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7"/>
  </p:notesMasterIdLst>
  <p:handoutMasterIdLst>
    <p:handoutMasterId r:id="rId28"/>
  </p:handoutMasterIdLst>
  <p:sldIdLst>
    <p:sldId id="256" r:id="rId2"/>
    <p:sldId id="257" r:id="rId3"/>
    <p:sldId id="258" r:id="rId4"/>
    <p:sldId id="260" r:id="rId5"/>
    <p:sldId id="266" r:id="rId6"/>
    <p:sldId id="267" r:id="rId7"/>
    <p:sldId id="268" r:id="rId8"/>
    <p:sldId id="269" r:id="rId9"/>
    <p:sldId id="261" r:id="rId10"/>
    <p:sldId id="270" r:id="rId11"/>
    <p:sldId id="271" r:id="rId12"/>
    <p:sldId id="272" r:id="rId13"/>
    <p:sldId id="273" r:id="rId14"/>
    <p:sldId id="262" r:id="rId15"/>
    <p:sldId id="274" r:id="rId16"/>
    <p:sldId id="275" r:id="rId17"/>
    <p:sldId id="276" r:id="rId18"/>
    <p:sldId id="277" r:id="rId19"/>
    <p:sldId id="263" r:id="rId20"/>
    <p:sldId id="278" r:id="rId21"/>
    <p:sldId id="279" r:id="rId22"/>
    <p:sldId id="280" r:id="rId23"/>
    <p:sldId id="281" r:id="rId24"/>
    <p:sldId id="283" r:id="rId25"/>
    <p:sldId id="259" r:id="rId26"/>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BB040"/>
    <a:srgbClr val="D89479"/>
    <a:srgbClr val="686450"/>
    <a:srgbClr val="5FAAA1"/>
    <a:srgbClr val="ECE7C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016" autoAdjust="0"/>
    <p:restoredTop sz="94660"/>
  </p:normalViewPr>
  <p:slideViewPr>
    <p:cSldViewPr snapToGrid="0" showGuides="1">
      <p:cViewPr varScale="1">
        <p:scale>
          <a:sx n="87" d="100"/>
          <a:sy n="87" d="100"/>
        </p:scale>
        <p:origin x="-72" y="-13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9B84EA-7D68-4D60-9CB1-D50884785D1C}" type="datetimeFigureOut">
              <a:rPr lang="zh-CN" altLang="en-US" smtClean="0"/>
              <a:t>2018/1/16</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D4E0FC9-F1F8-4FAE-9988-3BA365CFD46F}" type="slidenum">
              <a:rPr lang="zh-CN" altLang="en-US" smtClean="0"/>
              <a:t>‹#›</a:t>
            </a:fld>
            <a:endParaRPr lang="zh-CN" altLang="en-US"/>
          </a:p>
        </p:txBody>
      </p:sp>
    </p:spTree>
    <p:extLst>
      <p:ext uri="{BB962C8B-B14F-4D97-AF65-F5344CB8AC3E}">
        <p14:creationId xmlns:p14="http://schemas.microsoft.com/office/powerpoint/2010/main" val="6102815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t>2018/1/16</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t>‹#›</a:t>
            </a:fld>
            <a:endParaRPr lang="zh-CN" altLang="en-US"/>
          </a:p>
        </p:txBody>
      </p:sp>
    </p:spTree>
    <p:extLst>
      <p:ext uri="{BB962C8B-B14F-4D97-AF65-F5344CB8AC3E}">
        <p14:creationId xmlns:p14="http://schemas.microsoft.com/office/powerpoint/2010/main" val="5786703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hasCustomPrompt="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单击以编辑母版副标题样式</a:t>
            </a:r>
          </a:p>
        </p:txBody>
      </p:sp>
      <p:sp>
        <p:nvSpPr>
          <p:cNvPr id="4" name="日期占位符 3"/>
          <p:cNvSpPr>
            <a:spLocks noGrp="1"/>
          </p:cNvSpPr>
          <p:nvPr>
            <p:ph type="dt" sz="half" idx="10"/>
          </p:nvPr>
        </p:nvSpPr>
        <p:spPr/>
        <p:txBody>
          <a:bodyPr/>
          <a:lstStyle/>
          <a:p>
            <a:fld id="{CE2DA0C1-4276-49F9-89B9-0D63BAB9F6AF}" type="datetimeFigureOut">
              <a:rPr lang="zh-CN" altLang="en-US" smtClean="0"/>
              <a:t>2018/1/16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8D34B0D-869C-4538-A1D5-3A8052CF7197}" type="slidenum">
              <a:rPr lang="zh-CN" altLang="en-US" smtClean="0"/>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hasCustomPrompt="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CE2DA0C1-4276-49F9-89B9-0D63BAB9F6AF}" type="datetimeFigureOut">
              <a:rPr lang="zh-CN" altLang="en-US" smtClean="0"/>
              <a:t>2018/1/16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8D34B0D-869C-4538-A1D5-3A8052CF7197}" type="slidenum">
              <a:rPr lang="zh-CN" altLang="en-US" smtClean="0"/>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hasCustomPrompt="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p:cNvSpPr>
            <a:spLocks noGrp="1"/>
          </p:cNvSpPr>
          <p:nvPr>
            <p:ph type="dt" sz="half" idx="10"/>
          </p:nvPr>
        </p:nvSpPr>
        <p:spPr/>
        <p:txBody>
          <a:bodyPr/>
          <a:lstStyle/>
          <a:p>
            <a:fld id="{CE2DA0C1-4276-49F9-89B9-0D63BAB9F6AF}" type="datetimeFigureOut">
              <a:rPr lang="zh-CN" altLang="en-US" smtClean="0"/>
              <a:t>2018/1/16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8D34B0D-869C-4538-A1D5-3A8052CF7197}" type="slidenum">
              <a:rPr lang="zh-CN" altLang="en-US" smtClean="0"/>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hasCustomPrompt="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hasCustomPrompt="1"/>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CE2DA0C1-4276-49F9-89B9-0D63BAB9F6AF}" type="datetimeFigureOut">
              <a:rPr lang="zh-CN" altLang="en-US" smtClean="0"/>
              <a:t>2018/1/16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8D34B0D-869C-4538-A1D5-3A8052CF7197}" type="slidenum">
              <a:rPr lang="zh-CN" altLang="en-US" smtClean="0"/>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hasCustomPrompt="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p:cNvSpPr>
            <a:spLocks noGrp="1"/>
          </p:cNvSpPr>
          <p:nvPr>
            <p:ph sz="half" idx="2" hasCustomPrompt="1"/>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hasCustomPrompt="1"/>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p:cNvSpPr>
            <a:spLocks noGrp="1"/>
          </p:cNvSpPr>
          <p:nvPr>
            <p:ph sz="quarter" idx="4" hasCustomPrompt="1"/>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CE2DA0C1-4276-49F9-89B9-0D63BAB9F6AF}" type="datetimeFigureOut">
              <a:rPr lang="zh-CN" altLang="en-US" smtClean="0"/>
              <a:t>2018/1/16</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8D34B0D-869C-4538-A1D5-3A8052CF7197}" type="slidenum">
              <a:rPr lang="zh-CN" altLang="en-US" smtClean="0"/>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CE2DA0C1-4276-49F9-89B9-0D63BAB9F6AF}" type="datetimeFigureOut">
              <a:rPr lang="zh-CN" altLang="en-US" smtClean="0"/>
              <a:t>2018/1/16</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8D34B0D-869C-4538-A1D5-3A8052CF7197}"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CE2DA0C1-4276-49F9-89B9-0D63BAB9F6AF}" type="datetimeFigureOut">
              <a:rPr lang="zh-CN" altLang="en-US" smtClean="0"/>
              <a:t>2018/1/16</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8D34B0D-869C-4538-A1D5-3A8052CF7197}" type="slidenum">
              <a:rPr lang="zh-CN" altLang="en-US" smtClean="0"/>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hasCustomPrompt="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CE2DA0C1-4276-49F9-89B9-0D63BAB9F6AF}" type="datetimeFigureOut">
              <a:rPr lang="zh-CN" altLang="en-US" smtClean="0"/>
              <a:t>2018/1/16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8D34B0D-869C-4538-A1D5-3A8052CF7197}" type="slidenum">
              <a:rPr lang="zh-CN" altLang="en-US" smtClean="0"/>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CE2DA0C1-4276-49F9-89B9-0D63BAB9F6AF}" type="datetimeFigureOut">
              <a:rPr lang="zh-CN" altLang="en-US" smtClean="0"/>
              <a:t>2018/1/16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8D34B0D-869C-4538-A1D5-3A8052CF7197}" type="slidenum">
              <a:rPr lang="zh-CN" altLang="en-US" smtClean="0"/>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hasCustomPrompt="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CE2DA0C1-4276-49F9-89B9-0D63BAB9F6AF}" type="datetimeFigureOut">
              <a:rPr lang="zh-CN" altLang="en-US" smtClean="0"/>
              <a:t>2018/1/16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8D34B0D-869C-4538-A1D5-3A8052CF7197}" type="slidenum">
              <a:rPr lang="zh-CN" altLang="en-US" smtClean="0"/>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hasCustomPrompt="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CE2DA0C1-4276-49F9-89B9-0D63BAB9F6AF}" type="datetimeFigureOut">
              <a:rPr lang="zh-CN" altLang="en-US" smtClean="0"/>
              <a:t>2018/1/16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8D34B0D-869C-4538-A1D5-3A8052CF7197}" type="slidenum">
              <a:rPr lang="zh-CN" altLang="en-US" smtClean="0"/>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ECE7C9"/>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E2DA0C1-4276-49F9-89B9-0D63BAB9F6AF}" type="datetimeFigureOut">
              <a:rPr lang="zh-CN" altLang="en-US" smtClean="0"/>
              <a:t>2018/1/16</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8D34B0D-869C-4538-A1D5-3A8052CF7197}"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tags" Target="../tags/tag3.xml"/><Relationship Id="rId2" Type="http://schemas.openxmlformats.org/officeDocument/2006/relationships/tags" Target="../tags/tag2.xml"/><Relationship Id="rId1" Type="http://schemas.openxmlformats.org/officeDocument/2006/relationships/tags" Target="../tags/tag1.xml"/><Relationship Id="rId6" Type="http://schemas.openxmlformats.org/officeDocument/2006/relationships/slideLayout" Target="../slideLayouts/slideLayout2.xml"/><Relationship Id="rId5" Type="http://schemas.openxmlformats.org/officeDocument/2006/relationships/tags" Target="../tags/tag5.xml"/><Relationship Id="rId4" Type="http://schemas.openxmlformats.org/officeDocument/2006/relationships/tags" Target="../tags/tag4.xml"/></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6.xml"/></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7.xml"/></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8.xml"/></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9.xml"/></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0.xml"/></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1.xml"/></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2.xml"/></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3.xml"/></Relationships>
</file>

<file path=ppt/slides/_rels/slide1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4.xml"/></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5.xml"/></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6.xml"/></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7.xml"/></Relationships>
</file>

<file path=ppt/slides/_rels/slide16.xml.rels><?xml version="1.0" encoding="UTF-8" standalone="yes"?>
<Relationships xmlns="http://schemas.openxmlformats.org/package/2006/relationships"><Relationship Id="rId8" Type="http://schemas.openxmlformats.org/officeDocument/2006/relationships/tags" Target="../tags/tag25.xml"/><Relationship Id="rId13" Type="http://schemas.openxmlformats.org/officeDocument/2006/relationships/tags" Target="../tags/tag30.xml"/><Relationship Id="rId18" Type="http://schemas.openxmlformats.org/officeDocument/2006/relationships/slideLayout" Target="../slideLayouts/slideLayout2.xml"/><Relationship Id="rId3" Type="http://schemas.openxmlformats.org/officeDocument/2006/relationships/tags" Target="../tags/tag20.xml"/><Relationship Id="rId7" Type="http://schemas.openxmlformats.org/officeDocument/2006/relationships/tags" Target="../tags/tag24.xml"/><Relationship Id="rId12" Type="http://schemas.openxmlformats.org/officeDocument/2006/relationships/tags" Target="../tags/tag29.xml"/><Relationship Id="rId17" Type="http://schemas.openxmlformats.org/officeDocument/2006/relationships/tags" Target="../tags/tag34.xml"/><Relationship Id="rId2" Type="http://schemas.openxmlformats.org/officeDocument/2006/relationships/tags" Target="../tags/tag19.xml"/><Relationship Id="rId16" Type="http://schemas.openxmlformats.org/officeDocument/2006/relationships/tags" Target="../tags/tag33.xml"/><Relationship Id="rId1" Type="http://schemas.openxmlformats.org/officeDocument/2006/relationships/tags" Target="../tags/tag18.xml"/><Relationship Id="rId6" Type="http://schemas.openxmlformats.org/officeDocument/2006/relationships/tags" Target="../tags/tag23.xml"/><Relationship Id="rId11" Type="http://schemas.openxmlformats.org/officeDocument/2006/relationships/tags" Target="../tags/tag28.xml"/><Relationship Id="rId5" Type="http://schemas.openxmlformats.org/officeDocument/2006/relationships/tags" Target="../tags/tag22.xml"/><Relationship Id="rId15" Type="http://schemas.openxmlformats.org/officeDocument/2006/relationships/tags" Target="../tags/tag32.xml"/><Relationship Id="rId10" Type="http://schemas.openxmlformats.org/officeDocument/2006/relationships/tags" Target="../tags/tag27.xml"/><Relationship Id="rId4" Type="http://schemas.openxmlformats.org/officeDocument/2006/relationships/tags" Target="../tags/tag21.xml"/><Relationship Id="rId9" Type="http://schemas.openxmlformats.org/officeDocument/2006/relationships/tags" Target="../tags/tag26.xml"/><Relationship Id="rId14" Type="http://schemas.openxmlformats.org/officeDocument/2006/relationships/tags" Target="../tags/tag31.xml"/></Relationships>
</file>

<file path=ppt/slides/_rels/slide17.xml.rels><?xml version="1.0" encoding="UTF-8" standalone="yes"?>
<Relationships xmlns="http://schemas.openxmlformats.org/package/2006/relationships"><Relationship Id="rId3" Type="http://schemas.openxmlformats.org/officeDocument/2006/relationships/tags" Target="../tags/tag37.xml"/><Relationship Id="rId7" Type="http://schemas.openxmlformats.org/officeDocument/2006/relationships/slideLayout" Target="../slideLayouts/slideLayout2.xml"/><Relationship Id="rId2" Type="http://schemas.openxmlformats.org/officeDocument/2006/relationships/tags" Target="../tags/tag36.xml"/><Relationship Id="rId1" Type="http://schemas.openxmlformats.org/officeDocument/2006/relationships/tags" Target="../tags/tag35.xml"/><Relationship Id="rId6" Type="http://schemas.openxmlformats.org/officeDocument/2006/relationships/tags" Target="../tags/tag40.xml"/><Relationship Id="rId5" Type="http://schemas.openxmlformats.org/officeDocument/2006/relationships/tags" Target="../tags/tag39.xml"/><Relationship Id="rId4" Type="http://schemas.openxmlformats.org/officeDocument/2006/relationships/tags" Target="../tags/tag38.xml"/></Relationships>
</file>

<file path=ppt/slides/_rels/slide1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41.xml"/></Relationships>
</file>

<file path=ppt/slides/_rels/slide1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42.xml"/></Relationships>
</file>

<file path=ppt/slides/_rels/slide20.xml.rels><?xml version="1.0" encoding="UTF-8" standalone="yes"?>
<Relationships xmlns="http://schemas.openxmlformats.org/package/2006/relationships"><Relationship Id="rId3" Type="http://schemas.openxmlformats.org/officeDocument/2006/relationships/tags" Target="../tags/tag45.xml"/><Relationship Id="rId2" Type="http://schemas.openxmlformats.org/officeDocument/2006/relationships/tags" Target="../tags/tag44.xml"/><Relationship Id="rId1" Type="http://schemas.openxmlformats.org/officeDocument/2006/relationships/tags" Target="../tags/tag43.xml"/><Relationship Id="rId6" Type="http://schemas.openxmlformats.org/officeDocument/2006/relationships/slideLayout" Target="../slideLayouts/slideLayout2.xml"/><Relationship Id="rId5" Type="http://schemas.openxmlformats.org/officeDocument/2006/relationships/tags" Target="../tags/tag47.xml"/><Relationship Id="rId4" Type="http://schemas.openxmlformats.org/officeDocument/2006/relationships/tags" Target="../tags/tag46.xml"/></Relationships>
</file>

<file path=ppt/slides/_rels/slide21.xml.rels><?xml version="1.0" encoding="UTF-8" standalone="yes"?>
<Relationships xmlns="http://schemas.openxmlformats.org/package/2006/relationships"><Relationship Id="rId8" Type="http://schemas.openxmlformats.org/officeDocument/2006/relationships/tags" Target="../tags/tag55.xml"/><Relationship Id="rId13" Type="http://schemas.openxmlformats.org/officeDocument/2006/relationships/tags" Target="../tags/tag60.xml"/><Relationship Id="rId18" Type="http://schemas.openxmlformats.org/officeDocument/2006/relationships/tags" Target="../tags/tag65.xml"/><Relationship Id="rId3" Type="http://schemas.openxmlformats.org/officeDocument/2006/relationships/tags" Target="../tags/tag50.xml"/><Relationship Id="rId21" Type="http://schemas.openxmlformats.org/officeDocument/2006/relationships/tags" Target="../tags/tag68.xml"/><Relationship Id="rId7" Type="http://schemas.openxmlformats.org/officeDocument/2006/relationships/tags" Target="../tags/tag54.xml"/><Relationship Id="rId12" Type="http://schemas.openxmlformats.org/officeDocument/2006/relationships/tags" Target="../tags/tag59.xml"/><Relationship Id="rId17" Type="http://schemas.openxmlformats.org/officeDocument/2006/relationships/tags" Target="../tags/tag64.xml"/><Relationship Id="rId2" Type="http://schemas.openxmlformats.org/officeDocument/2006/relationships/tags" Target="../tags/tag49.xml"/><Relationship Id="rId16" Type="http://schemas.openxmlformats.org/officeDocument/2006/relationships/tags" Target="../tags/tag63.xml"/><Relationship Id="rId20" Type="http://schemas.openxmlformats.org/officeDocument/2006/relationships/tags" Target="../tags/tag67.xml"/><Relationship Id="rId1" Type="http://schemas.openxmlformats.org/officeDocument/2006/relationships/tags" Target="../tags/tag48.xml"/><Relationship Id="rId6" Type="http://schemas.openxmlformats.org/officeDocument/2006/relationships/tags" Target="../tags/tag53.xml"/><Relationship Id="rId11" Type="http://schemas.openxmlformats.org/officeDocument/2006/relationships/tags" Target="../tags/tag58.xml"/><Relationship Id="rId5" Type="http://schemas.openxmlformats.org/officeDocument/2006/relationships/tags" Target="../tags/tag52.xml"/><Relationship Id="rId15" Type="http://schemas.openxmlformats.org/officeDocument/2006/relationships/tags" Target="../tags/tag62.xml"/><Relationship Id="rId23" Type="http://schemas.openxmlformats.org/officeDocument/2006/relationships/slideLayout" Target="../slideLayouts/slideLayout2.xml"/><Relationship Id="rId10" Type="http://schemas.openxmlformats.org/officeDocument/2006/relationships/tags" Target="../tags/tag57.xml"/><Relationship Id="rId19" Type="http://schemas.openxmlformats.org/officeDocument/2006/relationships/tags" Target="../tags/tag66.xml"/><Relationship Id="rId4" Type="http://schemas.openxmlformats.org/officeDocument/2006/relationships/tags" Target="../tags/tag51.xml"/><Relationship Id="rId9" Type="http://schemas.openxmlformats.org/officeDocument/2006/relationships/tags" Target="../tags/tag56.xml"/><Relationship Id="rId14" Type="http://schemas.openxmlformats.org/officeDocument/2006/relationships/tags" Target="../tags/tag61.xml"/><Relationship Id="rId22" Type="http://schemas.openxmlformats.org/officeDocument/2006/relationships/tags" Target="../tags/tag69.xml"/></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tags" Target="../tags/tag70.xml"/><Relationship Id="rId5" Type="http://schemas.openxmlformats.org/officeDocument/2006/relationships/image" Target="../media/image3.png"/><Relationship Id="rId4" Type="http://schemas.openxmlformats.org/officeDocument/2006/relationships/image" Target="../media/image2.png"/></Relationships>
</file>

<file path=ppt/slides/_rels/slide2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71.xml"/></Relationships>
</file>

<file path=ppt/slides/_rels/slide2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7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2" name="组合 111"/>
          <p:cNvGrpSpPr/>
          <p:nvPr/>
        </p:nvGrpSpPr>
        <p:grpSpPr>
          <a:xfrm>
            <a:off x="3913048" y="5762"/>
            <a:ext cx="4360862" cy="3640137"/>
            <a:chOff x="828676" y="3576638"/>
            <a:chExt cx="4360862" cy="3640137"/>
          </a:xfrm>
        </p:grpSpPr>
        <p:sp>
          <p:nvSpPr>
            <p:cNvPr id="108" name="Freeform 104"/>
            <p:cNvSpPr>
              <a:spLocks noEditPoints="1"/>
            </p:cNvSpPr>
            <p:nvPr/>
          </p:nvSpPr>
          <p:spPr bwMode="auto">
            <a:xfrm>
              <a:off x="828676" y="3576638"/>
              <a:ext cx="2165350" cy="1827212"/>
            </a:xfrm>
            <a:custGeom>
              <a:avLst/>
              <a:gdLst>
                <a:gd name="T0" fmla="*/ 535 w 576"/>
                <a:gd name="T1" fmla="*/ 7 h 486"/>
                <a:gd name="T2" fmla="*/ 536 w 576"/>
                <a:gd name="T3" fmla="*/ 71 h 486"/>
                <a:gd name="T4" fmla="*/ 520 w 576"/>
                <a:gd name="T5" fmla="*/ 98 h 486"/>
                <a:gd name="T6" fmla="*/ 443 w 576"/>
                <a:gd name="T7" fmla="*/ 138 h 486"/>
                <a:gd name="T8" fmla="*/ 427 w 576"/>
                <a:gd name="T9" fmla="*/ 140 h 486"/>
                <a:gd name="T10" fmla="*/ 362 w 576"/>
                <a:gd name="T11" fmla="*/ 145 h 486"/>
                <a:gd name="T12" fmla="*/ 295 w 576"/>
                <a:gd name="T13" fmla="*/ 145 h 486"/>
                <a:gd name="T14" fmla="*/ 223 w 576"/>
                <a:gd name="T15" fmla="*/ 146 h 486"/>
                <a:gd name="T16" fmla="*/ 153 w 576"/>
                <a:gd name="T17" fmla="*/ 163 h 486"/>
                <a:gd name="T18" fmla="*/ 95 w 576"/>
                <a:gd name="T19" fmla="*/ 193 h 486"/>
                <a:gd name="T20" fmla="*/ 62 w 576"/>
                <a:gd name="T21" fmla="*/ 208 h 486"/>
                <a:gd name="T22" fmla="*/ 42 w 576"/>
                <a:gd name="T23" fmla="*/ 257 h 486"/>
                <a:gd name="T24" fmla="*/ 32 w 576"/>
                <a:gd name="T25" fmla="*/ 293 h 486"/>
                <a:gd name="T26" fmla="*/ 9 w 576"/>
                <a:gd name="T27" fmla="*/ 338 h 486"/>
                <a:gd name="T28" fmla="*/ 20 w 576"/>
                <a:gd name="T29" fmla="*/ 466 h 486"/>
                <a:gd name="T30" fmla="*/ 34 w 576"/>
                <a:gd name="T31" fmla="*/ 462 h 486"/>
                <a:gd name="T32" fmla="*/ 59 w 576"/>
                <a:gd name="T33" fmla="*/ 424 h 486"/>
                <a:gd name="T34" fmla="*/ 46 w 576"/>
                <a:gd name="T35" fmla="*/ 332 h 486"/>
                <a:gd name="T36" fmla="*/ 49 w 576"/>
                <a:gd name="T37" fmla="*/ 271 h 486"/>
                <a:gd name="T38" fmla="*/ 92 w 576"/>
                <a:gd name="T39" fmla="*/ 234 h 486"/>
                <a:gd name="T40" fmla="*/ 125 w 576"/>
                <a:gd name="T41" fmla="*/ 191 h 486"/>
                <a:gd name="T42" fmla="*/ 182 w 576"/>
                <a:gd name="T43" fmla="*/ 166 h 486"/>
                <a:gd name="T44" fmla="*/ 253 w 576"/>
                <a:gd name="T45" fmla="*/ 171 h 486"/>
                <a:gd name="T46" fmla="*/ 294 w 576"/>
                <a:gd name="T47" fmla="*/ 151 h 486"/>
                <a:gd name="T48" fmla="*/ 361 w 576"/>
                <a:gd name="T49" fmla="*/ 151 h 486"/>
                <a:gd name="T50" fmla="*/ 418 w 576"/>
                <a:gd name="T51" fmla="*/ 148 h 486"/>
                <a:gd name="T52" fmla="*/ 454 w 576"/>
                <a:gd name="T53" fmla="*/ 142 h 486"/>
                <a:gd name="T54" fmla="*/ 507 w 576"/>
                <a:gd name="T55" fmla="*/ 119 h 486"/>
                <a:gd name="T56" fmla="*/ 543 w 576"/>
                <a:gd name="T57" fmla="*/ 72 h 486"/>
                <a:gd name="T58" fmla="*/ 18 w 576"/>
                <a:gd name="T59" fmla="*/ 271 h 486"/>
                <a:gd name="T60" fmla="*/ 27 w 576"/>
                <a:gd name="T61" fmla="*/ 281 h 486"/>
                <a:gd name="T62" fmla="*/ 31 w 576"/>
                <a:gd name="T63" fmla="*/ 350 h 486"/>
                <a:gd name="T64" fmla="*/ 55 w 576"/>
                <a:gd name="T65" fmla="*/ 336 h 486"/>
                <a:gd name="T66" fmla="*/ 58 w 576"/>
                <a:gd name="T67" fmla="*/ 276 h 486"/>
                <a:gd name="T68" fmla="*/ 52 w 576"/>
                <a:gd name="T69" fmla="*/ 211 h 486"/>
                <a:gd name="T70" fmla="*/ 52 w 576"/>
                <a:gd name="T71" fmla="*/ 211 h 486"/>
                <a:gd name="T72" fmla="*/ 72 w 576"/>
                <a:gd name="T73" fmla="*/ 233 h 486"/>
                <a:gd name="T74" fmla="*/ 160 w 576"/>
                <a:gd name="T75" fmla="*/ 156 h 486"/>
                <a:gd name="T76" fmla="*/ 102 w 576"/>
                <a:gd name="T77" fmla="*/ 178 h 486"/>
                <a:gd name="T78" fmla="*/ 123 w 576"/>
                <a:gd name="T79" fmla="*/ 201 h 486"/>
                <a:gd name="T80" fmla="*/ 123 w 576"/>
                <a:gd name="T81" fmla="*/ 201 h 486"/>
                <a:gd name="T82" fmla="*/ 172 w 576"/>
                <a:gd name="T83" fmla="*/ 170 h 486"/>
                <a:gd name="T84" fmla="*/ 308 w 576"/>
                <a:gd name="T85" fmla="*/ 135 h 486"/>
                <a:gd name="T86" fmla="*/ 242 w 576"/>
                <a:gd name="T87" fmla="*/ 126 h 486"/>
                <a:gd name="T88" fmla="*/ 247 w 576"/>
                <a:gd name="T89" fmla="*/ 167 h 486"/>
                <a:gd name="T90" fmla="*/ 247 w 576"/>
                <a:gd name="T91" fmla="*/ 167 h 486"/>
                <a:gd name="T92" fmla="*/ 311 w 576"/>
                <a:gd name="T93" fmla="*/ 157 h 486"/>
                <a:gd name="T94" fmla="*/ 370 w 576"/>
                <a:gd name="T95" fmla="*/ 139 h 486"/>
                <a:gd name="T96" fmla="*/ 375 w 576"/>
                <a:gd name="T97" fmla="*/ 156 h 486"/>
                <a:gd name="T98" fmla="*/ 491 w 576"/>
                <a:gd name="T99" fmla="*/ 99 h 486"/>
                <a:gd name="T100" fmla="*/ 491 w 576"/>
                <a:gd name="T101" fmla="*/ 99 h 486"/>
                <a:gd name="T102" fmla="*/ 434 w 576"/>
                <a:gd name="T103" fmla="*/ 134 h 486"/>
                <a:gd name="T104" fmla="*/ 443 w 576"/>
                <a:gd name="T105" fmla="*/ 149 h 486"/>
                <a:gd name="T106" fmla="*/ 456 w 576"/>
                <a:gd name="T107" fmla="*/ 152 h 486"/>
                <a:gd name="T108" fmla="*/ 505 w 576"/>
                <a:gd name="T109" fmla="*/ 128 h 486"/>
                <a:gd name="T110" fmla="*/ 525 w 576"/>
                <a:gd name="T111" fmla="*/ 9 h 486"/>
                <a:gd name="T112" fmla="*/ 525 w 576"/>
                <a:gd name="T113" fmla="*/ 9 h 486"/>
                <a:gd name="T114" fmla="*/ 524 w 576"/>
                <a:gd name="T115" fmla="*/ 62 h 486"/>
                <a:gd name="T116" fmla="*/ 557 w 576"/>
                <a:gd name="T117" fmla="*/ 75 h 486"/>
                <a:gd name="T118" fmla="*/ 557 w 576"/>
                <a:gd name="T119" fmla="*/ 75 h 486"/>
                <a:gd name="T120" fmla="*/ 564 w 576"/>
                <a:gd name="T121" fmla="*/ 11 h 4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576" h="486">
                  <a:moveTo>
                    <a:pt x="570" y="5"/>
                  </a:moveTo>
                  <a:cubicBezTo>
                    <a:pt x="565" y="1"/>
                    <a:pt x="558" y="5"/>
                    <a:pt x="554" y="8"/>
                  </a:cubicBezTo>
                  <a:cubicBezTo>
                    <a:pt x="550" y="11"/>
                    <a:pt x="547" y="15"/>
                    <a:pt x="545" y="19"/>
                  </a:cubicBezTo>
                  <a:cubicBezTo>
                    <a:pt x="542" y="15"/>
                    <a:pt x="539" y="10"/>
                    <a:pt x="535" y="7"/>
                  </a:cubicBezTo>
                  <a:cubicBezTo>
                    <a:pt x="531" y="4"/>
                    <a:pt x="524" y="0"/>
                    <a:pt x="519" y="4"/>
                  </a:cubicBezTo>
                  <a:cubicBezTo>
                    <a:pt x="513" y="9"/>
                    <a:pt x="518" y="16"/>
                    <a:pt x="523" y="20"/>
                  </a:cubicBezTo>
                  <a:cubicBezTo>
                    <a:pt x="528" y="24"/>
                    <a:pt x="534" y="28"/>
                    <a:pt x="540" y="30"/>
                  </a:cubicBezTo>
                  <a:cubicBezTo>
                    <a:pt x="541" y="45"/>
                    <a:pt x="540" y="58"/>
                    <a:pt x="536" y="71"/>
                  </a:cubicBezTo>
                  <a:cubicBezTo>
                    <a:pt x="535" y="67"/>
                    <a:pt x="533" y="62"/>
                    <a:pt x="530" y="59"/>
                  </a:cubicBezTo>
                  <a:cubicBezTo>
                    <a:pt x="528" y="54"/>
                    <a:pt x="522" y="50"/>
                    <a:pt x="517" y="54"/>
                  </a:cubicBezTo>
                  <a:cubicBezTo>
                    <a:pt x="506" y="61"/>
                    <a:pt x="522" y="79"/>
                    <a:pt x="529" y="86"/>
                  </a:cubicBezTo>
                  <a:cubicBezTo>
                    <a:pt x="526" y="90"/>
                    <a:pt x="523" y="94"/>
                    <a:pt x="520" y="98"/>
                  </a:cubicBezTo>
                  <a:cubicBezTo>
                    <a:pt x="514" y="105"/>
                    <a:pt x="507" y="110"/>
                    <a:pt x="500" y="115"/>
                  </a:cubicBezTo>
                  <a:cubicBezTo>
                    <a:pt x="503" y="105"/>
                    <a:pt x="504" y="91"/>
                    <a:pt x="493" y="90"/>
                  </a:cubicBezTo>
                  <a:cubicBezTo>
                    <a:pt x="479" y="89"/>
                    <a:pt x="484" y="112"/>
                    <a:pt x="487" y="123"/>
                  </a:cubicBezTo>
                  <a:cubicBezTo>
                    <a:pt x="473" y="130"/>
                    <a:pt x="458" y="135"/>
                    <a:pt x="443" y="138"/>
                  </a:cubicBezTo>
                  <a:cubicBezTo>
                    <a:pt x="442" y="138"/>
                    <a:pt x="441" y="138"/>
                    <a:pt x="440" y="138"/>
                  </a:cubicBezTo>
                  <a:cubicBezTo>
                    <a:pt x="446" y="129"/>
                    <a:pt x="451" y="115"/>
                    <a:pt x="442" y="110"/>
                  </a:cubicBezTo>
                  <a:cubicBezTo>
                    <a:pt x="436" y="107"/>
                    <a:pt x="432" y="111"/>
                    <a:pt x="430" y="116"/>
                  </a:cubicBezTo>
                  <a:cubicBezTo>
                    <a:pt x="427" y="123"/>
                    <a:pt x="427" y="132"/>
                    <a:pt x="427" y="140"/>
                  </a:cubicBezTo>
                  <a:cubicBezTo>
                    <a:pt x="410" y="143"/>
                    <a:pt x="393" y="144"/>
                    <a:pt x="375" y="144"/>
                  </a:cubicBezTo>
                  <a:cubicBezTo>
                    <a:pt x="379" y="141"/>
                    <a:pt x="382" y="137"/>
                    <a:pt x="384" y="133"/>
                  </a:cubicBezTo>
                  <a:cubicBezTo>
                    <a:pt x="386" y="128"/>
                    <a:pt x="387" y="121"/>
                    <a:pt x="383" y="118"/>
                  </a:cubicBezTo>
                  <a:cubicBezTo>
                    <a:pt x="370" y="108"/>
                    <a:pt x="364" y="134"/>
                    <a:pt x="362" y="145"/>
                  </a:cubicBezTo>
                  <a:cubicBezTo>
                    <a:pt x="344" y="145"/>
                    <a:pt x="327" y="145"/>
                    <a:pt x="310" y="145"/>
                  </a:cubicBezTo>
                  <a:cubicBezTo>
                    <a:pt x="313" y="141"/>
                    <a:pt x="315" y="138"/>
                    <a:pt x="317" y="134"/>
                  </a:cubicBezTo>
                  <a:cubicBezTo>
                    <a:pt x="319" y="129"/>
                    <a:pt x="321" y="122"/>
                    <a:pt x="316" y="119"/>
                  </a:cubicBezTo>
                  <a:cubicBezTo>
                    <a:pt x="304" y="110"/>
                    <a:pt x="297" y="133"/>
                    <a:pt x="295" y="145"/>
                  </a:cubicBezTo>
                  <a:cubicBezTo>
                    <a:pt x="276" y="145"/>
                    <a:pt x="256" y="145"/>
                    <a:pt x="237" y="146"/>
                  </a:cubicBezTo>
                  <a:cubicBezTo>
                    <a:pt x="240" y="144"/>
                    <a:pt x="244" y="140"/>
                    <a:pt x="246" y="136"/>
                  </a:cubicBezTo>
                  <a:cubicBezTo>
                    <a:pt x="249" y="132"/>
                    <a:pt x="252" y="124"/>
                    <a:pt x="247" y="120"/>
                  </a:cubicBezTo>
                  <a:cubicBezTo>
                    <a:pt x="235" y="110"/>
                    <a:pt x="226" y="136"/>
                    <a:pt x="223" y="146"/>
                  </a:cubicBezTo>
                  <a:cubicBezTo>
                    <a:pt x="223" y="146"/>
                    <a:pt x="222" y="147"/>
                    <a:pt x="222" y="148"/>
                  </a:cubicBezTo>
                  <a:cubicBezTo>
                    <a:pt x="203" y="150"/>
                    <a:pt x="184" y="154"/>
                    <a:pt x="166" y="159"/>
                  </a:cubicBezTo>
                  <a:cubicBezTo>
                    <a:pt x="172" y="150"/>
                    <a:pt x="177" y="136"/>
                    <a:pt x="167" y="132"/>
                  </a:cubicBezTo>
                  <a:cubicBezTo>
                    <a:pt x="153" y="125"/>
                    <a:pt x="152" y="154"/>
                    <a:pt x="153" y="163"/>
                  </a:cubicBezTo>
                  <a:cubicBezTo>
                    <a:pt x="153" y="164"/>
                    <a:pt x="153" y="164"/>
                    <a:pt x="153" y="164"/>
                  </a:cubicBezTo>
                  <a:cubicBezTo>
                    <a:pt x="137" y="170"/>
                    <a:pt x="122" y="177"/>
                    <a:pt x="107" y="186"/>
                  </a:cubicBezTo>
                  <a:cubicBezTo>
                    <a:pt x="111" y="175"/>
                    <a:pt x="113" y="160"/>
                    <a:pt x="102" y="159"/>
                  </a:cubicBezTo>
                  <a:cubicBezTo>
                    <a:pt x="87" y="158"/>
                    <a:pt x="92" y="184"/>
                    <a:pt x="95" y="193"/>
                  </a:cubicBezTo>
                  <a:cubicBezTo>
                    <a:pt x="95" y="194"/>
                    <a:pt x="95" y="194"/>
                    <a:pt x="94" y="195"/>
                  </a:cubicBezTo>
                  <a:cubicBezTo>
                    <a:pt x="92" y="196"/>
                    <a:pt x="89" y="198"/>
                    <a:pt x="87" y="201"/>
                  </a:cubicBezTo>
                  <a:cubicBezTo>
                    <a:pt x="78" y="207"/>
                    <a:pt x="71" y="215"/>
                    <a:pt x="64" y="223"/>
                  </a:cubicBezTo>
                  <a:cubicBezTo>
                    <a:pt x="64" y="218"/>
                    <a:pt x="64" y="213"/>
                    <a:pt x="62" y="208"/>
                  </a:cubicBezTo>
                  <a:cubicBezTo>
                    <a:pt x="60" y="204"/>
                    <a:pt x="56" y="199"/>
                    <a:pt x="50" y="201"/>
                  </a:cubicBezTo>
                  <a:cubicBezTo>
                    <a:pt x="38" y="205"/>
                    <a:pt x="48" y="227"/>
                    <a:pt x="53" y="236"/>
                  </a:cubicBezTo>
                  <a:cubicBezTo>
                    <a:pt x="53" y="236"/>
                    <a:pt x="53" y="236"/>
                    <a:pt x="53" y="237"/>
                  </a:cubicBezTo>
                  <a:cubicBezTo>
                    <a:pt x="49" y="243"/>
                    <a:pt x="45" y="250"/>
                    <a:pt x="42" y="257"/>
                  </a:cubicBezTo>
                  <a:cubicBezTo>
                    <a:pt x="39" y="263"/>
                    <a:pt x="37" y="270"/>
                    <a:pt x="35" y="277"/>
                  </a:cubicBezTo>
                  <a:cubicBezTo>
                    <a:pt x="33" y="273"/>
                    <a:pt x="31" y="270"/>
                    <a:pt x="28" y="268"/>
                  </a:cubicBezTo>
                  <a:cubicBezTo>
                    <a:pt x="24" y="264"/>
                    <a:pt x="18" y="260"/>
                    <a:pt x="13" y="265"/>
                  </a:cubicBezTo>
                  <a:cubicBezTo>
                    <a:pt x="3" y="274"/>
                    <a:pt x="23" y="288"/>
                    <a:pt x="32" y="293"/>
                  </a:cubicBezTo>
                  <a:cubicBezTo>
                    <a:pt x="30" y="307"/>
                    <a:pt x="30" y="321"/>
                    <a:pt x="32" y="335"/>
                  </a:cubicBezTo>
                  <a:cubicBezTo>
                    <a:pt x="33" y="338"/>
                    <a:pt x="33" y="340"/>
                    <a:pt x="34" y="343"/>
                  </a:cubicBezTo>
                  <a:cubicBezTo>
                    <a:pt x="31" y="340"/>
                    <a:pt x="28" y="338"/>
                    <a:pt x="24" y="337"/>
                  </a:cubicBezTo>
                  <a:cubicBezTo>
                    <a:pt x="20" y="335"/>
                    <a:pt x="13" y="333"/>
                    <a:pt x="9" y="338"/>
                  </a:cubicBezTo>
                  <a:cubicBezTo>
                    <a:pt x="0" y="350"/>
                    <a:pt x="26" y="357"/>
                    <a:pt x="36" y="359"/>
                  </a:cubicBezTo>
                  <a:cubicBezTo>
                    <a:pt x="41" y="381"/>
                    <a:pt x="46" y="403"/>
                    <a:pt x="52" y="425"/>
                  </a:cubicBezTo>
                  <a:cubicBezTo>
                    <a:pt x="55" y="438"/>
                    <a:pt x="61" y="455"/>
                    <a:pt x="51" y="465"/>
                  </a:cubicBezTo>
                  <a:cubicBezTo>
                    <a:pt x="43" y="473"/>
                    <a:pt x="28" y="473"/>
                    <a:pt x="20" y="466"/>
                  </a:cubicBezTo>
                  <a:cubicBezTo>
                    <a:pt x="16" y="462"/>
                    <a:pt x="14" y="456"/>
                    <a:pt x="16" y="451"/>
                  </a:cubicBezTo>
                  <a:cubicBezTo>
                    <a:pt x="17" y="448"/>
                    <a:pt x="21" y="443"/>
                    <a:pt x="25" y="444"/>
                  </a:cubicBezTo>
                  <a:cubicBezTo>
                    <a:pt x="32" y="445"/>
                    <a:pt x="35" y="452"/>
                    <a:pt x="29" y="457"/>
                  </a:cubicBezTo>
                  <a:cubicBezTo>
                    <a:pt x="26" y="460"/>
                    <a:pt x="31" y="465"/>
                    <a:pt x="34" y="462"/>
                  </a:cubicBezTo>
                  <a:cubicBezTo>
                    <a:pt x="43" y="455"/>
                    <a:pt x="41" y="442"/>
                    <a:pt x="31" y="438"/>
                  </a:cubicBezTo>
                  <a:cubicBezTo>
                    <a:pt x="20" y="433"/>
                    <a:pt x="8" y="443"/>
                    <a:pt x="8" y="454"/>
                  </a:cubicBezTo>
                  <a:cubicBezTo>
                    <a:pt x="6" y="483"/>
                    <a:pt x="52" y="486"/>
                    <a:pt x="62" y="462"/>
                  </a:cubicBezTo>
                  <a:cubicBezTo>
                    <a:pt x="66" y="449"/>
                    <a:pt x="62" y="436"/>
                    <a:pt x="59" y="424"/>
                  </a:cubicBezTo>
                  <a:cubicBezTo>
                    <a:pt x="56" y="414"/>
                    <a:pt x="54" y="403"/>
                    <a:pt x="52" y="393"/>
                  </a:cubicBezTo>
                  <a:cubicBezTo>
                    <a:pt x="49" y="381"/>
                    <a:pt x="46" y="370"/>
                    <a:pt x="44" y="358"/>
                  </a:cubicBezTo>
                  <a:cubicBezTo>
                    <a:pt x="52" y="352"/>
                    <a:pt x="69" y="338"/>
                    <a:pt x="61" y="329"/>
                  </a:cubicBezTo>
                  <a:cubicBezTo>
                    <a:pt x="56" y="324"/>
                    <a:pt x="49" y="328"/>
                    <a:pt x="46" y="332"/>
                  </a:cubicBezTo>
                  <a:cubicBezTo>
                    <a:pt x="44" y="334"/>
                    <a:pt x="42" y="337"/>
                    <a:pt x="41" y="340"/>
                  </a:cubicBezTo>
                  <a:cubicBezTo>
                    <a:pt x="38" y="325"/>
                    <a:pt x="37" y="310"/>
                    <a:pt x="39" y="295"/>
                  </a:cubicBezTo>
                  <a:cubicBezTo>
                    <a:pt x="48" y="293"/>
                    <a:pt x="74" y="283"/>
                    <a:pt x="64" y="271"/>
                  </a:cubicBezTo>
                  <a:cubicBezTo>
                    <a:pt x="61" y="266"/>
                    <a:pt x="54" y="269"/>
                    <a:pt x="49" y="271"/>
                  </a:cubicBezTo>
                  <a:cubicBezTo>
                    <a:pt x="47" y="273"/>
                    <a:pt x="44" y="275"/>
                    <a:pt x="42" y="277"/>
                  </a:cubicBezTo>
                  <a:cubicBezTo>
                    <a:pt x="42" y="277"/>
                    <a:pt x="42" y="276"/>
                    <a:pt x="43" y="276"/>
                  </a:cubicBezTo>
                  <a:cubicBezTo>
                    <a:pt x="46" y="263"/>
                    <a:pt x="52" y="252"/>
                    <a:pt x="59" y="241"/>
                  </a:cubicBezTo>
                  <a:cubicBezTo>
                    <a:pt x="69" y="244"/>
                    <a:pt x="93" y="248"/>
                    <a:pt x="92" y="234"/>
                  </a:cubicBezTo>
                  <a:cubicBezTo>
                    <a:pt x="91" y="224"/>
                    <a:pt x="80" y="224"/>
                    <a:pt x="70" y="227"/>
                  </a:cubicBezTo>
                  <a:cubicBezTo>
                    <a:pt x="78" y="217"/>
                    <a:pt x="88" y="208"/>
                    <a:pt x="99" y="200"/>
                  </a:cubicBezTo>
                  <a:cubicBezTo>
                    <a:pt x="108" y="205"/>
                    <a:pt x="128" y="214"/>
                    <a:pt x="132" y="202"/>
                  </a:cubicBezTo>
                  <a:cubicBezTo>
                    <a:pt x="134" y="197"/>
                    <a:pt x="130" y="193"/>
                    <a:pt x="125" y="191"/>
                  </a:cubicBezTo>
                  <a:cubicBezTo>
                    <a:pt x="122" y="190"/>
                    <a:pt x="119" y="189"/>
                    <a:pt x="116" y="189"/>
                  </a:cubicBezTo>
                  <a:cubicBezTo>
                    <a:pt x="129" y="181"/>
                    <a:pt x="142" y="175"/>
                    <a:pt x="155" y="170"/>
                  </a:cubicBezTo>
                  <a:cubicBezTo>
                    <a:pt x="163" y="177"/>
                    <a:pt x="180" y="190"/>
                    <a:pt x="188" y="180"/>
                  </a:cubicBezTo>
                  <a:cubicBezTo>
                    <a:pt x="192" y="175"/>
                    <a:pt x="187" y="169"/>
                    <a:pt x="182" y="166"/>
                  </a:cubicBezTo>
                  <a:cubicBezTo>
                    <a:pt x="180" y="165"/>
                    <a:pt x="179" y="164"/>
                    <a:pt x="177" y="163"/>
                  </a:cubicBezTo>
                  <a:cubicBezTo>
                    <a:pt x="177" y="163"/>
                    <a:pt x="178" y="163"/>
                    <a:pt x="179" y="163"/>
                  </a:cubicBezTo>
                  <a:cubicBezTo>
                    <a:pt x="194" y="159"/>
                    <a:pt x="209" y="156"/>
                    <a:pt x="225" y="155"/>
                  </a:cubicBezTo>
                  <a:cubicBezTo>
                    <a:pt x="231" y="164"/>
                    <a:pt x="244" y="181"/>
                    <a:pt x="253" y="171"/>
                  </a:cubicBezTo>
                  <a:cubicBezTo>
                    <a:pt x="257" y="166"/>
                    <a:pt x="253" y="159"/>
                    <a:pt x="249" y="156"/>
                  </a:cubicBezTo>
                  <a:cubicBezTo>
                    <a:pt x="247" y="155"/>
                    <a:pt x="246" y="154"/>
                    <a:pt x="245" y="153"/>
                  </a:cubicBezTo>
                  <a:cubicBezTo>
                    <a:pt x="261" y="152"/>
                    <a:pt x="277" y="151"/>
                    <a:pt x="294" y="151"/>
                  </a:cubicBezTo>
                  <a:cubicBezTo>
                    <a:pt x="294" y="151"/>
                    <a:pt x="294" y="151"/>
                    <a:pt x="294" y="151"/>
                  </a:cubicBezTo>
                  <a:cubicBezTo>
                    <a:pt x="298" y="158"/>
                    <a:pt x="315" y="180"/>
                    <a:pt x="325" y="170"/>
                  </a:cubicBezTo>
                  <a:cubicBezTo>
                    <a:pt x="330" y="166"/>
                    <a:pt x="326" y="159"/>
                    <a:pt x="322" y="155"/>
                  </a:cubicBezTo>
                  <a:cubicBezTo>
                    <a:pt x="320" y="154"/>
                    <a:pt x="318" y="152"/>
                    <a:pt x="316" y="151"/>
                  </a:cubicBezTo>
                  <a:cubicBezTo>
                    <a:pt x="331" y="151"/>
                    <a:pt x="346" y="151"/>
                    <a:pt x="361" y="151"/>
                  </a:cubicBezTo>
                  <a:cubicBezTo>
                    <a:pt x="367" y="159"/>
                    <a:pt x="382" y="178"/>
                    <a:pt x="392" y="169"/>
                  </a:cubicBezTo>
                  <a:cubicBezTo>
                    <a:pt x="397" y="164"/>
                    <a:pt x="393" y="157"/>
                    <a:pt x="389" y="154"/>
                  </a:cubicBezTo>
                  <a:cubicBezTo>
                    <a:pt x="387" y="153"/>
                    <a:pt x="386" y="152"/>
                    <a:pt x="384" y="151"/>
                  </a:cubicBezTo>
                  <a:cubicBezTo>
                    <a:pt x="395" y="150"/>
                    <a:pt x="407" y="150"/>
                    <a:pt x="418" y="148"/>
                  </a:cubicBezTo>
                  <a:cubicBezTo>
                    <a:pt x="421" y="148"/>
                    <a:pt x="425" y="148"/>
                    <a:pt x="428" y="147"/>
                  </a:cubicBezTo>
                  <a:cubicBezTo>
                    <a:pt x="435" y="153"/>
                    <a:pt x="455" y="168"/>
                    <a:pt x="463" y="158"/>
                  </a:cubicBezTo>
                  <a:cubicBezTo>
                    <a:pt x="467" y="152"/>
                    <a:pt x="462" y="146"/>
                    <a:pt x="457" y="144"/>
                  </a:cubicBezTo>
                  <a:cubicBezTo>
                    <a:pt x="456" y="143"/>
                    <a:pt x="455" y="143"/>
                    <a:pt x="454" y="142"/>
                  </a:cubicBezTo>
                  <a:cubicBezTo>
                    <a:pt x="466" y="139"/>
                    <a:pt x="478" y="135"/>
                    <a:pt x="490" y="130"/>
                  </a:cubicBezTo>
                  <a:cubicBezTo>
                    <a:pt x="498" y="134"/>
                    <a:pt x="521" y="145"/>
                    <a:pt x="525" y="132"/>
                  </a:cubicBezTo>
                  <a:cubicBezTo>
                    <a:pt x="527" y="126"/>
                    <a:pt x="522" y="122"/>
                    <a:pt x="518" y="121"/>
                  </a:cubicBezTo>
                  <a:cubicBezTo>
                    <a:pt x="514" y="119"/>
                    <a:pt x="511" y="119"/>
                    <a:pt x="507" y="119"/>
                  </a:cubicBezTo>
                  <a:cubicBezTo>
                    <a:pt x="511" y="116"/>
                    <a:pt x="515" y="113"/>
                    <a:pt x="519" y="109"/>
                  </a:cubicBezTo>
                  <a:cubicBezTo>
                    <a:pt x="525" y="103"/>
                    <a:pt x="531" y="96"/>
                    <a:pt x="535" y="89"/>
                  </a:cubicBezTo>
                  <a:cubicBezTo>
                    <a:pt x="545" y="89"/>
                    <a:pt x="573" y="86"/>
                    <a:pt x="565" y="72"/>
                  </a:cubicBezTo>
                  <a:cubicBezTo>
                    <a:pt x="561" y="64"/>
                    <a:pt x="551" y="67"/>
                    <a:pt x="543" y="72"/>
                  </a:cubicBezTo>
                  <a:cubicBezTo>
                    <a:pt x="547" y="60"/>
                    <a:pt x="548" y="47"/>
                    <a:pt x="547" y="32"/>
                  </a:cubicBezTo>
                  <a:cubicBezTo>
                    <a:pt x="554" y="29"/>
                    <a:pt x="560" y="26"/>
                    <a:pt x="566" y="21"/>
                  </a:cubicBezTo>
                  <a:cubicBezTo>
                    <a:pt x="570" y="17"/>
                    <a:pt x="576" y="10"/>
                    <a:pt x="570" y="5"/>
                  </a:cubicBezTo>
                  <a:close/>
                  <a:moveTo>
                    <a:pt x="18" y="271"/>
                  </a:moveTo>
                  <a:cubicBezTo>
                    <a:pt x="18" y="269"/>
                    <a:pt x="21" y="271"/>
                    <a:pt x="22" y="272"/>
                  </a:cubicBezTo>
                  <a:cubicBezTo>
                    <a:pt x="24" y="274"/>
                    <a:pt x="26" y="276"/>
                    <a:pt x="27" y="277"/>
                  </a:cubicBezTo>
                  <a:cubicBezTo>
                    <a:pt x="28" y="279"/>
                    <a:pt x="29" y="281"/>
                    <a:pt x="30" y="283"/>
                  </a:cubicBezTo>
                  <a:cubicBezTo>
                    <a:pt x="29" y="283"/>
                    <a:pt x="28" y="282"/>
                    <a:pt x="27" y="281"/>
                  </a:cubicBezTo>
                  <a:cubicBezTo>
                    <a:pt x="25" y="279"/>
                    <a:pt x="18" y="275"/>
                    <a:pt x="18" y="271"/>
                  </a:cubicBezTo>
                  <a:close/>
                  <a:moveTo>
                    <a:pt x="15" y="342"/>
                  </a:moveTo>
                  <a:cubicBezTo>
                    <a:pt x="18" y="340"/>
                    <a:pt x="23" y="344"/>
                    <a:pt x="25" y="346"/>
                  </a:cubicBezTo>
                  <a:cubicBezTo>
                    <a:pt x="27" y="347"/>
                    <a:pt x="29" y="349"/>
                    <a:pt x="31" y="350"/>
                  </a:cubicBezTo>
                  <a:cubicBezTo>
                    <a:pt x="29" y="350"/>
                    <a:pt x="28" y="350"/>
                    <a:pt x="26" y="349"/>
                  </a:cubicBezTo>
                  <a:cubicBezTo>
                    <a:pt x="26" y="349"/>
                    <a:pt x="13" y="344"/>
                    <a:pt x="15" y="342"/>
                  </a:cubicBezTo>
                  <a:close/>
                  <a:moveTo>
                    <a:pt x="47" y="343"/>
                  </a:moveTo>
                  <a:cubicBezTo>
                    <a:pt x="48" y="341"/>
                    <a:pt x="56" y="330"/>
                    <a:pt x="55" y="336"/>
                  </a:cubicBezTo>
                  <a:cubicBezTo>
                    <a:pt x="55" y="339"/>
                    <a:pt x="50" y="344"/>
                    <a:pt x="48" y="346"/>
                  </a:cubicBezTo>
                  <a:cubicBezTo>
                    <a:pt x="47" y="347"/>
                    <a:pt x="46" y="348"/>
                    <a:pt x="45" y="348"/>
                  </a:cubicBezTo>
                  <a:cubicBezTo>
                    <a:pt x="45" y="346"/>
                    <a:pt x="46" y="345"/>
                    <a:pt x="47" y="343"/>
                  </a:cubicBezTo>
                  <a:close/>
                  <a:moveTo>
                    <a:pt x="58" y="276"/>
                  </a:moveTo>
                  <a:cubicBezTo>
                    <a:pt x="60" y="279"/>
                    <a:pt x="51" y="283"/>
                    <a:pt x="44" y="286"/>
                  </a:cubicBezTo>
                  <a:cubicBezTo>
                    <a:pt x="45" y="284"/>
                    <a:pt x="46" y="283"/>
                    <a:pt x="47" y="282"/>
                  </a:cubicBezTo>
                  <a:cubicBezTo>
                    <a:pt x="49" y="281"/>
                    <a:pt x="56" y="274"/>
                    <a:pt x="58" y="276"/>
                  </a:cubicBezTo>
                  <a:close/>
                  <a:moveTo>
                    <a:pt x="52" y="211"/>
                  </a:moveTo>
                  <a:cubicBezTo>
                    <a:pt x="53" y="205"/>
                    <a:pt x="56" y="215"/>
                    <a:pt x="56" y="217"/>
                  </a:cubicBezTo>
                  <a:cubicBezTo>
                    <a:pt x="57" y="220"/>
                    <a:pt x="57" y="223"/>
                    <a:pt x="56" y="226"/>
                  </a:cubicBezTo>
                  <a:cubicBezTo>
                    <a:pt x="56" y="224"/>
                    <a:pt x="55" y="223"/>
                    <a:pt x="55" y="222"/>
                  </a:cubicBezTo>
                  <a:cubicBezTo>
                    <a:pt x="54" y="219"/>
                    <a:pt x="51" y="214"/>
                    <a:pt x="52" y="211"/>
                  </a:cubicBezTo>
                  <a:close/>
                  <a:moveTo>
                    <a:pt x="84" y="235"/>
                  </a:moveTo>
                  <a:cubicBezTo>
                    <a:pt x="83" y="237"/>
                    <a:pt x="74" y="236"/>
                    <a:pt x="73" y="236"/>
                  </a:cubicBezTo>
                  <a:cubicBezTo>
                    <a:pt x="71" y="236"/>
                    <a:pt x="68" y="235"/>
                    <a:pt x="66" y="235"/>
                  </a:cubicBezTo>
                  <a:cubicBezTo>
                    <a:pt x="68" y="234"/>
                    <a:pt x="70" y="234"/>
                    <a:pt x="72" y="233"/>
                  </a:cubicBezTo>
                  <a:cubicBezTo>
                    <a:pt x="73" y="233"/>
                    <a:pt x="85" y="231"/>
                    <a:pt x="84" y="235"/>
                  </a:cubicBezTo>
                  <a:close/>
                  <a:moveTo>
                    <a:pt x="164" y="139"/>
                  </a:moveTo>
                  <a:cubicBezTo>
                    <a:pt x="167" y="138"/>
                    <a:pt x="164" y="148"/>
                    <a:pt x="163" y="150"/>
                  </a:cubicBezTo>
                  <a:cubicBezTo>
                    <a:pt x="162" y="152"/>
                    <a:pt x="161" y="154"/>
                    <a:pt x="160" y="156"/>
                  </a:cubicBezTo>
                  <a:cubicBezTo>
                    <a:pt x="160" y="155"/>
                    <a:pt x="160" y="154"/>
                    <a:pt x="160" y="152"/>
                  </a:cubicBezTo>
                  <a:cubicBezTo>
                    <a:pt x="160" y="150"/>
                    <a:pt x="161" y="139"/>
                    <a:pt x="164" y="139"/>
                  </a:cubicBezTo>
                  <a:close/>
                  <a:moveTo>
                    <a:pt x="100" y="167"/>
                  </a:moveTo>
                  <a:cubicBezTo>
                    <a:pt x="103" y="166"/>
                    <a:pt x="102" y="177"/>
                    <a:pt x="102" y="178"/>
                  </a:cubicBezTo>
                  <a:cubicBezTo>
                    <a:pt x="102" y="180"/>
                    <a:pt x="101" y="183"/>
                    <a:pt x="100" y="185"/>
                  </a:cubicBezTo>
                  <a:cubicBezTo>
                    <a:pt x="100" y="183"/>
                    <a:pt x="100" y="181"/>
                    <a:pt x="100" y="179"/>
                  </a:cubicBezTo>
                  <a:cubicBezTo>
                    <a:pt x="99" y="178"/>
                    <a:pt x="98" y="169"/>
                    <a:pt x="100" y="167"/>
                  </a:cubicBezTo>
                  <a:close/>
                  <a:moveTo>
                    <a:pt x="123" y="201"/>
                  </a:moveTo>
                  <a:cubicBezTo>
                    <a:pt x="120" y="201"/>
                    <a:pt x="115" y="199"/>
                    <a:pt x="112" y="198"/>
                  </a:cubicBezTo>
                  <a:cubicBezTo>
                    <a:pt x="111" y="198"/>
                    <a:pt x="109" y="197"/>
                    <a:pt x="108" y="196"/>
                  </a:cubicBezTo>
                  <a:cubicBezTo>
                    <a:pt x="110" y="196"/>
                    <a:pt x="113" y="196"/>
                    <a:pt x="116" y="196"/>
                  </a:cubicBezTo>
                  <a:cubicBezTo>
                    <a:pt x="118" y="196"/>
                    <a:pt x="129" y="199"/>
                    <a:pt x="123" y="201"/>
                  </a:cubicBezTo>
                  <a:close/>
                  <a:moveTo>
                    <a:pt x="179" y="176"/>
                  </a:moveTo>
                  <a:cubicBezTo>
                    <a:pt x="176" y="176"/>
                    <a:pt x="171" y="172"/>
                    <a:pt x="169" y="171"/>
                  </a:cubicBezTo>
                  <a:cubicBezTo>
                    <a:pt x="167" y="170"/>
                    <a:pt x="166" y="169"/>
                    <a:pt x="165" y="169"/>
                  </a:cubicBezTo>
                  <a:cubicBezTo>
                    <a:pt x="167" y="169"/>
                    <a:pt x="169" y="169"/>
                    <a:pt x="172" y="170"/>
                  </a:cubicBezTo>
                  <a:cubicBezTo>
                    <a:pt x="174" y="170"/>
                    <a:pt x="176" y="171"/>
                    <a:pt x="179" y="172"/>
                  </a:cubicBezTo>
                  <a:cubicBezTo>
                    <a:pt x="181" y="174"/>
                    <a:pt x="183" y="176"/>
                    <a:pt x="179" y="176"/>
                  </a:cubicBezTo>
                  <a:close/>
                  <a:moveTo>
                    <a:pt x="312" y="125"/>
                  </a:moveTo>
                  <a:cubicBezTo>
                    <a:pt x="313" y="127"/>
                    <a:pt x="309" y="133"/>
                    <a:pt x="308" y="135"/>
                  </a:cubicBezTo>
                  <a:cubicBezTo>
                    <a:pt x="307" y="137"/>
                    <a:pt x="305" y="139"/>
                    <a:pt x="303" y="141"/>
                  </a:cubicBezTo>
                  <a:cubicBezTo>
                    <a:pt x="304" y="139"/>
                    <a:pt x="304" y="137"/>
                    <a:pt x="305" y="136"/>
                  </a:cubicBezTo>
                  <a:cubicBezTo>
                    <a:pt x="305" y="135"/>
                    <a:pt x="310" y="123"/>
                    <a:pt x="312" y="125"/>
                  </a:cubicBezTo>
                  <a:close/>
                  <a:moveTo>
                    <a:pt x="242" y="126"/>
                  </a:moveTo>
                  <a:cubicBezTo>
                    <a:pt x="244" y="128"/>
                    <a:pt x="237" y="136"/>
                    <a:pt x="236" y="137"/>
                  </a:cubicBezTo>
                  <a:cubicBezTo>
                    <a:pt x="235" y="138"/>
                    <a:pt x="234" y="140"/>
                    <a:pt x="233" y="141"/>
                  </a:cubicBezTo>
                  <a:cubicBezTo>
                    <a:pt x="235" y="133"/>
                    <a:pt x="239" y="124"/>
                    <a:pt x="242" y="126"/>
                  </a:cubicBezTo>
                  <a:close/>
                  <a:moveTo>
                    <a:pt x="247" y="167"/>
                  </a:moveTo>
                  <a:cubicBezTo>
                    <a:pt x="245" y="168"/>
                    <a:pt x="238" y="160"/>
                    <a:pt x="237" y="159"/>
                  </a:cubicBezTo>
                  <a:cubicBezTo>
                    <a:pt x="236" y="157"/>
                    <a:pt x="235" y="156"/>
                    <a:pt x="233" y="155"/>
                  </a:cubicBezTo>
                  <a:cubicBezTo>
                    <a:pt x="235" y="155"/>
                    <a:pt x="237" y="156"/>
                    <a:pt x="239" y="157"/>
                  </a:cubicBezTo>
                  <a:cubicBezTo>
                    <a:pt x="240" y="158"/>
                    <a:pt x="249" y="165"/>
                    <a:pt x="247" y="167"/>
                  </a:cubicBezTo>
                  <a:close/>
                  <a:moveTo>
                    <a:pt x="318" y="165"/>
                  </a:moveTo>
                  <a:cubicBezTo>
                    <a:pt x="315" y="165"/>
                    <a:pt x="310" y="159"/>
                    <a:pt x="308" y="157"/>
                  </a:cubicBezTo>
                  <a:cubicBezTo>
                    <a:pt x="307" y="156"/>
                    <a:pt x="306" y="155"/>
                    <a:pt x="305" y="154"/>
                  </a:cubicBezTo>
                  <a:cubicBezTo>
                    <a:pt x="307" y="155"/>
                    <a:pt x="309" y="156"/>
                    <a:pt x="311" y="157"/>
                  </a:cubicBezTo>
                  <a:cubicBezTo>
                    <a:pt x="312" y="157"/>
                    <a:pt x="324" y="165"/>
                    <a:pt x="318" y="165"/>
                  </a:cubicBezTo>
                  <a:close/>
                  <a:moveTo>
                    <a:pt x="378" y="124"/>
                  </a:moveTo>
                  <a:cubicBezTo>
                    <a:pt x="380" y="126"/>
                    <a:pt x="376" y="132"/>
                    <a:pt x="375" y="134"/>
                  </a:cubicBezTo>
                  <a:cubicBezTo>
                    <a:pt x="373" y="136"/>
                    <a:pt x="372" y="138"/>
                    <a:pt x="370" y="139"/>
                  </a:cubicBezTo>
                  <a:cubicBezTo>
                    <a:pt x="370" y="138"/>
                    <a:pt x="371" y="136"/>
                    <a:pt x="371" y="134"/>
                  </a:cubicBezTo>
                  <a:cubicBezTo>
                    <a:pt x="372" y="134"/>
                    <a:pt x="377" y="121"/>
                    <a:pt x="378" y="124"/>
                  </a:cubicBezTo>
                  <a:close/>
                  <a:moveTo>
                    <a:pt x="385" y="164"/>
                  </a:moveTo>
                  <a:cubicBezTo>
                    <a:pt x="381" y="163"/>
                    <a:pt x="377" y="158"/>
                    <a:pt x="375" y="156"/>
                  </a:cubicBezTo>
                  <a:cubicBezTo>
                    <a:pt x="374" y="155"/>
                    <a:pt x="373" y="154"/>
                    <a:pt x="372" y="153"/>
                  </a:cubicBezTo>
                  <a:cubicBezTo>
                    <a:pt x="374" y="154"/>
                    <a:pt x="376" y="154"/>
                    <a:pt x="378" y="155"/>
                  </a:cubicBezTo>
                  <a:cubicBezTo>
                    <a:pt x="379" y="156"/>
                    <a:pt x="390" y="164"/>
                    <a:pt x="385" y="164"/>
                  </a:cubicBezTo>
                  <a:close/>
                  <a:moveTo>
                    <a:pt x="491" y="99"/>
                  </a:moveTo>
                  <a:cubicBezTo>
                    <a:pt x="495" y="96"/>
                    <a:pt x="494" y="106"/>
                    <a:pt x="494" y="107"/>
                  </a:cubicBezTo>
                  <a:cubicBezTo>
                    <a:pt x="494" y="110"/>
                    <a:pt x="493" y="113"/>
                    <a:pt x="492" y="116"/>
                  </a:cubicBezTo>
                  <a:cubicBezTo>
                    <a:pt x="492" y="114"/>
                    <a:pt x="492" y="113"/>
                    <a:pt x="492" y="111"/>
                  </a:cubicBezTo>
                  <a:cubicBezTo>
                    <a:pt x="491" y="109"/>
                    <a:pt x="490" y="100"/>
                    <a:pt x="491" y="99"/>
                  </a:cubicBezTo>
                  <a:close/>
                  <a:moveTo>
                    <a:pt x="434" y="129"/>
                  </a:moveTo>
                  <a:cubicBezTo>
                    <a:pt x="435" y="128"/>
                    <a:pt x="436" y="116"/>
                    <a:pt x="438" y="117"/>
                  </a:cubicBezTo>
                  <a:cubicBezTo>
                    <a:pt x="441" y="119"/>
                    <a:pt x="438" y="125"/>
                    <a:pt x="437" y="128"/>
                  </a:cubicBezTo>
                  <a:cubicBezTo>
                    <a:pt x="437" y="130"/>
                    <a:pt x="436" y="132"/>
                    <a:pt x="434" y="134"/>
                  </a:cubicBezTo>
                  <a:cubicBezTo>
                    <a:pt x="434" y="133"/>
                    <a:pt x="434" y="131"/>
                    <a:pt x="434" y="129"/>
                  </a:cubicBezTo>
                  <a:close/>
                  <a:moveTo>
                    <a:pt x="456" y="152"/>
                  </a:moveTo>
                  <a:cubicBezTo>
                    <a:pt x="457" y="154"/>
                    <a:pt x="457" y="154"/>
                    <a:pt x="455" y="154"/>
                  </a:cubicBezTo>
                  <a:cubicBezTo>
                    <a:pt x="451" y="154"/>
                    <a:pt x="446" y="151"/>
                    <a:pt x="443" y="149"/>
                  </a:cubicBezTo>
                  <a:cubicBezTo>
                    <a:pt x="442" y="148"/>
                    <a:pt x="441" y="147"/>
                    <a:pt x="440" y="147"/>
                  </a:cubicBezTo>
                  <a:cubicBezTo>
                    <a:pt x="442" y="147"/>
                    <a:pt x="444" y="147"/>
                    <a:pt x="446" y="148"/>
                  </a:cubicBezTo>
                  <a:cubicBezTo>
                    <a:pt x="448" y="148"/>
                    <a:pt x="451" y="149"/>
                    <a:pt x="453" y="150"/>
                  </a:cubicBezTo>
                  <a:cubicBezTo>
                    <a:pt x="454" y="150"/>
                    <a:pt x="455" y="151"/>
                    <a:pt x="456" y="152"/>
                  </a:cubicBezTo>
                  <a:close/>
                  <a:moveTo>
                    <a:pt x="514" y="127"/>
                  </a:moveTo>
                  <a:cubicBezTo>
                    <a:pt x="516" y="127"/>
                    <a:pt x="517" y="128"/>
                    <a:pt x="517" y="129"/>
                  </a:cubicBezTo>
                  <a:cubicBezTo>
                    <a:pt x="518" y="130"/>
                    <a:pt x="518" y="131"/>
                    <a:pt x="516" y="130"/>
                  </a:cubicBezTo>
                  <a:cubicBezTo>
                    <a:pt x="513" y="131"/>
                    <a:pt x="508" y="129"/>
                    <a:pt x="505" y="128"/>
                  </a:cubicBezTo>
                  <a:cubicBezTo>
                    <a:pt x="504" y="128"/>
                    <a:pt x="502" y="127"/>
                    <a:pt x="501" y="127"/>
                  </a:cubicBezTo>
                  <a:cubicBezTo>
                    <a:pt x="503" y="126"/>
                    <a:pt x="505" y="126"/>
                    <a:pt x="507" y="126"/>
                  </a:cubicBezTo>
                  <a:cubicBezTo>
                    <a:pt x="510" y="126"/>
                    <a:pt x="512" y="126"/>
                    <a:pt x="514" y="127"/>
                  </a:cubicBezTo>
                  <a:close/>
                  <a:moveTo>
                    <a:pt x="525" y="9"/>
                  </a:moveTo>
                  <a:cubicBezTo>
                    <a:pt x="527" y="8"/>
                    <a:pt x="533" y="15"/>
                    <a:pt x="534" y="16"/>
                  </a:cubicBezTo>
                  <a:cubicBezTo>
                    <a:pt x="535" y="18"/>
                    <a:pt x="537" y="19"/>
                    <a:pt x="538" y="21"/>
                  </a:cubicBezTo>
                  <a:cubicBezTo>
                    <a:pt x="536" y="20"/>
                    <a:pt x="535" y="20"/>
                    <a:pt x="533" y="19"/>
                  </a:cubicBezTo>
                  <a:cubicBezTo>
                    <a:pt x="532" y="18"/>
                    <a:pt x="522" y="11"/>
                    <a:pt x="525" y="9"/>
                  </a:cubicBezTo>
                  <a:close/>
                  <a:moveTo>
                    <a:pt x="527" y="73"/>
                  </a:moveTo>
                  <a:cubicBezTo>
                    <a:pt x="526" y="71"/>
                    <a:pt x="521" y="66"/>
                    <a:pt x="521" y="63"/>
                  </a:cubicBezTo>
                  <a:cubicBezTo>
                    <a:pt x="520" y="61"/>
                    <a:pt x="520" y="61"/>
                    <a:pt x="522" y="61"/>
                  </a:cubicBezTo>
                  <a:cubicBezTo>
                    <a:pt x="523" y="60"/>
                    <a:pt x="524" y="61"/>
                    <a:pt x="524" y="62"/>
                  </a:cubicBezTo>
                  <a:cubicBezTo>
                    <a:pt x="525" y="64"/>
                    <a:pt x="526" y="66"/>
                    <a:pt x="527" y="67"/>
                  </a:cubicBezTo>
                  <a:cubicBezTo>
                    <a:pt x="528" y="70"/>
                    <a:pt x="529" y="73"/>
                    <a:pt x="529" y="76"/>
                  </a:cubicBezTo>
                  <a:cubicBezTo>
                    <a:pt x="529" y="75"/>
                    <a:pt x="528" y="74"/>
                    <a:pt x="527" y="73"/>
                  </a:cubicBezTo>
                  <a:close/>
                  <a:moveTo>
                    <a:pt x="557" y="75"/>
                  </a:moveTo>
                  <a:cubicBezTo>
                    <a:pt x="560" y="78"/>
                    <a:pt x="548" y="81"/>
                    <a:pt x="547" y="81"/>
                  </a:cubicBezTo>
                  <a:cubicBezTo>
                    <a:pt x="545" y="81"/>
                    <a:pt x="543" y="82"/>
                    <a:pt x="542" y="82"/>
                  </a:cubicBezTo>
                  <a:cubicBezTo>
                    <a:pt x="543" y="81"/>
                    <a:pt x="545" y="79"/>
                    <a:pt x="546" y="79"/>
                  </a:cubicBezTo>
                  <a:cubicBezTo>
                    <a:pt x="548" y="78"/>
                    <a:pt x="556" y="73"/>
                    <a:pt x="557" y="75"/>
                  </a:cubicBezTo>
                  <a:close/>
                  <a:moveTo>
                    <a:pt x="555" y="20"/>
                  </a:moveTo>
                  <a:cubicBezTo>
                    <a:pt x="554" y="21"/>
                    <a:pt x="552" y="22"/>
                    <a:pt x="551" y="22"/>
                  </a:cubicBezTo>
                  <a:cubicBezTo>
                    <a:pt x="552" y="21"/>
                    <a:pt x="553" y="19"/>
                    <a:pt x="555" y="17"/>
                  </a:cubicBezTo>
                  <a:cubicBezTo>
                    <a:pt x="556" y="16"/>
                    <a:pt x="562" y="9"/>
                    <a:pt x="564" y="11"/>
                  </a:cubicBezTo>
                  <a:cubicBezTo>
                    <a:pt x="567" y="13"/>
                    <a:pt x="557" y="19"/>
                    <a:pt x="555" y="20"/>
                  </a:cubicBezTo>
                  <a:close/>
                </a:path>
              </a:pathLst>
            </a:custGeom>
            <a:solidFill>
              <a:srgbClr val="AAA38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p>
          </p:txBody>
        </p:sp>
        <p:sp>
          <p:nvSpPr>
            <p:cNvPr id="109" name="Freeform 105"/>
            <p:cNvSpPr>
              <a:spLocks noEditPoints="1"/>
            </p:cNvSpPr>
            <p:nvPr/>
          </p:nvSpPr>
          <p:spPr bwMode="auto">
            <a:xfrm>
              <a:off x="3027363" y="3576638"/>
              <a:ext cx="2151063" cy="1808162"/>
            </a:xfrm>
            <a:custGeom>
              <a:avLst/>
              <a:gdLst>
                <a:gd name="T0" fmla="*/ 10 w 572"/>
                <a:gd name="T1" fmla="*/ 72 h 481"/>
                <a:gd name="T2" fmla="*/ 57 w 572"/>
                <a:gd name="T3" fmla="*/ 121 h 481"/>
                <a:gd name="T4" fmla="*/ 118 w 572"/>
                <a:gd name="T5" fmla="*/ 144 h 481"/>
                <a:gd name="T6" fmla="*/ 187 w 572"/>
                <a:gd name="T7" fmla="*/ 153 h 481"/>
                <a:gd name="T8" fmla="*/ 254 w 572"/>
                <a:gd name="T9" fmla="*/ 155 h 481"/>
                <a:gd name="T10" fmla="*/ 327 w 572"/>
                <a:gd name="T11" fmla="*/ 155 h 481"/>
                <a:gd name="T12" fmla="*/ 399 w 572"/>
                <a:gd name="T13" fmla="*/ 164 h 481"/>
                <a:gd name="T14" fmla="*/ 460 w 572"/>
                <a:gd name="T15" fmla="*/ 189 h 481"/>
                <a:gd name="T16" fmla="*/ 506 w 572"/>
                <a:gd name="T17" fmla="*/ 227 h 481"/>
                <a:gd name="T18" fmla="*/ 533 w 572"/>
                <a:gd name="T19" fmla="*/ 277 h 481"/>
                <a:gd name="T20" fmla="*/ 535 w 572"/>
                <a:gd name="T21" fmla="*/ 340 h 481"/>
                <a:gd name="T22" fmla="*/ 530 w 572"/>
                <a:gd name="T23" fmla="*/ 363 h 481"/>
                <a:gd name="T24" fmla="*/ 566 w 572"/>
                <a:gd name="T25" fmla="*/ 463 h 481"/>
                <a:gd name="T26" fmla="*/ 557 w 572"/>
                <a:gd name="T27" fmla="*/ 446 h 481"/>
                <a:gd name="T28" fmla="*/ 538 w 572"/>
                <a:gd name="T29" fmla="*/ 360 h 481"/>
                <a:gd name="T30" fmla="*/ 542 w 572"/>
                <a:gd name="T31" fmla="*/ 343 h 481"/>
                <a:gd name="T32" fmla="*/ 540 w 572"/>
                <a:gd name="T33" fmla="*/ 276 h 481"/>
                <a:gd name="T34" fmla="*/ 525 w 572"/>
                <a:gd name="T35" fmla="*/ 201 h 481"/>
                <a:gd name="T36" fmla="*/ 481 w 572"/>
                <a:gd name="T37" fmla="*/ 194 h 481"/>
                <a:gd name="T38" fmla="*/ 422 w 572"/>
                <a:gd name="T39" fmla="*/ 163 h 481"/>
                <a:gd name="T40" fmla="*/ 353 w 572"/>
                <a:gd name="T41" fmla="*/ 149 h 481"/>
                <a:gd name="T42" fmla="*/ 339 w 572"/>
                <a:gd name="T43" fmla="*/ 147 h 481"/>
                <a:gd name="T44" fmla="*/ 266 w 572"/>
                <a:gd name="T45" fmla="*/ 145 h 481"/>
                <a:gd name="T46" fmla="*/ 200 w 572"/>
                <a:gd name="T47" fmla="*/ 144 h 481"/>
                <a:gd name="T48" fmla="*/ 134 w 572"/>
                <a:gd name="T49" fmla="*/ 110 h 481"/>
                <a:gd name="T50" fmla="*/ 75 w 572"/>
                <a:gd name="T51" fmla="*/ 115 h 481"/>
                <a:gd name="T52" fmla="*/ 45 w 572"/>
                <a:gd name="T53" fmla="*/ 59 h 481"/>
                <a:gd name="T54" fmla="*/ 56 w 572"/>
                <a:gd name="T55" fmla="*/ 4 h 481"/>
                <a:gd name="T56" fmla="*/ 6 w 572"/>
                <a:gd name="T57" fmla="*/ 5 h 481"/>
                <a:gd name="T58" fmla="*/ 531 w 572"/>
                <a:gd name="T59" fmla="*/ 286 h 481"/>
                <a:gd name="T60" fmla="*/ 528 w 572"/>
                <a:gd name="T61" fmla="*/ 343 h 481"/>
                <a:gd name="T62" fmla="*/ 560 w 572"/>
                <a:gd name="T63" fmla="*/ 342 h 481"/>
                <a:gd name="T64" fmla="*/ 548 w 572"/>
                <a:gd name="T65" fmla="*/ 278 h 481"/>
                <a:gd name="T66" fmla="*/ 548 w 572"/>
                <a:gd name="T67" fmla="*/ 278 h 481"/>
                <a:gd name="T68" fmla="*/ 504 w 572"/>
                <a:gd name="T69" fmla="*/ 236 h 481"/>
                <a:gd name="T70" fmla="*/ 521 w 572"/>
                <a:gd name="T71" fmla="*/ 221 h 481"/>
                <a:gd name="T72" fmla="*/ 397 w 572"/>
                <a:gd name="T73" fmla="*/ 172 h 481"/>
                <a:gd name="T74" fmla="*/ 396 w 572"/>
                <a:gd name="T75" fmla="*/ 176 h 481"/>
                <a:gd name="T76" fmla="*/ 464 w 572"/>
                <a:gd name="T77" fmla="*/ 198 h 481"/>
                <a:gd name="T78" fmla="*/ 475 w 572"/>
                <a:gd name="T79" fmla="*/ 185 h 481"/>
                <a:gd name="T80" fmla="*/ 415 w 572"/>
                <a:gd name="T81" fmla="*/ 152 h 481"/>
                <a:gd name="T82" fmla="*/ 338 w 572"/>
                <a:gd name="T83" fmla="*/ 159 h 481"/>
                <a:gd name="T84" fmla="*/ 338 w 572"/>
                <a:gd name="T85" fmla="*/ 159 h 481"/>
                <a:gd name="T86" fmla="*/ 333 w 572"/>
                <a:gd name="T87" fmla="*/ 126 h 481"/>
                <a:gd name="T88" fmla="*/ 270 w 572"/>
                <a:gd name="T89" fmla="*/ 154 h 481"/>
                <a:gd name="T90" fmla="*/ 272 w 572"/>
                <a:gd name="T91" fmla="*/ 141 h 481"/>
                <a:gd name="T92" fmla="*/ 191 w 572"/>
                <a:gd name="T93" fmla="*/ 160 h 481"/>
                <a:gd name="T94" fmla="*/ 191 w 572"/>
                <a:gd name="T95" fmla="*/ 164 h 481"/>
                <a:gd name="T96" fmla="*/ 197 w 572"/>
                <a:gd name="T97" fmla="*/ 124 h 481"/>
                <a:gd name="T98" fmla="*/ 75 w 572"/>
                <a:gd name="T99" fmla="*/ 127 h 481"/>
                <a:gd name="T100" fmla="*/ 122 w 572"/>
                <a:gd name="T101" fmla="*/ 150 h 481"/>
                <a:gd name="T102" fmla="*/ 121 w 572"/>
                <a:gd name="T103" fmla="*/ 154 h 481"/>
                <a:gd name="T104" fmla="*/ 138 w 572"/>
                <a:gd name="T105" fmla="*/ 128 h 481"/>
                <a:gd name="T106" fmla="*/ 83 w 572"/>
                <a:gd name="T107" fmla="*/ 116 h 481"/>
                <a:gd name="T108" fmla="*/ 29 w 572"/>
                <a:gd name="T109" fmla="*/ 79 h 481"/>
                <a:gd name="T110" fmla="*/ 48 w 572"/>
                <a:gd name="T111" fmla="*/ 69 h 481"/>
                <a:gd name="T112" fmla="*/ 46 w 572"/>
                <a:gd name="T113" fmla="*/ 76 h 481"/>
                <a:gd name="T114" fmla="*/ 42 w 572"/>
                <a:gd name="T115" fmla="*/ 19 h 481"/>
                <a:gd name="T116" fmla="*/ 20 w 572"/>
                <a:gd name="T117" fmla="*/ 17 h 4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572" h="481">
                  <a:moveTo>
                    <a:pt x="9" y="21"/>
                  </a:moveTo>
                  <a:cubicBezTo>
                    <a:pt x="15" y="26"/>
                    <a:pt x="21" y="29"/>
                    <a:pt x="28" y="32"/>
                  </a:cubicBezTo>
                  <a:cubicBezTo>
                    <a:pt x="27" y="46"/>
                    <a:pt x="28" y="60"/>
                    <a:pt x="32" y="72"/>
                  </a:cubicBezTo>
                  <a:cubicBezTo>
                    <a:pt x="24" y="67"/>
                    <a:pt x="14" y="64"/>
                    <a:pt x="10" y="72"/>
                  </a:cubicBezTo>
                  <a:cubicBezTo>
                    <a:pt x="3" y="86"/>
                    <a:pt x="30" y="89"/>
                    <a:pt x="40" y="89"/>
                  </a:cubicBezTo>
                  <a:cubicBezTo>
                    <a:pt x="43" y="94"/>
                    <a:pt x="46" y="98"/>
                    <a:pt x="50" y="102"/>
                  </a:cubicBezTo>
                  <a:cubicBezTo>
                    <a:pt x="55" y="109"/>
                    <a:pt x="61" y="114"/>
                    <a:pt x="68" y="119"/>
                  </a:cubicBezTo>
                  <a:cubicBezTo>
                    <a:pt x="64" y="119"/>
                    <a:pt x="61" y="119"/>
                    <a:pt x="57" y="121"/>
                  </a:cubicBezTo>
                  <a:cubicBezTo>
                    <a:pt x="53" y="122"/>
                    <a:pt x="48" y="126"/>
                    <a:pt x="50" y="132"/>
                  </a:cubicBezTo>
                  <a:cubicBezTo>
                    <a:pt x="54" y="145"/>
                    <a:pt x="77" y="134"/>
                    <a:pt x="86" y="130"/>
                  </a:cubicBezTo>
                  <a:cubicBezTo>
                    <a:pt x="97" y="135"/>
                    <a:pt x="109" y="140"/>
                    <a:pt x="121" y="143"/>
                  </a:cubicBezTo>
                  <a:cubicBezTo>
                    <a:pt x="120" y="143"/>
                    <a:pt x="119" y="143"/>
                    <a:pt x="118" y="144"/>
                  </a:cubicBezTo>
                  <a:cubicBezTo>
                    <a:pt x="114" y="146"/>
                    <a:pt x="109" y="152"/>
                    <a:pt x="113" y="158"/>
                  </a:cubicBezTo>
                  <a:cubicBezTo>
                    <a:pt x="120" y="168"/>
                    <a:pt x="140" y="153"/>
                    <a:pt x="147" y="147"/>
                  </a:cubicBezTo>
                  <a:cubicBezTo>
                    <a:pt x="161" y="149"/>
                    <a:pt x="176" y="150"/>
                    <a:pt x="191" y="151"/>
                  </a:cubicBezTo>
                  <a:cubicBezTo>
                    <a:pt x="190" y="152"/>
                    <a:pt x="188" y="153"/>
                    <a:pt x="187" y="153"/>
                  </a:cubicBezTo>
                  <a:cubicBezTo>
                    <a:pt x="183" y="157"/>
                    <a:pt x="178" y="164"/>
                    <a:pt x="183" y="169"/>
                  </a:cubicBezTo>
                  <a:cubicBezTo>
                    <a:pt x="193" y="178"/>
                    <a:pt x="208" y="160"/>
                    <a:pt x="214" y="152"/>
                  </a:cubicBezTo>
                  <a:cubicBezTo>
                    <a:pt x="228" y="152"/>
                    <a:pt x="243" y="152"/>
                    <a:pt x="258" y="152"/>
                  </a:cubicBezTo>
                  <a:cubicBezTo>
                    <a:pt x="257" y="153"/>
                    <a:pt x="255" y="154"/>
                    <a:pt x="254" y="155"/>
                  </a:cubicBezTo>
                  <a:cubicBezTo>
                    <a:pt x="250" y="158"/>
                    <a:pt x="245" y="165"/>
                    <a:pt x="250" y="170"/>
                  </a:cubicBezTo>
                  <a:cubicBezTo>
                    <a:pt x="260" y="180"/>
                    <a:pt x="276" y="159"/>
                    <a:pt x="281" y="152"/>
                  </a:cubicBezTo>
                  <a:cubicBezTo>
                    <a:pt x="297" y="152"/>
                    <a:pt x="314" y="152"/>
                    <a:pt x="330" y="153"/>
                  </a:cubicBezTo>
                  <a:cubicBezTo>
                    <a:pt x="329" y="154"/>
                    <a:pt x="328" y="154"/>
                    <a:pt x="327" y="155"/>
                  </a:cubicBezTo>
                  <a:cubicBezTo>
                    <a:pt x="323" y="159"/>
                    <a:pt x="318" y="166"/>
                    <a:pt x="322" y="171"/>
                  </a:cubicBezTo>
                  <a:cubicBezTo>
                    <a:pt x="331" y="181"/>
                    <a:pt x="344" y="164"/>
                    <a:pt x="350" y="155"/>
                  </a:cubicBezTo>
                  <a:cubicBezTo>
                    <a:pt x="358" y="156"/>
                    <a:pt x="366" y="157"/>
                    <a:pt x="374" y="158"/>
                  </a:cubicBezTo>
                  <a:cubicBezTo>
                    <a:pt x="382" y="159"/>
                    <a:pt x="390" y="161"/>
                    <a:pt x="399" y="164"/>
                  </a:cubicBezTo>
                  <a:cubicBezTo>
                    <a:pt x="397" y="164"/>
                    <a:pt x="395" y="165"/>
                    <a:pt x="393" y="166"/>
                  </a:cubicBezTo>
                  <a:cubicBezTo>
                    <a:pt x="388" y="169"/>
                    <a:pt x="384" y="175"/>
                    <a:pt x="388" y="180"/>
                  </a:cubicBezTo>
                  <a:cubicBezTo>
                    <a:pt x="395" y="190"/>
                    <a:pt x="412" y="177"/>
                    <a:pt x="420" y="170"/>
                  </a:cubicBezTo>
                  <a:cubicBezTo>
                    <a:pt x="434" y="175"/>
                    <a:pt x="447" y="181"/>
                    <a:pt x="460" y="189"/>
                  </a:cubicBezTo>
                  <a:cubicBezTo>
                    <a:pt x="456" y="189"/>
                    <a:pt x="453" y="190"/>
                    <a:pt x="450" y="191"/>
                  </a:cubicBezTo>
                  <a:cubicBezTo>
                    <a:pt x="445" y="193"/>
                    <a:pt x="441" y="197"/>
                    <a:pt x="443" y="202"/>
                  </a:cubicBezTo>
                  <a:cubicBezTo>
                    <a:pt x="447" y="214"/>
                    <a:pt x="467" y="205"/>
                    <a:pt x="476" y="200"/>
                  </a:cubicBezTo>
                  <a:cubicBezTo>
                    <a:pt x="487" y="208"/>
                    <a:pt x="497" y="217"/>
                    <a:pt x="506" y="227"/>
                  </a:cubicBezTo>
                  <a:cubicBezTo>
                    <a:pt x="496" y="224"/>
                    <a:pt x="484" y="224"/>
                    <a:pt x="483" y="234"/>
                  </a:cubicBezTo>
                  <a:cubicBezTo>
                    <a:pt x="482" y="248"/>
                    <a:pt x="506" y="244"/>
                    <a:pt x="516" y="241"/>
                  </a:cubicBezTo>
                  <a:cubicBezTo>
                    <a:pt x="519" y="245"/>
                    <a:pt x="522" y="250"/>
                    <a:pt x="524" y="255"/>
                  </a:cubicBezTo>
                  <a:cubicBezTo>
                    <a:pt x="528" y="262"/>
                    <a:pt x="531" y="269"/>
                    <a:pt x="533" y="277"/>
                  </a:cubicBezTo>
                  <a:cubicBezTo>
                    <a:pt x="531" y="275"/>
                    <a:pt x="528" y="273"/>
                    <a:pt x="526" y="271"/>
                  </a:cubicBezTo>
                  <a:cubicBezTo>
                    <a:pt x="522" y="269"/>
                    <a:pt x="515" y="266"/>
                    <a:pt x="511" y="271"/>
                  </a:cubicBezTo>
                  <a:cubicBezTo>
                    <a:pt x="502" y="283"/>
                    <a:pt x="526" y="292"/>
                    <a:pt x="536" y="295"/>
                  </a:cubicBezTo>
                  <a:cubicBezTo>
                    <a:pt x="538" y="310"/>
                    <a:pt x="537" y="325"/>
                    <a:pt x="535" y="340"/>
                  </a:cubicBezTo>
                  <a:cubicBezTo>
                    <a:pt x="533" y="337"/>
                    <a:pt x="532" y="335"/>
                    <a:pt x="530" y="333"/>
                  </a:cubicBezTo>
                  <a:cubicBezTo>
                    <a:pt x="527" y="328"/>
                    <a:pt x="520" y="323"/>
                    <a:pt x="515" y="329"/>
                  </a:cubicBezTo>
                  <a:cubicBezTo>
                    <a:pt x="506" y="338"/>
                    <a:pt x="523" y="352"/>
                    <a:pt x="531" y="358"/>
                  </a:cubicBezTo>
                  <a:cubicBezTo>
                    <a:pt x="531" y="360"/>
                    <a:pt x="531" y="362"/>
                    <a:pt x="530" y="363"/>
                  </a:cubicBezTo>
                  <a:cubicBezTo>
                    <a:pt x="527" y="379"/>
                    <a:pt x="523" y="396"/>
                    <a:pt x="519" y="412"/>
                  </a:cubicBezTo>
                  <a:cubicBezTo>
                    <a:pt x="517" y="421"/>
                    <a:pt x="514" y="430"/>
                    <a:pt x="512" y="440"/>
                  </a:cubicBezTo>
                  <a:cubicBezTo>
                    <a:pt x="510" y="454"/>
                    <a:pt x="513" y="471"/>
                    <a:pt x="528" y="476"/>
                  </a:cubicBezTo>
                  <a:cubicBezTo>
                    <a:pt x="542" y="481"/>
                    <a:pt x="560" y="477"/>
                    <a:pt x="566" y="463"/>
                  </a:cubicBezTo>
                  <a:cubicBezTo>
                    <a:pt x="571" y="451"/>
                    <a:pt x="562" y="435"/>
                    <a:pt x="548" y="437"/>
                  </a:cubicBezTo>
                  <a:cubicBezTo>
                    <a:pt x="536" y="439"/>
                    <a:pt x="531" y="454"/>
                    <a:pt x="541" y="462"/>
                  </a:cubicBezTo>
                  <a:cubicBezTo>
                    <a:pt x="544" y="465"/>
                    <a:pt x="549" y="460"/>
                    <a:pt x="546" y="457"/>
                  </a:cubicBezTo>
                  <a:cubicBezTo>
                    <a:pt x="538" y="450"/>
                    <a:pt x="549" y="440"/>
                    <a:pt x="557" y="446"/>
                  </a:cubicBezTo>
                  <a:cubicBezTo>
                    <a:pt x="561" y="450"/>
                    <a:pt x="561" y="456"/>
                    <a:pt x="559" y="461"/>
                  </a:cubicBezTo>
                  <a:cubicBezTo>
                    <a:pt x="554" y="470"/>
                    <a:pt x="542" y="473"/>
                    <a:pt x="533" y="470"/>
                  </a:cubicBezTo>
                  <a:cubicBezTo>
                    <a:pt x="514" y="465"/>
                    <a:pt x="518" y="444"/>
                    <a:pt x="522" y="430"/>
                  </a:cubicBezTo>
                  <a:cubicBezTo>
                    <a:pt x="528" y="407"/>
                    <a:pt x="533" y="384"/>
                    <a:pt x="538" y="360"/>
                  </a:cubicBezTo>
                  <a:cubicBezTo>
                    <a:pt x="538" y="360"/>
                    <a:pt x="539" y="359"/>
                    <a:pt x="539" y="359"/>
                  </a:cubicBezTo>
                  <a:cubicBezTo>
                    <a:pt x="546" y="358"/>
                    <a:pt x="554" y="356"/>
                    <a:pt x="560" y="352"/>
                  </a:cubicBezTo>
                  <a:cubicBezTo>
                    <a:pt x="565" y="349"/>
                    <a:pt x="570" y="343"/>
                    <a:pt x="566" y="338"/>
                  </a:cubicBezTo>
                  <a:cubicBezTo>
                    <a:pt x="560" y="330"/>
                    <a:pt x="549" y="336"/>
                    <a:pt x="542" y="343"/>
                  </a:cubicBezTo>
                  <a:cubicBezTo>
                    <a:pt x="544" y="326"/>
                    <a:pt x="546" y="309"/>
                    <a:pt x="543" y="293"/>
                  </a:cubicBezTo>
                  <a:cubicBezTo>
                    <a:pt x="553" y="288"/>
                    <a:pt x="572" y="274"/>
                    <a:pt x="563" y="265"/>
                  </a:cubicBezTo>
                  <a:cubicBezTo>
                    <a:pt x="558" y="260"/>
                    <a:pt x="551" y="264"/>
                    <a:pt x="547" y="268"/>
                  </a:cubicBezTo>
                  <a:cubicBezTo>
                    <a:pt x="544" y="270"/>
                    <a:pt x="542" y="273"/>
                    <a:pt x="540" y="276"/>
                  </a:cubicBezTo>
                  <a:cubicBezTo>
                    <a:pt x="540" y="275"/>
                    <a:pt x="540" y="274"/>
                    <a:pt x="539" y="273"/>
                  </a:cubicBezTo>
                  <a:cubicBezTo>
                    <a:pt x="535" y="260"/>
                    <a:pt x="530" y="248"/>
                    <a:pt x="522" y="237"/>
                  </a:cubicBezTo>
                  <a:cubicBezTo>
                    <a:pt x="522" y="236"/>
                    <a:pt x="522" y="236"/>
                    <a:pt x="522" y="236"/>
                  </a:cubicBezTo>
                  <a:cubicBezTo>
                    <a:pt x="527" y="227"/>
                    <a:pt x="537" y="205"/>
                    <a:pt x="525" y="201"/>
                  </a:cubicBezTo>
                  <a:cubicBezTo>
                    <a:pt x="520" y="199"/>
                    <a:pt x="515" y="204"/>
                    <a:pt x="513" y="208"/>
                  </a:cubicBezTo>
                  <a:cubicBezTo>
                    <a:pt x="512" y="213"/>
                    <a:pt x="511" y="218"/>
                    <a:pt x="511" y="223"/>
                  </a:cubicBezTo>
                  <a:cubicBezTo>
                    <a:pt x="509" y="220"/>
                    <a:pt x="506" y="216"/>
                    <a:pt x="503" y="213"/>
                  </a:cubicBezTo>
                  <a:cubicBezTo>
                    <a:pt x="496" y="206"/>
                    <a:pt x="488" y="200"/>
                    <a:pt x="481" y="194"/>
                  </a:cubicBezTo>
                  <a:cubicBezTo>
                    <a:pt x="481" y="194"/>
                    <a:pt x="481" y="194"/>
                    <a:pt x="480" y="193"/>
                  </a:cubicBezTo>
                  <a:cubicBezTo>
                    <a:pt x="483" y="184"/>
                    <a:pt x="488" y="158"/>
                    <a:pt x="474" y="159"/>
                  </a:cubicBezTo>
                  <a:cubicBezTo>
                    <a:pt x="462" y="160"/>
                    <a:pt x="464" y="175"/>
                    <a:pt x="468" y="185"/>
                  </a:cubicBezTo>
                  <a:cubicBezTo>
                    <a:pt x="453" y="176"/>
                    <a:pt x="438" y="169"/>
                    <a:pt x="422" y="163"/>
                  </a:cubicBezTo>
                  <a:cubicBezTo>
                    <a:pt x="422" y="163"/>
                    <a:pt x="422" y="163"/>
                    <a:pt x="422" y="163"/>
                  </a:cubicBezTo>
                  <a:cubicBezTo>
                    <a:pt x="423" y="154"/>
                    <a:pt x="422" y="125"/>
                    <a:pt x="408" y="132"/>
                  </a:cubicBezTo>
                  <a:cubicBezTo>
                    <a:pt x="398" y="136"/>
                    <a:pt x="403" y="150"/>
                    <a:pt x="409" y="159"/>
                  </a:cubicBezTo>
                  <a:cubicBezTo>
                    <a:pt x="391" y="154"/>
                    <a:pt x="372" y="151"/>
                    <a:pt x="353" y="149"/>
                  </a:cubicBezTo>
                  <a:cubicBezTo>
                    <a:pt x="353" y="148"/>
                    <a:pt x="353" y="147"/>
                    <a:pt x="352" y="146"/>
                  </a:cubicBezTo>
                  <a:cubicBezTo>
                    <a:pt x="349" y="136"/>
                    <a:pt x="340" y="110"/>
                    <a:pt x="328" y="120"/>
                  </a:cubicBezTo>
                  <a:cubicBezTo>
                    <a:pt x="324" y="124"/>
                    <a:pt x="326" y="131"/>
                    <a:pt x="329" y="136"/>
                  </a:cubicBezTo>
                  <a:cubicBezTo>
                    <a:pt x="332" y="140"/>
                    <a:pt x="335" y="144"/>
                    <a:pt x="339" y="147"/>
                  </a:cubicBezTo>
                  <a:cubicBezTo>
                    <a:pt x="320" y="146"/>
                    <a:pt x="300" y="145"/>
                    <a:pt x="280" y="145"/>
                  </a:cubicBezTo>
                  <a:cubicBezTo>
                    <a:pt x="279" y="138"/>
                    <a:pt x="277" y="131"/>
                    <a:pt x="274" y="125"/>
                  </a:cubicBezTo>
                  <a:cubicBezTo>
                    <a:pt x="271" y="120"/>
                    <a:pt x="265" y="115"/>
                    <a:pt x="259" y="119"/>
                  </a:cubicBezTo>
                  <a:cubicBezTo>
                    <a:pt x="251" y="125"/>
                    <a:pt x="259" y="137"/>
                    <a:pt x="266" y="145"/>
                  </a:cubicBezTo>
                  <a:cubicBezTo>
                    <a:pt x="248" y="145"/>
                    <a:pt x="231" y="145"/>
                    <a:pt x="214" y="144"/>
                  </a:cubicBezTo>
                  <a:cubicBezTo>
                    <a:pt x="212" y="137"/>
                    <a:pt x="211" y="130"/>
                    <a:pt x="207" y="123"/>
                  </a:cubicBezTo>
                  <a:cubicBezTo>
                    <a:pt x="204" y="119"/>
                    <a:pt x="198" y="113"/>
                    <a:pt x="193" y="118"/>
                  </a:cubicBezTo>
                  <a:cubicBezTo>
                    <a:pt x="184" y="124"/>
                    <a:pt x="192" y="136"/>
                    <a:pt x="200" y="144"/>
                  </a:cubicBezTo>
                  <a:cubicBezTo>
                    <a:pt x="185" y="143"/>
                    <a:pt x="171" y="143"/>
                    <a:pt x="157" y="141"/>
                  </a:cubicBezTo>
                  <a:cubicBezTo>
                    <a:pt x="154" y="141"/>
                    <a:pt x="151" y="140"/>
                    <a:pt x="148" y="140"/>
                  </a:cubicBezTo>
                  <a:cubicBezTo>
                    <a:pt x="149" y="132"/>
                    <a:pt x="149" y="123"/>
                    <a:pt x="145" y="116"/>
                  </a:cubicBezTo>
                  <a:cubicBezTo>
                    <a:pt x="143" y="111"/>
                    <a:pt x="139" y="107"/>
                    <a:pt x="134" y="110"/>
                  </a:cubicBezTo>
                  <a:cubicBezTo>
                    <a:pt x="124" y="115"/>
                    <a:pt x="129" y="129"/>
                    <a:pt x="135" y="138"/>
                  </a:cubicBezTo>
                  <a:cubicBezTo>
                    <a:pt x="119" y="135"/>
                    <a:pt x="103" y="130"/>
                    <a:pt x="88" y="123"/>
                  </a:cubicBezTo>
                  <a:cubicBezTo>
                    <a:pt x="91" y="113"/>
                    <a:pt x="96" y="89"/>
                    <a:pt x="82" y="90"/>
                  </a:cubicBezTo>
                  <a:cubicBezTo>
                    <a:pt x="71" y="91"/>
                    <a:pt x="73" y="105"/>
                    <a:pt x="75" y="115"/>
                  </a:cubicBezTo>
                  <a:cubicBezTo>
                    <a:pt x="71" y="112"/>
                    <a:pt x="66" y="108"/>
                    <a:pt x="62" y="104"/>
                  </a:cubicBezTo>
                  <a:cubicBezTo>
                    <a:pt x="56" y="98"/>
                    <a:pt x="50" y="92"/>
                    <a:pt x="47" y="85"/>
                  </a:cubicBezTo>
                  <a:cubicBezTo>
                    <a:pt x="54" y="78"/>
                    <a:pt x="69" y="61"/>
                    <a:pt x="58" y="54"/>
                  </a:cubicBezTo>
                  <a:cubicBezTo>
                    <a:pt x="53" y="50"/>
                    <a:pt x="48" y="54"/>
                    <a:pt x="45" y="59"/>
                  </a:cubicBezTo>
                  <a:cubicBezTo>
                    <a:pt x="42" y="62"/>
                    <a:pt x="41" y="66"/>
                    <a:pt x="40" y="71"/>
                  </a:cubicBezTo>
                  <a:cubicBezTo>
                    <a:pt x="35" y="58"/>
                    <a:pt x="34" y="45"/>
                    <a:pt x="35" y="30"/>
                  </a:cubicBezTo>
                  <a:cubicBezTo>
                    <a:pt x="42" y="28"/>
                    <a:pt x="47" y="24"/>
                    <a:pt x="53" y="20"/>
                  </a:cubicBezTo>
                  <a:cubicBezTo>
                    <a:pt x="57" y="16"/>
                    <a:pt x="62" y="9"/>
                    <a:pt x="56" y="4"/>
                  </a:cubicBezTo>
                  <a:cubicBezTo>
                    <a:pt x="51" y="0"/>
                    <a:pt x="44" y="4"/>
                    <a:pt x="40" y="7"/>
                  </a:cubicBezTo>
                  <a:cubicBezTo>
                    <a:pt x="36" y="10"/>
                    <a:pt x="33" y="15"/>
                    <a:pt x="31" y="19"/>
                  </a:cubicBezTo>
                  <a:cubicBezTo>
                    <a:pt x="28" y="15"/>
                    <a:pt x="25" y="11"/>
                    <a:pt x="22" y="8"/>
                  </a:cubicBezTo>
                  <a:cubicBezTo>
                    <a:pt x="17" y="5"/>
                    <a:pt x="11" y="1"/>
                    <a:pt x="6" y="5"/>
                  </a:cubicBezTo>
                  <a:cubicBezTo>
                    <a:pt x="0" y="10"/>
                    <a:pt x="5" y="17"/>
                    <a:pt x="9" y="21"/>
                  </a:cubicBezTo>
                  <a:close/>
                  <a:moveTo>
                    <a:pt x="517" y="276"/>
                  </a:moveTo>
                  <a:cubicBezTo>
                    <a:pt x="519" y="274"/>
                    <a:pt x="526" y="280"/>
                    <a:pt x="527" y="281"/>
                  </a:cubicBezTo>
                  <a:cubicBezTo>
                    <a:pt x="529" y="283"/>
                    <a:pt x="530" y="284"/>
                    <a:pt x="531" y="286"/>
                  </a:cubicBezTo>
                  <a:cubicBezTo>
                    <a:pt x="524" y="283"/>
                    <a:pt x="515" y="279"/>
                    <a:pt x="517" y="276"/>
                  </a:cubicBezTo>
                  <a:close/>
                  <a:moveTo>
                    <a:pt x="520" y="336"/>
                  </a:moveTo>
                  <a:cubicBezTo>
                    <a:pt x="520" y="332"/>
                    <a:pt x="523" y="335"/>
                    <a:pt x="524" y="336"/>
                  </a:cubicBezTo>
                  <a:cubicBezTo>
                    <a:pt x="526" y="338"/>
                    <a:pt x="527" y="341"/>
                    <a:pt x="528" y="343"/>
                  </a:cubicBezTo>
                  <a:cubicBezTo>
                    <a:pt x="529" y="345"/>
                    <a:pt x="530" y="346"/>
                    <a:pt x="531" y="348"/>
                  </a:cubicBezTo>
                  <a:cubicBezTo>
                    <a:pt x="530" y="348"/>
                    <a:pt x="529" y="347"/>
                    <a:pt x="528" y="346"/>
                  </a:cubicBezTo>
                  <a:cubicBezTo>
                    <a:pt x="526" y="344"/>
                    <a:pt x="520" y="339"/>
                    <a:pt x="520" y="336"/>
                  </a:cubicBezTo>
                  <a:close/>
                  <a:moveTo>
                    <a:pt x="560" y="342"/>
                  </a:moveTo>
                  <a:cubicBezTo>
                    <a:pt x="562" y="345"/>
                    <a:pt x="552" y="348"/>
                    <a:pt x="544" y="350"/>
                  </a:cubicBezTo>
                  <a:cubicBezTo>
                    <a:pt x="546" y="349"/>
                    <a:pt x="547" y="347"/>
                    <a:pt x="549" y="346"/>
                  </a:cubicBezTo>
                  <a:cubicBezTo>
                    <a:pt x="550" y="345"/>
                    <a:pt x="559" y="340"/>
                    <a:pt x="560" y="342"/>
                  </a:cubicBezTo>
                  <a:close/>
                  <a:moveTo>
                    <a:pt x="548" y="278"/>
                  </a:moveTo>
                  <a:cubicBezTo>
                    <a:pt x="549" y="276"/>
                    <a:pt x="557" y="267"/>
                    <a:pt x="557" y="271"/>
                  </a:cubicBezTo>
                  <a:cubicBezTo>
                    <a:pt x="557" y="274"/>
                    <a:pt x="551" y="279"/>
                    <a:pt x="549" y="280"/>
                  </a:cubicBezTo>
                  <a:cubicBezTo>
                    <a:pt x="548" y="281"/>
                    <a:pt x="546" y="282"/>
                    <a:pt x="545" y="283"/>
                  </a:cubicBezTo>
                  <a:cubicBezTo>
                    <a:pt x="546" y="281"/>
                    <a:pt x="547" y="280"/>
                    <a:pt x="548" y="278"/>
                  </a:cubicBezTo>
                  <a:close/>
                  <a:moveTo>
                    <a:pt x="492" y="235"/>
                  </a:moveTo>
                  <a:cubicBezTo>
                    <a:pt x="490" y="232"/>
                    <a:pt x="501" y="233"/>
                    <a:pt x="502" y="233"/>
                  </a:cubicBezTo>
                  <a:cubicBezTo>
                    <a:pt x="505" y="234"/>
                    <a:pt x="507" y="234"/>
                    <a:pt x="509" y="235"/>
                  </a:cubicBezTo>
                  <a:cubicBezTo>
                    <a:pt x="507" y="235"/>
                    <a:pt x="505" y="236"/>
                    <a:pt x="504" y="236"/>
                  </a:cubicBezTo>
                  <a:cubicBezTo>
                    <a:pt x="502" y="236"/>
                    <a:pt x="493" y="237"/>
                    <a:pt x="492" y="235"/>
                  </a:cubicBezTo>
                  <a:close/>
                  <a:moveTo>
                    <a:pt x="519" y="219"/>
                  </a:moveTo>
                  <a:cubicBezTo>
                    <a:pt x="519" y="217"/>
                    <a:pt x="522" y="204"/>
                    <a:pt x="523" y="211"/>
                  </a:cubicBezTo>
                  <a:cubicBezTo>
                    <a:pt x="524" y="213"/>
                    <a:pt x="522" y="218"/>
                    <a:pt x="521" y="221"/>
                  </a:cubicBezTo>
                  <a:cubicBezTo>
                    <a:pt x="520" y="223"/>
                    <a:pt x="520" y="224"/>
                    <a:pt x="519" y="226"/>
                  </a:cubicBezTo>
                  <a:cubicBezTo>
                    <a:pt x="519" y="223"/>
                    <a:pt x="518" y="221"/>
                    <a:pt x="519" y="219"/>
                  </a:cubicBezTo>
                  <a:close/>
                  <a:moveTo>
                    <a:pt x="396" y="176"/>
                  </a:moveTo>
                  <a:cubicBezTo>
                    <a:pt x="392" y="176"/>
                    <a:pt x="394" y="174"/>
                    <a:pt x="397" y="172"/>
                  </a:cubicBezTo>
                  <a:cubicBezTo>
                    <a:pt x="399" y="171"/>
                    <a:pt x="401" y="170"/>
                    <a:pt x="404" y="170"/>
                  </a:cubicBezTo>
                  <a:cubicBezTo>
                    <a:pt x="406" y="169"/>
                    <a:pt x="408" y="169"/>
                    <a:pt x="410" y="169"/>
                  </a:cubicBezTo>
                  <a:cubicBezTo>
                    <a:pt x="409" y="169"/>
                    <a:pt x="408" y="170"/>
                    <a:pt x="407" y="171"/>
                  </a:cubicBezTo>
                  <a:cubicBezTo>
                    <a:pt x="404" y="173"/>
                    <a:pt x="400" y="176"/>
                    <a:pt x="396" y="176"/>
                  </a:cubicBezTo>
                  <a:close/>
                  <a:moveTo>
                    <a:pt x="453" y="201"/>
                  </a:moveTo>
                  <a:cubicBezTo>
                    <a:pt x="447" y="200"/>
                    <a:pt x="456" y="197"/>
                    <a:pt x="458" y="196"/>
                  </a:cubicBezTo>
                  <a:cubicBezTo>
                    <a:pt x="461" y="196"/>
                    <a:pt x="464" y="196"/>
                    <a:pt x="467" y="196"/>
                  </a:cubicBezTo>
                  <a:cubicBezTo>
                    <a:pt x="466" y="197"/>
                    <a:pt x="465" y="197"/>
                    <a:pt x="464" y="198"/>
                  </a:cubicBezTo>
                  <a:cubicBezTo>
                    <a:pt x="461" y="199"/>
                    <a:pt x="456" y="201"/>
                    <a:pt x="453" y="201"/>
                  </a:cubicBezTo>
                  <a:close/>
                  <a:moveTo>
                    <a:pt x="475" y="167"/>
                  </a:moveTo>
                  <a:cubicBezTo>
                    <a:pt x="477" y="168"/>
                    <a:pt x="476" y="177"/>
                    <a:pt x="476" y="178"/>
                  </a:cubicBezTo>
                  <a:cubicBezTo>
                    <a:pt x="476" y="180"/>
                    <a:pt x="475" y="183"/>
                    <a:pt x="475" y="185"/>
                  </a:cubicBezTo>
                  <a:cubicBezTo>
                    <a:pt x="474" y="183"/>
                    <a:pt x="474" y="181"/>
                    <a:pt x="473" y="179"/>
                  </a:cubicBezTo>
                  <a:cubicBezTo>
                    <a:pt x="473" y="178"/>
                    <a:pt x="471" y="166"/>
                    <a:pt x="475" y="167"/>
                  </a:cubicBezTo>
                  <a:close/>
                  <a:moveTo>
                    <a:pt x="412" y="139"/>
                  </a:moveTo>
                  <a:cubicBezTo>
                    <a:pt x="414" y="139"/>
                    <a:pt x="415" y="151"/>
                    <a:pt x="415" y="152"/>
                  </a:cubicBezTo>
                  <a:cubicBezTo>
                    <a:pt x="415" y="154"/>
                    <a:pt x="415" y="155"/>
                    <a:pt x="415" y="156"/>
                  </a:cubicBezTo>
                  <a:cubicBezTo>
                    <a:pt x="414" y="154"/>
                    <a:pt x="413" y="152"/>
                    <a:pt x="412" y="150"/>
                  </a:cubicBezTo>
                  <a:cubicBezTo>
                    <a:pt x="412" y="148"/>
                    <a:pt x="408" y="138"/>
                    <a:pt x="412" y="139"/>
                  </a:cubicBezTo>
                  <a:close/>
                  <a:moveTo>
                    <a:pt x="338" y="159"/>
                  </a:moveTo>
                  <a:cubicBezTo>
                    <a:pt x="337" y="160"/>
                    <a:pt x="330" y="168"/>
                    <a:pt x="328" y="167"/>
                  </a:cubicBezTo>
                  <a:cubicBezTo>
                    <a:pt x="326" y="165"/>
                    <a:pt x="335" y="158"/>
                    <a:pt x="336" y="157"/>
                  </a:cubicBezTo>
                  <a:cubicBezTo>
                    <a:pt x="338" y="156"/>
                    <a:pt x="340" y="155"/>
                    <a:pt x="342" y="155"/>
                  </a:cubicBezTo>
                  <a:cubicBezTo>
                    <a:pt x="341" y="156"/>
                    <a:pt x="340" y="157"/>
                    <a:pt x="338" y="159"/>
                  </a:cubicBezTo>
                  <a:close/>
                  <a:moveTo>
                    <a:pt x="333" y="126"/>
                  </a:moveTo>
                  <a:cubicBezTo>
                    <a:pt x="336" y="124"/>
                    <a:pt x="340" y="133"/>
                    <a:pt x="342" y="141"/>
                  </a:cubicBezTo>
                  <a:cubicBezTo>
                    <a:pt x="341" y="140"/>
                    <a:pt x="340" y="138"/>
                    <a:pt x="339" y="137"/>
                  </a:cubicBezTo>
                  <a:cubicBezTo>
                    <a:pt x="338" y="136"/>
                    <a:pt x="331" y="128"/>
                    <a:pt x="333" y="126"/>
                  </a:cubicBezTo>
                  <a:close/>
                  <a:moveTo>
                    <a:pt x="257" y="165"/>
                  </a:moveTo>
                  <a:cubicBezTo>
                    <a:pt x="253" y="165"/>
                    <a:pt x="256" y="162"/>
                    <a:pt x="258" y="161"/>
                  </a:cubicBezTo>
                  <a:cubicBezTo>
                    <a:pt x="260" y="159"/>
                    <a:pt x="262" y="158"/>
                    <a:pt x="264" y="157"/>
                  </a:cubicBezTo>
                  <a:cubicBezTo>
                    <a:pt x="266" y="156"/>
                    <a:pt x="268" y="155"/>
                    <a:pt x="270" y="154"/>
                  </a:cubicBezTo>
                  <a:cubicBezTo>
                    <a:pt x="269" y="155"/>
                    <a:pt x="268" y="156"/>
                    <a:pt x="267" y="157"/>
                  </a:cubicBezTo>
                  <a:cubicBezTo>
                    <a:pt x="265" y="159"/>
                    <a:pt x="260" y="165"/>
                    <a:pt x="257" y="165"/>
                  </a:cubicBezTo>
                  <a:close/>
                  <a:moveTo>
                    <a:pt x="263" y="125"/>
                  </a:moveTo>
                  <a:cubicBezTo>
                    <a:pt x="266" y="123"/>
                    <a:pt x="270" y="133"/>
                    <a:pt x="272" y="141"/>
                  </a:cubicBezTo>
                  <a:cubicBezTo>
                    <a:pt x="270" y="139"/>
                    <a:pt x="269" y="137"/>
                    <a:pt x="268" y="136"/>
                  </a:cubicBezTo>
                  <a:cubicBezTo>
                    <a:pt x="267" y="135"/>
                    <a:pt x="261" y="126"/>
                    <a:pt x="263" y="125"/>
                  </a:cubicBezTo>
                  <a:close/>
                  <a:moveTo>
                    <a:pt x="191" y="164"/>
                  </a:moveTo>
                  <a:cubicBezTo>
                    <a:pt x="186" y="164"/>
                    <a:pt x="190" y="161"/>
                    <a:pt x="191" y="160"/>
                  </a:cubicBezTo>
                  <a:cubicBezTo>
                    <a:pt x="193" y="158"/>
                    <a:pt x="195" y="156"/>
                    <a:pt x="198" y="155"/>
                  </a:cubicBezTo>
                  <a:cubicBezTo>
                    <a:pt x="199" y="154"/>
                    <a:pt x="201" y="154"/>
                    <a:pt x="203" y="153"/>
                  </a:cubicBezTo>
                  <a:cubicBezTo>
                    <a:pt x="202" y="154"/>
                    <a:pt x="202" y="155"/>
                    <a:pt x="201" y="156"/>
                  </a:cubicBezTo>
                  <a:cubicBezTo>
                    <a:pt x="198" y="158"/>
                    <a:pt x="194" y="163"/>
                    <a:pt x="191" y="164"/>
                  </a:cubicBezTo>
                  <a:close/>
                  <a:moveTo>
                    <a:pt x="197" y="124"/>
                  </a:moveTo>
                  <a:cubicBezTo>
                    <a:pt x="200" y="122"/>
                    <a:pt x="203" y="132"/>
                    <a:pt x="205" y="139"/>
                  </a:cubicBezTo>
                  <a:cubicBezTo>
                    <a:pt x="204" y="138"/>
                    <a:pt x="202" y="136"/>
                    <a:pt x="201" y="134"/>
                  </a:cubicBezTo>
                  <a:cubicBezTo>
                    <a:pt x="200" y="133"/>
                    <a:pt x="195" y="125"/>
                    <a:pt x="197" y="124"/>
                  </a:cubicBezTo>
                  <a:close/>
                  <a:moveTo>
                    <a:pt x="60" y="130"/>
                  </a:moveTo>
                  <a:cubicBezTo>
                    <a:pt x="57" y="130"/>
                    <a:pt x="58" y="129"/>
                    <a:pt x="60" y="127"/>
                  </a:cubicBezTo>
                  <a:cubicBezTo>
                    <a:pt x="62" y="126"/>
                    <a:pt x="65" y="126"/>
                    <a:pt x="67" y="126"/>
                  </a:cubicBezTo>
                  <a:cubicBezTo>
                    <a:pt x="69" y="126"/>
                    <a:pt x="72" y="126"/>
                    <a:pt x="75" y="127"/>
                  </a:cubicBezTo>
                  <a:cubicBezTo>
                    <a:pt x="73" y="127"/>
                    <a:pt x="72" y="128"/>
                    <a:pt x="71" y="128"/>
                  </a:cubicBezTo>
                  <a:cubicBezTo>
                    <a:pt x="68" y="129"/>
                    <a:pt x="63" y="131"/>
                    <a:pt x="60" y="130"/>
                  </a:cubicBezTo>
                  <a:close/>
                  <a:moveTo>
                    <a:pt x="121" y="154"/>
                  </a:moveTo>
                  <a:cubicBezTo>
                    <a:pt x="117" y="153"/>
                    <a:pt x="120" y="151"/>
                    <a:pt x="122" y="150"/>
                  </a:cubicBezTo>
                  <a:cubicBezTo>
                    <a:pt x="124" y="149"/>
                    <a:pt x="127" y="148"/>
                    <a:pt x="129" y="148"/>
                  </a:cubicBezTo>
                  <a:cubicBezTo>
                    <a:pt x="131" y="147"/>
                    <a:pt x="133" y="147"/>
                    <a:pt x="135" y="147"/>
                  </a:cubicBezTo>
                  <a:cubicBezTo>
                    <a:pt x="134" y="147"/>
                    <a:pt x="133" y="148"/>
                    <a:pt x="132" y="149"/>
                  </a:cubicBezTo>
                  <a:cubicBezTo>
                    <a:pt x="129" y="151"/>
                    <a:pt x="124" y="154"/>
                    <a:pt x="121" y="154"/>
                  </a:cubicBezTo>
                  <a:close/>
                  <a:moveTo>
                    <a:pt x="137" y="117"/>
                  </a:moveTo>
                  <a:cubicBezTo>
                    <a:pt x="139" y="116"/>
                    <a:pt x="141" y="128"/>
                    <a:pt x="141" y="129"/>
                  </a:cubicBezTo>
                  <a:cubicBezTo>
                    <a:pt x="141" y="131"/>
                    <a:pt x="141" y="133"/>
                    <a:pt x="141" y="134"/>
                  </a:cubicBezTo>
                  <a:cubicBezTo>
                    <a:pt x="140" y="132"/>
                    <a:pt x="139" y="130"/>
                    <a:pt x="138" y="128"/>
                  </a:cubicBezTo>
                  <a:cubicBezTo>
                    <a:pt x="137" y="125"/>
                    <a:pt x="135" y="119"/>
                    <a:pt x="137" y="117"/>
                  </a:cubicBezTo>
                  <a:close/>
                  <a:moveTo>
                    <a:pt x="84" y="99"/>
                  </a:moveTo>
                  <a:cubicBezTo>
                    <a:pt x="85" y="100"/>
                    <a:pt x="84" y="108"/>
                    <a:pt x="84" y="109"/>
                  </a:cubicBezTo>
                  <a:cubicBezTo>
                    <a:pt x="84" y="111"/>
                    <a:pt x="83" y="113"/>
                    <a:pt x="83" y="116"/>
                  </a:cubicBezTo>
                  <a:cubicBezTo>
                    <a:pt x="82" y="113"/>
                    <a:pt x="82" y="111"/>
                    <a:pt x="81" y="109"/>
                  </a:cubicBezTo>
                  <a:cubicBezTo>
                    <a:pt x="81" y="108"/>
                    <a:pt x="80" y="96"/>
                    <a:pt x="84" y="99"/>
                  </a:cubicBezTo>
                  <a:close/>
                  <a:moveTo>
                    <a:pt x="18" y="75"/>
                  </a:moveTo>
                  <a:cubicBezTo>
                    <a:pt x="19" y="74"/>
                    <a:pt x="28" y="78"/>
                    <a:pt x="29" y="79"/>
                  </a:cubicBezTo>
                  <a:cubicBezTo>
                    <a:pt x="31" y="79"/>
                    <a:pt x="32" y="81"/>
                    <a:pt x="34" y="82"/>
                  </a:cubicBezTo>
                  <a:cubicBezTo>
                    <a:pt x="32" y="82"/>
                    <a:pt x="30" y="81"/>
                    <a:pt x="28" y="81"/>
                  </a:cubicBezTo>
                  <a:cubicBezTo>
                    <a:pt x="27" y="81"/>
                    <a:pt x="15" y="78"/>
                    <a:pt x="18" y="75"/>
                  </a:cubicBezTo>
                  <a:close/>
                  <a:moveTo>
                    <a:pt x="48" y="69"/>
                  </a:moveTo>
                  <a:cubicBezTo>
                    <a:pt x="49" y="67"/>
                    <a:pt x="49" y="64"/>
                    <a:pt x="51" y="62"/>
                  </a:cubicBezTo>
                  <a:cubicBezTo>
                    <a:pt x="53" y="61"/>
                    <a:pt x="55" y="59"/>
                    <a:pt x="54" y="63"/>
                  </a:cubicBezTo>
                  <a:cubicBezTo>
                    <a:pt x="54" y="66"/>
                    <a:pt x="51" y="70"/>
                    <a:pt x="49" y="72"/>
                  </a:cubicBezTo>
                  <a:cubicBezTo>
                    <a:pt x="48" y="73"/>
                    <a:pt x="47" y="74"/>
                    <a:pt x="46" y="76"/>
                  </a:cubicBezTo>
                  <a:cubicBezTo>
                    <a:pt x="46" y="73"/>
                    <a:pt x="47" y="71"/>
                    <a:pt x="48" y="69"/>
                  </a:cubicBezTo>
                  <a:close/>
                  <a:moveTo>
                    <a:pt x="41" y="16"/>
                  </a:moveTo>
                  <a:cubicBezTo>
                    <a:pt x="42" y="15"/>
                    <a:pt x="49" y="8"/>
                    <a:pt x="50" y="9"/>
                  </a:cubicBezTo>
                  <a:cubicBezTo>
                    <a:pt x="54" y="11"/>
                    <a:pt x="43" y="18"/>
                    <a:pt x="42" y="19"/>
                  </a:cubicBezTo>
                  <a:cubicBezTo>
                    <a:pt x="40" y="20"/>
                    <a:pt x="39" y="20"/>
                    <a:pt x="38" y="21"/>
                  </a:cubicBezTo>
                  <a:cubicBezTo>
                    <a:pt x="39" y="19"/>
                    <a:pt x="40" y="18"/>
                    <a:pt x="41" y="16"/>
                  </a:cubicBezTo>
                  <a:close/>
                  <a:moveTo>
                    <a:pt x="11" y="11"/>
                  </a:moveTo>
                  <a:cubicBezTo>
                    <a:pt x="13" y="9"/>
                    <a:pt x="19" y="16"/>
                    <a:pt x="20" y="17"/>
                  </a:cubicBezTo>
                  <a:cubicBezTo>
                    <a:pt x="22" y="19"/>
                    <a:pt x="23" y="21"/>
                    <a:pt x="24" y="22"/>
                  </a:cubicBezTo>
                  <a:cubicBezTo>
                    <a:pt x="23" y="22"/>
                    <a:pt x="21" y="21"/>
                    <a:pt x="20" y="20"/>
                  </a:cubicBezTo>
                  <a:cubicBezTo>
                    <a:pt x="19" y="19"/>
                    <a:pt x="8" y="13"/>
                    <a:pt x="11" y="11"/>
                  </a:cubicBezTo>
                  <a:close/>
                </a:path>
              </a:pathLst>
            </a:custGeom>
            <a:solidFill>
              <a:srgbClr val="AAA38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0" name="Freeform 106"/>
            <p:cNvSpPr>
              <a:spLocks noEditPoints="1"/>
            </p:cNvSpPr>
            <p:nvPr/>
          </p:nvSpPr>
          <p:spPr bwMode="auto">
            <a:xfrm>
              <a:off x="3027363" y="5384800"/>
              <a:ext cx="2162175" cy="1831975"/>
            </a:xfrm>
            <a:custGeom>
              <a:avLst/>
              <a:gdLst>
                <a:gd name="T0" fmla="*/ 524 w 575"/>
                <a:gd name="T1" fmla="*/ 21 h 487"/>
                <a:gd name="T2" fmla="*/ 546 w 575"/>
                <a:gd name="T3" fmla="*/ 30 h 487"/>
                <a:gd name="T4" fmla="*/ 514 w 575"/>
                <a:gd name="T5" fmla="*/ 25 h 487"/>
                <a:gd name="T6" fmla="*/ 515 w 575"/>
                <a:gd name="T7" fmla="*/ 158 h 487"/>
                <a:gd name="T8" fmla="*/ 511 w 575"/>
                <a:gd name="T9" fmla="*/ 215 h 487"/>
                <a:gd name="T10" fmla="*/ 516 w 575"/>
                <a:gd name="T11" fmla="*/ 246 h 487"/>
                <a:gd name="T12" fmla="*/ 443 w 575"/>
                <a:gd name="T13" fmla="*/ 284 h 487"/>
                <a:gd name="T14" fmla="*/ 388 w 575"/>
                <a:gd name="T15" fmla="*/ 307 h 487"/>
                <a:gd name="T16" fmla="*/ 351 w 575"/>
                <a:gd name="T17" fmla="*/ 332 h 487"/>
                <a:gd name="T18" fmla="*/ 282 w 575"/>
                <a:gd name="T19" fmla="*/ 335 h 487"/>
                <a:gd name="T20" fmla="*/ 259 w 575"/>
                <a:gd name="T21" fmla="*/ 335 h 487"/>
                <a:gd name="T22" fmla="*/ 191 w 575"/>
                <a:gd name="T23" fmla="*/ 336 h 487"/>
                <a:gd name="T24" fmla="*/ 118 w 575"/>
                <a:gd name="T25" fmla="*/ 343 h 487"/>
                <a:gd name="T26" fmla="*/ 57 w 575"/>
                <a:gd name="T27" fmla="*/ 366 h 487"/>
                <a:gd name="T28" fmla="*/ 10 w 575"/>
                <a:gd name="T29" fmla="*/ 414 h 487"/>
                <a:gd name="T30" fmla="*/ 6 w 575"/>
                <a:gd name="T31" fmla="*/ 482 h 487"/>
                <a:gd name="T32" fmla="*/ 56 w 575"/>
                <a:gd name="T33" fmla="*/ 483 h 487"/>
                <a:gd name="T34" fmla="*/ 45 w 575"/>
                <a:gd name="T35" fmla="*/ 428 h 487"/>
                <a:gd name="T36" fmla="*/ 75 w 575"/>
                <a:gd name="T37" fmla="*/ 371 h 487"/>
                <a:gd name="T38" fmla="*/ 135 w 575"/>
                <a:gd name="T39" fmla="*/ 349 h 487"/>
                <a:gd name="T40" fmla="*/ 200 w 575"/>
                <a:gd name="T41" fmla="*/ 342 h 487"/>
                <a:gd name="T42" fmla="*/ 266 w 575"/>
                <a:gd name="T43" fmla="*/ 342 h 487"/>
                <a:gd name="T44" fmla="*/ 338 w 575"/>
                <a:gd name="T45" fmla="*/ 340 h 487"/>
                <a:gd name="T46" fmla="*/ 353 w 575"/>
                <a:gd name="T47" fmla="*/ 339 h 487"/>
                <a:gd name="T48" fmla="*/ 423 w 575"/>
                <a:gd name="T49" fmla="*/ 323 h 487"/>
                <a:gd name="T50" fmla="*/ 481 w 575"/>
                <a:gd name="T51" fmla="*/ 292 h 487"/>
                <a:gd name="T52" fmla="*/ 525 w 575"/>
                <a:gd name="T53" fmla="*/ 285 h 487"/>
                <a:gd name="T54" fmla="*/ 540 w 575"/>
                <a:gd name="T55" fmla="*/ 210 h 487"/>
                <a:gd name="T56" fmla="*/ 543 w 575"/>
                <a:gd name="T57" fmla="*/ 151 h 487"/>
                <a:gd name="T58" fmla="*/ 18 w 575"/>
                <a:gd name="T59" fmla="*/ 411 h 487"/>
                <a:gd name="T60" fmla="*/ 18 w 575"/>
                <a:gd name="T61" fmla="*/ 411 h 487"/>
                <a:gd name="T62" fmla="*/ 24 w 575"/>
                <a:gd name="T63" fmla="*/ 464 h 487"/>
                <a:gd name="T64" fmla="*/ 38 w 575"/>
                <a:gd name="T65" fmla="*/ 465 h 487"/>
                <a:gd name="T66" fmla="*/ 54 w 575"/>
                <a:gd name="T67" fmla="*/ 424 h 487"/>
                <a:gd name="T68" fmla="*/ 46 w 575"/>
                <a:gd name="T69" fmla="*/ 411 h 487"/>
                <a:gd name="T70" fmla="*/ 132 w 575"/>
                <a:gd name="T71" fmla="*/ 338 h 487"/>
                <a:gd name="T72" fmla="*/ 120 w 575"/>
                <a:gd name="T73" fmla="*/ 334 h 487"/>
                <a:gd name="T74" fmla="*/ 70 w 575"/>
                <a:gd name="T75" fmla="*/ 358 h 487"/>
                <a:gd name="T76" fmla="*/ 84 w 575"/>
                <a:gd name="T77" fmla="*/ 388 h 487"/>
                <a:gd name="T78" fmla="*/ 84 w 575"/>
                <a:gd name="T79" fmla="*/ 388 h 487"/>
                <a:gd name="T80" fmla="*/ 141 w 575"/>
                <a:gd name="T81" fmla="*/ 352 h 487"/>
                <a:gd name="T82" fmla="*/ 203 w 575"/>
                <a:gd name="T83" fmla="*/ 333 h 487"/>
                <a:gd name="T84" fmla="*/ 200 w 575"/>
                <a:gd name="T85" fmla="*/ 353 h 487"/>
                <a:gd name="T86" fmla="*/ 328 w 575"/>
                <a:gd name="T87" fmla="*/ 320 h 487"/>
                <a:gd name="T88" fmla="*/ 328 w 575"/>
                <a:gd name="T89" fmla="*/ 320 h 487"/>
                <a:gd name="T90" fmla="*/ 264 w 575"/>
                <a:gd name="T91" fmla="*/ 330 h 487"/>
                <a:gd name="T92" fmla="*/ 272 w 575"/>
                <a:gd name="T93" fmla="*/ 346 h 487"/>
                <a:gd name="T94" fmla="*/ 339 w 575"/>
                <a:gd name="T95" fmla="*/ 349 h 487"/>
                <a:gd name="T96" fmla="*/ 463 w 575"/>
                <a:gd name="T97" fmla="*/ 288 h 487"/>
                <a:gd name="T98" fmla="*/ 396 w 575"/>
                <a:gd name="T99" fmla="*/ 311 h 487"/>
                <a:gd name="T100" fmla="*/ 397 w 575"/>
                <a:gd name="T101" fmla="*/ 314 h 487"/>
                <a:gd name="T102" fmla="*/ 415 w 575"/>
                <a:gd name="T103" fmla="*/ 331 h 487"/>
                <a:gd name="T104" fmla="*/ 473 w 575"/>
                <a:gd name="T105" fmla="*/ 309 h 487"/>
                <a:gd name="T106" fmla="*/ 492 w 575"/>
                <a:gd name="T107" fmla="*/ 251 h 487"/>
                <a:gd name="T108" fmla="*/ 492 w 575"/>
                <a:gd name="T109" fmla="*/ 251 h 487"/>
                <a:gd name="T110" fmla="*/ 520 w 575"/>
                <a:gd name="T111" fmla="*/ 265 h 487"/>
                <a:gd name="T112" fmla="*/ 528 w 575"/>
                <a:gd name="T113" fmla="*/ 141 h 487"/>
                <a:gd name="T114" fmla="*/ 531 w 575"/>
                <a:gd name="T115" fmla="*/ 201 h 487"/>
                <a:gd name="T116" fmla="*/ 553 w 575"/>
                <a:gd name="T117" fmla="*/ 214 h 487"/>
                <a:gd name="T118" fmla="*/ 557 w 575"/>
                <a:gd name="T119" fmla="*/ 215 h 487"/>
                <a:gd name="T120" fmla="*/ 550 w 575"/>
                <a:gd name="T121" fmla="*/ 141 h 4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575" h="487">
                  <a:moveTo>
                    <a:pt x="566" y="149"/>
                  </a:moveTo>
                  <a:cubicBezTo>
                    <a:pt x="575" y="136"/>
                    <a:pt x="550" y="130"/>
                    <a:pt x="539" y="128"/>
                  </a:cubicBezTo>
                  <a:cubicBezTo>
                    <a:pt x="535" y="106"/>
                    <a:pt x="529" y="83"/>
                    <a:pt x="523" y="62"/>
                  </a:cubicBezTo>
                  <a:cubicBezTo>
                    <a:pt x="520" y="49"/>
                    <a:pt x="514" y="32"/>
                    <a:pt x="524" y="21"/>
                  </a:cubicBezTo>
                  <a:cubicBezTo>
                    <a:pt x="532" y="14"/>
                    <a:pt x="547" y="13"/>
                    <a:pt x="555" y="21"/>
                  </a:cubicBezTo>
                  <a:cubicBezTo>
                    <a:pt x="559" y="24"/>
                    <a:pt x="561" y="30"/>
                    <a:pt x="560" y="35"/>
                  </a:cubicBezTo>
                  <a:cubicBezTo>
                    <a:pt x="559" y="38"/>
                    <a:pt x="554" y="43"/>
                    <a:pt x="550" y="42"/>
                  </a:cubicBezTo>
                  <a:cubicBezTo>
                    <a:pt x="544" y="41"/>
                    <a:pt x="540" y="34"/>
                    <a:pt x="546" y="30"/>
                  </a:cubicBezTo>
                  <a:cubicBezTo>
                    <a:pt x="549" y="26"/>
                    <a:pt x="544" y="21"/>
                    <a:pt x="541" y="24"/>
                  </a:cubicBezTo>
                  <a:cubicBezTo>
                    <a:pt x="533" y="31"/>
                    <a:pt x="534" y="45"/>
                    <a:pt x="544" y="49"/>
                  </a:cubicBezTo>
                  <a:cubicBezTo>
                    <a:pt x="556" y="53"/>
                    <a:pt x="567" y="44"/>
                    <a:pt x="567" y="33"/>
                  </a:cubicBezTo>
                  <a:cubicBezTo>
                    <a:pt x="569" y="4"/>
                    <a:pt x="523" y="0"/>
                    <a:pt x="514" y="25"/>
                  </a:cubicBezTo>
                  <a:cubicBezTo>
                    <a:pt x="509" y="37"/>
                    <a:pt x="513" y="50"/>
                    <a:pt x="516" y="62"/>
                  </a:cubicBezTo>
                  <a:cubicBezTo>
                    <a:pt x="519" y="73"/>
                    <a:pt x="521" y="83"/>
                    <a:pt x="523" y="94"/>
                  </a:cubicBezTo>
                  <a:cubicBezTo>
                    <a:pt x="526" y="105"/>
                    <a:pt x="529" y="117"/>
                    <a:pt x="531" y="128"/>
                  </a:cubicBezTo>
                  <a:cubicBezTo>
                    <a:pt x="523" y="134"/>
                    <a:pt x="506" y="149"/>
                    <a:pt x="515" y="158"/>
                  </a:cubicBezTo>
                  <a:cubicBezTo>
                    <a:pt x="519" y="163"/>
                    <a:pt x="526" y="159"/>
                    <a:pt x="530" y="155"/>
                  </a:cubicBezTo>
                  <a:cubicBezTo>
                    <a:pt x="532" y="152"/>
                    <a:pt x="533" y="150"/>
                    <a:pt x="535" y="147"/>
                  </a:cubicBezTo>
                  <a:cubicBezTo>
                    <a:pt x="537" y="162"/>
                    <a:pt x="538" y="176"/>
                    <a:pt x="536" y="191"/>
                  </a:cubicBezTo>
                  <a:cubicBezTo>
                    <a:pt x="527" y="194"/>
                    <a:pt x="502" y="203"/>
                    <a:pt x="511" y="215"/>
                  </a:cubicBezTo>
                  <a:cubicBezTo>
                    <a:pt x="515" y="220"/>
                    <a:pt x="522" y="218"/>
                    <a:pt x="526" y="215"/>
                  </a:cubicBezTo>
                  <a:cubicBezTo>
                    <a:pt x="528" y="214"/>
                    <a:pt x="531" y="212"/>
                    <a:pt x="533" y="210"/>
                  </a:cubicBezTo>
                  <a:cubicBezTo>
                    <a:pt x="533" y="210"/>
                    <a:pt x="533" y="210"/>
                    <a:pt x="533" y="211"/>
                  </a:cubicBezTo>
                  <a:cubicBezTo>
                    <a:pt x="529" y="223"/>
                    <a:pt x="523" y="235"/>
                    <a:pt x="516" y="246"/>
                  </a:cubicBezTo>
                  <a:cubicBezTo>
                    <a:pt x="506" y="243"/>
                    <a:pt x="482" y="239"/>
                    <a:pt x="483" y="253"/>
                  </a:cubicBezTo>
                  <a:cubicBezTo>
                    <a:pt x="484" y="263"/>
                    <a:pt x="496" y="262"/>
                    <a:pt x="506" y="260"/>
                  </a:cubicBezTo>
                  <a:cubicBezTo>
                    <a:pt x="497" y="270"/>
                    <a:pt x="487" y="279"/>
                    <a:pt x="476" y="287"/>
                  </a:cubicBezTo>
                  <a:cubicBezTo>
                    <a:pt x="467" y="281"/>
                    <a:pt x="447" y="272"/>
                    <a:pt x="443" y="284"/>
                  </a:cubicBezTo>
                  <a:cubicBezTo>
                    <a:pt x="441" y="290"/>
                    <a:pt x="445" y="294"/>
                    <a:pt x="450" y="296"/>
                  </a:cubicBezTo>
                  <a:cubicBezTo>
                    <a:pt x="453" y="297"/>
                    <a:pt x="456" y="297"/>
                    <a:pt x="459" y="298"/>
                  </a:cubicBezTo>
                  <a:cubicBezTo>
                    <a:pt x="447" y="305"/>
                    <a:pt x="433" y="311"/>
                    <a:pt x="420" y="316"/>
                  </a:cubicBezTo>
                  <a:cubicBezTo>
                    <a:pt x="412" y="310"/>
                    <a:pt x="395" y="297"/>
                    <a:pt x="388" y="307"/>
                  </a:cubicBezTo>
                  <a:cubicBezTo>
                    <a:pt x="383" y="312"/>
                    <a:pt x="388" y="318"/>
                    <a:pt x="393" y="321"/>
                  </a:cubicBezTo>
                  <a:cubicBezTo>
                    <a:pt x="395" y="322"/>
                    <a:pt x="397" y="322"/>
                    <a:pt x="399" y="323"/>
                  </a:cubicBezTo>
                  <a:cubicBezTo>
                    <a:pt x="398" y="323"/>
                    <a:pt x="397" y="323"/>
                    <a:pt x="396" y="324"/>
                  </a:cubicBezTo>
                  <a:cubicBezTo>
                    <a:pt x="381" y="328"/>
                    <a:pt x="366" y="330"/>
                    <a:pt x="351" y="332"/>
                  </a:cubicBezTo>
                  <a:cubicBezTo>
                    <a:pt x="345" y="323"/>
                    <a:pt x="331" y="305"/>
                    <a:pt x="322" y="315"/>
                  </a:cubicBezTo>
                  <a:cubicBezTo>
                    <a:pt x="318" y="321"/>
                    <a:pt x="322" y="327"/>
                    <a:pt x="327" y="331"/>
                  </a:cubicBezTo>
                  <a:cubicBezTo>
                    <a:pt x="328" y="332"/>
                    <a:pt x="329" y="333"/>
                    <a:pt x="330" y="334"/>
                  </a:cubicBezTo>
                  <a:cubicBezTo>
                    <a:pt x="314" y="335"/>
                    <a:pt x="298" y="335"/>
                    <a:pt x="282" y="335"/>
                  </a:cubicBezTo>
                  <a:cubicBezTo>
                    <a:pt x="282" y="335"/>
                    <a:pt x="282" y="335"/>
                    <a:pt x="282" y="335"/>
                  </a:cubicBezTo>
                  <a:cubicBezTo>
                    <a:pt x="277" y="328"/>
                    <a:pt x="260" y="307"/>
                    <a:pt x="250" y="316"/>
                  </a:cubicBezTo>
                  <a:cubicBezTo>
                    <a:pt x="245" y="321"/>
                    <a:pt x="249" y="328"/>
                    <a:pt x="253" y="331"/>
                  </a:cubicBezTo>
                  <a:cubicBezTo>
                    <a:pt x="255" y="333"/>
                    <a:pt x="257" y="334"/>
                    <a:pt x="259" y="335"/>
                  </a:cubicBezTo>
                  <a:cubicBezTo>
                    <a:pt x="244" y="335"/>
                    <a:pt x="229" y="335"/>
                    <a:pt x="214" y="335"/>
                  </a:cubicBezTo>
                  <a:cubicBezTo>
                    <a:pt x="208" y="327"/>
                    <a:pt x="193" y="308"/>
                    <a:pt x="183" y="318"/>
                  </a:cubicBezTo>
                  <a:cubicBezTo>
                    <a:pt x="179" y="322"/>
                    <a:pt x="182" y="329"/>
                    <a:pt x="187" y="333"/>
                  </a:cubicBezTo>
                  <a:cubicBezTo>
                    <a:pt x="188" y="334"/>
                    <a:pt x="190" y="335"/>
                    <a:pt x="191" y="336"/>
                  </a:cubicBezTo>
                  <a:cubicBezTo>
                    <a:pt x="180" y="336"/>
                    <a:pt x="169" y="337"/>
                    <a:pt x="157" y="338"/>
                  </a:cubicBezTo>
                  <a:cubicBezTo>
                    <a:pt x="154" y="339"/>
                    <a:pt x="150" y="339"/>
                    <a:pt x="147" y="339"/>
                  </a:cubicBezTo>
                  <a:cubicBezTo>
                    <a:pt x="140" y="333"/>
                    <a:pt x="120" y="318"/>
                    <a:pt x="113" y="329"/>
                  </a:cubicBezTo>
                  <a:cubicBezTo>
                    <a:pt x="109" y="334"/>
                    <a:pt x="114" y="340"/>
                    <a:pt x="118" y="343"/>
                  </a:cubicBezTo>
                  <a:cubicBezTo>
                    <a:pt x="119" y="343"/>
                    <a:pt x="120" y="344"/>
                    <a:pt x="121" y="344"/>
                  </a:cubicBezTo>
                  <a:cubicBezTo>
                    <a:pt x="109" y="347"/>
                    <a:pt x="97" y="351"/>
                    <a:pt x="86" y="357"/>
                  </a:cubicBezTo>
                  <a:cubicBezTo>
                    <a:pt x="77" y="353"/>
                    <a:pt x="54" y="342"/>
                    <a:pt x="50" y="355"/>
                  </a:cubicBezTo>
                  <a:cubicBezTo>
                    <a:pt x="48" y="360"/>
                    <a:pt x="53" y="364"/>
                    <a:pt x="57" y="366"/>
                  </a:cubicBezTo>
                  <a:cubicBezTo>
                    <a:pt x="61" y="367"/>
                    <a:pt x="64" y="368"/>
                    <a:pt x="68" y="368"/>
                  </a:cubicBezTo>
                  <a:cubicBezTo>
                    <a:pt x="64" y="371"/>
                    <a:pt x="60" y="374"/>
                    <a:pt x="57" y="377"/>
                  </a:cubicBezTo>
                  <a:cubicBezTo>
                    <a:pt x="50" y="383"/>
                    <a:pt x="45" y="390"/>
                    <a:pt x="40" y="397"/>
                  </a:cubicBezTo>
                  <a:cubicBezTo>
                    <a:pt x="30" y="397"/>
                    <a:pt x="3" y="401"/>
                    <a:pt x="10" y="414"/>
                  </a:cubicBezTo>
                  <a:cubicBezTo>
                    <a:pt x="14" y="422"/>
                    <a:pt x="24" y="419"/>
                    <a:pt x="32" y="414"/>
                  </a:cubicBezTo>
                  <a:cubicBezTo>
                    <a:pt x="28" y="426"/>
                    <a:pt x="27" y="440"/>
                    <a:pt x="28" y="454"/>
                  </a:cubicBezTo>
                  <a:cubicBezTo>
                    <a:pt x="21" y="457"/>
                    <a:pt x="15" y="461"/>
                    <a:pt x="9" y="465"/>
                  </a:cubicBezTo>
                  <a:cubicBezTo>
                    <a:pt x="5" y="469"/>
                    <a:pt x="0" y="477"/>
                    <a:pt x="6" y="482"/>
                  </a:cubicBezTo>
                  <a:cubicBezTo>
                    <a:pt x="11" y="486"/>
                    <a:pt x="17" y="482"/>
                    <a:pt x="22" y="478"/>
                  </a:cubicBezTo>
                  <a:cubicBezTo>
                    <a:pt x="25" y="475"/>
                    <a:pt x="28" y="471"/>
                    <a:pt x="31" y="467"/>
                  </a:cubicBezTo>
                  <a:cubicBezTo>
                    <a:pt x="33" y="472"/>
                    <a:pt x="36" y="476"/>
                    <a:pt x="40" y="479"/>
                  </a:cubicBezTo>
                  <a:cubicBezTo>
                    <a:pt x="44" y="483"/>
                    <a:pt x="51" y="487"/>
                    <a:pt x="56" y="483"/>
                  </a:cubicBezTo>
                  <a:cubicBezTo>
                    <a:pt x="62" y="478"/>
                    <a:pt x="57" y="470"/>
                    <a:pt x="53" y="467"/>
                  </a:cubicBezTo>
                  <a:cubicBezTo>
                    <a:pt x="47" y="462"/>
                    <a:pt x="42" y="459"/>
                    <a:pt x="35" y="456"/>
                  </a:cubicBezTo>
                  <a:cubicBezTo>
                    <a:pt x="34" y="442"/>
                    <a:pt x="35" y="428"/>
                    <a:pt x="39" y="415"/>
                  </a:cubicBezTo>
                  <a:cubicBezTo>
                    <a:pt x="40" y="420"/>
                    <a:pt x="42" y="424"/>
                    <a:pt x="45" y="428"/>
                  </a:cubicBezTo>
                  <a:cubicBezTo>
                    <a:pt x="48" y="432"/>
                    <a:pt x="53" y="436"/>
                    <a:pt x="58" y="433"/>
                  </a:cubicBezTo>
                  <a:cubicBezTo>
                    <a:pt x="70" y="425"/>
                    <a:pt x="54" y="408"/>
                    <a:pt x="46" y="401"/>
                  </a:cubicBezTo>
                  <a:cubicBezTo>
                    <a:pt x="49" y="397"/>
                    <a:pt x="52" y="393"/>
                    <a:pt x="56" y="389"/>
                  </a:cubicBezTo>
                  <a:cubicBezTo>
                    <a:pt x="62" y="382"/>
                    <a:pt x="68" y="376"/>
                    <a:pt x="75" y="371"/>
                  </a:cubicBezTo>
                  <a:cubicBezTo>
                    <a:pt x="73" y="382"/>
                    <a:pt x="72" y="396"/>
                    <a:pt x="82" y="396"/>
                  </a:cubicBezTo>
                  <a:cubicBezTo>
                    <a:pt x="96" y="397"/>
                    <a:pt x="91" y="374"/>
                    <a:pt x="88" y="364"/>
                  </a:cubicBezTo>
                  <a:cubicBezTo>
                    <a:pt x="102" y="357"/>
                    <a:pt x="117" y="352"/>
                    <a:pt x="133" y="349"/>
                  </a:cubicBezTo>
                  <a:cubicBezTo>
                    <a:pt x="133" y="349"/>
                    <a:pt x="134" y="349"/>
                    <a:pt x="135" y="349"/>
                  </a:cubicBezTo>
                  <a:cubicBezTo>
                    <a:pt x="130" y="358"/>
                    <a:pt x="124" y="372"/>
                    <a:pt x="134" y="377"/>
                  </a:cubicBezTo>
                  <a:cubicBezTo>
                    <a:pt x="139" y="379"/>
                    <a:pt x="144" y="375"/>
                    <a:pt x="145" y="371"/>
                  </a:cubicBezTo>
                  <a:cubicBezTo>
                    <a:pt x="149" y="363"/>
                    <a:pt x="149" y="354"/>
                    <a:pt x="148" y="346"/>
                  </a:cubicBezTo>
                  <a:cubicBezTo>
                    <a:pt x="165" y="344"/>
                    <a:pt x="183" y="343"/>
                    <a:pt x="200" y="342"/>
                  </a:cubicBezTo>
                  <a:cubicBezTo>
                    <a:pt x="197" y="346"/>
                    <a:pt x="194" y="349"/>
                    <a:pt x="192" y="354"/>
                  </a:cubicBezTo>
                  <a:cubicBezTo>
                    <a:pt x="189" y="359"/>
                    <a:pt x="188" y="365"/>
                    <a:pt x="193" y="369"/>
                  </a:cubicBezTo>
                  <a:cubicBezTo>
                    <a:pt x="205" y="378"/>
                    <a:pt x="212" y="353"/>
                    <a:pt x="214" y="342"/>
                  </a:cubicBezTo>
                  <a:cubicBezTo>
                    <a:pt x="231" y="342"/>
                    <a:pt x="248" y="342"/>
                    <a:pt x="266" y="342"/>
                  </a:cubicBezTo>
                  <a:cubicBezTo>
                    <a:pt x="263" y="345"/>
                    <a:pt x="260" y="349"/>
                    <a:pt x="258" y="353"/>
                  </a:cubicBezTo>
                  <a:cubicBezTo>
                    <a:pt x="256" y="357"/>
                    <a:pt x="254" y="364"/>
                    <a:pt x="259" y="368"/>
                  </a:cubicBezTo>
                  <a:cubicBezTo>
                    <a:pt x="271" y="376"/>
                    <a:pt x="278" y="353"/>
                    <a:pt x="280" y="342"/>
                  </a:cubicBezTo>
                  <a:cubicBezTo>
                    <a:pt x="299" y="342"/>
                    <a:pt x="319" y="342"/>
                    <a:pt x="338" y="340"/>
                  </a:cubicBezTo>
                  <a:cubicBezTo>
                    <a:pt x="335" y="343"/>
                    <a:pt x="332" y="346"/>
                    <a:pt x="329" y="350"/>
                  </a:cubicBezTo>
                  <a:cubicBezTo>
                    <a:pt x="326" y="355"/>
                    <a:pt x="324" y="362"/>
                    <a:pt x="328" y="366"/>
                  </a:cubicBezTo>
                  <a:cubicBezTo>
                    <a:pt x="340" y="377"/>
                    <a:pt x="349" y="350"/>
                    <a:pt x="352" y="341"/>
                  </a:cubicBezTo>
                  <a:cubicBezTo>
                    <a:pt x="353" y="340"/>
                    <a:pt x="353" y="339"/>
                    <a:pt x="353" y="339"/>
                  </a:cubicBezTo>
                  <a:cubicBezTo>
                    <a:pt x="372" y="336"/>
                    <a:pt x="391" y="333"/>
                    <a:pt x="409" y="327"/>
                  </a:cubicBezTo>
                  <a:cubicBezTo>
                    <a:pt x="403" y="336"/>
                    <a:pt x="398" y="350"/>
                    <a:pt x="408" y="355"/>
                  </a:cubicBezTo>
                  <a:cubicBezTo>
                    <a:pt x="422" y="362"/>
                    <a:pt x="423" y="333"/>
                    <a:pt x="422" y="323"/>
                  </a:cubicBezTo>
                  <a:cubicBezTo>
                    <a:pt x="422" y="323"/>
                    <a:pt x="422" y="323"/>
                    <a:pt x="423" y="323"/>
                  </a:cubicBezTo>
                  <a:cubicBezTo>
                    <a:pt x="438" y="317"/>
                    <a:pt x="454" y="310"/>
                    <a:pt x="468" y="301"/>
                  </a:cubicBezTo>
                  <a:cubicBezTo>
                    <a:pt x="464" y="311"/>
                    <a:pt x="462" y="326"/>
                    <a:pt x="474" y="327"/>
                  </a:cubicBezTo>
                  <a:cubicBezTo>
                    <a:pt x="488" y="328"/>
                    <a:pt x="483" y="303"/>
                    <a:pt x="480" y="293"/>
                  </a:cubicBezTo>
                  <a:cubicBezTo>
                    <a:pt x="481" y="293"/>
                    <a:pt x="481" y="292"/>
                    <a:pt x="481" y="292"/>
                  </a:cubicBezTo>
                  <a:cubicBezTo>
                    <a:pt x="483" y="290"/>
                    <a:pt x="486" y="288"/>
                    <a:pt x="489" y="286"/>
                  </a:cubicBezTo>
                  <a:cubicBezTo>
                    <a:pt x="497" y="279"/>
                    <a:pt x="504" y="272"/>
                    <a:pt x="511" y="264"/>
                  </a:cubicBezTo>
                  <a:cubicBezTo>
                    <a:pt x="511" y="269"/>
                    <a:pt x="512" y="274"/>
                    <a:pt x="513" y="278"/>
                  </a:cubicBezTo>
                  <a:cubicBezTo>
                    <a:pt x="515" y="283"/>
                    <a:pt x="520" y="287"/>
                    <a:pt x="525" y="285"/>
                  </a:cubicBezTo>
                  <a:cubicBezTo>
                    <a:pt x="537" y="281"/>
                    <a:pt x="527" y="260"/>
                    <a:pt x="522" y="251"/>
                  </a:cubicBezTo>
                  <a:cubicBezTo>
                    <a:pt x="522" y="251"/>
                    <a:pt x="522" y="250"/>
                    <a:pt x="522" y="250"/>
                  </a:cubicBezTo>
                  <a:cubicBezTo>
                    <a:pt x="526" y="243"/>
                    <a:pt x="530" y="237"/>
                    <a:pt x="533" y="230"/>
                  </a:cubicBezTo>
                  <a:cubicBezTo>
                    <a:pt x="536" y="223"/>
                    <a:pt x="539" y="217"/>
                    <a:pt x="540" y="210"/>
                  </a:cubicBezTo>
                  <a:cubicBezTo>
                    <a:pt x="542" y="213"/>
                    <a:pt x="544" y="216"/>
                    <a:pt x="547" y="219"/>
                  </a:cubicBezTo>
                  <a:cubicBezTo>
                    <a:pt x="551" y="223"/>
                    <a:pt x="558" y="226"/>
                    <a:pt x="563" y="222"/>
                  </a:cubicBezTo>
                  <a:cubicBezTo>
                    <a:pt x="572" y="212"/>
                    <a:pt x="552" y="199"/>
                    <a:pt x="543" y="194"/>
                  </a:cubicBezTo>
                  <a:cubicBezTo>
                    <a:pt x="545" y="180"/>
                    <a:pt x="545" y="165"/>
                    <a:pt x="543" y="151"/>
                  </a:cubicBezTo>
                  <a:cubicBezTo>
                    <a:pt x="542" y="149"/>
                    <a:pt x="542" y="146"/>
                    <a:pt x="542" y="144"/>
                  </a:cubicBezTo>
                  <a:cubicBezTo>
                    <a:pt x="544" y="146"/>
                    <a:pt x="548" y="148"/>
                    <a:pt x="551" y="150"/>
                  </a:cubicBezTo>
                  <a:cubicBezTo>
                    <a:pt x="556" y="152"/>
                    <a:pt x="562" y="154"/>
                    <a:pt x="566" y="149"/>
                  </a:cubicBezTo>
                  <a:close/>
                  <a:moveTo>
                    <a:pt x="18" y="411"/>
                  </a:moveTo>
                  <a:cubicBezTo>
                    <a:pt x="15" y="408"/>
                    <a:pt x="27" y="406"/>
                    <a:pt x="28" y="406"/>
                  </a:cubicBezTo>
                  <a:cubicBezTo>
                    <a:pt x="30" y="405"/>
                    <a:pt x="32" y="405"/>
                    <a:pt x="34" y="405"/>
                  </a:cubicBezTo>
                  <a:cubicBezTo>
                    <a:pt x="32" y="406"/>
                    <a:pt x="31" y="407"/>
                    <a:pt x="29" y="408"/>
                  </a:cubicBezTo>
                  <a:cubicBezTo>
                    <a:pt x="27" y="409"/>
                    <a:pt x="19" y="413"/>
                    <a:pt x="18" y="411"/>
                  </a:cubicBezTo>
                  <a:close/>
                  <a:moveTo>
                    <a:pt x="20" y="469"/>
                  </a:moveTo>
                  <a:cubicBezTo>
                    <a:pt x="19" y="470"/>
                    <a:pt x="13" y="477"/>
                    <a:pt x="11" y="476"/>
                  </a:cubicBezTo>
                  <a:cubicBezTo>
                    <a:pt x="8" y="474"/>
                    <a:pt x="19" y="467"/>
                    <a:pt x="20" y="466"/>
                  </a:cubicBezTo>
                  <a:cubicBezTo>
                    <a:pt x="21" y="466"/>
                    <a:pt x="23" y="465"/>
                    <a:pt x="24" y="464"/>
                  </a:cubicBezTo>
                  <a:cubicBezTo>
                    <a:pt x="23" y="466"/>
                    <a:pt x="22" y="468"/>
                    <a:pt x="20" y="469"/>
                  </a:cubicBezTo>
                  <a:close/>
                  <a:moveTo>
                    <a:pt x="50" y="477"/>
                  </a:moveTo>
                  <a:cubicBezTo>
                    <a:pt x="49" y="478"/>
                    <a:pt x="42" y="472"/>
                    <a:pt x="41" y="470"/>
                  </a:cubicBezTo>
                  <a:cubicBezTo>
                    <a:pt x="40" y="469"/>
                    <a:pt x="39" y="467"/>
                    <a:pt x="38" y="465"/>
                  </a:cubicBezTo>
                  <a:cubicBezTo>
                    <a:pt x="39" y="466"/>
                    <a:pt x="40" y="467"/>
                    <a:pt x="42" y="468"/>
                  </a:cubicBezTo>
                  <a:cubicBezTo>
                    <a:pt x="43" y="468"/>
                    <a:pt x="54" y="475"/>
                    <a:pt x="50" y="477"/>
                  </a:cubicBezTo>
                  <a:close/>
                  <a:moveTo>
                    <a:pt x="48" y="413"/>
                  </a:moveTo>
                  <a:cubicBezTo>
                    <a:pt x="50" y="416"/>
                    <a:pt x="54" y="421"/>
                    <a:pt x="54" y="424"/>
                  </a:cubicBezTo>
                  <a:cubicBezTo>
                    <a:pt x="55" y="425"/>
                    <a:pt x="55" y="426"/>
                    <a:pt x="54" y="426"/>
                  </a:cubicBezTo>
                  <a:cubicBezTo>
                    <a:pt x="52" y="426"/>
                    <a:pt x="51" y="426"/>
                    <a:pt x="51" y="424"/>
                  </a:cubicBezTo>
                  <a:cubicBezTo>
                    <a:pt x="50" y="423"/>
                    <a:pt x="49" y="421"/>
                    <a:pt x="48" y="419"/>
                  </a:cubicBezTo>
                  <a:cubicBezTo>
                    <a:pt x="47" y="416"/>
                    <a:pt x="46" y="414"/>
                    <a:pt x="46" y="411"/>
                  </a:cubicBezTo>
                  <a:cubicBezTo>
                    <a:pt x="47" y="412"/>
                    <a:pt x="47" y="412"/>
                    <a:pt x="48" y="413"/>
                  </a:cubicBezTo>
                  <a:close/>
                  <a:moveTo>
                    <a:pt x="120" y="334"/>
                  </a:moveTo>
                  <a:cubicBezTo>
                    <a:pt x="118" y="333"/>
                    <a:pt x="119" y="332"/>
                    <a:pt x="121" y="333"/>
                  </a:cubicBezTo>
                  <a:cubicBezTo>
                    <a:pt x="124" y="332"/>
                    <a:pt x="129" y="336"/>
                    <a:pt x="132" y="338"/>
                  </a:cubicBezTo>
                  <a:cubicBezTo>
                    <a:pt x="133" y="338"/>
                    <a:pt x="134" y="339"/>
                    <a:pt x="135" y="340"/>
                  </a:cubicBezTo>
                  <a:cubicBezTo>
                    <a:pt x="133" y="340"/>
                    <a:pt x="131" y="339"/>
                    <a:pt x="129" y="339"/>
                  </a:cubicBezTo>
                  <a:cubicBezTo>
                    <a:pt x="127" y="338"/>
                    <a:pt x="124" y="338"/>
                    <a:pt x="122" y="337"/>
                  </a:cubicBezTo>
                  <a:cubicBezTo>
                    <a:pt x="121" y="336"/>
                    <a:pt x="120" y="335"/>
                    <a:pt x="120" y="334"/>
                  </a:cubicBezTo>
                  <a:close/>
                  <a:moveTo>
                    <a:pt x="61" y="359"/>
                  </a:moveTo>
                  <a:cubicBezTo>
                    <a:pt x="59" y="359"/>
                    <a:pt x="59" y="359"/>
                    <a:pt x="58" y="358"/>
                  </a:cubicBezTo>
                  <a:cubicBezTo>
                    <a:pt x="57" y="356"/>
                    <a:pt x="58" y="356"/>
                    <a:pt x="60" y="356"/>
                  </a:cubicBezTo>
                  <a:cubicBezTo>
                    <a:pt x="62" y="355"/>
                    <a:pt x="67" y="357"/>
                    <a:pt x="70" y="358"/>
                  </a:cubicBezTo>
                  <a:cubicBezTo>
                    <a:pt x="71" y="359"/>
                    <a:pt x="73" y="359"/>
                    <a:pt x="75" y="360"/>
                  </a:cubicBezTo>
                  <a:cubicBezTo>
                    <a:pt x="72" y="360"/>
                    <a:pt x="70" y="360"/>
                    <a:pt x="68" y="360"/>
                  </a:cubicBezTo>
                  <a:cubicBezTo>
                    <a:pt x="66" y="360"/>
                    <a:pt x="63" y="360"/>
                    <a:pt x="61" y="359"/>
                  </a:cubicBezTo>
                  <a:close/>
                  <a:moveTo>
                    <a:pt x="84" y="388"/>
                  </a:moveTo>
                  <a:cubicBezTo>
                    <a:pt x="80" y="390"/>
                    <a:pt x="81" y="380"/>
                    <a:pt x="81" y="379"/>
                  </a:cubicBezTo>
                  <a:cubicBezTo>
                    <a:pt x="81" y="376"/>
                    <a:pt x="82" y="374"/>
                    <a:pt x="83" y="371"/>
                  </a:cubicBezTo>
                  <a:cubicBezTo>
                    <a:pt x="83" y="372"/>
                    <a:pt x="83" y="374"/>
                    <a:pt x="84" y="375"/>
                  </a:cubicBezTo>
                  <a:cubicBezTo>
                    <a:pt x="84" y="377"/>
                    <a:pt x="86" y="386"/>
                    <a:pt x="84" y="388"/>
                  </a:cubicBezTo>
                  <a:close/>
                  <a:moveTo>
                    <a:pt x="141" y="357"/>
                  </a:moveTo>
                  <a:cubicBezTo>
                    <a:pt x="141" y="359"/>
                    <a:pt x="139" y="371"/>
                    <a:pt x="137" y="369"/>
                  </a:cubicBezTo>
                  <a:cubicBezTo>
                    <a:pt x="135" y="368"/>
                    <a:pt x="137" y="361"/>
                    <a:pt x="138" y="359"/>
                  </a:cubicBezTo>
                  <a:cubicBezTo>
                    <a:pt x="139" y="357"/>
                    <a:pt x="140" y="354"/>
                    <a:pt x="141" y="352"/>
                  </a:cubicBezTo>
                  <a:cubicBezTo>
                    <a:pt x="141" y="354"/>
                    <a:pt x="141" y="356"/>
                    <a:pt x="141" y="357"/>
                  </a:cubicBezTo>
                  <a:close/>
                  <a:moveTo>
                    <a:pt x="191" y="323"/>
                  </a:moveTo>
                  <a:cubicBezTo>
                    <a:pt x="194" y="323"/>
                    <a:pt x="199" y="329"/>
                    <a:pt x="201" y="331"/>
                  </a:cubicBezTo>
                  <a:cubicBezTo>
                    <a:pt x="202" y="332"/>
                    <a:pt x="202" y="333"/>
                    <a:pt x="203" y="333"/>
                  </a:cubicBezTo>
                  <a:cubicBezTo>
                    <a:pt x="201" y="333"/>
                    <a:pt x="199" y="332"/>
                    <a:pt x="198" y="331"/>
                  </a:cubicBezTo>
                  <a:cubicBezTo>
                    <a:pt x="196" y="330"/>
                    <a:pt x="185" y="323"/>
                    <a:pt x="191" y="323"/>
                  </a:cubicBezTo>
                  <a:close/>
                  <a:moveTo>
                    <a:pt x="197" y="363"/>
                  </a:moveTo>
                  <a:cubicBezTo>
                    <a:pt x="195" y="361"/>
                    <a:pt x="199" y="355"/>
                    <a:pt x="200" y="353"/>
                  </a:cubicBezTo>
                  <a:cubicBezTo>
                    <a:pt x="202" y="351"/>
                    <a:pt x="203" y="349"/>
                    <a:pt x="205" y="347"/>
                  </a:cubicBezTo>
                  <a:cubicBezTo>
                    <a:pt x="205" y="349"/>
                    <a:pt x="204" y="350"/>
                    <a:pt x="204" y="352"/>
                  </a:cubicBezTo>
                  <a:cubicBezTo>
                    <a:pt x="204" y="353"/>
                    <a:pt x="199" y="365"/>
                    <a:pt x="197" y="363"/>
                  </a:cubicBezTo>
                  <a:close/>
                  <a:moveTo>
                    <a:pt x="328" y="320"/>
                  </a:moveTo>
                  <a:cubicBezTo>
                    <a:pt x="330" y="318"/>
                    <a:pt x="337" y="327"/>
                    <a:pt x="338" y="328"/>
                  </a:cubicBezTo>
                  <a:cubicBezTo>
                    <a:pt x="340" y="329"/>
                    <a:pt x="341" y="330"/>
                    <a:pt x="342" y="332"/>
                  </a:cubicBezTo>
                  <a:cubicBezTo>
                    <a:pt x="340" y="331"/>
                    <a:pt x="338" y="330"/>
                    <a:pt x="336" y="329"/>
                  </a:cubicBezTo>
                  <a:cubicBezTo>
                    <a:pt x="335" y="329"/>
                    <a:pt x="326" y="322"/>
                    <a:pt x="328" y="320"/>
                  </a:cubicBezTo>
                  <a:close/>
                  <a:moveTo>
                    <a:pt x="257" y="322"/>
                  </a:moveTo>
                  <a:cubicBezTo>
                    <a:pt x="260" y="322"/>
                    <a:pt x="265" y="327"/>
                    <a:pt x="267" y="329"/>
                  </a:cubicBezTo>
                  <a:cubicBezTo>
                    <a:pt x="268" y="330"/>
                    <a:pt x="269" y="331"/>
                    <a:pt x="270" y="332"/>
                  </a:cubicBezTo>
                  <a:cubicBezTo>
                    <a:pt x="268" y="332"/>
                    <a:pt x="266" y="331"/>
                    <a:pt x="264" y="330"/>
                  </a:cubicBezTo>
                  <a:cubicBezTo>
                    <a:pt x="263" y="329"/>
                    <a:pt x="252" y="321"/>
                    <a:pt x="257" y="322"/>
                  </a:cubicBezTo>
                  <a:close/>
                  <a:moveTo>
                    <a:pt x="263" y="362"/>
                  </a:moveTo>
                  <a:cubicBezTo>
                    <a:pt x="262" y="359"/>
                    <a:pt x="266" y="353"/>
                    <a:pt x="267" y="352"/>
                  </a:cubicBezTo>
                  <a:cubicBezTo>
                    <a:pt x="268" y="349"/>
                    <a:pt x="270" y="347"/>
                    <a:pt x="272" y="346"/>
                  </a:cubicBezTo>
                  <a:cubicBezTo>
                    <a:pt x="271" y="347"/>
                    <a:pt x="271" y="349"/>
                    <a:pt x="270" y="351"/>
                  </a:cubicBezTo>
                  <a:cubicBezTo>
                    <a:pt x="270" y="351"/>
                    <a:pt x="265" y="364"/>
                    <a:pt x="263" y="362"/>
                  </a:cubicBezTo>
                  <a:close/>
                  <a:moveTo>
                    <a:pt x="333" y="360"/>
                  </a:moveTo>
                  <a:cubicBezTo>
                    <a:pt x="331" y="359"/>
                    <a:pt x="338" y="350"/>
                    <a:pt x="339" y="349"/>
                  </a:cubicBezTo>
                  <a:cubicBezTo>
                    <a:pt x="340" y="348"/>
                    <a:pt x="341" y="347"/>
                    <a:pt x="342" y="346"/>
                  </a:cubicBezTo>
                  <a:cubicBezTo>
                    <a:pt x="340" y="353"/>
                    <a:pt x="336" y="362"/>
                    <a:pt x="333" y="360"/>
                  </a:cubicBezTo>
                  <a:close/>
                  <a:moveTo>
                    <a:pt x="453" y="286"/>
                  </a:moveTo>
                  <a:cubicBezTo>
                    <a:pt x="455" y="285"/>
                    <a:pt x="460" y="287"/>
                    <a:pt x="463" y="288"/>
                  </a:cubicBezTo>
                  <a:cubicBezTo>
                    <a:pt x="464" y="289"/>
                    <a:pt x="466" y="290"/>
                    <a:pt x="467" y="290"/>
                  </a:cubicBezTo>
                  <a:cubicBezTo>
                    <a:pt x="465" y="291"/>
                    <a:pt x="462" y="291"/>
                    <a:pt x="460" y="290"/>
                  </a:cubicBezTo>
                  <a:cubicBezTo>
                    <a:pt x="458" y="290"/>
                    <a:pt x="447" y="287"/>
                    <a:pt x="453" y="286"/>
                  </a:cubicBezTo>
                  <a:close/>
                  <a:moveTo>
                    <a:pt x="396" y="311"/>
                  </a:moveTo>
                  <a:cubicBezTo>
                    <a:pt x="399" y="311"/>
                    <a:pt x="404" y="314"/>
                    <a:pt x="407" y="316"/>
                  </a:cubicBezTo>
                  <a:cubicBezTo>
                    <a:pt x="408" y="316"/>
                    <a:pt x="409" y="317"/>
                    <a:pt x="410" y="318"/>
                  </a:cubicBezTo>
                  <a:cubicBezTo>
                    <a:pt x="408" y="318"/>
                    <a:pt x="406" y="317"/>
                    <a:pt x="404" y="317"/>
                  </a:cubicBezTo>
                  <a:cubicBezTo>
                    <a:pt x="401" y="316"/>
                    <a:pt x="399" y="315"/>
                    <a:pt x="397" y="314"/>
                  </a:cubicBezTo>
                  <a:cubicBezTo>
                    <a:pt x="394" y="313"/>
                    <a:pt x="392" y="311"/>
                    <a:pt x="396" y="311"/>
                  </a:cubicBezTo>
                  <a:close/>
                  <a:moveTo>
                    <a:pt x="412" y="348"/>
                  </a:moveTo>
                  <a:cubicBezTo>
                    <a:pt x="408" y="349"/>
                    <a:pt x="412" y="338"/>
                    <a:pt x="412" y="337"/>
                  </a:cubicBezTo>
                  <a:cubicBezTo>
                    <a:pt x="413" y="335"/>
                    <a:pt x="414" y="333"/>
                    <a:pt x="415" y="331"/>
                  </a:cubicBezTo>
                  <a:cubicBezTo>
                    <a:pt x="415" y="332"/>
                    <a:pt x="415" y="333"/>
                    <a:pt x="415" y="334"/>
                  </a:cubicBezTo>
                  <a:cubicBezTo>
                    <a:pt x="415" y="336"/>
                    <a:pt x="414" y="348"/>
                    <a:pt x="412" y="348"/>
                  </a:cubicBezTo>
                  <a:close/>
                  <a:moveTo>
                    <a:pt x="475" y="319"/>
                  </a:moveTo>
                  <a:cubicBezTo>
                    <a:pt x="472" y="321"/>
                    <a:pt x="473" y="309"/>
                    <a:pt x="473" y="309"/>
                  </a:cubicBezTo>
                  <a:cubicBezTo>
                    <a:pt x="473" y="306"/>
                    <a:pt x="474" y="304"/>
                    <a:pt x="475" y="302"/>
                  </a:cubicBezTo>
                  <a:cubicBezTo>
                    <a:pt x="475" y="304"/>
                    <a:pt x="476" y="305"/>
                    <a:pt x="476" y="307"/>
                  </a:cubicBezTo>
                  <a:cubicBezTo>
                    <a:pt x="476" y="309"/>
                    <a:pt x="477" y="318"/>
                    <a:pt x="475" y="319"/>
                  </a:cubicBezTo>
                  <a:close/>
                  <a:moveTo>
                    <a:pt x="492" y="251"/>
                  </a:moveTo>
                  <a:cubicBezTo>
                    <a:pt x="492" y="250"/>
                    <a:pt x="501" y="250"/>
                    <a:pt x="502" y="251"/>
                  </a:cubicBezTo>
                  <a:cubicBezTo>
                    <a:pt x="505" y="251"/>
                    <a:pt x="507" y="251"/>
                    <a:pt x="509" y="251"/>
                  </a:cubicBezTo>
                  <a:cubicBezTo>
                    <a:pt x="507" y="252"/>
                    <a:pt x="505" y="253"/>
                    <a:pt x="503" y="253"/>
                  </a:cubicBezTo>
                  <a:cubicBezTo>
                    <a:pt x="502" y="253"/>
                    <a:pt x="490" y="255"/>
                    <a:pt x="492" y="251"/>
                  </a:cubicBezTo>
                  <a:close/>
                  <a:moveTo>
                    <a:pt x="523" y="276"/>
                  </a:moveTo>
                  <a:cubicBezTo>
                    <a:pt x="522" y="282"/>
                    <a:pt x="519" y="271"/>
                    <a:pt x="519" y="269"/>
                  </a:cubicBezTo>
                  <a:cubicBezTo>
                    <a:pt x="518" y="266"/>
                    <a:pt x="519" y="264"/>
                    <a:pt x="519" y="261"/>
                  </a:cubicBezTo>
                  <a:cubicBezTo>
                    <a:pt x="519" y="262"/>
                    <a:pt x="520" y="263"/>
                    <a:pt x="520" y="265"/>
                  </a:cubicBezTo>
                  <a:cubicBezTo>
                    <a:pt x="522" y="267"/>
                    <a:pt x="524" y="273"/>
                    <a:pt x="523" y="276"/>
                  </a:cubicBezTo>
                  <a:close/>
                  <a:moveTo>
                    <a:pt x="528" y="144"/>
                  </a:moveTo>
                  <a:cubicBezTo>
                    <a:pt x="528" y="145"/>
                    <a:pt x="520" y="156"/>
                    <a:pt x="520" y="151"/>
                  </a:cubicBezTo>
                  <a:cubicBezTo>
                    <a:pt x="520" y="147"/>
                    <a:pt x="526" y="143"/>
                    <a:pt x="528" y="141"/>
                  </a:cubicBezTo>
                  <a:cubicBezTo>
                    <a:pt x="529" y="140"/>
                    <a:pt x="530" y="139"/>
                    <a:pt x="531" y="138"/>
                  </a:cubicBezTo>
                  <a:cubicBezTo>
                    <a:pt x="530" y="140"/>
                    <a:pt x="529" y="142"/>
                    <a:pt x="528" y="144"/>
                  </a:cubicBezTo>
                  <a:close/>
                  <a:moveTo>
                    <a:pt x="517" y="210"/>
                  </a:moveTo>
                  <a:cubicBezTo>
                    <a:pt x="515" y="208"/>
                    <a:pt x="524" y="204"/>
                    <a:pt x="531" y="201"/>
                  </a:cubicBezTo>
                  <a:cubicBezTo>
                    <a:pt x="530" y="202"/>
                    <a:pt x="529" y="203"/>
                    <a:pt x="528" y="205"/>
                  </a:cubicBezTo>
                  <a:cubicBezTo>
                    <a:pt x="527" y="206"/>
                    <a:pt x="519" y="213"/>
                    <a:pt x="517" y="210"/>
                  </a:cubicBezTo>
                  <a:close/>
                  <a:moveTo>
                    <a:pt x="557" y="215"/>
                  </a:moveTo>
                  <a:cubicBezTo>
                    <a:pt x="557" y="218"/>
                    <a:pt x="554" y="215"/>
                    <a:pt x="553" y="214"/>
                  </a:cubicBezTo>
                  <a:cubicBezTo>
                    <a:pt x="551" y="213"/>
                    <a:pt x="550" y="211"/>
                    <a:pt x="548" y="209"/>
                  </a:cubicBezTo>
                  <a:cubicBezTo>
                    <a:pt x="547" y="207"/>
                    <a:pt x="546" y="205"/>
                    <a:pt x="545" y="203"/>
                  </a:cubicBezTo>
                  <a:cubicBezTo>
                    <a:pt x="546" y="204"/>
                    <a:pt x="547" y="205"/>
                    <a:pt x="548" y="206"/>
                  </a:cubicBezTo>
                  <a:cubicBezTo>
                    <a:pt x="551" y="207"/>
                    <a:pt x="557" y="212"/>
                    <a:pt x="557" y="215"/>
                  </a:cubicBezTo>
                  <a:close/>
                  <a:moveTo>
                    <a:pt x="544" y="136"/>
                  </a:moveTo>
                  <a:cubicBezTo>
                    <a:pt x="546" y="137"/>
                    <a:pt x="548" y="137"/>
                    <a:pt x="549" y="138"/>
                  </a:cubicBezTo>
                  <a:cubicBezTo>
                    <a:pt x="550" y="138"/>
                    <a:pt x="562" y="143"/>
                    <a:pt x="560" y="145"/>
                  </a:cubicBezTo>
                  <a:cubicBezTo>
                    <a:pt x="558" y="146"/>
                    <a:pt x="552" y="142"/>
                    <a:pt x="550" y="141"/>
                  </a:cubicBezTo>
                  <a:cubicBezTo>
                    <a:pt x="548" y="140"/>
                    <a:pt x="546" y="138"/>
                    <a:pt x="544" y="136"/>
                  </a:cubicBezTo>
                  <a:close/>
                </a:path>
              </a:pathLst>
            </a:custGeom>
            <a:solidFill>
              <a:srgbClr val="AAA38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1" name="Freeform 107"/>
            <p:cNvSpPr>
              <a:spLocks noEditPoints="1"/>
            </p:cNvSpPr>
            <p:nvPr/>
          </p:nvSpPr>
          <p:spPr bwMode="auto">
            <a:xfrm>
              <a:off x="839788" y="5403850"/>
              <a:ext cx="2154238" cy="1812925"/>
            </a:xfrm>
            <a:custGeom>
              <a:avLst/>
              <a:gdLst>
                <a:gd name="T0" fmla="*/ 562 w 573"/>
                <a:gd name="T1" fmla="*/ 409 h 482"/>
                <a:gd name="T2" fmla="*/ 515 w 573"/>
                <a:gd name="T3" fmla="*/ 361 h 482"/>
                <a:gd name="T4" fmla="*/ 454 w 573"/>
                <a:gd name="T5" fmla="*/ 338 h 482"/>
                <a:gd name="T6" fmla="*/ 385 w 573"/>
                <a:gd name="T7" fmla="*/ 328 h 482"/>
                <a:gd name="T8" fmla="*/ 318 w 573"/>
                <a:gd name="T9" fmla="*/ 327 h 482"/>
                <a:gd name="T10" fmla="*/ 245 w 573"/>
                <a:gd name="T11" fmla="*/ 326 h 482"/>
                <a:gd name="T12" fmla="*/ 174 w 573"/>
                <a:gd name="T13" fmla="*/ 318 h 482"/>
                <a:gd name="T14" fmla="*/ 113 w 573"/>
                <a:gd name="T15" fmla="*/ 293 h 482"/>
                <a:gd name="T16" fmla="*/ 67 w 573"/>
                <a:gd name="T17" fmla="*/ 255 h 482"/>
                <a:gd name="T18" fmla="*/ 40 w 573"/>
                <a:gd name="T19" fmla="*/ 205 h 482"/>
                <a:gd name="T20" fmla="*/ 38 w 573"/>
                <a:gd name="T21" fmla="*/ 142 h 482"/>
                <a:gd name="T22" fmla="*/ 42 w 573"/>
                <a:gd name="T23" fmla="*/ 118 h 482"/>
                <a:gd name="T24" fmla="*/ 7 w 573"/>
                <a:gd name="T25" fmla="*/ 18 h 482"/>
                <a:gd name="T26" fmla="*/ 16 w 573"/>
                <a:gd name="T27" fmla="*/ 35 h 482"/>
                <a:gd name="T28" fmla="*/ 34 w 573"/>
                <a:gd name="T29" fmla="*/ 121 h 482"/>
                <a:gd name="T30" fmla="*/ 31 w 573"/>
                <a:gd name="T31" fmla="*/ 138 h 482"/>
                <a:gd name="T32" fmla="*/ 32 w 573"/>
                <a:gd name="T33" fmla="*/ 205 h 482"/>
                <a:gd name="T34" fmla="*/ 47 w 573"/>
                <a:gd name="T35" fmla="*/ 280 h 482"/>
                <a:gd name="T36" fmla="*/ 92 w 573"/>
                <a:gd name="T37" fmla="*/ 287 h 482"/>
                <a:gd name="T38" fmla="*/ 150 w 573"/>
                <a:gd name="T39" fmla="*/ 318 h 482"/>
                <a:gd name="T40" fmla="*/ 219 w 573"/>
                <a:gd name="T41" fmla="*/ 333 h 482"/>
                <a:gd name="T42" fmla="*/ 233 w 573"/>
                <a:gd name="T43" fmla="*/ 334 h 482"/>
                <a:gd name="T44" fmla="*/ 306 w 573"/>
                <a:gd name="T45" fmla="*/ 337 h 482"/>
                <a:gd name="T46" fmla="*/ 373 w 573"/>
                <a:gd name="T47" fmla="*/ 338 h 482"/>
                <a:gd name="T48" fmla="*/ 439 w 573"/>
                <a:gd name="T49" fmla="*/ 372 h 482"/>
                <a:gd name="T50" fmla="*/ 497 w 573"/>
                <a:gd name="T51" fmla="*/ 366 h 482"/>
                <a:gd name="T52" fmla="*/ 527 w 573"/>
                <a:gd name="T53" fmla="*/ 423 h 482"/>
                <a:gd name="T54" fmla="*/ 516 w 573"/>
                <a:gd name="T55" fmla="*/ 478 h 482"/>
                <a:gd name="T56" fmla="*/ 567 w 573"/>
                <a:gd name="T57" fmla="*/ 477 h 482"/>
                <a:gd name="T58" fmla="*/ 41 w 573"/>
                <a:gd name="T59" fmla="*/ 196 h 482"/>
                <a:gd name="T60" fmla="*/ 44 w 573"/>
                <a:gd name="T61" fmla="*/ 139 h 482"/>
                <a:gd name="T62" fmla="*/ 12 w 573"/>
                <a:gd name="T63" fmla="*/ 140 h 482"/>
                <a:gd name="T64" fmla="*/ 24 w 573"/>
                <a:gd name="T65" fmla="*/ 204 h 482"/>
                <a:gd name="T66" fmla="*/ 24 w 573"/>
                <a:gd name="T67" fmla="*/ 204 h 482"/>
                <a:gd name="T68" fmla="*/ 69 w 573"/>
                <a:gd name="T69" fmla="*/ 246 h 482"/>
                <a:gd name="T70" fmla="*/ 51 w 573"/>
                <a:gd name="T71" fmla="*/ 261 h 482"/>
                <a:gd name="T72" fmla="*/ 176 w 573"/>
                <a:gd name="T73" fmla="*/ 309 h 482"/>
                <a:gd name="T74" fmla="*/ 176 w 573"/>
                <a:gd name="T75" fmla="*/ 306 h 482"/>
                <a:gd name="T76" fmla="*/ 108 w 573"/>
                <a:gd name="T77" fmla="*/ 284 h 482"/>
                <a:gd name="T78" fmla="*/ 97 w 573"/>
                <a:gd name="T79" fmla="*/ 297 h 482"/>
                <a:gd name="T80" fmla="*/ 157 w 573"/>
                <a:gd name="T81" fmla="*/ 329 h 482"/>
                <a:gd name="T82" fmla="*/ 234 w 573"/>
                <a:gd name="T83" fmla="*/ 323 h 482"/>
                <a:gd name="T84" fmla="*/ 234 w 573"/>
                <a:gd name="T85" fmla="*/ 323 h 482"/>
                <a:gd name="T86" fmla="*/ 239 w 573"/>
                <a:gd name="T87" fmla="*/ 355 h 482"/>
                <a:gd name="T88" fmla="*/ 302 w 573"/>
                <a:gd name="T89" fmla="*/ 327 h 482"/>
                <a:gd name="T90" fmla="*/ 301 w 573"/>
                <a:gd name="T91" fmla="*/ 341 h 482"/>
                <a:gd name="T92" fmla="*/ 381 w 573"/>
                <a:gd name="T93" fmla="*/ 322 h 482"/>
                <a:gd name="T94" fmla="*/ 382 w 573"/>
                <a:gd name="T95" fmla="*/ 318 h 482"/>
                <a:gd name="T96" fmla="*/ 375 w 573"/>
                <a:gd name="T97" fmla="*/ 358 h 482"/>
                <a:gd name="T98" fmla="*/ 498 w 573"/>
                <a:gd name="T99" fmla="*/ 355 h 482"/>
                <a:gd name="T100" fmla="*/ 450 w 573"/>
                <a:gd name="T101" fmla="*/ 332 h 482"/>
                <a:gd name="T102" fmla="*/ 452 w 573"/>
                <a:gd name="T103" fmla="*/ 328 h 482"/>
                <a:gd name="T104" fmla="*/ 434 w 573"/>
                <a:gd name="T105" fmla="*/ 354 h 482"/>
                <a:gd name="T106" fmla="*/ 489 w 573"/>
                <a:gd name="T107" fmla="*/ 366 h 482"/>
                <a:gd name="T108" fmla="*/ 543 w 573"/>
                <a:gd name="T109" fmla="*/ 403 h 482"/>
                <a:gd name="T110" fmla="*/ 525 w 573"/>
                <a:gd name="T111" fmla="*/ 413 h 482"/>
                <a:gd name="T112" fmla="*/ 526 w 573"/>
                <a:gd name="T113" fmla="*/ 406 h 482"/>
                <a:gd name="T114" fmla="*/ 530 w 573"/>
                <a:gd name="T115" fmla="*/ 463 h 482"/>
                <a:gd name="T116" fmla="*/ 552 w 573"/>
                <a:gd name="T117" fmla="*/ 464 h 4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573" h="482">
                  <a:moveTo>
                    <a:pt x="563" y="460"/>
                  </a:moveTo>
                  <a:cubicBezTo>
                    <a:pt x="557" y="456"/>
                    <a:pt x="551" y="452"/>
                    <a:pt x="544" y="449"/>
                  </a:cubicBezTo>
                  <a:cubicBezTo>
                    <a:pt x="545" y="435"/>
                    <a:pt x="544" y="422"/>
                    <a:pt x="540" y="409"/>
                  </a:cubicBezTo>
                  <a:cubicBezTo>
                    <a:pt x="548" y="414"/>
                    <a:pt x="558" y="417"/>
                    <a:pt x="562" y="409"/>
                  </a:cubicBezTo>
                  <a:cubicBezTo>
                    <a:pt x="569" y="396"/>
                    <a:pt x="543" y="393"/>
                    <a:pt x="532" y="392"/>
                  </a:cubicBezTo>
                  <a:cubicBezTo>
                    <a:pt x="529" y="388"/>
                    <a:pt x="526" y="383"/>
                    <a:pt x="523" y="379"/>
                  </a:cubicBezTo>
                  <a:cubicBezTo>
                    <a:pt x="517" y="373"/>
                    <a:pt x="511" y="368"/>
                    <a:pt x="504" y="363"/>
                  </a:cubicBezTo>
                  <a:cubicBezTo>
                    <a:pt x="508" y="363"/>
                    <a:pt x="511" y="362"/>
                    <a:pt x="515" y="361"/>
                  </a:cubicBezTo>
                  <a:cubicBezTo>
                    <a:pt x="519" y="359"/>
                    <a:pt x="524" y="355"/>
                    <a:pt x="522" y="350"/>
                  </a:cubicBezTo>
                  <a:cubicBezTo>
                    <a:pt x="518" y="337"/>
                    <a:pt x="495" y="348"/>
                    <a:pt x="487" y="352"/>
                  </a:cubicBezTo>
                  <a:cubicBezTo>
                    <a:pt x="476" y="346"/>
                    <a:pt x="464" y="342"/>
                    <a:pt x="451" y="339"/>
                  </a:cubicBezTo>
                  <a:cubicBezTo>
                    <a:pt x="452" y="339"/>
                    <a:pt x="453" y="338"/>
                    <a:pt x="454" y="338"/>
                  </a:cubicBezTo>
                  <a:cubicBezTo>
                    <a:pt x="459" y="335"/>
                    <a:pt x="463" y="329"/>
                    <a:pt x="460" y="324"/>
                  </a:cubicBezTo>
                  <a:cubicBezTo>
                    <a:pt x="452" y="313"/>
                    <a:pt x="432" y="328"/>
                    <a:pt x="425" y="334"/>
                  </a:cubicBezTo>
                  <a:cubicBezTo>
                    <a:pt x="411" y="332"/>
                    <a:pt x="396" y="331"/>
                    <a:pt x="382" y="330"/>
                  </a:cubicBezTo>
                  <a:cubicBezTo>
                    <a:pt x="383" y="330"/>
                    <a:pt x="384" y="329"/>
                    <a:pt x="385" y="328"/>
                  </a:cubicBezTo>
                  <a:cubicBezTo>
                    <a:pt x="389" y="325"/>
                    <a:pt x="394" y="318"/>
                    <a:pt x="389" y="313"/>
                  </a:cubicBezTo>
                  <a:cubicBezTo>
                    <a:pt x="379" y="304"/>
                    <a:pt x="365" y="322"/>
                    <a:pt x="359" y="330"/>
                  </a:cubicBezTo>
                  <a:cubicBezTo>
                    <a:pt x="344" y="330"/>
                    <a:pt x="329" y="330"/>
                    <a:pt x="314" y="330"/>
                  </a:cubicBezTo>
                  <a:cubicBezTo>
                    <a:pt x="315" y="329"/>
                    <a:pt x="317" y="328"/>
                    <a:pt x="318" y="327"/>
                  </a:cubicBezTo>
                  <a:cubicBezTo>
                    <a:pt x="323" y="323"/>
                    <a:pt x="327" y="316"/>
                    <a:pt x="322" y="311"/>
                  </a:cubicBezTo>
                  <a:cubicBezTo>
                    <a:pt x="312" y="302"/>
                    <a:pt x="296" y="322"/>
                    <a:pt x="291" y="330"/>
                  </a:cubicBezTo>
                  <a:cubicBezTo>
                    <a:pt x="275" y="330"/>
                    <a:pt x="259" y="329"/>
                    <a:pt x="242" y="328"/>
                  </a:cubicBezTo>
                  <a:cubicBezTo>
                    <a:pt x="243" y="328"/>
                    <a:pt x="244" y="327"/>
                    <a:pt x="245" y="326"/>
                  </a:cubicBezTo>
                  <a:cubicBezTo>
                    <a:pt x="249" y="323"/>
                    <a:pt x="254" y="316"/>
                    <a:pt x="250" y="310"/>
                  </a:cubicBezTo>
                  <a:cubicBezTo>
                    <a:pt x="242" y="300"/>
                    <a:pt x="228" y="317"/>
                    <a:pt x="222" y="327"/>
                  </a:cubicBezTo>
                  <a:cubicBezTo>
                    <a:pt x="214" y="326"/>
                    <a:pt x="206" y="325"/>
                    <a:pt x="198" y="323"/>
                  </a:cubicBezTo>
                  <a:cubicBezTo>
                    <a:pt x="190" y="322"/>
                    <a:pt x="182" y="320"/>
                    <a:pt x="174" y="318"/>
                  </a:cubicBezTo>
                  <a:cubicBezTo>
                    <a:pt x="176" y="317"/>
                    <a:pt x="177" y="317"/>
                    <a:pt x="179" y="316"/>
                  </a:cubicBezTo>
                  <a:cubicBezTo>
                    <a:pt x="184" y="313"/>
                    <a:pt x="189" y="307"/>
                    <a:pt x="185" y="302"/>
                  </a:cubicBezTo>
                  <a:cubicBezTo>
                    <a:pt x="178" y="292"/>
                    <a:pt x="160" y="305"/>
                    <a:pt x="152" y="311"/>
                  </a:cubicBezTo>
                  <a:cubicBezTo>
                    <a:pt x="139" y="306"/>
                    <a:pt x="125" y="300"/>
                    <a:pt x="113" y="293"/>
                  </a:cubicBezTo>
                  <a:cubicBezTo>
                    <a:pt x="116" y="293"/>
                    <a:pt x="119" y="292"/>
                    <a:pt x="122" y="291"/>
                  </a:cubicBezTo>
                  <a:cubicBezTo>
                    <a:pt x="127" y="289"/>
                    <a:pt x="131" y="285"/>
                    <a:pt x="129" y="279"/>
                  </a:cubicBezTo>
                  <a:cubicBezTo>
                    <a:pt x="125" y="267"/>
                    <a:pt x="105" y="277"/>
                    <a:pt x="96" y="282"/>
                  </a:cubicBezTo>
                  <a:cubicBezTo>
                    <a:pt x="85" y="274"/>
                    <a:pt x="75" y="265"/>
                    <a:pt x="67" y="255"/>
                  </a:cubicBezTo>
                  <a:cubicBezTo>
                    <a:pt x="77" y="257"/>
                    <a:pt x="88" y="258"/>
                    <a:pt x="89" y="248"/>
                  </a:cubicBezTo>
                  <a:cubicBezTo>
                    <a:pt x="90" y="234"/>
                    <a:pt x="67" y="238"/>
                    <a:pt x="56" y="241"/>
                  </a:cubicBezTo>
                  <a:cubicBezTo>
                    <a:pt x="53" y="236"/>
                    <a:pt x="50" y="231"/>
                    <a:pt x="48" y="226"/>
                  </a:cubicBezTo>
                  <a:cubicBezTo>
                    <a:pt x="44" y="219"/>
                    <a:pt x="42" y="212"/>
                    <a:pt x="40" y="205"/>
                  </a:cubicBezTo>
                  <a:cubicBezTo>
                    <a:pt x="42" y="207"/>
                    <a:pt x="44" y="209"/>
                    <a:pt x="46" y="210"/>
                  </a:cubicBezTo>
                  <a:cubicBezTo>
                    <a:pt x="51" y="213"/>
                    <a:pt x="58" y="215"/>
                    <a:pt x="61" y="210"/>
                  </a:cubicBezTo>
                  <a:cubicBezTo>
                    <a:pt x="71" y="199"/>
                    <a:pt x="46" y="189"/>
                    <a:pt x="36" y="186"/>
                  </a:cubicBezTo>
                  <a:cubicBezTo>
                    <a:pt x="35" y="172"/>
                    <a:pt x="35" y="157"/>
                    <a:pt x="38" y="142"/>
                  </a:cubicBezTo>
                  <a:cubicBezTo>
                    <a:pt x="39" y="144"/>
                    <a:pt x="40" y="147"/>
                    <a:pt x="42" y="149"/>
                  </a:cubicBezTo>
                  <a:cubicBezTo>
                    <a:pt x="46" y="153"/>
                    <a:pt x="53" y="158"/>
                    <a:pt x="58" y="153"/>
                  </a:cubicBezTo>
                  <a:cubicBezTo>
                    <a:pt x="66" y="144"/>
                    <a:pt x="49" y="129"/>
                    <a:pt x="41" y="123"/>
                  </a:cubicBezTo>
                  <a:cubicBezTo>
                    <a:pt x="41" y="122"/>
                    <a:pt x="42" y="120"/>
                    <a:pt x="42" y="118"/>
                  </a:cubicBezTo>
                  <a:cubicBezTo>
                    <a:pt x="46" y="102"/>
                    <a:pt x="49" y="86"/>
                    <a:pt x="53" y="70"/>
                  </a:cubicBezTo>
                  <a:cubicBezTo>
                    <a:pt x="55" y="61"/>
                    <a:pt x="58" y="51"/>
                    <a:pt x="60" y="42"/>
                  </a:cubicBezTo>
                  <a:cubicBezTo>
                    <a:pt x="62" y="27"/>
                    <a:pt x="59" y="11"/>
                    <a:pt x="44" y="5"/>
                  </a:cubicBezTo>
                  <a:cubicBezTo>
                    <a:pt x="31" y="0"/>
                    <a:pt x="13" y="4"/>
                    <a:pt x="7" y="18"/>
                  </a:cubicBezTo>
                  <a:cubicBezTo>
                    <a:pt x="1" y="31"/>
                    <a:pt x="10" y="47"/>
                    <a:pt x="24" y="44"/>
                  </a:cubicBezTo>
                  <a:cubicBezTo>
                    <a:pt x="37" y="42"/>
                    <a:pt x="41" y="27"/>
                    <a:pt x="31" y="19"/>
                  </a:cubicBezTo>
                  <a:cubicBezTo>
                    <a:pt x="28" y="16"/>
                    <a:pt x="23" y="21"/>
                    <a:pt x="26" y="25"/>
                  </a:cubicBezTo>
                  <a:cubicBezTo>
                    <a:pt x="34" y="31"/>
                    <a:pt x="23" y="42"/>
                    <a:pt x="16" y="35"/>
                  </a:cubicBezTo>
                  <a:cubicBezTo>
                    <a:pt x="11" y="32"/>
                    <a:pt x="11" y="25"/>
                    <a:pt x="13" y="21"/>
                  </a:cubicBezTo>
                  <a:cubicBezTo>
                    <a:pt x="18" y="11"/>
                    <a:pt x="30" y="9"/>
                    <a:pt x="39" y="11"/>
                  </a:cubicBezTo>
                  <a:cubicBezTo>
                    <a:pt x="58" y="16"/>
                    <a:pt x="54" y="38"/>
                    <a:pt x="50" y="51"/>
                  </a:cubicBezTo>
                  <a:cubicBezTo>
                    <a:pt x="44" y="75"/>
                    <a:pt x="39" y="98"/>
                    <a:pt x="34" y="121"/>
                  </a:cubicBezTo>
                  <a:cubicBezTo>
                    <a:pt x="34" y="122"/>
                    <a:pt x="34" y="122"/>
                    <a:pt x="34" y="123"/>
                  </a:cubicBezTo>
                  <a:cubicBezTo>
                    <a:pt x="26" y="124"/>
                    <a:pt x="19" y="126"/>
                    <a:pt x="12" y="129"/>
                  </a:cubicBezTo>
                  <a:cubicBezTo>
                    <a:pt x="7" y="132"/>
                    <a:pt x="2" y="138"/>
                    <a:pt x="6" y="144"/>
                  </a:cubicBezTo>
                  <a:cubicBezTo>
                    <a:pt x="12" y="152"/>
                    <a:pt x="23" y="145"/>
                    <a:pt x="31" y="138"/>
                  </a:cubicBezTo>
                  <a:cubicBezTo>
                    <a:pt x="28" y="155"/>
                    <a:pt x="27" y="172"/>
                    <a:pt x="29" y="189"/>
                  </a:cubicBezTo>
                  <a:cubicBezTo>
                    <a:pt x="20" y="194"/>
                    <a:pt x="0" y="207"/>
                    <a:pt x="10" y="217"/>
                  </a:cubicBezTo>
                  <a:cubicBezTo>
                    <a:pt x="15" y="221"/>
                    <a:pt x="21" y="218"/>
                    <a:pt x="25" y="214"/>
                  </a:cubicBezTo>
                  <a:cubicBezTo>
                    <a:pt x="28" y="211"/>
                    <a:pt x="30" y="208"/>
                    <a:pt x="32" y="205"/>
                  </a:cubicBezTo>
                  <a:cubicBezTo>
                    <a:pt x="32" y="206"/>
                    <a:pt x="33" y="208"/>
                    <a:pt x="33" y="209"/>
                  </a:cubicBezTo>
                  <a:cubicBezTo>
                    <a:pt x="37" y="222"/>
                    <a:pt x="43" y="234"/>
                    <a:pt x="50" y="245"/>
                  </a:cubicBezTo>
                  <a:cubicBezTo>
                    <a:pt x="50" y="245"/>
                    <a:pt x="50" y="246"/>
                    <a:pt x="50" y="246"/>
                  </a:cubicBezTo>
                  <a:cubicBezTo>
                    <a:pt x="45" y="255"/>
                    <a:pt x="35" y="276"/>
                    <a:pt x="47" y="280"/>
                  </a:cubicBezTo>
                  <a:cubicBezTo>
                    <a:pt x="53" y="282"/>
                    <a:pt x="57" y="278"/>
                    <a:pt x="59" y="273"/>
                  </a:cubicBezTo>
                  <a:cubicBezTo>
                    <a:pt x="61" y="269"/>
                    <a:pt x="61" y="264"/>
                    <a:pt x="61" y="259"/>
                  </a:cubicBezTo>
                  <a:cubicBezTo>
                    <a:pt x="64" y="262"/>
                    <a:pt x="67" y="265"/>
                    <a:pt x="70" y="268"/>
                  </a:cubicBezTo>
                  <a:cubicBezTo>
                    <a:pt x="77" y="275"/>
                    <a:pt x="84" y="282"/>
                    <a:pt x="92" y="287"/>
                  </a:cubicBezTo>
                  <a:cubicBezTo>
                    <a:pt x="92" y="288"/>
                    <a:pt x="92" y="288"/>
                    <a:pt x="92" y="288"/>
                  </a:cubicBezTo>
                  <a:cubicBezTo>
                    <a:pt x="89" y="298"/>
                    <a:pt x="84" y="323"/>
                    <a:pt x="99" y="322"/>
                  </a:cubicBezTo>
                  <a:cubicBezTo>
                    <a:pt x="110" y="321"/>
                    <a:pt x="108" y="307"/>
                    <a:pt x="104" y="296"/>
                  </a:cubicBezTo>
                  <a:cubicBezTo>
                    <a:pt x="119" y="306"/>
                    <a:pt x="134" y="313"/>
                    <a:pt x="150" y="318"/>
                  </a:cubicBezTo>
                  <a:cubicBezTo>
                    <a:pt x="150" y="318"/>
                    <a:pt x="150" y="318"/>
                    <a:pt x="150" y="318"/>
                  </a:cubicBezTo>
                  <a:cubicBezTo>
                    <a:pt x="149" y="328"/>
                    <a:pt x="150" y="356"/>
                    <a:pt x="164" y="350"/>
                  </a:cubicBezTo>
                  <a:cubicBezTo>
                    <a:pt x="174" y="345"/>
                    <a:pt x="169" y="332"/>
                    <a:pt x="163" y="322"/>
                  </a:cubicBezTo>
                  <a:cubicBezTo>
                    <a:pt x="181" y="327"/>
                    <a:pt x="200" y="331"/>
                    <a:pt x="219" y="333"/>
                  </a:cubicBezTo>
                  <a:cubicBezTo>
                    <a:pt x="219" y="334"/>
                    <a:pt x="220" y="335"/>
                    <a:pt x="220" y="336"/>
                  </a:cubicBezTo>
                  <a:cubicBezTo>
                    <a:pt x="223" y="345"/>
                    <a:pt x="232" y="372"/>
                    <a:pt x="244" y="361"/>
                  </a:cubicBezTo>
                  <a:cubicBezTo>
                    <a:pt x="248" y="357"/>
                    <a:pt x="246" y="350"/>
                    <a:pt x="243" y="346"/>
                  </a:cubicBezTo>
                  <a:cubicBezTo>
                    <a:pt x="241" y="341"/>
                    <a:pt x="237" y="338"/>
                    <a:pt x="233" y="334"/>
                  </a:cubicBezTo>
                  <a:cubicBezTo>
                    <a:pt x="253" y="336"/>
                    <a:pt x="272" y="336"/>
                    <a:pt x="292" y="337"/>
                  </a:cubicBezTo>
                  <a:cubicBezTo>
                    <a:pt x="293" y="344"/>
                    <a:pt x="295" y="351"/>
                    <a:pt x="299" y="357"/>
                  </a:cubicBezTo>
                  <a:cubicBezTo>
                    <a:pt x="301" y="362"/>
                    <a:pt x="307" y="367"/>
                    <a:pt x="313" y="363"/>
                  </a:cubicBezTo>
                  <a:cubicBezTo>
                    <a:pt x="321" y="356"/>
                    <a:pt x="314" y="345"/>
                    <a:pt x="306" y="337"/>
                  </a:cubicBezTo>
                  <a:cubicBezTo>
                    <a:pt x="324" y="337"/>
                    <a:pt x="341" y="337"/>
                    <a:pt x="359" y="337"/>
                  </a:cubicBezTo>
                  <a:cubicBezTo>
                    <a:pt x="360" y="344"/>
                    <a:pt x="362" y="352"/>
                    <a:pt x="365" y="358"/>
                  </a:cubicBezTo>
                  <a:cubicBezTo>
                    <a:pt x="368" y="363"/>
                    <a:pt x="374" y="368"/>
                    <a:pt x="380" y="364"/>
                  </a:cubicBezTo>
                  <a:cubicBezTo>
                    <a:pt x="388" y="357"/>
                    <a:pt x="380" y="345"/>
                    <a:pt x="373" y="338"/>
                  </a:cubicBezTo>
                  <a:cubicBezTo>
                    <a:pt x="387" y="338"/>
                    <a:pt x="401" y="339"/>
                    <a:pt x="415" y="340"/>
                  </a:cubicBezTo>
                  <a:cubicBezTo>
                    <a:pt x="418" y="341"/>
                    <a:pt x="421" y="341"/>
                    <a:pt x="424" y="342"/>
                  </a:cubicBezTo>
                  <a:cubicBezTo>
                    <a:pt x="424" y="349"/>
                    <a:pt x="424" y="358"/>
                    <a:pt x="427" y="366"/>
                  </a:cubicBezTo>
                  <a:cubicBezTo>
                    <a:pt x="429" y="370"/>
                    <a:pt x="433" y="374"/>
                    <a:pt x="439" y="372"/>
                  </a:cubicBezTo>
                  <a:cubicBezTo>
                    <a:pt x="448" y="367"/>
                    <a:pt x="443" y="353"/>
                    <a:pt x="437" y="344"/>
                  </a:cubicBezTo>
                  <a:cubicBezTo>
                    <a:pt x="454" y="347"/>
                    <a:pt x="469" y="351"/>
                    <a:pt x="484" y="359"/>
                  </a:cubicBezTo>
                  <a:cubicBezTo>
                    <a:pt x="481" y="369"/>
                    <a:pt x="476" y="392"/>
                    <a:pt x="490" y="391"/>
                  </a:cubicBezTo>
                  <a:cubicBezTo>
                    <a:pt x="501" y="391"/>
                    <a:pt x="500" y="377"/>
                    <a:pt x="497" y="366"/>
                  </a:cubicBezTo>
                  <a:cubicBezTo>
                    <a:pt x="502" y="369"/>
                    <a:pt x="506" y="373"/>
                    <a:pt x="510" y="377"/>
                  </a:cubicBezTo>
                  <a:cubicBezTo>
                    <a:pt x="517" y="383"/>
                    <a:pt x="522" y="389"/>
                    <a:pt x="526" y="396"/>
                  </a:cubicBezTo>
                  <a:cubicBezTo>
                    <a:pt x="518" y="403"/>
                    <a:pt x="503" y="421"/>
                    <a:pt x="514" y="428"/>
                  </a:cubicBezTo>
                  <a:cubicBezTo>
                    <a:pt x="519" y="431"/>
                    <a:pt x="525" y="427"/>
                    <a:pt x="527" y="423"/>
                  </a:cubicBezTo>
                  <a:cubicBezTo>
                    <a:pt x="530" y="419"/>
                    <a:pt x="532" y="415"/>
                    <a:pt x="533" y="411"/>
                  </a:cubicBezTo>
                  <a:cubicBezTo>
                    <a:pt x="537" y="423"/>
                    <a:pt x="538" y="437"/>
                    <a:pt x="537" y="451"/>
                  </a:cubicBezTo>
                  <a:cubicBezTo>
                    <a:pt x="531" y="454"/>
                    <a:pt x="525" y="457"/>
                    <a:pt x="520" y="462"/>
                  </a:cubicBezTo>
                  <a:cubicBezTo>
                    <a:pt x="515" y="465"/>
                    <a:pt x="510" y="473"/>
                    <a:pt x="516" y="478"/>
                  </a:cubicBezTo>
                  <a:cubicBezTo>
                    <a:pt x="521" y="482"/>
                    <a:pt x="528" y="478"/>
                    <a:pt x="532" y="474"/>
                  </a:cubicBezTo>
                  <a:cubicBezTo>
                    <a:pt x="536" y="471"/>
                    <a:pt x="539" y="467"/>
                    <a:pt x="542" y="462"/>
                  </a:cubicBezTo>
                  <a:cubicBezTo>
                    <a:pt x="544" y="466"/>
                    <a:pt x="547" y="470"/>
                    <a:pt x="551" y="473"/>
                  </a:cubicBezTo>
                  <a:cubicBezTo>
                    <a:pt x="555" y="477"/>
                    <a:pt x="562" y="481"/>
                    <a:pt x="567" y="477"/>
                  </a:cubicBezTo>
                  <a:cubicBezTo>
                    <a:pt x="573" y="472"/>
                    <a:pt x="567" y="464"/>
                    <a:pt x="563" y="460"/>
                  </a:cubicBezTo>
                  <a:close/>
                  <a:moveTo>
                    <a:pt x="55" y="205"/>
                  </a:moveTo>
                  <a:cubicBezTo>
                    <a:pt x="53" y="208"/>
                    <a:pt x="46" y="201"/>
                    <a:pt x="45" y="200"/>
                  </a:cubicBezTo>
                  <a:cubicBezTo>
                    <a:pt x="43" y="199"/>
                    <a:pt x="42" y="197"/>
                    <a:pt x="41" y="196"/>
                  </a:cubicBezTo>
                  <a:cubicBezTo>
                    <a:pt x="48" y="199"/>
                    <a:pt x="57" y="203"/>
                    <a:pt x="55" y="205"/>
                  </a:cubicBezTo>
                  <a:close/>
                  <a:moveTo>
                    <a:pt x="52" y="146"/>
                  </a:moveTo>
                  <a:cubicBezTo>
                    <a:pt x="52" y="150"/>
                    <a:pt x="49" y="146"/>
                    <a:pt x="48" y="145"/>
                  </a:cubicBezTo>
                  <a:cubicBezTo>
                    <a:pt x="47" y="143"/>
                    <a:pt x="45" y="141"/>
                    <a:pt x="44" y="139"/>
                  </a:cubicBezTo>
                  <a:cubicBezTo>
                    <a:pt x="43" y="137"/>
                    <a:pt x="42" y="135"/>
                    <a:pt x="42" y="133"/>
                  </a:cubicBezTo>
                  <a:cubicBezTo>
                    <a:pt x="43" y="134"/>
                    <a:pt x="44" y="135"/>
                    <a:pt x="45" y="136"/>
                  </a:cubicBezTo>
                  <a:cubicBezTo>
                    <a:pt x="47" y="138"/>
                    <a:pt x="52" y="143"/>
                    <a:pt x="52" y="146"/>
                  </a:cubicBezTo>
                  <a:close/>
                  <a:moveTo>
                    <a:pt x="12" y="140"/>
                  </a:moveTo>
                  <a:cubicBezTo>
                    <a:pt x="11" y="137"/>
                    <a:pt x="20" y="133"/>
                    <a:pt x="28" y="131"/>
                  </a:cubicBezTo>
                  <a:cubicBezTo>
                    <a:pt x="26" y="133"/>
                    <a:pt x="25" y="134"/>
                    <a:pt x="23" y="135"/>
                  </a:cubicBezTo>
                  <a:cubicBezTo>
                    <a:pt x="22" y="136"/>
                    <a:pt x="13" y="142"/>
                    <a:pt x="12" y="140"/>
                  </a:cubicBezTo>
                  <a:close/>
                  <a:moveTo>
                    <a:pt x="24" y="204"/>
                  </a:moveTo>
                  <a:cubicBezTo>
                    <a:pt x="23" y="205"/>
                    <a:pt x="15" y="214"/>
                    <a:pt x="15" y="210"/>
                  </a:cubicBezTo>
                  <a:cubicBezTo>
                    <a:pt x="15" y="207"/>
                    <a:pt x="21" y="203"/>
                    <a:pt x="23" y="201"/>
                  </a:cubicBezTo>
                  <a:cubicBezTo>
                    <a:pt x="25" y="200"/>
                    <a:pt x="26" y="199"/>
                    <a:pt x="27" y="198"/>
                  </a:cubicBezTo>
                  <a:cubicBezTo>
                    <a:pt x="26" y="200"/>
                    <a:pt x="25" y="202"/>
                    <a:pt x="24" y="204"/>
                  </a:cubicBezTo>
                  <a:close/>
                  <a:moveTo>
                    <a:pt x="81" y="246"/>
                  </a:moveTo>
                  <a:cubicBezTo>
                    <a:pt x="82" y="250"/>
                    <a:pt x="71" y="248"/>
                    <a:pt x="70" y="248"/>
                  </a:cubicBezTo>
                  <a:cubicBezTo>
                    <a:pt x="68" y="248"/>
                    <a:pt x="65" y="247"/>
                    <a:pt x="63" y="246"/>
                  </a:cubicBezTo>
                  <a:cubicBezTo>
                    <a:pt x="65" y="246"/>
                    <a:pt x="67" y="246"/>
                    <a:pt x="69" y="246"/>
                  </a:cubicBezTo>
                  <a:cubicBezTo>
                    <a:pt x="71" y="246"/>
                    <a:pt x="79" y="244"/>
                    <a:pt x="81" y="246"/>
                  </a:cubicBezTo>
                  <a:close/>
                  <a:moveTo>
                    <a:pt x="54" y="263"/>
                  </a:moveTo>
                  <a:cubicBezTo>
                    <a:pt x="53" y="265"/>
                    <a:pt x="51" y="277"/>
                    <a:pt x="49" y="271"/>
                  </a:cubicBezTo>
                  <a:cubicBezTo>
                    <a:pt x="48" y="268"/>
                    <a:pt x="51" y="263"/>
                    <a:pt x="51" y="261"/>
                  </a:cubicBezTo>
                  <a:cubicBezTo>
                    <a:pt x="52" y="259"/>
                    <a:pt x="53" y="257"/>
                    <a:pt x="53" y="256"/>
                  </a:cubicBezTo>
                  <a:cubicBezTo>
                    <a:pt x="54" y="258"/>
                    <a:pt x="54" y="261"/>
                    <a:pt x="54" y="263"/>
                  </a:cubicBezTo>
                  <a:close/>
                  <a:moveTo>
                    <a:pt x="176" y="306"/>
                  </a:moveTo>
                  <a:cubicBezTo>
                    <a:pt x="180" y="306"/>
                    <a:pt x="178" y="308"/>
                    <a:pt x="176" y="309"/>
                  </a:cubicBezTo>
                  <a:cubicBezTo>
                    <a:pt x="173" y="310"/>
                    <a:pt x="171" y="311"/>
                    <a:pt x="169" y="312"/>
                  </a:cubicBezTo>
                  <a:cubicBezTo>
                    <a:pt x="166" y="312"/>
                    <a:pt x="164" y="313"/>
                    <a:pt x="162" y="313"/>
                  </a:cubicBezTo>
                  <a:cubicBezTo>
                    <a:pt x="163" y="312"/>
                    <a:pt x="164" y="311"/>
                    <a:pt x="166" y="311"/>
                  </a:cubicBezTo>
                  <a:cubicBezTo>
                    <a:pt x="169" y="309"/>
                    <a:pt x="173" y="306"/>
                    <a:pt x="176" y="306"/>
                  </a:cubicBezTo>
                  <a:close/>
                  <a:moveTo>
                    <a:pt x="120" y="281"/>
                  </a:moveTo>
                  <a:cubicBezTo>
                    <a:pt x="125" y="282"/>
                    <a:pt x="116" y="285"/>
                    <a:pt x="114" y="285"/>
                  </a:cubicBezTo>
                  <a:cubicBezTo>
                    <a:pt x="111" y="286"/>
                    <a:pt x="108" y="286"/>
                    <a:pt x="105" y="285"/>
                  </a:cubicBezTo>
                  <a:cubicBezTo>
                    <a:pt x="106" y="285"/>
                    <a:pt x="107" y="284"/>
                    <a:pt x="108" y="284"/>
                  </a:cubicBezTo>
                  <a:cubicBezTo>
                    <a:pt x="111" y="283"/>
                    <a:pt x="116" y="280"/>
                    <a:pt x="120" y="281"/>
                  </a:cubicBezTo>
                  <a:close/>
                  <a:moveTo>
                    <a:pt x="97" y="314"/>
                  </a:moveTo>
                  <a:cubicBezTo>
                    <a:pt x="96" y="314"/>
                    <a:pt x="96" y="305"/>
                    <a:pt x="96" y="303"/>
                  </a:cubicBezTo>
                  <a:cubicBezTo>
                    <a:pt x="97" y="301"/>
                    <a:pt x="97" y="299"/>
                    <a:pt x="97" y="297"/>
                  </a:cubicBezTo>
                  <a:cubicBezTo>
                    <a:pt x="98" y="299"/>
                    <a:pt x="99" y="301"/>
                    <a:pt x="99" y="303"/>
                  </a:cubicBezTo>
                  <a:cubicBezTo>
                    <a:pt x="99" y="304"/>
                    <a:pt x="101" y="315"/>
                    <a:pt x="97" y="314"/>
                  </a:cubicBezTo>
                  <a:close/>
                  <a:moveTo>
                    <a:pt x="161" y="343"/>
                  </a:moveTo>
                  <a:cubicBezTo>
                    <a:pt x="158" y="343"/>
                    <a:pt x="157" y="331"/>
                    <a:pt x="157" y="329"/>
                  </a:cubicBezTo>
                  <a:cubicBezTo>
                    <a:pt x="157" y="328"/>
                    <a:pt x="157" y="327"/>
                    <a:pt x="157" y="326"/>
                  </a:cubicBezTo>
                  <a:cubicBezTo>
                    <a:pt x="158" y="328"/>
                    <a:pt x="159" y="330"/>
                    <a:pt x="160" y="332"/>
                  </a:cubicBezTo>
                  <a:cubicBezTo>
                    <a:pt x="161" y="334"/>
                    <a:pt x="164" y="343"/>
                    <a:pt x="161" y="343"/>
                  </a:cubicBezTo>
                  <a:close/>
                  <a:moveTo>
                    <a:pt x="234" y="323"/>
                  </a:moveTo>
                  <a:cubicBezTo>
                    <a:pt x="235" y="322"/>
                    <a:pt x="242" y="313"/>
                    <a:pt x="244" y="315"/>
                  </a:cubicBezTo>
                  <a:cubicBezTo>
                    <a:pt x="246" y="317"/>
                    <a:pt x="237" y="324"/>
                    <a:pt x="236" y="324"/>
                  </a:cubicBezTo>
                  <a:cubicBezTo>
                    <a:pt x="234" y="325"/>
                    <a:pt x="232" y="326"/>
                    <a:pt x="230" y="327"/>
                  </a:cubicBezTo>
                  <a:cubicBezTo>
                    <a:pt x="232" y="325"/>
                    <a:pt x="233" y="324"/>
                    <a:pt x="234" y="323"/>
                  </a:cubicBezTo>
                  <a:close/>
                  <a:moveTo>
                    <a:pt x="239" y="355"/>
                  </a:moveTo>
                  <a:cubicBezTo>
                    <a:pt x="236" y="357"/>
                    <a:pt x="232" y="348"/>
                    <a:pt x="230" y="341"/>
                  </a:cubicBezTo>
                  <a:cubicBezTo>
                    <a:pt x="231" y="342"/>
                    <a:pt x="232" y="343"/>
                    <a:pt x="233" y="344"/>
                  </a:cubicBezTo>
                  <a:cubicBezTo>
                    <a:pt x="234" y="345"/>
                    <a:pt x="241" y="354"/>
                    <a:pt x="239" y="355"/>
                  </a:cubicBezTo>
                  <a:close/>
                  <a:moveTo>
                    <a:pt x="315" y="317"/>
                  </a:moveTo>
                  <a:cubicBezTo>
                    <a:pt x="319" y="316"/>
                    <a:pt x="316" y="319"/>
                    <a:pt x="314" y="321"/>
                  </a:cubicBezTo>
                  <a:cubicBezTo>
                    <a:pt x="313" y="322"/>
                    <a:pt x="310" y="324"/>
                    <a:pt x="308" y="325"/>
                  </a:cubicBezTo>
                  <a:cubicBezTo>
                    <a:pt x="306" y="326"/>
                    <a:pt x="304" y="327"/>
                    <a:pt x="302" y="327"/>
                  </a:cubicBezTo>
                  <a:cubicBezTo>
                    <a:pt x="303" y="326"/>
                    <a:pt x="304" y="325"/>
                    <a:pt x="305" y="324"/>
                  </a:cubicBezTo>
                  <a:cubicBezTo>
                    <a:pt x="307" y="322"/>
                    <a:pt x="312" y="317"/>
                    <a:pt x="315" y="317"/>
                  </a:cubicBezTo>
                  <a:close/>
                  <a:moveTo>
                    <a:pt x="309" y="357"/>
                  </a:moveTo>
                  <a:cubicBezTo>
                    <a:pt x="306" y="358"/>
                    <a:pt x="303" y="349"/>
                    <a:pt x="301" y="341"/>
                  </a:cubicBezTo>
                  <a:cubicBezTo>
                    <a:pt x="302" y="342"/>
                    <a:pt x="303" y="344"/>
                    <a:pt x="305" y="346"/>
                  </a:cubicBezTo>
                  <a:cubicBezTo>
                    <a:pt x="305" y="347"/>
                    <a:pt x="311" y="355"/>
                    <a:pt x="309" y="357"/>
                  </a:cubicBezTo>
                  <a:close/>
                  <a:moveTo>
                    <a:pt x="382" y="318"/>
                  </a:moveTo>
                  <a:cubicBezTo>
                    <a:pt x="386" y="318"/>
                    <a:pt x="382" y="321"/>
                    <a:pt x="381" y="322"/>
                  </a:cubicBezTo>
                  <a:cubicBezTo>
                    <a:pt x="379" y="324"/>
                    <a:pt x="377" y="325"/>
                    <a:pt x="375" y="326"/>
                  </a:cubicBezTo>
                  <a:cubicBezTo>
                    <a:pt x="373" y="327"/>
                    <a:pt x="371" y="328"/>
                    <a:pt x="369" y="328"/>
                  </a:cubicBezTo>
                  <a:cubicBezTo>
                    <a:pt x="370" y="328"/>
                    <a:pt x="371" y="327"/>
                    <a:pt x="372" y="326"/>
                  </a:cubicBezTo>
                  <a:cubicBezTo>
                    <a:pt x="374" y="324"/>
                    <a:pt x="379" y="318"/>
                    <a:pt x="382" y="318"/>
                  </a:cubicBezTo>
                  <a:close/>
                  <a:moveTo>
                    <a:pt x="375" y="358"/>
                  </a:moveTo>
                  <a:cubicBezTo>
                    <a:pt x="372" y="360"/>
                    <a:pt x="369" y="350"/>
                    <a:pt x="367" y="342"/>
                  </a:cubicBezTo>
                  <a:cubicBezTo>
                    <a:pt x="369" y="344"/>
                    <a:pt x="370" y="345"/>
                    <a:pt x="371" y="347"/>
                  </a:cubicBezTo>
                  <a:cubicBezTo>
                    <a:pt x="372" y="348"/>
                    <a:pt x="377" y="357"/>
                    <a:pt x="375" y="358"/>
                  </a:cubicBezTo>
                  <a:close/>
                  <a:moveTo>
                    <a:pt x="513" y="351"/>
                  </a:moveTo>
                  <a:cubicBezTo>
                    <a:pt x="515" y="352"/>
                    <a:pt x="515" y="353"/>
                    <a:pt x="512" y="354"/>
                  </a:cubicBezTo>
                  <a:cubicBezTo>
                    <a:pt x="511" y="355"/>
                    <a:pt x="508" y="355"/>
                    <a:pt x="506" y="355"/>
                  </a:cubicBezTo>
                  <a:cubicBezTo>
                    <a:pt x="503" y="356"/>
                    <a:pt x="500" y="355"/>
                    <a:pt x="498" y="355"/>
                  </a:cubicBezTo>
                  <a:cubicBezTo>
                    <a:pt x="499" y="354"/>
                    <a:pt x="500" y="354"/>
                    <a:pt x="501" y="353"/>
                  </a:cubicBezTo>
                  <a:cubicBezTo>
                    <a:pt x="504" y="352"/>
                    <a:pt x="509" y="350"/>
                    <a:pt x="513" y="351"/>
                  </a:cubicBezTo>
                  <a:close/>
                  <a:moveTo>
                    <a:pt x="452" y="328"/>
                  </a:moveTo>
                  <a:cubicBezTo>
                    <a:pt x="455" y="328"/>
                    <a:pt x="452" y="330"/>
                    <a:pt x="450" y="332"/>
                  </a:cubicBezTo>
                  <a:cubicBezTo>
                    <a:pt x="448" y="333"/>
                    <a:pt x="445" y="333"/>
                    <a:pt x="443" y="334"/>
                  </a:cubicBezTo>
                  <a:cubicBezTo>
                    <a:pt x="441" y="334"/>
                    <a:pt x="439" y="335"/>
                    <a:pt x="437" y="335"/>
                  </a:cubicBezTo>
                  <a:cubicBezTo>
                    <a:pt x="438" y="334"/>
                    <a:pt x="439" y="333"/>
                    <a:pt x="440" y="333"/>
                  </a:cubicBezTo>
                  <a:cubicBezTo>
                    <a:pt x="443" y="331"/>
                    <a:pt x="448" y="328"/>
                    <a:pt x="452" y="328"/>
                  </a:cubicBezTo>
                  <a:close/>
                  <a:moveTo>
                    <a:pt x="435" y="364"/>
                  </a:moveTo>
                  <a:cubicBezTo>
                    <a:pt x="433" y="366"/>
                    <a:pt x="432" y="354"/>
                    <a:pt x="431" y="352"/>
                  </a:cubicBezTo>
                  <a:cubicBezTo>
                    <a:pt x="431" y="351"/>
                    <a:pt x="431" y="349"/>
                    <a:pt x="431" y="347"/>
                  </a:cubicBezTo>
                  <a:cubicBezTo>
                    <a:pt x="433" y="349"/>
                    <a:pt x="434" y="352"/>
                    <a:pt x="434" y="354"/>
                  </a:cubicBezTo>
                  <a:cubicBezTo>
                    <a:pt x="435" y="356"/>
                    <a:pt x="438" y="363"/>
                    <a:pt x="435" y="364"/>
                  </a:cubicBezTo>
                  <a:close/>
                  <a:moveTo>
                    <a:pt x="488" y="383"/>
                  </a:moveTo>
                  <a:cubicBezTo>
                    <a:pt x="487" y="382"/>
                    <a:pt x="488" y="374"/>
                    <a:pt x="488" y="372"/>
                  </a:cubicBezTo>
                  <a:cubicBezTo>
                    <a:pt x="489" y="370"/>
                    <a:pt x="489" y="368"/>
                    <a:pt x="489" y="366"/>
                  </a:cubicBezTo>
                  <a:cubicBezTo>
                    <a:pt x="490" y="368"/>
                    <a:pt x="491" y="370"/>
                    <a:pt x="491" y="373"/>
                  </a:cubicBezTo>
                  <a:cubicBezTo>
                    <a:pt x="491" y="374"/>
                    <a:pt x="492" y="385"/>
                    <a:pt x="488" y="383"/>
                  </a:cubicBezTo>
                  <a:close/>
                  <a:moveTo>
                    <a:pt x="554" y="406"/>
                  </a:moveTo>
                  <a:cubicBezTo>
                    <a:pt x="553" y="408"/>
                    <a:pt x="544" y="404"/>
                    <a:pt x="543" y="403"/>
                  </a:cubicBezTo>
                  <a:cubicBezTo>
                    <a:pt x="542" y="402"/>
                    <a:pt x="540" y="401"/>
                    <a:pt x="539" y="400"/>
                  </a:cubicBezTo>
                  <a:cubicBezTo>
                    <a:pt x="540" y="400"/>
                    <a:pt x="542" y="400"/>
                    <a:pt x="544" y="401"/>
                  </a:cubicBezTo>
                  <a:cubicBezTo>
                    <a:pt x="546" y="401"/>
                    <a:pt x="557" y="403"/>
                    <a:pt x="554" y="406"/>
                  </a:cubicBezTo>
                  <a:close/>
                  <a:moveTo>
                    <a:pt x="525" y="413"/>
                  </a:moveTo>
                  <a:cubicBezTo>
                    <a:pt x="524" y="415"/>
                    <a:pt x="523" y="418"/>
                    <a:pt x="521" y="419"/>
                  </a:cubicBezTo>
                  <a:cubicBezTo>
                    <a:pt x="520" y="421"/>
                    <a:pt x="517" y="423"/>
                    <a:pt x="518" y="419"/>
                  </a:cubicBezTo>
                  <a:cubicBezTo>
                    <a:pt x="518" y="416"/>
                    <a:pt x="522" y="412"/>
                    <a:pt x="524" y="409"/>
                  </a:cubicBezTo>
                  <a:cubicBezTo>
                    <a:pt x="524" y="408"/>
                    <a:pt x="525" y="407"/>
                    <a:pt x="526" y="406"/>
                  </a:cubicBezTo>
                  <a:cubicBezTo>
                    <a:pt x="526" y="408"/>
                    <a:pt x="525" y="411"/>
                    <a:pt x="525" y="413"/>
                  </a:cubicBezTo>
                  <a:close/>
                  <a:moveTo>
                    <a:pt x="531" y="465"/>
                  </a:moveTo>
                  <a:cubicBezTo>
                    <a:pt x="530" y="467"/>
                    <a:pt x="524" y="473"/>
                    <a:pt x="522" y="472"/>
                  </a:cubicBezTo>
                  <a:cubicBezTo>
                    <a:pt x="519" y="470"/>
                    <a:pt x="529" y="463"/>
                    <a:pt x="530" y="463"/>
                  </a:cubicBezTo>
                  <a:cubicBezTo>
                    <a:pt x="532" y="462"/>
                    <a:pt x="533" y="461"/>
                    <a:pt x="535" y="460"/>
                  </a:cubicBezTo>
                  <a:cubicBezTo>
                    <a:pt x="534" y="462"/>
                    <a:pt x="532" y="464"/>
                    <a:pt x="531" y="465"/>
                  </a:cubicBezTo>
                  <a:close/>
                  <a:moveTo>
                    <a:pt x="561" y="471"/>
                  </a:moveTo>
                  <a:cubicBezTo>
                    <a:pt x="559" y="472"/>
                    <a:pt x="553" y="465"/>
                    <a:pt x="552" y="464"/>
                  </a:cubicBezTo>
                  <a:cubicBezTo>
                    <a:pt x="550" y="463"/>
                    <a:pt x="549" y="461"/>
                    <a:pt x="548" y="459"/>
                  </a:cubicBezTo>
                  <a:cubicBezTo>
                    <a:pt x="549" y="460"/>
                    <a:pt x="551" y="461"/>
                    <a:pt x="552" y="461"/>
                  </a:cubicBezTo>
                  <a:cubicBezTo>
                    <a:pt x="554" y="462"/>
                    <a:pt x="564" y="469"/>
                    <a:pt x="561" y="471"/>
                  </a:cubicBezTo>
                  <a:close/>
                </a:path>
              </a:pathLst>
            </a:custGeom>
            <a:solidFill>
              <a:srgbClr val="AAA38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99" name="组合 98"/>
          <p:cNvGrpSpPr/>
          <p:nvPr/>
        </p:nvGrpSpPr>
        <p:grpSpPr>
          <a:xfrm>
            <a:off x="4928058" y="651049"/>
            <a:ext cx="2410026" cy="3262841"/>
            <a:chOff x="4514850" y="428626"/>
            <a:chExt cx="3144838" cy="4257675"/>
          </a:xfrm>
        </p:grpSpPr>
        <p:sp>
          <p:nvSpPr>
            <p:cNvPr id="8" name="Oval 5"/>
            <p:cNvSpPr>
              <a:spLocks noChangeArrowheads="1"/>
            </p:cNvSpPr>
            <p:nvPr/>
          </p:nvSpPr>
          <p:spPr bwMode="auto">
            <a:xfrm>
              <a:off x="6151563" y="4478338"/>
              <a:ext cx="1211263" cy="207963"/>
            </a:xfrm>
            <a:prstGeom prst="ellipse">
              <a:avLst/>
            </a:prstGeom>
            <a:solidFill>
              <a:srgbClr val="E6E2C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 name="Freeform 6"/>
            <p:cNvSpPr/>
            <p:nvPr/>
          </p:nvSpPr>
          <p:spPr bwMode="auto">
            <a:xfrm>
              <a:off x="6919913" y="4445001"/>
              <a:ext cx="179388" cy="149225"/>
            </a:xfrm>
            <a:custGeom>
              <a:avLst/>
              <a:gdLst>
                <a:gd name="T0" fmla="*/ 0 w 42"/>
                <a:gd name="T1" fmla="*/ 0 h 35"/>
                <a:gd name="T2" fmla="*/ 10 w 42"/>
                <a:gd name="T3" fmla="*/ 28 h 35"/>
                <a:gd name="T4" fmla="*/ 16 w 42"/>
                <a:gd name="T5" fmla="*/ 32 h 35"/>
                <a:gd name="T6" fmla="*/ 34 w 42"/>
                <a:gd name="T7" fmla="*/ 32 h 35"/>
                <a:gd name="T8" fmla="*/ 38 w 42"/>
                <a:gd name="T9" fmla="*/ 29 h 35"/>
                <a:gd name="T10" fmla="*/ 41 w 42"/>
                <a:gd name="T11" fmla="*/ 17 h 35"/>
                <a:gd name="T12" fmla="*/ 42 w 42"/>
                <a:gd name="T13" fmla="*/ 0 h 35"/>
                <a:gd name="T14" fmla="*/ 0 w 42"/>
                <a:gd name="T15" fmla="*/ 0 h 3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2" h="35">
                  <a:moveTo>
                    <a:pt x="0" y="0"/>
                  </a:moveTo>
                  <a:cubicBezTo>
                    <a:pt x="1" y="10"/>
                    <a:pt x="3" y="20"/>
                    <a:pt x="10" y="28"/>
                  </a:cubicBezTo>
                  <a:cubicBezTo>
                    <a:pt x="12" y="30"/>
                    <a:pt x="14" y="31"/>
                    <a:pt x="16" y="32"/>
                  </a:cubicBezTo>
                  <a:cubicBezTo>
                    <a:pt x="22" y="35"/>
                    <a:pt x="29" y="35"/>
                    <a:pt x="34" y="32"/>
                  </a:cubicBezTo>
                  <a:cubicBezTo>
                    <a:pt x="36" y="31"/>
                    <a:pt x="37" y="30"/>
                    <a:pt x="38" y="29"/>
                  </a:cubicBezTo>
                  <a:cubicBezTo>
                    <a:pt x="41" y="25"/>
                    <a:pt x="41" y="21"/>
                    <a:pt x="41" y="17"/>
                  </a:cubicBezTo>
                  <a:cubicBezTo>
                    <a:pt x="42" y="11"/>
                    <a:pt x="42" y="5"/>
                    <a:pt x="42" y="0"/>
                  </a:cubicBezTo>
                  <a:lnTo>
                    <a:pt x="0" y="0"/>
                  </a:lnTo>
                  <a:close/>
                </a:path>
              </a:pathLst>
            </a:custGeom>
            <a:solidFill>
              <a:srgbClr val="68645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 name="Freeform 7"/>
            <p:cNvSpPr/>
            <p:nvPr/>
          </p:nvSpPr>
          <p:spPr bwMode="auto">
            <a:xfrm>
              <a:off x="6415088" y="4445001"/>
              <a:ext cx="177800" cy="149225"/>
            </a:xfrm>
            <a:custGeom>
              <a:avLst/>
              <a:gdLst>
                <a:gd name="T0" fmla="*/ 1 w 42"/>
                <a:gd name="T1" fmla="*/ 17 h 35"/>
                <a:gd name="T2" fmla="*/ 4 w 42"/>
                <a:gd name="T3" fmla="*/ 29 h 35"/>
                <a:gd name="T4" fmla="*/ 8 w 42"/>
                <a:gd name="T5" fmla="*/ 32 h 35"/>
                <a:gd name="T6" fmla="*/ 26 w 42"/>
                <a:gd name="T7" fmla="*/ 32 h 35"/>
                <a:gd name="T8" fmla="*/ 32 w 42"/>
                <a:gd name="T9" fmla="*/ 28 h 35"/>
                <a:gd name="T10" fmla="*/ 42 w 42"/>
                <a:gd name="T11" fmla="*/ 0 h 35"/>
                <a:gd name="T12" fmla="*/ 0 w 42"/>
                <a:gd name="T13" fmla="*/ 0 h 35"/>
                <a:gd name="T14" fmla="*/ 1 w 42"/>
                <a:gd name="T15" fmla="*/ 17 h 3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2" h="35">
                  <a:moveTo>
                    <a:pt x="1" y="17"/>
                  </a:moveTo>
                  <a:cubicBezTo>
                    <a:pt x="1" y="21"/>
                    <a:pt x="1" y="25"/>
                    <a:pt x="4" y="29"/>
                  </a:cubicBezTo>
                  <a:cubicBezTo>
                    <a:pt x="5" y="30"/>
                    <a:pt x="6" y="31"/>
                    <a:pt x="8" y="32"/>
                  </a:cubicBezTo>
                  <a:cubicBezTo>
                    <a:pt x="13" y="35"/>
                    <a:pt x="20" y="35"/>
                    <a:pt x="26" y="32"/>
                  </a:cubicBezTo>
                  <a:cubicBezTo>
                    <a:pt x="28" y="31"/>
                    <a:pt x="30" y="30"/>
                    <a:pt x="32" y="28"/>
                  </a:cubicBezTo>
                  <a:cubicBezTo>
                    <a:pt x="39" y="20"/>
                    <a:pt x="41" y="10"/>
                    <a:pt x="42" y="0"/>
                  </a:cubicBezTo>
                  <a:cubicBezTo>
                    <a:pt x="0" y="0"/>
                    <a:pt x="0" y="0"/>
                    <a:pt x="0" y="0"/>
                  </a:cubicBezTo>
                  <a:cubicBezTo>
                    <a:pt x="0" y="5"/>
                    <a:pt x="0" y="11"/>
                    <a:pt x="1" y="17"/>
                  </a:cubicBezTo>
                  <a:close/>
                </a:path>
              </a:pathLst>
            </a:custGeom>
            <a:solidFill>
              <a:srgbClr val="68645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 name="Freeform 8"/>
            <p:cNvSpPr/>
            <p:nvPr/>
          </p:nvSpPr>
          <p:spPr bwMode="auto">
            <a:xfrm>
              <a:off x="6354763" y="3116263"/>
              <a:ext cx="803275" cy="1328738"/>
            </a:xfrm>
            <a:custGeom>
              <a:avLst/>
              <a:gdLst>
                <a:gd name="T0" fmla="*/ 56 w 189"/>
                <a:gd name="T1" fmla="*/ 312 h 313"/>
                <a:gd name="T2" fmla="*/ 92 w 189"/>
                <a:gd name="T3" fmla="*/ 66 h 313"/>
                <a:gd name="T4" fmla="*/ 97 w 189"/>
                <a:gd name="T5" fmla="*/ 66 h 313"/>
                <a:gd name="T6" fmla="*/ 133 w 189"/>
                <a:gd name="T7" fmla="*/ 312 h 313"/>
                <a:gd name="T8" fmla="*/ 133 w 189"/>
                <a:gd name="T9" fmla="*/ 313 h 313"/>
                <a:gd name="T10" fmla="*/ 175 w 189"/>
                <a:gd name="T11" fmla="*/ 313 h 313"/>
                <a:gd name="T12" fmla="*/ 189 w 189"/>
                <a:gd name="T13" fmla="*/ 39 h 313"/>
                <a:gd name="T14" fmla="*/ 187 w 189"/>
                <a:gd name="T15" fmla="*/ 0 h 313"/>
                <a:gd name="T16" fmla="*/ 10 w 189"/>
                <a:gd name="T17" fmla="*/ 0 h 313"/>
                <a:gd name="T18" fmla="*/ 0 w 189"/>
                <a:gd name="T19" fmla="*/ 39 h 313"/>
                <a:gd name="T20" fmla="*/ 14 w 189"/>
                <a:gd name="T21" fmla="*/ 313 h 313"/>
                <a:gd name="T22" fmla="*/ 56 w 189"/>
                <a:gd name="T23" fmla="*/ 313 h 313"/>
                <a:gd name="T24" fmla="*/ 56 w 189"/>
                <a:gd name="T25" fmla="*/ 312 h 3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89" h="313">
                  <a:moveTo>
                    <a:pt x="56" y="312"/>
                  </a:moveTo>
                  <a:cubicBezTo>
                    <a:pt x="68" y="225"/>
                    <a:pt x="80" y="153"/>
                    <a:pt x="92" y="66"/>
                  </a:cubicBezTo>
                  <a:cubicBezTo>
                    <a:pt x="97" y="66"/>
                    <a:pt x="97" y="66"/>
                    <a:pt x="97" y="66"/>
                  </a:cubicBezTo>
                  <a:cubicBezTo>
                    <a:pt x="109" y="153"/>
                    <a:pt x="121" y="225"/>
                    <a:pt x="133" y="312"/>
                  </a:cubicBezTo>
                  <a:cubicBezTo>
                    <a:pt x="133" y="313"/>
                    <a:pt x="133" y="313"/>
                    <a:pt x="133" y="313"/>
                  </a:cubicBezTo>
                  <a:cubicBezTo>
                    <a:pt x="175" y="313"/>
                    <a:pt x="175" y="313"/>
                    <a:pt x="175" y="313"/>
                  </a:cubicBezTo>
                  <a:cubicBezTo>
                    <a:pt x="182" y="222"/>
                    <a:pt x="186" y="131"/>
                    <a:pt x="189" y="39"/>
                  </a:cubicBezTo>
                  <a:cubicBezTo>
                    <a:pt x="187" y="0"/>
                    <a:pt x="187" y="0"/>
                    <a:pt x="187" y="0"/>
                  </a:cubicBezTo>
                  <a:cubicBezTo>
                    <a:pt x="10" y="0"/>
                    <a:pt x="10" y="0"/>
                    <a:pt x="10" y="0"/>
                  </a:cubicBezTo>
                  <a:cubicBezTo>
                    <a:pt x="0" y="39"/>
                    <a:pt x="0" y="39"/>
                    <a:pt x="0" y="39"/>
                  </a:cubicBezTo>
                  <a:cubicBezTo>
                    <a:pt x="3" y="131"/>
                    <a:pt x="7" y="222"/>
                    <a:pt x="14" y="313"/>
                  </a:cubicBezTo>
                  <a:cubicBezTo>
                    <a:pt x="56" y="313"/>
                    <a:pt x="56" y="313"/>
                    <a:pt x="56" y="313"/>
                  </a:cubicBezTo>
                  <a:lnTo>
                    <a:pt x="56" y="312"/>
                  </a:lnTo>
                  <a:close/>
                </a:path>
              </a:pathLst>
            </a:custGeom>
            <a:solidFill>
              <a:srgbClr val="4F4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 name="Freeform 9"/>
            <p:cNvSpPr/>
            <p:nvPr/>
          </p:nvSpPr>
          <p:spPr bwMode="auto">
            <a:xfrm>
              <a:off x="6342063" y="3106738"/>
              <a:ext cx="828675" cy="1350963"/>
            </a:xfrm>
            <a:custGeom>
              <a:avLst/>
              <a:gdLst>
                <a:gd name="T0" fmla="*/ 90 w 195"/>
                <a:gd name="T1" fmla="*/ 120 h 318"/>
                <a:gd name="T2" fmla="*/ 95 w 195"/>
                <a:gd name="T3" fmla="*/ 84 h 318"/>
                <a:gd name="T4" fmla="*/ 98 w 195"/>
                <a:gd name="T5" fmla="*/ 70 h 318"/>
                <a:gd name="T6" fmla="*/ 100 w 195"/>
                <a:gd name="T7" fmla="*/ 84 h 318"/>
                <a:gd name="T8" fmla="*/ 118 w 195"/>
                <a:gd name="T9" fmla="*/ 206 h 318"/>
                <a:gd name="T10" fmla="*/ 136 w 195"/>
                <a:gd name="T11" fmla="*/ 317 h 318"/>
                <a:gd name="T12" fmla="*/ 180 w 195"/>
                <a:gd name="T13" fmla="*/ 315 h 318"/>
                <a:gd name="T14" fmla="*/ 190 w 195"/>
                <a:gd name="T15" fmla="*/ 0 h 318"/>
                <a:gd name="T16" fmla="*/ 13 w 195"/>
                <a:gd name="T17" fmla="*/ 0 h 318"/>
                <a:gd name="T18" fmla="*/ 2 w 195"/>
                <a:gd name="T19" fmla="*/ 37 h 318"/>
                <a:gd name="T20" fmla="*/ 4 w 195"/>
                <a:gd name="T21" fmla="*/ 115 h 318"/>
                <a:gd name="T22" fmla="*/ 17 w 195"/>
                <a:gd name="T23" fmla="*/ 317 h 318"/>
                <a:gd name="T24" fmla="*/ 61 w 195"/>
                <a:gd name="T25" fmla="*/ 315 h 318"/>
                <a:gd name="T26" fmla="*/ 57 w 195"/>
                <a:gd name="T27" fmla="*/ 314 h 318"/>
                <a:gd name="T28" fmla="*/ 47 w 195"/>
                <a:gd name="T29" fmla="*/ 313 h 318"/>
                <a:gd name="T30" fmla="*/ 18 w 195"/>
                <a:gd name="T31" fmla="*/ 313 h 318"/>
                <a:gd name="T32" fmla="*/ 18 w 195"/>
                <a:gd name="T33" fmla="*/ 307 h 318"/>
                <a:gd name="T34" fmla="*/ 15 w 195"/>
                <a:gd name="T35" fmla="*/ 259 h 318"/>
                <a:gd name="T36" fmla="*/ 5 w 195"/>
                <a:gd name="T37" fmla="*/ 42 h 318"/>
                <a:gd name="T38" fmla="*/ 14 w 195"/>
                <a:gd name="T39" fmla="*/ 8 h 318"/>
                <a:gd name="T40" fmla="*/ 14 w 195"/>
                <a:gd name="T41" fmla="*/ 4 h 318"/>
                <a:gd name="T42" fmla="*/ 155 w 195"/>
                <a:gd name="T43" fmla="*/ 4 h 318"/>
                <a:gd name="T44" fmla="*/ 190 w 195"/>
                <a:gd name="T45" fmla="*/ 4 h 318"/>
                <a:gd name="T46" fmla="*/ 189 w 195"/>
                <a:gd name="T47" fmla="*/ 8 h 318"/>
                <a:gd name="T48" fmla="*/ 177 w 195"/>
                <a:gd name="T49" fmla="*/ 305 h 318"/>
                <a:gd name="T50" fmla="*/ 176 w 195"/>
                <a:gd name="T51" fmla="*/ 313 h 318"/>
                <a:gd name="T52" fmla="*/ 143 w 195"/>
                <a:gd name="T53" fmla="*/ 313 h 318"/>
                <a:gd name="T54" fmla="*/ 138 w 195"/>
                <a:gd name="T55" fmla="*/ 314 h 318"/>
                <a:gd name="T56" fmla="*/ 129 w 195"/>
                <a:gd name="T57" fmla="*/ 252 h 318"/>
                <a:gd name="T58" fmla="*/ 100 w 195"/>
                <a:gd name="T59" fmla="*/ 66 h 318"/>
                <a:gd name="T60" fmla="*/ 93 w 195"/>
                <a:gd name="T61" fmla="*/ 67 h 318"/>
                <a:gd name="T62" fmla="*/ 61 w 195"/>
                <a:gd name="T63" fmla="*/ 315 h 3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95" h="318">
                  <a:moveTo>
                    <a:pt x="61" y="315"/>
                  </a:moveTo>
                  <a:cubicBezTo>
                    <a:pt x="70" y="250"/>
                    <a:pt x="80" y="185"/>
                    <a:pt x="90" y="120"/>
                  </a:cubicBezTo>
                  <a:cubicBezTo>
                    <a:pt x="91" y="111"/>
                    <a:pt x="92" y="103"/>
                    <a:pt x="93" y="95"/>
                  </a:cubicBezTo>
                  <a:cubicBezTo>
                    <a:pt x="94" y="91"/>
                    <a:pt x="95" y="88"/>
                    <a:pt x="95" y="84"/>
                  </a:cubicBezTo>
                  <a:cubicBezTo>
                    <a:pt x="96" y="81"/>
                    <a:pt x="95" y="73"/>
                    <a:pt x="96" y="71"/>
                  </a:cubicBezTo>
                  <a:cubicBezTo>
                    <a:pt x="97" y="71"/>
                    <a:pt x="96" y="69"/>
                    <a:pt x="98" y="70"/>
                  </a:cubicBezTo>
                  <a:cubicBezTo>
                    <a:pt x="100" y="71"/>
                    <a:pt x="98" y="71"/>
                    <a:pt x="98" y="72"/>
                  </a:cubicBezTo>
                  <a:cubicBezTo>
                    <a:pt x="99" y="76"/>
                    <a:pt x="99" y="80"/>
                    <a:pt x="100" y="84"/>
                  </a:cubicBezTo>
                  <a:cubicBezTo>
                    <a:pt x="101" y="93"/>
                    <a:pt x="102" y="101"/>
                    <a:pt x="104" y="110"/>
                  </a:cubicBezTo>
                  <a:cubicBezTo>
                    <a:pt x="108" y="142"/>
                    <a:pt x="113" y="174"/>
                    <a:pt x="118" y="206"/>
                  </a:cubicBezTo>
                  <a:cubicBezTo>
                    <a:pt x="124" y="242"/>
                    <a:pt x="129" y="279"/>
                    <a:pt x="134" y="315"/>
                  </a:cubicBezTo>
                  <a:cubicBezTo>
                    <a:pt x="134" y="316"/>
                    <a:pt x="135" y="317"/>
                    <a:pt x="136" y="317"/>
                  </a:cubicBezTo>
                  <a:cubicBezTo>
                    <a:pt x="150" y="317"/>
                    <a:pt x="164" y="317"/>
                    <a:pt x="178" y="317"/>
                  </a:cubicBezTo>
                  <a:cubicBezTo>
                    <a:pt x="179" y="317"/>
                    <a:pt x="180" y="316"/>
                    <a:pt x="180" y="315"/>
                  </a:cubicBezTo>
                  <a:cubicBezTo>
                    <a:pt x="188" y="211"/>
                    <a:pt x="195" y="106"/>
                    <a:pt x="192" y="2"/>
                  </a:cubicBezTo>
                  <a:cubicBezTo>
                    <a:pt x="192" y="1"/>
                    <a:pt x="192" y="0"/>
                    <a:pt x="190" y="0"/>
                  </a:cubicBezTo>
                  <a:cubicBezTo>
                    <a:pt x="139" y="0"/>
                    <a:pt x="87" y="0"/>
                    <a:pt x="36" y="0"/>
                  </a:cubicBezTo>
                  <a:cubicBezTo>
                    <a:pt x="28" y="0"/>
                    <a:pt x="21" y="0"/>
                    <a:pt x="13" y="0"/>
                  </a:cubicBezTo>
                  <a:cubicBezTo>
                    <a:pt x="12" y="0"/>
                    <a:pt x="12" y="1"/>
                    <a:pt x="11" y="2"/>
                  </a:cubicBezTo>
                  <a:cubicBezTo>
                    <a:pt x="8" y="13"/>
                    <a:pt x="5" y="25"/>
                    <a:pt x="2" y="37"/>
                  </a:cubicBezTo>
                  <a:cubicBezTo>
                    <a:pt x="0" y="46"/>
                    <a:pt x="2" y="56"/>
                    <a:pt x="2" y="65"/>
                  </a:cubicBezTo>
                  <a:cubicBezTo>
                    <a:pt x="3" y="82"/>
                    <a:pt x="3" y="98"/>
                    <a:pt x="4" y="115"/>
                  </a:cubicBezTo>
                  <a:cubicBezTo>
                    <a:pt x="6" y="181"/>
                    <a:pt x="10" y="248"/>
                    <a:pt x="15" y="315"/>
                  </a:cubicBezTo>
                  <a:cubicBezTo>
                    <a:pt x="15" y="316"/>
                    <a:pt x="16" y="317"/>
                    <a:pt x="17" y="317"/>
                  </a:cubicBezTo>
                  <a:cubicBezTo>
                    <a:pt x="31" y="317"/>
                    <a:pt x="45" y="317"/>
                    <a:pt x="59" y="317"/>
                  </a:cubicBezTo>
                  <a:cubicBezTo>
                    <a:pt x="60" y="317"/>
                    <a:pt x="61" y="316"/>
                    <a:pt x="61" y="315"/>
                  </a:cubicBezTo>
                  <a:cubicBezTo>
                    <a:pt x="61" y="315"/>
                    <a:pt x="61" y="315"/>
                    <a:pt x="61" y="315"/>
                  </a:cubicBezTo>
                  <a:cubicBezTo>
                    <a:pt x="61" y="312"/>
                    <a:pt x="58" y="311"/>
                    <a:pt x="57" y="314"/>
                  </a:cubicBezTo>
                  <a:cubicBezTo>
                    <a:pt x="58" y="311"/>
                    <a:pt x="60" y="313"/>
                    <a:pt x="55" y="313"/>
                  </a:cubicBezTo>
                  <a:cubicBezTo>
                    <a:pt x="53" y="312"/>
                    <a:pt x="50" y="313"/>
                    <a:pt x="47" y="313"/>
                  </a:cubicBezTo>
                  <a:cubicBezTo>
                    <a:pt x="40" y="313"/>
                    <a:pt x="32" y="313"/>
                    <a:pt x="25" y="313"/>
                  </a:cubicBezTo>
                  <a:cubicBezTo>
                    <a:pt x="23" y="313"/>
                    <a:pt x="20" y="313"/>
                    <a:pt x="18" y="313"/>
                  </a:cubicBezTo>
                  <a:cubicBezTo>
                    <a:pt x="17" y="313"/>
                    <a:pt x="17" y="313"/>
                    <a:pt x="17" y="313"/>
                  </a:cubicBezTo>
                  <a:cubicBezTo>
                    <a:pt x="18" y="314"/>
                    <a:pt x="18" y="306"/>
                    <a:pt x="18" y="307"/>
                  </a:cubicBezTo>
                  <a:cubicBezTo>
                    <a:pt x="19" y="299"/>
                    <a:pt x="17" y="290"/>
                    <a:pt x="17" y="283"/>
                  </a:cubicBezTo>
                  <a:cubicBezTo>
                    <a:pt x="16" y="275"/>
                    <a:pt x="15" y="267"/>
                    <a:pt x="15" y="259"/>
                  </a:cubicBezTo>
                  <a:cubicBezTo>
                    <a:pt x="11" y="200"/>
                    <a:pt x="9" y="140"/>
                    <a:pt x="7" y="81"/>
                  </a:cubicBezTo>
                  <a:cubicBezTo>
                    <a:pt x="6" y="68"/>
                    <a:pt x="4" y="54"/>
                    <a:pt x="5" y="42"/>
                  </a:cubicBezTo>
                  <a:cubicBezTo>
                    <a:pt x="6" y="37"/>
                    <a:pt x="8" y="32"/>
                    <a:pt x="9" y="27"/>
                  </a:cubicBezTo>
                  <a:cubicBezTo>
                    <a:pt x="11" y="21"/>
                    <a:pt x="12" y="14"/>
                    <a:pt x="14" y="8"/>
                  </a:cubicBezTo>
                  <a:cubicBezTo>
                    <a:pt x="14" y="6"/>
                    <a:pt x="15" y="5"/>
                    <a:pt x="15" y="3"/>
                  </a:cubicBezTo>
                  <a:cubicBezTo>
                    <a:pt x="15" y="2"/>
                    <a:pt x="12" y="4"/>
                    <a:pt x="14" y="4"/>
                  </a:cubicBezTo>
                  <a:cubicBezTo>
                    <a:pt x="32" y="3"/>
                    <a:pt x="51" y="4"/>
                    <a:pt x="70" y="4"/>
                  </a:cubicBezTo>
                  <a:cubicBezTo>
                    <a:pt x="98" y="4"/>
                    <a:pt x="127" y="4"/>
                    <a:pt x="155" y="4"/>
                  </a:cubicBezTo>
                  <a:cubicBezTo>
                    <a:pt x="165" y="4"/>
                    <a:pt x="174" y="4"/>
                    <a:pt x="183" y="4"/>
                  </a:cubicBezTo>
                  <a:cubicBezTo>
                    <a:pt x="185" y="4"/>
                    <a:pt x="188" y="5"/>
                    <a:pt x="190" y="4"/>
                  </a:cubicBezTo>
                  <a:cubicBezTo>
                    <a:pt x="192" y="4"/>
                    <a:pt x="188" y="7"/>
                    <a:pt x="188" y="2"/>
                  </a:cubicBezTo>
                  <a:cubicBezTo>
                    <a:pt x="188" y="4"/>
                    <a:pt x="189" y="6"/>
                    <a:pt x="189" y="8"/>
                  </a:cubicBezTo>
                  <a:cubicBezTo>
                    <a:pt x="190" y="48"/>
                    <a:pt x="188" y="88"/>
                    <a:pt x="187" y="129"/>
                  </a:cubicBezTo>
                  <a:cubicBezTo>
                    <a:pt x="184" y="187"/>
                    <a:pt x="181" y="246"/>
                    <a:pt x="177" y="305"/>
                  </a:cubicBezTo>
                  <a:cubicBezTo>
                    <a:pt x="177" y="305"/>
                    <a:pt x="177" y="314"/>
                    <a:pt x="178" y="313"/>
                  </a:cubicBezTo>
                  <a:cubicBezTo>
                    <a:pt x="178" y="313"/>
                    <a:pt x="176" y="312"/>
                    <a:pt x="176" y="313"/>
                  </a:cubicBezTo>
                  <a:cubicBezTo>
                    <a:pt x="173" y="313"/>
                    <a:pt x="169" y="313"/>
                    <a:pt x="167" y="313"/>
                  </a:cubicBezTo>
                  <a:cubicBezTo>
                    <a:pt x="159" y="313"/>
                    <a:pt x="151" y="313"/>
                    <a:pt x="143" y="313"/>
                  </a:cubicBezTo>
                  <a:cubicBezTo>
                    <a:pt x="141" y="313"/>
                    <a:pt x="138" y="313"/>
                    <a:pt x="136" y="313"/>
                  </a:cubicBezTo>
                  <a:cubicBezTo>
                    <a:pt x="135" y="312"/>
                    <a:pt x="138" y="314"/>
                    <a:pt x="138" y="314"/>
                  </a:cubicBezTo>
                  <a:cubicBezTo>
                    <a:pt x="136" y="312"/>
                    <a:pt x="136" y="302"/>
                    <a:pt x="136" y="298"/>
                  </a:cubicBezTo>
                  <a:cubicBezTo>
                    <a:pt x="133" y="283"/>
                    <a:pt x="131" y="267"/>
                    <a:pt x="129" y="252"/>
                  </a:cubicBezTo>
                  <a:cubicBezTo>
                    <a:pt x="120" y="190"/>
                    <a:pt x="110" y="129"/>
                    <a:pt x="102" y="67"/>
                  </a:cubicBezTo>
                  <a:cubicBezTo>
                    <a:pt x="101" y="66"/>
                    <a:pt x="100" y="66"/>
                    <a:pt x="100" y="66"/>
                  </a:cubicBezTo>
                  <a:cubicBezTo>
                    <a:pt x="98" y="66"/>
                    <a:pt x="97" y="66"/>
                    <a:pt x="95" y="66"/>
                  </a:cubicBezTo>
                  <a:cubicBezTo>
                    <a:pt x="95" y="66"/>
                    <a:pt x="94" y="66"/>
                    <a:pt x="93" y="67"/>
                  </a:cubicBezTo>
                  <a:cubicBezTo>
                    <a:pt x="82" y="150"/>
                    <a:pt x="69" y="232"/>
                    <a:pt x="57" y="314"/>
                  </a:cubicBezTo>
                  <a:cubicBezTo>
                    <a:pt x="57" y="316"/>
                    <a:pt x="61" y="318"/>
                    <a:pt x="61" y="315"/>
                  </a:cubicBezTo>
                  <a:close/>
                </a:path>
              </a:pathLst>
            </a:custGeom>
            <a:solidFill>
              <a:srgbClr val="4F4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 name="Freeform 10"/>
            <p:cNvSpPr/>
            <p:nvPr/>
          </p:nvSpPr>
          <p:spPr bwMode="auto">
            <a:xfrm>
              <a:off x="6418263" y="2049463"/>
              <a:ext cx="676275" cy="433388"/>
            </a:xfrm>
            <a:custGeom>
              <a:avLst/>
              <a:gdLst>
                <a:gd name="T0" fmla="*/ 0 w 159"/>
                <a:gd name="T1" fmla="*/ 44 h 102"/>
                <a:gd name="T2" fmla="*/ 39 w 159"/>
                <a:gd name="T3" fmla="*/ 29 h 102"/>
                <a:gd name="T4" fmla="*/ 56 w 159"/>
                <a:gd name="T5" fmla="*/ 0 h 102"/>
                <a:gd name="T6" fmla="*/ 98 w 159"/>
                <a:gd name="T7" fmla="*/ 0 h 102"/>
                <a:gd name="T8" fmla="*/ 114 w 159"/>
                <a:gd name="T9" fmla="*/ 29 h 102"/>
                <a:gd name="T10" fmla="*/ 159 w 159"/>
                <a:gd name="T11" fmla="*/ 44 h 102"/>
                <a:gd name="T12" fmla="*/ 99 w 159"/>
                <a:gd name="T13" fmla="*/ 102 h 102"/>
                <a:gd name="T14" fmla="*/ 25 w 159"/>
                <a:gd name="T15" fmla="*/ 102 h 102"/>
                <a:gd name="T16" fmla="*/ 0 w 159"/>
                <a:gd name="T17" fmla="*/ 44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9" h="102">
                  <a:moveTo>
                    <a:pt x="0" y="44"/>
                  </a:moveTo>
                  <a:cubicBezTo>
                    <a:pt x="11" y="40"/>
                    <a:pt x="30" y="36"/>
                    <a:pt x="39" y="29"/>
                  </a:cubicBezTo>
                  <a:cubicBezTo>
                    <a:pt x="48" y="22"/>
                    <a:pt x="55" y="12"/>
                    <a:pt x="56" y="0"/>
                  </a:cubicBezTo>
                  <a:cubicBezTo>
                    <a:pt x="98" y="0"/>
                    <a:pt x="98" y="0"/>
                    <a:pt x="98" y="0"/>
                  </a:cubicBezTo>
                  <a:cubicBezTo>
                    <a:pt x="98" y="12"/>
                    <a:pt x="105" y="22"/>
                    <a:pt x="114" y="29"/>
                  </a:cubicBezTo>
                  <a:cubicBezTo>
                    <a:pt x="124" y="36"/>
                    <a:pt x="148" y="40"/>
                    <a:pt x="159" y="44"/>
                  </a:cubicBezTo>
                  <a:cubicBezTo>
                    <a:pt x="99" y="102"/>
                    <a:pt x="99" y="102"/>
                    <a:pt x="99" y="102"/>
                  </a:cubicBezTo>
                  <a:cubicBezTo>
                    <a:pt x="25" y="102"/>
                    <a:pt x="25" y="102"/>
                    <a:pt x="25" y="102"/>
                  </a:cubicBezTo>
                  <a:lnTo>
                    <a:pt x="0" y="44"/>
                  </a:lnTo>
                  <a:close/>
                </a:path>
              </a:pathLst>
            </a:custGeom>
            <a:solidFill>
              <a:srgbClr val="E8CAA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 name="Freeform 11"/>
            <p:cNvSpPr/>
            <p:nvPr/>
          </p:nvSpPr>
          <p:spPr bwMode="auto">
            <a:xfrm>
              <a:off x="6415088" y="2049463"/>
              <a:ext cx="679450" cy="438150"/>
            </a:xfrm>
            <a:custGeom>
              <a:avLst/>
              <a:gdLst>
                <a:gd name="T0" fmla="*/ 1 w 160"/>
                <a:gd name="T1" fmla="*/ 44 h 103"/>
                <a:gd name="T2" fmla="*/ 54 w 160"/>
                <a:gd name="T3" fmla="*/ 13 h 103"/>
                <a:gd name="T4" fmla="*/ 57 w 160"/>
                <a:gd name="T5" fmla="*/ 2 h 103"/>
                <a:gd name="T6" fmla="*/ 62 w 160"/>
                <a:gd name="T7" fmla="*/ 1 h 103"/>
                <a:gd name="T8" fmla="*/ 85 w 160"/>
                <a:gd name="T9" fmla="*/ 1 h 103"/>
                <a:gd name="T10" fmla="*/ 95 w 160"/>
                <a:gd name="T11" fmla="*/ 1 h 103"/>
                <a:gd name="T12" fmla="*/ 99 w 160"/>
                <a:gd name="T13" fmla="*/ 3 h 103"/>
                <a:gd name="T14" fmla="*/ 114 w 160"/>
                <a:gd name="T15" fmla="*/ 29 h 103"/>
                <a:gd name="T16" fmla="*/ 138 w 160"/>
                <a:gd name="T17" fmla="*/ 38 h 103"/>
                <a:gd name="T18" fmla="*/ 154 w 160"/>
                <a:gd name="T19" fmla="*/ 42 h 103"/>
                <a:gd name="T20" fmla="*/ 159 w 160"/>
                <a:gd name="T21" fmla="*/ 43 h 103"/>
                <a:gd name="T22" fmla="*/ 158 w 160"/>
                <a:gd name="T23" fmla="*/ 44 h 103"/>
                <a:gd name="T24" fmla="*/ 148 w 160"/>
                <a:gd name="T25" fmla="*/ 54 h 103"/>
                <a:gd name="T26" fmla="*/ 131 w 160"/>
                <a:gd name="T27" fmla="*/ 70 h 103"/>
                <a:gd name="T28" fmla="*/ 102 w 160"/>
                <a:gd name="T29" fmla="*/ 99 h 103"/>
                <a:gd name="T30" fmla="*/ 79 w 160"/>
                <a:gd name="T31" fmla="*/ 101 h 103"/>
                <a:gd name="T32" fmla="*/ 33 w 160"/>
                <a:gd name="T33" fmla="*/ 101 h 103"/>
                <a:gd name="T34" fmla="*/ 26 w 160"/>
                <a:gd name="T35" fmla="*/ 100 h 103"/>
                <a:gd name="T36" fmla="*/ 18 w 160"/>
                <a:gd name="T37" fmla="*/ 81 h 103"/>
                <a:gd name="T38" fmla="*/ 2 w 160"/>
                <a:gd name="T39" fmla="*/ 43 h 103"/>
                <a:gd name="T40" fmla="*/ 1 w 160"/>
                <a:gd name="T41" fmla="*/ 44 h 103"/>
                <a:gd name="T42" fmla="*/ 26 w 160"/>
                <a:gd name="T43" fmla="*/ 102 h 103"/>
                <a:gd name="T44" fmla="*/ 26 w 160"/>
                <a:gd name="T45" fmla="*/ 102 h 103"/>
                <a:gd name="T46" fmla="*/ 68 w 160"/>
                <a:gd name="T47" fmla="*/ 102 h 103"/>
                <a:gd name="T48" fmla="*/ 93 w 160"/>
                <a:gd name="T49" fmla="*/ 102 h 103"/>
                <a:gd name="T50" fmla="*/ 100 w 160"/>
                <a:gd name="T51" fmla="*/ 102 h 103"/>
                <a:gd name="T52" fmla="*/ 111 w 160"/>
                <a:gd name="T53" fmla="*/ 91 h 103"/>
                <a:gd name="T54" fmla="*/ 131 w 160"/>
                <a:gd name="T55" fmla="*/ 72 h 103"/>
                <a:gd name="T56" fmla="*/ 160 w 160"/>
                <a:gd name="T57" fmla="*/ 44 h 103"/>
                <a:gd name="T58" fmla="*/ 160 w 160"/>
                <a:gd name="T59" fmla="*/ 43 h 103"/>
                <a:gd name="T60" fmla="*/ 99 w 160"/>
                <a:gd name="T61" fmla="*/ 0 h 103"/>
                <a:gd name="T62" fmla="*/ 99 w 160"/>
                <a:gd name="T63" fmla="*/ 0 h 103"/>
                <a:gd name="T64" fmla="*/ 57 w 160"/>
                <a:gd name="T65" fmla="*/ 0 h 103"/>
                <a:gd name="T66" fmla="*/ 56 w 160"/>
                <a:gd name="T67" fmla="*/ 0 h 103"/>
                <a:gd name="T68" fmla="*/ 1 w 160"/>
                <a:gd name="T69" fmla="*/ 43 h 103"/>
                <a:gd name="T70" fmla="*/ 1 w 160"/>
                <a:gd name="T71" fmla="*/ 44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60" h="103">
                  <a:moveTo>
                    <a:pt x="1" y="44"/>
                  </a:moveTo>
                  <a:cubicBezTo>
                    <a:pt x="21" y="38"/>
                    <a:pt x="44" y="34"/>
                    <a:pt x="54" y="13"/>
                  </a:cubicBezTo>
                  <a:cubicBezTo>
                    <a:pt x="56" y="10"/>
                    <a:pt x="55" y="4"/>
                    <a:pt x="57" y="2"/>
                  </a:cubicBezTo>
                  <a:cubicBezTo>
                    <a:pt x="58" y="0"/>
                    <a:pt x="59" y="1"/>
                    <a:pt x="62" y="1"/>
                  </a:cubicBezTo>
                  <a:cubicBezTo>
                    <a:pt x="70" y="1"/>
                    <a:pt x="78" y="1"/>
                    <a:pt x="85" y="1"/>
                  </a:cubicBezTo>
                  <a:cubicBezTo>
                    <a:pt x="89" y="1"/>
                    <a:pt x="92" y="0"/>
                    <a:pt x="95" y="1"/>
                  </a:cubicBezTo>
                  <a:cubicBezTo>
                    <a:pt x="99" y="1"/>
                    <a:pt x="97" y="0"/>
                    <a:pt x="99" y="3"/>
                  </a:cubicBezTo>
                  <a:cubicBezTo>
                    <a:pt x="102" y="13"/>
                    <a:pt x="105" y="22"/>
                    <a:pt x="114" y="29"/>
                  </a:cubicBezTo>
                  <a:cubicBezTo>
                    <a:pt x="121" y="34"/>
                    <a:pt x="130" y="36"/>
                    <a:pt x="138" y="38"/>
                  </a:cubicBezTo>
                  <a:cubicBezTo>
                    <a:pt x="143" y="40"/>
                    <a:pt x="149" y="41"/>
                    <a:pt x="154" y="42"/>
                  </a:cubicBezTo>
                  <a:cubicBezTo>
                    <a:pt x="154" y="42"/>
                    <a:pt x="160" y="44"/>
                    <a:pt x="159" y="43"/>
                  </a:cubicBezTo>
                  <a:cubicBezTo>
                    <a:pt x="158" y="44"/>
                    <a:pt x="158" y="44"/>
                    <a:pt x="158" y="44"/>
                  </a:cubicBezTo>
                  <a:cubicBezTo>
                    <a:pt x="157" y="48"/>
                    <a:pt x="150" y="52"/>
                    <a:pt x="148" y="54"/>
                  </a:cubicBezTo>
                  <a:cubicBezTo>
                    <a:pt x="143" y="60"/>
                    <a:pt x="137" y="65"/>
                    <a:pt x="131" y="70"/>
                  </a:cubicBezTo>
                  <a:cubicBezTo>
                    <a:pt x="122" y="80"/>
                    <a:pt x="112" y="90"/>
                    <a:pt x="102" y="99"/>
                  </a:cubicBezTo>
                  <a:cubicBezTo>
                    <a:pt x="97" y="103"/>
                    <a:pt x="86" y="101"/>
                    <a:pt x="79" y="101"/>
                  </a:cubicBezTo>
                  <a:cubicBezTo>
                    <a:pt x="64" y="101"/>
                    <a:pt x="49" y="101"/>
                    <a:pt x="33" y="101"/>
                  </a:cubicBezTo>
                  <a:cubicBezTo>
                    <a:pt x="29" y="101"/>
                    <a:pt x="28" y="102"/>
                    <a:pt x="26" y="100"/>
                  </a:cubicBezTo>
                  <a:cubicBezTo>
                    <a:pt x="22" y="95"/>
                    <a:pt x="20" y="87"/>
                    <a:pt x="18" y="81"/>
                  </a:cubicBezTo>
                  <a:cubicBezTo>
                    <a:pt x="13" y="69"/>
                    <a:pt x="7" y="56"/>
                    <a:pt x="2" y="43"/>
                  </a:cubicBezTo>
                  <a:cubicBezTo>
                    <a:pt x="1" y="43"/>
                    <a:pt x="0" y="43"/>
                    <a:pt x="1" y="44"/>
                  </a:cubicBezTo>
                  <a:cubicBezTo>
                    <a:pt x="9" y="63"/>
                    <a:pt x="17" y="83"/>
                    <a:pt x="26" y="102"/>
                  </a:cubicBezTo>
                  <a:cubicBezTo>
                    <a:pt x="26" y="102"/>
                    <a:pt x="26" y="102"/>
                    <a:pt x="26" y="102"/>
                  </a:cubicBezTo>
                  <a:cubicBezTo>
                    <a:pt x="40" y="102"/>
                    <a:pt x="54" y="102"/>
                    <a:pt x="68" y="102"/>
                  </a:cubicBezTo>
                  <a:cubicBezTo>
                    <a:pt x="76" y="102"/>
                    <a:pt x="85" y="102"/>
                    <a:pt x="93" y="102"/>
                  </a:cubicBezTo>
                  <a:cubicBezTo>
                    <a:pt x="95" y="102"/>
                    <a:pt x="98" y="103"/>
                    <a:pt x="100" y="102"/>
                  </a:cubicBezTo>
                  <a:cubicBezTo>
                    <a:pt x="104" y="100"/>
                    <a:pt x="108" y="94"/>
                    <a:pt x="111" y="91"/>
                  </a:cubicBezTo>
                  <a:cubicBezTo>
                    <a:pt x="118" y="85"/>
                    <a:pt x="125" y="78"/>
                    <a:pt x="131" y="72"/>
                  </a:cubicBezTo>
                  <a:cubicBezTo>
                    <a:pt x="141" y="62"/>
                    <a:pt x="151" y="53"/>
                    <a:pt x="160" y="44"/>
                  </a:cubicBezTo>
                  <a:cubicBezTo>
                    <a:pt x="160" y="43"/>
                    <a:pt x="160" y="43"/>
                    <a:pt x="160" y="43"/>
                  </a:cubicBezTo>
                  <a:cubicBezTo>
                    <a:pt x="136" y="35"/>
                    <a:pt x="101" y="33"/>
                    <a:pt x="99" y="0"/>
                  </a:cubicBezTo>
                  <a:cubicBezTo>
                    <a:pt x="99" y="0"/>
                    <a:pt x="99" y="0"/>
                    <a:pt x="99" y="0"/>
                  </a:cubicBezTo>
                  <a:cubicBezTo>
                    <a:pt x="85" y="0"/>
                    <a:pt x="71" y="0"/>
                    <a:pt x="57" y="0"/>
                  </a:cubicBezTo>
                  <a:cubicBezTo>
                    <a:pt x="56" y="0"/>
                    <a:pt x="56" y="0"/>
                    <a:pt x="56" y="0"/>
                  </a:cubicBezTo>
                  <a:cubicBezTo>
                    <a:pt x="54" y="30"/>
                    <a:pt x="24" y="36"/>
                    <a:pt x="1" y="43"/>
                  </a:cubicBezTo>
                  <a:cubicBezTo>
                    <a:pt x="0" y="43"/>
                    <a:pt x="1" y="44"/>
                    <a:pt x="1" y="44"/>
                  </a:cubicBezTo>
                  <a:close/>
                </a:path>
              </a:pathLst>
            </a:custGeom>
            <a:solidFill>
              <a:srgbClr val="E8CAA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 name="Freeform 12"/>
            <p:cNvSpPr/>
            <p:nvPr/>
          </p:nvSpPr>
          <p:spPr bwMode="auto">
            <a:xfrm>
              <a:off x="6372225" y="2249488"/>
              <a:ext cx="769938" cy="935038"/>
            </a:xfrm>
            <a:custGeom>
              <a:avLst/>
              <a:gdLst>
                <a:gd name="T0" fmla="*/ 125 w 181"/>
                <a:gd name="T1" fmla="*/ 220 h 220"/>
                <a:gd name="T2" fmla="*/ 141 w 181"/>
                <a:gd name="T3" fmla="*/ 188 h 220"/>
                <a:gd name="T4" fmla="*/ 167 w 181"/>
                <a:gd name="T5" fmla="*/ 103 h 220"/>
                <a:gd name="T6" fmla="*/ 179 w 181"/>
                <a:gd name="T7" fmla="*/ 27 h 220"/>
                <a:gd name="T8" fmla="*/ 177 w 181"/>
                <a:gd name="T9" fmla="*/ 17 h 220"/>
                <a:gd name="T10" fmla="*/ 170 w 181"/>
                <a:gd name="T11" fmla="*/ 9 h 220"/>
                <a:gd name="T12" fmla="*/ 140 w 181"/>
                <a:gd name="T13" fmla="*/ 0 h 220"/>
                <a:gd name="T14" fmla="*/ 86 w 181"/>
                <a:gd name="T15" fmla="*/ 27 h 220"/>
                <a:gd name="T16" fmla="*/ 41 w 181"/>
                <a:gd name="T17" fmla="*/ 0 h 220"/>
                <a:gd name="T18" fmla="*/ 11 w 181"/>
                <a:gd name="T19" fmla="*/ 9 h 220"/>
                <a:gd name="T20" fmla="*/ 4 w 181"/>
                <a:gd name="T21" fmla="*/ 17 h 220"/>
                <a:gd name="T22" fmla="*/ 2 w 181"/>
                <a:gd name="T23" fmla="*/ 27 h 220"/>
                <a:gd name="T24" fmla="*/ 14 w 181"/>
                <a:gd name="T25" fmla="*/ 103 h 220"/>
                <a:gd name="T26" fmla="*/ 40 w 181"/>
                <a:gd name="T27" fmla="*/ 188 h 220"/>
                <a:gd name="T28" fmla="*/ 56 w 181"/>
                <a:gd name="T29" fmla="*/ 220 h 220"/>
                <a:gd name="T30" fmla="*/ 125 w 181"/>
                <a:gd name="T31" fmla="*/ 220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81" h="220">
                  <a:moveTo>
                    <a:pt x="125" y="220"/>
                  </a:moveTo>
                  <a:cubicBezTo>
                    <a:pt x="133" y="211"/>
                    <a:pt x="137" y="199"/>
                    <a:pt x="141" y="188"/>
                  </a:cubicBezTo>
                  <a:cubicBezTo>
                    <a:pt x="150" y="160"/>
                    <a:pt x="159" y="132"/>
                    <a:pt x="167" y="103"/>
                  </a:cubicBezTo>
                  <a:cubicBezTo>
                    <a:pt x="174" y="78"/>
                    <a:pt x="181" y="53"/>
                    <a:pt x="179" y="27"/>
                  </a:cubicBezTo>
                  <a:cubicBezTo>
                    <a:pt x="179" y="23"/>
                    <a:pt x="179" y="20"/>
                    <a:pt x="177" y="17"/>
                  </a:cubicBezTo>
                  <a:cubicBezTo>
                    <a:pt x="176" y="13"/>
                    <a:pt x="173" y="11"/>
                    <a:pt x="170" y="9"/>
                  </a:cubicBezTo>
                  <a:cubicBezTo>
                    <a:pt x="160" y="4"/>
                    <a:pt x="150" y="1"/>
                    <a:pt x="140" y="0"/>
                  </a:cubicBezTo>
                  <a:cubicBezTo>
                    <a:pt x="86" y="27"/>
                    <a:pt x="86" y="27"/>
                    <a:pt x="86" y="27"/>
                  </a:cubicBezTo>
                  <a:cubicBezTo>
                    <a:pt x="41" y="0"/>
                    <a:pt x="41" y="0"/>
                    <a:pt x="41" y="0"/>
                  </a:cubicBezTo>
                  <a:cubicBezTo>
                    <a:pt x="31" y="1"/>
                    <a:pt x="21" y="4"/>
                    <a:pt x="11" y="9"/>
                  </a:cubicBezTo>
                  <a:cubicBezTo>
                    <a:pt x="8" y="11"/>
                    <a:pt x="5" y="13"/>
                    <a:pt x="4" y="17"/>
                  </a:cubicBezTo>
                  <a:cubicBezTo>
                    <a:pt x="2" y="20"/>
                    <a:pt x="2" y="23"/>
                    <a:pt x="2" y="27"/>
                  </a:cubicBezTo>
                  <a:cubicBezTo>
                    <a:pt x="0" y="53"/>
                    <a:pt x="7" y="78"/>
                    <a:pt x="14" y="103"/>
                  </a:cubicBezTo>
                  <a:cubicBezTo>
                    <a:pt x="22" y="132"/>
                    <a:pt x="31" y="160"/>
                    <a:pt x="40" y="188"/>
                  </a:cubicBezTo>
                  <a:cubicBezTo>
                    <a:pt x="44" y="199"/>
                    <a:pt x="48" y="211"/>
                    <a:pt x="56" y="220"/>
                  </a:cubicBezTo>
                  <a:lnTo>
                    <a:pt x="125" y="220"/>
                  </a:lnTo>
                  <a:close/>
                </a:path>
              </a:pathLst>
            </a:custGeom>
            <a:solidFill>
              <a:srgbClr val="F2F1E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 name="Freeform 13"/>
            <p:cNvSpPr/>
            <p:nvPr/>
          </p:nvSpPr>
          <p:spPr bwMode="auto">
            <a:xfrm>
              <a:off x="6367463" y="2232026"/>
              <a:ext cx="787400" cy="965200"/>
            </a:xfrm>
            <a:custGeom>
              <a:avLst/>
              <a:gdLst>
                <a:gd name="T0" fmla="*/ 128 w 185"/>
                <a:gd name="T1" fmla="*/ 225 h 227"/>
                <a:gd name="T2" fmla="*/ 146 w 185"/>
                <a:gd name="T3" fmla="*/ 185 h 227"/>
                <a:gd name="T4" fmla="*/ 163 w 185"/>
                <a:gd name="T5" fmla="*/ 130 h 227"/>
                <a:gd name="T6" fmla="*/ 178 w 185"/>
                <a:gd name="T7" fmla="*/ 77 h 227"/>
                <a:gd name="T8" fmla="*/ 182 w 185"/>
                <a:gd name="T9" fmla="*/ 27 h 227"/>
                <a:gd name="T10" fmla="*/ 158 w 185"/>
                <a:gd name="T11" fmla="*/ 6 h 227"/>
                <a:gd name="T12" fmla="*/ 136 w 185"/>
                <a:gd name="T13" fmla="*/ 4 h 227"/>
                <a:gd name="T14" fmla="*/ 91 w 185"/>
                <a:gd name="T15" fmla="*/ 26 h 227"/>
                <a:gd name="T16" fmla="*/ 86 w 185"/>
                <a:gd name="T17" fmla="*/ 29 h 227"/>
                <a:gd name="T18" fmla="*/ 84 w 185"/>
                <a:gd name="T19" fmla="*/ 26 h 227"/>
                <a:gd name="T20" fmla="*/ 62 w 185"/>
                <a:gd name="T21" fmla="*/ 14 h 227"/>
                <a:gd name="T22" fmla="*/ 44 w 185"/>
                <a:gd name="T23" fmla="*/ 3 h 227"/>
                <a:gd name="T24" fmla="*/ 14 w 185"/>
                <a:gd name="T25" fmla="*/ 10 h 227"/>
                <a:gd name="T26" fmla="*/ 0 w 185"/>
                <a:gd name="T27" fmla="*/ 40 h 227"/>
                <a:gd name="T28" fmla="*/ 9 w 185"/>
                <a:gd name="T29" fmla="*/ 92 h 227"/>
                <a:gd name="T30" fmla="*/ 42 w 185"/>
                <a:gd name="T31" fmla="*/ 199 h 227"/>
                <a:gd name="T32" fmla="*/ 57 w 185"/>
                <a:gd name="T33" fmla="*/ 226 h 227"/>
                <a:gd name="T34" fmla="*/ 78 w 185"/>
                <a:gd name="T35" fmla="*/ 226 h 227"/>
                <a:gd name="T36" fmla="*/ 126 w 185"/>
                <a:gd name="T37" fmla="*/ 226 h 227"/>
                <a:gd name="T38" fmla="*/ 126 w 185"/>
                <a:gd name="T39" fmla="*/ 222 h 227"/>
                <a:gd name="T40" fmla="*/ 93 w 185"/>
                <a:gd name="T41" fmla="*/ 222 h 227"/>
                <a:gd name="T42" fmla="*/ 69 w 185"/>
                <a:gd name="T43" fmla="*/ 222 h 227"/>
                <a:gd name="T44" fmla="*/ 57 w 185"/>
                <a:gd name="T45" fmla="*/ 222 h 227"/>
                <a:gd name="T46" fmla="*/ 52 w 185"/>
                <a:gd name="T47" fmla="*/ 214 h 227"/>
                <a:gd name="T48" fmla="*/ 47 w 185"/>
                <a:gd name="T49" fmla="*/ 202 h 227"/>
                <a:gd name="T50" fmla="*/ 40 w 185"/>
                <a:gd name="T51" fmla="*/ 180 h 227"/>
                <a:gd name="T52" fmla="*/ 25 w 185"/>
                <a:gd name="T53" fmla="*/ 133 h 227"/>
                <a:gd name="T54" fmla="*/ 4 w 185"/>
                <a:gd name="T55" fmla="*/ 36 h 227"/>
                <a:gd name="T56" fmla="*/ 8 w 185"/>
                <a:gd name="T57" fmla="*/ 20 h 227"/>
                <a:gd name="T58" fmla="*/ 18 w 185"/>
                <a:gd name="T59" fmla="*/ 13 h 227"/>
                <a:gd name="T60" fmla="*/ 42 w 185"/>
                <a:gd name="T61" fmla="*/ 6 h 227"/>
                <a:gd name="T62" fmla="*/ 56 w 185"/>
                <a:gd name="T63" fmla="*/ 14 h 227"/>
                <a:gd name="T64" fmla="*/ 77 w 185"/>
                <a:gd name="T65" fmla="*/ 27 h 227"/>
                <a:gd name="T66" fmla="*/ 87 w 185"/>
                <a:gd name="T67" fmla="*/ 32 h 227"/>
                <a:gd name="T68" fmla="*/ 94 w 185"/>
                <a:gd name="T69" fmla="*/ 29 h 227"/>
                <a:gd name="T70" fmla="*/ 115 w 185"/>
                <a:gd name="T71" fmla="*/ 19 h 227"/>
                <a:gd name="T72" fmla="*/ 136 w 185"/>
                <a:gd name="T73" fmla="*/ 9 h 227"/>
                <a:gd name="T74" fmla="*/ 141 w 185"/>
                <a:gd name="T75" fmla="*/ 6 h 227"/>
                <a:gd name="T76" fmla="*/ 157 w 185"/>
                <a:gd name="T77" fmla="*/ 9 h 227"/>
                <a:gd name="T78" fmla="*/ 171 w 185"/>
                <a:gd name="T79" fmla="*/ 16 h 227"/>
                <a:gd name="T80" fmla="*/ 179 w 185"/>
                <a:gd name="T81" fmla="*/ 36 h 227"/>
                <a:gd name="T82" fmla="*/ 176 w 185"/>
                <a:gd name="T83" fmla="*/ 65 h 227"/>
                <a:gd name="T84" fmla="*/ 163 w 185"/>
                <a:gd name="T85" fmla="*/ 118 h 227"/>
                <a:gd name="T86" fmla="*/ 147 w 185"/>
                <a:gd name="T87" fmla="*/ 169 h 227"/>
                <a:gd name="T88" fmla="*/ 125 w 185"/>
                <a:gd name="T89" fmla="*/ 222 h 227"/>
                <a:gd name="T90" fmla="*/ 128 w 185"/>
                <a:gd name="T91" fmla="*/ 225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85" h="227">
                  <a:moveTo>
                    <a:pt x="128" y="225"/>
                  </a:moveTo>
                  <a:cubicBezTo>
                    <a:pt x="137" y="213"/>
                    <a:pt x="141" y="199"/>
                    <a:pt x="146" y="185"/>
                  </a:cubicBezTo>
                  <a:cubicBezTo>
                    <a:pt x="152" y="167"/>
                    <a:pt x="158" y="148"/>
                    <a:pt x="163" y="130"/>
                  </a:cubicBezTo>
                  <a:cubicBezTo>
                    <a:pt x="168" y="113"/>
                    <a:pt x="174" y="95"/>
                    <a:pt x="178" y="77"/>
                  </a:cubicBezTo>
                  <a:cubicBezTo>
                    <a:pt x="181" y="61"/>
                    <a:pt x="185" y="43"/>
                    <a:pt x="182" y="27"/>
                  </a:cubicBezTo>
                  <a:cubicBezTo>
                    <a:pt x="180" y="14"/>
                    <a:pt x="169" y="9"/>
                    <a:pt x="158" y="6"/>
                  </a:cubicBezTo>
                  <a:cubicBezTo>
                    <a:pt x="151" y="3"/>
                    <a:pt x="143" y="0"/>
                    <a:pt x="136" y="4"/>
                  </a:cubicBezTo>
                  <a:cubicBezTo>
                    <a:pt x="121" y="11"/>
                    <a:pt x="106" y="19"/>
                    <a:pt x="91" y="26"/>
                  </a:cubicBezTo>
                  <a:cubicBezTo>
                    <a:pt x="90" y="27"/>
                    <a:pt x="88" y="29"/>
                    <a:pt x="86" y="29"/>
                  </a:cubicBezTo>
                  <a:cubicBezTo>
                    <a:pt x="90" y="28"/>
                    <a:pt x="86" y="28"/>
                    <a:pt x="84" y="26"/>
                  </a:cubicBezTo>
                  <a:cubicBezTo>
                    <a:pt x="77" y="22"/>
                    <a:pt x="70" y="18"/>
                    <a:pt x="62" y="14"/>
                  </a:cubicBezTo>
                  <a:cubicBezTo>
                    <a:pt x="57" y="10"/>
                    <a:pt x="50" y="5"/>
                    <a:pt x="44" y="3"/>
                  </a:cubicBezTo>
                  <a:cubicBezTo>
                    <a:pt x="35" y="0"/>
                    <a:pt x="22" y="6"/>
                    <a:pt x="14" y="10"/>
                  </a:cubicBezTo>
                  <a:cubicBezTo>
                    <a:pt x="2" y="17"/>
                    <a:pt x="0" y="26"/>
                    <a:pt x="0" y="40"/>
                  </a:cubicBezTo>
                  <a:cubicBezTo>
                    <a:pt x="1" y="57"/>
                    <a:pt x="4" y="75"/>
                    <a:pt x="9" y="92"/>
                  </a:cubicBezTo>
                  <a:cubicBezTo>
                    <a:pt x="18" y="128"/>
                    <a:pt x="29" y="164"/>
                    <a:pt x="42" y="199"/>
                  </a:cubicBezTo>
                  <a:cubicBezTo>
                    <a:pt x="44" y="206"/>
                    <a:pt x="49" y="223"/>
                    <a:pt x="57" y="226"/>
                  </a:cubicBezTo>
                  <a:cubicBezTo>
                    <a:pt x="63" y="227"/>
                    <a:pt x="72" y="226"/>
                    <a:pt x="78" y="226"/>
                  </a:cubicBezTo>
                  <a:cubicBezTo>
                    <a:pt x="94" y="226"/>
                    <a:pt x="110" y="226"/>
                    <a:pt x="126" y="226"/>
                  </a:cubicBezTo>
                  <a:cubicBezTo>
                    <a:pt x="129" y="226"/>
                    <a:pt x="129" y="222"/>
                    <a:pt x="126" y="222"/>
                  </a:cubicBezTo>
                  <a:cubicBezTo>
                    <a:pt x="115" y="222"/>
                    <a:pt x="104" y="222"/>
                    <a:pt x="93" y="222"/>
                  </a:cubicBezTo>
                  <a:cubicBezTo>
                    <a:pt x="85" y="222"/>
                    <a:pt x="77" y="222"/>
                    <a:pt x="69" y="222"/>
                  </a:cubicBezTo>
                  <a:cubicBezTo>
                    <a:pt x="67" y="222"/>
                    <a:pt x="59" y="223"/>
                    <a:pt x="57" y="222"/>
                  </a:cubicBezTo>
                  <a:cubicBezTo>
                    <a:pt x="55" y="221"/>
                    <a:pt x="53" y="215"/>
                    <a:pt x="52" y="214"/>
                  </a:cubicBezTo>
                  <a:cubicBezTo>
                    <a:pt x="50" y="210"/>
                    <a:pt x="49" y="206"/>
                    <a:pt x="47" y="202"/>
                  </a:cubicBezTo>
                  <a:cubicBezTo>
                    <a:pt x="44" y="195"/>
                    <a:pt x="42" y="188"/>
                    <a:pt x="40" y="180"/>
                  </a:cubicBezTo>
                  <a:cubicBezTo>
                    <a:pt x="35" y="165"/>
                    <a:pt x="30" y="149"/>
                    <a:pt x="25" y="133"/>
                  </a:cubicBezTo>
                  <a:cubicBezTo>
                    <a:pt x="15" y="101"/>
                    <a:pt x="4" y="69"/>
                    <a:pt x="4" y="36"/>
                  </a:cubicBezTo>
                  <a:cubicBezTo>
                    <a:pt x="4" y="30"/>
                    <a:pt x="5" y="25"/>
                    <a:pt x="8" y="20"/>
                  </a:cubicBezTo>
                  <a:cubicBezTo>
                    <a:pt x="11" y="16"/>
                    <a:pt x="14" y="15"/>
                    <a:pt x="18" y="13"/>
                  </a:cubicBezTo>
                  <a:cubicBezTo>
                    <a:pt x="23" y="10"/>
                    <a:pt x="36" y="4"/>
                    <a:pt x="42" y="6"/>
                  </a:cubicBezTo>
                  <a:cubicBezTo>
                    <a:pt x="46" y="7"/>
                    <a:pt x="52" y="12"/>
                    <a:pt x="56" y="14"/>
                  </a:cubicBezTo>
                  <a:cubicBezTo>
                    <a:pt x="63" y="18"/>
                    <a:pt x="70" y="22"/>
                    <a:pt x="77" y="27"/>
                  </a:cubicBezTo>
                  <a:cubicBezTo>
                    <a:pt x="79" y="28"/>
                    <a:pt x="84" y="32"/>
                    <a:pt x="87" y="32"/>
                  </a:cubicBezTo>
                  <a:cubicBezTo>
                    <a:pt x="89" y="33"/>
                    <a:pt x="92" y="30"/>
                    <a:pt x="94" y="29"/>
                  </a:cubicBezTo>
                  <a:cubicBezTo>
                    <a:pt x="101" y="26"/>
                    <a:pt x="108" y="22"/>
                    <a:pt x="115" y="19"/>
                  </a:cubicBezTo>
                  <a:cubicBezTo>
                    <a:pt x="122" y="16"/>
                    <a:pt x="129" y="12"/>
                    <a:pt x="136" y="9"/>
                  </a:cubicBezTo>
                  <a:cubicBezTo>
                    <a:pt x="137" y="8"/>
                    <a:pt x="139" y="7"/>
                    <a:pt x="141" y="6"/>
                  </a:cubicBezTo>
                  <a:cubicBezTo>
                    <a:pt x="145" y="5"/>
                    <a:pt x="153" y="8"/>
                    <a:pt x="157" y="9"/>
                  </a:cubicBezTo>
                  <a:cubicBezTo>
                    <a:pt x="162" y="11"/>
                    <a:pt x="167" y="13"/>
                    <a:pt x="171" y="16"/>
                  </a:cubicBezTo>
                  <a:cubicBezTo>
                    <a:pt x="178" y="21"/>
                    <a:pt x="179" y="28"/>
                    <a:pt x="179" y="36"/>
                  </a:cubicBezTo>
                  <a:cubicBezTo>
                    <a:pt x="179" y="46"/>
                    <a:pt x="178" y="56"/>
                    <a:pt x="176" y="65"/>
                  </a:cubicBezTo>
                  <a:cubicBezTo>
                    <a:pt x="173" y="83"/>
                    <a:pt x="168" y="101"/>
                    <a:pt x="163" y="118"/>
                  </a:cubicBezTo>
                  <a:cubicBezTo>
                    <a:pt x="158" y="135"/>
                    <a:pt x="152" y="152"/>
                    <a:pt x="147" y="169"/>
                  </a:cubicBezTo>
                  <a:cubicBezTo>
                    <a:pt x="141" y="187"/>
                    <a:pt x="137" y="207"/>
                    <a:pt x="125" y="222"/>
                  </a:cubicBezTo>
                  <a:cubicBezTo>
                    <a:pt x="123" y="224"/>
                    <a:pt x="126" y="227"/>
                    <a:pt x="128" y="225"/>
                  </a:cubicBezTo>
                  <a:close/>
                </a:path>
              </a:pathLst>
            </a:custGeom>
            <a:solidFill>
              <a:srgbClr val="F2F1E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 name="Freeform 14"/>
            <p:cNvSpPr/>
            <p:nvPr/>
          </p:nvSpPr>
          <p:spPr bwMode="auto">
            <a:xfrm>
              <a:off x="6537325" y="2139951"/>
              <a:ext cx="255588" cy="223838"/>
            </a:xfrm>
            <a:custGeom>
              <a:avLst/>
              <a:gdLst>
                <a:gd name="T0" fmla="*/ 0 w 60"/>
                <a:gd name="T1" fmla="*/ 24 h 53"/>
                <a:gd name="T2" fmla="*/ 29 w 60"/>
                <a:gd name="T3" fmla="*/ 43 h 53"/>
                <a:gd name="T4" fmla="*/ 55 w 60"/>
                <a:gd name="T5" fmla="*/ 52 h 53"/>
                <a:gd name="T6" fmla="*/ 58 w 60"/>
                <a:gd name="T7" fmla="*/ 51 h 53"/>
                <a:gd name="T8" fmla="*/ 60 w 60"/>
                <a:gd name="T9" fmla="*/ 44 h 53"/>
                <a:gd name="T10" fmla="*/ 57 w 60"/>
                <a:gd name="T11" fmla="*/ 29 h 53"/>
                <a:gd name="T12" fmla="*/ 51 w 60"/>
                <a:gd name="T13" fmla="*/ 24 h 53"/>
                <a:gd name="T14" fmla="*/ 6 w 60"/>
                <a:gd name="T15" fmla="*/ 0 h 53"/>
                <a:gd name="T16" fmla="*/ 0 w 60"/>
                <a:gd name="T17" fmla="*/ 24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0" h="53">
                  <a:moveTo>
                    <a:pt x="0" y="24"/>
                  </a:moveTo>
                  <a:cubicBezTo>
                    <a:pt x="10" y="30"/>
                    <a:pt x="19" y="37"/>
                    <a:pt x="29" y="43"/>
                  </a:cubicBezTo>
                  <a:cubicBezTo>
                    <a:pt x="37" y="48"/>
                    <a:pt x="45" y="53"/>
                    <a:pt x="55" y="52"/>
                  </a:cubicBezTo>
                  <a:cubicBezTo>
                    <a:pt x="56" y="52"/>
                    <a:pt x="57" y="52"/>
                    <a:pt x="58" y="51"/>
                  </a:cubicBezTo>
                  <a:cubicBezTo>
                    <a:pt x="60" y="49"/>
                    <a:pt x="60" y="47"/>
                    <a:pt x="60" y="44"/>
                  </a:cubicBezTo>
                  <a:cubicBezTo>
                    <a:pt x="60" y="39"/>
                    <a:pt x="60" y="33"/>
                    <a:pt x="57" y="29"/>
                  </a:cubicBezTo>
                  <a:cubicBezTo>
                    <a:pt x="55" y="27"/>
                    <a:pt x="53" y="25"/>
                    <a:pt x="51" y="24"/>
                  </a:cubicBezTo>
                  <a:cubicBezTo>
                    <a:pt x="37" y="14"/>
                    <a:pt x="22" y="6"/>
                    <a:pt x="6" y="0"/>
                  </a:cubicBezTo>
                  <a:lnTo>
                    <a:pt x="0" y="24"/>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 name="Freeform 15"/>
            <p:cNvSpPr/>
            <p:nvPr/>
          </p:nvSpPr>
          <p:spPr bwMode="auto">
            <a:xfrm>
              <a:off x="6524625" y="2127251"/>
              <a:ext cx="285750" cy="314325"/>
            </a:xfrm>
            <a:custGeom>
              <a:avLst/>
              <a:gdLst>
                <a:gd name="T0" fmla="*/ 2 w 67"/>
                <a:gd name="T1" fmla="*/ 29 h 74"/>
                <a:gd name="T2" fmla="*/ 65 w 67"/>
                <a:gd name="T3" fmla="*/ 50 h 74"/>
                <a:gd name="T4" fmla="*/ 55 w 67"/>
                <a:gd name="T5" fmla="*/ 25 h 74"/>
                <a:gd name="T6" fmla="*/ 9 w 67"/>
                <a:gd name="T7" fmla="*/ 1 h 74"/>
                <a:gd name="T8" fmla="*/ 7 w 67"/>
                <a:gd name="T9" fmla="*/ 2 h 74"/>
                <a:gd name="T10" fmla="*/ 1 w 67"/>
                <a:gd name="T11" fmla="*/ 27 h 74"/>
                <a:gd name="T12" fmla="*/ 5 w 67"/>
                <a:gd name="T13" fmla="*/ 28 h 74"/>
                <a:gd name="T14" fmla="*/ 11 w 67"/>
                <a:gd name="T15" fmla="*/ 3 h 74"/>
                <a:gd name="T16" fmla="*/ 8 w 67"/>
                <a:gd name="T17" fmla="*/ 5 h 74"/>
                <a:gd name="T18" fmla="*/ 38 w 67"/>
                <a:gd name="T19" fmla="*/ 19 h 74"/>
                <a:gd name="T20" fmla="*/ 61 w 67"/>
                <a:gd name="T21" fmla="*/ 43 h 74"/>
                <a:gd name="T22" fmla="*/ 58 w 67"/>
                <a:gd name="T23" fmla="*/ 50 h 74"/>
                <a:gd name="T24" fmla="*/ 45 w 67"/>
                <a:gd name="T25" fmla="*/ 51 h 74"/>
                <a:gd name="T26" fmla="*/ 31 w 67"/>
                <a:gd name="T27" fmla="*/ 43 h 74"/>
                <a:gd name="T28" fmla="*/ 4 w 67"/>
                <a:gd name="T29" fmla="*/ 25 h 74"/>
                <a:gd name="T30" fmla="*/ 2 w 67"/>
                <a:gd name="T31" fmla="*/ 29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7" h="74">
                  <a:moveTo>
                    <a:pt x="2" y="29"/>
                  </a:moveTo>
                  <a:cubicBezTo>
                    <a:pt x="11" y="34"/>
                    <a:pt x="60" y="74"/>
                    <a:pt x="65" y="50"/>
                  </a:cubicBezTo>
                  <a:cubicBezTo>
                    <a:pt x="67" y="40"/>
                    <a:pt x="63" y="31"/>
                    <a:pt x="55" y="25"/>
                  </a:cubicBezTo>
                  <a:cubicBezTo>
                    <a:pt x="41" y="15"/>
                    <a:pt x="25" y="7"/>
                    <a:pt x="9" y="1"/>
                  </a:cubicBezTo>
                  <a:cubicBezTo>
                    <a:pt x="8" y="0"/>
                    <a:pt x="7" y="1"/>
                    <a:pt x="7" y="2"/>
                  </a:cubicBezTo>
                  <a:cubicBezTo>
                    <a:pt x="5" y="10"/>
                    <a:pt x="3" y="19"/>
                    <a:pt x="1" y="27"/>
                  </a:cubicBezTo>
                  <a:cubicBezTo>
                    <a:pt x="1" y="29"/>
                    <a:pt x="5" y="30"/>
                    <a:pt x="5" y="28"/>
                  </a:cubicBezTo>
                  <a:cubicBezTo>
                    <a:pt x="7" y="20"/>
                    <a:pt x="9" y="11"/>
                    <a:pt x="11" y="3"/>
                  </a:cubicBezTo>
                  <a:cubicBezTo>
                    <a:pt x="10" y="4"/>
                    <a:pt x="9" y="4"/>
                    <a:pt x="8" y="5"/>
                  </a:cubicBezTo>
                  <a:cubicBezTo>
                    <a:pt x="18" y="9"/>
                    <a:pt x="28" y="13"/>
                    <a:pt x="38" y="19"/>
                  </a:cubicBezTo>
                  <a:cubicBezTo>
                    <a:pt x="48" y="24"/>
                    <a:pt x="61" y="30"/>
                    <a:pt x="61" y="43"/>
                  </a:cubicBezTo>
                  <a:cubicBezTo>
                    <a:pt x="61" y="47"/>
                    <a:pt x="61" y="47"/>
                    <a:pt x="58" y="50"/>
                  </a:cubicBezTo>
                  <a:cubicBezTo>
                    <a:pt x="53" y="54"/>
                    <a:pt x="50" y="53"/>
                    <a:pt x="45" y="51"/>
                  </a:cubicBezTo>
                  <a:cubicBezTo>
                    <a:pt x="40" y="49"/>
                    <a:pt x="36" y="46"/>
                    <a:pt x="31" y="43"/>
                  </a:cubicBezTo>
                  <a:cubicBezTo>
                    <a:pt x="22" y="37"/>
                    <a:pt x="13" y="31"/>
                    <a:pt x="4" y="25"/>
                  </a:cubicBezTo>
                  <a:cubicBezTo>
                    <a:pt x="2" y="24"/>
                    <a:pt x="0" y="28"/>
                    <a:pt x="2" y="29"/>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 name="Freeform 16"/>
            <p:cNvSpPr/>
            <p:nvPr/>
          </p:nvSpPr>
          <p:spPr bwMode="auto">
            <a:xfrm>
              <a:off x="6721475" y="2139951"/>
              <a:ext cx="254000" cy="223838"/>
            </a:xfrm>
            <a:custGeom>
              <a:avLst/>
              <a:gdLst>
                <a:gd name="T0" fmla="*/ 60 w 60"/>
                <a:gd name="T1" fmla="*/ 24 h 53"/>
                <a:gd name="T2" fmla="*/ 31 w 60"/>
                <a:gd name="T3" fmla="*/ 43 h 53"/>
                <a:gd name="T4" fmla="*/ 5 w 60"/>
                <a:gd name="T5" fmla="*/ 52 h 53"/>
                <a:gd name="T6" fmla="*/ 2 w 60"/>
                <a:gd name="T7" fmla="*/ 51 h 53"/>
                <a:gd name="T8" fmla="*/ 0 w 60"/>
                <a:gd name="T9" fmla="*/ 44 h 53"/>
                <a:gd name="T10" fmla="*/ 3 w 60"/>
                <a:gd name="T11" fmla="*/ 29 h 53"/>
                <a:gd name="T12" fmla="*/ 9 w 60"/>
                <a:gd name="T13" fmla="*/ 24 h 53"/>
                <a:gd name="T14" fmla="*/ 54 w 60"/>
                <a:gd name="T15" fmla="*/ 0 h 53"/>
                <a:gd name="T16" fmla="*/ 60 w 60"/>
                <a:gd name="T17" fmla="*/ 24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0" h="53">
                  <a:moveTo>
                    <a:pt x="60" y="24"/>
                  </a:moveTo>
                  <a:cubicBezTo>
                    <a:pt x="50" y="30"/>
                    <a:pt x="41" y="37"/>
                    <a:pt x="31" y="43"/>
                  </a:cubicBezTo>
                  <a:cubicBezTo>
                    <a:pt x="23" y="48"/>
                    <a:pt x="15" y="53"/>
                    <a:pt x="5" y="52"/>
                  </a:cubicBezTo>
                  <a:cubicBezTo>
                    <a:pt x="4" y="52"/>
                    <a:pt x="3" y="52"/>
                    <a:pt x="2" y="51"/>
                  </a:cubicBezTo>
                  <a:cubicBezTo>
                    <a:pt x="0" y="49"/>
                    <a:pt x="0" y="47"/>
                    <a:pt x="0" y="44"/>
                  </a:cubicBezTo>
                  <a:cubicBezTo>
                    <a:pt x="0" y="39"/>
                    <a:pt x="0" y="33"/>
                    <a:pt x="3" y="29"/>
                  </a:cubicBezTo>
                  <a:cubicBezTo>
                    <a:pt x="5" y="27"/>
                    <a:pt x="7" y="25"/>
                    <a:pt x="9" y="24"/>
                  </a:cubicBezTo>
                  <a:cubicBezTo>
                    <a:pt x="23" y="14"/>
                    <a:pt x="38" y="6"/>
                    <a:pt x="54" y="0"/>
                  </a:cubicBezTo>
                  <a:lnTo>
                    <a:pt x="60" y="24"/>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 name="Freeform 17"/>
            <p:cNvSpPr/>
            <p:nvPr/>
          </p:nvSpPr>
          <p:spPr bwMode="auto">
            <a:xfrm>
              <a:off x="6704013" y="2130426"/>
              <a:ext cx="284163" cy="311150"/>
            </a:xfrm>
            <a:custGeom>
              <a:avLst/>
              <a:gdLst>
                <a:gd name="T0" fmla="*/ 63 w 67"/>
                <a:gd name="T1" fmla="*/ 24 h 73"/>
                <a:gd name="T2" fmla="*/ 37 w 67"/>
                <a:gd name="T3" fmla="*/ 41 h 73"/>
                <a:gd name="T4" fmla="*/ 25 w 67"/>
                <a:gd name="T5" fmla="*/ 48 h 73"/>
                <a:gd name="T6" fmla="*/ 13 w 67"/>
                <a:gd name="T7" fmla="*/ 52 h 73"/>
                <a:gd name="T8" fmla="*/ 6 w 67"/>
                <a:gd name="T9" fmla="*/ 42 h 73"/>
                <a:gd name="T10" fmla="*/ 28 w 67"/>
                <a:gd name="T11" fmla="*/ 19 h 73"/>
                <a:gd name="T12" fmla="*/ 59 w 67"/>
                <a:gd name="T13" fmla="*/ 4 h 73"/>
                <a:gd name="T14" fmla="*/ 56 w 67"/>
                <a:gd name="T15" fmla="*/ 2 h 73"/>
                <a:gd name="T16" fmla="*/ 62 w 67"/>
                <a:gd name="T17" fmla="*/ 27 h 73"/>
                <a:gd name="T18" fmla="*/ 66 w 67"/>
                <a:gd name="T19" fmla="*/ 26 h 73"/>
                <a:gd name="T20" fmla="*/ 60 w 67"/>
                <a:gd name="T21" fmla="*/ 1 h 73"/>
                <a:gd name="T22" fmla="*/ 58 w 67"/>
                <a:gd name="T23" fmla="*/ 0 h 73"/>
                <a:gd name="T24" fmla="*/ 12 w 67"/>
                <a:gd name="T25" fmla="*/ 24 h 73"/>
                <a:gd name="T26" fmla="*/ 2 w 67"/>
                <a:gd name="T27" fmla="*/ 49 h 73"/>
                <a:gd name="T28" fmla="*/ 65 w 67"/>
                <a:gd name="T29" fmla="*/ 28 h 73"/>
                <a:gd name="T30" fmla="*/ 63 w 67"/>
                <a:gd name="T31" fmla="*/ 24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7" h="73">
                  <a:moveTo>
                    <a:pt x="63" y="24"/>
                  </a:moveTo>
                  <a:cubicBezTo>
                    <a:pt x="54" y="30"/>
                    <a:pt x="46" y="35"/>
                    <a:pt x="37" y="41"/>
                  </a:cubicBezTo>
                  <a:cubicBezTo>
                    <a:pt x="33" y="44"/>
                    <a:pt x="29" y="46"/>
                    <a:pt x="25" y="48"/>
                  </a:cubicBezTo>
                  <a:cubicBezTo>
                    <a:pt x="22" y="50"/>
                    <a:pt x="16" y="53"/>
                    <a:pt x="13" y="52"/>
                  </a:cubicBezTo>
                  <a:cubicBezTo>
                    <a:pt x="8" y="51"/>
                    <a:pt x="6" y="46"/>
                    <a:pt x="6" y="42"/>
                  </a:cubicBezTo>
                  <a:cubicBezTo>
                    <a:pt x="6" y="30"/>
                    <a:pt x="18" y="24"/>
                    <a:pt x="28" y="19"/>
                  </a:cubicBezTo>
                  <a:cubicBezTo>
                    <a:pt x="38" y="13"/>
                    <a:pt x="48" y="8"/>
                    <a:pt x="59" y="4"/>
                  </a:cubicBezTo>
                  <a:cubicBezTo>
                    <a:pt x="58" y="3"/>
                    <a:pt x="57" y="3"/>
                    <a:pt x="56" y="2"/>
                  </a:cubicBezTo>
                  <a:cubicBezTo>
                    <a:pt x="58" y="10"/>
                    <a:pt x="60" y="19"/>
                    <a:pt x="62" y="27"/>
                  </a:cubicBezTo>
                  <a:cubicBezTo>
                    <a:pt x="62" y="29"/>
                    <a:pt x="66" y="28"/>
                    <a:pt x="66" y="26"/>
                  </a:cubicBezTo>
                  <a:cubicBezTo>
                    <a:pt x="64" y="18"/>
                    <a:pt x="62" y="9"/>
                    <a:pt x="60" y="1"/>
                  </a:cubicBezTo>
                  <a:cubicBezTo>
                    <a:pt x="60" y="0"/>
                    <a:pt x="59" y="0"/>
                    <a:pt x="58" y="0"/>
                  </a:cubicBezTo>
                  <a:cubicBezTo>
                    <a:pt x="42" y="6"/>
                    <a:pt x="26" y="14"/>
                    <a:pt x="12" y="24"/>
                  </a:cubicBezTo>
                  <a:cubicBezTo>
                    <a:pt x="4" y="30"/>
                    <a:pt x="0" y="39"/>
                    <a:pt x="2" y="49"/>
                  </a:cubicBezTo>
                  <a:cubicBezTo>
                    <a:pt x="7" y="73"/>
                    <a:pt x="57" y="33"/>
                    <a:pt x="65" y="28"/>
                  </a:cubicBezTo>
                  <a:cubicBezTo>
                    <a:pt x="67" y="27"/>
                    <a:pt x="65" y="23"/>
                    <a:pt x="63" y="24"/>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 name="Freeform 18"/>
            <p:cNvSpPr/>
            <p:nvPr/>
          </p:nvSpPr>
          <p:spPr bwMode="auto">
            <a:xfrm>
              <a:off x="5411788" y="2254251"/>
              <a:ext cx="1343025" cy="1204913"/>
            </a:xfrm>
            <a:custGeom>
              <a:avLst/>
              <a:gdLst>
                <a:gd name="T0" fmla="*/ 292 w 316"/>
                <a:gd name="T1" fmla="*/ 150 h 284"/>
                <a:gd name="T2" fmla="*/ 266 w 316"/>
                <a:gd name="T3" fmla="*/ 15 h 284"/>
                <a:gd name="T4" fmla="*/ 234 w 316"/>
                <a:gd name="T5" fmla="*/ 0 h 284"/>
                <a:gd name="T6" fmla="*/ 0 w 316"/>
                <a:gd name="T7" fmla="*/ 131 h 284"/>
                <a:gd name="T8" fmla="*/ 19 w 316"/>
                <a:gd name="T9" fmla="*/ 167 h 284"/>
                <a:gd name="T10" fmla="*/ 229 w 316"/>
                <a:gd name="T11" fmla="*/ 66 h 284"/>
                <a:gd name="T12" fmla="*/ 221 w 316"/>
                <a:gd name="T13" fmla="*/ 231 h 284"/>
                <a:gd name="T14" fmla="*/ 293 w 316"/>
                <a:gd name="T15" fmla="*/ 241 h 284"/>
                <a:gd name="T16" fmla="*/ 292 w 316"/>
                <a:gd name="T17" fmla="*/ 150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6" h="284">
                  <a:moveTo>
                    <a:pt x="292" y="150"/>
                  </a:moveTo>
                  <a:cubicBezTo>
                    <a:pt x="262" y="86"/>
                    <a:pt x="266" y="15"/>
                    <a:pt x="266" y="15"/>
                  </a:cubicBezTo>
                  <a:cubicBezTo>
                    <a:pt x="234" y="0"/>
                    <a:pt x="234" y="0"/>
                    <a:pt x="234" y="0"/>
                  </a:cubicBezTo>
                  <a:cubicBezTo>
                    <a:pt x="165" y="49"/>
                    <a:pt x="77" y="95"/>
                    <a:pt x="0" y="131"/>
                  </a:cubicBezTo>
                  <a:cubicBezTo>
                    <a:pt x="5" y="144"/>
                    <a:pt x="12" y="156"/>
                    <a:pt x="19" y="167"/>
                  </a:cubicBezTo>
                  <a:cubicBezTo>
                    <a:pt x="87" y="145"/>
                    <a:pt x="168" y="105"/>
                    <a:pt x="229" y="66"/>
                  </a:cubicBezTo>
                  <a:cubicBezTo>
                    <a:pt x="221" y="231"/>
                    <a:pt x="221" y="231"/>
                    <a:pt x="221" y="231"/>
                  </a:cubicBezTo>
                  <a:cubicBezTo>
                    <a:pt x="221" y="231"/>
                    <a:pt x="248" y="284"/>
                    <a:pt x="293" y="241"/>
                  </a:cubicBezTo>
                  <a:cubicBezTo>
                    <a:pt x="293" y="241"/>
                    <a:pt x="316" y="202"/>
                    <a:pt x="292" y="150"/>
                  </a:cubicBezTo>
                  <a:close/>
                </a:path>
              </a:pathLst>
            </a:custGeom>
            <a:solidFill>
              <a:srgbClr val="68645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 name="Freeform 19"/>
            <p:cNvSpPr/>
            <p:nvPr/>
          </p:nvSpPr>
          <p:spPr bwMode="auto">
            <a:xfrm>
              <a:off x="5403850" y="2244726"/>
              <a:ext cx="1317625" cy="1138238"/>
            </a:xfrm>
            <a:custGeom>
              <a:avLst/>
              <a:gdLst>
                <a:gd name="T0" fmla="*/ 295 w 310"/>
                <a:gd name="T1" fmla="*/ 151 h 268"/>
                <a:gd name="T2" fmla="*/ 270 w 310"/>
                <a:gd name="T3" fmla="*/ 17 h 268"/>
                <a:gd name="T4" fmla="*/ 269 w 310"/>
                <a:gd name="T5" fmla="*/ 16 h 268"/>
                <a:gd name="T6" fmla="*/ 237 w 310"/>
                <a:gd name="T7" fmla="*/ 1 h 268"/>
                <a:gd name="T8" fmla="*/ 235 w 310"/>
                <a:gd name="T9" fmla="*/ 1 h 268"/>
                <a:gd name="T10" fmla="*/ 1 w 310"/>
                <a:gd name="T11" fmla="*/ 131 h 268"/>
                <a:gd name="T12" fmla="*/ 0 w 310"/>
                <a:gd name="T13" fmla="*/ 134 h 268"/>
                <a:gd name="T14" fmla="*/ 20 w 310"/>
                <a:gd name="T15" fmla="*/ 170 h 268"/>
                <a:gd name="T16" fmla="*/ 22 w 310"/>
                <a:gd name="T17" fmla="*/ 170 h 268"/>
                <a:gd name="T18" fmla="*/ 232 w 310"/>
                <a:gd name="T19" fmla="*/ 70 h 268"/>
                <a:gd name="T20" fmla="*/ 229 w 310"/>
                <a:gd name="T21" fmla="*/ 68 h 268"/>
                <a:gd name="T22" fmla="*/ 222 w 310"/>
                <a:gd name="T23" fmla="*/ 205 h 268"/>
                <a:gd name="T24" fmla="*/ 225 w 310"/>
                <a:gd name="T25" fmla="*/ 240 h 268"/>
                <a:gd name="T26" fmla="*/ 289 w 310"/>
                <a:gd name="T27" fmla="*/ 250 h 268"/>
                <a:gd name="T28" fmla="*/ 305 w 310"/>
                <a:gd name="T29" fmla="*/ 219 h 268"/>
                <a:gd name="T30" fmla="*/ 295 w 310"/>
                <a:gd name="T31" fmla="*/ 151 h 268"/>
                <a:gd name="T32" fmla="*/ 292 w 310"/>
                <a:gd name="T33" fmla="*/ 153 h 268"/>
                <a:gd name="T34" fmla="*/ 301 w 310"/>
                <a:gd name="T35" fmla="*/ 219 h 268"/>
                <a:gd name="T36" fmla="*/ 289 w 310"/>
                <a:gd name="T37" fmla="*/ 246 h 268"/>
                <a:gd name="T38" fmla="*/ 242 w 310"/>
                <a:gd name="T39" fmla="*/ 252 h 268"/>
                <a:gd name="T40" fmla="*/ 225 w 310"/>
                <a:gd name="T41" fmla="*/ 233 h 268"/>
                <a:gd name="T42" fmla="*/ 225 w 310"/>
                <a:gd name="T43" fmla="*/ 231 h 268"/>
                <a:gd name="T44" fmla="*/ 225 w 310"/>
                <a:gd name="T45" fmla="*/ 224 h 268"/>
                <a:gd name="T46" fmla="*/ 227 w 310"/>
                <a:gd name="T47" fmla="*/ 196 h 268"/>
                <a:gd name="T48" fmla="*/ 231 w 310"/>
                <a:gd name="T49" fmla="*/ 119 h 268"/>
                <a:gd name="T50" fmla="*/ 233 w 310"/>
                <a:gd name="T51" fmla="*/ 68 h 268"/>
                <a:gd name="T52" fmla="*/ 230 w 310"/>
                <a:gd name="T53" fmla="*/ 66 h 268"/>
                <a:gd name="T54" fmla="*/ 111 w 310"/>
                <a:gd name="T55" fmla="*/ 131 h 268"/>
                <a:gd name="T56" fmla="*/ 48 w 310"/>
                <a:gd name="T57" fmla="*/ 157 h 268"/>
                <a:gd name="T58" fmla="*/ 33 w 310"/>
                <a:gd name="T59" fmla="*/ 163 h 268"/>
                <a:gd name="T60" fmla="*/ 19 w 310"/>
                <a:gd name="T61" fmla="*/ 162 h 268"/>
                <a:gd name="T62" fmla="*/ 4 w 310"/>
                <a:gd name="T63" fmla="*/ 132 h 268"/>
                <a:gd name="T64" fmla="*/ 3 w 310"/>
                <a:gd name="T65" fmla="*/ 135 h 268"/>
                <a:gd name="T66" fmla="*/ 201 w 310"/>
                <a:gd name="T67" fmla="*/ 28 h 268"/>
                <a:gd name="T68" fmla="*/ 223 w 310"/>
                <a:gd name="T69" fmla="*/ 14 h 268"/>
                <a:gd name="T70" fmla="*/ 233 w 310"/>
                <a:gd name="T71" fmla="*/ 7 h 268"/>
                <a:gd name="T72" fmla="*/ 237 w 310"/>
                <a:gd name="T73" fmla="*/ 5 h 268"/>
                <a:gd name="T74" fmla="*/ 248 w 310"/>
                <a:gd name="T75" fmla="*/ 10 h 268"/>
                <a:gd name="T76" fmla="*/ 261 w 310"/>
                <a:gd name="T77" fmla="*/ 16 h 268"/>
                <a:gd name="T78" fmla="*/ 265 w 310"/>
                <a:gd name="T79" fmla="*/ 18 h 268"/>
                <a:gd name="T80" fmla="*/ 266 w 310"/>
                <a:gd name="T81" fmla="*/ 17 h 268"/>
                <a:gd name="T82" fmla="*/ 266 w 310"/>
                <a:gd name="T83" fmla="*/ 22 h 268"/>
                <a:gd name="T84" fmla="*/ 267 w 310"/>
                <a:gd name="T85" fmla="*/ 49 h 268"/>
                <a:gd name="T86" fmla="*/ 292 w 310"/>
                <a:gd name="T87" fmla="*/ 153 h 268"/>
                <a:gd name="T88" fmla="*/ 295 w 310"/>
                <a:gd name="T89" fmla="*/ 151 h 2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310" h="268">
                  <a:moveTo>
                    <a:pt x="295" y="151"/>
                  </a:moveTo>
                  <a:cubicBezTo>
                    <a:pt x="277" y="110"/>
                    <a:pt x="268" y="62"/>
                    <a:pt x="270" y="17"/>
                  </a:cubicBezTo>
                  <a:cubicBezTo>
                    <a:pt x="270" y="17"/>
                    <a:pt x="269" y="16"/>
                    <a:pt x="269" y="16"/>
                  </a:cubicBezTo>
                  <a:cubicBezTo>
                    <a:pt x="258" y="11"/>
                    <a:pt x="248" y="6"/>
                    <a:pt x="237" y="1"/>
                  </a:cubicBezTo>
                  <a:cubicBezTo>
                    <a:pt x="237" y="0"/>
                    <a:pt x="236" y="0"/>
                    <a:pt x="235" y="1"/>
                  </a:cubicBezTo>
                  <a:cubicBezTo>
                    <a:pt x="162" y="52"/>
                    <a:pt x="82" y="94"/>
                    <a:pt x="1" y="131"/>
                  </a:cubicBezTo>
                  <a:cubicBezTo>
                    <a:pt x="0" y="132"/>
                    <a:pt x="0" y="133"/>
                    <a:pt x="0" y="134"/>
                  </a:cubicBezTo>
                  <a:cubicBezTo>
                    <a:pt x="6" y="146"/>
                    <a:pt x="12" y="158"/>
                    <a:pt x="20" y="170"/>
                  </a:cubicBezTo>
                  <a:cubicBezTo>
                    <a:pt x="20" y="170"/>
                    <a:pt x="21" y="171"/>
                    <a:pt x="22" y="170"/>
                  </a:cubicBezTo>
                  <a:cubicBezTo>
                    <a:pt x="96" y="146"/>
                    <a:pt x="167" y="111"/>
                    <a:pt x="232" y="70"/>
                  </a:cubicBezTo>
                  <a:cubicBezTo>
                    <a:pt x="231" y="69"/>
                    <a:pt x="230" y="68"/>
                    <a:pt x="229" y="68"/>
                  </a:cubicBezTo>
                  <a:cubicBezTo>
                    <a:pt x="227" y="114"/>
                    <a:pt x="225" y="160"/>
                    <a:pt x="222" y="205"/>
                  </a:cubicBezTo>
                  <a:cubicBezTo>
                    <a:pt x="222" y="218"/>
                    <a:pt x="218" y="230"/>
                    <a:pt x="225" y="240"/>
                  </a:cubicBezTo>
                  <a:cubicBezTo>
                    <a:pt x="241" y="263"/>
                    <a:pt x="267" y="268"/>
                    <a:pt x="289" y="250"/>
                  </a:cubicBezTo>
                  <a:cubicBezTo>
                    <a:pt x="300" y="243"/>
                    <a:pt x="303" y="232"/>
                    <a:pt x="305" y="219"/>
                  </a:cubicBezTo>
                  <a:cubicBezTo>
                    <a:pt x="310" y="196"/>
                    <a:pt x="305" y="172"/>
                    <a:pt x="295" y="151"/>
                  </a:cubicBezTo>
                  <a:cubicBezTo>
                    <a:pt x="294" y="148"/>
                    <a:pt x="291" y="150"/>
                    <a:pt x="292" y="153"/>
                  </a:cubicBezTo>
                  <a:cubicBezTo>
                    <a:pt x="301" y="174"/>
                    <a:pt x="306" y="197"/>
                    <a:pt x="301" y="219"/>
                  </a:cubicBezTo>
                  <a:cubicBezTo>
                    <a:pt x="299" y="229"/>
                    <a:pt x="297" y="239"/>
                    <a:pt x="289" y="246"/>
                  </a:cubicBezTo>
                  <a:cubicBezTo>
                    <a:pt x="275" y="257"/>
                    <a:pt x="258" y="262"/>
                    <a:pt x="242" y="252"/>
                  </a:cubicBezTo>
                  <a:cubicBezTo>
                    <a:pt x="236" y="247"/>
                    <a:pt x="228" y="240"/>
                    <a:pt x="225" y="233"/>
                  </a:cubicBezTo>
                  <a:cubicBezTo>
                    <a:pt x="224" y="231"/>
                    <a:pt x="225" y="234"/>
                    <a:pt x="225" y="231"/>
                  </a:cubicBezTo>
                  <a:cubicBezTo>
                    <a:pt x="225" y="229"/>
                    <a:pt x="225" y="226"/>
                    <a:pt x="225" y="224"/>
                  </a:cubicBezTo>
                  <a:cubicBezTo>
                    <a:pt x="226" y="214"/>
                    <a:pt x="226" y="205"/>
                    <a:pt x="227" y="196"/>
                  </a:cubicBezTo>
                  <a:cubicBezTo>
                    <a:pt x="228" y="170"/>
                    <a:pt x="229" y="145"/>
                    <a:pt x="231" y="119"/>
                  </a:cubicBezTo>
                  <a:cubicBezTo>
                    <a:pt x="232" y="102"/>
                    <a:pt x="232" y="85"/>
                    <a:pt x="233" y="68"/>
                  </a:cubicBezTo>
                  <a:cubicBezTo>
                    <a:pt x="233" y="66"/>
                    <a:pt x="232" y="65"/>
                    <a:pt x="230" y="66"/>
                  </a:cubicBezTo>
                  <a:cubicBezTo>
                    <a:pt x="192" y="90"/>
                    <a:pt x="152" y="112"/>
                    <a:pt x="111" y="131"/>
                  </a:cubicBezTo>
                  <a:cubicBezTo>
                    <a:pt x="91" y="140"/>
                    <a:pt x="70" y="149"/>
                    <a:pt x="48" y="157"/>
                  </a:cubicBezTo>
                  <a:cubicBezTo>
                    <a:pt x="43" y="159"/>
                    <a:pt x="38" y="161"/>
                    <a:pt x="33" y="163"/>
                  </a:cubicBezTo>
                  <a:cubicBezTo>
                    <a:pt x="27" y="165"/>
                    <a:pt x="24" y="167"/>
                    <a:pt x="19" y="162"/>
                  </a:cubicBezTo>
                  <a:cubicBezTo>
                    <a:pt x="13" y="153"/>
                    <a:pt x="8" y="142"/>
                    <a:pt x="4" y="132"/>
                  </a:cubicBezTo>
                  <a:cubicBezTo>
                    <a:pt x="3" y="133"/>
                    <a:pt x="3" y="134"/>
                    <a:pt x="3" y="135"/>
                  </a:cubicBezTo>
                  <a:cubicBezTo>
                    <a:pt x="71" y="103"/>
                    <a:pt x="138" y="69"/>
                    <a:pt x="201" y="28"/>
                  </a:cubicBezTo>
                  <a:cubicBezTo>
                    <a:pt x="209" y="24"/>
                    <a:pt x="216" y="19"/>
                    <a:pt x="223" y="14"/>
                  </a:cubicBezTo>
                  <a:cubicBezTo>
                    <a:pt x="226" y="12"/>
                    <a:pt x="230" y="10"/>
                    <a:pt x="233" y="7"/>
                  </a:cubicBezTo>
                  <a:cubicBezTo>
                    <a:pt x="236" y="5"/>
                    <a:pt x="234" y="5"/>
                    <a:pt x="237" y="5"/>
                  </a:cubicBezTo>
                  <a:cubicBezTo>
                    <a:pt x="240" y="5"/>
                    <a:pt x="245" y="9"/>
                    <a:pt x="248" y="10"/>
                  </a:cubicBezTo>
                  <a:cubicBezTo>
                    <a:pt x="252" y="12"/>
                    <a:pt x="256" y="14"/>
                    <a:pt x="261" y="16"/>
                  </a:cubicBezTo>
                  <a:cubicBezTo>
                    <a:pt x="262" y="17"/>
                    <a:pt x="264" y="18"/>
                    <a:pt x="265" y="18"/>
                  </a:cubicBezTo>
                  <a:cubicBezTo>
                    <a:pt x="267" y="19"/>
                    <a:pt x="267" y="19"/>
                    <a:pt x="266" y="17"/>
                  </a:cubicBezTo>
                  <a:cubicBezTo>
                    <a:pt x="266" y="19"/>
                    <a:pt x="266" y="21"/>
                    <a:pt x="266" y="22"/>
                  </a:cubicBezTo>
                  <a:cubicBezTo>
                    <a:pt x="266" y="31"/>
                    <a:pt x="266" y="40"/>
                    <a:pt x="267" y="49"/>
                  </a:cubicBezTo>
                  <a:cubicBezTo>
                    <a:pt x="269" y="85"/>
                    <a:pt x="277" y="120"/>
                    <a:pt x="292" y="153"/>
                  </a:cubicBezTo>
                  <a:cubicBezTo>
                    <a:pt x="293" y="155"/>
                    <a:pt x="297" y="153"/>
                    <a:pt x="295" y="151"/>
                  </a:cubicBezTo>
                  <a:close/>
                </a:path>
              </a:pathLst>
            </a:custGeom>
            <a:solidFill>
              <a:srgbClr val="68645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 name="Freeform 20"/>
            <p:cNvSpPr/>
            <p:nvPr/>
          </p:nvSpPr>
          <p:spPr bwMode="auto">
            <a:xfrm>
              <a:off x="6780213" y="2271713"/>
              <a:ext cx="403225" cy="1187450"/>
            </a:xfrm>
            <a:custGeom>
              <a:avLst/>
              <a:gdLst>
                <a:gd name="T0" fmla="*/ 87 w 95"/>
                <a:gd name="T1" fmla="*/ 65 h 280"/>
                <a:gd name="T2" fmla="*/ 95 w 95"/>
                <a:gd name="T3" fmla="*/ 227 h 280"/>
                <a:gd name="T4" fmla="*/ 23 w 95"/>
                <a:gd name="T5" fmla="*/ 237 h 280"/>
                <a:gd name="T6" fmla="*/ 24 w 95"/>
                <a:gd name="T7" fmla="*/ 146 h 280"/>
                <a:gd name="T8" fmla="*/ 50 w 95"/>
                <a:gd name="T9" fmla="*/ 11 h 280"/>
                <a:gd name="T10" fmla="*/ 94 w 95"/>
                <a:gd name="T11" fmla="*/ 0 h 280"/>
              </a:gdLst>
              <a:ahLst/>
              <a:cxnLst>
                <a:cxn ang="0">
                  <a:pos x="T0" y="T1"/>
                </a:cxn>
                <a:cxn ang="0">
                  <a:pos x="T2" y="T3"/>
                </a:cxn>
                <a:cxn ang="0">
                  <a:pos x="T4" y="T5"/>
                </a:cxn>
                <a:cxn ang="0">
                  <a:pos x="T6" y="T7"/>
                </a:cxn>
                <a:cxn ang="0">
                  <a:pos x="T8" y="T9"/>
                </a:cxn>
                <a:cxn ang="0">
                  <a:pos x="T10" y="T11"/>
                </a:cxn>
              </a:cxnLst>
              <a:rect l="0" t="0" r="r" b="b"/>
              <a:pathLst>
                <a:path w="95" h="280">
                  <a:moveTo>
                    <a:pt x="87" y="65"/>
                  </a:moveTo>
                  <a:cubicBezTo>
                    <a:pt x="95" y="227"/>
                    <a:pt x="95" y="227"/>
                    <a:pt x="95" y="227"/>
                  </a:cubicBezTo>
                  <a:cubicBezTo>
                    <a:pt x="95" y="227"/>
                    <a:pt x="68" y="280"/>
                    <a:pt x="23" y="237"/>
                  </a:cubicBezTo>
                  <a:cubicBezTo>
                    <a:pt x="23" y="237"/>
                    <a:pt x="0" y="198"/>
                    <a:pt x="24" y="146"/>
                  </a:cubicBezTo>
                  <a:cubicBezTo>
                    <a:pt x="54" y="82"/>
                    <a:pt x="50" y="11"/>
                    <a:pt x="50" y="11"/>
                  </a:cubicBezTo>
                  <a:cubicBezTo>
                    <a:pt x="94" y="0"/>
                    <a:pt x="94" y="0"/>
                    <a:pt x="94" y="0"/>
                  </a:cubicBezTo>
                </a:path>
              </a:pathLst>
            </a:custGeom>
            <a:solidFill>
              <a:srgbClr val="68645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 name="Freeform 21"/>
            <p:cNvSpPr/>
            <p:nvPr/>
          </p:nvSpPr>
          <p:spPr bwMode="auto">
            <a:xfrm>
              <a:off x="6813550" y="2259013"/>
              <a:ext cx="382588" cy="1108075"/>
            </a:xfrm>
            <a:custGeom>
              <a:avLst/>
              <a:gdLst>
                <a:gd name="T0" fmla="*/ 77 w 90"/>
                <a:gd name="T1" fmla="*/ 68 h 261"/>
                <a:gd name="T2" fmla="*/ 81 w 90"/>
                <a:gd name="T3" fmla="*/ 144 h 261"/>
                <a:gd name="T4" fmla="*/ 83 w 90"/>
                <a:gd name="T5" fmla="*/ 199 h 261"/>
                <a:gd name="T6" fmla="*/ 85 w 90"/>
                <a:gd name="T7" fmla="*/ 229 h 261"/>
                <a:gd name="T8" fmla="*/ 85 w 90"/>
                <a:gd name="T9" fmla="*/ 229 h 261"/>
                <a:gd name="T10" fmla="*/ 82 w 90"/>
                <a:gd name="T11" fmla="*/ 234 h 261"/>
                <a:gd name="T12" fmla="*/ 66 w 90"/>
                <a:gd name="T13" fmla="*/ 250 h 261"/>
                <a:gd name="T14" fmla="*/ 14 w 90"/>
                <a:gd name="T15" fmla="*/ 233 h 261"/>
                <a:gd name="T16" fmla="*/ 15 w 90"/>
                <a:gd name="T17" fmla="*/ 156 h 261"/>
                <a:gd name="T18" fmla="*/ 33 w 90"/>
                <a:gd name="T19" fmla="*/ 108 h 261"/>
                <a:gd name="T20" fmla="*/ 41 w 90"/>
                <a:gd name="T21" fmla="*/ 66 h 261"/>
                <a:gd name="T22" fmla="*/ 44 w 90"/>
                <a:gd name="T23" fmla="*/ 28 h 261"/>
                <a:gd name="T24" fmla="*/ 44 w 90"/>
                <a:gd name="T25" fmla="*/ 18 h 261"/>
                <a:gd name="T26" fmla="*/ 44 w 90"/>
                <a:gd name="T27" fmla="*/ 15 h 261"/>
                <a:gd name="T28" fmla="*/ 43 w 90"/>
                <a:gd name="T29" fmla="*/ 16 h 261"/>
                <a:gd name="T30" fmla="*/ 87 w 90"/>
                <a:gd name="T31" fmla="*/ 5 h 261"/>
                <a:gd name="T32" fmla="*/ 86 w 90"/>
                <a:gd name="T33" fmla="*/ 1 h 261"/>
                <a:gd name="T34" fmla="*/ 42 w 90"/>
                <a:gd name="T35" fmla="*/ 12 h 261"/>
                <a:gd name="T36" fmla="*/ 40 w 90"/>
                <a:gd name="T37" fmla="*/ 14 h 261"/>
                <a:gd name="T38" fmla="*/ 14 w 90"/>
                <a:gd name="T39" fmla="*/ 150 h 261"/>
                <a:gd name="T40" fmla="*/ 6 w 90"/>
                <a:gd name="T41" fmla="*/ 221 h 261"/>
                <a:gd name="T42" fmla="*/ 31 w 90"/>
                <a:gd name="T43" fmla="*/ 254 h 261"/>
                <a:gd name="T44" fmla="*/ 74 w 90"/>
                <a:gd name="T45" fmla="*/ 249 h 261"/>
                <a:gd name="T46" fmla="*/ 89 w 90"/>
                <a:gd name="T47" fmla="*/ 230 h 261"/>
                <a:gd name="T48" fmla="*/ 88 w 90"/>
                <a:gd name="T49" fmla="*/ 205 h 261"/>
                <a:gd name="T50" fmla="*/ 85 w 90"/>
                <a:gd name="T51" fmla="*/ 154 h 261"/>
                <a:gd name="T52" fmla="*/ 81 w 90"/>
                <a:gd name="T53" fmla="*/ 68 h 261"/>
                <a:gd name="T54" fmla="*/ 77 w 90"/>
                <a:gd name="T55" fmla="*/ 68 h 2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90" h="261">
                  <a:moveTo>
                    <a:pt x="77" y="68"/>
                  </a:moveTo>
                  <a:cubicBezTo>
                    <a:pt x="78" y="93"/>
                    <a:pt x="79" y="118"/>
                    <a:pt x="81" y="144"/>
                  </a:cubicBezTo>
                  <a:cubicBezTo>
                    <a:pt x="81" y="162"/>
                    <a:pt x="82" y="181"/>
                    <a:pt x="83" y="199"/>
                  </a:cubicBezTo>
                  <a:cubicBezTo>
                    <a:pt x="84" y="208"/>
                    <a:pt x="86" y="220"/>
                    <a:pt x="85" y="229"/>
                  </a:cubicBezTo>
                  <a:cubicBezTo>
                    <a:pt x="85" y="231"/>
                    <a:pt x="85" y="228"/>
                    <a:pt x="85" y="229"/>
                  </a:cubicBezTo>
                  <a:cubicBezTo>
                    <a:pt x="85" y="231"/>
                    <a:pt x="83" y="232"/>
                    <a:pt x="82" y="234"/>
                  </a:cubicBezTo>
                  <a:cubicBezTo>
                    <a:pt x="78" y="240"/>
                    <a:pt x="73" y="246"/>
                    <a:pt x="66" y="250"/>
                  </a:cubicBezTo>
                  <a:cubicBezTo>
                    <a:pt x="49" y="260"/>
                    <a:pt x="22" y="252"/>
                    <a:pt x="14" y="233"/>
                  </a:cubicBezTo>
                  <a:cubicBezTo>
                    <a:pt x="4" y="209"/>
                    <a:pt x="5" y="181"/>
                    <a:pt x="15" y="156"/>
                  </a:cubicBezTo>
                  <a:cubicBezTo>
                    <a:pt x="21" y="140"/>
                    <a:pt x="28" y="125"/>
                    <a:pt x="33" y="108"/>
                  </a:cubicBezTo>
                  <a:cubicBezTo>
                    <a:pt x="37" y="94"/>
                    <a:pt x="39" y="80"/>
                    <a:pt x="41" y="66"/>
                  </a:cubicBezTo>
                  <a:cubicBezTo>
                    <a:pt x="43" y="53"/>
                    <a:pt x="44" y="41"/>
                    <a:pt x="44" y="28"/>
                  </a:cubicBezTo>
                  <a:cubicBezTo>
                    <a:pt x="44" y="25"/>
                    <a:pt x="45" y="21"/>
                    <a:pt x="44" y="18"/>
                  </a:cubicBezTo>
                  <a:cubicBezTo>
                    <a:pt x="44" y="17"/>
                    <a:pt x="44" y="16"/>
                    <a:pt x="44" y="15"/>
                  </a:cubicBezTo>
                  <a:cubicBezTo>
                    <a:pt x="44" y="13"/>
                    <a:pt x="43" y="16"/>
                    <a:pt x="43" y="16"/>
                  </a:cubicBezTo>
                  <a:cubicBezTo>
                    <a:pt x="58" y="12"/>
                    <a:pt x="72" y="8"/>
                    <a:pt x="87" y="5"/>
                  </a:cubicBezTo>
                  <a:cubicBezTo>
                    <a:pt x="89" y="4"/>
                    <a:pt x="88" y="0"/>
                    <a:pt x="86" y="1"/>
                  </a:cubicBezTo>
                  <a:cubicBezTo>
                    <a:pt x="71" y="5"/>
                    <a:pt x="56" y="9"/>
                    <a:pt x="42" y="12"/>
                  </a:cubicBezTo>
                  <a:cubicBezTo>
                    <a:pt x="41" y="13"/>
                    <a:pt x="40" y="13"/>
                    <a:pt x="40" y="14"/>
                  </a:cubicBezTo>
                  <a:cubicBezTo>
                    <a:pt x="42" y="60"/>
                    <a:pt x="32" y="108"/>
                    <a:pt x="14" y="150"/>
                  </a:cubicBezTo>
                  <a:cubicBezTo>
                    <a:pt x="4" y="172"/>
                    <a:pt x="0" y="197"/>
                    <a:pt x="6" y="221"/>
                  </a:cubicBezTo>
                  <a:cubicBezTo>
                    <a:pt x="10" y="237"/>
                    <a:pt x="15" y="246"/>
                    <a:pt x="31" y="254"/>
                  </a:cubicBezTo>
                  <a:cubicBezTo>
                    <a:pt x="45" y="261"/>
                    <a:pt x="61" y="259"/>
                    <a:pt x="74" y="249"/>
                  </a:cubicBezTo>
                  <a:cubicBezTo>
                    <a:pt x="79" y="245"/>
                    <a:pt x="88" y="237"/>
                    <a:pt x="89" y="230"/>
                  </a:cubicBezTo>
                  <a:cubicBezTo>
                    <a:pt x="90" y="222"/>
                    <a:pt x="88" y="213"/>
                    <a:pt x="88" y="205"/>
                  </a:cubicBezTo>
                  <a:cubicBezTo>
                    <a:pt x="87" y="188"/>
                    <a:pt x="86" y="171"/>
                    <a:pt x="85" y="154"/>
                  </a:cubicBezTo>
                  <a:cubicBezTo>
                    <a:pt x="84" y="125"/>
                    <a:pt x="82" y="96"/>
                    <a:pt x="81" y="68"/>
                  </a:cubicBezTo>
                  <a:cubicBezTo>
                    <a:pt x="80" y="65"/>
                    <a:pt x="76" y="65"/>
                    <a:pt x="77" y="68"/>
                  </a:cubicBezTo>
                  <a:close/>
                </a:path>
              </a:pathLst>
            </a:custGeom>
            <a:solidFill>
              <a:srgbClr val="68645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 name="Freeform 22"/>
            <p:cNvSpPr/>
            <p:nvPr/>
          </p:nvSpPr>
          <p:spPr bwMode="auto">
            <a:xfrm>
              <a:off x="7464425" y="3286126"/>
              <a:ext cx="195263" cy="220663"/>
            </a:xfrm>
            <a:custGeom>
              <a:avLst/>
              <a:gdLst>
                <a:gd name="T0" fmla="*/ 1 w 46"/>
                <a:gd name="T1" fmla="*/ 20 h 52"/>
                <a:gd name="T2" fmla="*/ 16 w 46"/>
                <a:gd name="T3" fmla="*/ 45 h 52"/>
                <a:gd name="T4" fmla="*/ 41 w 46"/>
                <a:gd name="T5" fmla="*/ 44 h 52"/>
                <a:gd name="T6" fmla="*/ 43 w 46"/>
                <a:gd name="T7" fmla="*/ 22 h 52"/>
                <a:gd name="T8" fmla="*/ 38 w 46"/>
                <a:gd name="T9" fmla="*/ 0 h 52"/>
                <a:gd name="T10" fmla="*/ 0 w 46"/>
                <a:gd name="T11" fmla="*/ 17 h 52"/>
                <a:gd name="T12" fmla="*/ 1 w 46"/>
                <a:gd name="T13" fmla="*/ 20 h 52"/>
              </a:gdLst>
              <a:ahLst/>
              <a:cxnLst>
                <a:cxn ang="0">
                  <a:pos x="T0" y="T1"/>
                </a:cxn>
                <a:cxn ang="0">
                  <a:pos x="T2" y="T3"/>
                </a:cxn>
                <a:cxn ang="0">
                  <a:pos x="T4" y="T5"/>
                </a:cxn>
                <a:cxn ang="0">
                  <a:pos x="T6" y="T7"/>
                </a:cxn>
                <a:cxn ang="0">
                  <a:pos x="T8" y="T9"/>
                </a:cxn>
                <a:cxn ang="0">
                  <a:pos x="T10" y="T11"/>
                </a:cxn>
                <a:cxn ang="0">
                  <a:pos x="T12" y="T13"/>
                </a:cxn>
              </a:cxnLst>
              <a:rect l="0" t="0" r="r" b="b"/>
              <a:pathLst>
                <a:path w="46" h="52">
                  <a:moveTo>
                    <a:pt x="1" y="20"/>
                  </a:moveTo>
                  <a:cubicBezTo>
                    <a:pt x="5" y="29"/>
                    <a:pt x="8" y="39"/>
                    <a:pt x="16" y="45"/>
                  </a:cubicBezTo>
                  <a:cubicBezTo>
                    <a:pt x="23" y="51"/>
                    <a:pt x="36" y="52"/>
                    <a:pt x="41" y="44"/>
                  </a:cubicBezTo>
                  <a:cubicBezTo>
                    <a:pt x="46" y="38"/>
                    <a:pt x="45" y="29"/>
                    <a:pt x="43" y="22"/>
                  </a:cubicBezTo>
                  <a:cubicBezTo>
                    <a:pt x="41" y="14"/>
                    <a:pt x="39" y="7"/>
                    <a:pt x="38" y="0"/>
                  </a:cubicBezTo>
                  <a:cubicBezTo>
                    <a:pt x="26" y="7"/>
                    <a:pt x="13" y="12"/>
                    <a:pt x="0" y="17"/>
                  </a:cubicBezTo>
                  <a:cubicBezTo>
                    <a:pt x="0" y="18"/>
                    <a:pt x="1" y="19"/>
                    <a:pt x="1" y="20"/>
                  </a:cubicBezTo>
                  <a:close/>
                </a:path>
              </a:pathLst>
            </a:custGeom>
            <a:solidFill>
              <a:srgbClr val="E8CAA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 name="Freeform 23"/>
            <p:cNvSpPr/>
            <p:nvPr/>
          </p:nvSpPr>
          <p:spPr bwMode="auto">
            <a:xfrm>
              <a:off x="7013575" y="2219326"/>
              <a:ext cx="612775" cy="1138238"/>
            </a:xfrm>
            <a:custGeom>
              <a:avLst/>
              <a:gdLst>
                <a:gd name="T0" fmla="*/ 0 w 144"/>
                <a:gd name="T1" fmla="*/ 29 h 268"/>
                <a:gd name="T2" fmla="*/ 106 w 144"/>
                <a:gd name="T3" fmla="*/ 268 h 268"/>
                <a:gd name="T4" fmla="*/ 144 w 144"/>
                <a:gd name="T5" fmla="*/ 251 h 268"/>
                <a:gd name="T6" fmla="*/ 69 w 144"/>
                <a:gd name="T7" fmla="*/ 51 h 268"/>
                <a:gd name="T8" fmla="*/ 9 w 144"/>
                <a:gd name="T9" fmla="*/ 9 h 268"/>
              </a:gdLst>
              <a:ahLst/>
              <a:cxnLst>
                <a:cxn ang="0">
                  <a:pos x="T0" y="T1"/>
                </a:cxn>
                <a:cxn ang="0">
                  <a:pos x="T2" y="T3"/>
                </a:cxn>
                <a:cxn ang="0">
                  <a:pos x="T4" y="T5"/>
                </a:cxn>
                <a:cxn ang="0">
                  <a:pos x="T6" y="T7"/>
                </a:cxn>
                <a:cxn ang="0">
                  <a:pos x="T8" y="T9"/>
                </a:cxn>
              </a:cxnLst>
              <a:rect l="0" t="0" r="r" b="b"/>
              <a:pathLst>
                <a:path w="144" h="268">
                  <a:moveTo>
                    <a:pt x="0" y="29"/>
                  </a:moveTo>
                  <a:cubicBezTo>
                    <a:pt x="43" y="82"/>
                    <a:pt x="75" y="187"/>
                    <a:pt x="106" y="268"/>
                  </a:cubicBezTo>
                  <a:cubicBezTo>
                    <a:pt x="119" y="263"/>
                    <a:pt x="132" y="258"/>
                    <a:pt x="144" y="251"/>
                  </a:cubicBezTo>
                  <a:cubicBezTo>
                    <a:pt x="127" y="182"/>
                    <a:pt x="105" y="116"/>
                    <a:pt x="69" y="51"/>
                  </a:cubicBezTo>
                  <a:cubicBezTo>
                    <a:pt x="69" y="51"/>
                    <a:pt x="43" y="0"/>
                    <a:pt x="9" y="9"/>
                  </a:cubicBezTo>
                </a:path>
              </a:pathLst>
            </a:custGeom>
            <a:solidFill>
              <a:srgbClr val="68645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 name="Freeform 24"/>
            <p:cNvSpPr/>
            <p:nvPr/>
          </p:nvSpPr>
          <p:spPr bwMode="auto">
            <a:xfrm>
              <a:off x="7000875" y="2219326"/>
              <a:ext cx="633413" cy="1147763"/>
            </a:xfrm>
            <a:custGeom>
              <a:avLst/>
              <a:gdLst>
                <a:gd name="T0" fmla="*/ 2 w 149"/>
                <a:gd name="T1" fmla="*/ 30 h 270"/>
                <a:gd name="T2" fmla="*/ 60 w 149"/>
                <a:gd name="T3" fmla="*/ 142 h 270"/>
                <a:gd name="T4" fmla="*/ 107 w 149"/>
                <a:gd name="T5" fmla="*/ 268 h 270"/>
                <a:gd name="T6" fmla="*/ 109 w 149"/>
                <a:gd name="T7" fmla="*/ 270 h 270"/>
                <a:gd name="T8" fmla="*/ 148 w 149"/>
                <a:gd name="T9" fmla="*/ 253 h 270"/>
                <a:gd name="T10" fmla="*/ 149 w 149"/>
                <a:gd name="T11" fmla="*/ 250 h 270"/>
                <a:gd name="T12" fmla="*/ 81 w 149"/>
                <a:gd name="T13" fmla="*/ 63 h 270"/>
                <a:gd name="T14" fmla="*/ 11 w 149"/>
                <a:gd name="T15" fmla="*/ 7 h 270"/>
                <a:gd name="T16" fmla="*/ 12 w 149"/>
                <a:gd name="T17" fmla="*/ 11 h 270"/>
                <a:gd name="T18" fmla="*/ 92 w 149"/>
                <a:gd name="T19" fmla="*/ 95 h 270"/>
                <a:gd name="T20" fmla="*/ 128 w 149"/>
                <a:gd name="T21" fmla="*/ 189 h 270"/>
                <a:gd name="T22" fmla="*/ 141 w 149"/>
                <a:gd name="T23" fmla="*/ 237 h 270"/>
                <a:gd name="T24" fmla="*/ 144 w 149"/>
                <a:gd name="T25" fmla="*/ 248 h 270"/>
                <a:gd name="T26" fmla="*/ 134 w 149"/>
                <a:gd name="T27" fmla="*/ 256 h 270"/>
                <a:gd name="T28" fmla="*/ 108 w 149"/>
                <a:gd name="T29" fmla="*/ 266 h 270"/>
                <a:gd name="T30" fmla="*/ 111 w 149"/>
                <a:gd name="T31" fmla="*/ 267 h 270"/>
                <a:gd name="T32" fmla="*/ 61 w 149"/>
                <a:gd name="T33" fmla="*/ 135 h 270"/>
                <a:gd name="T34" fmla="*/ 5 w 149"/>
                <a:gd name="T35" fmla="*/ 27 h 270"/>
                <a:gd name="T36" fmla="*/ 2 w 149"/>
                <a:gd name="T37" fmla="*/ 30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49" h="270">
                  <a:moveTo>
                    <a:pt x="2" y="30"/>
                  </a:moveTo>
                  <a:cubicBezTo>
                    <a:pt x="28" y="63"/>
                    <a:pt x="45" y="103"/>
                    <a:pt x="60" y="142"/>
                  </a:cubicBezTo>
                  <a:cubicBezTo>
                    <a:pt x="76" y="183"/>
                    <a:pt x="91" y="226"/>
                    <a:pt x="107" y="268"/>
                  </a:cubicBezTo>
                  <a:cubicBezTo>
                    <a:pt x="107" y="269"/>
                    <a:pt x="108" y="270"/>
                    <a:pt x="109" y="270"/>
                  </a:cubicBezTo>
                  <a:cubicBezTo>
                    <a:pt x="123" y="265"/>
                    <a:pt x="135" y="260"/>
                    <a:pt x="148" y="253"/>
                  </a:cubicBezTo>
                  <a:cubicBezTo>
                    <a:pt x="148" y="252"/>
                    <a:pt x="149" y="251"/>
                    <a:pt x="149" y="250"/>
                  </a:cubicBezTo>
                  <a:cubicBezTo>
                    <a:pt x="133" y="186"/>
                    <a:pt x="112" y="123"/>
                    <a:pt x="81" y="63"/>
                  </a:cubicBezTo>
                  <a:cubicBezTo>
                    <a:pt x="68" y="38"/>
                    <a:pt x="46" y="0"/>
                    <a:pt x="11" y="7"/>
                  </a:cubicBezTo>
                  <a:cubicBezTo>
                    <a:pt x="9" y="8"/>
                    <a:pt x="10" y="12"/>
                    <a:pt x="12" y="11"/>
                  </a:cubicBezTo>
                  <a:cubicBezTo>
                    <a:pt x="54" y="2"/>
                    <a:pt x="79" y="67"/>
                    <a:pt x="92" y="95"/>
                  </a:cubicBezTo>
                  <a:cubicBezTo>
                    <a:pt x="106" y="126"/>
                    <a:pt x="118" y="157"/>
                    <a:pt x="128" y="189"/>
                  </a:cubicBezTo>
                  <a:cubicBezTo>
                    <a:pt x="133" y="205"/>
                    <a:pt x="137" y="221"/>
                    <a:pt x="141" y="237"/>
                  </a:cubicBezTo>
                  <a:cubicBezTo>
                    <a:pt x="142" y="240"/>
                    <a:pt x="144" y="246"/>
                    <a:pt x="144" y="248"/>
                  </a:cubicBezTo>
                  <a:cubicBezTo>
                    <a:pt x="143" y="252"/>
                    <a:pt x="137" y="254"/>
                    <a:pt x="134" y="256"/>
                  </a:cubicBezTo>
                  <a:cubicBezTo>
                    <a:pt x="125" y="260"/>
                    <a:pt x="117" y="263"/>
                    <a:pt x="108" y="266"/>
                  </a:cubicBezTo>
                  <a:cubicBezTo>
                    <a:pt x="109" y="266"/>
                    <a:pt x="110" y="267"/>
                    <a:pt x="111" y="267"/>
                  </a:cubicBezTo>
                  <a:cubicBezTo>
                    <a:pt x="94" y="223"/>
                    <a:pt x="79" y="178"/>
                    <a:pt x="61" y="135"/>
                  </a:cubicBezTo>
                  <a:cubicBezTo>
                    <a:pt x="46" y="97"/>
                    <a:pt x="30" y="59"/>
                    <a:pt x="5" y="27"/>
                  </a:cubicBezTo>
                  <a:cubicBezTo>
                    <a:pt x="3" y="25"/>
                    <a:pt x="0" y="28"/>
                    <a:pt x="2" y="30"/>
                  </a:cubicBezTo>
                  <a:close/>
                </a:path>
              </a:pathLst>
            </a:custGeom>
            <a:solidFill>
              <a:srgbClr val="68645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 name="Oval 25"/>
            <p:cNvSpPr>
              <a:spLocks noChangeArrowheads="1"/>
            </p:cNvSpPr>
            <p:nvPr/>
          </p:nvSpPr>
          <p:spPr bwMode="auto">
            <a:xfrm>
              <a:off x="5984875" y="720726"/>
              <a:ext cx="1543050" cy="1401763"/>
            </a:xfrm>
            <a:prstGeom prst="ellipse">
              <a:avLst/>
            </a:prstGeom>
            <a:solidFill>
              <a:srgbClr val="EFD5B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 name="Oval 26"/>
            <p:cNvSpPr>
              <a:spLocks noChangeArrowheads="1"/>
            </p:cNvSpPr>
            <p:nvPr/>
          </p:nvSpPr>
          <p:spPr bwMode="auto">
            <a:xfrm>
              <a:off x="6154738" y="1625601"/>
              <a:ext cx="103188" cy="101600"/>
            </a:xfrm>
            <a:prstGeom prst="ellipse">
              <a:avLst/>
            </a:prstGeom>
            <a:solidFill>
              <a:srgbClr val="68645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 name="Oval 27"/>
            <p:cNvSpPr>
              <a:spLocks noChangeArrowheads="1"/>
            </p:cNvSpPr>
            <p:nvPr/>
          </p:nvSpPr>
          <p:spPr bwMode="auto">
            <a:xfrm>
              <a:off x="7256463" y="1625601"/>
              <a:ext cx="101600" cy="101600"/>
            </a:xfrm>
            <a:prstGeom prst="ellipse">
              <a:avLst/>
            </a:prstGeom>
            <a:solidFill>
              <a:srgbClr val="68645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 name="Freeform 28"/>
            <p:cNvSpPr/>
            <p:nvPr/>
          </p:nvSpPr>
          <p:spPr bwMode="auto">
            <a:xfrm>
              <a:off x="6440488" y="1787526"/>
              <a:ext cx="633413" cy="195263"/>
            </a:xfrm>
            <a:custGeom>
              <a:avLst/>
              <a:gdLst>
                <a:gd name="T0" fmla="*/ 149 w 149"/>
                <a:gd name="T1" fmla="*/ 0 h 46"/>
                <a:gd name="T2" fmla="*/ 75 w 149"/>
                <a:gd name="T3" fmla="*/ 46 h 46"/>
                <a:gd name="T4" fmla="*/ 0 w 149"/>
                <a:gd name="T5" fmla="*/ 0 h 46"/>
                <a:gd name="T6" fmla="*/ 149 w 149"/>
                <a:gd name="T7" fmla="*/ 0 h 46"/>
              </a:gdLst>
              <a:ahLst/>
              <a:cxnLst>
                <a:cxn ang="0">
                  <a:pos x="T0" y="T1"/>
                </a:cxn>
                <a:cxn ang="0">
                  <a:pos x="T2" y="T3"/>
                </a:cxn>
                <a:cxn ang="0">
                  <a:pos x="T4" y="T5"/>
                </a:cxn>
                <a:cxn ang="0">
                  <a:pos x="T6" y="T7"/>
                </a:cxn>
              </a:cxnLst>
              <a:rect l="0" t="0" r="r" b="b"/>
              <a:pathLst>
                <a:path w="149" h="46">
                  <a:moveTo>
                    <a:pt x="149" y="0"/>
                  </a:moveTo>
                  <a:cubicBezTo>
                    <a:pt x="149" y="25"/>
                    <a:pt x="116" y="46"/>
                    <a:pt x="75" y="46"/>
                  </a:cubicBezTo>
                  <a:cubicBezTo>
                    <a:pt x="33" y="46"/>
                    <a:pt x="0" y="25"/>
                    <a:pt x="0" y="0"/>
                  </a:cubicBezTo>
                  <a:lnTo>
                    <a:pt x="149"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2" name="Freeform 29"/>
            <p:cNvSpPr/>
            <p:nvPr/>
          </p:nvSpPr>
          <p:spPr bwMode="auto">
            <a:xfrm>
              <a:off x="6432550" y="1778001"/>
              <a:ext cx="649288" cy="212725"/>
            </a:xfrm>
            <a:custGeom>
              <a:avLst/>
              <a:gdLst>
                <a:gd name="T0" fmla="*/ 151 w 153"/>
                <a:gd name="T1" fmla="*/ 2 h 50"/>
                <a:gd name="T2" fmla="*/ 149 w 153"/>
                <a:gd name="T3" fmla="*/ 2 h 50"/>
                <a:gd name="T4" fmla="*/ 144 w 153"/>
                <a:gd name="T5" fmla="*/ 19 h 50"/>
                <a:gd name="T6" fmla="*/ 117 w 153"/>
                <a:gd name="T7" fmla="*/ 38 h 50"/>
                <a:gd name="T8" fmla="*/ 77 w 153"/>
                <a:gd name="T9" fmla="*/ 46 h 50"/>
                <a:gd name="T10" fmla="*/ 25 w 153"/>
                <a:gd name="T11" fmla="*/ 33 h 50"/>
                <a:gd name="T12" fmla="*/ 9 w 153"/>
                <a:gd name="T13" fmla="*/ 19 h 50"/>
                <a:gd name="T14" fmla="*/ 4 w 153"/>
                <a:gd name="T15" fmla="*/ 2 h 50"/>
                <a:gd name="T16" fmla="*/ 2 w 153"/>
                <a:gd name="T17" fmla="*/ 2 h 50"/>
                <a:gd name="T18" fmla="*/ 2 w 153"/>
                <a:gd name="T19" fmla="*/ 4 h 50"/>
                <a:gd name="T20" fmla="*/ 151 w 153"/>
                <a:gd name="T21" fmla="*/ 4 h 50"/>
                <a:gd name="T22" fmla="*/ 151 w 153"/>
                <a:gd name="T23" fmla="*/ 2 h 50"/>
                <a:gd name="T24" fmla="*/ 149 w 153"/>
                <a:gd name="T25" fmla="*/ 2 h 50"/>
                <a:gd name="T26" fmla="*/ 151 w 153"/>
                <a:gd name="T27" fmla="*/ 2 h 50"/>
                <a:gd name="T28" fmla="*/ 151 w 153"/>
                <a:gd name="T29" fmla="*/ 0 h 50"/>
                <a:gd name="T30" fmla="*/ 0 w 153"/>
                <a:gd name="T31" fmla="*/ 0 h 50"/>
                <a:gd name="T32" fmla="*/ 0 w 153"/>
                <a:gd name="T33" fmla="*/ 2 h 50"/>
                <a:gd name="T34" fmla="*/ 6 w 153"/>
                <a:gd name="T35" fmla="*/ 21 h 50"/>
                <a:gd name="T36" fmla="*/ 34 w 153"/>
                <a:gd name="T37" fmla="*/ 42 h 50"/>
                <a:gd name="T38" fmla="*/ 77 w 153"/>
                <a:gd name="T39" fmla="*/ 50 h 50"/>
                <a:gd name="T40" fmla="*/ 130 w 153"/>
                <a:gd name="T41" fmla="*/ 36 h 50"/>
                <a:gd name="T42" fmla="*/ 147 w 153"/>
                <a:gd name="T43" fmla="*/ 21 h 50"/>
                <a:gd name="T44" fmla="*/ 153 w 153"/>
                <a:gd name="T45" fmla="*/ 2 h 50"/>
                <a:gd name="T46" fmla="*/ 153 w 153"/>
                <a:gd name="T47" fmla="*/ 0 h 50"/>
                <a:gd name="T48" fmla="*/ 151 w 153"/>
                <a:gd name="T49" fmla="*/ 0 h 50"/>
                <a:gd name="T50" fmla="*/ 151 w 153"/>
                <a:gd name="T51" fmla="*/ 2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53" h="50">
                  <a:moveTo>
                    <a:pt x="151" y="2"/>
                  </a:moveTo>
                  <a:cubicBezTo>
                    <a:pt x="149" y="2"/>
                    <a:pt x="149" y="2"/>
                    <a:pt x="149" y="2"/>
                  </a:cubicBezTo>
                  <a:cubicBezTo>
                    <a:pt x="149" y="8"/>
                    <a:pt x="147" y="14"/>
                    <a:pt x="144" y="19"/>
                  </a:cubicBezTo>
                  <a:cubicBezTo>
                    <a:pt x="138" y="27"/>
                    <a:pt x="129" y="33"/>
                    <a:pt x="117" y="38"/>
                  </a:cubicBezTo>
                  <a:cubicBezTo>
                    <a:pt x="106" y="43"/>
                    <a:pt x="92" y="46"/>
                    <a:pt x="77" y="46"/>
                  </a:cubicBezTo>
                  <a:cubicBezTo>
                    <a:pt x="56" y="46"/>
                    <a:pt x="38" y="41"/>
                    <a:pt x="25" y="33"/>
                  </a:cubicBezTo>
                  <a:cubicBezTo>
                    <a:pt x="18" y="29"/>
                    <a:pt x="13" y="24"/>
                    <a:pt x="9" y="19"/>
                  </a:cubicBezTo>
                  <a:cubicBezTo>
                    <a:pt x="6" y="14"/>
                    <a:pt x="4" y="8"/>
                    <a:pt x="4" y="2"/>
                  </a:cubicBezTo>
                  <a:cubicBezTo>
                    <a:pt x="2" y="2"/>
                    <a:pt x="2" y="2"/>
                    <a:pt x="2" y="2"/>
                  </a:cubicBezTo>
                  <a:cubicBezTo>
                    <a:pt x="2" y="4"/>
                    <a:pt x="2" y="4"/>
                    <a:pt x="2" y="4"/>
                  </a:cubicBezTo>
                  <a:cubicBezTo>
                    <a:pt x="151" y="4"/>
                    <a:pt x="151" y="4"/>
                    <a:pt x="151" y="4"/>
                  </a:cubicBezTo>
                  <a:cubicBezTo>
                    <a:pt x="151" y="2"/>
                    <a:pt x="151" y="2"/>
                    <a:pt x="151" y="2"/>
                  </a:cubicBezTo>
                  <a:cubicBezTo>
                    <a:pt x="149" y="2"/>
                    <a:pt x="149" y="2"/>
                    <a:pt x="149" y="2"/>
                  </a:cubicBezTo>
                  <a:cubicBezTo>
                    <a:pt x="151" y="2"/>
                    <a:pt x="151" y="2"/>
                    <a:pt x="151" y="2"/>
                  </a:cubicBezTo>
                  <a:cubicBezTo>
                    <a:pt x="151" y="0"/>
                    <a:pt x="151" y="0"/>
                    <a:pt x="151" y="0"/>
                  </a:cubicBezTo>
                  <a:cubicBezTo>
                    <a:pt x="0" y="0"/>
                    <a:pt x="0" y="0"/>
                    <a:pt x="0" y="0"/>
                  </a:cubicBezTo>
                  <a:cubicBezTo>
                    <a:pt x="0" y="2"/>
                    <a:pt x="0" y="2"/>
                    <a:pt x="0" y="2"/>
                  </a:cubicBezTo>
                  <a:cubicBezTo>
                    <a:pt x="0" y="9"/>
                    <a:pt x="2" y="15"/>
                    <a:pt x="6" y="21"/>
                  </a:cubicBezTo>
                  <a:cubicBezTo>
                    <a:pt x="12" y="30"/>
                    <a:pt x="22" y="37"/>
                    <a:pt x="34" y="42"/>
                  </a:cubicBezTo>
                  <a:cubicBezTo>
                    <a:pt x="46" y="47"/>
                    <a:pt x="61" y="50"/>
                    <a:pt x="77" y="50"/>
                  </a:cubicBezTo>
                  <a:cubicBezTo>
                    <a:pt x="97" y="50"/>
                    <a:pt x="116" y="45"/>
                    <a:pt x="130" y="36"/>
                  </a:cubicBezTo>
                  <a:cubicBezTo>
                    <a:pt x="137" y="32"/>
                    <a:pt x="143" y="27"/>
                    <a:pt x="147" y="21"/>
                  </a:cubicBezTo>
                  <a:cubicBezTo>
                    <a:pt x="151" y="15"/>
                    <a:pt x="153" y="9"/>
                    <a:pt x="153" y="2"/>
                  </a:cubicBezTo>
                  <a:cubicBezTo>
                    <a:pt x="153" y="0"/>
                    <a:pt x="153" y="0"/>
                    <a:pt x="153" y="0"/>
                  </a:cubicBezTo>
                  <a:cubicBezTo>
                    <a:pt x="151" y="0"/>
                    <a:pt x="151" y="0"/>
                    <a:pt x="151" y="0"/>
                  </a:cubicBezTo>
                  <a:lnTo>
                    <a:pt x="151" y="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 name="Oval 30"/>
            <p:cNvSpPr>
              <a:spLocks noChangeArrowheads="1"/>
            </p:cNvSpPr>
            <p:nvPr/>
          </p:nvSpPr>
          <p:spPr bwMode="auto">
            <a:xfrm>
              <a:off x="7235825" y="1782763"/>
              <a:ext cx="190500" cy="93663"/>
            </a:xfrm>
            <a:prstGeom prst="ellipse">
              <a:avLst/>
            </a:prstGeom>
            <a:solidFill>
              <a:srgbClr val="D8947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 name="Oval 31"/>
            <p:cNvSpPr>
              <a:spLocks noChangeArrowheads="1"/>
            </p:cNvSpPr>
            <p:nvPr/>
          </p:nvSpPr>
          <p:spPr bwMode="auto">
            <a:xfrm>
              <a:off x="6088063" y="1782763"/>
              <a:ext cx="190500" cy="93663"/>
            </a:xfrm>
            <a:prstGeom prst="ellipse">
              <a:avLst/>
            </a:prstGeom>
            <a:solidFill>
              <a:srgbClr val="D8947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 name="Freeform 32"/>
            <p:cNvSpPr/>
            <p:nvPr/>
          </p:nvSpPr>
          <p:spPr bwMode="auto">
            <a:xfrm>
              <a:off x="6580188" y="730251"/>
              <a:ext cx="22225" cy="15875"/>
            </a:xfrm>
            <a:custGeom>
              <a:avLst/>
              <a:gdLst>
                <a:gd name="T0" fmla="*/ 2 w 5"/>
                <a:gd name="T1" fmla="*/ 4 h 4"/>
                <a:gd name="T2" fmla="*/ 2 w 5"/>
                <a:gd name="T3" fmla="*/ 0 h 4"/>
                <a:gd name="T4" fmla="*/ 2 w 5"/>
                <a:gd name="T5" fmla="*/ 4 h 4"/>
              </a:gdLst>
              <a:ahLst/>
              <a:cxnLst>
                <a:cxn ang="0">
                  <a:pos x="T0" y="T1"/>
                </a:cxn>
                <a:cxn ang="0">
                  <a:pos x="T2" y="T3"/>
                </a:cxn>
                <a:cxn ang="0">
                  <a:pos x="T4" y="T5"/>
                </a:cxn>
              </a:cxnLst>
              <a:rect l="0" t="0" r="r" b="b"/>
              <a:pathLst>
                <a:path w="5" h="4">
                  <a:moveTo>
                    <a:pt x="2" y="4"/>
                  </a:moveTo>
                  <a:cubicBezTo>
                    <a:pt x="5" y="4"/>
                    <a:pt x="5" y="0"/>
                    <a:pt x="2" y="0"/>
                  </a:cubicBezTo>
                  <a:cubicBezTo>
                    <a:pt x="0" y="0"/>
                    <a:pt x="0" y="4"/>
                    <a:pt x="2" y="4"/>
                  </a:cubicBezTo>
                  <a:close/>
                </a:path>
              </a:pathLst>
            </a:custGeom>
            <a:solidFill>
              <a:srgbClr val="E6B74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 name="Freeform 33"/>
            <p:cNvSpPr/>
            <p:nvPr/>
          </p:nvSpPr>
          <p:spPr bwMode="auto">
            <a:xfrm>
              <a:off x="5934075" y="679451"/>
              <a:ext cx="684213" cy="900113"/>
            </a:xfrm>
            <a:custGeom>
              <a:avLst/>
              <a:gdLst>
                <a:gd name="T0" fmla="*/ 78 w 161"/>
                <a:gd name="T1" fmla="*/ 90 h 212"/>
                <a:gd name="T2" fmla="*/ 20 w 161"/>
                <a:gd name="T3" fmla="*/ 212 h 212"/>
                <a:gd name="T4" fmla="*/ 34 w 161"/>
                <a:gd name="T5" fmla="*/ 72 h 212"/>
                <a:gd name="T6" fmla="*/ 161 w 161"/>
                <a:gd name="T7" fmla="*/ 4 h 212"/>
              </a:gdLst>
              <a:ahLst/>
              <a:cxnLst>
                <a:cxn ang="0">
                  <a:pos x="T0" y="T1"/>
                </a:cxn>
                <a:cxn ang="0">
                  <a:pos x="T2" y="T3"/>
                </a:cxn>
                <a:cxn ang="0">
                  <a:pos x="T4" y="T5"/>
                </a:cxn>
                <a:cxn ang="0">
                  <a:pos x="T6" y="T7"/>
                </a:cxn>
              </a:cxnLst>
              <a:rect l="0" t="0" r="r" b="b"/>
              <a:pathLst>
                <a:path w="161" h="212">
                  <a:moveTo>
                    <a:pt x="78" y="90"/>
                  </a:moveTo>
                  <a:cubicBezTo>
                    <a:pt x="64" y="133"/>
                    <a:pt x="44" y="174"/>
                    <a:pt x="20" y="212"/>
                  </a:cubicBezTo>
                  <a:cubicBezTo>
                    <a:pt x="0" y="167"/>
                    <a:pt x="6" y="112"/>
                    <a:pt x="34" y="72"/>
                  </a:cubicBezTo>
                  <a:cubicBezTo>
                    <a:pt x="62" y="33"/>
                    <a:pt x="112" y="0"/>
                    <a:pt x="161" y="4"/>
                  </a:cubicBezTo>
                </a:path>
              </a:pathLst>
            </a:custGeom>
            <a:solidFill>
              <a:srgbClr val="E6B74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 name="Freeform 34"/>
            <p:cNvSpPr/>
            <p:nvPr/>
          </p:nvSpPr>
          <p:spPr bwMode="auto">
            <a:xfrm>
              <a:off x="5930900" y="674688"/>
              <a:ext cx="696913" cy="912813"/>
            </a:xfrm>
            <a:custGeom>
              <a:avLst/>
              <a:gdLst>
                <a:gd name="T0" fmla="*/ 77 w 164"/>
                <a:gd name="T1" fmla="*/ 91 h 215"/>
                <a:gd name="T2" fmla="*/ 19 w 164"/>
                <a:gd name="T3" fmla="*/ 212 h 215"/>
                <a:gd name="T4" fmla="*/ 23 w 164"/>
                <a:gd name="T5" fmla="*/ 212 h 215"/>
                <a:gd name="T6" fmla="*/ 38 w 164"/>
                <a:gd name="T7" fmla="*/ 73 h 215"/>
                <a:gd name="T8" fmla="*/ 162 w 164"/>
                <a:gd name="T9" fmla="*/ 7 h 215"/>
                <a:gd name="T10" fmla="*/ 162 w 164"/>
                <a:gd name="T11" fmla="*/ 3 h 215"/>
                <a:gd name="T12" fmla="*/ 34 w 164"/>
                <a:gd name="T13" fmla="*/ 71 h 215"/>
                <a:gd name="T14" fmla="*/ 19 w 164"/>
                <a:gd name="T15" fmla="*/ 214 h 215"/>
                <a:gd name="T16" fmla="*/ 23 w 164"/>
                <a:gd name="T17" fmla="*/ 214 h 215"/>
                <a:gd name="T18" fmla="*/ 81 w 164"/>
                <a:gd name="T19" fmla="*/ 92 h 215"/>
                <a:gd name="T20" fmla="*/ 77 w 164"/>
                <a:gd name="T21" fmla="*/ 91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4" h="215">
                  <a:moveTo>
                    <a:pt x="77" y="91"/>
                  </a:moveTo>
                  <a:cubicBezTo>
                    <a:pt x="63" y="133"/>
                    <a:pt x="43" y="174"/>
                    <a:pt x="19" y="212"/>
                  </a:cubicBezTo>
                  <a:cubicBezTo>
                    <a:pt x="20" y="212"/>
                    <a:pt x="22" y="212"/>
                    <a:pt x="23" y="212"/>
                  </a:cubicBezTo>
                  <a:cubicBezTo>
                    <a:pt x="4" y="167"/>
                    <a:pt x="9" y="113"/>
                    <a:pt x="38" y="73"/>
                  </a:cubicBezTo>
                  <a:cubicBezTo>
                    <a:pt x="66" y="34"/>
                    <a:pt x="113" y="4"/>
                    <a:pt x="162" y="7"/>
                  </a:cubicBezTo>
                  <a:cubicBezTo>
                    <a:pt x="164" y="7"/>
                    <a:pt x="164" y="3"/>
                    <a:pt x="162" y="3"/>
                  </a:cubicBezTo>
                  <a:cubicBezTo>
                    <a:pt x="111" y="0"/>
                    <a:pt x="63" y="31"/>
                    <a:pt x="34" y="71"/>
                  </a:cubicBezTo>
                  <a:cubicBezTo>
                    <a:pt x="5" y="112"/>
                    <a:pt x="0" y="167"/>
                    <a:pt x="19" y="214"/>
                  </a:cubicBezTo>
                  <a:cubicBezTo>
                    <a:pt x="20" y="215"/>
                    <a:pt x="22" y="215"/>
                    <a:pt x="23" y="214"/>
                  </a:cubicBezTo>
                  <a:cubicBezTo>
                    <a:pt x="47" y="175"/>
                    <a:pt x="67" y="134"/>
                    <a:pt x="81" y="92"/>
                  </a:cubicBezTo>
                  <a:cubicBezTo>
                    <a:pt x="82" y="89"/>
                    <a:pt x="78" y="88"/>
                    <a:pt x="77" y="91"/>
                  </a:cubicBezTo>
                  <a:close/>
                </a:path>
              </a:pathLst>
            </a:custGeom>
            <a:solidFill>
              <a:srgbClr val="E6B74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8" name="Freeform 35"/>
            <p:cNvSpPr/>
            <p:nvPr/>
          </p:nvSpPr>
          <p:spPr bwMode="auto">
            <a:xfrm>
              <a:off x="6894513" y="679451"/>
              <a:ext cx="684213" cy="900113"/>
            </a:xfrm>
            <a:custGeom>
              <a:avLst/>
              <a:gdLst>
                <a:gd name="T0" fmla="*/ 83 w 161"/>
                <a:gd name="T1" fmla="*/ 90 h 212"/>
                <a:gd name="T2" fmla="*/ 141 w 161"/>
                <a:gd name="T3" fmla="*/ 212 h 212"/>
                <a:gd name="T4" fmla="*/ 127 w 161"/>
                <a:gd name="T5" fmla="*/ 72 h 212"/>
                <a:gd name="T6" fmla="*/ 0 w 161"/>
                <a:gd name="T7" fmla="*/ 4 h 212"/>
              </a:gdLst>
              <a:ahLst/>
              <a:cxnLst>
                <a:cxn ang="0">
                  <a:pos x="T0" y="T1"/>
                </a:cxn>
                <a:cxn ang="0">
                  <a:pos x="T2" y="T3"/>
                </a:cxn>
                <a:cxn ang="0">
                  <a:pos x="T4" y="T5"/>
                </a:cxn>
                <a:cxn ang="0">
                  <a:pos x="T6" y="T7"/>
                </a:cxn>
              </a:cxnLst>
              <a:rect l="0" t="0" r="r" b="b"/>
              <a:pathLst>
                <a:path w="161" h="212">
                  <a:moveTo>
                    <a:pt x="83" y="90"/>
                  </a:moveTo>
                  <a:cubicBezTo>
                    <a:pt x="97" y="133"/>
                    <a:pt x="117" y="174"/>
                    <a:pt x="141" y="212"/>
                  </a:cubicBezTo>
                  <a:cubicBezTo>
                    <a:pt x="161" y="167"/>
                    <a:pt x="155" y="112"/>
                    <a:pt x="127" y="72"/>
                  </a:cubicBezTo>
                  <a:cubicBezTo>
                    <a:pt x="99" y="33"/>
                    <a:pt x="49" y="0"/>
                    <a:pt x="0" y="4"/>
                  </a:cubicBezTo>
                </a:path>
              </a:pathLst>
            </a:custGeom>
            <a:solidFill>
              <a:srgbClr val="E6B74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 name="Freeform 36"/>
            <p:cNvSpPr/>
            <p:nvPr/>
          </p:nvSpPr>
          <p:spPr bwMode="auto">
            <a:xfrm>
              <a:off x="6886575" y="674688"/>
              <a:ext cx="696913" cy="912813"/>
            </a:xfrm>
            <a:custGeom>
              <a:avLst/>
              <a:gdLst>
                <a:gd name="T0" fmla="*/ 83 w 164"/>
                <a:gd name="T1" fmla="*/ 92 h 215"/>
                <a:gd name="T2" fmla="*/ 141 w 164"/>
                <a:gd name="T3" fmla="*/ 214 h 215"/>
                <a:gd name="T4" fmla="*/ 145 w 164"/>
                <a:gd name="T5" fmla="*/ 214 h 215"/>
                <a:gd name="T6" fmla="*/ 130 w 164"/>
                <a:gd name="T7" fmla="*/ 71 h 215"/>
                <a:gd name="T8" fmla="*/ 2 w 164"/>
                <a:gd name="T9" fmla="*/ 3 h 215"/>
                <a:gd name="T10" fmla="*/ 2 w 164"/>
                <a:gd name="T11" fmla="*/ 7 h 215"/>
                <a:gd name="T12" fmla="*/ 126 w 164"/>
                <a:gd name="T13" fmla="*/ 73 h 215"/>
                <a:gd name="T14" fmla="*/ 141 w 164"/>
                <a:gd name="T15" fmla="*/ 212 h 215"/>
                <a:gd name="T16" fmla="*/ 145 w 164"/>
                <a:gd name="T17" fmla="*/ 212 h 215"/>
                <a:gd name="T18" fmla="*/ 87 w 164"/>
                <a:gd name="T19" fmla="*/ 91 h 215"/>
                <a:gd name="T20" fmla="*/ 83 w 164"/>
                <a:gd name="T21" fmla="*/ 92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4" h="215">
                  <a:moveTo>
                    <a:pt x="83" y="92"/>
                  </a:moveTo>
                  <a:cubicBezTo>
                    <a:pt x="98" y="134"/>
                    <a:pt x="117" y="175"/>
                    <a:pt x="141" y="214"/>
                  </a:cubicBezTo>
                  <a:cubicBezTo>
                    <a:pt x="142" y="215"/>
                    <a:pt x="144" y="215"/>
                    <a:pt x="145" y="214"/>
                  </a:cubicBezTo>
                  <a:cubicBezTo>
                    <a:pt x="164" y="167"/>
                    <a:pt x="159" y="112"/>
                    <a:pt x="130" y="71"/>
                  </a:cubicBezTo>
                  <a:cubicBezTo>
                    <a:pt x="101" y="31"/>
                    <a:pt x="53" y="0"/>
                    <a:pt x="2" y="3"/>
                  </a:cubicBezTo>
                  <a:cubicBezTo>
                    <a:pt x="0" y="3"/>
                    <a:pt x="0" y="7"/>
                    <a:pt x="2" y="7"/>
                  </a:cubicBezTo>
                  <a:cubicBezTo>
                    <a:pt x="51" y="4"/>
                    <a:pt x="98" y="34"/>
                    <a:pt x="126" y="73"/>
                  </a:cubicBezTo>
                  <a:cubicBezTo>
                    <a:pt x="155" y="113"/>
                    <a:pt x="160" y="167"/>
                    <a:pt x="141" y="212"/>
                  </a:cubicBezTo>
                  <a:cubicBezTo>
                    <a:pt x="142" y="212"/>
                    <a:pt x="144" y="212"/>
                    <a:pt x="145" y="212"/>
                  </a:cubicBezTo>
                  <a:cubicBezTo>
                    <a:pt x="121" y="174"/>
                    <a:pt x="101" y="133"/>
                    <a:pt x="87" y="91"/>
                  </a:cubicBezTo>
                  <a:cubicBezTo>
                    <a:pt x="86" y="88"/>
                    <a:pt x="82" y="89"/>
                    <a:pt x="83" y="92"/>
                  </a:cubicBezTo>
                  <a:close/>
                </a:path>
              </a:pathLst>
            </a:custGeom>
            <a:solidFill>
              <a:srgbClr val="E6B74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 name="Freeform 37"/>
            <p:cNvSpPr/>
            <p:nvPr/>
          </p:nvSpPr>
          <p:spPr bwMode="auto">
            <a:xfrm>
              <a:off x="5984875" y="581026"/>
              <a:ext cx="1420813" cy="636588"/>
            </a:xfrm>
            <a:custGeom>
              <a:avLst/>
              <a:gdLst>
                <a:gd name="T0" fmla="*/ 323 w 334"/>
                <a:gd name="T1" fmla="*/ 90 h 150"/>
                <a:gd name="T2" fmla="*/ 239 w 334"/>
                <a:gd name="T3" fmla="*/ 137 h 150"/>
                <a:gd name="T4" fmla="*/ 61 w 334"/>
                <a:gd name="T5" fmla="*/ 125 h 150"/>
                <a:gd name="T6" fmla="*/ 13 w 334"/>
                <a:gd name="T7" fmla="*/ 93 h 150"/>
                <a:gd name="T8" fmla="*/ 14 w 334"/>
                <a:gd name="T9" fmla="*/ 40 h 150"/>
                <a:gd name="T10" fmla="*/ 44 w 334"/>
                <a:gd name="T11" fmla="*/ 26 h 150"/>
                <a:gd name="T12" fmla="*/ 180 w 334"/>
                <a:gd name="T13" fmla="*/ 1 h 150"/>
                <a:gd name="T14" fmla="*/ 311 w 334"/>
                <a:gd name="T15" fmla="*/ 42 h 150"/>
                <a:gd name="T16" fmla="*/ 332 w 334"/>
                <a:gd name="T17" fmla="*/ 76 h 150"/>
                <a:gd name="T18" fmla="*/ 308 w 334"/>
                <a:gd name="T19" fmla="*/ 104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34" h="150">
                  <a:moveTo>
                    <a:pt x="323" y="90"/>
                  </a:moveTo>
                  <a:cubicBezTo>
                    <a:pt x="304" y="117"/>
                    <a:pt x="272" y="130"/>
                    <a:pt x="239" y="137"/>
                  </a:cubicBezTo>
                  <a:cubicBezTo>
                    <a:pt x="180" y="150"/>
                    <a:pt x="118" y="146"/>
                    <a:pt x="61" y="125"/>
                  </a:cubicBezTo>
                  <a:cubicBezTo>
                    <a:pt x="43" y="118"/>
                    <a:pt x="25" y="109"/>
                    <a:pt x="13" y="93"/>
                  </a:cubicBezTo>
                  <a:cubicBezTo>
                    <a:pt x="2" y="77"/>
                    <a:pt x="0" y="53"/>
                    <a:pt x="14" y="40"/>
                  </a:cubicBezTo>
                  <a:cubicBezTo>
                    <a:pt x="22" y="32"/>
                    <a:pt x="33" y="29"/>
                    <a:pt x="44" y="26"/>
                  </a:cubicBezTo>
                  <a:cubicBezTo>
                    <a:pt x="89" y="14"/>
                    <a:pt x="134" y="2"/>
                    <a:pt x="180" y="1"/>
                  </a:cubicBezTo>
                  <a:cubicBezTo>
                    <a:pt x="227" y="0"/>
                    <a:pt x="275" y="12"/>
                    <a:pt x="311" y="42"/>
                  </a:cubicBezTo>
                  <a:cubicBezTo>
                    <a:pt x="321" y="51"/>
                    <a:pt x="331" y="62"/>
                    <a:pt x="332" y="76"/>
                  </a:cubicBezTo>
                  <a:cubicBezTo>
                    <a:pt x="334" y="90"/>
                    <a:pt x="322" y="106"/>
                    <a:pt x="308" y="104"/>
                  </a:cubicBezTo>
                </a:path>
              </a:pathLst>
            </a:custGeom>
            <a:solidFill>
              <a:srgbClr val="E6B74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 name="Freeform 38"/>
            <p:cNvSpPr/>
            <p:nvPr/>
          </p:nvSpPr>
          <p:spPr bwMode="auto">
            <a:xfrm>
              <a:off x="5981700" y="550863"/>
              <a:ext cx="1444625" cy="663575"/>
            </a:xfrm>
            <a:custGeom>
              <a:avLst/>
              <a:gdLst>
                <a:gd name="T0" fmla="*/ 323 w 340"/>
                <a:gd name="T1" fmla="*/ 96 h 156"/>
                <a:gd name="T2" fmla="*/ 190 w 340"/>
                <a:gd name="T3" fmla="*/ 149 h 156"/>
                <a:gd name="T4" fmla="*/ 41 w 340"/>
                <a:gd name="T5" fmla="*/ 120 h 156"/>
                <a:gd name="T6" fmla="*/ 9 w 340"/>
                <a:gd name="T7" fmla="*/ 62 h 156"/>
                <a:gd name="T8" fmla="*/ 74 w 340"/>
                <a:gd name="T9" fmla="*/ 27 h 156"/>
                <a:gd name="T10" fmla="*/ 230 w 340"/>
                <a:gd name="T11" fmla="*/ 14 h 156"/>
                <a:gd name="T12" fmla="*/ 300 w 340"/>
                <a:gd name="T13" fmla="*/ 42 h 156"/>
                <a:gd name="T14" fmla="*/ 330 w 340"/>
                <a:gd name="T15" fmla="*/ 75 h 156"/>
                <a:gd name="T16" fmla="*/ 309 w 340"/>
                <a:gd name="T17" fmla="*/ 109 h 156"/>
                <a:gd name="T18" fmla="*/ 309 w 340"/>
                <a:gd name="T19" fmla="*/ 113 h 156"/>
                <a:gd name="T20" fmla="*/ 333 w 340"/>
                <a:gd name="T21" fmla="*/ 73 h 156"/>
                <a:gd name="T22" fmla="*/ 279 w 340"/>
                <a:gd name="T23" fmla="*/ 25 h 156"/>
                <a:gd name="T24" fmla="*/ 108 w 340"/>
                <a:gd name="T25" fmla="*/ 15 h 156"/>
                <a:gd name="T26" fmla="*/ 60 w 340"/>
                <a:gd name="T27" fmla="*/ 27 h 156"/>
                <a:gd name="T28" fmla="*/ 21 w 340"/>
                <a:gd name="T29" fmla="*/ 40 h 156"/>
                <a:gd name="T30" fmla="*/ 8 w 340"/>
                <a:gd name="T31" fmla="*/ 94 h 156"/>
                <a:gd name="T32" fmla="*/ 65 w 340"/>
                <a:gd name="T33" fmla="*/ 135 h 156"/>
                <a:gd name="T34" fmla="*/ 156 w 340"/>
                <a:gd name="T35" fmla="*/ 153 h 156"/>
                <a:gd name="T36" fmla="*/ 326 w 340"/>
                <a:gd name="T37" fmla="*/ 98 h 156"/>
                <a:gd name="T38" fmla="*/ 323 w 340"/>
                <a:gd name="T39" fmla="*/ 96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40" h="156">
                  <a:moveTo>
                    <a:pt x="323" y="96"/>
                  </a:moveTo>
                  <a:cubicBezTo>
                    <a:pt x="293" y="136"/>
                    <a:pt x="237" y="147"/>
                    <a:pt x="190" y="149"/>
                  </a:cubicBezTo>
                  <a:cubicBezTo>
                    <a:pt x="141" y="152"/>
                    <a:pt x="84" y="145"/>
                    <a:pt x="41" y="120"/>
                  </a:cubicBezTo>
                  <a:cubicBezTo>
                    <a:pt x="20" y="108"/>
                    <a:pt x="2" y="87"/>
                    <a:pt x="9" y="62"/>
                  </a:cubicBezTo>
                  <a:cubicBezTo>
                    <a:pt x="16" y="36"/>
                    <a:pt x="52" y="33"/>
                    <a:pt x="74" y="27"/>
                  </a:cubicBezTo>
                  <a:cubicBezTo>
                    <a:pt x="125" y="15"/>
                    <a:pt x="178" y="4"/>
                    <a:pt x="230" y="14"/>
                  </a:cubicBezTo>
                  <a:cubicBezTo>
                    <a:pt x="255" y="18"/>
                    <a:pt x="279" y="28"/>
                    <a:pt x="300" y="42"/>
                  </a:cubicBezTo>
                  <a:cubicBezTo>
                    <a:pt x="312" y="51"/>
                    <a:pt x="325" y="61"/>
                    <a:pt x="330" y="75"/>
                  </a:cubicBezTo>
                  <a:cubicBezTo>
                    <a:pt x="335" y="90"/>
                    <a:pt x="327" y="110"/>
                    <a:pt x="309" y="109"/>
                  </a:cubicBezTo>
                  <a:cubicBezTo>
                    <a:pt x="307" y="109"/>
                    <a:pt x="307" y="113"/>
                    <a:pt x="309" y="113"/>
                  </a:cubicBezTo>
                  <a:cubicBezTo>
                    <a:pt x="330" y="114"/>
                    <a:pt x="340" y="90"/>
                    <a:pt x="333" y="73"/>
                  </a:cubicBezTo>
                  <a:cubicBezTo>
                    <a:pt x="324" y="50"/>
                    <a:pt x="299" y="35"/>
                    <a:pt x="279" y="25"/>
                  </a:cubicBezTo>
                  <a:cubicBezTo>
                    <a:pt x="225" y="0"/>
                    <a:pt x="165" y="4"/>
                    <a:pt x="108" y="15"/>
                  </a:cubicBezTo>
                  <a:cubicBezTo>
                    <a:pt x="92" y="19"/>
                    <a:pt x="76" y="23"/>
                    <a:pt x="60" y="27"/>
                  </a:cubicBezTo>
                  <a:cubicBezTo>
                    <a:pt x="47" y="30"/>
                    <a:pt x="33" y="33"/>
                    <a:pt x="21" y="40"/>
                  </a:cubicBezTo>
                  <a:cubicBezTo>
                    <a:pt x="2" y="51"/>
                    <a:pt x="0" y="75"/>
                    <a:pt x="8" y="94"/>
                  </a:cubicBezTo>
                  <a:cubicBezTo>
                    <a:pt x="19" y="116"/>
                    <a:pt x="43" y="127"/>
                    <a:pt x="65" y="135"/>
                  </a:cubicBezTo>
                  <a:cubicBezTo>
                    <a:pt x="94" y="146"/>
                    <a:pt x="125" y="152"/>
                    <a:pt x="156" y="153"/>
                  </a:cubicBezTo>
                  <a:cubicBezTo>
                    <a:pt x="213" y="156"/>
                    <a:pt x="289" y="148"/>
                    <a:pt x="326" y="98"/>
                  </a:cubicBezTo>
                  <a:cubicBezTo>
                    <a:pt x="328" y="96"/>
                    <a:pt x="324" y="94"/>
                    <a:pt x="323" y="96"/>
                  </a:cubicBezTo>
                  <a:close/>
                </a:path>
              </a:pathLst>
            </a:custGeom>
            <a:solidFill>
              <a:srgbClr val="E6B74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2" name="Oval 39"/>
            <p:cNvSpPr>
              <a:spLocks noChangeArrowheads="1"/>
            </p:cNvSpPr>
            <p:nvPr/>
          </p:nvSpPr>
          <p:spPr bwMode="auto">
            <a:xfrm>
              <a:off x="4773613" y="4478338"/>
              <a:ext cx="1211263" cy="207963"/>
            </a:xfrm>
            <a:prstGeom prst="ellipse">
              <a:avLst/>
            </a:prstGeom>
            <a:solidFill>
              <a:srgbClr val="E6E2C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3" name="Freeform 40"/>
            <p:cNvSpPr/>
            <p:nvPr/>
          </p:nvSpPr>
          <p:spPr bwMode="auto">
            <a:xfrm>
              <a:off x="4956175" y="4386263"/>
              <a:ext cx="204788" cy="203200"/>
            </a:xfrm>
            <a:custGeom>
              <a:avLst/>
              <a:gdLst>
                <a:gd name="T0" fmla="*/ 1 w 48"/>
                <a:gd name="T1" fmla="*/ 0 h 48"/>
                <a:gd name="T2" fmla="*/ 0 w 48"/>
                <a:gd name="T3" fmla="*/ 35 h 48"/>
                <a:gd name="T4" fmla="*/ 6 w 48"/>
                <a:gd name="T5" fmla="*/ 46 h 48"/>
                <a:gd name="T6" fmla="*/ 20 w 48"/>
                <a:gd name="T7" fmla="*/ 40 h 48"/>
                <a:gd name="T8" fmla="*/ 48 w 48"/>
                <a:gd name="T9" fmla="*/ 2 h 48"/>
              </a:gdLst>
              <a:ahLst/>
              <a:cxnLst>
                <a:cxn ang="0">
                  <a:pos x="T0" y="T1"/>
                </a:cxn>
                <a:cxn ang="0">
                  <a:pos x="T2" y="T3"/>
                </a:cxn>
                <a:cxn ang="0">
                  <a:pos x="T4" y="T5"/>
                </a:cxn>
                <a:cxn ang="0">
                  <a:pos x="T6" y="T7"/>
                </a:cxn>
                <a:cxn ang="0">
                  <a:pos x="T8" y="T9"/>
                </a:cxn>
              </a:cxnLst>
              <a:rect l="0" t="0" r="r" b="b"/>
              <a:pathLst>
                <a:path w="48" h="48">
                  <a:moveTo>
                    <a:pt x="1" y="0"/>
                  </a:moveTo>
                  <a:cubicBezTo>
                    <a:pt x="0" y="12"/>
                    <a:pt x="0" y="24"/>
                    <a:pt x="0" y="35"/>
                  </a:cubicBezTo>
                  <a:cubicBezTo>
                    <a:pt x="1" y="40"/>
                    <a:pt x="2" y="44"/>
                    <a:pt x="6" y="46"/>
                  </a:cubicBezTo>
                  <a:cubicBezTo>
                    <a:pt x="11" y="48"/>
                    <a:pt x="16" y="44"/>
                    <a:pt x="20" y="40"/>
                  </a:cubicBezTo>
                  <a:cubicBezTo>
                    <a:pt x="31" y="28"/>
                    <a:pt x="40" y="16"/>
                    <a:pt x="48" y="2"/>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4" name="Freeform 41"/>
            <p:cNvSpPr/>
            <p:nvPr/>
          </p:nvSpPr>
          <p:spPr bwMode="auto">
            <a:xfrm>
              <a:off x="4943475" y="4371976"/>
              <a:ext cx="230188" cy="222250"/>
            </a:xfrm>
            <a:custGeom>
              <a:avLst/>
              <a:gdLst>
                <a:gd name="T0" fmla="*/ 2 w 54"/>
                <a:gd name="T1" fmla="*/ 3 h 52"/>
                <a:gd name="T2" fmla="*/ 2 w 54"/>
                <a:gd name="T3" fmla="*/ 41 h 52"/>
                <a:gd name="T4" fmla="*/ 11 w 54"/>
                <a:gd name="T5" fmla="*/ 51 h 52"/>
                <a:gd name="T6" fmla="*/ 31 w 54"/>
                <a:gd name="T7" fmla="*/ 37 h 52"/>
                <a:gd name="T8" fmla="*/ 53 w 54"/>
                <a:gd name="T9" fmla="*/ 6 h 52"/>
                <a:gd name="T10" fmla="*/ 50 w 54"/>
                <a:gd name="T11" fmla="*/ 4 h 52"/>
                <a:gd name="T12" fmla="*/ 37 w 54"/>
                <a:gd name="T13" fmla="*/ 23 h 52"/>
                <a:gd name="T14" fmla="*/ 21 w 54"/>
                <a:gd name="T15" fmla="*/ 42 h 52"/>
                <a:gd name="T16" fmla="*/ 13 w 54"/>
                <a:gd name="T17" fmla="*/ 43 h 52"/>
                <a:gd name="T18" fmla="*/ 5 w 54"/>
                <a:gd name="T19" fmla="*/ 38 h 52"/>
                <a:gd name="T20" fmla="*/ 5 w 54"/>
                <a:gd name="T21" fmla="*/ 28 h 52"/>
                <a:gd name="T22" fmla="*/ 6 w 54"/>
                <a:gd name="T23" fmla="*/ 3 h 52"/>
                <a:gd name="T24" fmla="*/ 2 w 54"/>
                <a:gd name="T25" fmla="*/ 3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4" h="52">
                  <a:moveTo>
                    <a:pt x="2" y="3"/>
                  </a:moveTo>
                  <a:cubicBezTo>
                    <a:pt x="1" y="15"/>
                    <a:pt x="0" y="29"/>
                    <a:pt x="2" y="41"/>
                  </a:cubicBezTo>
                  <a:cubicBezTo>
                    <a:pt x="2" y="46"/>
                    <a:pt x="5" y="51"/>
                    <a:pt x="11" y="51"/>
                  </a:cubicBezTo>
                  <a:cubicBezTo>
                    <a:pt x="20" y="52"/>
                    <a:pt x="26" y="42"/>
                    <a:pt x="31" y="37"/>
                  </a:cubicBezTo>
                  <a:cubicBezTo>
                    <a:pt x="39" y="27"/>
                    <a:pt x="46" y="17"/>
                    <a:pt x="53" y="6"/>
                  </a:cubicBezTo>
                  <a:cubicBezTo>
                    <a:pt x="54" y="4"/>
                    <a:pt x="51" y="2"/>
                    <a:pt x="50" y="4"/>
                  </a:cubicBezTo>
                  <a:cubicBezTo>
                    <a:pt x="46" y="11"/>
                    <a:pt x="42" y="17"/>
                    <a:pt x="37" y="23"/>
                  </a:cubicBezTo>
                  <a:cubicBezTo>
                    <a:pt x="33" y="28"/>
                    <a:pt x="27" y="38"/>
                    <a:pt x="21" y="42"/>
                  </a:cubicBezTo>
                  <a:cubicBezTo>
                    <a:pt x="19" y="45"/>
                    <a:pt x="16" y="45"/>
                    <a:pt x="13" y="43"/>
                  </a:cubicBezTo>
                  <a:cubicBezTo>
                    <a:pt x="7" y="44"/>
                    <a:pt x="5" y="43"/>
                    <a:pt x="5" y="38"/>
                  </a:cubicBezTo>
                  <a:cubicBezTo>
                    <a:pt x="4" y="36"/>
                    <a:pt x="5" y="31"/>
                    <a:pt x="5" y="28"/>
                  </a:cubicBezTo>
                  <a:cubicBezTo>
                    <a:pt x="5" y="19"/>
                    <a:pt x="6" y="11"/>
                    <a:pt x="6" y="3"/>
                  </a:cubicBezTo>
                  <a:cubicBezTo>
                    <a:pt x="7" y="0"/>
                    <a:pt x="3" y="0"/>
                    <a:pt x="2" y="3"/>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5" name="Freeform 42"/>
            <p:cNvSpPr/>
            <p:nvPr/>
          </p:nvSpPr>
          <p:spPr bwMode="auto">
            <a:xfrm>
              <a:off x="5599113" y="4386263"/>
              <a:ext cx="207963" cy="203200"/>
            </a:xfrm>
            <a:custGeom>
              <a:avLst/>
              <a:gdLst>
                <a:gd name="T0" fmla="*/ 47 w 49"/>
                <a:gd name="T1" fmla="*/ 0 h 48"/>
                <a:gd name="T2" fmla="*/ 48 w 49"/>
                <a:gd name="T3" fmla="*/ 35 h 48"/>
                <a:gd name="T4" fmla="*/ 42 w 49"/>
                <a:gd name="T5" fmla="*/ 46 h 48"/>
                <a:gd name="T6" fmla="*/ 29 w 49"/>
                <a:gd name="T7" fmla="*/ 40 h 48"/>
                <a:gd name="T8" fmla="*/ 0 w 49"/>
                <a:gd name="T9" fmla="*/ 2 h 48"/>
              </a:gdLst>
              <a:ahLst/>
              <a:cxnLst>
                <a:cxn ang="0">
                  <a:pos x="T0" y="T1"/>
                </a:cxn>
                <a:cxn ang="0">
                  <a:pos x="T2" y="T3"/>
                </a:cxn>
                <a:cxn ang="0">
                  <a:pos x="T4" y="T5"/>
                </a:cxn>
                <a:cxn ang="0">
                  <a:pos x="T6" y="T7"/>
                </a:cxn>
                <a:cxn ang="0">
                  <a:pos x="T8" y="T9"/>
                </a:cxn>
              </a:cxnLst>
              <a:rect l="0" t="0" r="r" b="b"/>
              <a:pathLst>
                <a:path w="49" h="48">
                  <a:moveTo>
                    <a:pt x="47" y="0"/>
                  </a:moveTo>
                  <a:cubicBezTo>
                    <a:pt x="48" y="12"/>
                    <a:pt x="49" y="24"/>
                    <a:pt x="48" y="35"/>
                  </a:cubicBezTo>
                  <a:cubicBezTo>
                    <a:pt x="48" y="40"/>
                    <a:pt x="47" y="44"/>
                    <a:pt x="42" y="46"/>
                  </a:cubicBezTo>
                  <a:cubicBezTo>
                    <a:pt x="37" y="48"/>
                    <a:pt x="32" y="44"/>
                    <a:pt x="29" y="40"/>
                  </a:cubicBezTo>
                  <a:cubicBezTo>
                    <a:pt x="18" y="28"/>
                    <a:pt x="8" y="16"/>
                    <a:pt x="0" y="2"/>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6" name="Freeform 43"/>
            <p:cNvSpPr/>
            <p:nvPr/>
          </p:nvSpPr>
          <p:spPr bwMode="auto">
            <a:xfrm>
              <a:off x="5586413" y="4371976"/>
              <a:ext cx="233363" cy="238125"/>
            </a:xfrm>
            <a:custGeom>
              <a:avLst/>
              <a:gdLst>
                <a:gd name="T0" fmla="*/ 48 w 55"/>
                <a:gd name="T1" fmla="*/ 3 h 56"/>
                <a:gd name="T2" fmla="*/ 49 w 55"/>
                <a:gd name="T3" fmla="*/ 26 h 56"/>
                <a:gd name="T4" fmla="*/ 33 w 55"/>
                <a:gd name="T5" fmla="*/ 42 h 56"/>
                <a:gd name="T6" fmla="*/ 5 w 55"/>
                <a:gd name="T7" fmla="*/ 4 h 56"/>
                <a:gd name="T8" fmla="*/ 1 w 55"/>
                <a:gd name="T9" fmla="*/ 6 h 56"/>
                <a:gd name="T10" fmla="*/ 22 w 55"/>
                <a:gd name="T11" fmla="*/ 36 h 56"/>
                <a:gd name="T12" fmla="*/ 43 w 55"/>
                <a:gd name="T13" fmla="*/ 51 h 56"/>
                <a:gd name="T14" fmla="*/ 53 w 55"/>
                <a:gd name="T15" fmla="*/ 41 h 56"/>
                <a:gd name="T16" fmla="*/ 52 w 55"/>
                <a:gd name="T17" fmla="*/ 3 h 56"/>
                <a:gd name="T18" fmla="*/ 48 w 55"/>
                <a:gd name="T19" fmla="*/ 3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5" h="56">
                  <a:moveTo>
                    <a:pt x="48" y="3"/>
                  </a:moveTo>
                  <a:cubicBezTo>
                    <a:pt x="49" y="11"/>
                    <a:pt x="49" y="18"/>
                    <a:pt x="49" y="26"/>
                  </a:cubicBezTo>
                  <a:cubicBezTo>
                    <a:pt x="49" y="34"/>
                    <a:pt x="50" y="56"/>
                    <a:pt x="33" y="42"/>
                  </a:cubicBezTo>
                  <a:cubicBezTo>
                    <a:pt x="22" y="32"/>
                    <a:pt x="13" y="17"/>
                    <a:pt x="5" y="4"/>
                  </a:cubicBezTo>
                  <a:cubicBezTo>
                    <a:pt x="3" y="2"/>
                    <a:pt x="0" y="4"/>
                    <a:pt x="1" y="6"/>
                  </a:cubicBezTo>
                  <a:cubicBezTo>
                    <a:pt x="8" y="17"/>
                    <a:pt x="15" y="26"/>
                    <a:pt x="22" y="36"/>
                  </a:cubicBezTo>
                  <a:cubicBezTo>
                    <a:pt x="27" y="41"/>
                    <a:pt x="34" y="52"/>
                    <a:pt x="43" y="51"/>
                  </a:cubicBezTo>
                  <a:cubicBezTo>
                    <a:pt x="49" y="51"/>
                    <a:pt x="52" y="46"/>
                    <a:pt x="53" y="41"/>
                  </a:cubicBezTo>
                  <a:cubicBezTo>
                    <a:pt x="55" y="29"/>
                    <a:pt x="53" y="15"/>
                    <a:pt x="52" y="3"/>
                  </a:cubicBezTo>
                  <a:cubicBezTo>
                    <a:pt x="52" y="0"/>
                    <a:pt x="48" y="0"/>
                    <a:pt x="48" y="3"/>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7" name="Freeform 44"/>
            <p:cNvSpPr/>
            <p:nvPr/>
          </p:nvSpPr>
          <p:spPr bwMode="auto">
            <a:xfrm>
              <a:off x="5130800" y="2236788"/>
              <a:ext cx="496888" cy="319088"/>
            </a:xfrm>
            <a:custGeom>
              <a:avLst/>
              <a:gdLst>
                <a:gd name="T0" fmla="*/ 0 w 117"/>
                <a:gd name="T1" fmla="*/ 32 h 75"/>
                <a:gd name="T2" fmla="*/ 29 w 117"/>
                <a:gd name="T3" fmla="*/ 21 h 75"/>
                <a:gd name="T4" fmla="*/ 41 w 117"/>
                <a:gd name="T5" fmla="*/ 0 h 75"/>
                <a:gd name="T6" fmla="*/ 72 w 117"/>
                <a:gd name="T7" fmla="*/ 0 h 75"/>
                <a:gd name="T8" fmla="*/ 84 w 117"/>
                <a:gd name="T9" fmla="*/ 21 h 75"/>
                <a:gd name="T10" fmla="*/ 117 w 117"/>
                <a:gd name="T11" fmla="*/ 32 h 75"/>
                <a:gd name="T12" fmla="*/ 73 w 117"/>
                <a:gd name="T13" fmla="*/ 75 h 75"/>
                <a:gd name="T14" fmla="*/ 19 w 117"/>
                <a:gd name="T15" fmla="*/ 75 h 75"/>
                <a:gd name="T16" fmla="*/ 0 w 117"/>
                <a:gd name="T17" fmla="*/ 32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7" h="75">
                  <a:moveTo>
                    <a:pt x="0" y="32"/>
                  </a:moveTo>
                  <a:cubicBezTo>
                    <a:pt x="8" y="29"/>
                    <a:pt x="22" y="26"/>
                    <a:pt x="29" y="21"/>
                  </a:cubicBezTo>
                  <a:cubicBezTo>
                    <a:pt x="36" y="16"/>
                    <a:pt x="41" y="9"/>
                    <a:pt x="41" y="0"/>
                  </a:cubicBezTo>
                  <a:cubicBezTo>
                    <a:pt x="72" y="0"/>
                    <a:pt x="72" y="0"/>
                    <a:pt x="72" y="0"/>
                  </a:cubicBezTo>
                  <a:cubicBezTo>
                    <a:pt x="72" y="9"/>
                    <a:pt x="78" y="16"/>
                    <a:pt x="84" y="21"/>
                  </a:cubicBezTo>
                  <a:cubicBezTo>
                    <a:pt x="91" y="26"/>
                    <a:pt x="109" y="29"/>
                    <a:pt x="117" y="32"/>
                  </a:cubicBezTo>
                  <a:cubicBezTo>
                    <a:pt x="73" y="75"/>
                    <a:pt x="73" y="75"/>
                    <a:pt x="73" y="75"/>
                  </a:cubicBezTo>
                  <a:cubicBezTo>
                    <a:pt x="19" y="75"/>
                    <a:pt x="19" y="75"/>
                    <a:pt x="19" y="75"/>
                  </a:cubicBezTo>
                  <a:lnTo>
                    <a:pt x="0" y="32"/>
                  </a:lnTo>
                  <a:close/>
                </a:path>
              </a:pathLst>
            </a:custGeom>
            <a:solidFill>
              <a:srgbClr val="E8CAA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8" name="Freeform 45"/>
            <p:cNvSpPr/>
            <p:nvPr/>
          </p:nvSpPr>
          <p:spPr bwMode="auto">
            <a:xfrm>
              <a:off x="5126038" y="2232026"/>
              <a:ext cx="506413" cy="336550"/>
            </a:xfrm>
            <a:custGeom>
              <a:avLst/>
              <a:gdLst>
                <a:gd name="T0" fmla="*/ 1 w 119"/>
                <a:gd name="T1" fmla="*/ 34 h 79"/>
                <a:gd name="T2" fmla="*/ 38 w 119"/>
                <a:gd name="T3" fmla="*/ 14 h 79"/>
                <a:gd name="T4" fmla="*/ 42 w 119"/>
                <a:gd name="T5" fmla="*/ 4 h 79"/>
                <a:gd name="T6" fmla="*/ 44 w 119"/>
                <a:gd name="T7" fmla="*/ 2 h 79"/>
                <a:gd name="T8" fmla="*/ 61 w 119"/>
                <a:gd name="T9" fmla="*/ 2 h 79"/>
                <a:gd name="T10" fmla="*/ 73 w 119"/>
                <a:gd name="T11" fmla="*/ 2 h 79"/>
                <a:gd name="T12" fmla="*/ 74 w 119"/>
                <a:gd name="T13" fmla="*/ 9 h 79"/>
                <a:gd name="T14" fmla="*/ 80 w 119"/>
                <a:gd name="T15" fmla="*/ 18 h 79"/>
                <a:gd name="T16" fmla="*/ 95 w 119"/>
                <a:gd name="T17" fmla="*/ 27 h 79"/>
                <a:gd name="T18" fmla="*/ 118 w 119"/>
                <a:gd name="T19" fmla="*/ 33 h 79"/>
                <a:gd name="T20" fmla="*/ 112 w 119"/>
                <a:gd name="T21" fmla="*/ 39 h 79"/>
                <a:gd name="T22" fmla="*/ 100 w 119"/>
                <a:gd name="T23" fmla="*/ 50 h 79"/>
                <a:gd name="T24" fmla="*/ 76 w 119"/>
                <a:gd name="T25" fmla="*/ 73 h 79"/>
                <a:gd name="T26" fmla="*/ 61 w 119"/>
                <a:gd name="T27" fmla="*/ 75 h 79"/>
                <a:gd name="T28" fmla="*/ 26 w 119"/>
                <a:gd name="T29" fmla="*/ 75 h 79"/>
                <a:gd name="T30" fmla="*/ 20 w 119"/>
                <a:gd name="T31" fmla="*/ 75 h 79"/>
                <a:gd name="T32" fmla="*/ 14 w 119"/>
                <a:gd name="T33" fmla="*/ 62 h 79"/>
                <a:gd name="T34" fmla="*/ 2 w 119"/>
                <a:gd name="T35" fmla="*/ 33 h 79"/>
                <a:gd name="T36" fmla="*/ 1 w 119"/>
                <a:gd name="T37" fmla="*/ 33 h 79"/>
                <a:gd name="T38" fmla="*/ 19 w 119"/>
                <a:gd name="T39" fmla="*/ 76 h 79"/>
                <a:gd name="T40" fmla="*/ 20 w 119"/>
                <a:gd name="T41" fmla="*/ 76 h 79"/>
                <a:gd name="T42" fmla="*/ 52 w 119"/>
                <a:gd name="T43" fmla="*/ 76 h 79"/>
                <a:gd name="T44" fmla="*/ 74 w 119"/>
                <a:gd name="T45" fmla="*/ 76 h 79"/>
                <a:gd name="T46" fmla="*/ 82 w 119"/>
                <a:gd name="T47" fmla="*/ 69 h 79"/>
                <a:gd name="T48" fmla="*/ 97 w 119"/>
                <a:gd name="T49" fmla="*/ 54 h 79"/>
                <a:gd name="T50" fmla="*/ 119 w 119"/>
                <a:gd name="T51" fmla="*/ 33 h 79"/>
                <a:gd name="T52" fmla="*/ 118 w 119"/>
                <a:gd name="T53" fmla="*/ 33 h 79"/>
                <a:gd name="T54" fmla="*/ 74 w 119"/>
                <a:gd name="T55" fmla="*/ 1 h 79"/>
                <a:gd name="T56" fmla="*/ 73 w 119"/>
                <a:gd name="T57" fmla="*/ 1 h 79"/>
                <a:gd name="T58" fmla="*/ 42 w 119"/>
                <a:gd name="T59" fmla="*/ 1 h 79"/>
                <a:gd name="T60" fmla="*/ 42 w 119"/>
                <a:gd name="T61" fmla="*/ 1 h 79"/>
                <a:gd name="T62" fmla="*/ 1 w 119"/>
                <a:gd name="T63" fmla="*/ 33 h 79"/>
                <a:gd name="T64" fmla="*/ 1 w 119"/>
                <a:gd name="T65" fmla="*/ 34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19" h="79">
                  <a:moveTo>
                    <a:pt x="1" y="34"/>
                  </a:moveTo>
                  <a:cubicBezTo>
                    <a:pt x="15" y="29"/>
                    <a:pt x="30" y="27"/>
                    <a:pt x="38" y="14"/>
                  </a:cubicBezTo>
                  <a:cubicBezTo>
                    <a:pt x="40" y="11"/>
                    <a:pt x="41" y="8"/>
                    <a:pt x="42" y="4"/>
                  </a:cubicBezTo>
                  <a:cubicBezTo>
                    <a:pt x="44" y="1"/>
                    <a:pt x="41" y="3"/>
                    <a:pt x="44" y="2"/>
                  </a:cubicBezTo>
                  <a:cubicBezTo>
                    <a:pt x="48" y="0"/>
                    <a:pt x="57" y="2"/>
                    <a:pt x="61" y="2"/>
                  </a:cubicBezTo>
                  <a:cubicBezTo>
                    <a:pt x="62" y="2"/>
                    <a:pt x="71" y="0"/>
                    <a:pt x="73" y="2"/>
                  </a:cubicBezTo>
                  <a:cubicBezTo>
                    <a:pt x="73" y="2"/>
                    <a:pt x="74" y="9"/>
                    <a:pt x="74" y="9"/>
                  </a:cubicBezTo>
                  <a:cubicBezTo>
                    <a:pt x="76" y="13"/>
                    <a:pt x="78" y="15"/>
                    <a:pt x="80" y="18"/>
                  </a:cubicBezTo>
                  <a:cubicBezTo>
                    <a:pt x="84" y="23"/>
                    <a:pt x="89" y="25"/>
                    <a:pt x="95" y="27"/>
                  </a:cubicBezTo>
                  <a:cubicBezTo>
                    <a:pt x="97" y="28"/>
                    <a:pt x="118" y="32"/>
                    <a:pt x="118" y="33"/>
                  </a:cubicBezTo>
                  <a:cubicBezTo>
                    <a:pt x="118" y="34"/>
                    <a:pt x="112" y="38"/>
                    <a:pt x="112" y="39"/>
                  </a:cubicBezTo>
                  <a:cubicBezTo>
                    <a:pt x="108" y="42"/>
                    <a:pt x="104" y="46"/>
                    <a:pt x="100" y="50"/>
                  </a:cubicBezTo>
                  <a:cubicBezTo>
                    <a:pt x="92" y="58"/>
                    <a:pt x="84" y="65"/>
                    <a:pt x="76" y="73"/>
                  </a:cubicBezTo>
                  <a:cubicBezTo>
                    <a:pt x="72" y="77"/>
                    <a:pt x="67" y="75"/>
                    <a:pt x="61" y="75"/>
                  </a:cubicBezTo>
                  <a:cubicBezTo>
                    <a:pt x="49" y="75"/>
                    <a:pt x="38" y="75"/>
                    <a:pt x="26" y="75"/>
                  </a:cubicBezTo>
                  <a:cubicBezTo>
                    <a:pt x="24" y="75"/>
                    <a:pt x="21" y="76"/>
                    <a:pt x="20" y="75"/>
                  </a:cubicBezTo>
                  <a:cubicBezTo>
                    <a:pt x="17" y="73"/>
                    <a:pt x="16" y="65"/>
                    <a:pt x="14" y="62"/>
                  </a:cubicBezTo>
                  <a:cubicBezTo>
                    <a:pt x="10" y="53"/>
                    <a:pt x="6" y="43"/>
                    <a:pt x="2" y="33"/>
                  </a:cubicBezTo>
                  <a:cubicBezTo>
                    <a:pt x="1" y="32"/>
                    <a:pt x="0" y="33"/>
                    <a:pt x="1" y="33"/>
                  </a:cubicBezTo>
                  <a:cubicBezTo>
                    <a:pt x="7" y="48"/>
                    <a:pt x="13" y="62"/>
                    <a:pt x="19" y="76"/>
                  </a:cubicBezTo>
                  <a:cubicBezTo>
                    <a:pt x="20" y="76"/>
                    <a:pt x="20" y="76"/>
                    <a:pt x="20" y="76"/>
                  </a:cubicBezTo>
                  <a:cubicBezTo>
                    <a:pt x="30" y="76"/>
                    <a:pt x="41" y="76"/>
                    <a:pt x="52" y="76"/>
                  </a:cubicBezTo>
                  <a:cubicBezTo>
                    <a:pt x="58" y="76"/>
                    <a:pt x="69" y="79"/>
                    <a:pt x="74" y="76"/>
                  </a:cubicBezTo>
                  <a:cubicBezTo>
                    <a:pt x="77" y="75"/>
                    <a:pt x="80" y="71"/>
                    <a:pt x="82" y="69"/>
                  </a:cubicBezTo>
                  <a:cubicBezTo>
                    <a:pt x="87" y="64"/>
                    <a:pt x="92" y="59"/>
                    <a:pt x="97" y="54"/>
                  </a:cubicBezTo>
                  <a:cubicBezTo>
                    <a:pt x="104" y="47"/>
                    <a:pt x="111" y="40"/>
                    <a:pt x="119" y="33"/>
                  </a:cubicBezTo>
                  <a:cubicBezTo>
                    <a:pt x="118" y="33"/>
                    <a:pt x="118" y="33"/>
                    <a:pt x="118" y="33"/>
                  </a:cubicBezTo>
                  <a:cubicBezTo>
                    <a:pt x="100" y="27"/>
                    <a:pt x="76" y="25"/>
                    <a:pt x="74" y="1"/>
                  </a:cubicBezTo>
                  <a:cubicBezTo>
                    <a:pt x="73" y="1"/>
                    <a:pt x="73" y="1"/>
                    <a:pt x="73" y="1"/>
                  </a:cubicBezTo>
                  <a:cubicBezTo>
                    <a:pt x="63" y="1"/>
                    <a:pt x="52" y="1"/>
                    <a:pt x="42" y="1"/>
                  </a:cubicBezTo>
                  <a:cubicBezTo>
                    <a:pt x="42" y="1"/>
                    <a:pt x="42" y="1"/>
                    <a:pt x="42" y="1"/>
                  </a:cubicBezTo>
                  <a:cubicBezTo>
                    <a:pt x="40" y="23"/>
                    <a:pt x="18" y="27"/>
                    <a:pt x="1" y="33"/>
                  </a:cubicBezTo>
                  <a:cubicBezTo>
                    <a:pt x="0" y="33"/>
                    <a:pt x="1" y="34"/>
                    <a:pt x="1" y="34"/>
                  </a:cubicBezTo>
                  <a:close/>
                </a:path>
              </a:pathLst>
            </a:custGeom>
            <a:solidFill>
              <a:srgbClr val="E8CAA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9" name="Freeform 46"/>
            <p:cNvSpPr/>
            <p:nvPr/>
          </p:nvSpPr>
          <p:spPr bwMode="auto">
            <a:xfrm>
              <a:off x="4552950" y="2898776"/>
              <a:ext cx="1654175" cy="1622425"/>
            </a:xfrm>
            <a:custGeom>
              <a:avLst/>
              <a:gdLst>
                <a:gd name="T0" fmla="*/ 379 w 389"/>
                <a:gd name="T1" fmla="*/ 248 h 382"/>
                <a:gd name="T2" fmla="*/ 308 w 389"/>
                <a:gd name="T3" fmla="*/ 77 h 382"/>
                <a:gd name="T4" fmla="*/ 270 w 389"/>
                <a:gd name="T5" fmla="*/ 19 h 382"/>
                <a:gd name="T6" fmla="*/ 252 w 389"/>
                <a:gd name="T7" fmla="*/ 8 h 382"/>
                <a:gd name="T8" fmla="*/ 205 w 389"/>
                <a:gd name="T9" fmla="*/ 9 h 382"/>
                <a:gd name="T10" fmla="*/ 194 w 389"/>
                <a:gd name="T11" fmla="*/ 17 h 382"/>
                <a:gd name="T12" fmla="*/ 185 w 389"/>
                <a:gd name="T13" fmla="*/ 9 h 382"/>
                <a:gd name="T14" fmla="*/ 137 w 389"/>
                <a:gd name="T15" fmla="*/ 8 h 382"/>
                <a:gd name="T16" fmla="*/ 120 w 389"/>
                <a:gd name="T17" fmla="*/ 19 h 382"/>
                <a:gd name="T18" fmla="*/ 81 w 389"/>
                <a:gd name="T19" fmla="*/ 77 h 382"/>
                <a:gd name="T20" fmla="*/ 10 w 389"/>
                <a:gd name="T21" fmla="*/ 248 h 382"/>
                <a:gd name="T22" fmla="*/ 0 w 389"/>
                <a:gd name="T23" fmla="*/ 297 h 382"/>
                <a:gd name="T24" fmla="*/ 20 w 389"/>
                <a:gd name="T25" fmla="*/ 342 h 382"/>
                <a:gd name="T26" fmla="*/ 66 w 389"/>
                <a:gd name="T27" fmla="*/ 343 h 382"/>
                <a:gd name="T28" fmla="*/ 88 w 389"/>
                <a:gd name="T29" fmla="*/ 368 h 382"/>
                <a:gd name="T30" fmla="*/ 117 w 389"/>
                <a:gd name="T31" fmla="*/ 350 h 382"/>
                <a:gd name="T32" fmla="*/ 168 w 389"/>
                <a:gd name="T33" fmla="*/ 364 h 382"/>
                <a:gd name="T34" fmla="*/ 196 w 389"/>
                <a:gd name="T35" fmla="*/ 381 h 382"/>
                <a:gd name="T36" fmla="*/ 222 w 389"/>
                <a:gd name="T37" fmla="*/ 364 h 382"/>
                <a:gd name="T38" fmla="*/ 272 w 389"/>
                <a:gd name="T39" fmla="*/ 350 h 382"/>
                <a:gd name="T40" fmla="*/ 301 w 389"/>
                <a:gd name="T41" fmla="*/ 368 h 382"/>
                <a:gd name="T42" fmla="*/ 324 w 389"/>
                <a:gd name="T43" fmla="*/ 343 h 382"/>
                <a:gd name="T44" fmla="*/ 370 w 389"/>
                <a:gd name="T45" fmla="*/ 342 h 382"/>
                <a:gd name="T46" fmla="*/ 389 w 389"/>
                <a:gd name="T47" fmla="*/ 297 h 382"/>
                <a:gd name="T48" fmla="*/ 379 w 389"/>
                <a:gd name="T49" fmla="*/ 248 h 3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89" h="382">
                  <a:moveTo>
                    <a:pt x="379" y="248"/>
                  </a:moveTo>
                  <a:cubicBezTo>
                    <a:pt x="360" y="190"/>
                    <a:pt x="334" y="133"/>
                    <a:pt x="308" y="77"/>
                  </a:cubicBezTo>
                  <a:cubicBezTo>
                    <a:pt x="298" y="56"/>
                    <a:pt x="288" y="34"/>
                    <a:pt x="270" y="19"/>
                  </a:cubicBezTo>
                  <a:cubicBezTo>
                    <a:pt x="265" y="14"/>
                    <a:pt x="259" y="11"/>
                    <a:pt x="252" y="8"/>
                  </a:cubicBezTo>
                  <a:cubicBezTo>
                    <a:pt x="237" y="1"/>
                    <a:pt x="219" y="0"/>
                    <a:pt x="205" y="9"/>
                  </a:cubicBezTo>
                  <a:cubicBezTo>
                    <a:pt x="194" y="17"/>
                    <a:pt x="194" y="17"/>
                    <a:pt x="194" y="17"/>
                  </a:cubicBezTo>
                  <a:cubicBezTo>
                    <a:pt x="185" y="9"/>
                    <a:pt x="185" y="9"/>
                    <a:pt x="185" y="9"/>
                  </a:cubicBezTo>
                  <a:cubicBezTo>
                    <a:pt x="170" y="0"/>
                    <a:pt x="153" y="1"/>
                    <a:pt x="137" y="8"/>
                  </a:cubicBezTo>
                  <a:cubicBezTo>
                    <a:pt x="131" y="11"/>
                    <a:pt x="125" y="14"/>
                    <a:pt x="120" y="19"/>
                  </a:cubicBezTo>
                  <a:cubicBezTo>
                    <a:pt x="102" y="34"/>
                    <a:pt x="91" y="56"/>
                    <a:pt x="81" y="77"/>
                  </a:cubicBezTo>
                  <a:cubicBezTo>
                    <a:pt x="55" y="133"/>
                    <a:pt x="29" y="190"/>
                    <a:pt x="10" y="248"/>
                  </a:cubicBezTo>
                  <a:cubicBezTo>
                    <a:pt x="5" y="264"/>
                    <a:pt x="0" y="281"/>
                    <a:pt x="0" y="297"/>
                  </a:cubicBezTo>
                  <a:cubicBezTo>
                    <a:pt x="1" y="314"/>
                    <a:pt x="7" y="331"/>
                    <a:pt x="20" y="342"/>
                  </a:cubicBezTo>
                  <a:cubicBezTo>
                    <a:pt x="33" y="352"/>
                    <a:pt x="53" y="354"/>
                    <a:pt x="66" y="343"/>
                  </a:cubicBezTo>
                  <a:cubicBezTo>
                    <a:pt x="66" y="355"/>
                    <a:pt x="76" y="366"/>
                    <a:pt x="88" y="368"/>
                  </a:cubicBezTo>
                  <a:cubicBezTo>
                    <a:pt x="101" y="369"/>
                    <a:pt x="113" y="362"/>
                    <a:pt x="117" y="350"/>
                  </a:cubicBezTo>
                  <a:cubicBezTo>
                    <a:pt x="122" y="372"/>
                    <a:pt x="148" y="381"/>
                    <a:pt x="168" y="364"/>
                  </a:cubicBezTo>
                  <a:cubicBezTo>
                    <a:pt x="168" y="364"/>
                    <a:pt x="175" y="382"/>
                    <a:pt x="196" y="381"/>
                  </a:cubicBezTo>
                  <a:cubicBezTo>
                    <a:pt x="217" y="379"/>
                    <a:pt x="222" y="364"/>
                    <a:pt x="222" y="364"/>
                  </a:cubicBezTo>
                  <a:cubicBezTo>
                    <a:pt x="235" y="381"/>
                    <a:pt x="269" y="371"/>
                    <a:pt x="272" y="350"/>
                  </a:cubicBezTo>
                  <a:cubicBezTo>
                    <a:pt x="276" y="362"/>
                    <a:pt x="289" y="369"/>
                    <a:pt x="301" y="368"/>
                  </a:cubicBezTo>
                  <a:cubicBezTo>
                    <a:pt x="313" y="366"/>
                    <a:pt x="323" y="355"/>
                    <a:pt x="324" y="343"/>
                  </a:cubicBezTo>
                  <a:cubicBezTo>
                    <a:pt x="336" y="354"/>
                    <a:pt x="357" y="352"/>
                    <a:pt x="370" y="342"/>
                  </a:cubicBezTo>
                  <a:cubicBezTo>
                    <a:pt x="383" y="331"/>
                    <a:pt x="389" y="314"/>
                    <a:pt x="389" y="297"/>
                  </a:cubicBezTo>
                  <a:cubicBezTo>
                    <a:pt x="389" y="281"/>
                    <a:pt x="385" y="264"/>
                    <a:pt x="379" y="248"/>
                  </a:cubicBezTo>
                  <a:close/>
                </a:path>
              </a:pathLst>
            </a:custGeom>
            <a:solidFill>
              <a:srgbClr val="F2F1E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0" name="Freeform 47"/>
            <p:cNvSpPr/>
            <p:nvPr/>
          </p:nvSpPr>
          <p:spPr bwMode="auto">
            <a:xfrm>
              <a:off x="4514850" y="2895601"/>
              <a:ext cx="1730375" cy="1655763"/>
            </a:xfrm>
            <a:custGeom>
              <a:avLst/>
              <a:gdLst>
                <a:gd name="T0" fmla="*/ 390 w 407"/>
                <a:gd name="T1" fmla="*/ 249 h 390"/>
                <a:gd name="T2" fmla="*/ 313 w 407"/>
                <a:gd name="T3" fmla="*/ 66 h 390"/>
                <a:gd name="T4" fmla="*/ 260 w 407"/>
                <a:gd name="T5" fmla="*/ 6 h 390"/>
                <a:gd name="T6" fmla="*/ 222 w 407"/>
                <a:gd name="T7" fmla="*/ 4 h 390"/>
                <a:gd name="T8" fmla="*/ 202 w 407"/>
                <a:gd name="T9" fmla="*/ 16 h 390"/>
                <a:gd name="T10" fmla="*/ 203 w 407"/>
                <a:gd name="T11" fmla="*/ 15 h 390"/>
                <a:gd name="T12" fmla="*/ 198 w 407"/>
                <a:gd name="T13" fmla="*/ 11 h 390"/>
                <a:gd name="T14" fmla="*/ 189 w 407"/>
                <a:gd name="T15" fmla="*/ 5 h 390"/>
                <a:gd name="T16" fmla="*/ 153 w 407"/>
                <a:gd name="T17" fmla="*/ 4 h 390"/>
                <a:gd name="T18" fmla="*/ 98 w 407"/>
                <a:gd name="T19" fmla="*/ 59 h 390"/>
                <a:gd name="T20" fmla="*/ 56 w 407"/>
                <a:gd name="T21" fmla="*/ 148 h 390"/>
                <a:gd name="T22" fmla="*/ 19 w 407"/>
                <a:gd name="T23" fmla="*/ 242 h 390"/>
                <a:gd name="T24" fmla="*/ 16 w 407"/>
                <a:gd name="T25" fmla="*/ 330 h 390"/>
                <a:gd name="T26" fmla="*/ 76 w 407"/>
                <a:gd name="T27" fmla="*/ 345 h 390"/>
                <a:gd name="T28" fmla="*/ 73 w 407"/>
                <a:gd name="T29" fmla="*/ 344 h 390"/>
                <a:gd name="T30" fmla="*/ 128 w 407"/>
                <a:gd name="T31" fmla="*/ 352 h 390"/>
                <a:gd name="T32" fmla="*/ 124 w 407"/>
                <a:gd name="T33" fmla="*/ 352 h 390"/>
                <a:gd name="T34" fmla="*/ 178 w 407"/>
                <a:gd name="T35" fmla="*/ 367 h 390"/>
                <a:gd name="T36" fmla="*/ 175 w 407"/>
                <a:gd name="T37" fmla="*/ 366 h 390"/>
                <a:gd name="T38" fmla="*/ 233 w 407"/>
                <a:gd name="T39" fmla="*/ 366 h 390"/>
                <a:gd name="T40" fmla="*/ 229 w 407"/>
                <a:gd name="T41" fmla="*/ 367 h 390"/>
                <a:gd name="T42" fmla="*/ 283 w 407"/>
                <a:gd name="T43" fmla="*/ 352 h 390"/>
                <a:gd name="T44" fmla="*/ 279 w 407"/>
                <a:gd name="T45" fmla="*/ 352 h 390"/>
                <a:gd name="T46" fmla="*/ 335 w 407"/>
                <a:gd name="T47" fmla="*/ 344 h 390"/>
                <a:gd name="T48" fmla="*/ 331 w 407"/>
                <a:gd name="T49" fmla="*/ 345 h 390"/>
                <a:gd name="T50" fmla="*/ 389 w 407"/>
                <a:gd name="T51" fmla="*/ 334 h 390"/>
                <a:gd name="T52" fmla="*/ 390 w 407"/>
                <a:gd name="T53" fmla="*/ 249 h 390"/>
                <a:gd name="T54" fmla="*/ 386 w 407"/>
                <a:gd name="T55" fmla="*/ 250 h 390"/>
                <a:gd name="T56" fmla="*/ 392 w 407"/>
                <a:gd name="T57" fmla="*/ 319 h 390"/>
                <a:gd name="T58" fmla="*/ 334 w 407"/>
                <a:gd name="T59" fmla="*/ 342 h 390"/>
                <a:gd name="T60" fmla="*/ 331 w 407"/>
                <a:gd name="T61" fmla="*/ 344 h 390"/>
                <a:gd name="T62" fmla="*/ 283 w 407"/>
                <a:gd name="T63" fmla="*/ 351 h 390"/>
                <a:gd name="T64" fmla="*/ 279 w 407"/>
                <a:gd name="T65" fmla="*/ 351 h 390"/>
                <a:gd name="T66" fmla="*/ 232 w 407"/>
                <a:gd name="T67" fmla="*/ 364 h 390"/>
                <a:gd name="T68" fmla="*/ 229 w 407"/>
                <a:gd name="T69" fmla="*/ 365 h 390"/>
                <a:gd name="T70" fmla="*/ 178 w 407"/>
                <a:gd name="T71" fmla="*/ 364 h 390"/>
                <a:gd name="T72" fmla="*/ 175 w 407"/>
                <a:gd name="T73" fmla="*/ 364 h 390"/>
                <a:gd name="T74" fmla="*/ 128 w 407"/>
                <a:gd name="T75" fmla="*/ 351 h 390"/>
                <a:gd name="T76" fmla="*/ 124 w 407"/>
                <a:gd name="T77" fmla="*/ 351 h 390"/>
                <a:gd name="T78" fmla="*/ 77 w 407"/>
                <a:gd name="T79" fmla="*/ 344 h 390"/>
                <a:gd name="T80" fmla="*/ 73 w 407"/>
                <a:gd name="T81" fmla="*/ 342 h 390"/>
                <a:gd name="T82" fmla="*/ 28 w 407"/>
                <a:gd name="T83" fmla="*/ 339 h 390"/>
                <a:gd name="T84" fmla="*/ 11 w 407"/>
                <a:gd name="T85" fmla="*/ 298 h 390"/>
                <a:gd name="T86" fmla="*/ 37 w 407"/>
                <a:gd name="T87" fmla="*/ 204 h 390"/>
                <a:gd name="T88" fmla="*/ 77 w 407"/>
                <a:gd name="T89" fmla="*/ 112 h 390"/>
                <a:gd name="T90" fmla="*/ 120 w 407"/>
                <a:gd name="T91" fmla="*/ 31 h 390"/>
                <a:gd name="T92" fmla="*/ 169 w 407"/>
                <a:gd name="T93" fmla="*/ 6 h 390"/>
                <a:gd name="T94" fmla="*/ 201 w 407"/>
                <a:gd name="T95" fmla="*/ 19 h 390"/>
                <a:gd name="T96" fmla="*/ 204 w 407"/>
                <a:gd name="T97" fmla="*/ 20 h 390"/>
                <a:gd name="T98" fmla="*/ 218 w 407"/>
                <a:gd name="T99" fmla="*/ 10 h 390"/>
                <a:gd name="T100" fmla="*/ 266 w 407"/>
                <a:gd name="T101" fmla="*/ 14 h 390"/>
                <a:gd name="T102" fmla="*/ 315 w 407"/>
                <a:gd name="T103" fmla="*/ 79 h 390"/>
                <a:gd name="T104" fmla="*/ 386 w 407"/>
                <a:gd name="T105" fmla="*/ 250 h 390"/>
                <a:gd name="T106" fmla="*/ 390 w 407"/>
                <a:gd name="T107" fmla="*/ 249 h 3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407" h="390">
                  <a:moveTo>
                    <a:pt x="390" y="249"/>
                  </a:moveTo>
                  <a:cubicBezTo>
                    <a:pt x="370" y="186"/>
                    <a:pt x="342" y="125"/>
                    <a:pt x="313" y="66"/>
                  </a:cubicBezTo>
                  <a:cubicBezTo>
                    <a:pt x="301" y="42"/>
                    <a:pt x="286" y="17"/>
                    <a:pt x="260" y="6"/>
                  </a:cubicBezTo>
                  <a:cubicBezTo>
                    <a:pt x="248" y="1"/>
                    <a:pt x="235" y="0"/>
                    <a:pt x="222" y="4"/>
                  </a:cubicBezTo>
                  <a:cubicBezTo>
                    <a:pt x="214" y="6"/>
                    <a:pt x="209" y="12"/>
                    <a:pt x="202" y="16"/>
                  </a:cubicBezTo>
                  <a:cubicBezTo>
                    <a:pt x="202" y="16"/>
                    <a:pt x="205" y="17"/>
                    <a:pt x="203" y="15"/>
                  </a:cubicBezTo>
                  <a:cubicBezTo>
                    <a:pt x="201" y="14"/>
                    <a:pt x="200" y="13"/>
                    <a:pt x="198" y="11"/>
                  </a:cubicBezTo>
                  <a:cubicBezTo>
                    <a:pt x="195" y="9"/>
                    <a:pt x="193" y="7"/>
                    <a:pt x="189" y="5"/>
                  </a:cubicBezTo>
                  <a:cubicBezTo>
                    <a:pt x="178" y="0"/>
                    <a:pt x="165" y="1"/>
                    <a:pt x="153" y="4"/>
                  </a:cubicBezTo>
                  <a:cubicBezTo>
                    <a:pt x="127" y="12"/>
                    <a:pt x="110" y="35"/>
                    <a:pt x="98" y="59"/>
                  </a:cubicBezTo>
                  <a:cubicBezTo>
                    <a:pt x="83" y="88"/>
                    <a:pt x="70" y="118"/>
                    <a:pt x="56" y="148"/>
                  </a:cubicBezTo>
                  <a:cubicBezTo>
                    <a:pt x="43" y="179"/>
                    <a:pt x="30" y="210"/>
                    <a:pt x="19" y="242"/>
                  </a:cubicBezTo>
                  <a:cubicBezTo>
                    <a:pt x="10" y="270"/>
                    <a:pt x="0" y="303"/>
                    <a:pt x="16" y="330"/>
                  </a:cubicBezTo>
                  <a:cubicBezTo>
                    <a:pt x="28" y="351"/>
                    <a:pt x="56" y="361"/>
                    <a:pt x="76" y="345"/>
                  </a:cubicBezTo>
                  <a:cubicBezTo>
                    <a:pt x="75" y="345"/>
                    <a:pt x="74" y="344"/>
                    <a:pt x="73" y="344"/>
                  </a:cubicBezTo>
                  <a:cubicBezTo>
                    <a:pt x="76" y="374"/>
                    <a:pt x="116" y="380"/>
                    <a:pt x="128" y="352"/>
                  </a:cubicBezTo>
                  <a:cubicBezTo>
                    <a:pt x="127" y="352"/>
                    <a:pt x="126" y="352"/>
                    <a:pt x="124" y="352"/>
                  </a:cubicBezTo>
                  <a:cubicBezTo>
                    <a:pt x="131" y="377"/>
                    <a:pt x="159" y="382"/>
                    <a:pt x="178" y="367"/>
                  </a:cubicBezTo>
                  <a:cubicBezTo>
                    <a:pt x="177" y="366"/>
                    <a:pt x="176" y="366"/>
                    <a:pt x="175" y="366"/>
                  </a:cubicBezTo>
                  <a:cubicBezTo>
                    <a:pt x="185" y="389"/>
                    <a:pt x="224" y="390"/>
                    <a:pt x="233" y="366"/>
                  </a:cubicBezTo>
                  <a:cubicBezTo>
                    <a:pt x="232" y="366"/>
                    <a:pt x="230" y="366"/>
                    <a:pt x="229" y="367"/>
                  </a:cubicBezTo>
                  <a:cubicBezTo>
                    <a:pt x="245" y="384"/>
                    <a:pt x="278" y="374"/>
                    <a:pt x="283" y="352"/>
                  </a:cubicBezTo>
                  <a:cubicBezTo>
                    <a:pt x="282" y="352"/>
                    <a:pt x="280" y="352"/>
                    <a:pt x="279" y="352"/>
                  </a:cubicBezTo>
                  <a:cubicBezTo>
                    <a:pt x="291" y="380"/>
                    <a:pt x="331" y="374"/>
                    <a:pt x="335" y="344"/>
                  </a:cubicBezTo>
                  <a:cubicBezTo>
                    <a:pt x="334" y="344"/>
                    <a:pt x="332" y="345"/>
                    <a:pt x="331" y="345"/>
                  </a:cubicBezTo>
                  <a:cubicBezTo>
                    <a:pt x="350" y="360"/>
                    <a:pt x="376" y="353"/>
                    <a:pt x="389" y="334"/>
                  </a:cubicBezTo>
                  <a:cubicBezTo>
                    <a:pt x="407" y="308"/>
                    <a:pt x="399" y="276"/>
                    <a:pt x="390" y="249"/>
                  </a:cubicBezTo>
                  <a:cubicBezTo>
                    <a:pt x="390" y="246"/>
                    <a:pt x="386" y="247"/>
                    <a:pt x="386" y="250"/>
                  </a:cubicBezTo>
                  <a:cubicBezTo>
                    <a:pt x="394" y="272"/>
                    <a:pt x="401" y="297"/>
                    <a:pt x="392" y="319"/>
                  </a:cubicBezTo>
                  <a:cubicBezTo>
                    <a:pt x="384" y="342"/>
                    <a:pt x="356" y="360"/>
                    <a:pt x="334" y="342"/>
                  </a:cubicBezTo>
                  <a:cubicBezTo>
                    <a:pt x="333" y="341"/>
                    <a:pt x="331" y="342"/>
                    <a:pt x="331" y="344"/>
                  </a:cubicBezTo>
                  <a:cubicBezTo>
                    <a:pt x="328" y="370"/>
                    <a:pt x="293" y="375"/>
                    <a:pt x="283" y="351"/>
                  </a:cubicBezTo>
                  <a:cubicBezTo>
                    <a:pt x="282" y="349"/>
                    <a:pt x="279" y="348"/>
                    <a:pt x="279" y="351"/>
                  </a:cubicBezTo>
                  <a:cubicBezTo>
                    <a:pt x="275" y="370"/>
                    <a:pt x="246" y="379"/>
                    <a:pt x="232" y="364"/>
                  </a:cubicBezTo>
                  <a:cubicBezTo>
                    <a:pt x="231" y="363"/>
                    <a:pt x="229" y="363"/>
                    <a:pt x="229" y="365"/>
                  </a:cubicBezTo>
                  <a:cubicBezTo>
                    <a:pt x="221" y="386"/>
                    <a:pt x="187" y="384"/>
                    <a:pt x="178" y="364"/>
                  </a:cubicBezTo>
                  <a:cubicBezTo>
                    <a:pt x="178" y="363"/>
                    <a:pt x="176" y="363"/>
                    <a:pt x="175" y="364"/>
                  </a:cubicBezTo>
                  <a:cubicBezTo>
                    <a:pt x="159" y="377"/>
                    <a:pt x="134" y="373"/>
                    <a:pt x="128" y="351"/>
                  </a:cubicBezTo>
                  <a:cubicBezTo>
                    <a:pt x="128" y="349"/>
                    <a:pt x="125" y="349"/>
                    <a:pt x="124" y="351"/>
                  </a:cubicBezTo>
                  <a:cubicBezTo>
                    <a:pt x="114" y="375"/>
                    <a:pt x="80" y="370"/>
                    <a:pt x="77" y="344"/>
                  </a:cubicBezTo>
                  <a:cubicBezTo>
                    <a:pt x="76" y="342"/>
                    <a:pt x="75" y="341"/>
                    <a:pt x="73" y="342"/>
                  </a:cubicBezTo>
                  <a:cubicBezTo>
                    <a:pt x="60" y="353"/>
                    <a:pt x="40" y="351"/>
                    <a:pt x="28" y="339"/>
                  </a:cubicBezTo>
                  <a:cubicBezTo>
                    <a:pt x="17" y="329"/>
                    <a:pt x="12" y="313"/>
                    <a:pt x="11" y="298"/>
                  </a:cubicBezTo>
                  <a:cubicBezTo>
                    <a:pt x="11" y="266"/>
                    <a:pt x="26" y="233"/>
                    <a:pt x="37" y="204"/>
                  </a:cubicBezTo>
                  <a:cubicBezTo>
                    <a:pt x="50" y="173"/>
                    <a:pt x="63" y="142"/>
                    <a:pt x="77" y="112"/>
                  </a:cubicBezTo>
                  <a:cubicBezTo>
                    <a:pt x="89" y="85"/>
                    <a:pt x="100" y="55"/>
                    <a:pt x="120" y="31"/>
                  </a:cubicBezTo>
                  <a:cubicBezTo>
                    <a:pt x="132" y="17"/>
                    <a:pt x="149" y="6"/>
                    <a:pt x="169" y="6"/>
                  </a:cubicBezTo>
                  <a:cubicBezTo>
                    <a:pt x="183" y="5"/>
                    <a:pt x="192" y="11"/>
                    <a:pt x="201" y="19"/>
                  </a:cubicBezTo>
                  <a:cubicBezTo>
                    <a:pt x="202" y="20"/>
                    <a:pt x="203" y="20"/>
                    <a:pt x="204" y="20"/>
                  </a:cubicBezTo>
                  <a:cubicBezTo>
                    <a:pt x="208" y="16"/>
                    <a:pt x="213" y="13"/>
                    <a:pt x="218" y="10"/>
                  </a:cubicBezTo>
                  <a:cubicBezTo>
                    <a:pt x="233" y="2"/>
                    <a:pt x="252" y="6"/>
                    <a:pt x="266" y="14"/>
                  </a:cubicBezTo>
                  <a:cubicBezTo>
                    <a:pt x="291" y="27"/>
                    <a:pt x="304" y="55"/>
                    <a:pt x="315" y="79"/>
                  </a:cubicBezTo>
                  <a:cubicBezTo>
                    <a:pt x="341" y="135"/>
                    <a:pt x="367" y="191"/>
                    <a:pt x="386" y="250"/>
                  </a:cubicBezTo>
                  <a:cubicBezTo>
                    <a:pt x="387" y="252"/>
                    <a:pt x="391" y="251"/>
                    <a:pt x="390" y="249"/>
                  </a:cubicBezTo>
                  <a:close/>
                </a:path>
              </a:pathLst>
            </a:custGeom>
            <a:solidFill>
              <a:srgbClr val="F2F1E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1" name="Oval 48"/>
            <p:cNvSpPr>
              <a:spLocks noChangeArrowheads="1"/>
            </p:cNvSpPr>
            <p:nvPr/>
          </p:nvSpPr>
          <p:spPr bwMode="auto">
            <a:xfrm>
              <a:off x="4676775" y="992188"/>
              <a:ext cx="1411288" cy="1287463"/>
            </a:xfrm>
            <a:prstGeom prst="ellipse">
              <a:avLst/>
            </a:prstGeom>
            <a:solidFill>
              <a:srgbClr val="EFD5B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2" name="Freeform 49"/>
            <p:cNvSpPr/>
            <p:nvPr/>
          </p:nvSpPr>
          <p:spPr bwMode="auto">
            <a:xfrm>
              <a:off x="4646613" y="877888"/>
              <a:ext cx="742950" cy="811213"/>
            </a:xfrm>
            <a:custGeom>
              <a:avLst/>
              <a:gdLst>
                <a:gd name="T0" fmla="*/ 173 w 175"/>
                <a:gd name="T1" fmla="*/ 7 h 191"/>
                <a:gd name="T2" fmla="*/ 120 w 175"/>
                <a:gd name="T3" fmla="*/ 116 h 191"/>
                <a:gd name="T4" fmla="*/ 21 w 175"/>
                <a:gd name="T5" fmla="*/ 189 h 191"/>
                <a:gd name="T6" fmla="*/ 5 w 175"/>
                <a:gd name="T7" fmla="*/ 188 h 191"/>
                <a:gd name="T8" fmla="*/ 0 w 175"/>
                <a:gd name="T9" fmla="*/ 173 h 191"/>
                <a:gd name="T10" fmla="*/ 130 w 175"/>
                <a:gd name="T11" fmla="*/ 12 h 191"/>
                <a:gd name="T12" fmla="*/ 173 w 175"/>
                <a:gd name="T13" fmla="*/ 7 h 191"/>
              </a:gdLst>
              <a:ahLst/>
              <a:cxnLst>
                <a:cxn ang="0">
                  <a:pos x="T0" y="T1"/>
                </a:cxn>
                <a:cxn ang="0">
                  <a:pos x="T2" y="T3"/>
                </a:cxn>
                <a:cxn ang="0">
                  <a:pos x="T4" y="T5"/>
                </a:cxn>
                <a:cxn ang="0">
                  <a:pos x="T6" y="T7"/>
                </a:cxn>
                <a:cxn ang="0">
                  <a:pos x="T8" y="T9"/>
                </a:cxn>
                <a:cxn ang="0">
                  <a:pos x="T10" y="T11"/>
                </a:cxn>
                <a:cxn ang="0">
                  <a:pos x="T12" y="T13"/>
                </a:cxn>
              </a:cxnLst>
              <a:rect l="0" t="0" r="r" b="b"/>
              <a:pathLst>
                <a:path w="175" h="191">
                  <a:moveTo>
                    <a:pt x="173" y="7"/>
                  </a:moveTo>
                  <a:cubicBezTo>
                    <a:pt x="175" y="47"/>
                    <a:pt x="144" y="83"/>
                    <a:pt x="120" y="116"/>
                  </a:cubicBezTo>
                  <a:cubicBezTo>
                    <a:pt x="96" y="149"/>
                    <a:pt x="62" y="177"/>
                    <a:pt x="21" y="189"/>
                  </a:cubicBezTo>
                  <a:cubicBezTo>
                    <a:pt x="15" y="190"/>
                    <a:pt x="9" y="191"/>
                    <a:pt x="5" y="188"/>
                  </a:cubicBezTo>
                  <a:cubicBezTo>
                    <a:pt x="0" y="185"/>
                    <a:pt x="0" y="179"/>
                    <a:pt x="0" y="173"/>
                  </a:cubicBezTo>
                  <a:cubicBezTo>
                    <a:pt x="3" y="102"/>
                    <a:pt x="57" y="35"/>
                    <a:pt x="130" y="12"/>
                  </a:cubicBezTo>
                  <a:cubicBezTo>
                    <a:pt x="130" y="12"/>
                    <a:pt x="172" y="0"/>
                    <a:pt x="173" y="7"/>
                  </a:cubicBezTo>
                  <a:close/>
                </a:path>
              </a:pathLst>
            </a:custGeom>
            <a:solidFill>
              <a:srgbClr val="68645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3" name="Freeform 50"/>
            <p:cNvSpPr/>
            <p:nvPr/>
          </p:nvSpPr>
          <p:spPr bwMode="auto">
            <a:xfrm>
              <a:off x="4611688" y="852488"/>
              <a:ext cx="782638" cy="849313"/>
            </a:xfrm>
            <a:custGeom>
              <a:avLst/>
              <a:gdLst>
                <a:gd name="T0" fmla="*/ 179 w 184"/>
                <a:gd name="T1" fmla="*/ 13 h 200"/>
                <a:gd name="T2" fmla="*/ 129 w 184"/>
                <a:gd name="T3" fmla="*/ 118 h 200"/>
                <a:gd name="T4" fmla="*/ 39 w 184"/>
                <a:gd name="T5" fmla="*/ 189 h 200"/>
                <a:gd name="T6" fmla="*/ 27 w 184"/>
                <a:gd name="T7" fmla="*/ 193 h 200"/>
                <a:gd name="T8" fmla="*/ 10 w 184"/>
                <a:gd name="T9" fmla="*/ 187 h 200"/>
                <a:gd name="T10" fmla="*/ 10 w 184"/>
                <a:gd name="T11" fmla="*/ 179 h 200"/>
                <a:gd name="T12" fmla="*/ 14 w 184"/>
                <a:gd name="T13" fmla="*/ 152 h 200"/>
                <a:gd name="T14" fmla="*/ 32 w 184"/>
                <a:gd name="T15" fmla="*/ 106 h 200"/>
                <a:gd name="T16" fmla="*/ 107 w 184"/>
                <a:gd name="T17" fmla="*/ 34 h 200"/>
                <a:gd name="T18" fmla="*/ 145 w 184"/>
                <a:gd name="T19" fmla="*/ 19 h 200"/>
                <a:gd name="T20" fmla="*/ 179 w 184"/>
                <a:gd name="T21" fmla="*/ 13 h 200"/>
                <a:gd name="T22" fmla="*/ 182 w 184"/>
                <a:gd name="T23" fmla="*/ 12 h 200"/>
                <a:gd name="T24" fmla="*/ 124 w 184"/>
                <a:gd name="T25" fmla="*/ 21 h 200"/>
                <a:gd name="T26" fmla="*/ 34 w 184"/>
                <a:gd name="T27" fmla="*/ 95 h 200"/>
                <a:gd name="T28" fmla="*/ 10 w 184"/>
                <a:gd name="T29" fmla="*/ 149 h 200"/>
                <a:gd name="T30" fmla="*/ 11 w 184"/>
                <a:gd name="T31" fmla="*/ 195 h 200"/>
                <a:gd name="T32" fmla="*/ 32 w 184"/>
                <a:gd name="T33" fmla="*/ 196 h 200"/>
                <a:gd name="T34" fmla="*/ 62 w 184"/>
                <a:gd name="T35" fmla="*/ 183 h 200"/>
                <a:gd name="T36" fmla="*/ 114 w 184"/>
                <a:gd name="T37" fmla="*/ 143 h 200"/>
                <a:gd name="T38" fmla="*/ 159 w 184"/>
                <a:gd name="T39" fmla="*/ 82 h 200"/>
                <a:gd name="T40" fmla="*/ 183 w 184"/>
                <a:gd name="T41" fmla="*/ 13 h 200"/>
                <a:gd name="T42" fmla="*/ 179 w 184"/>
                <a:gd name="T43" fmla="*/ 13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84" h="200">
                  <a:moveTo>
                    <a:pt x="179" y="13"/>
                  </a:moveTo>
                  <a:cubicBezTo>
                    <a:pt x="180" y="54"/>
                    <a:pt x="151" y="87"/>
                    <a:pt x="129" y="118"/>
                  </a:cubicBezTo>
                  <a:cubicBezTo>
                    <a:pt x="106" y="150"/>
                    <a:pt x="76" y="176"/>
                    <a:pt x="39" y="189"/>
                  </a:cubicBezTo>
                  <a:cubicBezTo>
                    <a:pt x="35" y="191"/>
                    <a:pt x="31" y="192"/>
                    <a:pt x="27" y="193"/>
                  </a:cubicBezTo>
                  <a:cubicBezTo>
                    <a:pt x="21" y="194"/>
                    <a:pt x="14" y="196"/>
                    <a:pt x="10" y="187"/>
                  </a:cubicBezTo>
                  <a:cubicBezTo>
                    <a:pt x="10" y="185"/>
                    <a:pt x="10" y="182"/>
                    <a:pt x="10" y="179"/>
                  </a:cubicBezTo>
                  <a:cubicBezTo>
                    <a:pt x="10" y="170"/>
                    <a:pt x="12" y="161"/>
                    <a:pt x="14" y="152"/>
                  </a:cubicBezTo>
                  <a:cubicBezTo>
                    <a:pt x="17" y="136"/>
                    <a:pt x="24" y="121"/>
                    <a:pt x="32" y="106"/>
                  </a:cubicBezTo>
                  <a:cubicBezTo>
                    <a:pt x="49" y="76"/>
                    <a:pt x="76" y="50"/>
                    <a:pt x="107" y="34"/>
                  </a:cubicBezTo>
                  <a:cubicBezTo>
                    <a:pt x="119" y="27"/>
                    <a:pt x="132" y="22"/>
                    <a:pt x="145" y="19"/>
                  </a:cubicBezTo>
                  <a:cubicBezTo>
                    <a:pt x="149" y="18"/>
                    <a:pt x="178" y="9"/>
                    <a:pt x="179" y="13"/>
                  </a:cubicBezTo>
                  <a:cubicBezTo>
                    <a:pt x="179" y="16"/>
                    <a:pt x="183" y="15"/>
                    <a:pt x="182" y="12"/>
                  </a:cubicBezTo>
                  <a:cubicBezTo>
                    <a:pt x="179" y="0"/>
                    <a:pt x="132" y="18"/>
                    <a:pt x="124" y="21"/>
                  </a:cubicBezTo>
                  <a:cubicBezTo>
                    <a:pt x="88" y="36"/>
                    <a:pt x="56" y="62"/>
                    <a:pt x="34" y="95"/>
                  </a:cubicBezTo>
                  <a:cubicBezTo>
                    <a:pt x="24" y="111"/>
                    <a:pt x="15" y="129"/>
                    <a:pt x="10" y="149"/>
                  </a:cubicBezTo>
                  <a:cubicBezTo>
                    <a:pt x="8" y="160"/>
                    <a:pt x="0" y="187"/>
                    <a:pt x="11" y="195"/>
                  </a:cubicBezTo>
                  <a:cubicBezTo>
                    <a:pt x="17" y="200"/>
                    <a:pt x="26" y="198"/>
                    <a:pt x="32" y="196"/>
                  </a:cubicBezTo>
                  <a:cubicBezTo>
                    <a:pt x="43" y="193"/>
                    <a:pt x="53" y="188"/>
                    <a:pt x="62" y="183"/>
                  </a:cubicBezTo>
                  <a:cubicBezTo>
                    <a:pt x="82" y="173"/>
                    <a:pt x="99" y="159"/>
                    <a:pt x="114" y="143"/>
                  </a:cubicBezTo>
                  <a:cubicBezTo>
                    <a:pt x="131" y="124"/>
                    <a:pt x="146" y="103"/>
                    <a:pt x="159" y="82"/>
                  </a:cubicBezTo>
                  <a:cubicBezTo>
                    <a:pt x="173" y="61"/>
                    <a:pt x="184" y="38"/>
                    <a:pt x="183" y="13"/>
                  </a:cubicBezTo>
                  <a:cubicBezTo>
                    <a:pt x="182" y="10"/>
                    <a:pt x="178" y="10"/>
                    <a:pt x="179" y="13"/>
                  </a:cubicBezTo>
                  <a:close/>
                </a:path>
              </a:pathLst>
            </a:custGeom>
            <a:solidFill>
              <a:srgbClr val="68645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 name="Freeform 51"/>
            <p:cNvSpPr/>
            <p:nvPr/>
          </p:nvSpPr>
          <p:spPr bwMode="auto">
            <a:xfrm>
              <a:off x="5368925" y="877888"/>
              <a:ext cx="747713" cy="811213"/>
            </a:xfrm>
            <a:custGeom>
              <a:avLst/>
              <a:gdLst>
                <a:gd name="T0" fmla="*/ 3 w 176"/>
                <a:gd name="T1" fmla="*/ 7 h 191"/>
                <a:gd name="T2" fmla="*/ 55 w 176"/>
                <a:gd name="T3" fmla="*/ 116 h 191"/>
                <a:gd name="T4" fmla="*/ 155 w 176"/>
                <a:gd name="T5" fmla="*/ 189 h 191"/>
                <a:gd name="T6" fmla="*/ 171 w 176"/>
                <a:gd name="T7" fmla="*/ 188 h 191"/>
                <a:gd name="T8" fmla="*/ 175 w 176"/>
                <a:gd name="T9" fmla="*/ 173 h 191"/>
                <a:gd name="T10" fmla="*/ 45 w 176"/>
                <a:gd name="T11" fmla="*/ 12 h 191"/>
                <a:gd name="T12" fmla="*/ 3 w 176"/>
                <a:gd name="T13" fmla="*/ 7 h 191"/>
              </a:gdLst>
              <a:ahLst/>
              <a:cxnLst>
                <a:cxn ang="0">
                  <a:pos x="T0" y="T1"/>
                </a:cxn>
                <a:cxn ang="0">
                  <a:pos x="T2" y="T3"/>
                </a:cxn>
                <a:cxn ang="0">
                  <a:pos x="T4" y="T5"/>
                </a:cxn>
                <a:cxn ang="0">
                  <a:pos x="T6" y="T7"/>
                </a:cxn>
                <a:cxn ang="0">
                  <a:pos x="T8" y="T9"/>
                </a:cxn>
                <a:cxn ang="0">
                  <a:pos x="T10" y="T11"/>
                </a:cxn>
                <a:cxn ang="0">
                  <a:pos x="T12" y="T13"/>
                </a:cxn>
              </a:cxnLst>
              <a:rect l="0" t="0" r="r" b="b"/>
              <a:pathLst>
                <a:path w="176" h="191">
                  <a:moveTo>
                    <a:pt x="3" y="7"/>
                  </a:moveTo>
                  <a:cubicBezTo>
                    <a:pt x="0" y="47"/>
                    <a:pt x="31" y="83"/>
                    <a:pt x="55" y="116"/>
                  </a:cubicBezTo>
                  <a:cubicBezTo>
                    <a:pt x="79" y="149"/>
                    <a:pt x="113" y="177"/>
                    <a:pt x="155" y="189"/>
                  </a:cubicBezTo>
                  <a:cubicBezTo>
                    <a:pt x="160" y="190"/>
                    <a:pt x="166" y="191"/>
                    <a:pt x="171" y="188"/>
                  </a:cubicBezTo>
                  <a:cubicBezTo>
                    <a:pt x="175" y="185"/>
                    <a:pt x="176" y="179"/>
                    <a:pt x="175" y="173"/>
                  </a:cubicBezTo>
                  <a:cubicBezTo>
                    <a:pt x="172" y="102"/>
                    <a:pt x="118" y="35"/>
                    <a:pt x="45" y="12"/>
                  </a:cubicBezTo>
                  <a:cubicBezTo>
                    <a:pt x="45" y="12"/>
                    <a:pt x="3" y="0"/>
                    <a:pt x="3" y="7"/>
                  </a:cubicBezTo>
                  <a:close/>
                </a:path>
              </a:pathLst>
            </a:custGeom>
            <a:solidFill>
              <a:srgbClr val="68645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5" name="Freeform 52"/>
            <p:cNvSpPr/>
            <p:nvPr/>
          </p:nvSpPr>
          <p:spPr bwMode="auto">
            <a:xfrm>
              <a:off x="5364163" y="869951"/>
              <a:ext cx="777875" cy="823913"/>
            </a:xfrm>
            <a:custGeom>
              <a:avLst/>
              <a:gdLst>
                <a:gd name="T0" fmla="*/ 2 w 183"/>
                <a:gd name="T1" fmla="*/ 9 h 194"/>
                <a:gd name="T2" fmla="*/ 60 w 183"/>
                <a:gd name="T3" fmla="*/ 127 h 194"/>
                <a:gd name="T4" fmla="*/ 107 w 183"/>
                <a:gd name="T5" fmla="*/ 171 h 194"/>
                <a:gd name="T6" fmla="*/ 134 w 183"/>
                <a:gd name="T7" fmla="*/ 185 h 194"/>
                <a:gd name="T8" fmla="*/ 164 w 183"/>
                <a:gd name="T9" fmla="*/ 194 h 194"/>
                <a:gd name="T10" fmla="*/ 177 w 183"/>
                <a:gd name="T11" fmla="*/ 158 h 194"/>
                <a:gd name="T12" fmla="*/ 158 w 183"/>
                <a:gd name="T13" fmla="*/ 104 h 194"/>
                <a:gd name="T14" fmla="*/ 72 w 183"/>
                <a:gd name="T15" fmla="*/ 22 h 194"/>
                <a:gd name="T16" fmla="*/ 30 w 183"/>
                <a:gd name="T17" fmla="*/ 8 h 194"/>
                <a:gd name="T18" fmla="*/ 2 w 183"/>
                <a:gd name="T19" fmla="*/ 8 h 194"/>
                <a:gd name="T20" fmla="*/ 6 w 183"/>
                <a:gd name="T21" fmla="*/ 9 h 194"/>
                <a:gd name="T22" fmla="*/ 67 w 183"/>
                <a:gd name="T23" fmla="*/ 25 h 194"/>
                <a:gd name="T24" fmla="*/ 146 w 183"/>
                <a:gd name="T25" fmla="*/ 91 h 194"/>
                <a:gd name="T26" fmla="*/ 168 w 183"/>
                <a:gd name="T27" fmla="*/ 138 h 194"/>
                <a:gd name="T28" fmla="*/ 173 w 183"/>
                <a:gd name="T29" fmla="*/ 159 h 194"/>
                <a:gd name="T30" fmla="*/ 159 w 183"/>
                <a:gd name="T31" fmla="*/ 189 h 194"/>
                <a:gd name="T32" fmla="*/ 65 w 183"/>
                <a:gd name="T33" fmla="*/ 126 h 194"/>
                <a:gd name="T34" fmla="*/ 27 w 183"/>
                <a:gd name="T35" fmla="*/ 74 h 194"/>
                <a:gd name="T36" fmla="*/ 6 w 183"/>
                <a:gd name="T37" fmla="*/ 9 h 194"/>
                <a:gd name="T38" fmla="*/ 2 w 183"/>
                <a:gd name="T39" fmla="*/ 9 h 1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83" h="194">
                  <a:moveTo>
                    <a:pt x="2" y="9"/>
                  </a:moveTo>
                  <a:cubicBezTo>
                    <a:pt x="0" y="54"/>
                    <a:pt x="34" y="94"/>
                    <a:pt x="60" y="127"/>
                  </a:cubicBezTo>
                  <a:cubicBezTo>
                    <a:pt x="74" y="144"/>
                    <a:pt x="89" y="159"/>
                    <a:pt x="107" y="171"/>
                  </a:cubicBezTo>
                  <a:cubicBezTo>
                    <a:pt x="116" y="176"/>
                    <a:pt x="125" y="181"/>
                    <a:pt x="134" y="185"/>
                  </a:cubicBezTo>
                  <a:cubicBezTo>
                    <a:pt x="143" y="189"/>
                    <a:pt x="154" y="194"/>
                    <a:pt x="164" y="194"/>
                  </a:cubicBezTo>
                  <a:cubicBezTo>
                    <a:pt x="183" y="194"/>
                    <a:pt x="179" y="171"/>
                    <a:pt x="177" y="158"/>
                  </a:cubicBezTo>
                  <a:cubicBezTo>
                    <a:pt x="174" y="139"/>
                    <a:pt x="167" y="121"/>
                    <a:pt x="158" y="104"/>
                  </a:cubicBezTo>
                  <a:cubicBezTo>
                    <a:pt x="139" y="69"/>
                    <a:pt x="108" y="40"/>
                    <a:pt x="72" y="22"/>
                  </a:cubicBezTo>
                  <a:cubicBezTo>
                    <a:pt x="58" y="16"/>
                    <a:pt x="45" y="11"/>
                    <a:pt x="30" y="8"/>
                  </a:cubicBezTo>
                  <a:cubicBezTo>
                    <a:pt x="25" y="7"/>
                    <a:pt x="4" y="0"/>
                    <a:pt x="2" y="8"/>
                  </a:cubicBezTo>
                  <a:cubicBezTo>
                    <a:pt x="1" y="11"/>
                    <a:pt x="5" y="12"/>
                    <a:pt x="6" y="9"/>
                  </a:cubicBezTo>
                  <a:cubicBezTo>
                    <a:pt x="8" y="2"/>
                    <a:pt x="63" y="23"/>
                    <a:pt x="67" y="25"/>
                  </a:cubicBezTo>
                  <a:cubicBezTo>
                    <a:pt x="99" y="39"/>
                    <a:pt x="126" y="62"/>
                    <a:pt x="146" y="91"/>
                  </a:cubicBezTo>
                  <a:cubicBezTo>
                    <a:pt x="155" y="106"/>
                    <a:pt x="163" y="121"/>
                    <a:pt x="168" y="138"/>
                  </a:cubicBezTo>
                  <a:cubicBezTo>
                    <a:pt x="170" y="145"/>
                    <a:pt x="172" y="152"/>
                    <a:pt x="173" y="159"/>
                  </a:cubicBezTo>
                  <a:cubicBezTo>
                    <a:pt x="175" y="171"/>
                    <a:pt x="178" y="193"/>
                    <a:pt x="159" y="189"/>
                  </a:cubicBezTo>
                  <a:cubicBezTo>
                    <a:pt x="122" y="182"/>
                    <a:pt x="88" y="155"/>
                    <a:pt x="65" y="126"/>
                  </a:cubicBezTo>
                  <a:cubicBezTo>
                    <a:pt x="51" y="110"/>
                    <a:pt x="38" y="92"/>
                    <a:pt x="27" y="74"/>
                  </a:cubicBezTo>
                  <a:cubicBezTo>
                    <a:pt x="14" y="54"/>
                    <a:pt x="5" y="32"/>
                    <a:pt x="6" y="9"/>
                  </a:cubicBezTo>
                  <a:cubicBezTo>
                    <a:pt x="6" y="6"/>
                    <a:pt x="2" y="6"/>
                    <a:pt x="2" y="9"/>
                  </a:cubicBezTo>
                  <a:close/>
                </a:path>
              </a:pathLst>
            </a:custGeom>
            <a:solidFill>
              <a:srgbClr val="68645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6" name="Freeform 53"/>
            <p:cNvSpPr/>
            <p:nvPr/>
          </p:nvSpPr>
          <p:spPr bwMode="auto">
            <a:xfrm>
              <a:off x="5105400" y="454026"/>
              <a:ext cx="574675" cy="538163"/>
            </a:xfrm>
            <a:custGeom>
              <a:avLst/>
              <a:gdLst>
                <a:gd name="T0" fmla="*/ 30 w 135"/>
                <a:gd name="T1" fmla="*/ 121 h 127"/>
                <a:gd name="T2" fmla="*/ 1 w 135"/>
                <a:gd name="T3" fmla="*/ 65 h 127"/>
                <a:gd name="T4" fmla="*/ 36 w 135"/>
                <a:gd name="T5" fmla="*/ 14 h 127"/>
                <a:gd name="T6" fmla="*/ 118 w 135"/>
                <a:gd name="T7" fmla="*/ 39 h 127"/>
                <a:gd name="T8" fmla="*/ 109 w 135"/>
                <a:gd name="T9" fmla="*/ 127 h 127"/>
              </a:gdLst>
              <a:ahLst/>
              <a:cxnLst>
                <a:cxn ang="0">
                  <a:pos x="T0" y="T1"/>
                </a:cxn>
                <a:cxn ang="0">
                  <a:pos x="T2" y="T3"/>
                </a:cxn>
                <a:cxn ang="0">
                  <a:pos x="T4" y="T5"/>
                </a:cxn>
                <a:cxn ang="0">
                  <a:pos x="T6" y="T7"/>
                </a:cxn>
                <a:cxn ang="0">
                  <a:pos x="T8" y="T9"/>
                </a:cxn>
              </a:cxnLst>
              <a:rect l="0" t="0" r="r" b="b"/>
              <a:pathLst>
                <a:path w="135" h="127">
                  <a:moveTo>
                    <a:pt x="30" y="121"/>
                  </a:moveTo>
                  <a:cubicBezTo>
                    <a:pt x="12" y="109"/>
                    <a:pt x="0" y="87"/>
                    <a:pt x="1" y="65"/>
                  </a:cubicBezTo>
                  <a:cubicBezTo>
                    <a:pt x="2" y="44"/>
                    <a:pt x="16" y="23"/>
                    <a:pt x="36" y="14"/>
                  </a:cubicBezTo>
                  <a:cubicBezTo>
                    <a:pt x="64" y="0"/>
                    <a:pt x="102" y="12"/>
                    <a:pt x="118" y="39"/>
                  </a:cubicBezTo>
                  <a:cubicBezTo>
                    <a:pt x="135" y="66"/>
                    <a:pt x="130" y="103"/>
                    <a:pt x="109" y="127"/>
                  </a:cubicBezTo>
                </a:path>
              </a:pathLst>
            </a:custGeom>
            <a:solidFill>
              <a:srgbClr val="68645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7" name="Freeform 54"/>
            <p:cNvSpPr/>
            <p:nvPr/>
          </p:nvSpPr>
          <p:spPr bwMode="auto">
            <a:xfrm>
              <a:off x="5084763" y="428626"/>
              <a:ext cx="611188" cy="576263"/>
            </a:xfrm>
            <a:custGeom>
              <a:avLst/>
              <a:gdLst>
                <a:gd name="T0" fmla="*/ 36 w 144"/>
                <a:gd name="T1" fmla="*/ 125 h 136"/>
                <a:gd name="T2" fmla="*/ 12 w 144"/>
                <a:gd name="T3" fmla="*/ 53 h 136"/>
                <a:gd name="T4" fmla="*/ 72 w 144"/>
                <a:gd name="T5" fmla="*/ 16 h 136"/>
                <a:gd name="T6" fmla="*/ 127 w 144"/>
                <a:gd name="T7" fmla="*/ 59 h 136"/>
                <a:gd name="T8" fmla="*/ 113 w 144"/>
                <a:gd name="T9" fmla="*/ 131 h 136"/>
                <a:gd name="T10" fmla="*/ 116 w 144"/>
                <a:gd name="T11" fmla="*/ 134 h 136"/>
                <a:gd name="T12" fmla="*/ 102 w 144"/>
                <a:gd name="T13" fmla="*/ 22 h 136"/>
                <a:gd name="T14" fmla="*/ 5 w 144"/>
                <a:gd name="T15" fmla="*/ 64 h 136"/>
                <a:gd name="T16" fmla="*/ 34 w 144"/>
                <a:gd name="T17" fmla="*/ 128 h 136"/>
                <a:gd name="T18" fmla="*/ 36 w 144"/>
                <a:gd name="T19" fmla="*/ 125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4" h="136">
                  <a:moveTo>
                    <a:pt x="36" y="125"/>
                  </a:moveTo>
                  <a:cubicBezTo>
                    <a:pt x="13" y="110"/>
                    <a:pt x="2" y="79"/>
                    <a:pt x="12" y="53"/>
                  </a:cubicBezTo>
                  <a:cubicBezTo>
                    <a:pt x="22" y="29"/>
                    <a:pt x="46" y="14"/>
                    <a:pt x="72" y="16"/>
                  </a:cubicBezTo>
                  <a:cubicBezTo>
                    <a:pt x="97" y="19"/>
                    <a:pt x="119" y="35"/>
                    <a:pt x="127" y="59"/>
                  </a:cubicBezTo>
                  <a:cubicBezTo>
                    <a:pt x="136" y="83"/>
                    <a:pt x="130" y="112"/>
                    <a:pt x="113" y="131"/>
                  </a:cubicBezTo>
                  <a:cubicBezTo>
                    <a:pt x="111" y="133"/>
                    <a:pt x="114" y="136"/>
                    <a:pt x="116" y="134"/>
                  </a:cubicBezTo>
                  <a:cubicBezTo>
                    <a:pt x="144" y="101"/>
                    <a:pt x="142" y="46"/>
                    <a:pt x="102" y="22"/>
                  </a:cubicBezTo>
                  <a:cubicBezTo>
                    <a:pt x="64" y="0"/>
                    <a:pt x="13" y="19"/>
                    <a:pt x="5" y="64"/>
                  </a:cubicBezTo>
                  <a:cubicBezTo>
                    <a:pt x="0" y="89"/>
                    <a:pt x="13" y="115"/>
                    <a:pt x="34" y="128"/>
                  </a:cubicBezTo>
                  <a:cubicBezTo>
                    <a:pt x="36" y="130"/>
                    <a:pt x="38" y="126"/>
                    <a:pt x="36" y="125"/>
                  </a:cubicBezTo>
                  <a:close/>
                </a:path>
              </a:pathLst>
            </a:custGeom>
            <a:solidFill>
              <a:srgbClr val="68645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8" name="Freeform 55"/>
            <p:cNvSpPr/>
            <p:nvPr/>
          </p:nvSpPr>
          <p:spPr bwMode="auto">
            <a:xfrm>
              <a:off x="5475288" y="682626"/>
              <a:ext cx="519113" cy="319088"/>
            </a:xfrm>
            <a:custGeom>
              <a:avLst/>
              <a:gdLst>
                <a:gd name="T0" fmla="*/ 3 w 122"/>
                <a:gd name="T1" fmla="*/ 35 h 75"/>
                <a:gd name="T2" fmla="*/ 68 w 122"/>
                <a:gd name="T3" fmla="*/ 74 h 75"/>
                <a:gd name="T4" fmla="*/ 115 w 122"/>
                <a:gd name="T5" fmla="*/ 28 h 75"/>
                <a:gd name="T6" fmla="*/ 70 w 122"/>
                <a:gd name="T7" fmla="*/ 24 h 75"/>
                <a:gd name="T8" fmla="*/ 99 w 122"/>
                <a:gd name="T9" fmla="*/ 30 h 75"/>
                <a:gd name="T10" fmla="*/ 89 w 122"/>
                <a:gd name="T11" fmla="*/ 30 h 75"/>
                <a:gd name="T12" fmla="*/ 86 w 122"/>
                <a:gd name="T13" fmla="*/ 34 h 75"/>
                <a:gd name="T14" fmla="*/ 82 w 122"/>
                <a:gd name="T15" fmla="*/ 24 h 75"/>
                <a:gd name="T16" fmla="*/ 94 w 122"/>
                <a:gd name="T17" fmla="*/ 19 h 75"/>
                <a:gd name="T18" fmla="*/ 105 w 122"/>
                <a:gd name="T19" fmla="*/ 39 h 75"/>
                <a:gd name="T20" fmla="*/ 71 w 122"/>
                <a:gd name="T21" fmla="*/ 64 h 75"/>
                <a:gd name="T22" fmla="*/ 11 w 122"/>
                <a:gd name="T23" fmla="*/ 30 h 75"/>
                <a:gd name="T24" fmla="*/ 3 w 122"/>
                <a:gd name="T25" fmla="*/ 35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2" h="75">
                  <a:moveTo>
                    <a:pt x="3" y="35"/>
                  </a:moveTo>
                  <a:cubicBezTo>
                    <a:pt x="15" y="59"/>
                    <a:pt x="40" y="75"/>
                    <a:pt x="68" y="74"/>
                  </a:cubicBezTo>
                  <a:cubicBezTo>
                    <a:pt x="92" y="73"/>
                    <a:pt x="122" y="56"/>
                    <a:pt x="115" y="28"/>
                  </a:cubicBezTo>
                  <a:cubicBezTo>
                    <a:pt x="110" y="7"/>
                    <a:pt x="75" y="0"/>
                    <a:pt x="70" y="24"/>
                  </a:cubicBezTo>
                  <a:cubicBezTo>
                    <a:pt x="65" y="46"/>
                    <a:pt x="98" y="51"/>
                    <a:pt x="99" y="30"/>
                  </a:cubicBezTo>
                  <a:cubicBezTo>
                    <a:pt x="99" y="23"/>
                    <a:pt x="89" y="23"/>
                    <a:pt x="89" y="30"/>
                  </a:cubicBezTo>
                  <a:cubicBezTo>
                    <a:pt x="88" y="31"/>
                    <a:pt x="87" y="33"/>
                    <a:pt x="86" y="34"/>
                  </a:cubicBezTo>
                  <a:cubicBezTo>
                    <a:pt x="79" y="31"/>
                    <a:pt x="78" y="28"/>
                    <a:pt x="82" y="24"/>
                  </a:cubicBezTo>
                  <a:cubicBezTo>
                    <a:pt x="84" y="19"/>
                    <a:pt x="88" y="18"/>
                    <a:pt x="94" y="19"/>
                  </a:cubicBezTo>
                  <a:cubicBezTo>
                    <a:pt x="103" y="21"/>
                    <a:pt x="107" y="30"/>
                    <a:pt x="105" y="39"/>
                  </a:cubicBezTo>
                  <a:cubicBezTo>
                    <a:pt x="102" y="54"/>
                    <a:pt x="86" y="63"/>
                    <a:pt x="71" y="64"/>
                  </a:cubicBezTo>
                  <a:cubicBezTo>
                    <a:pt x="46" y="66"/>
                    <a:pt x="22" y="52"/>
                    <a:pt x="11" y="30"/>
                  </a:cubicBezTo>
                  <a:cubicBezTo>
                    <a:pt x="8" y="24"/>
                    <a:pt x="0" y="30"/>
                    <a:pt x="3" y="35"/>
                  </a:cubicBezTo>
                  <a:close/>
                </a:path>
              </a:pathLst>
            </a:custGeom>
            <a:solidFill>
              <a:srgbClr val="68645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9" name="Freeform 56"/>
            <p:cNvSpPr/>
            <p:nvPr/>
          </p:nvSpPr>
          <p:spPr bwMode="auto">
            <a:xfrm>
              <a:off x="4765675" y="679451"/>
              <a:ext cx="522288" cy="322263"/>
            </a:xfrm>
            <a:custGeom>
              <a:avLst/>
              <a:gdLst>
                <a:gd name="T0" fmla="*/ 111 w 123"/>
                <a:gd name="T1" fmla="*/ 31 h 76"/>
                <a:gd name="T2" fmla="*/ 51 w 123"/>
                <a:gd name="T3" fmla="*/ 65 h 76"/>
                <a:gd name="T4" fmla="*/ 18 w 123"/>
                <a:gd name="T5" fmla="*/ 43 h 76"/>
                <a:gd name="T6" fmla="*/ 28 w 123"/>
                <a:gd name="T7" fmla="*/ 20 h 76"/>
                <a:gd name="T8" fmla="*/ 38 w 123"/>
                <a:gd name="T9" fmla="*/ 21 h 76"/>
                <a:gd name="T10" fmla="*/ 40 w 123"/>
                <a:gd name="T11" fmla="*/ 32 h 76"/>
                <a:gd name="T12" fmla="*/ 34 w 123"/>
                <a:gd name="T13" fmla="*/ 31 h 76"/>
                <a:gd name="T14" fmla="*/ 24 w 123"/>
                <a:gd name="T15" fmla="*/ 31 h 76"/>
                <a:gd name="T16" fmla="*/ 52 w 123"/>
                <a:gd name="T17" fmla="*/ 25 h 76"/>
                <a:gd name="T18" fmla="*/ 8 w 123"/>
                <a:gd name="T19" fmla="*/ 29 h 76"/>
                <a:gd name="T20" fmla="*/ 55 w 123"/>
                <a:gd name="T21" fmla="*/ 75 h 76"/>
                <a:gd name="T22" fmla="*/ 120 w 123"/>
                <a:gd name="T23" fmla="*/ 36 h 76"/>
                <a:gd name="T24" fmla="*/ 111 w 123"/>
                <a:gd name="T25" fmla="*/ 31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3" h="76">
                  <a:moveTo>
                    <a:pt x="111" y="31"/>
                  </a:moveTo>
                  <a:cubicBezTo>
                    <a:pt x="100" y="53"/>
                    <a:pt x="76" y="67"/>
                    <a:pt x="51" y="65"/>
                  </a:cubicBezTo>
                  <a:cubicBezTo>
                    <a:pt x="38" y="64"/>
                    <a:pt x="22" y="57"/>
                    <a:pt x="18" y="43"/>
                  </a:cubicBezTo>
                  <a:cubicBezTo>
                    <a:pt x="15" y="34"/>
                    <a:pt x="18" y="22"/>
                    <a:pt x="28" y="20"/>
                  </a:cubicBezTo>
                  <a:cubicBezTo>
                    <a:pt x="31" y="19"/>
                    <a:pt x="36" y="19"/>
                    <a:pt x="38" y="21"/>
                  </a:cubicBezTo>
                  <a:cubicBezTo>
                    <a:pt x="44" y="26"/>
                    <a:pt x="45" y="29"/>
                    <a:pt x="40" y="32"/>
                  </a:cubicBezTo>
                  <a:cubicBezTo>
                    <a:pt x="37" y="36"/>
                    <a:pt x="35" y="36"/>
                    <a:pt x="34" y="31"/>
                  </a:cubicBezTo>
                  <a:cubicBezTo>
                    <a:pt x="33" y="24"/>
                    <a:pt x="23" y="24"/>
                    <a:pt x="24" y="31"/>
                  </a:cubicBezTo>
                  <a:cubicBezTo>
                    <a:pt x="24" y="52"/>
                    <a:pt x="57" y="47"/>
                    <a:pt x="52" y="25"/>
                  </a:cubicBezTo>
                  <a:cubicBezTo>
                    <a:pt x="47" y="0"/>
                    <a:pt x="13" y="8"/>
                    <a:pt x="8" y="29"/>
                  </a:cubicBezTo>
                  <a:cubicBezTo>
                    <a:pt x="0" y="57"/>
                    <a:pt x="31" y="74"/>
                    <a:pt x="55" y="75"/>
                  </a:cubicBezTo>
                  <a:cubicBezTo>
                    <a:pt x="82" y="76"/>
                    <a:pt x="108" y="60"/>
                    <a:pt x="120" y="36"/>
                  </a:cubicBezTo>
                  <a:cubicBezTo>
                    <a:pt x="123" y="31"/>
                    <a:pt x="114" y="25"/>
                    <a:pt x="111" y="31"/>
                  </a:cubicBezTo>
                  <a:close/>
                </a:path>
              </a:pathLst>
            </a:custGeom>
            <a:solidFill>
              <a:srgbClr val="68645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0" name="Freeform 57"/>
            <p:cNvSpPr/>
            <p:nvPr/>
          </p:nvSpPr>
          <p:spPr bwMode="auto">
            <a:xfrm>
              <a:off x="4765675" y="882651"/>
              <a:ext cx="623888" cy="862013"/>
            </a:xfrm>
            <a:custGeom>
              <a:avLst/>
              <a:gdLst>
                <a:gd name="T0" fmla="*/ 139 w 147"/>
                <a:gd name="T1" fmla="*/ 5 h 203"/>
                <a:gd name="T2" fmla="*/ 4 w 147"/>
                <a:gd name="T3" fmla="*/ 194 h 203"/>
                <a:gd name="T4" fmla="*/ 8 w 147"/>
                <a:gd name="T5" fmla="*/ 201 h 203"/>
                <a:gd name="T6" fmla="*/ 147 w 147"/>
                <a:gd name="T7" fmla="*/ 5 h 203"/>
                <a:gd name="T8" fmla="*/ 139 w 147"/>
                <a:gd name="T9" fmla="*/ 5 h 203"/>
              </a:gdLst>
              <a:ahLst/>
              <a:cxnLst>
                <a:cxn ang="0">
                  <a:pos x="T0" y="T1"/>
                </a:cxn>
                <a:cxn ang="0">
                  <a:pos x="T2" y="T3"/>
                </a:cxn>
                <a:cxn ang="0">
                  <a:pos x="T4" y="T5"/>
                </a:cxn>
                <a:cxn ang="0">
                  <a:pos x="T6" y="T7"/>
                </a:cxn>
                <a:cxn ang="0">
                  <a:pos x="T8" y="T9"/>
                </a:cxn>
              </a:cxnLst>
              <a:rect l="0" t="0" r="r" b="b"/>
              <a:pathLst>
                <a:path w="147" h="203">
                  <a:moveTo>
                    <a:pt x="139" y="5"/>
                  </a:moveTo>
                  <a:cubicBezTo>
                    <a:pt x="133" y="88"/>
                    <a:pt x="80" y="162"/>
                    <a:pt x="4" y="194"/>
                  </a:cubicBezTo>
                  <a:cubicBezTo>
                    <a:pt x="0" y="196"/>
                    <a:pt x="3" y="203"/>
                    <a:pt x="8" y="201"/>
                  </a:cubicBezTo>
                  <a:cubicBezTo>
                    <a:pt x="86" y="167"/>
                    <a:pt x="141" y="90"/>
                    <a:pt x="147" y="5"/>
                  </a:cubicBezTo>
                  <a:cubicBezTo>
                    <a:pt x="147" y="0"/>
                    <a:pt x="139" y="0"/>
                    <a:pt x="139" y="5"/>
                  </a:cubicBezTo>
                  <a:close/>
                </a:path>
              </a:pathLst>
            </a:custGeom>
            <a:solidFill>
              <a:srgbClr val="68645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1" name="Freeform 58"/>
            <p:cNvSpPr/>
            <p:nvPr/>
          </p:nvSpPr>
          <p:spPr bwMode="auto">
            <a:xfrm>
              <a:off x="5368925" y="882651"/>
              <a:ext cx="628650" cy="862013"/>
            </a:xfrm>
            <a:custGeom>
              <a:avLst/>
              <a:gdLst>
                <a:gd name="T0" fmla="*/ 8 w 148"/>
                <a:gd name="T1" fmla="*/ 5 h 203"/>
                <a:gd name="T2" fmla="*/ 143 w 148"/>
                <a:gd name="T3" fmla="*/ 194 h 203"/>
                <a:gd name="T4" fmla="*/ 140 w 148"/>
                <a:gd name="T5" fmla="*/ 201 h 203"/>
                <a:gd name="T6" fmla="*/ 1 w 148"/>
                <a:gd name="T7" fmla="*/ 5 h 203"/>
                <a:gd name="T8" fmla="*/ 8 w 148"/>
                <a:gd name="T9" fmla="*/ 5 h 203"/>
              </a:gdLst>
              <a:ahLst/>
              <a:cxnLst>
                <a:cxn ang="0">
                  <a:pos x="T0" y="T1"/>
                </a:cxn>
                <a:cxn ang="0">
                  <a:pos x="T2" y="T3"/>
                </a:cxn>
                <a:cxn ang="0">
                  <a:pos x="T4" y="T5"/>
                </a:cxn>
                <a:cxn ang="0">
                  <a:pos x="T6" y="T7"/>
                </a:cxn>
                <a:cxn ang="0">
                  <a:pos x="T8" y="T9"/>
                </a:cxn>
              </a:cxnLst>
              <a:rect l="0" t="0" r="r" b="b"/>
              <a:pathLst>
                <a:path w="148" h="203">
                  <a:moveTo>
                    <a:pt x="8" y="5"/>
                  </a:moveTo>
                  <a:cubicBezTo>
                    <a:pt x="14" y="88"/>
                    <a:pt x="68" y="162"/>
                    <a:pt x="143" y="194"/>
                  </a:cubicBezTo>
                  <a:cubicBezTo>
                    <a:pt x="148" y="196"/>
                    <a:pt x="144" y="203"/>
                    <a:pt x="140" y="201"/>
                  </a:cubicBezTo>
                  <a:cubicBezTo>
                    <a:pt x="61" y="167"/>
                    <a:pt x="7" y="90"/>
                    <a:pt x="1" y="5"/>
                  </a:cubicBezTo>
                  <a:cubicBezTo>
                    <a:pt x="0" y="0"/>
                    <a:pt x="8" y="0"/>
                    <a:pt x="8" y="5"/>
                  </a:cubicBezTo>
                  <a:close/>
                </a:path>
              </a:pathLst>
            </a:custGeom>
            <a:solidFill>
              <a:srgbClr val="68645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2" name="Oval 59"/>
            <p:cNvSpPr>
              <a:spLocks noChangeArrowheads="1"/>
            </p:cNvSpPr>
            <p:nvPr/>
          </p:nvSpPr>
          <p:spPr bwMode="auto">
            <a:xfrm>
              <a:off x="4829175" y="1820863"/>
              <a:ext cx="93663" cy="93663"/>
            </a:xfrm>
            <a:prstGeom prst="ellipse">
              <a:avLst/>
            </a:prstGeom>
            <a:solidFill>
              <a:srgbClr val="68645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3" name="Oval 60"/>
            <p:cNvSpPr>
              <a:spLocks noChangeArrowheads="1"/>
            </p:cNvSpPr>
            <p:nvPr/>
          </p:nvSpPr>
          <p:spPr bwMode="auto">
            <a:xfrm>
              <a:off x="5840413" y="1820863"/>
              <a:ext cx="90488" cy="93663"/>
            </a:xfrm>
            <a:prstGeom prst="ellipse">
              <a:avLst/>
            </a:prstGeom>
            <a:solidFill>
              <a:srgbClr val="68645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4" name="Freeform 61"/>
            <p:cNvSpPr/>
            <p:nvPr/>
          </p:nvSpPr>
          <p:spPr bwMode="auto">
            <a:xfrm>
              <a:off x="5087938" y="1970088"/>
              <a:ext cx="582613" cy="177800"/>
            </a:xfrm>
            <a:custGeom>
              <a:avLst/>
              <a:gdLst>
                <a:gd name="T0" fmla="*/ 137 w 137"/>
                <a:gd name="T1" fmla="*/ 0 h 42"/>
                <a:gd name="T2" fmla="*/ 69 w 137"/>
                <a:gd name="T3" fmla="*/ 42 h 42"/>
                <a:gd name="T4" fmla="*/ 0 w 137"/>
                <a:gd name="T5" fmla="*/ 0 h 42"/>
                <a:gd name="T6" fmla="*/ 137 w 137"/>
                <a:gd name="T7" fmla="*/ 0 h 42"/>
              </a:gdLst>
              <a:ahLst/>
              <a:cxnLst>
                <a:cxn ang="0">
                  <a:pos x="T0" y="T1"/>
                </a:cxn>
                <a:cxn ang="0">
                  <a:pos x="T2" y="T3"/>
                </a:cxn>
                <a:cxn ang="0">
                  <a:pos x="T4" y="T5"/>
                </a:cxn>
                <a:cxn ang="0">
                  <a:pos x="T6" y="T7"/>
                </a:cxn>
              </a:cxnLst>
              <a:rect l="0" t="0" r="r" b="b"/>
              <a:pathLst>
                <a:path w="137" h="42">
                  <a:moveTo>
                    <a:pt x="137" y="0"/>
                  </a:moveTo>
                  <a:cubicBezTo>
                    <a:pt x="137" y="23"/>
                    <a:pt x="106" y="42"/>
                    <a:pt x="69" y="42"/>
                  </a:cubicBezTo>
                  <a:cubicBezTo>
                    <a:pt x="31" y="42"/>
                    <a:pt x="0" y="23"/>
                    <a:pt x="0" y="0"/>
                  </a:cubicBezTo>
                  <a:lnTo>
                    <a:pt x="137"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5" name="Freeform 62"/>
            <p:cNvSpPr/>
            <p:nvPr/>
          </p:nvSpPr>
          <p:spPr bwMode="auto">
            <a:xfrm>
              <a:off x="5080000" y="1960563"/>
              <a:ext cx="600075" cy="195263"/>
            </a:xfrm>
            <a:custGeom>
              <a:avLst/>
              <a:gdLst>
                <a:gd name="T0" fmla="*/ 139 w 141"/>
                <a:gd name="T1" fmla="*/ 2 h 46"/>
                <a:gd name="T2" fmla="*/ 137 w 141"/>
                <a:gd name="T3" fmla="*/ 2 h 46"/>
                <a:gd name="T4" fmla="*/ 132 w 141"/>
                <a:gd name="T5" fmla="*/ 17 h 46"/>
                <a:gd name="T6" fmla="*/ 108 w 141"/>
                <a:gd name="T7" fmla="*/ 35 h 46"/>
                <a:gd name="T8" fmla="*/ 71 w 141"/>
                <a:gd name="T9" fmla="*/ 42 h 46"/>
                <a:gd name="T10" fmla="*/ 23 w 141"/>
                <a:gd name="T11" fmla="*/ 30 h 46"/>
                <a:gd name="T12" fmla="*/ 9 w 141"/>
                <a:gd name="T13" fmla="*/ 17 h 46"/>
                <a:gd name="T14" fmla="*/ 4 w 141"/>
                <a:gd name="T15" fmla="*/ 2 h 46"/>
                <a:gd name="T16" fmla="*/ 2 w 141"/>
                <a:gd name="T17" fmla="*/ 2 h 46"/>
                <a:gd name="T18" fmla="*/ 2 w 141"/>
                <a:gd name="T19" fmla="*/ 4 h 46"/>
                <a:gd name="T20" fmla="*/ 139 w 141"/>
                <a:gd name="T21" fmla="*/ 4 h 46"/>
                <a:gd name="T22" fmla="*/ 139 w 141"/>
                <a:gd name="T23" fmla="*/ 2 h 46"/>
                <a:gd name="T24" fmla="*/ 137 w 141"/>
                <a:gd name="T25" fmla="*/ 2 h 46"/>
                <a:gd name="T26" fmla="*/ 139 w 141"/>
                <a:gd name="T27" fmla="*/ 2 h 46"/>
                <a:gd name="T28" fmla="*/ 139 w 141"/>
                <a:gd name="T29" fmla="*/ 0 h 46"/>
                <a:gd name="T30" fmla="*/ 0 w 141"/>
                <a:gd name="T31" fmla="*/ 0 h 46"/>
                <a:gd name="T32" fmla="*/ 0 w 141"/>
                <a:gd name="T33" fmla="*/ 2 h 46"/>
                <a:gd name="T34" fmla="*/ 6 w 141"/>
                <a:gd name="T35" fmla="*/ 20 h 46"/>
                <a:gd name="T36" fmla="*/ 32 w 141"/>
                <a:gd name="T37" fmla="*/ 39 h 46"/>
                <a:gd name="T38" fmla="*/ 71 w 141"/>
                <a:gd name="T39" fmla="*/ 46 h 46"/>
                <a:gd name="T40" fmla="*/ 120 w 141"/>
                <a:gd name="T41" fmla="*/ 33 h 46"/>
                <a:gd name="T42" fmla="*/ 135 w 141"/>
                <a:gd name="T43" fmla="*/ 20 h 46"/>
                <a:gd name="T44" fmla="*/ 141 w 141"/>
                <a:gd name="T45" fmla="*/ 2 h 46"/>
                <a:gd name="T46" fmla="*/ 141 w 141"/>
                <a:gd name="T47" fmla="*/ 0 h 46"/>
                <a:gd name="T48" fmla="*/ 139 w 141"/>
                <a:gd name="T49" fmla="*/ 0 h 46"/>
                <a:gd name="T50" fmla="*/ 139 w 141"/>
                <a:gd name="T51" fmla="*/ 2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41" h="46">
                  <a:moveTo>
                    <a:pt x="139" y="2"/>
                  </a:moveTo>
                  <a:cubicBezTo>
                    <a:pt x="137" y="2"/>
                    <a:pt x="137" y="2"/>
                    <a:pt x="137" y="2"/>
                  </a:cubicBezTo>
                  <a:cubicBezTo>
                    <a:pt x="137" y="7"/>
                    <a:pt x="135" y="13"/>
                    <a:pt x="132" y="17"/>
                  </a:cubicBezTo>
                  <a:cubicBezTo>
                    <a:pt x="127" y="24"/>
                    <a:pt x="119" y="30"/>
                    <a:pt x="108" y="35"/>
                  </a:cubicBezTo>
                  <a:cubicBezTo>
                    <a:pt x="98" y="39"/>
                    <a:pt x="85" y="42"/>
                    <a:pt x="71" y="42"/>
                  </a:cubicBezTo>
                  <a:cubicBezTo>
                    <a:pt x="52" y="42"/>
                    <a:pt x="35" y="37"/>
                    <a:pt x="23" y="30"/>
                  </a:cubicBezTo>
                  <a:cubicBezTo>
                    <a:pt x="17" y="26"/>
                    <a:pt x="13" y="22"/>
                    <a:pt x="9" y="17"/>
                  </a:cubicBezTo>
                  <a:cubicBezTo>
                    <a:pt x="6" y="13"/>
                    <a:pt x="4" y="7"/>
                    <a:pt x="4" y="2"/>
                  </a:cubicBezTo>
                  <a:cubicBezTo>
                    <a:pt x="2" y="2"/>
                    <a:pt x="2" y="2"/>
                    <a:pt x="2" y="2"/>
                  </a:cubicBezTo>
                  <a:cubicBezTo>
                    <a:pt x="2" y="4"/>
                    <a:pt x="2" y="4"/>
                    <a:pt x="2" y="4"/>
                  </a:cubicBezTo>
                  <a:cubicBezTo>
                    <a:pt x="139" y="4"/>
                    <a:pt x="139" y="4"/>
                    <a:pt x="139" y="4"/>
                  </a:cubicBezTo>
                  <a:cubicBezTo>
                    <a:pt x="139" y="2"/>
                    <a:pt x="139" y="2"/>
                    <a:pt x="139" y="2"/>
                  </a:cubicBezTo>
                  <a:cubicBezTo>
                    <a:pt x="137" y="2"/>
                    <a:pt x="137" y="2"/>
                    <a:pt x="137" y="2"/>
                  </a:cubicBezTo>
                  <a:cubicBezTo>
                    <a:pt x="139" y="2"/>
                    <a:pt x="139" y="2"/>
                    <a:pt x="139" y="2"/>
                  </a:cubicBezTo>
                  <a:cubicBezTo>
                    <a:pt x="139" y="0"/>
                    <a:pt x="139" y="0"/>
                    <a:pt x="139" y="0"/>
                  </a:cubicBezTo>
                  <a:cubicBezTo>
                    <a:pt x="0" y="0"/>
                    <a:pt x="0" y="0"/>
                    <a:pt x="0" y="0"/>
                  </a:cubicBezTo>
                  <a:cubicBezTo>
                    <a:pt x="0" y="2"/>
                    <a:pt x="0" y="2"/>
                    <a:pt x="0" y="2"/>
                  </a:cubicBezTo>
                  <a:cubicBezTo>
                    <a:pt x="0" y="8"/>
                    <a:pt x="2" y="14"/>
                    <a:pt x="6" y="20"/>
                  </a:cubicBezTo>
                  <a:cubicBezTo>
                    <a:pt x="11" y="27"/>
                    <a:pt x="20" y="34"/>
                    <a:pt x="32" y="39"/>
                  </a:cubicBezTo>
                  <a:cubicBezTo>
                    <a:pt x="43" y="43"/>
                    <a:pt x="56" y="46"/>
                    <a:pt x="71" y="46"/>
                  </a:cubicBezTo>
                  <a:cubicBezTo>
                    <a:pt x="90" y="46"/>
                    <a:pt x="107" y="41"/>
                    <a:pt x="120" y="33"/>
                  </a:cubicBezTo>
                  <a:cubicBezTo>
                    <a:pt x="126" y="29"/>
                    <a:pt x="132" y="25"/>
                    <a:pt x="135" y="20"/>
                  </a:cubicBezTo>
                  <a:cubicBezTo>
                    <a:pt x="139" y="14"/>
                    <a:pt x="141" y="8"/>
                    <a:pt x="141" y="2"/>
                  </a:cubicBezTo>
                  <a:cubicBezTo>
                    <a:pt x="141" y="0"/>
                    <a:pt x="141" y="0"/>
                    <a:pt x="141" y="0"/>
                  </a:cubicBezTo>
                  <a:cubicBezTo>
                    <a:pt x="139" y="0"/>
                    <a:pt x="139" y="0"/>
                    <a:pt x="139" y="0"/>
                  </a:cubicBezTo>
                  <a:lnTo>
                    <a:pt x="139" y="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6" name="Oval 63"/>
            <p:cNvSpPr>
              <a:spLocks noChangeArrowheads="1"/>
            </p:cNvSpPr>
            <p:nvPr/>
          </p:nvSpPr>
          <p:spPr bwMode="auto">
            <a:xfrm>
              <a:off x="5819775" y="1965326"/>
              <a:ext cx="174625" cy="88900"/>
            </a:xfrm>
            <a:prstGeom prst="ellipse">
              <a:avLst/>
            </a:prstGeom>
            <a:solidFill>
              <a:srgbClr val="D8947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7" name="Oval 64"/>
            <p:cNvSpPr>
              <a:spLocks noChangeArrowheads="1"/>
            </p:cNvSpPr>
            <p:nvPr/>
          </p:nvSpPr>
          <p:spPr bwMode="auto">
            <a:xfrm>
              <a:off x="4765675" y="1965326"/>
              <a:ext cx="177800" cy="88900"/>
            </a:xfrm>
            <a:prstGeom prst="ellipse">
              <a:avLst/>
            </a:prstGeom>
            <a:solidFill>
              <a:srgbClr val="D8947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 name="Freeform 65"/>
            <p:cNvSpPr/>
            <p:nvPr/>
          </p:nvSpPr>
          <p:spPr bwMode="auto">
            <a:xfrm>
              <a:off x="5080000" y="831851"/>
              <a:ext cx="603250" cy="131763"/>
            </a:xfrm>
            <a:custGeom>
              <a:avLst/>
              <a:gdLst>
                <a:gd name="T0" fmla="*/ 11 w 142"/>
                <a:gd name="T1" fmla="*/ 28 h 31"/>
                <a:gd name="T2" fmla="*/ 129 w 142"/>
                <a:gd name="T3" fmla="*/ 28 h 31"/>
                <a:gd name="T4" fmla="*/ 135 w 142"/>
                <a:gd name="T5" fmla="*/ 17 h 31"/>
                <a:gd name="T6" fmla="*/ 7 w 142"/>
                <a:gd name="T7" fmla="*/ 16 h 31"/>
                <a:gd name="T8" fmla="*/ 11 w 142"/>
                <a:gd name="T9" fmla="*/ 28 h 31"/>
              </a:gdLst>
              <a:ahLst/>
              <a:cxnLst>
                <a:cxn ang="0">
                  <a:pos x="T0" y="T1"/>
                </a:cxn>
                <a:cxn ang="0">
                  <a:pos x="T2" y="T3"/>
                </a:cxn>
                <a:cxn ang="0">
                  <a:pos x="T4" y="T5"/>
                </a:cxn>
                <a:cxn ang="0">
                  <a:pos x="T6" y="T7"/>
                </a:cxn>
                <a:cxn ang="0">
                  <a:pos x="T8" y="T9"/>
                </a:cxn>
              </a:cxnLst>
              <a:rect l="0" t="0" r="r" b="b"/>
              <a:pathLst>
                <a:path w="142" h="31">
                  <a:moveTo>
                    <a:pt x="11" y="28"/>
                  </a:moveTo>
                  <a:cubicBezTo>
                    <a:pt x="47" y="15"/>
                    <a:pt x="93" y="13"/>
                    <a:pt x="129" y="28"/>
                  </a:cubicBezTo>
                  <a:cubicBezTo>
                    <a:pt x="136" y="31"/>
                    <a:pt x="142" y="20"/>
                    <a:pt x="135" y="17"/>
                  </a:cubicBezTo>
                  <a:cubicBezTo>
                    <a:pt x="96" y="0"/>
                    <a:pt x="47" y="2"/>
                    <a:pt x="7" y="16"/>
                  </a:cubicBezTo>
                  <a:cubicBezTo>
                    <a:pt x="0" y="19"/>
                    <a:pt x="3" y="31"/>
                    <a:pt x="11" y="28"/>
                  </a:cubicBezTo>
                  <a:close/>
                </a:path>
              </a:pathLst>
            </a:custGeom>
            <a:solidFill>
              <a:srgbClr val="E6B74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9" name="Freeform 66"/>
            <p:cNvSpPr/>
            <p:nvPr/>
          </p:nvSpPr>
          <p:spPr bwMode="auto">
            <a:xfrm>
              <a:off x="4940300" y="2401888"/>
              <a:ext cx="266700" cy="930275"/>
            </a:xfrm>
            <a:custGeom>
              <a:avLst/>
              <a:gdLst>
                <a:gd name="T0" fmla="*/ 37 w 63"/>
                <a:gd name="T1" fmla="*/ 0 h 219"/>
                <a:gd name="T2" fmla="*/ 0 w 63"/>
                <a:gd name="T3" fmla="*/ 104 h 219"/>
                <a:gd name="T4" fmla="*/ 38 w 63"/>
                <a:gd name="T5" fmla="*/ 208 h 219"/>
                <a:gd name="T6" fmla="*/ 56 w 63"/>
                <a:gd name="T7" fmla="*/ 216 h 219"/>
                <a:gd name="T8" fmla="*/ 57 w 63"/>
                <a:gd name="T9" fmla="*/ 192 h 219"/>
                <a:gd name="T10" fmla="*/ 36 w 63"/>
                <a:gd name="T11" fmla="*/ 115 h 219"/>
                <a:gd name="T12" fmla="*/ 55 w 63"/>
                <a:gd name="T13" fmla="*/ 40 h 219"/>
              </a:gdLst>
              <a:ahLst/>
              <a:cxnLst>
                <a:cxn ang="0">
                  <a:pos x="T0" y="T1"/>
                </a:cxn>
                <a:cxn ang="0">
                  <a:pos x="T2" y="T3"/>
                </a:cxn>
                <a:cxn ang="0">
                  <a:pos x="T4" y="T5"/>
                </a:cxn>
                <a:cxn ang="0">
                  <a:pos x="T6" y="T7"/>
                </a:cxn>
                <a:cxn ang="0">
                  <a:pos x="T8" y="T9"/>
                </a:cxn>
                <a:cxn ang="0">
                  <a:pos x="T10" y="T11"/>
                </a:cxn>
                <a:cxn ang="0">
                  <a:pos x="T12" y="T13"/>
                </a:cxn>
              </a:cxnLst>
              <a:rect l="0" t="0" r="r" b="b"/>
              <a:pathLst>
                <a:path w="63" h="219">
                  <a:moveTo>
                    <a:pt x="37" y="0"/>
                  </a:moveTo>
                  <a:cubicBezTo>
                    <a:pt x="14" y="29"/>
                    <a:pt x="0" y="66"/>
                    <a:pt x="0" y="104"/>
                  </a:cubicBezTo>
                  <a:cubicBezTo>
                    <a:pt x="0" y="142"/>
                    <a:pt x="14" y="180"/>
                    <a:pt x="38" y="208"/>
                  </a:cubicBezTo>
                  <a:cubicBezTo>
                    <a:pt x="42" y="214"/>
                    <a:pt x="50" y="219"/>
                    <a:pt x="56" y="216"/>
                  </a:cubicBezTo>
                  <a:cubicBezTo>
                    <a:pt x="63" y="212"/>
                    <a:pt x="60" y="200"/>
                    <a:pt x="57" y="192"/>
                  </a:cubicBezTo>
                  <a:cubicBezTo>
                    <a:pt x="46" y="168"/>
                    <a:pt x="37" y="142"/>
                    <a:pt x="36" y="115"/>
                  </a:cubicBezTo>
                  <a:cubicBezTo>
                    <a:pt x="34" y="89"/>
                    <a:pt x="40" y="61"/>
                    <a:pt x="55" y="40"/>
                  </a:cubicBezTo>
                </a:path>
              </a:pathLst>
            </a:custGeom>
            <a:solidFill>
              <a:srgbClr val="E8CAA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0" name="Freeform 67"/>
            <p:cNvSpPr/>
            <p:nvPr/>
          </p:nvSpPr>
          <p:spPr bwMode="auto">
            <a:xfrm>
              <a:off x="4889500" y="2398713"/>
              <a:ext cx="314325" cy="938213"/>
            </a:xfrm>
            <a:custGeom>
              <a:avLst/>
              <a:gdLst>
                <a:gd name="T0" fmla="*/ 49 w 74"/>
                <a:gd name="T1" fmla="*/ 1 h 221"/>
                <a:gd name="T2" fmla="*/ 23 w 74"/>
                <a:gd name="T3" fmla="*/ 166 h 221"/>
                <a:gd name="T4" fmla="*/ 44 w 74"/>
                <a:gd name="T5" fmla="*/ 203 h 221"/>
                <a:gd name="T6" fmla="*/ 67 w 74"/>
                <a:gd name="T7" fmla="*/ 218 h 221"/>
                <a:gd name="T8" fmla="*/ 72 w 74"/>
                <a:gd name="T9" fmla="*/ 200 h 221"/>
                <a:gd name="T10" fmla="*/ 55 w 74"/>
                <a:gd name="T11" fmla="*/ 156 h 221"/>
                <a:gd name="T12" fmla="*/ 67 w 74"/>
                <a:gd name="T13" fmla="*/ 41 h 221"/>
                <a:gd name="T14" fmla="*/ 67 w 74"/>
                <a:gd name="T15" fmla="*/ 40 h 221"/>
                <a:gd name="T16" fmla="*/ 48 w 74"/>
                <a:gd name="T17" fmla="*/ 127 h 221"/>
                <a:gd name="T18" fmla="*/ 63 w 74"/>
                <a:gd name="T19" fmla="*/ 180 h 221"/>
                <a:gd name="T20" fmla="*/ 71 w 74"/>
                <a:gd name="T21" fmla="*/ 200 h 221"/>
                <a:gd name="T22" fmla="*/ 72 w 74"/>
                <a:gd name="T23" fmla="*/ 208 h 221"/>
                <a:gd name="T24" fmla="*/ 52 w 74"/>
                <a:gd name="T25" fmla="*/ 211 h 221"/>
                <a:gd name="T26" fmla="*/ 43 w 74"/>
                <a:gd name="T27" fmla="*/ 200 h 221"/>
                <a:gd name="T28" fmla="*/ 50 w 74"/>
                <a:gd name="T29" fmla="*/ 1 h 221"/>
                <a:gd name="T30" fmla="*/ 49 w 74"/>
                <a:gd name="T31" fmla="*/ 1 h 2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74" h="221">
                  <a:moveTo>
                    <a:pt x="49" y="1"/>
                  </a:moveTo>
                  <a:cubicBezTo>
                    <a:pt x="12" y="47"/>
                    <a:pt x="1" y="110"/>
                    <a:pt x="23" y="166"/>
                  </a:cubicBezTo>
                  <a:cubicBezTo>
                    <a:pt x="29" y="179"/>
                    <a:pt x="36" y="192"/>
                    <a:pt x="44" y="203"/>
                  </a:cubicBezTo>
                  <a:cubicBezTo>
                    <a:pt x="49" y="209"/>
                    <a:pt x="57" y="221"/>
                    <a:pt x="67" y="218"/>
                  </a:cubicBezTo>
                  <a:cubicBezTo>
                    <a:pt x="74" y="215"/>
                    <a:pt x="74" y="206"/>
                    <a:pt x="72" y="200"/>
                  </a:cubicBezTo>
                  <a:cubicBezTo>
                    <a:pt x="68" y="185"/>
                    <a:pt x="60" y="171"/>
                    <a:pt x="55" y="156"/>
                  </a:cubicBezTo>
                  <a:cubicBezTo>
                    <a:pt x="44" y="117"/>
                    <a:pt x="44" y="75"/>
                    <a:pt x="67" y="41"/>
                  </a:cubicBezTo>
                  <a:cubicBezTo>
                    <a:pt x="68" y="40"/>
                    <a:pt x="67" y="40"/>
                    <a:pt x="67" y="40"/>
                  </a:cubicBezTo>
                  <a:cubicBezTo>
                    <a:pt x="49" y="66"/>
                    <a:pt x="44" y="97"/>
                    <a:pt x="48" y="127"/>
                  </a:cubicBezTo>
                  <a:cubicBezTo>
                    <a:pt x="51" y="145"/>
                    <a:pt x="56" y="163"/>
                    <a:pt x="63" y="180"/>
                  </a:cubicBezTo>
                  <a:cubicBezTo>
                    <a:pt x="65" y="187"/>
                    <a:pt x="69" y="193"/>
                    <a:pt x="71" y="200"/>
                  </a:cubicBezTo>
                  <a:cubicBezTo>
                    <a:pt x="72" y="203"/>
                    <a:pt x="72" y="205"/>
                    <a:pt x="72" y="208"/>
                  </a:cubicBezTo>
                  <a:cubicBezTo>
                    <a:pt x="65" y="217"/>
                    <a:pt x="58" y="218"/>
                    <a:pt x="52" y="211"/>
                  </a:cubicBezTo>
                  <a:cubicBezTo>
                    <a:pt x="49" y="208"/>
                    <a:pt x="46" y="204"/>
                    <a:pt x="43" y="200"/>
                  </a:cubicBezTo>
                  <a:cubicBezTo>
                    <a:pt x="0" y="141"/>
                    <a:pt x="4" y="58"/>
                    <a:pt x="50" y="1"/>
                  </a:cubicBezTo>
                  <a:cubicBezTo>
                    <a:pt x="50" y="1"/>
                    <a:pt x="49" y="0"/>
                    <a:pt x="49" y="1"/>
                  </a:cubicBezTo>
                  <a:close/>
                </a:path>
              </a:pathLst>
            </a:custGeom>
            <a:solidFill>
              <a:srgbClr val="E8CAA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1" name="Freeform 68"/>
            <p:cNvSpPr/>
            <p:nvPr/>
          </p:nvSpPr>
          <p:spPr bwMode="auto">
            <a:xfrm>
              <a:off x="5551488" y="2401888"/>
              <a:ext cx="268288" cy="930275"/>
            </a:xfrm>
            <a:custGeom>
              <a:avLst/>
              <a:gdLst>
                <a:gd name="T0" fmla="*/ 26 w 63"/>
                <a:gd name="T1" fmla="*/ 0 h 219"/>
                <a:gd name="T2" fmla="*/ 63 w 63"/>
                <a:gd name="T3" fmla="*/ 104 h 219"/>
                <a:gd name="T4" fmla="*/ 25 w 63"/>
                <a:gd name="T5" fmla="*/ 208 h 219"/>
                <a:gd name="T6" fmla="*/ 8 w 63"/>
                <a:gd name="T7" fmla="*/ 216 h 219"/>
                <a:gd name="T8" fmla="*/ 6 w 63"/>
                <a:gd name="T9" fmla="*/ 192 h 219"/>
                <a:gd name="T10" fmla="*/ 27 w 63"/>
                <a:gd name="T11" fmla="*/ 115 h 219"/>
                <a:gd name="T12" fmla="*/ 8 w 63"/>
                <a:gd name="T13" fmla="*/ 40 h 219"/>
              </a:gdLst>
              <a:ahLst/>
              <a:cxnLst>
                <a:cxn ang="0">
                  <a:pos x="T0" y="T1"/>
                </a:cxn>
                <a:cxn ang="0">
                  <a:pos x="T2" y="T3"/>
                </a:cxn>
                <a:cxn ang="0">
                  <a:pos x="T4" y="T5"/>
                </a:cxn>
                <a:cxn ang="0">
                  <a:pos x="T6" y="T7"/>
                </a:cxn>
                <a:cxn ang="0">
                  <a:pos x="T8" y="T9"/>
                </a:cxn>
                <a:cxn ang="0">
                  <a:pos x="T10" y="T11"/>
                </a:cxn>
                <a:cxn ang="0">
                  <a:pos x="T12" y="T13"/>
                </a:cxn>
              </a:cxnLst>
              <a:rect l="0" t="0" r="r" b="b"/>
              <a:pathLst>
                <a:path w="63" h="219">
                  <a:moveTo>
                    <a:pt x="26" y="0"/>
                  </a:moveTo>
                  <a:cubicBezTo>
                    <a:pt x="50" y="29"/>
                    <a:pt x="63" y="66"/>
                    <a:pt x="63" y="104"/>
                  </a:cubicBezTo>
                  <a:cubicBezTo>
                    <a:pt x="63" y="142"/>
                    <a:pt x="49" y="180"/>
                    <a:pt x="25" y="208"/>
                  </a:cubicBezTo>
                  <a:cubicBezTo>
                    <a:pt x="21" y="214"/>
                    <a:pt x="14" y="219"/>
                    <a:pt x="8" y="216"/>
                  </a:cubicBezTo>
                  <a:cubicBezTo>
                    <a:pt x="0" y="212"/>
                    <a:pt x="3" y="200"/>
                    <a:pt x="6" y="192"/>
                  </a:cubicBezTo>
                  <a:cubicBezTo>
                    <a:pt x="17" y="168"/>
                    <a:pt x="26" y="142"/>
                    <a:pt x="27" y="115"/>
                  </a:cubicBezTo>
                  <a:cubicBezTo>
                    <a:pt x="29" y="89"/>
                    <a:pt x="23" y="61"/>
                    <a:pt x="8" y="40"/>
                  </a:cubicBezTo>
                </a:path>
              </a:pathLst>
            </a:custGeom>
            <a:solidFill>
              <a:srgbClr val="E8CAA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2" name="Freeform 69"/>
            <p:cNvSpPr/>
            <p:nvPr/>
          </p:nvSpPr>
          <p:spPr bwMode="auto">
            <a:xfrm>
              <a:off x="5551488" y="2398713"/>
              <a:ext cx="319088" cy="989013"/>
            </a:xfrm>
            <a:custGeom>
              <a:avLst/>
              <a:gdLst>
                <a:gd name="T0" fmla="*/ 26 w 75"/>
                <a:gd name="T1" fmla="*/ 1 h 233"/>
                <a:gd name="T2" fmla="*/ 32 w 75"/>
                <a:gd name="T3" fmla="*/ 200 h 233"/>
                <a:gd name="T4" fmla="*/ 23 w 75"/>
                <a:gd name="T5" fmla="*/ 211 h 233"/>
                <a:gd name="T6" fmla="*/ 3 w 75"/>
                <a:gd name="T7" fmla="*/ 208 h 233"/>
                <a:gd name="T8" fmla="*/ 4 w 75"/>
                <a:gd name="T9" fmla="*/ 200 h 233"/>
                <a:gd name="T10" fmla="*/ 13 w 75"/>
                <a:gd name="T11" fmla="*/ 180 h 233"/>
                <a:gd name="T12" fmla="*/ 27 w 75"/>
                <a:gd name="T13" fmla="*/ 127 h 233"/>
                <a:gd name="T14" fmla="*/ 9 w 75"/>
                <a:gd name="T15" fmla="*/ 40 h 233"/>
                <a:gd name="T16" fmla="*/ 8 w 75"/>
                <a:gd name="T17" fmla="*/ 41 h 233"/>
                <a:gd name="T18" fmla="*/ 24 w 75"/>
                <a:gd name="T19" fmla="*/ 141 h 233"/>
                <a:gd name="T20" fmla="*/ 6 w 75"/>
                <a:gd name="T21" fmla="*/ 194 h 233"/>
                <a:gd name="T22" fmla="*/ 5 w 75"/>
                <a:gd name="T23" fmla="*/ 215 h 233"/>
                <a:gd name="T24" fmla="*/ 48 w 75"/>
                <a:gd name="T25" fmla="*/ 175 h 233"/>
                <a:gd name="T26" fmla="*/ 63 w 75"/>
                <a:gd name="T27" fmla="*/ 89 h 233"/>
                <a:gd name="T28" fmla="*/ 26 w 75"/>
                <a:gd name="T29" fmla="*/ 1 h 233"/>
                <a:gd name="T30" fmla="*/ 26 w 75"/>
                <a:gd name="T31" fmla="*/ 1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75" h="233">
                  <a:moveTo>
                    <a:pt x="26" y="1"/>
                  </a:moveTo>
                  <a:cubicBezTo>
                    <a:pt x="72" y="58"/>
                    <a:pt x="75" y="141"/>
                    <a:pt x="32" y="200"/>
                  </a:cubicBezTo>
                  <a:cubicBezTo>
                    <a:pt x="29" y="204"/>
                    <a:pt x="26" y="208"/>
                    <a:pt x="23" y="211"/>
                  </a:cubicBezTo>
                  <a:cubicBezTo>
                    <a:pt x="17" y="218"/>
                    <a:pt x="11" y="217"/>
                    <a:pt x="3" y="208"/>
                  </a:cubicBezTo>
                  <a:cubicBezTo>
                    <a:pt x="3" y="205"/>
                    <a:pt x="4" y="203"/>
                    <a:pt x="4" y="200"/>
                  </a:cubicBezTo>
                  <a:cubicBezTo>
                    <a:pt x="6" y="193"/>
                    <a:pt x="10" y="187"/>
                    <a:pt x="13" y="180"/>
                  </a:cubicBezTo>
                  <a:cubicBezTo>
                    <a:pt x="19" y="163"/>
                    <a:pt x="25" y="145"/>
                    <a:pt x="27" y="127"/>
                  </a:cubicBezTo>
                  <a:cubicBezTo>
                    <a:pt x="31" y="97"/>
                    <a:pt x="26" y="66"/>
                    <a:pt x="9" y="40"/>
                  </a:cubicBezTo>
                  <a:cubicBezTo>
                    <a:pt x="8" y="40"/>
                    <a:pt x="8" y="40"/>
                    <a:pt x="8" y="41"/>
                  </a:cubicBezTo>
                  <a:cubicBezTo>
                    <a:pt x="28" y="70"/>
                    <a:pt x="31" y="107"/>
                    <a:pt x="24" y="141"/>
                  </a:cubicBezTo>
                  <a:cubicBezTo>
                    <a:pt x="20" y="160"/>
                    <a:pt x="13" y="177"/>
                    <a:pt x="6" y="194"/>
                  </a:cubicBezTo>
                  <a:cubicBezTo>
                    <a:pt x="3" y="200"/>
                    <a:pt x="0" y="209"/>
                    <a:pt x="5" y="215"/>
                  </a:cubicBezTo>
                  <a:cubicBezTo>
                    <a:pt x="19" y="233"/>
                    <a:pt x="44" y="183"/>
                    <a:pt x="48" y="175"/>
                  </a:cubicBezTo>
                  <a:cubicBezTo>
                    <a:pt x="61" y="148"/>
                    <a:pt x="66" y="118"/>
                    <a:pt x="63" y="89"/>
                  </a:cubicBezTo>
                  <a:cubicBezTo>
                    <a:pt x="60" y="56"/>
                    <a:pt x="47" y="26"/>
                    <a:pt x="26" y="1"/>
                  </a:cubicBezTo>
                  <a:cubicBezTo>
                    <a:pt x="26" y="0"/>
                    <a:pt x="25" y="1"/>
                    <a:pt x="26" y="1"/>
                  </a:cubicBezTo>
                  <a:close/>
                </a:path>
              </a:pathLst>
            </a:custGeom>
            <a:solidFill>
              <a:srgbClr val="E8CAA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3" name="Freeform 70"/>
            <p:cNvSpPr/>
            <p:nvPr/>
          </p:nvSpPr>
          <p:spPr bwMode="auto">
            <a:xfrm>
              <a:off x="5087938" y="2363788"/>
              <a:ext cx="582613" cy="608013"/>
            </a:xfrm>
            <a:custGeom>
              <a:avLst/>
              <a:gdLst>
                <a:gd name="T0" fmla="*/ 59 w 137"/>
                <a:gd name="T1" fmla="*/ 135 h 143"/>
                <a:gd name="T2" fmla="*/ 68 w 137"/>
                <a:gd name="T3" fmla="*/ 143 h 143"/>
                <a:gd name="T4" fmla="*/ 79 w 137"/>
                <a:gd name="T5" fmla="*/ 135 h 143"/>
                <a:gd name="T6" fmla="*/ 126 w 137"/>
                <a:gd name="T7" fmla="*/ 134 h 143"/>
                <a:gd name="T8" fmla="*/ 137 w 137"/>
                <a:gd name="T9" fmla="*/ 6 h 143"/>
                <a:gd name="T10" fmla="*/ 119 w 137"/>
                <a:gd name="T11" fmla="*/ 0 h 143"/>
                <a:gd name="T12" fmla="*/ 19 w 137"/>
                <a:gd name="T13" fmla="*/ 0 h 143"/>
                <a:gd name="T14" fmla="*/ 0 w 137"/>
                <a:gd name="T15" fmla="*/ 6 h 143"/>
                <a:gd name="T16" fmla="*/ 11 w 137"/>
                <a:gd name="T17" fmla="*/ 134 h 143"/>
                <a:gd name="T18" fmla="*/ 59 w 137"/>
                <a:gd name="T19" fmla="*/ 135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7" h="143">
                  <a:moveTo>
                    <a:pt x="59" y="135"/>
                  </a:moveTo>
                  <a:cubicBezTo>
                    <a:pt x="68" y="143"/>
                    <a:pt x="68" y="143"/>
                    <a:pt x="68" y="143"/>
                  </a:cubicBezTo>
                  <a:cubicBezTo>
                    <a:pt x="79" y="135"/>
                    <a:pt x="79" y="135"/>
                    <a:pt x="79" y="135"/>
                  </a:cubicBezTo>
                  <a:cubicBezTo>
                    <a:pt x="93" y="126"/>
                    <a:pt x="111" y="127"/>
                    <a:pt x="126" y="134"/>
                  </a:cubicBezTo>
                  <a:cubicBezTo>
                    <a:pt x="117" y="90"/>
                    <a:pt x="121" y="47"/>
                    <a:pt x="137" y="6"/>
                  </a:cubicBezTo>
                  <a:cubicBezTo>
                    <a:pt x="119" y="0"/>
                    <a:pt x="119" y="0"/>
                    <a:pt x="119" y="0"/>
                  </a:cubicBezTo>
                  <a:cubicBezTo>
                    <a:pt x="64" y="77"/>
                    <a:pt x="19" y="0"/>
                    <a:pt x="19" y="0"/>
                  </a:cubicBezTo>
                  <a:cubicBezTo>
                    <a:pt x="0" y="6"/>
                    <a:pt x="0" y="6"/>
                    <a:pt x="0" y="6"/>
                  </a:cubicBezTo>
                  <a:cubicBezTo>
                    <a:pt x="16" y="47"/>
                    <a:pt x="20" y="90"/>
                    <a:pt x="11" y="134"/>
                  </a:cubicBezTo>
                  <a:cubicBezTo>
                    <a:pt x="27" y="127"/>
                    <a:pt x="44" y="126"/>
                    <a:pt x="59" y="135"/>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4" name="Freeform 71"/>
            <p:cNvSpPr/>
            <p:nvPr/>
          </p:nvSpPr>
          <p:spPr bwMode="auto">
            <a:xfrm>
              <a:off x="5080000" y="2355851"/>
              <a:ext cx="603250" cy="623888"/>
            </a:xfrm>
            <a:custGeom>
              <a:avLst/>
              <a:gdLst>
                <a:gd name="T0" fmla="*/ 59 w 142"/>
                <a:gd name="T1" fmla="*/ 138 h 147"/>
                <a:gd name="T2" fmla="*/ 68 w 142"/>
                <a:gd name="T3" fmla="*/ 146 h 147"/>
                <a:gd name="T4" fmla="*/ 71 w 142"/>
                <a:gd name="T5" fmla="*/ 147 h 147"/>
                <a:gd name="T6" fmla="*/ 83 w 142"/>
                <a:gd name="T7" fmla="*/ 138 h 147"/>
                <a:gd name="T8" fmla="*/ 128 w 142"/>
                <a:gd name="T9" fmla="*/ 138 h 147"/>
                <a:gd name="T10" fmla="*/ 130 w 142"/>
                <a:gd name="T11" fmla="*/ 135 h 147"/>
                <a:gd name="T12" fmla="*/ 141 w 142"/>
                <a:gd name="T13" fmla="*/ 8 h 147"/>
                <a:gd name="T14" fmla="*/ 140 w 142"/>
                <a:gd name="T15" fmla="*/ 6 h 147"/>
                <a:gd name="T16" fmla="*/ 121 w 142"/>
                <a:gd name="T17" fmla="*/ 0 h 147"/>
                <a:gd name="T18" fmla="*/ 119 w 142"/>
                <a:gd name="T19" fmla="*/ 1 h 147"/>
                <a:gd name="T20" fmla="*/ 48 w 142"/>
                <a:gd name="T21" fmla="*/ 27 h 147"/>
                <a:gd name="T22" fmla="*/ 23 w 142"/>
                <a:gd name="T23" fmla="*/ 1 h 147"/>
                <a:gd name="T24" fmla="*/ 20 w 142"/>
                <a:gd name="T25" fmla="*/ 0 h 147"/>
                <a:gd name="T26" fmla="*/ 1 w 142"/>
                <a:gd name="T27" fmla="*/ 6 h 147"/>
                <a:gd name="T28" fmla="*/ 0 w 142"/>
                <a:gd name="T29" fmla="*/ 8 h 147"/>
                <a:gd name="T30" fmla="*/ 11 w 142"/>
                <a:gd name="T31" fmla="*/ 135 h 147"/>
                <a:gd name="T32" fmla="*/ 14 w 142"/>
                <a:gd name="T33" fmla="*/ 138 h 147"/>
                <a:gd name="T34" fmla="*/ 60 w 142"/>
                <a:gd name="T35" fmla="*/ 139 h 147"/>
                <a:gd name="T36" fmla="*/ 62 w 142"/>
                <a:gd name="T37" fmla="*/ 135 h 147"/>
                <a:gd name="T38" fmla="*/ 13 w 142"/>
                <a:gd name="T39" fmla="*/ 134 h 147"/>
                <a:gd name="T40" fmla="*/ 15 w 142"/>
                <a:gd name="T41" fmla="*/ 136 h 147"/>
                <a:gd name="T42" fmla="*/ 4 w 142"/>
                <a:gd name="T43" fmla="*/ 7 h 147"/>
                <a:gd name="T44" fmla="*/ 3 w 142"/>
                <a:gd name="T45" fmla="*/ 10 h 147"/>
                <a:gd name="T46" fmla="*/ 21 w 142"/>
                <a:gd name="T47" fmla="*/ 4 h 147"/>
                <a:gd name="T48" fmla="*/ 20 w 142"/>
                <a:gd name="T49" fmla="*/ 4 h 147"/>
                <a:gd name="T50" fmla="*/ 23 w 142"/>
                <a:gd name="T51" fmla="*/ 9 h 147"/>
                <a:gd name="T52" fmla="*/ 52 w 142"/>
                <a:gd name="T53" fmla="*/ 34 h 147"/>
                <a:gd name="T54" fmla="*/ 97 w 142"/>
                <a:gd name="T55" fmla="*/ 29 h 147"/>
                <a:gd name="T56" fmla="*/ 111 w 142"/>
                <a:gd name="T57" fmla="*/ 17 h 147"/>
                <a:gd name="T58" fmla="*/ 117 w 142"/>
                <a:gd name="T59" fmla="*/ 9 h 147"/>
                <a:gd name="T60" fmla="*/ 120 w 142"/>
                <a:gd name="T61" fmla="*/ 4 h 147"/>
                <a:gd name="T62" fmla="*/ 130 w 142"/>
                <a:gd name="T63" fmla="*/ 7 h 147"/>
                <a:gd name="T64" fmla="*/ 139 w 142"/>
                <a:gd name="T65" fmla="*/ 10 h 147"/>
                <a:gd name="T66" fmla="*/ 137 w 142"/>
                <a:gd name="T67" fmla="*/ 7 h 147"/>
                <a:gd name="T68" fmla="*/ 126 w 142"/>
                <a:gd name="T69" fmla="*/ 136 h 147"/>
                <a:gd name="T70" fmla="*/ 129 w 142"/>
                <a:gd name="T71" fmla="*/ 134 h 147"/>
                <a:gd name="T72" fmla="*/ 79 w 142"/>
                <a:gd name="T73" fmla="*/ 135 h 147"/>
                <a:gd name="T74" fmla="*/ 69 w 142"/>
                <a:gd name="T75" fmla="*/ 143 h 147"/>
                <a:gd name="T76" fmla="*/ 70 w 142"/>
                <a:gd name="T77" fmla="*/ 142 h 147"/>
                <a:gd name="T78" fmla="*/ 67 w 142"/>
                <a:gd name="T79" fmla="*/ 139 h 147"/>
                <a:gd name="T80" fmla="*/ 62 w 142"/>
                <a:gd name="T81" fmla="*/ 135 h 147"/>
                <a:gd name="T82" fmla="*/ 59 w 142"/>
                <a:gd name="T83" fmla="*/ 138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42" h="147">
                  <a:moveTo>
                    <a:pt x="59" y="138"/>
                  </a:moveTo>
                  <a:cubicBezTo>
                    <a:pt x="62" y="141"/>
                    <a:pt x="65" y="144"/>
                    <a:pt x="68" y="146"/>
                  </a:cubicBezTo>
                  <a:cubicBezTo>
                    <a:pt x="69" y="147"/>
                    <a:pt x="70" y="147"/>
                    <a:pt x="71" y="147"/>
                  </a:cubicBezTo>
                  <a:cubicBezTo>
                    <a:pt x="75" y="144"/>
                    <a:pt x="79" y="140"/>
                    <a:pt x="83" y="138"/>
                  </a:cubicBezTo>
                  <a:cubicBezTo>
                    <a:pt x="97" y="130"/>
                    <a:pt x="114" y="132"/>
                    <a:pt x="128" y="138"/>
                  </a:cubicBezTo>
                  <a:cubicBezTo>
                    <a:pt x="129" y="138"/>
                    <a:pt x="130" y="137"/>
                    <a:pt x="130" y="135"/>
                  </a:cubicBezTo>
                  <a:cubicBezTo>
                    <a:pt x="122" y="92"/>
                    <a:pt x="126" y="49"/>
                    <a:pt x="141" y="8"/>
                  </a:cubicBezTo>
                  <a:cubicBezTo>
                    <a:pt x="142" y="7"/>
                    <a:pt x="141" y="6"/>
                    <a:pt x="140" y="6"/>
                  </a:cubicBezTo>
                  <a:cubicBezTo>
                    <a:pt x="134" y="4"/>
                    <a:pt x="127" y="2"/>
                    <a:pt x="121" y="0"/>
                  </a:cubicBezTo>
                  <a:cubicBezTo>
                    <a:pt x="120" y="0"/>
                    <a:pt x="119" y="0"/>
                    <a:pt x="119" y="1"/>
                  </a:cubicBezTo>
                  <a:cubicBezTo>
                    <a:pt x="102" y="24"/>
                    <a:pt x="76" y="45"/>
                    <a:pt x="48" y="27"/>
                  </a:cubicBezTo>
                  <a:cubicBezTo>
                    <a:pt x="38" y="21"/>
                    <a:pt x="29" y="11"/>
                    <a:pt x="23" y="1"/>
                  </a:cubicBezTo>
                  <a:cubicBezTo>
                    <a:pt x="22" y="0"/>
                    <a:pt x="21" y="0"/>
                    <a:pt x="20" y="0"/>
                  </a:cubicBezTo>
                  <a:cubicBezTo>
                    <a:pt x="14" y="2"/>
                    <a:pt x="8" y="4"/>
                    <a:pt x="1" y="6"/>
                  </a:cubicBezTo>
                  <a:cubicBezTo>
                    <a:pt x="0" y="6"/>
                    <a:pt x="0" y="7"/>
                    <a:pt x="0" y="8"/>
                  </a:cubicBezTo>
                  <a:cubicBezTo>
                    <a:pt x="16" y="49"/>
                    <a:pt x="20" y="92"/>
                    <a:pt x="11" y="135"/>
                  </a:cubicBezTo>
                  <a:cubicBezTo>
                    <a:pt x="11" y="137"/>
                    <a:pt x="12" y="138"/>
                    <a:pt x="14" y="138"/>
                  </a:cubicBezTo>
                  <a:cubicBezTo>
                    <a:pt x="29" y="132"/>
                    <a:pt x="45" y="130"/>
                    <a:pt x="60" y="139"/>
                  </a:cubicBezTo>
                  <a:cubicBezTo>
                    <a:pt x="62" y="140"/>
                    <a:pt x="64" y="136"/>
                    <a:pt x="62" y="135"/>
                  </a:cubicBezTo>
                  <a:cubicBezTo>
                    <a:pt x="46" y="126"/>
                    <a:pt x="29" y="127"/>
                    <a:pt x="13" y="134"/>
                  </a:cubicBezTo>
                  <a:cubicBezTo>
                    <a:pt x="13" y="135"/>
                    <a:pt x="14" y="136"/>
                    <a:pt x="15" y="136"/>
                  </a:cubicBezTo>
                  <a:cubicBezTo>
                    <a:pt x="24" y="93"/>
                    <a:pt x="20" y="49"/>
                    <a:pt x="4" y="7"/>
                  </a:cubicBezTo>
                  <a:cubicBezTo>
                    <a:pt x="3" y="8"/>
                    <a:pt x="3" y="9"/>
                    <a:pt x="3" y="10"/>
                  </a:cubicBezTo>
                  <a:cubicBezTo>
                    <a:pt x="8" y="8"/>
                    <a:pt x="15" y="4"/>
                    <a:pt x="21" y="4"/>
                  </a:cubicBezTo>
                  <a:cubicBezTo>
                    <a:pt x="19" y="4"/>
                    <a:pt x="19" y="2"/>
                    <a:pt x="20" y="4"/>
                  </a:cubicBezTo>
                  <a:cubicBezTo>
                    <a:pt x="21" y="6"/>
                    <a:pt x="22" y="8"/>
                    <a:pt x="23" y="9"/>
                  </a:cubicBezTo>
                  <a:cubicBezTo>
                    <a:pt x="31" y="19"/>
                    <a:pt x="40" y="29"/>
                    <a:pt x="52" y="34"/>
                  </a:cubicBezTo>
                  <a:cubicBezTo>
                    <a:pt x="67" y="41"/>
                    <a:pt x="83" y="38"/>
                    <a:pt x="97" y="29"/>
                  </a:cubicBezTo>
                  <a:cubicBezTo>
                    <a:pt x="102" y="26"/>
                    <a:pt x="106" y="22"/>
                    <a:pt x="111" y="17"/>
                  </a:cubicBezTo>
                  <a:cubicBezTo>
                    <a:pt x="113" y="15"/>
                    <a:pt x="115" y="12"/>
                    <a:pt x="117" y="9"/>
                  </a:cubicBezTo>
                  <a:cubicBezTo>
                    <a:pt x="118" y="9"/>
                    <a:pt x="121" y="4"/>
                    <a:pt x="120" y="4"/>
                  </a:cubicBezTo>
                  <a:cubicBezTo>
                    <a:pt x="122" y="3"/>
                    <a:pt x="129" y="7"/>
                    <a:pt x="130" y="7"/>
                  </a:cubicBezTo>
                  <a:cubicBezTo>
                    <a:pt x="133" y="8"/>
                    <a:pt x="136" y="9"/>
                    <a:pt x="139" y="10"/>
                  </a:cubicBezTo>
                  <a:cubicBezTo>
                    <a:pt x="138" y="9"/>
                    <a:pt x="138" y="8"/>
                    <a:pt x="137" y="7"/>
                  </a:cubicBezTo>
                  <a:cubicBezTo>
                    <a:pt x="122" y="49"/>
                    <a:pt x="118" y="93"/>
                    <a:pt x="126" y="136"/>
                  </a:cubicBezTo>
                  <a:cubicBezTo>
                    <a:pt x="127" y="136"/>
                    <a:pt x="128" y="135"/>
                    <a:pt x="129" y="134"/>
                  </a:cubicBezTo>
                  <a:cubicBezTo>
                    <a:pt x="113" y="127"/>
                    <a:pt x="94" y="126"/>
                    <a:pt x="79" y="135"/>
                  </a:cubicBezTo>
                  <a:cubicBezTo>
                    <a:pt x="76" y="137"/>
                    <a:pt x="73" y="142"/>
                    <a:pt x="69" y="143"/>
                  </a:cubicBezTo>
                  <a:cubicBezTo>
                    <a:pt x="71" y="142"/>
                    <a:pt x="71" y="144"/>
                    <a:pt x="70" y="142"/>
                  </a:cubicBezTo>
                  <a:cubicBezTo>
                    <a:pt x="69" y="141"/>
                    <a:pt x="68" y="140"/>
                    <a:pt x="67" y="139"/>
                  </a:cubicBezTo>
                  <a:cubicBezTo>
                    <a:pt x="65" y="138"/>
                    <a:pt x="64" y="137"/>
                    <a:pt x="62" y="135"/>
                  </a:cubicBezTo>
                  <a:cubicBezTo>
                    <a:pt x="60" y="134"/>
                    <a:pt x="57" y="137"/>
                    <a:pt x="59" y="138"/>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5" name="Freeform 72"/>
            <p:cNvSpPr/>
            <p:nvPr/>
          </p:nvSpPr>
          <p:spPr bwMode="auto">
            <a:xfrm>
              <a:off x="6308725" y="2152651"/>
              <a:ext cx="382588" cy="890588"/>
            </a:xfrm>
            <a:custGeom>
              <a:avLst/>
              <a:gdLst>
                <a:gd name="T0" fmla="*/ 90 w 90"/>
                <a:gd name="T1" fmla="*/ 210 h 210"/>
                <a:gd name="T2" fmla="*/ 60 w 90"/>
                <a:gd name="T3" fmla="*/ 23 h 210"/>
                <a:gd name="T4" fmla="*/ 52 w 90"/>
                <a:gd name="T5" fmla="*/ 5 h 210"/>
                <a:gd name="T6" fmla="*/ 36 w 90"/>
                <a:gd name="T7" fmla="*/ 5 h 210"/>
                <a:gd name="T8" fmla="*/ 6 w 90"/>
                <a:gd name="T9" fmla="*/ 22 h 210"/>
                <a:gd name="T10" fmla="*/ 2 w 90"/>
                <a:gd name="T11" fmla="*/ 27 h 210"/>
                <a:gd name="T12" fmla="*/ 8 w 90"/>
                <a:gd name="T13" fmla="*/ 39 h 210"/>
                <a:gd name="T14" fmla="*/ 32 w 90"/>
                <a:gd name="T15" fmla="*/ 58 h 210"/>
                <a:gd name="T16" fmla="*/ 37 w 90"/>
                <a:gd name="T17" fmla="*/ 63 h 210"/>
                <a:gd name="T18" fmla="*/ 36 w 90"/>
                <a:gd name="T19" fmla="*/ 76 h 210"/>
                <a:gd name="T20" fmla="*/ 29 w 90"/>
                <a:gd name="T21" fmla="*/ 96 h 210"/>
                <a:gd name="T22" fmla="*/ 29 w 90"/>
                <a:gd name="T23" fmla="*/ 119 h 210"/>
                <a:gd name="T24" fmla="*/ 35 w 90"/>
                <a:gd name="T25" fmla="*/ 127 h 210"/>
                <a:gd name="T26" fmla="*/ 90 w 90"/>
                <a:gd name="T27" fmla="*/ 210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0" h="210">
                  <a:moveTo>
                    <a:pt x="90" y="210"/>
                  </a:moveTo>
                  <a:cubicBezTo>
                    <a:pt x="82" y="147"/>
                    <a:pt x="71" y="85"/>
                    <a:pt x="60" y="23"/>
                  </a:cubicBezTo>
                  <a:cubicBezTo>
                    <a:pt x="58" y="16"/>
                    <a:pt x="57" y="8"/>
                    <a:pt x="52" y="5"/>
                  </a:cubicBezTo>
                  <a:cubicBezTo>
                    <a:pt x="48" y="0"/>
                    <a:pt x="41" y="2"/>
                    <a:pt x="36" y="5"/>
                  </a:cubicBezTo>
                  <a:cubicBezTo>
                    <a:pt x="26" y="10"/>
                    <a:pt x="16" y="16"/>
                    <a:pt x="6" y="22"/>
                  </a:cubicBezTo>
                  <a:cubicBezTo>
                    <a:pt x="4" y="23"/>
                    <a:pt x="3" y="25"/>
                    <a:pt x="2" y="27"/>
                  </a:cubicBezTo>
                  <a:cubicBezTo>
                    <a:pt x="0" y="32"/>
                    <a:pt x="4" y="37"/>
                    <a:pt x="8" y="39"/>
                  </a:cubicBezTo>
                  <a:cubicBezTo>
                    <a:pt x="16" y="45"/>
                    <a:pt x="24" y="51"/>
                    <a:pt x="32" y="58"/>
                  </a:cubicBezTo>
                  <a:cubicBezTo>
                    <a:pt x="34" y="59"/>
                    <a:pt x="36" y="60"/>
                    <a:pt x="37" y="63"/>
                  </a:cubicBezTo>
                  <a:cubicBezTo>
                    <a:pt x="39" y="67"/>
                    <a:pt x="37" y="72"/>
                    <a:pt x="36" y="76"/>
                  </a:cubicBezTo>
                  <a:cubicBezTo>
                    <a:pt x="34" y="83"/>
                    <a:pt x="30" y="89"/>
                    <a:pt x="29" y="96"/>
                  </a:cubicBezTo>
                  <a:cubicBezTo>
                    <a:pt x="27" y="103"/>
                    <a:pt x="26" y="112"/>
                    <a:pt x="29" y="119"/>
                  </a:cubicBezTo>
                  <a:cubicBezTo>
                    <a:pt x="31" y="122"/>
                    <a:pt x="33" y="125"/>
                    <a:pt x="35" y="127"/>
                  </a:cubicBezTo>
                  <a:cubicBezTo>
                    <a:pt x="51" y="145"/>
                    <a:pt x="71" y="176"/>
                    <a:pt x="90" y="210"/>
                  </a:cubicBezTo>
                </a:path>
              </a:pathLst>
            </a:custGeom>
            <a:solidFill>
              <a:srgbClr val="4F4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6" name="Freeform 73"/>
            <p:cNvSpPr/>
            <p:nvPr/>
          </p:nvSpPr>
          <p:spPr bwMode="auto">
            <a:xfrm>
              <a:off x="6827838" y="2152651"/>
              <a:ext cx="377825" cy="890588"/>
            </a:xfrm>
            <a:custGeom>
              <a:avLst/>
              <a:gdLst>
                <a:gd name="T0" fmla="*/ 0 w 89"/>
                <a:gd name="T1" fmla="*/ 210 h 210"/>
                <a:gd name="T2" fmla="*/ 30 w 89"/>
                <a:gd name="T3" fmla="*/ 23 h 210"/>
                <a:gd name="T4" fmla="*/ 38 w 89"/>
                <a:gd name="T5" fmla="*/ 5 h 210"/>
                <a:gd name="T6" fmla="*/ 54 w 89"/>
                <a:gd name="T7" fmla="*/ 5 h 210"/>
                <a:gd name="T8" fmla="*/ 84 w 89"/>
                <a:gd name="T9" fmla="*/ 22 h 210"/>
                <a:gd name="T10" fmla="*/ 88 w 89"/>
                <a:gd name="T11" fmla="*/ 27 h 210"/>
                <a:gd name="T12" fmla="*/ 82 w 89"/>
                <a:gd name="T13" fmla="*/ 39 h 210"/>
                <a:gd name="T14" fmla="*/ 58 w 89"/>
                <a:gd name="T15" fmla="*/ 58 h 210"/>
                <a:gd name="T16" fmla="*/ 53 w 89"/>
                <a:gd name="T17" fmla="*/ 63 h 210"/>
                <a:gd name="T18" fmla="*/ 54 w 89"/>
                <a:gd name="T19" fmla="*/ 76 h 210"/>
                <a:gd name="T20" fmla="*/ 61 w 89"/>
                <a:gd name="T21" fmla="*/ 96 h 210"/>
                <a:gd name="T22" fmla="*/ 61 w 89"/>
                <a:gd name="T23" fmla="*/ 119 h 210"/>
                <a:gd name="T24" fmla="*/ 55 w 89"/>
                <a:gd name="T25" fmla="*/ 127 h 210"/>
                <a:gd name="T26" fmla="*/ 0 w 89"/>
                <a:gd name="T27" fmla="*/ 210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9" h="210">
                  <a:moveTo>
                    <a:pt x="0" y="210"/>
                  </a:moveTo>
                  <a:cubicBezTo>
                    <a:pt x="8" y="147"/>
                    <a:pt x="19" y="85"/>
                    <a:pt x="30" y="23"/>
                  </a:cubicBezTo>
                  <a:cubicBezTo>
                    <a:pt x="32" y="16"/>
                    <a:pt x="33" y="8"/>
                    <a:pt x="38" y="5"/>
                  </a:cubicBezTo>
                  <a:cubicBezTo>
                    <a:pt x="42" y="0"/>
                    <a:pt x="49" y="2"/>
                    <a:pt x="54" y="5"/>
                  </a:cubicBezTo>
                  <a:cubicBezTo>
                    <a:pt x="64" y="10"/>
                    <a:pt x="74" y="16"/>
                    <a:pt x="84" y="22"/>
                  </a:cubicBezTo>
                  <a:cubicBezTo>
                    <a:pt x="86" y="23"/>
                    <a:pt x="87" y="25"/>
                    <a:pt x="88" y="27"/>
                  </a:cubicBezTo>
                  <a:cubicBezTo>
                    <a:pt x="89" y="32"/>
                    <a:pt x="86" y="37"/>
                    <a:pt x="82" y="39"/>
                  </a:cubicBezTo>
                  <a:cubicBezTo>
                    <a:pt x="74" y="45"/>
                    <a:pt x="66" y="51"/>
                    <a:pt x="58" y="58"/>
                  </a:cubicBezTo>
                  <a:cubicBezTo>
                    <a:pt x="56" y="59"/>
                    <a:pt x="54" y="60"/>
                    <a:pt x="53" y="63"/>
                  </a:cubicBezTo>
                  <a:cubicBezTo>
                    <a:pt x="51" y="67"/>
                    <a:pt x="53" y="72"/>
                    <a:pt x="54" y="76"/>
                  </a:cubicBezTo>
                  <a:cubicBezTo>
                    <a:pt x="56" y="83"/>
                    <a:pt x="60" y="89"/>
                    <a:pt x="61" y="96"/>
                  </a:cubicBezTo>
                  <a:cubicBezTo>
                    <a:pt x="63" y="103"/>
                    <a:pt x="64" y="112"/>
                    <a:pt x="61" y="119"/>
                  </a:cubicBezTo>
                  <a:cubicBezTo>
                    <a:pt x="59" y="122"/>
                    <a:pt x="57" y="125"/>
                    <a:pt x="55" y="127"/>
                  </a:cubicBezTo>
                  <a:cubicBezTo>
                    <a:pt x="39" y="145"/>
                    <a:pt x="19" y="176"/>
                    <a:pt x="0" y="210"/>
                  </a:cubicBezTo>
                </a:path>
              </a:pathLst>
            </a:custGeom>
            <a:solidFill>
              <a:srgbClr val="4F4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7" name="Oval 74"/>
            <p:cNvSpPr>
              <a:spLocks noChangeArrowheads="1"/>
            </p:cNvSpPr>
            <p:nvPr/>
          </p:nvSpPr>
          <p:spPr bwMode="auto">
            <a:xfrm>
              <a:off x="6716713" y="2287588"/>
              <a:ext cx="80963" cy="85725"/>
            </a:xfrm>
            <a:prstGeom prst="ellipse">
              <a:avLst/>
            </a:prstGeom>
            <a:solidFill>
              <a:srgbClr val="4F4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8" name="Freeform 75"/>
            <p:cNvSpPr/>
            <p:nvPr/>
          </p:nvSpPr>
          <p:spPr bwMode="auto">
            <a:xfrm>
              <a:off x="6762750" y="2262188"/>
              <a:ext cx="136525" cy="139700"/>
            </a:xfrm>
            <a:custGeom>
              <a:avLst/>
              <a:gdLst>
                <a:gd name="T0" fmla="*/ 0 w 32"/>
                <a:gd name="T1" fmla="*/ 18 h 33"/>
                <a:gd name="T2" fmla="*/ 9 w 32"/>
                <a:gd name="T3" fmla="*/ 5 h 33"/>
                <a:gd name="T4" fmla="*/ 25 w 32"/>
                <a:gd name="T5" fmla="*/ 0 h 33"/>
                <a:gd name="T6" fmla="*/ 29 w 32"/>
                <a:gd name="T7" fmla="*/ 0 h 33"/>
                <a:gd name="T8" fmla="*/ 29 w 32"/>
                <a:gd name="T9" fmla="*/ 10 h 33"/>
                <a:gd name="T10" fmla="*/ 19 w 32"/>
                <a:gd name="T11" fmla="*/ 15 h 33"/>
                <a:gd name="T12" fmla="*/ 29 w 32"/>
                <a:gd name="T13" fmla="*/ 27 h 33"/>
                <a:gd name="T14" fmla="*/ 16 w 32"/>
                <a:gd name="T15" fmla="*/ 31 h 33"/>
                <a:gd name="T16" fmla="*/ 2 w 32"/>
                <a:gd name="T17" fmla="*/ 23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 h="33">
                  <a:moveTo>
                    <a:pt x="0" y="18"/>
                  </a:moveTo>
                  <a:cubicBezTo>
                    <a:pt x="0" y="12"/>
                    <a:pt x="4" y="7"/>
                    <a:pt x="9" y="5"/>
                  </a:cubicBezTo>
                  <a:cubicBezTo>
                    <a:pt x="14" y="2"/>
                    <a:pt x="19" y="1"/>
                    <a:pt x="25" y="0"/>
                  </a:cubicBezTo>
                  <a:cubicBezTo>
                    <a:pt x="26" y="0"/>
                    <a:pt x="27" y="0"/>
                    <a:pt x="29" y="0"/>
                  </a:cubicBezTo>
                  <a:cubicBezTo>
                    <a:pt x="32" y="2"/>
                    <a:pt x="32" y="7"/>
                    <a:pt x="29" y="10"/>
                  </a:cubicBezTo>
                  <a:cubicBezTo>
                    <a:pt x="26" y="12"/>
                    <a:pt x="23" y="13"/>
                    <a:pt x="19" y="15"/>
                  </a:cubicBezTo>
                  <a:cubicBezTo>
                    <a:pt x="26" y="16"/>
                    <a:pt x="32" y="22"/>
                    <a:pt x="29" y="27"/>
                  </a:cubicBezTo>
                  <a:cubicBezTo>
                    <a:pt x="27" y="32"/>
                    <a:pt x="20" y="33"/>
                    <a:pt x="16" y="31"/>
                  </a:cubicBezTo>
                  <a:cubicBezTo>
                    <a:pt x="11" y="28"/>
                    <a:pt x="7" y="25"/>
                    <a:pt x="2" y="23"/>
                  </a:cubicBezTo>
                </a:path>
              </a:pathLst>
            </a:custGeom>
            <a:solidFill>
              <a:srgbClr val="4F4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9" name="Freeform 76"/>
            <p:cNvSpPr/>
            <p:nvPr/>
          </p:nvSpPr>
          <p:spPr bwMode="auto">
            <a:xfrm>
              <a:off x="6750050" y="2249488"/>
              <a:ext cx="169863" cy="177800"/>
            </a:xfrm>
            <a:custGeom>
              <a:avLst/>
              <a:gdLst>
                <a:gd name="T0" fmla="*/ 5 w 40"/>
                <a:gd name="T1" fmla="*/ 21 h 42"/>
                <a:gd name="T2" fmla="*/ 21 w 40"/>
                <a:gd name="T3" fmla="*/ 6 h 42"/>
                <a:gd name="T4" fmla="*/ 25 w 40"/>
                <a:gd name="T5" fmla="*/ 6 h 42"/>
                <a:gd name="T6" fmla="*/ 31 w 40"/>
                <a:gd name="T7" fmla="*/ 11 h 42"/>
                <a:gd name="T8" fmla="*/ 21 w 40"/>
                <a:gd name="T9" fmla="*/ 17 h 42"/>
                <a:gd name="T10" fmla="*/ 22 w 40"/>
                <a:gd name="T11" fmla="*/ 20 h 42"/>
                <a:gd name="T12" fmla="*/ 26 w 40"/>
                <a:gd name="T13" fmla="*/ 22 h 42"/>
                <a:gd name="T14" fmla="*/ 30 w 40"/>
                <a:gd name="T15" fmla="*/ 29 h 42"/>
                <a:gd name="T16" fmla="*/ 26 w 40"/>
                <a:gd name="T17" fmla="*/ 33 h 42"/>
                <a:gd name="T18" fmla="*/ 21 w 40"/>
                <a:gd name="T19" fmla="*/ 32 h 42"/>
                <a:gd name="T20" fmla="*/ 5 w 40"/>
                <a:gd name="T21" fmla="*/ 24 h 42"/>
                <a:gd name="T22" fmla="*/ 4 w 40"/>
                <a:gd name="T23" fmla="*/ 28 h 42"/>
                <a:gd name="T24" fmla="*/ 32 w 40"/>
                <a:gd name="T25" fmla="*/ 34 h 42"/>
                <a:gd name="T26" fmla="*/ 23 w 40"/>
                <a:gd name="T27" fmla="*/ 17 h 42"/>
                <a:gd name="T28" fmla="*/ 23 w 40"/>
                <a:gd name="T29" fmla="*/ 20 h 42"/>
                <a:gd name="T30" fmla="*/ 36 w 40"/>
                <a:gd name="T31" fmla="*/ 9 h 42"/>
                <a:gd name="T32" fmla="*/ 30 w 40"/>
                <a:gd name="T33" fmla="*/ 1 h 42"/>
                <a:gd name="T34" fmla="*/ 1 w 40"/>
                <a:gd name="T35" fmla="*/ 21 h 42"/>
                <a:gd name="T36" fmla="*/ 5 w 40"/>
                <a:gd name="T37" fmla="*/ 21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0" h="42">
                  <a:moveTo>
                    <a:pt x="5" y="21"/>
                  </a:moveTo>
                  <a:cubicBezTo>
                    <a:pt x="5" y="12"/>
                    <a:pt x="13" y="8"/>
                    <a:pt x="21" y="6"/>
                  </a:cubicBezTo>
                  <a:cubicBezTo>
                    <a:pt x="22" y="6"/>
                    <a:pt x="24" y="6"/>
                    <a:pt x="25" y="6"/>
                  </a:cubicBezTo>
                  <a:cubicBezTo>
                    <a:pt x="29" y="6"/>
                    <a:pt x="34" y="8"/>
                    <a:pt x="31" y="11"/>
                  </a:cubicBezTo>
                  <a:cubicBezTo>
                    <a:pt x="29" y="14"/>
                    <a:pt x="24" y="15"/>
                    <a:pt x="21" y="17"/>
                  </a:cubicBezTo>
                  <a:cubicBezTo>
                    <a:pt x="20" y="18"/>
                    <a:pt x="20" y="20"/>
                    <a:pt x="22" y="20"/>
                  </a:cubicBezTo>
                  <a:cubicBezTo>
                    <a:pt x="23" y="21"/>
                    <a:pt x="25" y="21"/>
                    <a:pt x="26" y="22"/>
                  </a:cubicBezTo>
                  <a:cubicBezTo>
                    <a:pt x="30" y="24"/>
                    <a:pt x="30" y="25"/>
                    <a:pt x="30" y="29"/>
                  </a:cubicBezTo>
                  <a:cubicBezTo>
                    <a:pt x="29" y="32"/>
                    <a:pt x="29" y="32"/>
                    <a:pt x="26" y="33"/>
                  </a:cubicBezTo>
                  <a:cubicBezTo>
                    <a:pt x="24" y="33"/>
                    <a:pt x="22" y="33"/>
                    <a:pt x="21" y="32"/>
                  </a:cubicBezTo>
                  <a:cubicBezTo>
                    <a:pt x="15" y="30"/>
                    <a:pt x="11" y="26"/>
                    <a:pt x="5" y="24"/>
                  </a:cubicBezTo>
                  <a:cubicBezTo>
                    <a:pt x="3" y="24"/>
                    <a:pt x="2" y="27"/>
                    <a:pt x="4" y="28"/>
                  </a:cubicBezTo>
                  <a:cubicBezTo>
                    <a:pt x="12" y="31"/>
                    <a:pt x="24" y="42"/>
                    <a:pt x="32" y="34"/>
                  </a:cubicBezTo>
                  <a:cubicBezTo>
                    <a:pt x="40" y="27"/>
                    <a:pt x="30" y="18"/>
                    <a:pt x="23" y="17"/>
                  </a:cubicBezTo>
                  <a:cubicBezTo>
                    <a:pt x="23" y="18"/>
                    <a:pt x="23" y="19"/>
                    <a:pt x="23" y="20"/>
                  </a:cubicBezTo>
                  <a:cubicBezTo>
                    <a:pt x="28" y="17"/>
                    <a:pt x="35" y="15"/>
                    <a:pt x="36" y="9"/>
                  </a:cubicBezTo>
                  <a:cubicBezTo>
                    <a:pt x="37" y="5"/>
                    <a:pt x="34" y="1"/>
                    <a:pt x="30" y="1"/>
                  </a:cubicBezTo>
                  <a:cubicBezTo>
                    <a:pt x="18" y="0"/>
                    <a:pt x="1" y="7"/>
                    <a:pt x="1" y="21"/>
                  </a:cubicBezTo>
                  <a:cubicBezTo>
                    <a:pt x="0" y="24"/>
                    <a:pt x="4" y="24"/>
                    <a:pt x="5" y="21"/>
                  </a:cubicBezTo>
                  <a:close/>
                </a:path>
              </a:pathLst>
            </a:custGeom>
            <a:solidFill>
              <a:srgbClr val="4F4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0" name="Freeform 77"/>
            <p:cNvSpPr/>
            <p:nvPr/>
          </p:nvSpPr>
          <p:spPr bwMode="auto">
            <a:xfrm>
              <a:off x="6615113" y="2262188"/>
              <a:ext cx="134938" cy="139700"/>
            </a:xfrm>
            <a:custGeom>
              <a:avLst/>
              <a:gdLst>
                <a:gd name="T0" fmla="*/ 32 w 32"/>
                <a:gd name="T1" fmla="*/ 18 h 33"/>
                <a:gd name="T2" fmla="*/ 23 w 32"/>
                <a:gd name="T3" fmla="*/ 5 h 33"/>
                <a:gd name="T4" fmla="*/ 7 w 32"/>
                <a:gd name="T5" fmla="*/ 0 h 33"/>
                <a:gd name="T6" fmla="*/ 3 w 32"/>
                <a:gd name="T7" fmla="*/ 0 h 33"/>
                <a:gd name="T8" fmla="*/ 3 w 32"/>
                <a:gd name="T9" fmla="*/ 10 h 33"/>
                <a:gd name="T10" fmla="*/ 13 w 32"/>
                <a:gd name="T11" fmla="*/ 15 h 33"/>
                <a:gd name="T12" fmla="*/ 3 w 32"/>
                <a:gd name="T13" fmla="*/ 27 h 33"/>
                <a:gd name="T14" fmla="*/ 16 w 32"/>
                <a:gd name="T15" fmla="*/ 31 h 33"/>
                <a:gd name="T16" fmla="*/ 30 w 32"/>
                <a:gd name="T17" fmla="*/ 23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 h="33">
                  <a:moveTo>
                    <a:pt x="32" y="18"/>
                  </a:moveTo>
                  <a:cubicBezTo>
                    <a:pt x="32" y="12"/>
                    <a:pt x="28" y="7"/>
                    <a:pt x="23" y="5"/>
                  </a:cubicBezTo>
                  <a:cubicBezTo>
                    <a:pt x="18" y="2"/>
                    <a:pt x="13" y="1"/>
                    <a:pt x="7" y="0"/>
                  </a:cubicBezTo>
                  <a:cubicBezTo>
                    <a:pt x="6" y="0"/>
                    <a:pt x="5" y="0"/>
                    <a:pt x="3" y="0"/>
                  </a:cubicBezTo>
                  <a:cubicBezTo>
                    <a:pt x="0" y="2"/>
                    <a:pt x="0" y="7"/>
                    <a:pt x="3" y="10"/>
                  </a:cubicBezTo>
                  <a:cubicBezTo>
                    <a:pt x="6" y="12"/>
                    <a:pt x="9" y="13"/>
                    <a:pt x="13" y="15"/>
                  </a:cubicBezTo>
                  <a:cubicBezTo>
                    <a:pt x="6" y="16"/>
                    <a:pt x="0" y="22"/>
                    <a:pt x="3" y="27"/>
                  </a:cubicBezTo>
                  <a:cubicBezTo>
                    <a:pt x="5" y="32"/>
                    <a:pt x="12" y="33"/>
                    <a:pt x="16" y="31"/>
                  </a:cubicBezTo>
                  <a:cubicBezTo>
                    <a:pt x="21" y="28"/>
                    <a:pt x="25" y="25"/>
                    <a:pt x="30" y="23"/>
                  </a:cubicBezTo>
                </a:path>
              </a:pathLst>
            </a:custGeom>
            <a:solidFill>
              <a:srgbClr val="4F4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1" name="Freeform 78"/>
            <p:cNvSpPr/>
            <p:nvPr/>
          </p:nvSpPr>
          <p:spPr bwMode="auto">
            <a:xfrm>
              <a:off x="6592888" y="2249488"/>
              <a:ext cx="169863" cy="177800"/>
            </a:xfrm>
            <a:custGeom>
              <a:avLst/>
              <a:gdLst>
                <a:gd name="T0" fmla="*/ 39 w 40"/>
                <a:gd name="T1" fmla="*/ 21 h 42"/>
                <a:gd name="T2" fmla="*/ 10 w 40"/>
                <a:gd name="T3" fmla="*/ 1 h 42"/>
                <a:gd name="T4" fmla="*/ 4 w 40"/>
                <a:gd name="T5" fmla="*/ 9 h 42"/>
                <a:gd name="T6" fmla="*/ 17 w 40"/>
                <a:gd name="T7" fmla="*/ 20 h 42"/>
                <a:gd name="T8" fmla="*/ 17 w 40"/>
                <a:gd name="T9" fmla="*/ 17 h 42"/>
                <a:gd name="T10" fmla="*/ 8 w 40"/>
                <a:gd name="T11" fmla="*/ 34 h 42"/>
                <a:gd name="T12" fmla="*/ 36 w 40"/>
                <a:gd name="T13" fmla="*/ 28 h 42"/>
                <a:gd name="T14" fmla="*/ 35 w 40"/>
                <a:gd name="T15" fmla="*/ 24 h 42"/>
                <a:gd name="T16" fmla="*/ 19 w 40"/>
                <a:gd name="T17" fmla="*/ 32 h 42"/>
                <a:gd name="T18" fmla="*/ 11 w 40"/>
                <a:gd name="T19" fmla="*/ 32 h 42"/>
                <a:gd name="T20" fmla="*/ 10 w 40"/>
                <a:gd name="T21" fmla="*/ 26 h 42"/>
                <a:gd name="T22" fmla="*/ 13 w 40"/>
                <a:gd name="T23" fmla="*/ 23 h 42"/>
                <a:gd name="T24" fmla="*/ 18 w 40"/>
                <a:gd name="T25" fmla="*/ 20 h 42"/>
                <a:gd name="T26" fmla="*/ 19 w 40"/>
                <a:gd name="T27" fmla="*/ 17 h 42"/>
                <a:gd name="T28" fmla="*/ 11 w 40"/>
                <a:gd name="T29" fmla="*/ 12 h 42"/>
                <a:gd name="T30" fmla="*/ 8 w 40"/>
                <a:gd name="T31" fmla="*/ 9 h 42"/>
                <a:gd name="T32" fmla="*/ 14 w 40"/>
                <a:gd name="T33" fmla="*/ 5 h 42"/>
                <a:gd name="T34" fmla="*/ 19 w 40"/>
                <a:gd name="T35" fmla="*/ 6 h 42"/>
                <a:gd name="T36" fmla="*/ 35 w 40"/>
                <a:gd name="T37" fmla="*/ 21 h 42"/>
                <a:gd name="T38" fmla="*/ 39 w 40"/>
                <a:gd name="T39" fmla="*/ 21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0" h="42">
                  <a:moveTo>
                    <a:pt x="39" y="21"/>
                  </a:moveTo>
                  <a:cubicBezTo>
                    <a:pt x="39" y="7"/>
                    <a:pt x="22" y="0"/>
                    <a:pt x="10" y="1"/>
                  </a:cubicBezTo>
                  <a:cubicBezTo>
                    <a:pt x="6" y="1"/>
                    <a:pt x="3" y="5"/>
                    <a:pt x="4" y="9"/>
                  </a:cubicBezTo>
                  <a:cubicBezTo>
                    <a:pt x="5" y="15"/>
                    <a:pt x="12" y="17"/>
                    <a:pt x="17" y="20"/>
                  </a:cubicBezTo>
                  <a:cubicBezTo>
                    <a:pt x="17" y="19"/>
                    <a:pt x="17" y="18"/>
                    <a:pt x="17" y="17"/>
                  </a:cubicBezTo>
                  <a:cubicBezTo>
                    <a:pt x="10" y="18"/>
                    <a:pt x="0" y="27"/>
                    <a:pt x="8" y="34"/>
                  </a:cubicBezTo>
                  <a:cubicBezTo>
                    <a:pt x="17" y="42"/>
                    <a:pt x="28" y="31"/>
                    <a:pt x="36" y="28"/>
                  </a:cubicBezTo>
                  <a:cubicBezTo>
                    <a:pt x="38" y="27"/>
                    <a:pt x="37" y="24"/>
                    <a:pt x="35" y="24"/>
                  </a:cubicBezTo>
                  <a:cubicBezTo>
                    <a:pt x="29" y="26"/>
                    <a:pt x="25" y="30"/>
                    <a:pt x="19" y="32"/>
                  </a:cubicBezTo>
                  <a:cubicBezTo>
                    <a:pt x="17" y="33"/>
                    <a:pt x="13" y="34"/>
                    <a:pt x="11" y="32"/>
                  </a:cubicBezTo>
                  <a:cubicBezTo>
                    <a:pt x="11" y="30"/>
                    <a:pt x="10" y="28"/>
                    <a:pt x="10" y="26"/>
                  </a:cubicBezTo>
                  <a:cubicBezTo>
                    <a:pt x="10" y="24"/>
                    <a:pt x="11" y="23"/>
                    <a:pt x="13" y="23"/>
                  </a:cubicBezTo>
                  <a:cubicBezTo>
                    <a:pt x="14" y="21"/>
                    <a:pt x="16" y="21"/>
                    <a:pt x="18" y="20"/>
                  </a:cubicBezTo>
                  <a:cubicBezTo>
                    <a:pt x="20" y="20"/>
                    <a:pt x="20" y="18"/>
                    <a:pt x="19" y="17"/>
                  </a:cubicBezTo>
                  <a:cubicBezTo>
                    <a:pt x="16" y="15"/>
                    <a:pt x="13" y="14"/>
                    <a:pt x="11" y="12"/>
                  </a:cubicBezTo>
                  <a:cubicBezTo>
                    <a:pt x="9" y="12"/>
                    <a:pt x="8" y="10"/>
                    <a:pt x="8" y="9"/>
                  </a:cubicBezTo>
                  <a:cubicBezTo>
                    <a:pt x="10" y="8"/>
                    <a:pt x="12" y="7"/>
                    <a:pt x="14" y="5"/>
                  </a:cubicBezTo>
                  <a:cubicBezTo>
                    <a:pt x="15" y="5"/>
                    <a:pt x="18" y="6"/>
                    <a:pt x="19" y="6"/>
                  </a:cubicBezTo>
                  <a:cubicBezTo>
                    <a:pt x="27" y="8"/>
                    <a:pt x="35" y="12"/>
                    <a:pt x="35" y="21"/>
                  </a:cubicBezTo>
                  <a:cubicBezTo>
                    <a:pt x="36" y="24"/>
                    <a:pt x="40" y="24"/>
                    <a:pt x="39" y="21"/>
                  </a:cubicBezTo>
                  <a:close/>
                </a:path>
              </a:pathLst>
            </a:custGeom>
            <a:solidFill>
              <a:srgbClr val="4F4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2" name="Oval 79"/>
            <p:cNvSpPr>
              <a:spLocks noChangeArrowheads="1"/>
            </p:cNvSpPr>
            <p:nvPr/>
          </p:nvSpPr>
          <p:spPr bwMode="auto">
            <a:xfrm>
              <a:off x="6742113" y="2470151"/>
              <a:ext cx="30163" cy="30163"/>
            </a:xfrm>
            <a:prstGeom prst="ellipse">
              <a:avLst/>
            </a:prstGeom>
            <a:solidFill>
              <a:srgbClr val="BCBCB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3" name="Oval 80"/>
            <p:cNvSpPr>
              <a:spLocks noChangeArrowheads="1"/>
            </p:cNvSpPr>
            <p:nvPr/>
          </p:nvSpPr>
          <p:spPr bwMode="auto">
            <a:xfrm>
              <a:off x="6742113" y="2568576"/>
              <a:ext cx="30163" cy="28575"/>
            </a:xfrm>
            <a:prstGeom prst="ellipse">
              <a:avLst/>
            </a:prstGeom>
            <a:solidFill>
              <a:srgbClr val="BCBCB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4" name="Oval 81"/>
            <p:cNvSpPr>
              <a:spLocks noChangeArrowheads="1"/>
            </p:cNvSpPr>
            <p:nvPr/>
          </p:nvSpPr>
          <p:spPr bwMode="auto">
            <a:xfrm>
              <a:off x="6742113" y="2665413"/>
              <a:ext cx="30163" cy="30163"/>
            </a:xfrm>
            <a:prstGeom prst="ellipse">
              <a:avLst/>
            </a:prstGeom>
            <a:solidFill>
              <a:srgbClr val="BCBCB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5" name="Oval 82"/>
            <p:cNvSpPr>
              <a:spLocks noChangeArrowheads="1"/>
            </p:cNvSpPr>
            <p:nvPr/>
          </p:nvSpPr>
          <p:spPr bwMode="auto">
            <a:xfrm>
              <a:off x="6742113" y="2763838"/>
              <a:ext cx="30163" cy="30163"/>
            </a:xfrm>
            <a:prstGeom prst="ellipse">
              <a:avLst/>
            </a:prstGeom>
            <a:solidFill>
              <a:srgbClr val="BCBCB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6" name="Oval 83"/>
            <p:cNvSpPr>
              <a:spLocks noChangeArrowheads="1"/>
            </p:cNvSpPr>
            <p:nvPr/>
          </p:nvSpPr>
          <p:spPr bwMode="auto">
            <a:xfrm>
              <a:off x="6742113" y="2860676"/>
              <a:ext cx="30163" cy="25400"/>
            </a:xfrm>
            <a:prstGeom prst="ellipse">
              <a:avLst/>
            </a:prstGeom>
            <a:solidFill>
              <a:srgbClr val="BCBCB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7" name="Oval 84"/>
            <p:cNvSpPr>
              <a:spLocks noChangeArrowheads="1"/>
            </p:cNvSpPr>
            <p:nvPr/>
          </p:nvSpPr>
          <p:spPr bwMode="auto">
            <a:xfrm>
              <a:off x="6742113" y="2959101"/>
              <a:ext cx="30163" cy="25400"/>
            </a:xfrm>
            <a:prstGeom prst="ellipse">
              <a:avLst/>
            </a:prstGeom>
            <a:solidFill>
              <a:srgbClr val="BCBCB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8" name="Freeform 85"/>
            <p:cNvSpPr/>
            <p:nvPr/>
          </p:nvSpPr>
          <p:spPr bwMode="auto">
            <a:xfrm>
              <a:off x="5105400" y="3111501"/>
              <a:ext cx="565150" cy="428625"/>
            </a:xfrm>
            <a:custGeom>
              <a:avLst/>
              <a:gdLst>
                <a:gd name="T0" fmla="*/ 46 w 133"/>
                <a:gd name="T1" fmla="*/ 17 h 101"/>
                <a:gd name="T2" fmla="*/ 67 w 133"/>
                <a:gd name="T3" fmla="*/ 1 h 101"/>
                <a:gd name="T4" fmla="*/ 83 w 133"/>
                <a:gd name="T5" fmla="*/ 21 h 101"/>
                <a:gd name="T6" fmla="*/ 93 w 133"/>
                <a:gd name="T7" fmla="*/ 8 h 101"/>
                <a:gd name="T8" fmla="*/ 110 w 133"/>
                <a:gd name="T9" fmla="*/ 8 h 101"/>
                <a:gd name="T10" fmla="*/ 121 w 133"/>
                <a:gd name="T11" fmla="*/ 14 h 101"/>
                <a:gd name="T12" fmla="*/ 119 w 133"/>
                <a:gd name="T13" fmla="*/ 29 h 101"/>
                <a:gd name="T14" fmla="*/ 105 w 133"/>
                <a:gd name="T15" fmla="*/ 38 h 101"/>
                <a:gd name="T16" fmla="*/ 133 w 133"/>
                <a:gd name="T17" fmla="*/ 54 h 101"/>
                <a:gd name="T18" fmla="*/ 132 w 133"/>
                <a:gd name="T19" fmla="*/ 58 h 101"/>
                <a:gd name="T20" fmla="*/ 128 w 133"/>
                <a:gd name="T21" fmla="*/ 60 h 101"/>
                <a:gd name="T22" fmla="*/ 97 w 133"/>
                <a:gd name="T23" fmla="*/ 63 h 101"/>
                <a:gd name="T24" fmla="*/ 102 w 133"/>
                <a:gd name="T25" fmla="*/ 80 h 101"/>
                <a:gd name="T26" fmla="*/ 94 w 133"/>
                <a:gd name="T27" fmla="*/ 95 h 101"/>
                <a:gd name="T28" fmla="*/ 78 w 133"/>
                <a:gd name="T29" fmla="*/ 92 h 101"/>
                <a:gd name="T30" fmla="*/ 68 w 133"/>
                <a:gd name="T31" fmla="*/ 79 h 101"/>
                <a:gd name="T32" fmla="*/ 48 w 133"/>
                <a:gd name="T33" fmla="*/ 99 h 101"/>
                <a:gd name="T34" fmla="*/ 30 w 133"/>
                <a:gd name="T35" fmla="*/ 85 h 101"/>
                <a:gd name="T36" fmla="*/ 34 w 133"/>
                <a:gd name="T37" fmla="*/ 61 h 101"/>
                <a:gd name="T38" fmla="*/ 15 w 133"/>
                <a:gd name="T39" fmla="*/ 66 h 101"/>
                <a:gd name="T40" fmla="*/ 0 w 133"/>
                <a:gd name="T41" fmla="*/ 54 h 101"/>
                <a:gd name="T42" fmla="*/ 9 w 133"/>
                <a:gd name="T43" fmla="*/ 41 h 101"/>
                <a:gd name="T44" fmla="*/ 26 w 133"/>
                <a:gd name="T45" fmla="*/ 39 h 101"/>
                <a:gd name="T46" fmla="*/ 18 w 133"/>
                <a:gd name="T47" fmla="*/ 22 h 101"/>
                <a:gd name="T48" fmla="*/ 29 w 133"/>
                <a:gd name="T49" fmla="*/ 11 h 101"/>
                <a:gd name="T50" fmla="*/ 53 w 133"/>
                <a:gd name="T51" fmla="*/ 15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33" h="101">
                  <a:moveTo>
                    <a:pt x="46" y="17"/>
                  </a:moveTo>
                  <a:cubicBezTo>
                    <a:pt x="47" y="7"/>
                    <a:pt x="57" y="0"/>
                    <a:pt x="67" y="1"/>
                  </a:cubicBezTo>
                  <a:cubicBezTo>
                    <a:pt x="76" y="2"/>
                    <a:pt x="84" y="11"/>
                    <a:pt x="83" y="21"/>
                  </a:cubicBezTo>
                  <a:cubicBezTo>
                    <a:pt x="83" y="15"/>
                    <a:pt x="87" y="10"/>
                    <a:pt x="93" y="8"/>
                  </a:cubicBezTo>
                  <a:cubicBezTo>
                    <a:pt x="98" y="6"/>
                    <a:pt x="104" y="6"/>
                    <a:pt x="110" y="8"/>
                  </a:cubicBezTo>
                  <a:cubicBezTo>
                    <a:pt x="114" y="9"/>
                    <a:pt x="119" y="11"/>
                    <a:pt x="121" y="14"/>
                  </a:cubicBezTo>
                  <a:cubicBezTo>
                    <a:pt x="124" y="19"/>
                    <a:pt x="122" y="25"/>
                    <a:pt x="119" y="29"/>
                  </a:cubicBezTo>
                  <a:cubicBezTo>
                    <a:pt x="115" y="33"/>
                    <a:pt x="110" y="36"/>
                    <a:pt x="105" y="38"/>
                  </a:cubicBezTo>
                  <a:cubicBezTo>
                    <a:pt x="117" y="34"/>
                    <a:pt x="131" y="42"/>
                    <a:pt x="133" y="54"/>
                  </a:cubicBezTo>
                  <a:cubicBezTo>
                    <a:pt x="133" y="56"/>
                    <a:pt x="133" y="57"/>
                    <a:pt x="132" y="58"/>
                  </a:cubicBezTo>
                  <a:cubicBezTo>
                    <a:pt x="131" y="60"/>
                    <a:pt x="130" y="60"/>
                    <a:pt x="128" y="60"/>
                  </a:cubicBezTo>
                  <a:cubicBezTo>
                    <a:pt x="118" y="63"/>
                    <a:pt x="108" y="64"/>
                    <a:pt x="97" y="63"/>
                  </a:cubicBezTo>
                  <a:cubicBezTo>
                    <a:pt x="100" y="69"/>
                    <a:pt x="102" y="74"/>
                    <a:pt x="102" y="80"/>
                  </a:cubicBezTo>
                  <a:cubicBezTo>
                    <a:pt x="102" y="86"/>
                    <a:pt x="99" y="93"/>
                    <a:pt x="94" y="95"/>
                  </a:cubicBezTo>
                  <a:cubicBezTo>
                    <a:pt x="89" y="97"/>
                    <a:pt x="83" y="96"/>
                    <a:pt x="78" y="92"/>
                  </a:cubicBezTo>
                  <a:cubicBezTo>
                    <a:pt x="74" y="89"/>
                    <a:pt x="71" y="84"/>
                    <a:pt x="68" y="79"/>
                  </a:cubicBezTo>
                  <a:cubicBezTo>
                    <a:pt x="61" y="85"/>
                    <a:pt x="57" y="97"/>
                    <a:pt x="48" y="99"/>
                  </a:cubicBezTo>
                  <a:cubicBezTo>
                    <a:pt x="40" y="101"/>
                    <a:pt x="32" y="94"/>
                    <a:pt x="30" y="85"/>
                  </a:cubicBezTo>
                  <a:cubicBezTo>
                    <a:pt x="28" y="77"/>
                    <a:pt x="31" y="69"/>
                    <a:pt x="34" y="61"/>
                  </a:cubicBezTo>
                  <a:cubicBezTo>
                    <a:pt x="28" y="64"/>
                    <a:pt x="22" y="66"/>
                    <a:pt x="15" y="66"/>
                  </a:cubicBezTo>
                  <a:cubicBezTo>
                    <a:pt x="8" y="65"/>
                    <a:pt x="1" y="61"/>
                    <a:pt x="0" y="54"/>
                  </a:cubicBezTo>
                  <a:cubicBezTo>
                    <a:pt x="0" y="48"/>
                    <a:pt x="4" y="43"/>
                    <a:pt x="9" y="41"/>
                  </a:cubicBezTo>
                  <a:cubicBezTo>
                    <a:pt x="14" y="38"/>
                    <a:pt x="20" y="38"/>
                    <a:pt x="26" y="39"/>
                  </a:cubicBezTo>
                  <a:cubicBezTo>
                    <a:pt x="25" y="33"/>
                    <a:pt x="18" y="28"/>
                    <a:pt x="18" y="22"/>
                  </a:cubicBezTo>
                  <a:cubicBezTo>
                    <a:pt x="18" y="16"/>
                    <a:pt x="24" y="12"/>
                    <a:pt x="29" y="11"/>
                  </a:cubicBezTo>
                  <a:cubicBezTo>
                    <a:pt x="37" y="9"/>
                    <a:pt x="46" y="11"/>
                    <a:pt x="53" y="15"/>
                  </a:cubicBezTo>
                </a:path>
              </a:pathLst>
            </a:custGeom>
            <a:solidFill>
              <a:srgbClr val="7EC4B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9" name="Freeform 86"/>
            <p:cNvSpPr/>
            <p:nvPr/>
          </p:nvSpPr>
          <p:spPr bwMode="auto">
            <a:xfrm>
              <a:off x="5084763" y="3073401"/>
              <a:ext cx="598488" cy="488950"/>
            </a:xfrm>
            <a:custGeom>
              <a:avLst/>
              <a:gdLst>
                <a:gd name="T0" fmla="*/ 53 w 141"/>
                <a:gd name="T1" fmla="*/ 26 h 115"/>
                <a:gd name="T2" fmla="*/ 86 w 141"/>
                <a:gd name="T3" fmla="*/ 30 h 115"/>
                <a:gd name="T4" fmla="*/ 90 w 141"/>
                <a:gd name="T5" fmla="*/ 30 h 115"/>
                <a:gd name="T6" fmla="*/ 120 w 141"/>
                <a:gd name="T7" fmla="*/ 21 h 115"/>
                <a:gd name="T8" fmla="*/ 123 w 141"/>
                <a:gd name="T9" fmla="*/ 29 h 115"/>
                <a:gd name="T10" fmla="*/ 118 w 141"/>
                <a:gd name="T11" fmla="*/ 41 h 115"/>
                <a:gd name="T12" fmla="*/ 109 w 141"/>
                <a:gd name="T13" fmla="*/ 46 h 115"/>
                <a:gd name="T14" fmla="*/ 111 w 141"/>
                <a:gd name="T15" fmla="*/ 49 h 115"/>
                <a:gd name="T16" fmla="*/ 127 w 141"/>
                <a:gd name="T17" fmla="*/ 51 h 115"/>
                <a:gd name="T18" fmla="*/ 133 w 141"/>
                <a:gd name="T19" fmla="*/ 68 h 115"/>
                <a:gd name="T20" fmla="*/ 116 w 141"/>
                <a:gd name="T21" fmla="*/ 70 h 115"/>
                <a:gd name="T22" fmla="*/ 102 w 141"/>
                <a:gd name="T23" fmla="*/ 70 h 115"/>
                <a:gd name="T24" fmla="*/ 100 w 141"/>
                <a:gd name="T25" fmla="*/ 73 h 115"/>
                <a:gd name="T26" fmla="*/ 102 w 141"/>
                <a:gd name="T27" fmla="*/ 98 h 115"/>
                <a:gd name="T28" fmla="*/ 82 w 141"/>
                <a:gd name="T29" fmla="*/ 98 h 115"/>
                <a:gd name="T30" fmla="*/ 75 w 141"/>
                <a:gd name="T31" fmla="*/ 87 h 115"/>
                <a:gd name="T32" fmla="*/ 72 w 141"/>
                <a:gd name="T33" fmla="*/ 87 h 115"/>
                <a:gd name="T34" fmla="*/ 56 w 141"/>
                <a:gd name="T35" fmla="*/ 104 h 115"/>
                <a:gd name="T36" fmla="*/ 37 w 141"/>
                <a:gd name="T37" fmla="*/ 91 h 115"/>
                <a:gd name="T38" fmla="*/ 41 w 141"/>
                <a:gd name="T39" fmla="*/ 70 h 115"/>
                <a:gd name="T40" fmla="*/ 39 w 141"/>
                <a:gd name="T41" fmla="*/ 68 h 115"/>
                <a:gd name="T42" fmla="*/ 16 w 141"/>
                <a:gd name="T43" fmla="*/ 72 h 115"/>
                <a:gd name="T44" fmla="*/ 11 w 141"/>
                <a:gd name="T45" fmla="*/ 54 h 115"/>
                <a:gd name="T46" fmla="*/ 30 w 141"/>
                <a:gd name="T47" fmla="*/ 50 h 115"/>
                <a:gd name="T48" fmla="*/ 32 w 141"/>
                <a:gd name="T49" fmla="*/ 48 h 115"/>
                <a:gd name="T50" fmla="*/ 31 w 141"/>
                <a:gd name="T51" fmla="*/ 43 h 115"/>
                <a:gd name="T52" fmla="*/ 28 w 141"/>
                <a:gd name="T53" fmla="*/ 30 h 115"/>
                <a:gd name="T54" fmla="*/ 35 w 141"/>
                <a:gd name="T55" fmla="*/ 22 h 115"/>
                <a:gd name="T56" fmla="*/ 42 w 141"/>
                <a:gd name="T57" fmla="*/ 21 h 115"/>
                <a:gd name="T58" fmla="*/ 57 w 141"/>
                <a:gd name="T59" fmla="*/ 26 h 115"/>
                <a:gd name="T60" fmla="*/ 59 w 141"/>
                <a:gd name="T61" fmla="*/ 22 h 115"/>
                <a:gd name="T62" fmla="*/ 26 w 141"/>
                <a:gd name="T63" fmla="*/ 22 h 115"/>
                <a:gd name="T64" fmla="*/ 29 w 141"/>
                <a:gd name="T65" fmla="*/ 49 h 115"/>
                <a:gd name="T66" fmla="*/ 31 w 141"/>
                <a:gd name="T67" fmla="*/ 47 h 115"/>
                <a:gd name="T68" fmla="*/ 4 w 141"/>
                <a:gd name="T69" fmla="*/ 65 h 115"/>
                <a:gd name="T70" fmla="*/ 40 w 141"/>
                <a:gd name="T71" fmla="*/ 72 h 115"/>
                <a:gd name="T72" fmla="*/ 37 w 141"/>
                <a:gd name="T73" fmla="*/ 69 h 115"/>
                <a:gd name="T74" fmla="*/ 45 w 141"/>
                <a:gd name="T75" fmla="*/ 109 h 115"/>
                <a:gd name="T76" fmla="*/ 75 w 141"/>
                <a:gd name="T77" fmla="*/ 90 h 115"/>
                <a:gd name="T78" fmla="*/ 71 w 141"/>
                <a:gd name="T79" fmla="*/ 89 h 115"/>
                <a:gd name="T80" fmla="*/ 100 w 141"/>
                <a:gd name="T81" fmla="*/ 106 h 115"/>
                <a:gd name="T82" fmla="*/ 104 w 141"/>
                <a:gd name="T83" fmla="*/ 72 h 115"/>
                <a:gd name="T84" fmla="*/ 102 w 141"/>
                <a:gd name="T85" fmla="*/ 74 h 115"/>
                <a:gd name="T86" fmla="*/ 140 w 141"/>
                <a:gd name="T87" fmla="*/ 63 h 115"/>
                <a:gd name="T88" fmla="*/ 110 w 141"/>
                <a:gd name="T89" fmla="*/ 45 h 115"/>
                <a:gd name="T90" fmla="*/ 111 w 141"/>
                <a:gd name="T91" fmla="*/ 49 h 115"/>
                <a:gd name="T92" fmla="*/ 129 w 141"/>
                <a:gd name="T93" fmla="*/ 32 h 115"/>
                <a:gd name="T94" fmla="*/ 122 w 141"/>
                <a:gd name="T95" fmla="*/ 17 h 115"/>
                <a:gd name="T96" fmla="*/ 86 w 141"/>
                <a:gd name="T97" fmla="*/ 30 h 115"/>
                <a:gd name="T98" fmla="*/ 90 w 141"/>
                <a:gd name="T99" fmla="*/ 30 h 115"/>
                <a:gd name="T100" fmla="*/ 49 w 141"/>
                <a:gd name="T101" fmla="*/ 25 h 115"/>
                <a:gd name="T102" fmla="*/ 53 w 141"/>
                <a:gd name="T103" fmla="*/ 26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1" h="115">
                  <a:moveTo>
                    <a:pt x="53" y="26"/>
                  </a:moveTo>
                  <a:cubicBezTo>
                    <a:pt x="57" y="6"/>
                    <a:pt x="86" y="8"/>
                    <a:pt x="86" y="30"/>
                  </a:cubicBezTo>
                  <a:cubicBezTo>
                    <a:pt x="86" y="32"/>
                    <a:pt x="90" y="32"/>
                    <a:pt x="90" y="30"/>
                  </a:cubicBezTo>
                  <a:cubicBezTo>
                    <a:pt x="91" y="16"/>
                    <a:pt x="111" y="14"/>
                    <a:pt x="120" y="21"/>
                  </a:cubicBezTo>
                  <a:cubicBezTo>
                    <a:pt x="124" y="22"/>
                    <a:pt x="125" y="25"/>
                    <a:pt x="123" y="29"/>
                  </a:cubicBezTo>
                  <a:cubicBezTo>
                    <a:pt x="125" y="34"/>
                    <a:pt x="123" y="38"/>
                    <a:pt x="118" y="41"/>
                  </a:cubicBezTo>
                  <a:cubicBezTo>
                    <a:pt x="115" y="43"/>
                    <a:pt x="112" y="44"/>
                    <a:pt x="109" y="46"/>
                  </a:cubicBezTo>
                  <a:cubicBezTo>
                    <a:pt x="107" y="47"/>
                    <a:pt x="109" y="50"/>
                    <a:pt x="111" y="49"/>
                  </a:cubicBezTo>
                  <a:cubicBezTo>
                    <a:pt x="116" y="48"/>
                    <a:pt x="122" y="48"/>
                    <a:pt x="127" y="51"/>
                  </a:cubicBezTo>
                  <a:cubicBezTo>
                    <a:pt x="131" y="54"/>
                    <a:pt x="139" y="62"/>
                    <a:pt x="133" y="68"/>
                  </a:cubicBezTo>
                  <a:cubicBezTo>
                    <a:pt x="130" y="70"/>
                    <a:pt x="120" y="70"/>
                    <a:pt x="116" y="70"/>
                  </a:cubicBezTo>
                  <a:cubicBezTo>
                    <a:pt x="112" y="71"/>
                    <a:pt x="107" y="70"/>
                    <a:pt x="102" y="70"/>
                  </a:cubicBezTo>
                  <a:cubicBezTo>
                    <a:pt x="101" y="70"/>
                    <a:pt x="100" y="72"/>
                    <a:pt x="100" y="73"/>
                  </a:cubicBezTo>
                  <a:cubicBezTo>
                    <a:pt x="103" y="80"/>
                    <a:pt x="108" y="91"/>
                    <a:pt x="102" y="98"/>
                  </a:cubicBezTo>
                  <a:cubicBezTo>
                    <a:pt x="97" y="105"/>
                    <a:pt x="88" y="103"/>
                    <a:pt x="82" y="98"/>
                  </a:cubicBezTo>
                  <a:cubicBezTo>
                    <a:pt x="79" y="95"/>
                    <a:pt x="77" y="91"/>
                    <a:pt x="75" y="87"/>
                  </a:cubicBezTo>
                  <a:cubicBezTo>
                    <a:pt x="74" y="86"/>
                    <a:pt x="73" y="86"/>
                    <a:pt x="72" y="87"/>
                  </a:cubicBezTo>
                  <a:cubicBezTo>
                    <a:pt x="66" y="92"/>
                    <a:pt x="63" y="101"/>
                    <a:pt x="56" y="104"/>
                  </a:cubicBezTo>
                  <a:cubicBezTo>
                    <a:pt x="46" y="110"/>
                    <a:pt x="38" y="100"/>
                    <a:pt x="37" y="91"/>
                  </a:cubicBezTo>
                  <a:cubicBezTo>
                    <a:pt x="36" y="84"/>
                    <a:pt x="39" y="77"/>
                    <a:pt x="41" y="70"/>
                  </a:cubicBezTo>
                  <a:cubicBezTo>
                    <a:pt x="42" y="69"/>
                    <a:pt x="40" y="67"/>
                    <a:pt x="39" y="68"/>
                  </a:cubicBezTo>
                  <a:cubicBezTo>
                    <a:pt x="32" y="71"/>
                    <a:pt x="23" y="75"/>
                    <a:pt x="16" y="72"/>
                  </a:cubicBezTo>
                  <a:cubicBezTo>
                    <a:pt x="9" y="69"/>
                    <a:pt x="3" y="64"/>
                    <a:pt x="11" y="54"/>
                  </a:cubicBezTo>
                  <a:cubicBezTo>
                    <a:pt x="15" y="49"/>
                    <a:pt x="24" y="49"/>
                    <a:pt x="30" y="50"/>
                  </a:cubicBezTo>
                  <a:cubicBezTo>
                    <a:pt x="32" y="51"/>
                    <a:pt x="33" y="50"/>
                    <a:pt x="32" y="48"/>
                  </a:cubicBezTo>
                  <a:cubicBezTo>
                    <a:pt x="32" y="46"/>
                    <a:pt x="32" y="45"/>
                    <a:pt x="31" y="43"/>
                  </a:cubicBezTo>
                  <a:cubicBezTo>
                    <a:pt x="28" y="37"/>
                    <a:pt x="26" y="38"/>
                    <a:pt x="28" y="30"/>
                  </a:cubicBezTo>
                  <a:cubicBezTo>
                    <a:pt x="28" y="25"/>
                    <a:pt x="30" y="23"/>
                    <a:pt x="35" y="22"/>
                  </a:cubicBezTo>
                  <a:cubicBezTo>
                    <a:pt x="37" y="21"/>
                    <a:pt x="40" y="21"/>
                    <a:pt x="42" y="21"/>
                  </a:cubicBezTo>
                  <a:cubicBezTo>
                    <a:pt x="48" y="21"/>
                    <a:pt x="53" y="23"/>
                    <a:pt x="57" y="26"/>
                  </a:cubicBezTo>
                  <a:cubicBezTo>
                    <a:pt x="60" y="27"/>
                    <a:pt x="62" y="24"/>
                    <a:pt x="59" y="22"/>
                  </a:cubicBezTo>
                  <a:cubicBezTo>
                    <a:pt x="50" y="17"/>
                    <a:pt x="35" y="14"/>
                    <a:pt x="26" y="22"/>
                  </a:cubicBezTo>
                  <a:cubicBezTo>
                    <a:pt x="16" y="31"/>
                    <a:pt x="26" y="39"/>
                    <a:pt x="29" y="49"/>
                  </a:cubicBezTo>
                  <a:cubicBezTo>
                    <a:pt x="29" y="48"/>
                    <a:pt x="30" y="47"/>
                    <a:pt x="31" y="47"/>
                  </a:cubicBezTo>
                  <a:cubicBezTo>
                    <a:pt x="20" y="45"/>
                    <a:pt x="0" y="49"/>
                    <a:pt x="4" y="65"/>
                  </a:cubicBezTo>
                  <a:cubicBezTo>
                    <a:pt x="8" y="82"/>
                    <a:pt x="29" y="76"/>
                    <a:pt x="40" y="72"/>
                  </a:cubicBezTo>
                  <a:cubicBezTo>
                    <a:pt x="39" y="71"/>
                    <a:pt x="38" y="70"/>
                    <a:pt x="37" y="69"/>
                  </a:cubicBezTo>
                  <a:cubicBezTo>
                    <a:pt x="32" y="82"/>
                    <a:pt x="28" y="102"/>
                    <a:pt x="45" y="109"/>
                  </a:cubicBezTo>
                  <a:cubicBezTo>
                    <a:pt x="59" y="115"/>
                    <a:pt x="66" y="97"/>
                    <a:pt x="75" y="90"/>
                  </a:cubicBezTo>
                  <a:cubicBezTo>
                    <a:pt x="74" y="90"/>
                    <a:pt x="73" y="90"/>
                    <a:pt x="71" y="89"/>
                  </a:cubicBezTo>
                  <a:cubicBezTo>
                    <a:pt x="77" y="99"/>
                    <a:pt x="87" y="111"/>
                    <a:pt x="100" y="106"/>
                  </a:cubicBezTo>
                  <a:cubicBezTo>
                    <a:pt x="113" y="100"/>
                    <a:pt x="109" y="82"/>
                    <a:pt x="104" y="72"/>
                  </a:cubicBezTo>
                  <a:cubicBezTo>
                    <a:pt x="104" y="72"/>
                    <a:pt x="103" y="73"/>
                    <a:pt x="102" y="74"/>
                  </a:cubicBezTo>
                  <a:cubicBezTo>
                    <a:pt x="111" y="75"/>
                    <a:pt x="141" y="77"/>
                    <a:pt x="140" y="63"/>
                  </a:cubicBezTo>
                  <a:cubicBezTo>
                    <a:pt x="138" y="49"/>
                    <a:pt x="122" y="42"/>
                    <a:pt x="110" y="45"/>
                  </a:cubicBezTo>
                  <a:cubicBezTo>
                    <a:pt x="110" y="47"/>
                    <a:pt x="111" y="48"/>
                    <a:pt x="111" y="49"/>
                  </a:cubicBezTo>
                  <a:cubicBezTo>
                    <a:pt x="119" y="45"/>
                    <a:pt x="128" y="41"/>
                    <a:pt x="129" y="32"/>
                  </a:cubicBezTo>
                  <a:cubicBezTo>
                    <a:pt x="130" y="25"/>
                    <a:pt x="128" y="20"/>
                    <a:pt x="122" y="17"/>
                  </a:cubicBezTo>
                  <a:cubicBezTo>
                    <a:pt x="109" y="10"/>
                    <a:pt x="87" y="12"/>
                    <a:pt x="86" y="30"/>
                  </a:cubicBezTo>
                  <a:cubicBezTo>
                    <a:pt x="87" y="30"/>
                    <a:pt x="89" y="30"/>
                    <a:pt x="90" y="30"/>
                  </a:cubicBezTo>
                  <a:cubicBezTo>
                    <a:pt x="90" y="4"/>
                    <a:pt x="54" y="0"/>
                    <a:pt x="49" y="25"/>
                  </a:cubicBezTo>
                  <a:cubicBezTo>
                    <a:pt x="49" y="28"/>
                    <a:pt x="53" y="29"/>
                    <a:pt x="53" y="26"/>
                  </a:cubicBezTo>
                  <a:close/>
                </a:path>
              </a:pathLst>
            </a:custGeom>
            <a:solidFill>
              <a:srgbClr val="7EC4B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0" name="Freeform 87"/>
            <p:cNvSpPr/>
            <p:nvPr/>
          </p:nvSpPr>
          <p:spPr bwMode="auto">
            <a:xfrm>
              <a:off x="5257800" y="3184526"/>
              <a:ext cx="90488" cy="96838"/>
            </a:xfrm>
            <a:custGeom>
              <a:avLst/>
              <a:gdLst>
                <a:gd name="T0" fmla="*/ 7 w 21"/>
                <a:gd name="T1" fmla="*/ 6 h 23"/>
                <a:gd name="T2" fmla="*/ 9 w 21"/>
                <a:gd name="T3" fmla="*/ 1 h 23"/>
                <a:gd name="T4" fmla="*/ 15 w 21"/>
                <a:gd name="T5" fmla="*/ 2 h 23"/>
                <a:gd name="T6" fmla="*/ 14 w 21"/>
                <a:gd name="T7" fmla="*/ 8 h 23"/>
                <a:gd name="T8" fmla="*/ 19 w 21"/>
                <a:gd name="T9" fmla="*/ 7 h 23"/>
                <a:gd name="T10" fmla="*/ 20 w 21"/>
                <a:gd name="T11" fmla="*/ 7 h 23"/>
                <a:gd name="T12" fmla="*/ 21 w 21"/>
                <a:gd name="T13" fmla="*/ 10 h 23"/>
                <a:gd name="T14" fmla="*/ 17 w 21"/>
                <a:gd name="T15" fmla="*/ 12 h 23"/>
                <a:gd name="T16" fmla="*/ 19 w 21"/>
                <a:gd name="T17" fmla="*/ 17 h 23"/>
                <a:gd name="T18" fmla="*/ 15 w 21"/>
                <a:gd name="T19" fmla="*/ 19 h 23"/>
                <a:gd name="T20" fmla="*/ 11 w 21"/>
                <a:gd name="T21" fmla="*/ 17 h 23"/>
                <a:gd name="T22" fmla="*/ 8 w 21"/>
                <a:gd name="T23" fmla="*/ 22 h 23"/>
                <a:gd name="T24" fmla="*/ 3 w 21"/>
                <a:gd name="T25" fmla="*/ 20 h 23"/>
                <a:gd name="T26" fmla="*/ 6 w 21"/>
                <a:gd name="T27" fmla="*/ 15 h 23"/>
                <a:gd name="T28" fmla="*/ 1 w 21"/>
                <a:gd name="T29" fmla="*/ 15 h 23"/>
                <a:gd name="T30" fmla="*/ 1 w 21"/>
                <a:gd name="T31" fmla="*/ 11 h 23"/>
                <a:gd name="T32" fmla="*/ 5 w 21"/>
                <a:gd name="T33" fmla="*/ 11 h 23"/>
                <a:gd name="T34" fmla="*/ 2 w 21"/>
                <a:gd name="T35" fmla="*/ 9 h 23"/>
                <a:gd name="T36" fmla="*/ 2 w 21"/>
                <a:gd name="T37" fmla="*/ 6 h 23"/>
                <a:gd name="T38" fmla="*/ 4 w 21"/>
                <a:gd name="T39" fmla="*/ 5 h 23"/>
                <a:gd name="T40" fmla="*/ 7 w 21"/>
                <a:gd name="T41" fmla="*/ 4 h 23"/>
                <a:gd name="T42" fmla="*/ 9 w 21"/>
                <a:gd name="T43" fmla="*/ 6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1" h="23">
                  <a:moveTo>
                    <a:pt x="7" y="6"/>
                  </a:moveTo>
                  <a:cubicBezTo>
                    <a:pt x="7" y="4"/>
                    <a:pt x="8" y="2"/>
                    <a:pt x="9" y="1"/>
                  </a:cubicBezTo>
                  <a:cubicBezTo>
                    <a:pt x="11" y="0"/>
                    <a:pt x="14" y="0"/>
                    <a:pt x="15" y="2"/>
                  </a:cubicBezTo>
                  <a:cubicBezTo>
                    <a:pt x="16" y="4"/>
                    <a:pt x="16" y="6"/>
                    <a:pt x="14" y="8"/>
                  </a:cubicBezTo>
                  <a:cubicBezTo>
                    <a:pt x="16" y="7"/>
                    <a:pt x="17" y="7"/>
                    <a:pt x="19" y="7"/>
                  </a:cubicBezTo>
                  <a:cubicBezTo>
                    <a:pt x="19" y="7"/>
                    <a:pt x="20" y="7"/>
                    <a:pt x="20" y="7"/>
                  </a:cubicBezTo>
                  <a:cubicBezTo>
                    <a:pt x="21" y="7"/>
                    <a:pt x="21" y="9"/>
                    <a:pt x="21" y="10"/>
                  </a:cubicBezTo>
                  <a:cubicBezTo>
                    <a:pt x="20" y="11"/>
                    <a:pt x="18" y="13"/>
                    <a:pt x="17" y="12"/>
                  </a:cubicBezTo>
                  <a:cubicBezTo>
                    <a:pt x="18" y="13"/>
                    <a:pt x="19" y="15"/>
                    <a:pt x="19" y="17"/>
                  </a:cubicBezTo>
                  <a:cubicBezTo>
                    <a:pt x="19" y="18"/>
                    <a:pt x="17" y="19"/>
                    <a:pt x="15" y="19"/>
                  </a:cubicBezTo>
                  <a:cubicBezTo>
                    <a:pt x="14" y="19"/>
                    <a:pt x="12" y="18"/>
                    <a:pt x="11" y="17"/>
                  </a:cubicBezTo>
                  <a:cubicBezTo>
                    <a:pt x="11" y="19"/>
                    <a:pt x="10" y="21"/>
                    <a:pt x="8" y="22"/>
                  </a:cubicBezTo>
                  <a:cubicBezTo>
                    <a:pt x="7" y="23"/>
                    <a:pt x="4" y="22"/>
                    <a:pt x="3" y="20"/>
                  </a:cubicBezTo>
                  <a:cubicBezTo>
                    <a:pt x="3" y="18"/>
                    <a:pt x="4" y="15"/>
                    <a:pt x="6" y="15"/>
                  </a:cubicBezTo>
                  <a:cubicBezTo>
                    <a:pt x="5" y="16"/>
                    <a:pt x="3" y="16"/>
                    <a:pt x="1" y="15"/>
                  </a:cubicBezTo>
                  <a:cubicBezTo>
                    <a:pt x="0" y="14"/>
                    <a:pt x="0" y="12"/>
                    <a:pt x="1" y="11"/>
                  </a:cubicBezTo>
                  <a:cubicBezTo>
                    <a:pt x="2" y="10"/>
                    <a:pt x="4" y="10"/>
                    <a:pt x="5" y="11"/>
                  </a:cubicBezTo>
                  <a:cubicBezTo>
                    <a:pt x="4" y="11"/>
                    <a:pt x="3" y="10"/>
                    <a:pt x="2" y="9"/>
                  </a:cubicBezTo>
                  <a:cubicBezTo>
                    <a:pt x="2" y="9"/>
                    <a:pt x="1" y="7"/>
                    <a:pt x="2" y="6"/>
                  </a:cubicBezTo>
                  <a:cubicBezTo>
                    <a:pt x="2" y="6"/>
                    <a:pt x="3" y="5"/>
                    <a:pt x="4" y="5"/>
                  </a:cubicBezTo>
                  <a:cubicBezTo>
                    <a:pt x="5" y="4"/>
                    <a:pt x="6" y="4"/>
                    <a:pt x="7" y="4"/>
                  </a:cubicBezTo>
                  <a:cubicBezTo>
                    <a:pt x="8" y="4"/>
                    <a:pt x="9" y="5"/>
                    <a:pt x="9" y="6"/>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1" name="Freeform 88"/>
            <p:cNvSpPr/>
            <p:nvPr/>
          </p:nvSpPr>
          <p:spPr bwMode="auto">
            <a:xfrm>
              <a:off x="5416550" y="3209926"/>
              <a:ext cx="96838" cy="84138"/>
            </a:xfrm>
            <a:custGeom>
              <a:avLst/>
              <a:gdLst>
                <a:gd name="T0" fmla="*/ 15 w 23"/>
                <a:gd name="T1" fmla="*/ 4 h 20"/>
                <a:gd name="T2" fmla="*/ 21 w 23"/>
                <a:gd name="T3" fmla="*/ 5 h 20"/>
                <a:gd name="T4" fmla="*/ 22 w 23"/>
                <a:gd name="T5" fmla="*/ 11 h 20"/>
                <a:gd name="T6" fmla="*/ 16 w 23"/>
                <a:gd name="T7" fmla="*/ 12 h 20"/>
                <a:gd name="T8" fmla="*/ 19 w 23"/>
                <a:gd name="T9" fmla="*/ 16 h 20"/>
                <a:gd name="T10" fmla="*/ 19 w 23"/>
                <a:gd name="T11" fmla="*/ 17 h 20"/>
                <a:gd name="T12" fmla="*/ 17 w 23"/>
                <a:gd name="T13" fmla="*/ 19 h 20"/>
                <a:gd name="T14" fmla="*/ 13 w 23"/>
                <a:gd name="T15" fmla="*/ 16 h 20"/>
                <a:gd name="T16" fmla="*/ 9 w 23"/>
                <a:gd name="T17" fmla="*/ 20 h 20"/>
                <a:gd name="T18" fmla="*/ 6 w 23"/>
                <a:gd name="T19" fmla="*/ 17 h 20"/>
                <a:gd name="T20" fmla="*/ 6 w 23"/>
                <a:gd name="T21" fmla="*/ 12 h 20"/>
                <a:gd name="T22" fmla="*/ 1 w 23"/>
                <a:gd name="T23" fmla="*/ 12 h 20"/>
                <a:gd name="T24" fmla="*/ 1 w 23"/>
                <a:gd name="T25" fmla="*/ 6 h 20"/>
                <a:gd name="T26" fmla="*/ 6 w 23"/>
                <a:gd name="T27" fmla="*/ 7 h 20"/>
                <a:gd name="T28" fmla="*/ 4 w 23"/>
                <a:gd name="T29" fmla="*/ 3 h 20"/>
                <a:gd name="T30" fmla="*/ 8 w 23"/>
                <a:gd name="T31" fmla="*/ 0 h 20"/>
                <a:gd name="T32" fmla="*/ 10 w 23"/>
                <a:gd name="T33" fmla="*/ 4 h 20"/>
                <a:gd name="T34" fmla="*/ 10 w 23"/>
                <a:gd name="T35" fmla="*/ 1 h 20"/>
                <a:gd name="T36" fmla="*/ 13 w 23"/>
                <a:gd name="T37" fmla="*/ 0 h 20"/>
                <a:gd name="T38" fmla="*/ 15 w 23"/>
                <a:gd name="T39" fmla="*/ 1 h 20"/>
                <a:gd name="T40" fmla="*/ 17 w 23"/>
                <a:gd name="T41" fmla="*/ 4 h 20"/>
                <a:gd name="T42" fmla="*/ 16 w 23"/>
                <a:gd name="T43" fmla="*/ 7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3" h="20">
                  <a:moveTo>
                    <a:pt x="15" y="4"/>
                  </a:moveTo>
                  <a:cubicBezTo>
                    <a:pt x="17" y="3"/>
                    <a:pt x="19" y="4"/>
                    <a:pt x="21" y="5"/>
                  </a:cubicBezTo>
                  <a:cubicBezTo>
                    <a:pt x="22" y="6"/>
                    <a:pt x="23" y="9"/>
                    <a:pt x="22" y="11"/>
                  </a:cubicBezTo>
                  <a:cubicBezTo>
                    <a:pt x="21" y="12"/>
                    <a:pt x="18" y="13"/>
                    <a:pt x="16" y="12"/>
                  </a:cubicBezTo>
                  <a:cubicBezTo>
                    <a:pt x="17" y="13"/>
                    <a:pt x="18" y="14"/>
                    <a:pt x="19" y="16"/>
                  </a:cubicBezTo>
                  <a:cubicBezTo>
                    <a:pt x="19" y="16"/>
                    <a:pt x="19" y="16"/>
                    <a:pt x="19" y="17"/>
                  </a:cubicBezTo>
                  <a:cubicBezTo>
                    <a:pt x="19" y="18"/>
                    <a:pt x="18" y="19"/>
                    <a:pt x="17" y="19"/>
                  </a:cubicBezTo>
                  <a:cubicBezTo>
                    <a:pt x="15" y="19"/>
                    <a:pt x="13" y="18"/>
                    <a:pt x="13" y="16"/>
                  </a:cubicBezTo>
                  <a:cubicBezTo>
                    <a:pt x="12" y="18"/>
                    <a:pt x="11" y="19"/>
                    <a:pt x="9" y="20"/>
                  </a:cubicBezTo>
                  <a:cubicBezTo>
                    <a:pt x="8" y="20"/>
                    <a:pt x="6" y="18"/>
                    <a:pt x="6" y="17"/>
                  </a:cubicBezTo>
                  <a:cubicBezTo>
                    <a:pt x="6" y="15"/>
                    <a:pt x="6" y="14"/>
                    <a:pt x="6" y="12"/>
                  </a:cubicBezTo>
                  <a:cubicBezTo>
                    <a:pt x="5" y="13"/>
                    <a:pt x="2" y="13"/>
                    <a:pt x="1" y="12"/>
                  </a:cubicBezTo>
                  <a:cubicBezTo>
                    <a:pt x="0" y="10"/>
                    <a:pt x="0" y="7"/>
                    <a:pt x="1" y="6"/>
                  </a:cubicBezTo>
                  <a:cubicBezTo>
                    <a:pt x="3" y="5"/>
                    <a:pt x="5" y="5"/>
                    <a:pt x="6" y="7"/>
                  </a:cubicBezTo>
                  <a:cubicBezTo>
                    <a:pt x="5" y="6"/>
                    <a:pt x="4" y="4"/>
                    <a:pt x="4" y="3"/>
                  </a:cubicBezTo>
                  <a:cubicBezTo>
                    <a:pt x="5" y="1"/>
                    <a:pt x="7" y="0"/>
                    <a:pt x="8" y="0"/>
                  </a:cubicBezTo>
                  <a:cubicBezTo>
                    <a:pt x="10" y="1"/>
                    <a:pt x="11" y="3"/>
                    <a:pt x="10" y="4"/>
                  </a:cubicBezTo>
                  <a:cubicBezTo>
                    <a:pt x="10" y="3"/>
                    <a:pt x="10" y="2"/>
                    <a:pt x="10" y="1"/>
                  </a:cubicBezTo>
                  <a:cubicBezTo>
                    <a:pt x="11" y="1"/>
                    <a:pt x="12" y="0"/>
                    <a:pt x="13" y="0"/>
                  </a:cubicBezTo>
                  <a:cubicBezTo>
                    <a:pt x="14" y="0"/>
                    <a:pt x="14" y="0"/>
                    <a:pt x="15" y="1"/>
                  </a:cubicBezTo>
                  <a:cubicBezTo>
                    <a:pt x="16" y="2"/>
                    <a:pt x="17" y="3"/>
                    <a:pt x="17" y="4"/>
                  </a:cubicBezTo>
                  <a:cubicBezTo>
                    <a:pt x="17" y="5"/>
                    <a:pt x="17" y="6"/>
                    <a:pt x="16" y="7"/>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2" name="Freeform 89"/>
            <p:cNvSpPr/>
            <p:nvPr/>
          </p:nvSpPr>
          <p:spPr bwMode="auto">
            <a:xfrm>
              <a:off x="5424488" y="3344863"/>
              <a:ext cx="84138" cy="101600"/>
            </a:xfrm>
            <a:custGeom>
              <a:avLst/>
              <a:gdLst>
                <a:gd name="T0" fmla="*/ 16 w 20"/>
                <a:gd name="T1" fmla="*/ 15 h 24"/>
                <a:gd name="T2" fmla="*/ 16 w 20"/>
                <a:gd name="T3" fmla="*/ 21 h 24"/>
                <a:gd name="T4" fmla="*/ 10 w 20"/>
                <a:gd name="T5" fmla="*/ 23 h 24"/>
                <a:gd name="T6" fmla="*/ 8 w 20"/>
                <a:gd name="T7" fmla="*/ 18 h 24"/>
                <a:gd name="T8" fmla="*/ 5 w 20"/>
                <a:gd name="T9" fmla="*/ 20 h 24"/>
                <a:gd name="T10" fmla="*/ 4 w 20"/>
                <a:gd name="T11" fmla="*/ 21 h 24"/>
                <a:gd name="T12" fmla="*/ 2 w 20"/>
                <a:gd name="T13" fmla="*/ 19 h 24"/>
                <a:gd name="T14" fmla="*/ 4 w 20"/>
                <a:gd name="T15" fmla="*/ 14 h 24"/>
                <a:gd name="T16" fmla="*/ 0 w 20"/>
                <a:gd name="T17" fmla="*/ 11 h 24"/>
                <a:gd name="T18" fmla="*/ 3 w 20"/>
                <a:gd name="T19" fmla="*/ 8 h 24"/>
                <a:gd name="T20" fmla="*/ 7 w 20"/>
                <a:gd name="T21" fmla="*/ 8 h 24"/>
                <a:gd name="T22" fmla="*/ 7 w 20"/>
                <a:gd name="T23" fmla="*/ 2 h 24"/>
                <a:gd name="T24" fmla="*/ 13 w 20"/>
                <a:gd name="T25" fmla="*/ 2 h 24"/>
                <a:gd name="T26" fmla="*/ 13 w 20"/>
                <a:gd name="T27" fmla="*/ 7 h 24"/>
                <a:gd name="T28" fmla="*/ 17 w 20"/>
                <a:gd name="T29" fmla="*/ 5 h 24"/>
                <a:gd name="T30" fmla="*/ 19 w 20"/>
                <a:gd name="T31" fmla="*/ 8 h 24"/>
                <a:gd name="T32" fmla="*/ 15 w 20"/>
                <a:gd name="T33" fmla="*/ 10 h 24"/>
                <a:gd name="T34" fmla="*/ 18 w 20"/>
                <a:gd name="T35" fmla="*/ 11 h 24"/>
                <a:gd name="T36" fmla="*/ 20 w 20"/>
                <a:gd name="T37" fmla="*/ 13 h 24"/>
                <a:gd name="T38" fmla="*/ 19 w 20"/>
                <a:gd name="T39" fmla="*/ 15 h 24"/>
                <a:gd name="T40" fmla="*/ 17 w 20"/>
                <a:gd name="T41" fmla="*/ 17 h 24"/>
                <a:gd name="T42" fmla="*/ 14 w 20"/>
                <a:gd name="T43" fmla="*/ 16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0" h="24">
                  <a:moveTo>
                    <a:pt x="16" y="15"/>
                  </a:moveTo>
                  <a:cubicBezTo>
                    <a:pt x="17" y="17"/>
                    <a:pt x="17" y="20"/>
                    <a:pt x="16" y="21"/>
                  </a:cubicBezTo>
                  <a:cubicBezTo>
                    <a:pt x="15" y="23"/>
                    <a:pt x="12" y="24"/>
                    <a:pt x="10" y="23"/>
                  </a:cubicBezTo>
                  <a:cubicBezTo>
                    <a:pt x="8" y="22"/>
                    <a:pt x="7" y="19"/>
                    <a:pt x="8" y="18"/>
                  </a:cubicBezTo>
                  <a:cubicBezTo>
                    <a:pt x="7" y="19"/>
                    <a:pt x="6" y="20"/>
                    <a:pt x="5" y="20"/>
                  </a:cubicBezTo>
                  <a:cubicBezTo>
                    <a:pt x="5" y="20"/>
                    <a:pt x="4" y="21"/>
                    <a:pt x="4" y="21"/>
                  </a:cubicBezTo>
                  <a:cubicBezTo>
                    <a:pt x="3" y="21"/>
                    <a:pt x="2" y="20"/>
                    <a:pt x="2" y="19"/>
                  </a:cubicBezTo>
                  <a:cubicBezTo>
                    <a:pt x="1" y="17"/>
                    <a:pt x="2" y="15"/>
                    <a:pt x="4" y="14"/>
                  </a:cubicBezTo>
                  <a:cubicBezTo>
                    <a:pt x="2" y="14"/>
                    <a:pt x="0" y="13"/>
                    <a:pt x="0" y="11"/>
                  </a:cubicBezTo>
                  <a:cubicBezTo>
                    <a:pt x="0" y="10"/>
                    <a:pt x="1" y="8"/>
                    <a:pt x="3" y="8"/>
                  </a:cubicBezTo>
                  <a:cubicBezTo>
                    <a:pt x="4" y="7"/>
                    <a:pt x="6" y="7"/>
                    <a:pt x="7" y="8"/>
                  </a:cubicBezTo>
                  <a:cubicBezTo>
                    <a:pt x="6" y="6"/>
                    <a:pt x="6" y="4"/>
                    <a:pt x="7" y="2"/>
                  </a:cubicBezTo>
                  <a:cubicBezTo>
                    <a:pt x="9" y="1"/>
                    <a:pt x="11" y="0"/>
                    <a:pt x="13" y="2"/>
                  </a:cubicBezTo>
                  <a:cubicBezTo>
                    <a:pt x="14" y="3"/>
                    <a:pt x="14" y="6"/>
                    <a:pt x="13" y="7"/>
                  </a:cubicBezTo>
                  <a:cubicBezTo>
                    <a:pt x="13" y="6"/>
                    <a:pt x="15" y="4"/>
                    <a:pt x="17" y="5"/>
                  </a:cubicBezTo>
                  <a:cubicBezTo>
                    <a:pt x="18" y="5"/>
                    <a:pt x="19" y="7"/>
                    <a:pt x="19" y="8"/>
                  </a:cubicBezTo>
                  <a:cubicBezTo>
                    <a:pt x="19" y="10"/>
                    <a:pt x="17" y="11"/>
                    <a:pt x="15" y="10"/>
                  </a:cubicBezTo>
                  <a:cubicBezTo>
                    <a:pt x="16" y="10"/>
                    <a:pt x="17" y="10"/>
                    <a:pt x="18" y="11"/>
                  </a:cubicBezTo>
                  <a:cubicBezTo>
                    <a:pt x="19" y="11"/>
                    <a:pt x="20" y="12"/>
                    <a:pt x="20" y="13"/>
                  </a:cubicBezTo>
                  <a:cubicBezTo>
                    <a:pt x="20" y="14"/>
                    <a:pt x="20" y="14"/>
                    <a:pt x="19" y="15"/>
                  </a:cubicBezTo>
                  <a:cubicBezTo>
                    <a:pt x="19" y="16"/>
                    <a:pt x="18" y="17"/>
                    <a:pt x="17" y="17"/>
                  </a:cubicBezTo>
                  <a:cubicBezTo>
                    <a:pt x="16" y="18"/>
                    <a:pt x="14" y="17"/>
                    <a:pt x="14" y="16"/>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3" name="Freeform 90"/>
            <p:cNvSpPr/>
            <p:nvPr/>
          </p:nvSpPr>
          <p:spPr bwMode="auto">
            <a:xfrm>
              <a:off x="5272088" y="3332163"/>
              <a:ext cx="88900" cy="85725"/>
            </a:xfrm>
            <a:custGeom>
              <a:avLst/>
              <a:gdLst>
                <a:gd name="T0" fmla="*/ 10 w 21"/>
                <a:gd name="T1" fmla="*/ 3 h 20"/>
                <a:gd name="T2" fmla="*/ 14 w 21"/>
                <a:gd name="T3" fmla="*/ 0 h 20"/>
                <a:gd name="T4" fmla="*/ 19 w 21"/>
                <a:gd name="T5" fmla="*/ 4 h 20"/>
                <a:gd name="T6" fmla="*/ 16 w 21"/>
                <a:gd name="T7" fmla="*/ 8 h 20"/>
                <a:gd name="T8" fmla="*/ 20 w 21"/>
                <a:gd name="T9" fmla="*/ 10 h 20"/>
                <a:gd name="T10" fmla="*/ 21 w 21"/>
                <a:gd name="T11" fmla="*/ 10 h 20"/>
                <a:gd name="T12" fmla="*/ 20 w 21"/>
                <a:gd name="T13" fmla="*/ 13 h 20"/>
                <a:gd name="T14" fmla="*/ 15 w 21"/>
                <a:gd name="T15" fmla="*/ 14 h 20"/>
                <a:gd name="T16" fmla="*/ 15 w 21"/>
                <a:gd name="T17" fmla="*/ 19 h 20"/>
                <a:gd name="T18" fmla="*/ 11 w 21"/>
                <a:gd name="T19" fmla="*/ 19 h 20"/>
                <a:gd name="T20" fmla="*/ 8 w 21"/>
                <a:gd name="T21" fmla="*/ 15 h 20"/>
                <a:gd name="T22" fmla="*/ 3 w 21"/>
                <a:gd name="T23" fmla="*/ 18 h 20"/>
                <a:gd name="T24" fmla="*/ 0 w 21"/>
                <a:gd name="T25" fmla="*/ 13 h 20"/>
                <a:gd name="T26" fmla="*/ 4 w 21"/>
                <a:gd name="T27" fmla="*/ 10 h 20"/>
                <a:gd name="T28" fmla="*/ 0 w 21"/>
                <a:gd name="T29" fmla="*/ 9 h 20"/>
                <a:gd name="T30" fmla="*/ 2 w 21"/>
                <a:gd name="T31" fmla="*/ 4 h 20"/>
                <a:gd name="T32" fmla="*/ 6 w 21"/>
                <a:gd name="T33" fmla="*/ 6 h 20"/>
                <a:gd name="T34" fmla="*/ 4 w 21"/>
                <a:gd name="T35" fmla="*/ 4 h 20"/>
                <a:gd name="T36" fmla="*/ 5 w 21"/>
                <a:gd name="T37" fmla="*/ 1 h 20"/>
                <a:gd name="T38" fmla="*/ 7 w 21"/>
                <a:gd name="T39" fmla="*/ 1 h 20"/>
                <a:gd name="T40" fmla="*/ 11 w 21"/>
                <a:gd name="T41" fmla="*/ 1 h 20"/>
                <a:gd name="T42" fmla="*/ 12 w 21"/>
                <a:gd name="T43" fmla="*/ 5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1" h="20">
                  <a:moveTo>
                    <a:pt x="10" y="3"/>
                  </a:moveTo>
                  <a:cubicBezTo>
                    <a:pt x="10" y="1"/>
                    <a:pt x="12" y="0"/>
                    <a:pt x="14" y="0"/>
                  </a:cubicBezTo>
                  <a:cubicBezTo>
                    <a:pt x="17" y="0"/>
                    <a:pt x="19" y="2"/>
                    <a:pt x="19" y="4"/>
                  </a:cubicBezTo>
                  <a:cubicBezTo>
                    <a:pt x="19" y="6"/>
                    <a:pt x="18" y="8"/>
                    <a:pt x="16" y="8"/>
                  </a:cubicBezTo>
                  <a:cubicBezTo>
                    <a:pt x="17" y="8"/>
                    <a:pt x="18" y="9"/>
                    <a:pt x="20" y="10"/>
                  </a:cubicBezTo>
                  <a:cubicBezTo>
                    <a:pt x="20" y="10"/>
                    <a:pt x="20" y="10"/>
                    <a:pt x="21" y="10"/>
                  </a:cubicBezTo>
                  <a:cubicBezTo>
                    <a:pt x="21" y="11"/>
                    <a:pt x="21" y="12"/>
                    <a:pt x="20" y="13"/>
                  </a:cubicBezTo>
                  <a:cubicBezTo>
                    <a:pt x="19" y="14"/>
                    <a:pt x="17" y="15"/>
                    <a:pt x="15" y="14"/>
                  </a:cubicBezTo>
                  <a:cubicBezTo>
                    <a:pt x="16" y="15"/>
                    <a:pt x="16" y="17"/>
                    <a:pt x="15" y="19"/>
                  </a:cubicBezTo>
                  <a:cubicBezTo>
                    <a:pt x="14" y="20"/>
                    <a:pt x="12" y="20"/>
                    <a:pt x="11" y="19"/>
                  </a:cubicBezTo>
                  <a:cubicBezTo>
                    <a:pt x="9" y="18"/>
                    <a:pt x="8" y="16"/>
                    <a:pt x="8" y="15"/>
                  </a:cubicBezTo>
                  <a:cubicBezTo>
                    <a:pt x="7" y="17"/>
                    <a:pt x="5" y="18"/>
                    <a:pt x="3" y="18"/>
                  </a:cubicBezTo>
                  <a:cubicBezTo>
                    <a:pt x="1" y="17"/>
                    <a:pt x="0" y="15"/>
                    <a:pt x="0" y="13"/>
                  </a:cubicBezTo>
                  <a:cubicBezTo>
                    <a:pt x="0" y="11"/>
                    <a:pt x="3" y="10"/>
                    <a:pt x="4" y="10"/>
                  </a:cubicBezTo>
                  <a:cubicBezTo>
                    <a:pt x="3" y="11"/>
                    <a:pt x="1" y="10"/>
                    <a:pt x="0" y="9"/>
                  </a:cubicBezTo>
                  <a:cubicBezTo>
                    <a:pt x="0" y="7"/>
                    <a:pt x="0" y="5"/>
                    <a:pt x="2" y="4"/>
                  </a:cubicBezTo>
                  <a:cubicBezTo>
                    <a:pt x="3" y="4"/>
                    <a:pt x="5" y="5"/>
                    <a:pt x="6" y="6"/>
                  </a:cubicBezTo>
                  <a:cubicBezTo>
                    <a:pt x="5" y="6"/>
                    <a:pt x="4" y="5"/>
                    <a:pt x="4" y="4"/>
                  </a:cubicBezTo>
                  <a:cubicBezTo>
                    <a:pt x="4" y="3"/>
                    <a:pt x="4" y="2"/>
                    <a:pt x="5" y="1"/>
                  </a:cubicBezTo>
                  <a:cubicBezTo>
                    <a:pt x="6" y="1"/>
                    <a:pt x="7" y="1"/>
                    <a:pt x="7" y="1"/>
                  </a:cubicBezTo>
                  <a:cubicBezTo>
                    <a:pt x="9" y="1"/>
                    <a:pt x="10" y="1"/>
                    <a:pt x="11" y="1"/>
                  </a:cubicBezTo>
                  <a:cubicBezTo>
                    <a:pt x="12" y="2"/>
                    <a:pt x="12" y="3"/>
                    <a:pt x="12" y="5"/>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4" name="Freeform 91"/>
            <p:cNvSpPr/>
            <p:nvPr/>
          </p:nvSpPr>
          <p:spPr bwMode="auto">
            <a:xfrm>
              <a:off x="5199063" y="3306763"/>
              <a:ext cx="55563" cy="42863"/>
            </a:xfrm>
            <a:custGeom>
              <a:avLst/>
              <a:gdLst>
                <a:gd name="T0" fmla="*/ 7 w 13"/>
                <a:gd name="T1" fmla="*/ 0 h 10"/>
                <a:gd name="T2" fmla="*/ 7 w 13"/>
                <a:gd name="T3" fmla="*/ 10 h 10"/>
                <a:gd name="T4" fmla="*/ 7 w 13"/>
                <a:gd name="T5" fmla="*/ 0 h 10"/>
              </a:gdLst>
              <a:ahLst/>
              <a:cxnLst>
                <a:cxn ang="0">
                  <a:pos x="T0" y="T1"/>
                </a:cxn>
                <a:cxn ang="0">
                  <a:pos x="T2" y="T3"/>
                </a:cxn>
                <a:cxn ang="0">
                  <a:pos x="T4" y="T5"/>
                </a:cxn>
              </a:cxnLst>
              <a:rect l="0" t="0" r="r" b="b"/>
              <a:pathLst>
                <a:path w="13" h="10">
                  <a:moveTo>
                    <a:pt x="7" y="0"/>
                  </a:moveTo>
                  <a:cubicBezTo>
                    <a:pt x="0" y="0"/>
                    <a:pt x="0" y="10"/>
                    <a:pt x="7" y="10"/>
                  </a:cubicBezTo>
                  <a:cubicBezTo>
                    <a:pt x="13" y="10"/>
                    <a:pt x="13" y="0"/>
                    <a:pt x="7" y="0"/>
                  </a:cubicBezTo>
                  <a:close/>
                </a:path>
              </a:pathLst>
            </a:custGeom>
            <a:solidFill>
              <a:srgbClr val="D8947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5" name="Freeform 92"/>
            <p:cNvSpPr/>
            <p:nvPr/>
          </p:nvSpPr>
          <p:spPr bwMode="auto">
            <a:xfrm>
              <a:off x="5356225" y="3276601"/>
              <a:ext cx="55563" cy="42863"/>
            </a:xfrm>
            <a:custGeom>
              <a:avLst/>
              <a:gdLst>
                <a:gd name="T0" fmla="*/ 7 w 13"/>
                <a:gd name="T1" fmla="*/ 0 h 10"/>
                <a:gd name="T2" fmla="*/ 7 w 13"/>
                <a:gd name="T3" fmla="*/ 10 h 10"/>
                <a:gd name="T4" fmla="*/ 7 w 13"/>
                <a:gd name="T5" fmla="*/ 0 h 10"/>
              </a:gdLst>
              <a:ahLst/>
              <a:cxnLst>
                <a:cxn ang="0">
                  <a:pos x="T0" y="T1"/>
                </a:cxn>
                <a:cxn ang="0">
                  <a:pos x="T2" y="T3"/>
                </a:cxn>
                <a:cxn ang="0">
                  <a:pos x="T4" y="T5"/>
                </a:cxn>
              </a:cxnLst>
              <a:rect l="0" t="0" r="r" b="b"/>
              <a:pathLst>
                <a:path w="13" h="10">
                  <a:moveTo>
                    <a:pt x="7" y="0"/>
                  </a:moveTo>
                  <a:cubicBezTo>
                    <a:pt x="0" y="0"/>
                    <a:pt x="0" y="10"/>
                    <a:pt x="7" y="10"/>
                  </a:cubicBezTo>
                  <a:cubicBezTo>
                    <a:pt x="13" y="10"/>
                    <a:pt x="13" y="0"/>
                    <a:pt x="7" y="0"/>
                  </a:cubicBezTo>
                  <a:close/>
                </a:path>
              </a:pathLst>
            </a:custGeom>
            <a:solidFill>
              <a:srgbClr val="D8947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6" name="Freeform 93"/>
            <p:cNvSpPr/>
            <p:nvPr/>
          </p:nvSpPr>
          <p:spPr bwMode="auto">
            <a:xfrm>
              <a:off x="5526088" y="3302001"/>
              <a:ext cx="55563" cy="42863"/>
            </a:xfrm>
            <a:custGeom>
              <a:avLst/>
              <a:gdLst>
                <a:gd name="T0" fmla="*/ 6 w 13"/>
                <a:gd name="T1" fmla="*/ 0 h 10"/>
                <a:gd name="T2" fmla="*/ 6 w 13"/>
                <a:gd name="T3" fmla="*/ 10 h 10"/>
                <a:gd name="T4" fmla="*/ 6 w 13"/>
                <a:gd name="T5" fmla="*/ 0 h 10"/>
              </a:gdLst>
              <a:ahLst/>
              <a:cxnLst>
                <a:cxn ang="0">
                  <a:pos x="T0" y="T1"/>
                </a:cxn>
                <a:cxn ang="0">
                  <a:pos x="T2" y="T3"/>
                </a:cxn>
                <a:cxn ang="0">
                  <a:pos x="T4" y="T5"/>
                </a:cxn>
              </a:cxnLst>
              <a:rect l="0" t="0" r="r" b="b"/>
              <a:pathLst>
                <a:path w="13" h="10">
                  <a:moveTo>
                    <a:pt x="6" y="0"/>
                  </a:moveTo>
                  <a:cubicBezTo>
                    <a:pt x="0" y="0"/>
                    <a:pt x="0" y="10"/>
                    <a:pt x="6" y="10"/>
                  </a:cubicBezTo>
                  <a:cubicBezTo>
                    <a:pt x="13" y="10"/>
                    <a:pt x="13" y="0"/>
                    <a:pt x="6" y="0"/>
                  </a:cubicBezTo>
                  <a:close/>
                </a:path>
              </a:pathLst>
            </a:custGeom>
            <a:solidFill>
              <a:srgbClr val="D8947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7" name="Freeform 94"/>
            <p:cNvSpPr/>
            <p:nvPr/>
          </p:nvSpPr>
          <p:spPr bwMode="auto">
            <a:xfrm>
              <a:off x="5364163" y="3154363"/>
              <a:ext cx="52388" cy="42863"/>
            </a:xfrm>
            <a:custGeom>
              <a:avLst/>
              <a:gdLst>
                <a:gd name="T0" fmla="*/ 6 w 12"/>
                <a:gd name="T1" fmla="*/ 0 h 10"/>
                <a:gd name="T2" fmla="*/ 6 w 12"/>
                <a:gd name="T3" fmla="*/ 10 h 10"/>
                <a:gd name="T4" fmla="*/ 6 w 12"/>
                <a:gd name="T5" fmla="*/ 0 h 10"/>
              </a:gdLst>
              <a:ahLst/>
              <a:cxnLst>
                <a:cxn ang="0">
                  <a:pos x="T0" y="T1"/>
                </a:cxn>
                <a:cxn ang="0">
                  <a:pos x="T2" y="T3"/>
                </a:cxn>
                <a:cxn ang="0">
                  <a:pos x="T4" y="T5"/>
                </a:cxn>
              </a:cxnLst>
              <a:rect l="0" t="0" r="r" b="b"/>
              <a:pathLst>
                <a:path w="12" h="10">
                  <a:moveTo>
                    <a:pt x="6" y="0"/>
                  </a:moveTo>
                  <a:cubicBezTo>
                    <a:pt x="0" y="0"/>
                    <a:pt x="0" y="10"/>
                    <a:pt x="6" y="10"/>
                  </a:cubicBezTo>
                  <a:cubicBezTo>
                    <a:pt x="12" y="10"/>
                    <a:pt x="12" y="0"/>
                    <a:pt x="6" y="0"/>
                  </a:cubicBezTo>
                  <a:close/>
                </a:path>
              </a:pathLst>
            </a:custGeom>
            <a:solidFill>
              <a:srgbClr val="D8947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8" name="Freeform 95"/>
            <p:cNvSpPr/>
            <p:nvPr/>
          </p:nvSpPr>
          <p:spPr bwMode="auto">
            <a:xfrm>
              <a:off x="5280025" y="3451226"/>
              <a:ext cx="50800" cy="42863"/>
            </a:xfrm>
            <a:custGeom>
              <a:avLst/>
              <a:gdLst>
                <a:gd name="T0" fmla="*/ 6 w 12"/>
                <a:gd name="T1" fmla="*/ 0 h 10"/>
                <a:gd name="T2" fmla="*/ 6 w 12"/>
                <a:gd name="T3" fmla="*/ 10 h 10"/>
                <a:gd name="T4" fmla="*/ 6 w 12"/>
                <a:gd name="T5" fmla="*/ 0 h 10"/>
              </a:gdLst>
              <a:ahLst/>
              <a:cxnLst>
                <a:cxn ang="0">
                  <a:pos x="T0" y="T1"/>
                </a:cxn>
                <a:cxn ang="0">
                  <a:pos x="T2" y="T3"/>
                </a:cxn>
                <a:cxn ang="0">
                  <a:pos x="T4" y="T5"/>
                </a:cxn>
              </a:cxnLst>
              <a:rect l="0" t="0" r="r" b="b"/>
              <a:pathLst>
                <a:path w="12" h="10">
                  <a:moveTo>
                    <a:pt x="6" y="0"/>
                  </a:moveTo>
                  <a:cubicBezTo>
                    <a:pt x="0" y="0"/>
                    <a:pt x="0" y="10"/>
                    <a:pt x="6" y="10"/>
                  </a:cubicBezTo>
                  <a:cubicBezTo>
                    <a:pt x="12" y="10"/>
                    <a:pt x="12" y="0"/>
                    <a:pt x="6" y="0"/>
                  </a:cubicBezTo>
                  <a:close/>
                </a:path>
              </a:pathLst>
            </a:custGeom>
            <a:solidFill>
              <a:srgbClr val="D8947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113" name="文本框 112"/>
          <p:cNvSpPr txBox="1"/>
          <p:nvPr/>
        </p:nvSpPr>
        <p:spPr>
          <a:xfrm>
            <a:off x="3307643" y="3818280"/>
            <a:ext cx="5583581" cy="923330"/>
          </a:xfrm>
          <a:prstGeom prst="rect">
            <a:avLst/>
          </a:prstGeom>
          <a:noFill/>
        </p:spPr>
        <p:txBody>
          <a:bodyPr wrap="none" rtlCol="0">
            <a:spAutoFit/>
          </a:bodyPr>
          <a:lstStyle/>
          <a:p>
            <a:pPr algn="ctr"/>
            <a:r>
              <a:rPr lang="zh-CN" altLang="en-US" sz="5400" dirty="0">
                <a:ln w="76200">
                  <a:noFill/>
                </a:ln>
                <a:solidFill>
                  <a:schemeClr val="tx1">
                    <a:lumMod val="75000"/>
                    <a:lumOff val="25000"/>
                  </a:schemeClr>
                </a:solidFill>
                <a:latin typeface="微软雅黑" panose="020B0503020204020204" pitchFamily="34" charset="-122"/>
                <a:ea typeface="微软雅黑" panose="020B0503020204020204" pitchFamily="34" charset="-122"/>
              </a:rPr>
              <a:t>清新婚礼</a:t>
            </a:r>
            <a:r>
              <a:rPr lang="en-US" altLang="zh-CN" sz="5400" dirty="0">
                <a:ln w="76200">
                  <a:noFill/>
                </a:ln>
                <a:solidFill>
                  <a:schemeClr val="tx1">
                    <a:lumMod val="75000"/>
                    <a:lumOff val="25000"/>
                  </a:schemeClr>
                </a:solidFill>
                <a:latin typeface="微软雅黑" panose="020B0503020204020204" pitchFamily="34" charset="-122"/>
                <a:ea typeface="微软雅黑" panose="020B0503020204020204" pitchFamily="34" charset="-122"/>
              </a:rPr>
              <a:t>PPT</a:t>
            </a:r>
            <a:r>
              <a:rPr lang="zh-CN" altLang="en-US" sz="5400" dirty="0">
                <a:ln w="76200">
                  <a:noFill/>
                </a:ln>
                <a:solidFill>
                  <a:schemeClr val="tx1">
                    <a:lumMod val="75000"/>
                    <a:lumOff val="25000"/>
                  </a:schemeClr>
                </a:solidFill>
                <a:latin typeface="微软雅黑" panose="020B0503020204020204" pitchFamily="34" charset="-122"/>
                <a:ea typeface="微软雅黑" panose="020B0503020204020204" pitchFamily="34" charset="-122"/>
              </a:rPr>
              <a:t>模版</a:t>
            </a:r>
          </a:p>
        </p:txBody>
      </p:sp>
      <p:sp>
        <p:nvSpPr>
          <p:cNvPr id="114" name="矩形 471"/>
          <p:cNvSpPr>
            <a:spLocks noChangeArrowheads="1"/>
          </p:cNvSpPr>
          <p:nvPr/>
        </p:nvSpPr>
        <p:spPr bwMode="auto">
          <a:xfrm>
            <a:off x="3280850" y="4841752"/>
            <a:ext cx="5645438"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r>
              <a:rPr lang="en-US" altLang="zh-CN" dirty="0">
                <a:solidFill>
                  <a:schemeClr val="tx1">
                    <a:lumMod val="75000"/>
                    <a:lumOff val="25000"/>
                  </a:schemeClr>
                </a:solidFill>
                <a:latin typeface="微软雅黑" panose="020B0503020204020204" pitchFamily="34" charset="-122"/>
                <a:ea typeface="微软雅黑" panose="020B0503020204020204" pitchFamily="34" charset="-122"/>
              </a:rPr>
              <a:t>Lorem ipsum dolor sit </a:t>
            </a:r>
            <a:r>
              <a:rPr lang="en-US" altLang="zh-CN" dirty="0" err="1">
                <a:solidFill>
                  <a:schemeClr val="tx1">
                    <a:lumMod val="75000"/>
                    <a:lumOff val="25000"/>
                  </a:schemeClr>
                </a:solidFill>
                <a:latin typeface="微软雅黑" panose="020B0503020204020204" pitchFamily="34" charset="-122"/>
                <a:ea typeface="微软雅黑" panose="020B0503020204020204" pitchFamily="34" charset="-122"/>
              </a:rPr>
              <a:t>amet</a:t>
            </a:r>
            <a:r>
              <a:rPr lang="en-US" altLang="zh-CN" dirty="0">
                <a:solidFill>
                  <a:schemeClr val="tx1">
                    <a:lumMod val="75000"/>
                    <a:lumOff val="25000"/>
                  </a:schemeClr>
                </a:solidFill>
                <a:latin typeface="微软雅黑" panose="020B0503020204020204" pitchFamily="34" charset="-122"/>
                <a:ea typeface="微软雅黑" panose="020B0503020204020204" pitchFamily="34" charset="-122"/>
              </a:rPr>
              <a:t> </a:t>
            </a:r>
            <a:r>
              <a:rPr lang="en-US" altLang="zh-CN" dirty="0" err="1">
                <a:solidFill>
                  <a:schemeClr val="tx1">
                    <a:lumMod val="75000"/>
                    <a:lumOff val="25000"/>
                  </a:schemeClr>
                </a:solidFill>
                <a:latin typeface="微软雅黑" panose="020B0503020204020204" pitchFamily="34" charset="-122"/>
                <a:ea typeface="微软雅黑" panose="020B0503020204020204" pitchFamily="34" charset="-122"/>
              </a:rPr>
              <a:t>consectetuer</a:t>
            </a:r>
            <a:r>
              <a:rPr lang="en-US" altLang="zh-CN" dirty="0">
                <a:solidFill>
                  <a:schemeClr val="tx1">
                    <a:lumMod val="75000"/>
                    <a:lumOff val="25000"/>
                  </a:schemeClr>
                </a:solidFill>
                <a:latin typeface="微软雅黑" panose="020B0503020204020204" pitchFamily="34" charset="-122"/>
                <a:ea typeface="微软雅黑" panose="020B0503020204020204" pitchFamily="34" charset="-122"/>
              </a:rPr>
              <a:t> </a:t>
            </a:r>
            <a:r>
              <a:rPr lang="it-IT" altLang="zh-CN" dirty="0">
                <a:solidFill>
                  <a:schemeClr val="tx1">
                    <a:lumMod val="75000"/>
                    <a:lumOff val="25000"/>
                  </a:schemeClr>
                </a:solidFill>
                <a:latin typeface="微软雅黑" panose="020B0503020204020204" pitchFamily="34" charset="-122"/>
                <a:ea typeface="微软雅黑" panose="020B0503020204020204" pitchFamily="34" charset="-122"/>
              </a:rPr>
              <a:t>Lorem ipsum dolor sit amet consectetuer</a:t>
            </a:r>
          </a:p>
        </p:txBody>
      </p:sp>
      <p:cxnSp>
        <p:nvCxnSpPr>
          <p:cNvPr id="115" name="直接连接符 114"/>
          <p:cNvCxnSpPr/>
          <p:nvPr/>
        </p:nvCxnSpPr>
        <p:spPr>
          <a:xfrm>
            <a:off x="3484605" y="4788036"/>
            <a:ext cx="5239265"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300"/>
                                  </p:stCondLst>
                                  <p:childTnLst>
                                    <p:set>
                                      <p:cBhvr>
                                        <p:cTn id="6" dur="1" fill="hold">
                                          <p:stCondLst>
                                            <p:cond delay="0"/>
                                          </p:stCondLst>
                                        </p:cTn>
                                        <p:tgtEl>
                                          <p:spTgt spid="114"/>
                                        </p:tgtEl>
                                        <p:attrNameLst>
                                          <p:attrName>style.visibility</p:attrName>
                                        </p:attrNameLst>
                                      </p:cBhvr>
                                      <p:to>
                                        <p:strVal val="visible"/>
                                      </p:to>
                                    </p:set>
                                    <p:animEffect transition="in" filter="fade">
                                      <p:cBhvr>
                                        <p:cTn id="7" dur="500"/>
                                        <p:tgtEl>
                                          <p:spTgt spid="114"/>
                                        </p:tgtEl>
                                      </p:cBhvr>
                                    </p:animEffect>
                                  </p:childTnLst>
                                </p:cTn>
                              </p:par>
                              <p:par>
                                <p:cTn id="8" presetID="16" presetClass="entr" presetSubtype="37" fill="hold" nodeType="withEffect">
                                  <p:stCondLst>
                                    <p:cond delay="1500"/>
                                  </p:stCondLst>
                                  <p:childTnLst>
                                    <p:set>
                                      <p:cBhvr>
                                        <p:cTn id="9" dur="1" fill="hold">
                                          <p:stCondLst>
                                            <p:cond delay="0"/>
                                          </p:stCondLst>
                                        </p:cTn>
                                        <p:tgtEl>
                                          <p:spTgt spid="115"/>
                                        </p:tgtEl>
                                        <p:attrNameLst>
                                          <p:attrName>style.visibility</p:attrName>
                                        </p:attrNameLst>
                                      </p:cBhvr>
                                      <p:to>
                                        <p:strVal val="visible"/>
                                      </p:to>
                                    </p:set>
                                    <p:animEffect transition="in" filter="barn(outVertical)">
                                      <p:cBhvr>
                                        <p:cTn id="10" dur="500"/>
                                        <p:tgtEl>
                                          <p:spTgt spid="115"/>
                                        </p:tgtEl>
                                      </p:cBhvr>
                                    </p:animEffect>
                                  </p:childTnLst>
                                </p:cTn>
                              </p:par>
                              <p:par>
                                <p:cTn id="11" presetID="10" presetClass="entr" presetSubtype="0" fill="hold" grpId="0" nodeType="withEffect">
                                  <p:stCondLst>
                                    <p:cond delay="1000"/>
                                  </p:stCondLst>
                                  <p:childTnLst>
                                    <p:set>
                                      <p:cBhvr>
                                        <p:cTn id="12" dur="1" fill="hold">
                                          <p:stCondLst>
                                            <p:cond delay="0"/>
                                          </p:stCondLst>
                                        </p:cTn>
                                        <p:tgtEl>
                                          <p:spTgt spid="113"/>
                                        </p:tgtEl>
                                        <p:attrNameLst>
                                          <p:attrName>style.visibility</p:attrName>
                                        </p:attrNameLst>
                                      </p:cBhvr>
                                      <p:to>
                                        <p:strVal val="visible"/>
                                      </p:to>
                                    </p:set>
                                    <p:animEffect transition="in" filter="fade">
                                      <p:cBhvr>
                                        <p:cTn id="13" dur="500"/>
                                        <p:tgtEl>
                                          <p:spTgt spid="1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3" grpId="0"/>
      <p:bldP spid="11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6" name="组合 85"/>
          <p:cNvGrpSpPr/>
          <p:nvPr/>
        </p:nvGrpSpPr>
        <p:grpSpPr>
          <a:xfrm>
            <a:off x="1925723" y="590784"/>
            <a:ext cx="2982913" cy="3668712"/>
            <a:chOff x="-14287" y="-9524"/>
            <a:chExt cx="2982913" cy="3668712"/>
          </a:xfrm>
        </p:grpSpPr>
        <p:sp>
          <p:nvSpPr>
            <p:cNvPr id="7" name="Freeform 5"/>
            <p:cNvSpPr/>
            <p:nvPr/>
          </p:nvSpPr>
          <p:spPr bwMode="auto">
            <a:xfrm>
              <a:off x="904876" y="3021013"/>
              <a:ext cx="1144588" cy="638175"/>
            </a:xfrm>
            <a:custGeom>
              <a:avLst/>
              <a:gdLst>
                <a:gd name="T0" fmla="*/ 224 w 304"/>
                <a:gd name="T1" fmla="*/ 5 h 170"/>
                <a:gd name="T2" fmla="*/ 291 w 304"/>
                <a:gd name="T3" fmla="*/ 15 h 170"/>
                <a:gd name="T4" fmla="*/ 298 w 304"/>
                <a:gd name="T5" fmla="*/ 18 h 170"/>
                <a:gd name="T6" fmla="*/ 300 w 304"/>
                <a:gd name="T7" fmla="*/ 28 h 170"/>
                <a:gd name="T8" fmla="*/ 301 w 304"/>
                <a:gd name="T9" fmla="*/ 151 h 170"/>
                <a:gd name="T10" fmla="*/ 299 w 304"/>
                <a:gd name="T11" fmla="*/ 163 h 170"/>
                <a:gd name="T12" fmla="*/ 282 w 304"/>
                <a:gd name="T13" fmla="*/ 169 h 170"/>
                <a:gd name="T14" fmla="*/ 203 w 304"/>
                <a:gd name="T15" fmla="*/ 170 h 170"/>
                <a:gd name="T16" fmla="*/ 101 w 304"/>
                <a:gd name="T17" fmla="*/ 170 h 170"/>
                <a:gd name="T18" fmla="*/ 22 w 304"/>
                <a:gd name="T19" fmla="*/ 169 h 170"/>
                <a:gd name="T20" fmla="*/ 5 w 304"/>
                <a:gd name="T21" fmla="*/ 163 h 170"/>
                <a:gd name="T22" fmla="*/ 3 w 304"/>
                <a:gd name="T23" fmla="*/ 151 h 170"/>
                <a:gd name="T24" fmla="*/ 4 w 304"/>
                <a:gd name="T25" fmla="*/ 28 h 170"/>
                <a:gd name="T26" fmla="*/ 6 w 304"/>
                <a:gd name="T27" fmla="*/ 18 h 170"/>
                <a:gd name="T28" fmla="*/ 13 w 304"/>
                <a:gd name="T29" fmla="*/ 15 h 170"/>
                <a:gd name="T30" fmla="*/ 80 w 304"/>
                <a:gd name="T31" fmla="*/ 5 h 170"/>
                <a:gd name="T32" fmla="*/ 224 w 304"/>
                <a:gd name="T33" fmla="*/ 5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04" h="170">
                  <a:moveTo>
                    <a:pt x="224" y="5"/>
                  </a:moveTo>
                  <a:cubicBezTo>
                    <a:pt x="246" y="7"/>
                    <a:pt x="269" y="8"/>
                    <a:pt x="291" y="15"/>
                  </a:cubicBezTo>
                  <a:cubicBezTo>
                    <a:pt x="294" y="15"/>
                    <a:pt x="296" y="16"/>
                    <a:pt x="298" y="18"/>
                  </a:cubicBezTo>
                  <a:cubicBezTo>
                    <a:pt x="300" y="21"/>
                    <a:pt x="300" y="25"/>
                    <a:pt x="300" y="28"/>
                  </a:cubicBezTo>
                  <a:cubicBezTo>
                    <a:pt x="303" y="69"/>
                    <a:pt x="304" y="110"/>
                    <a:pt x="301" y="151"/>
                  </a:cubicBezTo>
                  <a:cubicBezTo>
                    <a:pt x="301" y="155"/>
                    <a:pt x="301" y="160"/>
                    <a:pt x="299" y="163"/>
                  </a:cubicBezTo>
                  <a:cubicBezTo>
                    <a:pt x="295" y="169"/>
                    <a:pt x="288" y="169"/>
                    <a:pt x="282" y="169"/>
                  </a:cubicBezTo>
                  <a:cubicBezTo>
                    <a:pt x="256" y="170"/>
                    <a:pt x="229" y="170"/>
                    <a:pt x="203" y="170"/>
                  </a:cubicBezTo>
                  <a:cubicBezTo>
                    <a:pt x="101" y="170"/>
                    <a:pt x="101" y="170"/>
                    <a:pt x="101" y="170"/>
                  </a:cubicBezTo>
                  <a:cubicBezTo>
                    <a:pt x="75" y="170"/>
                    <a:pt x="48" y="170"/>
                    <a:pt x="22" y="169"/>
                  </a:cubicBezTo>
                  <a:cubicBezTo>
                    <a:pt x="16" y="169"/>
                    <a:pt x="9" y="169"/>
                    <a:pt x="5" y="163"/>
                  </a:cubicBezTo>
                  <a:cubicBezTo>
                    <a:pt x="3" y="160"/>
                    <a:pt x="3" y="155"/>
                    <a:pt x="3" y="151"/>
                  </a:cubicBezTo>
                  <a:cubicBezTo>
                    <a:pt x="0" y="110"/>
                    <a:pt x="1" y="69"/>
                    <a:pt x="4" y="28"/>
                  </a:cubicBezTo>
                  <a:cubicBezTo>
                    <a:pt x="4" y="25"/>
                    <a:pt x="4" y="21"/>
                    <a:pt x="6" y="18"/>
                  </a:cubicBezTo>
                  <a:cubicBezTo>
                    <a:pt x="8" y="16"/>
                    <a:pt x="10" y="15"/>
                    <a:pt x="13" y="15"/>
                  </a:cubicBezTo>
                  <a:cubicBezTo>
                    <a:pt x="35" y="8"/>
                    <a:pt x="58" y="5"/>
                    <a:pt x="80" y="5"/>
                  </a:cubicBezTo>
                  <a:cubicBezTo>
                    <a:pt x="80" y="5"/>
                    <a:pt x="133" y="0"/>
                    <a:pt x="224" y="5"/>
                  </a:cubicBezTo>
                  <a:close/>
                </a:path>
              </a:pathLst>
            </a:custGeom>
            <a:solidFill>
              <a:srgbClr val="D8947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p>
          </p:txBody>
        </p:sp>
        <p:sp>
          <p:nvSpPr>
            <p:cNvPr id="9" name="Freeform 7"/>
            <p:cNvSpPr/>
            <p:nvPr/>
          </p:nvSpPr>
          <p:spPr bwMode="auto">
            <a:xfrm>
              <a:off x="1236663" y="1971675"/>
              <a:ext cx="481013" cy="311150"/>
            </a:xfrm>
            <a:custGeom>
              <a:avLst/>
              <a:gdLst>
                <a:gd name="T0" fmla="*/ 0 w 128"/>
                <a:gd name="T1" fmla="*/ 36 h 83"/>
                <a:gd name="T2" fmla="*/ 31 w 128"/>
                <a:gd name="T3" fmla="*/ 24 h 83"/>
                <a:gd name="T4" fmla="*/ 45 w 128"/>
                <a:gd name="T5" fmla="*/ 0 h 83"/>
                <a:gd name="T6" fmla="*/ 79 w 128"/>
                <a:gd name="T7" fmla="*/ 0 h 83"/>
                <a:gd name="T8" fmla="*/ 92 w 128"/>
                <a:gd name="T9" fmla="*/ 24 h 83"/>
                <a:gd name="T10" fmla="*/ 128 w 128"/>
                <a:gd name="T11" fmla="*/ 36 h 83"/>
                <a:gd name="T12" fmla="*/ 79 w 128"/>
                <a:gd name="T13" fmla="*/ 83 h 83"/>
                <a:gd name="T14" fmla="*/ 20 w 128"/>
                <a:gd name="T15" fmla="*/ 83 h 83"/>
                <a:gd name="T16" fmla="*/ 0 w 128"/>
                <a:gd name="T17" fmla="*/ 36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8" h="83">
                  <a:moveTo>
                    <a:pt x="0" y="36"/>
                  </a:moveTo>
                  <a:cubicBezTo>
                    <a:pt x="8" y="33"/>
                    <a:pt x="24" y="30"/>
                    <a:pt x="31" y="24"/>
                  </a:cubicBezTo>
                  <a:cubicBezTo>
                    <a:pt x="39" y="18"/>
                    <a:pt x="44" y="10"/>
                    <a:pt x="45" y="0"/>
                  </a:cubicBezTo>
                  <a:cubicBezTo>
                    <a:pt x="79" y="0"/>
                    <a:pt x="79" y="0"/>
                    <a:pt x="79" y="0"/>
                  </a:cubicBezTo>
                  <a:cubicBezTo>
                    <a:pt x="79" y="10"/>
                    <a:pt x="85" y="18"/>
                    <a:pt x="92" y="24"/>
                  </a:cubicBezTo>
                  <a:cubicBezTo>
                    <a:pt x="100" y="30"/>
                    <a:pt x="120" y="33"/>
                    <a:pt x="128" y="36"/>
                  </a:cubicBezTo>
                  <a:cubicBezTo>
                    <a:pt x="79" y="83"/>
                    <a:pt x="79" y="83"/>
                    <a:pt x="79" y="83"/>
                  </a:cubicBezTo>
                  <a:cubicBezTo>
                    <a:pt x="20" y="83"/>
                    <a:pt x="20" y="83"/>
                    <a:pt x="20" y="83"/>
                  </a:cubicBezTo>
                  <a:lnTo>
                    <a:pt x="0" y="36"/>
                  </a:lnTo>
                  <a:close/>
                </a:path>
              </a:pathLst>
            </a:custGeom>
            <a:solidFill>
              <a:srgbClr val="E8CAA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 name="Freeform 8"/>
            <p:cNvSpPr/>
            <p:nvPr/>
          </p:nvSpPr>
          <p:spPr bwMode="auto">
            <a:xfrm>
              <a:off x="1231901" y="1968500"/>
              <a:ext cx="490538" cy="319087"/>
            </a:xfrm>
            <a:custGeom>
              <a:avLst/>
              <a:gdLst>
                <a:gd name="T0" fmla="*/ 1 w 130"/>
                <a:gd name="T1" fmla="*/ 37 h 85"/>
                <a:gd name="T2" fmla="*/ 43 w 130"/>
                <a:gd name="T3" fmla="*/ 14 h 85"/>
                <a:gd name="T4" fmla="*/ 46 w 130"/>
                <a:gd name="T5" fmla="*/ 5 h 85"/>
                <a:gd name="T6" fmla="*/ 49 w 130"/>
                <a:gd name="T7" fmla="*/ 2 h 85"/>
                <a:gd name="T8" fmla="*/ 69 w 130"/>
                <a:gd name="T9" fmla="*/ 2 h 85"/>
                <a:gd name="T10" fmla="*/ 77 w 130"/>
                <a:gd name="T11" fmla="*/ 2 h 85"/>
                <a:gd name="T12" fmla="*/ 80 w 130"/>
                <a:gd name="T13" fmla="*/ 5 h 85"/>
                <a:gd name="T14" fmla="*/ 93 w 130"/>
                <a:gd name="T15" fmla="*/ 25 h 85"/>
                <a:gd name="T16" fmla="*/ 111 w 130"/>
                <a:gd name="T17" fmla="*/ 32 h 85"/>
                <a:gd name="T18" fmla="*/ 123 w 130"/>
                <a:gd name="T19" fmla="*/ 35 h 85"/>
                <a:gd name="T20" fmla="*/ 128 w 130"/>
                <a:gd name="T21" fmla="*/ 37 h 85"/>
                <a:gd name="T22" fmla="*/ 120 w 130"/>
                <a:gd name="T23" fmla="*/ 45 h 85"/>
                <a:gd name="T24" fmla="*/ 107 w 130"/>
                <a:gd name="T25" fmla="*/ 58 h 85"/>
                <a:gd name="T26" fmla="*/ 83 w 130"/>
                <a:gd name="T27" fmla="*/ 81 h 85"/>
                <a:gd name="T28" fmla="*/ 65 w 130"/>
                <a:gd name="T29" fmla="*/ 83 h 85"/>
                <a:gd name="T30" fmla="*/ 27 w 130"/>
                <a:gd name="T31" fmla="*/ 83 h 85"/>
                <a:gd name="T32" fmla="*/ 21 w 130"/>
                <a:gd name="T33" fmla="*/ 83 h 85"/>
                <a:gd name="T34" fmla="*/ 15 w 130"/>
                <a:gd name="T35" fmla="*/ 68 h 85"/>
                <a:gd name="T36" fmla="*/ 1 w 130"/>
                <a:gd name="T37" fmla="*/ 36 h 85"/>
                <a:gd name="T38" fmla="*/ 0 w 130"/>
                <a:gd name="T39" fmla="*/ 37 h 85"/>
                <a:gd name="T40" fmla="*/ 21 w 130"/>
                <a:gd name="T41" fmla="*/ 84 h 85"/>
                <a:gd name="T42" fmla="*/ 21 w 130"/>
                <a:gd name="T43" fmla="*/ 84 h 85"/>
                <a:gd name="T44" fmla="*/ 56 w 130"/>
                <a:gd name="T45" fmla="*/ 84 h 85"/>
                <a:gd name="T46" fmla="*/ 76 w 130"/>
                <a:gd name="T47" fmla="*/ 84 h 85"/>
                <a:gd name="T48" fmla="*/ 81 w 130"/>
                <a:gd name="T49" fmla="*/ 84 h 85"/>
                <a:gd name="T50" fmla="*/ 90 w 130"/>
                <a:gd name="T51" fmla="*/ 76 h 85"/>
                <a:gd name="T52" fmla="*/ 107 w 130"/>
                <a:gd name="T53" fmla="*/ 59 h 85"/>
                <a:gd name="T54" fmla="*/ 130 w 130"/>
                <a:gd name="T55" fmla="*/ 37 h 85"/>
                <a:gd name="T56" fmla="*/ 130 w 130"/>
                <a:gd name="T57" fmla="*/ 36 h 85"/>
                <a:gd name="T58" fmla="*/ 80 w 130"/>
                <a:gd name="T59" fmla="*/ 1 h 85"/>
                <a:gd name="T60" fmla="*/ 80 w 130"/>
                <a:gd name="T61" fmla="*/ 1 h 85"/>
                <a:gd name="T62" fmla="*/ 46 w 130"/>
                <a:gd name="T63" fmla="*/ 1 h 85"/>
                <a:gd name="T64" fmla="*/ 45 w 130"/>
                <a:gd name="T65" fmla="*/ 1 h 85"/>
                <a:gd name="T66" fmla="*/ 0 w 130"/>
                <a:gd name="T67" fmla="*/ 36 h 85"/>
                <a:gd name="T68" fmla="*/ 1 w 130"/>
                <a:gd name="T69" fmla="*/ 37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30" h="85">
                  <a:moveTo>
                    <a:pt x="1" y="37"/>
                  </a:moveTo>
                  <a:cubicBezTo>
                    <a:pt x="16" y="32"/>
                    <a:pt x="34" y="30"/>
                    <a:pt x="43" y="14"/>
                  </a:cubicBezTo>
                  <a:cubicBezTo>
                    <a:pt x="44" y="11"/>
                    <a:pt x="45" y="7"/>
                    <a:pt x="46" y="5"/>
                  </a:cubicBezTo>
                  <a:cubicBezTo>
                    <a:pt x="48" y="1"/>
                    <a:pt x="45" y="3"/>
                    <a:pt x="49" y="2"/>
                  </a:cubicBezTo>
                  <a:cubicBezTo>
                    <a:pt x="55" y="1"/>
                    <a:pt x="62" y="2"/>
                    <a:pt x="69" y="2"/>
                  </a:cubicBezTo>
                  <a:cubicBezTo>
                    <a:pt x="71" y="2"/>
                    <a:pt x="74" y="1"/>
                    <a:pt x="77" y="2"/>
                  </a:cubicBezTo>
                  <a:cubicBezTo>
                    <a:pt x="81" y="3"/>
                    <a:pt x="78" y="0"/>
                    <a:pt x="80" y="5"/>
                  </a:cubicBezTo>
                  <a:cubicBezTo>
                    <a:pt x="83" y="13"/>
                    <a:pt x="85" y="20"/>
                    <a:pt x="93" y="25"/>
                  </a:cubicBezTo>
                  <a:cubicBezTo>
                    <a:pt x="98" y="29"/>
                    <a:pt x="105" y="31"/>
                    <a:pt x="111" y="32"/>
                  </a:cubicBezTo>
                  <a:cubicBezTo>
                    <a:pt x="115" y="33"/>
                    <a:pt x="119" y="34"/>
                    <a:pt x="123" y="35"/>
                  </a:cubicBezTo>
                  <a:cubicBezTo>
                    <a:pt x="126" y="36"/>
                    <a:pt x="129" y="36"/>
                    <a:pt x="128" y="37"/>
                  </a:cubicBezTo>
                  <a:cubicBezTo>
                    <a:pt x="128" y="39"/>
                    <a:pt x="122" y="43"/>
                    <a:pt x="120" y="45"/>
                  </a:cubicBezTo>
                  <a:cubicBezTo>
                    <a:pt x="116" y="49"/>
                    <a:pt x="111" y="54"/>
                    <a:pt x="107" y="58"/>
                  </a:cubicBezTo>
                  <a:cubicBezTo>
                    <a:pt x="99" y="66"/>
                    <a:pt x="91" y="74"/>
                    <a:pt x="83" y="81"/>
                  </a:cubicBezTo>
                  <a:cubicBezTo>
                    <a:pt x="78" y="85"/>
                    <a:pt x="71" y="83"/>
                    <a:pt x="65" y="83"/>
                  </a:cubicBezTo>
                  <a:cubicBezTo>
                    <a:pt x="52" y="83"/>
                    <a:pt x="40" y="83"/>
                    <a:pt x="27" y="83"/>
                  </a:cubicBezTo>
                  <a:cubicBezTo>
                    <a:pt x="24" y="83"/>
                    <a:pt x="22" y="84"/>
                    <a:pt x="21" y="83"/>
                  </a:cubicBezTo>
                  <a:cubicBezTo>
                    <a:pt x="18" y="80"/>
                    <a:pt x="16" y="72"/>
                    <a:pt x="15" y="68"/>
                  </a:cubicBezTo>
                  <a:cubicBezTo>
                    <a:pt x="10" y="58"/>
                    <a:pt x="6" y="47"/>
                    <a:pt x="1" y="36"/>
                  </a:cubicBezTo>
                  <a:cubicBezTo>
                    <a:pt x="1" y="36"/>
                    <a:pt x="0" y="36"/>
                    <a:pt x="0" y="37"/>
                  </a:cubicBezTo>
                  <a:cubicBezTo>
                    <a:pt x="7" y="53"/>
                    <a:pt x="14" y="68"/>
                    <a:pt x="21" y="84"/>
                  </a:cubicBezTo>
                  <a:cubicBezTo>
                    <a:pt x="21" y="84"/>
                    <a:pt x="21" y="84"/>
                    <a:pt x="21" y="84"/>
                  </a:cubicBezTo>
                  <a:cubicBezTo>
                    <a:pt x="32" y="84"/>
                    <a:pt x="44" y="84"/>
                    <a:pt x="56" y="84"/>
                  </a:cubicBezTo>
                  <a:cubicBezTo>
                    <a:pt x="62" y="84"/>
                    <a:pt x="69" y="84"/>
                    <a:pt x="76" y="84"/>
                  </a:cubicBezTo>
                  <a:cubicBezTo>
                    <a:pt x="78" y="84"/>
                    <a:pt x="80" y="85"/>
                    <a:pt x="81" y="84"/>
                  </a:cubicBezTo>
                  <a:cubicBezTo>
                    <a:pt x="84" y="83"/>
                    <a:pt x="87" y="78"/>
                    <a:pt x="90" y="76"/>
                  </a:cubicBezTo>
                  <a:cubicBezTo>
                    <a:pt x="95" y="70"/>
                    <a:pt x="101" y="65"/>
                    <a:pt x="107" y="59"/>
                  </a:cubicBezTo>
                  <a:cubicBezTo>
                    <a:pt x="114" y="52"/>
                    <a:pt x="122" y="45"/>
                    <a:pt x="130" y="37"/>
                  </a:cubicBezTo>
                  <a:cubicBezTo>
                    <a:pt x="130" y="37"/>
                    <a:pt x="130" y="36"/>
                    <a:pt x="130" y="36"/>
                  </a:cubicBezTo>
                  <a:cubicBezTo>
                    <a:pt x="110" y="30"/>
                    <a:pt x="82" y="28"/>
                    <a:pt x="80" y="1"/>
                  </a:cubicBezTo>
                  <a:cubicBezTo>
                    <a:pt x="80" y="1"/>
                    <a:pt x="80" y="1"/>
                    <a:pt x="80" y="1"/>
                  </a:cubicBezTo>
                  <a:cubicBezTo>
                    <a:pt x="68" y="1"/>
                    <a:pt x="57" y="1"/>
                    <a:pt x="46" y="1"/>
                  </a:cubicBezTo>
                  <a:cubicBezTo>
                    <a:pt x="45" y="1"/>
                    <a:pt x="45" y="1"/>
                    <a:pt x="45" y="1"/>
                  </a:cubicBezTo>
                  <a:cubicBezTo>
                    <a:pt x="43" y="26"/>
                    <a:pt x="19" y="30"/>
                    <a:pt x="0" y="36"/>
                  </a:cubicBezTo>
                  <a:cubicBezTo>
                    <a:pt x="0" y="36"/>
                    <a:pt x="0" y="37"/>
                    <a:pt x="1" y="37"/>
                  </a:cubicBezTo>
                  <a:close/>
                </a:path>
              </a:pathLst>
            </a:custGeom>
            <a:solidFill>
              <a:srgbClr val="E8CAA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 name="Freeform 9"/>
            <p:cNvSpPr/>
            <p:nvPr/>
          </p:nvSpPr>
          <p:spPr bwMode="auto">
            <a:xfrm>
              <a:off x="1190626" y="2095500"/>
              <a:ext cx="573088" cy="714375"/>
            </a:xfrm>
            <a:custGeom>
              <a:avLst/>
              <a:gdLst>
                <a:gd name="T0" fmla="*/ 139 w 152"/>
                <a:gd name="T1" fmla="*/ 148 h 190"/>
                <a:gd name="T2" fmla="*/ 137 w 152"/>
                <a:gd name="T3" fmla="*/ 65 h 190"/>
                <a:gd name="T4" fmla="*/ 150 w 152"/>
                <a:gd name="T5" fmla="*/ 12 h 190"/>
                <a:gd name="T6" fmla="*/ 152 w 152"/>
                <a:gd name="T7" fmla="*/ 7 h 190"/>
                <a:gd name="T8" fmla="*/ 131 w 152"/>
                <a:gd name="T9" fmla="*/ 0 h 190"/>
                <a:gd name="T10" fmla="*/ 21 w 152"/>
                <a:gd name="T11" fmla="*/ 0 h 190"/>
                <a:gd name="T12" fmla="*/ 0 w 152"/>
                <a:gd name="T13" fmla="*/ 7 h 190"/>
                <a:gd name="T14" fmla="*/ 2 w 152"/>
                <a:gd name="T15" fmla="*/ 12 h 190"/>
                <a:gd name="T16" fmla="*/ 15 w 152"/>
                <a:gd name="T17" fmla="*/ 65 h 190"/>
                <a:gd name="T18" fmla="*/ 13 w 152"/>
                <a:gd name="T19" fmla="*/ 148 h 190"/>
                <a:gd name="T20" fmla="*/ 12 w 152"/>
                <a:gd name="T21" fmla="*/ 166 h 190"/>
                <a:gd name="T22" fmla="*/ 140 w 152"/>
                <a:gd name="T23" fmla="*/ 170 h 190"/>
                <a:gd name="T24" fmla="*/ 149 w 152"/>
                <a:gd name="T25" fmla="*/ 170 h 190"/>
                <a:gd name="T26" fmla="*/ 139 w 152"/>
                <a:gd name="T27" fmla="*/ 148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52" h="190">
                  <a:moveTo>
                    <a:pt x="139" y="148"/>
                  </a:moveTo>
                  <a:cubicBezTo>
                    <a:pt x="134" y="120"/>
                    <a:pt x="133" y="93"/>
                    <a:pt x="137" y="65"/>
                  </a:cubicBezTo>
                  <a:cubicBezTo>
                    <a:pt x="139" y="47"/>
                    <a:pt x="144" y="29"/>
                    <a:pt x="150" y="12"/>
                  </a:cubicBezTo>
                  <a:cubicBezTo>
                    <a:pt x="151" y="10"/>
                    <a:pt x="151" y="8"/>
                    <a:pt x="152" y="7"/>
                  </a:cubicBezTo>
                  <a:cubicBezTo>
                    <a:pt x="131" y="0"/>
                    <a:pt x="131" y="0"/>
                    <a:pt x="131" y="0"/>
                  </a:cubicBezTo>
                  <a:cubicBezTo>
                    <a:pt x="70" y="85"/>
                    <a:pt x="21" y="0"/>
                    <a:pt x="21" y="0"/>
                  </a:cubicBezTo>
                  <a:cubicBezTo>
                    <a:pt x="0" y="7"/>
                    <a:pt x="0" y="7"/>
                    <a:pt x="0" y="7"/>
                  </a:cubicBezTo>
                  <a:cubicBezTo>
                    <a:pt x="1" y="8"/>
                    <a:pt x="1" y="10"/>
                    <a:pt x="2" y="12"/>
                  </a:cubicBezTo>
                  <a:cubicBezTo>
                    <a:pt x="8" y="29"/>
                    <a:pt x="13" y="47"/>
                    <a:pt x="15" y="65"/>
                  </a:cubicBezTo>
                  <a:cubicBezTo>
                    <a:pt x="19" y="93"/>
                    <a:pt x="18" y="120"/>
                    <a:pt x="13" y="148"/>
                  </a:cubicBezTo>
                  <a:cubicBezTo>
                    <a:pt x="12" y="166"/>
                    <a:pt x="12" y="166"/>
                    <a:pt x="12" y="166"/>
                  </a:cubicBezTo>
                  <a:cubicBezTo>
                    <a:pt x="12" y="166"/>
                    <a:pt x="55" y="190"/>
                    <a:pt x="140" y="170"/>
                  </a:cubicBezTo>
                  <a:cubicBezTo>
                    <a:pt x="149" y="170"/>
                    <a:pt x="149" y="170"/>
                    <a:pt x="149" y="170"/>
                  </a:cubicBezTo>
                  <a:lnTo>
                    <a:pt x="139" y="148"/>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 name="Freeform 10"/>
            <p:cNvSpPr/>
            <p:nvPr/>
          </p:nvSpPr>
          <p:spPr bwMode="auto">
            <a:xfrm>
              <a:off x="1184276" y="2087563"/>
              <a:ext cx="587375" cy="684212"/>
            </a:xfrm>
            <a:custGeom>
              <a:avLst/>
              <a:gdLst>
                <a:gd name="T0" fmla="*/ 143 w 156"/>
                <a:gd name="T1" fmla="*/ 149 h 182"/>
                <a:gd name="T2" fmla="*/ 156 w 156"/>
                <a:gd name="T3" fmla="*/ 9 h 182"/>
                <a:gd name="T4" fmla="*/ 154 w 156"/>
                <a:gd name="T5" fmla="*/ 7 h 182"/>
                <a:gd name="T6" fmla="*/ 134 w 156"/>
                <a:gd name="T7" fmla="*/ 0 h 182"/>
                <a:gd name="T8" fmla="*/ 131 w 156"/>
                <a:gd name="T9" fmla="*/ 1 h 182"/>
                <a:gd name="T10" fmla="*/ 53 w 156"/>
                <a:gd name="T11" fmla="*/ 31 h 182"/>
                <a:gd name="T12" fmla="*/ 25 w 156"/>
                <a:gd name="T13" fmla="*/ 1 h 182"/>
                <a:gd name="T14" fmla="*/ 22 w 156"/>
                <a:gd name="T15" fmla="*/ 0 h 182"/>
                <a:gd name="T16" fmla="*/ 2 w 156"/>
                <a:gd name="T17" fmla="*/ 7 h 182"/>
                <a:gd name="T18" fmla="*/ 0 w 156"/>
                <a:gd name="T19" fmla="*/ 9 h 182"/>
                <a:gd name="T20" fmla="*/ 18 w 156"/>
                <a:gd name="T21" fmla="*/ 105 h 182"/>
                <a:gd name="T22" fmla="*/ 12 w 156"/>
                <a:gd name="T23" fmla="*/ 168 h 182"/>
                <a:gd name="T24" fmla="*/ 13 w 156"/>
                <a:gd name="T25" fmla="*/ 170 h 182"/>
                <a:gd name="T26" fmla="*/ 51 w 156"/>
                <a:gd name="T27" fmla="*/ 180 h 182"/>
                <a:gd name="T28" fmla="*/ 99 w 156"/>
                <a:gd name="T29" fmla="*/ 181 h 182"/>
                <a:gd name="T30" fmla="*/ 151 w 156"/>
                <a:gd name="T31" fmla="*/ 174 h 182"/>
                <a:gd name="T32" fmla="*/ 152 w 156"/>
                <a:gd name="T33" fmla="*/ 171 h 182"/>
                <a:gd name="T34" fmla="*/ 143 w 156"/>
                <a:gd name="T35" fmla="*/ 149 h 182"/>
                <a:gd name="T36" fmla="*/ 140 w 156"/>
                <a:gd name="T37" fmla="*/ 151 h 182"/>
                <a:gd name="T38" fmla="*/ 149 w 156"/>
                <a:gd name="T39" fmla="*/ 173 h 182"/>
                <a:gd name="T40" fmla="*/ 151 w 156"/>
                <a:gd name="T41" fmla="*/ 170 h 182"/>
                <a:gd name="T42" fmla="*/ 113 w 156"/>
                <a:gd name="T43" fmla="*/ 175 h 182"/>
                <a:gd name="T44" fmla="*/ 67 w 156"/>
                <a:gd name="T45" fmla="*/ 178 h 182"/>
                <a:gd name="T46" fmla="*/ 34 w 156"/>
                <a:gd name="T47" fmla="*/ 173 h 182"/>
                <a:gd name="T48" fmla="*/ 17 w 156"/>
                <a:gd name="T49" fmla="*/ 168 h 182"/>
                <a:gd name="T50" fmla="*/ 15 w 156"/>
                <a:gd name="T51" fmla="*/ 167 h 182"/>
                <a:gd name="T52" fmla="*/ 16 w 156"/>
                <a:gd name="T53" fmla="*/ 166 h 182"/>
                <a:gd name="T54" fmla="*/ 16 w 156"/>
                <a:gd name="T55" fmla="*/ 159 h 182"/>
                <a:gd name="T56" fmla="*/ 21 w 156"/>
                <a:gd name="T57" fmla="*/ 118 h 182"/>
                <a:gd name="T58" fmla="*/ 4 w 156"/>
                <a:gd name="T59" fmla="*/ 8 h 182"/>
                <a:gd name="T60" fmla="*/ 3 w 156"/>
                <a:gd name="T61" fmla="*/ 11 h 182"/>
                <a:gd name="T62" fmla="*/ 23 w 156"/>
                <a:gd name="T63" fmla="*/ 4 h 182"/>
                <a:gd name="T64" fmla="*/ 21 w 156"/>
                <a:gd name="T65" fmla="*/ 4 h 182"/>
                <a:gd name="T66" fmla="*/ 22 w 156"/>
                <a:gd name="T67" fmla="*/ 5 h 182"/>
                <a:gd name="T68" fmla="*/ 26 w 156"/>
                <a:gd name="T69" fmla="*/ 10 h 182"/>
                <a:gd name="T70" fmla="*/ 57 w 156"/>
                <a:gd name="T71" fmla="*/ 37 h 182"/>
                <a:gd name="T72" fmla="*/ 107 w 156"/>
                <a:gd name="T73" fmla="*/ 32 h 182"/>
                <a:gd name="T74" fmla="*/ 121 w 156"/>
                <a:gd name="T75" fmla="*/ 20 h 182"/>
                <a:gd name="T76" fmla="*/ 130 w 156"/>
                <a:gd name="T77" fmla="*/ 10 h 182"/>
                <a:gd name="T78" fmla="*/ 133 w 156"/>
                <a:gd name="T79" fmla="*/ 4 h 182"/>
                <a:gd name="T80" fmla="*/ 144 w 156"/>
                <a:gd name="T81" fmla="*/ 8 h 182"/>
                <a:gd name="T82" fmla="*/ 153 w 156"/>
                <a:gd name="T83" fmla="*/ 11 h 182"/>
                <a:gd name="T84" fmla="*/ 152 w 156"/>
                <a:gd name="T85" fmla="*/ 8 h 182"/>
                <a:gd name="T86" fmla="*/ 140 w 156"/>
                <a:gd name="T87" fmla="*/ 150 h 182"/>
                <a:gd name="T88" fmla="*/ 143 w 156"/>
                <a:gd name="T89" fmla="*/ 149 h 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56" h="182">
                  <a:moveTo>
                    <a:pt x="143" y="149"/>
                  </a:moveTo>
                  <a:cubicBezTo>
                    <a:pt x="134" y="102"/>
                    <a:pt x="139" y="55"/>
                    <a:pt x="156" y="9"/>
                  </a:cubicBezTo>
                  <a:cubicBezTo>
                    <a:pt x="156" y="8"/>
                    <a:pt x="155" y="7"/>
                    <a:pt x="154" y="7"/>
                  </a:cubicBezTo>
                  <a:cubicBezTo>
                    <a:pt x="147" y="5"/>
                    <a:pt x="140" y="3"/>
                    <a:pt x="134" y="0"/>
                  </a:cubicBezTo>
                  <a:cubicBezTo>
                    <a:pt x="133" y="0"/>
                    <a:pt x="132" y="1"/>
                    <a:pt x="131" y="1"/>
                  </a:cubicBezTo>
                  <a:cubicBezTo>
                    <a:pt x="113" y="26"/>
                    <a:pt x="84" y="50"/>
                    <a:pt x="53" y="31"/>
                  </a:cubicBezTo>
                  <a:cubicBezTo>
                    <a:pt x="42" y="24"/>
                    <a:pt x="32" y="13"/>
                    <a:pt x="25" y="1"/>
                  </a:cubicBezTo>
                  <a:cubicBezTo>
                    <a:pt x="24" y="1"/>
                    <a:pt x="23" y="0"/>
                    <a:pt x="22" y="0"/>
                  </a:cubicBezTo>
                  <a:cubicBezTo>
                    <a:pt x="16" y="3"/>
                    <a:pt x="9" y="5"/>
                    <a:pt x="2" y="7"/>
                  </a:cubicBezTo>
                  <a:cubicBezTo>
                    <a:pt x="1" y="7"/>
                    <a:pt x="0" y="8"/>
                    <a:pt x="0" y="9"/>
                  </a:cubicBezTo>
                  <a:cubicBezTo>
                    <a:pt x="12" y="40"/>
                    <a:pt x="18" y="72"/>
                    <a:pt x="18" y="105"/>
                  </a:cubicBezTo>
                  <a:cubicBezTo>
                    <a:pt x="17" y="126"/>
                    <a:pt x="13" y="147"/>
                    <a:pt x="12" y="168"/>
                  </a:cubicBezTo>
                  <a:cubicBezTo>
                    <a:pt x="11" y="169"/>
                    <a:pt x="12" y="170"/>
                    <a:pt x="13" y="170"/>
                  </a:cubicBezTo>
                  <a:cubicBezTo>
                    <a:pt x="24" y="176"/>
                    <a:pt x="38" y="179"/>
                    <a:pt x="51" y="180"/>
                  </a:cubicBezTo>
                  <a:cubicBezTo>
                    <a:pt x="67" y="182"/>
                    <a:pt x="83" y="182"/>
                    <a:pt x="99" y="181"/>
                  </a:cubicBezTo>
                  <a:cubicBezTo>
                    <a:pt x="116" y="179"/>
                    <a:pt x="134" y="174"/>
                    <a:pt x="151" y="174"/>
                  </a:cubicBezTo>
                  <a:cubicBezTo>
                    <a:pt x="152" y="174"/>
                    <a:pt x="153" y="172"/>
                    <a:pt x="152" y="171"/>
                  </a:cubicBezTo>
                  <a:cubicBezTo>
                    <a:pt x="149" y="163"/>
                    <a:pt x="146" y="156"/>
                    <a:pt x="143" y="149"/>
                  </a:cubicBezTo>
                  <a:cubicBezTo>
                    <a:pt x="142" y="147"/>
                    <a:pt x="139" y="149"/>
                    <a:pt x="140" y="151"/>
                  </a:cubicBezTo>
                  <a:cubicBezTo>
                    <a:pt x="143" y="158"/>
                    <a:pt x="146" y="165"/>
                    <a:pt x="149" y="173"/>
                  </a:cubicBezTo>
                  <a:cubicBezTo>
                    <a:pt x="150" y="172"/>
                    <a:pt x="150" y="171"/>
                    <a:pt x="151" y="170"/>
                  </a:cubicBezTo>
                  <a:cubicBezTo>
                    <a:pt x="138" y="170"/>
                    <a:pt x="126" y="173"/>
                    <a:pt x="113" y="175"/>
                  </a:cubicBezTo>
                  <a:cubicBezTo>
                    <a:pt x="98" y="177"/>
                    <a:pt x="82" y="178"/>
                    <a:pt x="67" y="178"/>
                  </a:cubicBezTo>
                  <a:cubicBezTo>
                    <a:pt x="56" y="177"/>
                    <a:pt x="45" y="176"/>
                    <a:pt x="34" y="173"/>
                  </a:cubicBezTo>
                  <a:cubicBezTo>
                    <a:pt x="28" y="172"/>
                    <a:pt x="23" y="169"/>
                    <a:pt x="17" y="168"/>
                  </a:cubicBezTo>
                  <a:cubicBezTo>
                    <a:pt x="17" y="168"/>
                    <a:pt x="15" y="167"/>
                    <a:pt x="15" y="167"/>
                  </a:cubicBezTo>
                  <a:cubicBezTo>
                    <a:pt x="16" y="169"/>
                    <a:pt x="15" y="168"/>
                    <a:pt x="16" y="166"/>
                  </a:cubicBezTo>
                  <a:cubicBezTo>
                    <a:pt x="16" y="164"/>
                    <a:pt x="16" y="161"/>
                    <a:pt x="16" y="159"/>
                  </a:cubicBezTo>
                  <a:cubicBezTo>
                    <a:pt x="17" y="145"/>
                    <a:pt x="20" y="132"/>
                    <a:pt x="21" y="118"/>
                  </a:cubicBezTo>
                  <a:cubicBezTo>
                    <a:pt x="24" y="80"/>
                    <a:pt x="17" y="43"/>
                    <a:pt x="4" y="8"/>
                  </a:cubicBezTo>
                  <a:cubicBezTo>
                    <a:pt x="4" y="9"/>
                    <a:pt x="3" y="10"/>
                    <a:pt x="3" y="11"/>
                  </a:cubicBezTo>
                  <a:cubicBezTo>
                    <a:pt x="9" y="9"/>
                    <a:pt x="16" y="7"/>
                    <a:pt x="23" y="4"/>
                  </a:cubicBezTo>
                  <a:cubicBezTo>
                    <a:pt x="25" y="4"/>
                    <a:pt x="21" y="3"/>
                    <a:pt x="21" y="4"/>
                  </a:cubicBezTo>
                  <a:cubicBezTo>
                    <a:pt x="22" y="4"/>
                    <a:pt x="22" y="5"/>
                    <a:pt x="22" y="5"/>
                  </a:cubicBezTo>
                  <a:cubicBezTo>
                    <a:pt x="23" y="7"/>
                    <a:pt x="25" y="9"/>
                    <a:pt x="26" y="10"/>
                  </a:cubicBezTo>
                  <a:cubicBezTo>
                    <a:pt x="34" y="21"/>
                    <a:pt x="45" y="31"/>
                    <a:pt x="57" y="37"/>
                  </a:cubicBezTo>
                  <a:cubicBezTo>
                    <a:pt x="74" y="45"/>
                    <a:pt x="92" y="42"/>
                    <a:pt x="107" y="32"/>
                  </a:cubicBezTo>
                  <a:cubicBezTo>
                    <a:pt x="112" y="28"/>
                    <a:pt x="117" y="24"/>
                    <a:pt x="121" y="20"/>
                  </a:cubicBezTo>
                  <a:cubicBezTo>
                    <a:pt x="124" y="17"/>
                    <a:pt x="127" y="13"/>
                    <a:pt x="130" y="10"/>
                  </a:cubicBezTo>
                  <a:cubicBezTo>
                    <a:pt x="131" y="9"/>
                    <a:pt x="133" y="5"/>
                    <a:pt x="133" y="4"/>
                  </a:cubicBezTo>
                  <a:cubicBezTo>
                    <a:pt x="135" y="4"/>
                    <a:pt x="142" y="7"/>
                    <a:pt x="144" y="8"/>
                  </a:cubicBezTo>
                  <a:cubicBezTo>
                    <a:pt x="147" y="9"/>
                    <a:pt x="150" y="10"/>
                    <a:pt x="153" y="11"/>
                  </a:cubicBezTo>
                  <a:cubicBezTo>
                    <a:pt x="153" y="10"/>
                    <a:pt x="152" y="9"/>
                    <a:pt x="152" y="8"/>
                  </a:cubicBezTo>
                  <a:cubicBezTo>
                    <a:pt x="135" y="54"/>
                    <a:pt x="130" y="102"/>
                    <a:pt x="140" y="150"/>
                  </a:cubicBezTo>
                  <a:cubicBezTo>
                    <a:pt x="140" y="153"/>
                    <a:pt x="144" y="152"/>
                    <a:pt x="143" y="149"/>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 name="Freeform 11"/>
            <p:cNvSpPr>
              <a:spLocks noEditPoints="1"/>
            </p:cNvSpPr>
            <p:nvPr/>
          </p:nvSpPr>
          <p:spPr bwMode="auto">
            <a:xfrm>
              <a:off x="-14287" y="-9524"/>
              <a:ext cx="2982913" cy="2947987"/>
            </a:xfrm>
            <a:custGeom>
              <a:avLst/>
              <a:gdLst>
                <a:gd name="T0" fmla="*/ 748 w 792"/>
                <a:gd name="T1" fmla="*/ 335 h 784"/>
                <a:gd name="T2" fmla="*/ 703 w 792"/>
                <a:gd name="T3" fmla="*/ 211 h 784"/>
                <a:gd name="T4" fmla="*/ 641 w 792"/>
                <a:gd name="T5" fmla="*/ 109 h 784"/>
                <a:gd name="T6" fmla="*/ 495 w 792"/>
                <a:gd name="T7" fmla="*/ 23 h 784"/>
                <a:gd name="T8" fmla="*/ 533 w 792"/>
                <a:gd name="T9" fmla="*/ 104 h 784"/>
                <a:gd name="T10" fmla="*/ 696 w 792"/>
                <a:gd name="T11" fmla="*/ 221 h 784"/>
                <a:gd name="T12" fmla="*/ 739 w 792"/>
                <a:gd name="T13" fmla="*/ 435 h 784"/>
                <a:gd name="T14" fmla="*/ 679 w 792"/>
                <a:gd name="T15" fmla="*/ 557 h 784"/>
                <a:gd name="T16" fmla="*/ 572 w 792"/>
                <a:gd name="T17" fmla="*/ 644 h 784"/>
                <a:gd name="T18" fmla="*/ 396 w 792"/>
                <a:gd name="T19" fmla="*/ 731 h 784"/>
                <a:gd name="T20" fmla="*/ 220 w 792"/>
                <a:gd name="T21" fmla="*/ 644 h 784"/>
                <a:gd name="T22" fmla="*/ 113 w 792"/>
                <a:gd name="T23" fmla="*/ 557 h 784"/>
                <a:gd name="T24" fmla="*/ 53 w 792"/>
                <a:gd name="T25" fmla="*/ 435 h 784"/>
                <a:gd name="T26" fmla="*/ 96 w 792"/>
                <a:gd name="T27" fmla="*/ 221 h 784"/>
                <a:gd name="T28" fmla="*/ 259 w 792"/>
                <a:gd name="T29" fmla="*/ 104 h 784"/>
                <a:gd name="T30" fmla="*/ 297 w 792"/>
                <a:gd name="T31" fmla="*/ 23 h 784"/>
                <a:gd name="T32" fmla="*/ 151 w 792"/>
                <a:gd name="T33" fmla="*/ 109 h 784"/>
                <a:gd name="T34" fmla="*/ 89 w 792"/>
                <a:gd name="T35" fmla="*/ 211 h 784"/>
                <a:gd name="T36" fmla="*/ 44 w 792"/>
                <a:gd name="T37" fmla="*/ 335 h 784"/>
                <a:gd name="T38" fmla="*/ 4 w 792"/>
                <a:gd name="T39" fmla="*/ 432 h 784"/>
                <a:gd name="T40" fmla="*/ 99 w 792"/>
                <a:gd name="T41" fmla="*/ 582 h 784"/>
                <a:gd name="T42" fmla="*/ 106 w 792"/>
                <a:gd name="T43" fmla="*/ 645 h 784"/>
                <a:gd name="T44" fmla="*/ 281 w 792"/>
                <a:gd name="T45" fmla="*/ 724 h 784"/>
                <a:gd name="T46" fmla="*/ 396 w 792"/>
                <a:gd name="T47" fmla="*/ 748 h 784"/>
                <a:gd name="T48" fmla="*/ 511 w 792"/>
                <a:gd name="T49" fmla="*/ 724 h 784"/>
                <a:gd name="T50" fmla="*/ 686 w 792"/>
                <a:gd name="T51" fmla="*/ 645 h 784"/>
                <a:gd name="T52" fmla="*/ 693 w 792"/>
                <a:gd name="T53" fmla="*/ 582 h 784"/>
                <a:gd name="T54" fmla="*/ 788 w 792"/>
                <a:gd name="T55" fmla="*/ 432 h 784"/>
                <a:gd name="T56" fmla="*/ 758 w 792"/>
                <a:gd name="T57" fmla="*/ 257 h 784"/>
                <a:gd name="T58" fmla="*/ 495 w 792"/>
                <a:gd name="T59" fmla="*/ 65 h 784"/>
                <a:gd name="T60" fmla="*/ 542 w 792"/>
                <a:gd name="T61" fmla="*/ 96 h 784"/>
                <a:gd name="T62" fmla="*/ 610 w 792"/>
                <a:gd name="T63" fmla="*/ 147 h 784"/>
                <a:gd name="T64" fmla="*/ 654 w 792"/>
                <a:gd name="T65" fmla="*/ 125 h 784"/>
                <a:gd name="T66" fmla="*/ 701 w 792"/>
                <a:gd name="T67" fmla="*/ 173 h 784"/>
                <a:gd name="T68" fmla="*/ 723 w 792"/>
                <a:gd name="T69" fmla="*/ 285 h 784"/>
                <a:gd name="T70" fmla="*/ 728 w 792"/>
                <a:gd name="T71" fmla="*/ 439 h 784"/>
                <a:gd name="T72" fmla="*/ 707 w 792"/>
                <a:gd name="T73" fmla="*/ 495 h 784"/>
                <a:gd name="T74" fmla="*/ 85 w 792"/>
                <a:gd name="T75" fmla="*/ 495 h 784"/>
                <a:gd name="T76" fmla="*/ 67 w 792"/>
                <a:gd name="T77" fmla="*/ 343 h 784"/>
                <a:gd name="T78" fmla="*/ 305 w 792"/>
                <a:gd name="T79" fmla="*/ 69 h 784"/>
                <a:gd name="T80" fmla="*/ 228 w 792"/>
                <a:gd name="T81" fmla="*/ 94 h 784"/>
                <a:gd name="T82" fmla="*/ 222 w 792"/>
                <a:gd name="T83" fmla="*/ 62 h 784"/>
                <a:gd name="T84" fmla="*/ 143 w 792"/>
                <a:gd name="T85" fmla="*/ 108 h 784"/>
                <a:gd name="T86" fmla="*/ 88 w 792"/>
                <a:gd name="T87" fmla="*/ 175 h 784"/>
                <a:gd name="T88" fmla="*/ 94 w 792"/>
                <a:gd name="T89" fmla="*/ 275 h 784"/>
                <a:gd name="T90" fmla="*/ 34 w 792"/>
                <a:gd name="T91" fmla="*/ 257 h 784"/>
                <a:gd name="T92" fmla="*/ 40 w 792"/>
                <a:gd name="T93" fmla="*/ 449 h 784"/>
                <a:gd name="T94" fmla="*/ 90 w 792"/>
                <a:gd name="T95" fmla="*/ 592 h 784"/>
                <a:gd name="T96" fmla="*/ 123 w 792"/>
                <a:gd name="T97" fmla="*/ 576 h 784"/>
                <a:gd name="T98" fmla="*/ 146 w 792"/>
                <a:gd name="T99" fmla="*/ 645 h 784"/>
                <a:gd name="T100" fmla="*/ 190 w 792"/>
                <a:gd name="T101" fmla="*/ 706 h 784"/>
                <a:gd name="T102" fmla="*/ 216 w 792"/>
                <a:gd name="T103" fmla="*/ 662 h 784"/>
                <a:gd name="T104" fmla="*/ 292 w 792"/>
                <a:gd name="T105" fmla="*/ 730 h 784"/>
                <a:gd name="T106" fmla="*/ 357 w 792"/>
                <a:gd name="T107" fmla="*/ 759 h 784"/>
                <a:gd name="T108" fmla="*/ 385 w 792"/>
                <a:gd name="T109" fmla="*/ 729 h 784"/>
                <a:gd name="T110" fmla="*/ 433 w 792"/>
                <a:gd name="T111" fmla="*/ 765 h 784"/>
                <a:gd name="T112" fmla="*/ 517 w 792"/>
                <a:gd name="T113" fmla="*/ 734 h 784"/>
                <a:gd name="T114" fmla="*/ 567 w 792"/>
                <a:gd name="T115" fmla="*/ 657 h 784"/>
                <a:gd name="T116" fmla="*/ 577 w 792"/>
                <a:gd name="T117" fmla="*/ 695 h 784"/>
                <a:gd name="T118" fmla="*/ 662 w 792"/>
                <a:gd name="T119" fmla="*/ 641 h 784"/>
                <a:gd name="T120" fmla="*/ 673 w 792"/>
                <a:gd name="T121" fmla="*/ 561 h 784"/>
                <a:gd name="T122" fmla="*/ 692 w 792"/>
                <a:gd name="T123" fmla="*/ 592 h 784"/>
                <a:gd name="T124" fmla="*/ 765 w 792"/>
                <a:gd name="T125" fmla="*/ 446 h 7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792" h="784">
                  <a:moveTo>
                    <a:pt x="767" y="429"/>
                  </a:moveTo>
                  <a:cubicBezTo>
                    <a:pt x="760" y="432"/>
                    <a:pt x="754" y="436"/>
                    <a:pt x="749" y="442"/>
                  </a:cubicBezTo>
                  <a:cubicBezTo>
                    <a:pt x="752" y="419"/>
                    <a:pt x="754" y="397"/>
                    <a:pt x="752" y="374"/>
                  </a:cubicBezTo>
                  <a:cubicBezTo>
                    <a:pt x="753" y="374"/>
                    <a:pt x="753" y="374"/>
                    <a:pt x="754" y="373"/>
                  </a:cubicBezTo>
                  <a:cubicBezTo>
                    <a:pt x="764" y="369"/>
                    <a:pt x="774" y="364"/>
                    <a:pt x="782" y="356"/>
                  </a:cubicBezTo>
                  <a:cubicBezTo>
                    <a:pt x="787" y="352"/>
                    <a:pt x="792" y="344"/>
                    <a:pt x="787" y="338"/>
                  </a:cubicBezTo>
                  <a:cubicBezTo>
                    <a:pt x="782" y="331"/>
                    <a:pt x="771" y="337"/>
                    <a:pt x="766" y="341"/>
                  </a:cubicBezTo>
                  <a:cubicBezTo>
                    <a:pt x="760" y="346"/>
                    <a:pt x="755" y="352"/>
                    <a:pt x="751" y="359"/>
                  </a:cubicBezTo>
                  <a:cubicBezTo>
                    <a:pt x="751" y="351"/>
                    <a:pt x="750" y="343"/>
                    <a:pt x="748" y="335"/>
                  </a:cubicBezTo>
                  <a:cubicBezTo>
                    <a:pt x="746" y="321"/>
                    <a:pt x="742" y="306"/>
                    <a:pt x="738" y="292"/>
                  </a:cubicBezTo>
                  <a:cubicBezTo>
                    <a:pt x="738" y="291"/>
                    <a:pt x="738" y="290"/>
                    <a:pt x="738" y="290"/>
                  </a:cubicBezTo>
                  <a:cubicBezTo>
                    <a:pt x="738" y="289"/>
                    <a:pt x="739" y="289"/>
                    <a:pt x="739" y="289"/>
                  </a:cubicBezTo>
                  <a:cubicBezTo>
                    <a:pt x="748" y="283"/>
                    <a:pt x="776" y="260"/>
                    <a:pt x="764" y="247"/>
                  </a:cubicBezTo>
                  <a:cubicBezTo>
                    <a:pt x="758" y="240"/>
                    <a:pt x="749" y="247"/>
                    <a:pt x="744" y="252"/>
                  </a:cubicBezTo>
                  <a:cubicBezTo>
                    <a:pt x="738" y="259"/>
                    <a:pt x="735" y="267"/>
                    <a:pt x="733" y="276"/>
                  </a:cubicBezTo>
                  <a:cubicBezTo>
                    <a:pt x="726" y="255"/>
                    <a:pt x="716" y="234"/>
                    <a:pt x="705" y="214"/>
                  </a:cubicBezTo>
                  <a:cubicBezTo>
                    <a:pt x="705" y="213"/>
                    <a:pt x="704" y="212"/>
                    <a:pt x="704" y="212"/>
                  </a:cubicBezTo>
                  <a:cubicBezTo>
                    <a:pt x="704" y="212"/>
                    <a:pt x="703" y="212"/>
                    <a:pt x="703" y="211"/>
                  </a:cubicBezTo>
                  <a:cubicBezTo>
                    <a:pt x="704" y="211"/>
                    <a:pt x="704" y="211"/>
                    <a:pt x="705" y="210"/>
                  </a:cubicBezTo>
                  <a:cubicBezTo>
                    <a:pt x="708" y="202"/>
                    <a:pt x="721" y="163"/>
                    <a:pt x="702" y="162"/>
                  </a:cubicBezTo>
                  <a:cubicBezTo>
                    <a:pt x="693" y="161"/>
                    <a:pt x="690" y="171"/>
                    <a:pt x="690" y="178"/>
                  </a:cubicBezTo>
                  <a:cubicBezTo>
                    <a:pt x="689" y="181"/>
                    <a:pt x="689" y="185"/>
                    <a:pt x="689" y="189"/>
                  </a:cubicBezTo>
                  <a:cubicBezTo>
                    <a:pt x="679" y="174"/>
                    <a:pt x="668" y="160"/>
                    <a:pt x="657" y="147"/>
                  </a:cubicBezTo>
                  <a:cubicBezTo>
                    <a:pt x="657" y="146"/>
                    <a:pt x="656" y="144"/>
                    <a:pt x="655" y="143"/>
                  </a:cubicBezTo>
                  <a:cubicBezTo>
                    <a:pt x="656" y="143"/>
                    <a:pt x="656" y="142"/>
                    <a:pt x="656" y="142"/>
                  </a:cubicBezTo>
                  <a:cubicBezTo>
                    <a:pt x="660" y="133"/>
                    <a:pt x="673" y="95"/>
                    <a:pt x="653" y="94"/>
                  </a:cubicBezTo>
                  <a:cubicBezTo>
                    <a:pt x="645" y="93"/>
                    <a:pt x="642" y="103"/>
                    <a:pt x="641" y="109"/>
                  </a:cubicBezTo>
                  <a:cubicBezTo>
                    <a:pt x="640" y="118"/>
                    <a:pt x="641" y="126"/>
                    <a:pt x="644" y="134"/>
                  </a:cubicBezTo>
                  <a:cubicBezTo>
                    <a:pt x="626" y="116"/>
                    <a:pt x="605" y="99"/>
                    <a:pt x="583" y="85"/>
                  </a:cubicBezTo>
                  <a:cubicBezTo>
                    <a:pt x="585" y="75"/>
                    <a:pt x="588" y="33"/>
                    <a:pt x="569" y="39"/>
                  </a:cubicBezTo>
                  <a:cubicBezTo>
                    <a:pt x="561" y="41"/>
                    <a:pt x="561" y="50"/>
                    <a:pt x="561" y="56"/>
                  </a:cubicBezTo>
                  <a:cubicBezTo>
                    <a:pt x="562" y="63"/>
                    <a:pt x="564" y="69"/>
                    <a:pt x="567" y="75"/>
                  </a:cubicBezTo>
                  <a:cubicBezTo>
                    <a:pt x="551" y="66"/>
                    <a:pt x="535" y="58"/>
                    <a:pt x="518" y="52"/>
                  </a:cubicBezTo>
                  <a:cubicBezTo>
                    <a:pt x="518" y="52"/>
                    <a:pt x="517" y="52"/>
                    <a:pt x="517" y="52"/>
                  </a:cubicBezTo>
                  <a:cubicBezTo>
                    <a:pt x="518" y="42"/>
                    <a:pt x="522" y="0"/>
                    <a:pt x="502" y="6"/>
                  </a:cubicBezTo>
                  <a:cubicBezTo>
                    <a:pt x="495" y="8"/>
                    <a:pt x="494" y="17"/>
                    <a:pt x="495" y="23"/>
                  </a:cubicBezTo>
                  <a:cubicBezTo>
                    <a:pt x="496" y="34"/>
                    <a:pt x="500" y="43"/>
                    <a:pt x="506" y="51"/>
                  </a:cubicBezTo>
                  <a:cubicBezTo>
                    <a:pt x="506" y="52"/>
                    <a:pt x="507" y="52"/>
                    <a:pt x="507" y="52"/>
                  </a:cubicBezTo>
                  <a:cubicBezTo>
                    <a:pt x="496" y="57"/>
                    <a:pt x="484" y="49"/>
                    <a:pt x="474" y="55"/>
                  </a:cubicBezTo>
                  <a:cubicBezTo>
                    <a:pt x="468" y="58"/>
                    <a:pt x="465" y="65"/>
                    <a:pt x="467" y="71"/>
                  </a:cubicBezTo>
                  <a:cubicBezTo>
                    <a:pt x="473" y="90"/>
                    <a:pt x="502" y="70"/>
                    <a:pt x="514" y="62"/>
                  </a:cubicBezTo>
                  <a:cubicBezTo>
                    <a:pt x="514" y="63"/>
                    <a:pt x="515" y="63"/>
                    <a:pt x="515" y="63"/>
                  </a:cubicBezTo>
                  <a:cubicBezTo>
                    <a:pt x="532" y="69"/>
                    <a:pt x="549" y="77"/>
                    <a:pt x="565" y="87"/>
                  </a:cubicBezTo>
                  <a:cubicBezTo>
                    <a:pt x="556" y="87"/>
                    <a:pt x="548" y="84"/>
                    <a:pt x="540" y="88"/>
                  </a:cubicBezTo>
                  <a:cubicBezTo>
                    <a:pt x="535" y="91"/>
                    <a:pt x="531" y="98"/>
                    <a:pt x="533" y="104"/>
                  </a:cubicBezTo>
                  <a:cubicBezTo>
                    <a:pt x="539" y="122"/>
                    <a:pt x="568" y="104"/>
                    <a:pt x="580" y="96"/>
                  </a:cubicBezTo>
                  <a:cubicBezTo>
                    <a:pt x="598" y="108"/>
                    <a:pt x="616" y="122"/>
                    <a:pt x="631" y="137"/>
                  </a:cubicBezTo>
                  <a:cubicBezTo>
                    <a:pt x="625" y="135"/>
                    <a:pt x="619" y="133"/>
                    <a:pt x="612" y="135"/>
                  </a:cubicBezTo>
                  <a:cubicBezTo>
                    <a:pt x="606" y="138"/>
                    <a:pt x="601" y="144"/>
                    <a:pt x="603" y="151"/>
                  </a:cubicBezTo>
                  <a:cubicBezTo>
                    <a:pt x="607" y="166"/>
                    <a:pt x="632" y="158"/>
                    <a:pt x="647" y="153"/>
                  </a:cubicBezTo>
                  <a:cubicBezTo>
                    <a:pt x="662" y="170"/>
                    <a:pt x="676" y="188"/>
                    <a:pt x="688" y="208"/>
                  </a:cubicBezTo>
                  <a:cubicBezTo>
                    <a:pt x="679" y="206"/>
                    <a:pt x="670" y="200"/>
                    <a:pt x="661" y="204"/>
                  </a:cubicBezTo>
                  <a:cubicBezTo>
                    <a:pt x="655" y="206"/>
                    <a:pt x="650" y="212"/>
                    <a:pt x="651" y="219"/>
                  </a:cubicBezTo>
                  <a:cubicBezTo>
                    <a:pt x="655" y="235"/>
                    <a:pt x="682" y="226"/>
                    <a:pt x="696" y="221"/>
                  </a:cubicBezTo>
                  <a:cubicBezTo>
                    <a:pt x="705" y="237"/>
                    <a:pt x="713" y="253"/>
                    <a:pt x="719" y="270"/>
                  </a:cubicBezTo>
                  <a:cubicBezTo>
                    <a:pt x="716" y="266"/>
                    <a:pt x="712" y="263"/>
                    <a:pt x="708" y="261"/>
                  </a:cubicBezTo>
                  <a:cubicBezTo>
                    <a:pt x="701" y="259"/>
                    <a:pt x="693" y="261"/>
                    <a:pt x="690" y="267"/>
                  </a:cubicBezTo>
                  <a:cubicBezTo>
                    <a:pt x="682" y="283"/>
                    <a:pt x="712" y="291"/>
                    <a:pt x="727" y="294"/>
                  </a:cubicBezTo>
                  <a:cubicBezTo>
                    <a:pt x="733" y="312"/>
                    <a:pt x="737" y="331"/>
                    <a:pt x="740" y="350"/>
                  </a:cubicBezTo>
                  <a:cubicBezTo>
                    <a:pt x="738" y="346"/>
                    <a:pt x="736" y="342"/>
                    <a:pt x="733" y="340"/>
                  </a:cubicBezTo>
                  <a:cubicBezTo>
                    <a:pt x="727" y="335"/>
                    <a:pt x="719" y="333"/>
                    <a:pt x="713" y="338"/>
                  </a:cubicBezTo>
                  <a:cubicBezTo>
                    <a:pt x="698" y="351"/>
                    <a:pt x="728" y="368"/>
                    <a:pt x="742" y="375"/>
                  </a:cubicBezTo>
                  <a:cubicBezTo>
                    <a:pt x="743" y="395"/>
                    <a:pt x="742" y="415"/>
                    <a:pt x="739" y="435"/>
                  </a:cubicBezTo>
                  <a:cubicBezTo>
                    <a:pt x="738" y="429"/>
                    <a:pt x="738" y="423"/>
                    <a:pt x="735" y="418"/>
                  </a:cubicBezTo>
                  <a:cubicBezTo>
                    <a:pt x="731" y="413"/>
                    <a:pt x="723" y="410"/>
                    <a:pt x="717" y="412"/>
                  </a:cubicBezTo>
                  <a:cubicBezTo>
                    <a:pt x="698" y="421"/>
                    <a:pt x="725" y="447"/>
                    <a:pt x="736" y="457"/>
                  </a:cubicBezTo>
                  <a:cubicBezTo>
                    <a:pt x="731" y="478"/>
                    <a:pt x="725" y="498"/>
                    <a:pt x="717" y="517"/>
                  </a:cubicBezTo>
                  <a:cubicBezTo>
                    <a:pt x="715" y="508"/>
                    <a:pt x="718" y="499"/>
                    <a:pt x="714" y="490"/>
                  </a:cubicBezTo>
                  <a:cubicBezTo>
                    <a:pt x="710" y="485"/>
                    <a:pt x="703" y="481"/>
                    <a:pt x="696" y="483"/>
                  </a:cubicBezTo>
                  <a:cubicBezTo>
                    <a:pt x="678" y="491"/>
                    <a:pt x="702" y="521"/>
                    <a:pt x="710" y="532"/>
                  </a:cubicBezTo>
                  <a:cubicBezTo>
                    <a:pt x="702" y="548"/>
                    <a:pt x="692" y="564"/>
                    <a:pt x="682" y="580"/>
                  </a:cubicBezTo>
                  <a:cubicBezTo>
                    <a:pt x="681" y="572"/>
                    <a:pt x="683" y="564"/>
                    <a:pt x="679" y="557"/>
                  </a:cubicBezTo>
                  <a:cubicBezTo>
                    <a:pt x="676" y="552"/>
                    <a:pt x="668" y="548"/>
                    <a:pt x="662" y="550"/>
                  </a:cubicBezTo>
                  <a:cubicBezTo>
                    <a:pt x="646" y="557"/>
                    <a:pt x="661" y="581"/>
                    <a:pt x="671" y="594"/>
                  </a:cubicBezTo>
                  <a:cubicBezTo>
                    <a:pt x="662" y="606"/>
                    <a:pt x="651" y="618"/>
                    <a:pt x="640" y="629"/>
                  </a:cubicBezTo>
                  <a:cubicBezTo>
                    <a:pt x="642" y="621"/>
                    <a:pt x="645" y="614"/>
                    <a:pt x="643" y="607"/>
                  </a:cubicBezTo>
                  <a:cubicBezTo>
                    <a:pt x="641" y="601"/>
                    <a:pt x="635" y="596"/>
                    <a:pt x="628" y="597"/>
                  </a:cubicBezTo>
                  <a:cubicBezTo>
                    <a:pt x="610" y="599"/>
                    <a:pt x="620" y="627"/>
                    <a:pt x="626" y="642"/>
                  </a:cubicBezTo>
                  <a:cubicBezTo>
                    <a:pt x="610" y="656"/>
                    <a:pt x="593" y="669"/>
                    <a:pt x="574" y="681"/>
                  </a:cubicBezTo>
                  <a:cubicBezTo>
                    <a:pt x="578" y="673"/>
                    <a:pt x="585" y="667"/>
                    <a:pt x="584" y="657"/>
                  </a:cubicBezTo>
                  <a:cubicBezTo>
                    <a:pt x="584" y="651"/>
                    <a:pt x="579" y="644"/>
                    <a:pt x="572" y="644"/>
                  </a:cubicBezTo>
                  <a:cubicBezTo>
                    <a:pt x="554" y="643"/>
                    <a:pt x="558" y="676"/>
                    <a:pt x="559" y="690"/>
                  </a:cubicBezTo>
                  <a:cubicBezTo>
                    <a:pt x="540" y="700"/>
                    <a:pt x="521" y="709"/>
                    <a:pt x="501" y="716"/>
                  </a:cubicBezTo>
                  <a:cubicBezTo>
                    <a:pt x="506" y="709"/>
                    <a:pt x="513" y="704"/>
                    <a:pt x="516" y="696"/>
                  </a:cubicBezTo>
                  <a:cubicBezTo>
                    <a:pt x="517" y="690"/>
                    <a:pt x="515" y="682"/>
                    <a:pt x="509" y="679"/>
                  </a:cubicBezTo>
                  <a:cubicBezTo>
                    <a:pt x="491" y="671"/>
                    <a:pt x="486" y="706"/>
                    <a:pt x="484" y="721"/>
                  </a:cubicBezTo>
                  <a:cubicBezTo>
                    <a:pt x="461" y="727"/>
                    <a:pt x="437" y="731"/>
                    <a:pt x="413" y="733"/>
                  </a:cubicBezTo>
                  <a:cubicBezTo>
                    <a:pt x="418" y="727"/>
                    <a:pt x="424" y="723"/>
                    <a:pt x="426" y="716"/>
                  </a:cubicBezTo>
                  <a:cubicBezTo>
                    <a:pt x="428" y="709"/>
                    <a:pt x="425" y="701"/>
                    <a:pt x="419" y="699"/>
                  </a:cubicBezTo>
                  <a:cubicBezTo>
                    <a:pt x="404" y="692"/>
                    <a:pt x="399" y="715"/>
                    <a:pt x="396" y="731"/>
                  </a:cubicBezTo>
                  <a:cubicBezTo>
                    <a:pt x="393" y="715"/>
                    <a:pt x="388" y="692"/>
                    <a:pt x="373" y="699"/>
                  </a:cubicBezTo>
                  <a:cubicBezTo>
                    <a:pt x="367" y="701"/>
                    <a:pt x="364" y="709"/>
                    <a:pt x="366" y="716"/>
                  </a:cubicBezTo>
                  <a:cubicBezTo>
                    <a:pt x="368" y="723"/>
                    <a:pt x="374" y="727"/>
                    <a:pt x="379" y="733"/>
                  </a:cubicBezTo>
                  <a:cubicBezTo>
                    <a:pt x="355" y="731"/>
                    <a:pt x="331" y="727"/>
                    <a:pt x="308" y="721"/>
                  </a:cubicBezTo>
                  <a:cubicBezTo>
                    <a:pt x="306" y="706"/>
                    <a:pt x="301" y="671"/>
                    <a:pt x="283" y="679"/>
                  </a:cubicBezTo>
                  <a:cubicBezTo>
                    <a:pt x="277" y="682"/>
                    <a:pt x="275" y="690"/>
                    <a:pt x="276" y="696"/>
                  </a:cubicBezTo>
                  <a:cubicBezTo>
                    <a:pt x="279" y="704"/>
                    <a:pt x="286" y="709"/>
                    <a:pt x="291" y="716"/>
                  </a:cubicBezTo>
                  <a:cubicBezTo>
                    <a:pt x="271" y="709"/>
                    <a:pt x="252" y="700"/>
                    <a:pt x="233" y="690"/>
                  </a:cubicBezTo>
                  <a:cubicBezTo>
                    <a:pt x="234" y="676"/>
                    <a:pt x="238" y="643"/>
                    <a:pt x="220" y="644"/>
                  </a:cubicBezTo>
                  <a:cubicBezTo>
                    <a:pt x="213" y="644"/>
                    <a:pt x="208" y="651"/>
                    <a:pt x="208" y="657"/>
                  </a:cubicBezTo>
                  <a:cubicBezTo>
                    <a:pt x="207" y="667"/>
                    <a:pt x="214" y="673"/>
                    <a:pt x="218" y="681"/>
                  </a:cubicBezTo>
                  <a:cubicBezTo>
                    <a:pt x="199" y="669"/>
                    <a:pt x="182" y="656"/>
                    <a:pt x="166" y="642"/>
                  </a:cubicBezTo>
                  <a:cubicBezTo>
                    <a:pt x="172" y="627"/>
                    <a:pt x="182" y="599"/>
                    <a:pt x="164" y="597"/>
                  </a:cubicBezTo>
                  <a:cubicBezTo>
                    <a:pt x="157" y="596"/>
                    <a:pt x="151" y="601"/>
                    <a:pt x="149" y="607"/>
                  </a:cubicBezTo>
                  <a:cubicBezTo>
                    <a:pt x="147" y="614"/>
                    <a:pt x="150" y="621"/>
                    <a:pt x="152" y="629"/>
                  </a:cubicBezTo>
                  <a:cubicBezTo>
                    <a:pt x="141" y="618"/>
                    <a:pt x="130" y="606"/>
                    <a:pt x="121" y="594"/>
                  </a:cubicBezTo>
                  <a:cubicBezTo>
                    <a:pt x="131" y="581"/>
                    <a:pt x="146" y="557"/>
                    <a:pt x="130" y="550"/>
                  </a:cubicBezTo>
                  <a:cubicBezTo>
                    <a:pt x="124" y="548"/>
                    <a:pt x="116" y="552"/>
                    <a:pt x="113" y="557"/>
                  </a:cubicBezTo>
                  <a:cubicBezTo>
                    <a:pt x="109" y="564"/>
                    <a:pt x="111" y="572"/>
                    <a:pt x="110" y="580"/>
                  </a:cubicBezTo>
                  <a:cubicBezTo>
                    <a:pt x="100" y="564"/>
                    <a:pt x="90" y="548"/>
                    <a:pt x="82" y="532"/>
                  </a:cubicBezTo>
                  <a:cubicBezTo>
                    <a:pt x="90" y="521"/>
                    <a:pt x="114" y="491"/>
                    <a:pt x="96" y="483"/>
                  </a:cubicBezTo>
                  <a:cubicBezTo>
                    <a:pt x="89" y="481"/>
                    <a:pt x="82" y="485"/>
                    <a:pt x="78" y="490"/>
                  </a:cubicBezTo>
                  <a:cubicBezTo>
                    <a:pt x="74" y="499"/>
                    <a:pt x="77" y="508"/>
                    <a:pt x="75" y="517"/>
                  </a:cubicBezTo>
                  <a:cubicBezTo>
                    <a:pt x="67" y="498"/>
                    <a:pt x="61" y="478"/>
                    <a:pt x="56" y="457"/>
                  </a:cubicBezTo>
                  <a:cubicBezTo>
                    <a:pt x="67" y="447"/>
                    <a:pt x="94" y="421"/>
                    <a:pt x="75" y="412"/>
                  </a:cubicBezTo>
                  <a:cubicBezTo>
                    <a:pt x="69" y="410"/>
                    <a:pt x="61" y="413"/>
                    <a:pt x="57" y="418"/>
                  </a:cubicBezTo>
                  <a:cubicBezTo>
                    <a:pt x="54" y="423"/>
                    <a:pt x="54" y="429"/>
                    <a:pt x="53" y="435"/>
                  </a:cubicBezTo>
                  <a:cubicBezTo>
                    <a:pt x="50" y="415"/>
                    <a:pt x="49" y="395"/>
                    <a:pt x="50" y="375"/>
                  </a:cubicBezTo>
                  <a:cubicBezTo>
                    <a:pt x="64" y="368"/>
                    <a:pt x="94" y="351"/>
                    <a:pt x="79" y="338"/>
                  </a:cubicBezTo>
                  <a:cubicBezTo>
                    <a:pt x="73" y="333"/>
                    <a:pt x="65" y="335"/>
                    <a:pt x="59" y="340"/>
                  </a:cubicBezTo>
                  <a:cubicBezTo>
                    <a:pt x="56" y="342"/>
                    <a:pt x="54" y="346"/>
                    <a:pt x="52" y="350"/>
                  </a:cubicBezTo>
                  <a:cubicBezTo>
                    <a:pt x="55" y="331"/>
                    <a:pt x="59" y="312"/>
                    <a:pt x="65" y="294"/>
                  </a:cubicBezTo>
                  <a:cubicBezTo>
                    <a:pt x="80" y="291"/>
                    <a:pt x="110" y="283"/>
                    <a:pt x="102" y="267"/>
                  </a:cubicBezTo>
                  <a:cubicBezTo>
                    <a:pt x="99" y="261"/>
                    <a:pt x="91" y="259"/>
                    <a:pt x="84" y="261"/>
                  </a:cubicBezTo>
                  <a:cubicBezTo>
                    <a:pt x="80" y="263"/>
                    <a:pt x="76" y="266"/>
                    <a:pt x="73" y="270"/>
                  </a:cubicBezTo>
                  <a:cubicBezTo>
                    <a:pt x="79" y="253"/>
                    <a:pt x="87" y="237"/>
                    <a:pt x="96" y="221"/>
                  </a:cubicBezTo>
                  <a:cubicBezTo>
                    <a:pt x="110" y="226"/>
                    <a:pt x="137" y="235"/>
                    <a:pt x="141" y="219"/>
                  </a:cubicBezTo>
                  <a:cubicBezTo>
                    <a:pt x="142" y="212"/>
                    <a:pt x="137" y="206"/>
                    <a:pt x="131" y="204"/>
                  </a:cubicBezTo>
                  <a:cubicBezTo>
                    <a:pt x="122" y="200"/>
                    <a:pt x="113" y="206"/>
                    <a:pt x="104" y="208"/>
                  </a:cubicBezTo>
                  <a:cubicBezTo>
                    <a:pt x="116" y="188"/>
                    <a:pt x="130" y="170"/>
                    <a:pt x="145" y="153"/>
                  </a:cubicBezTo>
                  <a:cubicBezTo>
                    <a:pt x="160" y="158"/>
                    <a:pt x="185" y="166"/>
                    <a:pt x="189" y="151"/>
                  </a:cubicBezTo>
                  <a:cubicBezTo>
                    <a:pt x="191" y="144"/>
                    <a:pt x="186" y="138"/>
                    <a:pt x="180" y="135"/>
                  </a:cubicBezTo>
                  <a:cubicBezTo>
                    <a:pt x="173" y="133"/>
                    <a:pt x="167" y="135"/>
                    <a:pt x="161" y="137"/>
                  </a:cubicBezTo>
                  <a:cubicBezTo>
                    <a:pt x="176" y="122"/>
                    <a:pt x="194" y="108"/>
                    <a:pt x="212" y="96"/>
                  </a:cubicBezTo>
                  <a:cubicBezTo>
                    <a:pt x="224" y="104"/>
                    <a:pt x="253" y="122"/>
                    <a:pt x="259" y="104"/>
                  </a:cubicBezTo>
                  <a:cubicBezTo>
                    <a:pt x="261" y="98"/>
                    <a:pt x="257" y="91"/>
                    <a:pt x="252" y="88"/>
                  </a:cubicBezTo>
                  <a:cubicBezTo>
                    <a:pt x="244" y="84"/>
                    <a:pt x="236" y="87"/>
                    <a:pt x="227" y="87"/>
                  </a:cubicBezTo>
                  <a:cubicBezTo>
                    <a:pt x="243" y="77"/>
                    <a:pt x="260" y="69"/>
                    <a:pt x="277" y="63"/>
                  </a:cubicBezTo>
                  <a:cubicBezTo>
                    <a:pt x="277" y="63"/>
                    <a:pt x="278" y="63"/>
                    <a:pt x="278" y="62"/>
                  </a:cubicBezTo>
                  <a:cubicBezTo>
                    <a:pt x="290" y="70"/>
                    <a:pt x="319" y="90"/>
                    <a:pt x="325" y="71"/>
                  </a:cubicBezTo>
                  <a:cubicBezTo>
                    <a:pt x="327" y="65"/>
                    <a:pt x="324" y="58"/>
                    <a:pt x="318" y="55"/>
                  </a:cubicBezTo>
                  <a:cubicBezTo>
                    <a:pt x="308" y="49"/>
                    <a:pt x="296" y="57"/>
                    <a:pt x="285" y="52"/>
                  </a:cubicBezTo>
                  <a:cubicBezTo>
                    <a:pt x="285" y="52"/>
                    <a:pt x="286" y="52"/>
                    <a:pt x="286" y="51"/>
                  </a:cubicBezTo>
                  <a:cubicBezTo>
                    <a:pt x="292" y="43"/>
                    <a:pt x="296" y="34"/>
                    <a:pt x="297" y="23"/>
                  </a:cubicBezTo>
                  <a:cubicBezTo>
                    <a:pt x="298" y="17"/>
                    <a:pt x="297" y="8"/>
                    <a:pt x="290" y="6"/>
                  </a:cubicBezTo>
                  <a:cubicBezTo>
                    <a:pt x="270" y="0"/>
                    <a:pt x="274" y="42"/>
                    <a:pt x="275" y="52"/>
                  </a:cubicBezTo>
                  <a:cubicBezTo>
                    <a:pt x="275" y="52"/>
                    <a:pt x="274" y="52"/>
                    <a:pt x="274" y="52"/>
                  </a:cubicBezTo>
                  <a:cubicBezTo>
                    <a:pt x="257" y="58"/>
                    <a:pt x="241" y="66"/>
                    <a:pt x="225" y="75"/>
                  </a:cubicBezTo>
                  <a:cubicBezTo>
                    <a:pt x="228" y="69"/>
                    <a:pt x="230" y="63"/>
                    <a:pt x="231" y="56"/>
                  </a:cubicBezTo>
                  <a:cubicBezTo>
                    <a:pt x="231" y="50"/>
                    <a:pt x="231" y="41"/>
                    <a:pt x="223" y="39"/>
                  </a:cubicBezTo>
                  <a:cubicBezTo>
                    <a:pt x="203" y="33"/>
                    <a:pt x="207" y="75"/>
                    <a:pt x="209" y="85"/>
                  </a:cubicBezTo>
                  <a:cubicBezTo>
                    <a:pt x="187" y="99"/>
                    <a:pt x="166" y="116"/>
                    <a:pt x="148" y="134"/>
                  </a:cubicBezTo>
                  <a:cubicBezTo>
                    <a:pt x="151" y="126"/>
                    <a:pt x="152" y="118"/>
                    <a:pt x="151" y="109"/>
                  </a:cubicBezTo>
                  <a:cubicBezTo>
                    <a:pt x="150" y="103"/>
                    <a:pt x="147" y="93"/>
                    <a:pt x="139" y="94"/>
                  </a:cubicBezTo>
                  <a:cubicBezTo>
                    <a:pt x="119" y="95"/>
                    <a:pt x="132" y="133"/>
                    <a:pt x="136" y="142"/>
                  </a:cubicBezTo>
                  <a:cubicBezTo>
                    <a:pt x="136" y="142"/>
                    <a:pt x="136" y="143"/>
                    <a:pt x="137" y="143"/>
                  </a:cubicBezTo>
                  <a:cubicBezTo>
                    <a:pt x="136" y="144"/>
                    <a:pt x="135" y="146"/>
                    <a:pt x="135" y="147"/>
                  </a:cubicBezTo>
                  <a:cubicBezTo>
                    <a:pt x="124" y="160"/>
                    <a:pt x="113" y="174"/>
                    <a:pt x="103" y="189"/>
                  </a:cubicBezTo>
                  <a:cubicBezTo>
                    <a:pt x="103" y="185"/>
                    <a:pt x="103" y="181"/>
                    <a:pt x="102" y="178"/>
                  </a:cubicBezTo>
                  <a:cubicBezTo>
                    <a:pt x="102" y="171"/>
                    <a:pt x="99" y="161"/>
                    <a:pt x="90" y="162"/>
                  </a:cubicBezTo>
                  <a:cubicBezTo>
                    <a:pt x="71" y="163"/>
                    <a:pt x="84" y="202"/>
                    <a:pt x="87" y="210"/>
                  </a:cubicBezTo>
                  <a:cubicBezTo>
                    <a:pt x="88" y="211"/>
                    <a:pt x="88" y="211"/>
                    <a:pt x="89" y="211"/>
                  </a:cubicBezTo>
                  <a:cubicBezTo>
                    <a:pt x="89" y="212"/>
                    <a:pt x="88" y="212"/>
                    <a:pt x="88" y="212"/>
                  </a:cubicBezTo>
                  <a:cubicBezTo>
                    <a:pt x="88" y="212"/>
                    <a:pt x="87" y="213"/>
                    <a:pt x="87" y="214"/>
                  </a:cubicBezTo>
                  <a:cubicBezTo>
                    <a:pt x="76" y="234"/>
                    <a:pt x="66" y="255"/>
                    <a:pt x="59" y="276"/>
                  </a:cubicBezTo>
                  <a:cubicBezTo>
                    <a:pt x="57" y="267"/>
                    <a:pt x="54" y="259"/>
                    <a:pt x="48" y="252"/>
                  </a:cubicBezTo>
                  <a:cubicBezTo>
                    <a:pt x="43" y="247"/>
                    <a:pt x="34" y="240"/>
                    <a:pt x="28" y="247"/>
                  </a:cubicBezTo>
                  <a:cubicBezTo>
                    <a:pt x="16" y="260"/>
                    <a:pt x="44" y="283"/>
                    <a:pt x="53" y="289"/>
                  </a:cubicBezTo>
                  <a:cubicBezTo>
                    <a:pt x="53" y="289"/>
                    <a:pt x="54" y="289"/>
                    <a:pt x="54" y="290"/>
                  </a:cubicBezTo>
                  <a:cubicBezTo>
                    <a:pt x="54" y="290"/>
                    <a:pt x="54" y="291"/>
                    <a:pt x="54" y="292"/>
                  </a:cubicBezTo>
                  <a:cubicBezTo>
                    <a:pt x="50" y="306"/>
                    <a:pt x="46" y="321"/>
                    <a:pt x="44" y="335"/>
                  </a:cubicBezTo>
                  <a:cubicBezTo>
                    <a:pt x="42" y="343"/>
                    <a:pt x="41" y="351"/>
                    <a:pt x="41" y="359"/>
                  </a:cubicBezTo>
                  <a:cubicBezTo>
                    <a:pt x="37" y="352"/>
                    <a:pt x="32" y="346"/>
                    <a:pt x="26" y="341"/>
                  </a:cubicBezTo>
                  <a:cubicBezTo>
                    <a:pt x="21" y="337"/>
                    <a:pt x="10" y="331"/>
                    <a:pt x="4" y="338"/>
                  </a:cubicBezTo>
                  <a:cubicBezTo>
                    <a:pt x="0" y="344"/>
                    <a:pt x="5" y="352"/>
                    <a:pt x="10" y="356"/>
                  </a:cubicBezTo>
                  <a:cubicBezTo>
                    <a:pt x="18" y="364"/>
                    <a:pt x="28" y="369"/>
                    <a:pt x="38" y="373"/>
                  </a:cubicBezTo>
                  <a:cubicBezTo>
                    <a:pt x="39" y="374"/>
                    <a:pt x="39" y="374"/>
                    <a:pt x="40" y="374"/>
                  </a:cubicBezTo>
                  <a:cubicBezTo>
                    <a:pt x="38" y="397"/>
                    <a:pt x="40" y="419"/>
                    <a:pt x="43" y="442"/>
                  </a:cubicBezTo>
                  <a:cubicBezTo>
                    <a:pt x="38" y="436"/>
                    <a:pt x="32" y="432"/>
                    <a:pt x="25" y="429"/>
                  </a:cubicBezTo>
                  <a:cubicBezTo>
                    <a:pt x="19" y="427"/>
                    <a:pt x="8" y="424"/>
                    <a:pt x="4" y="432"/>
                  </a:cubicBezTo>
                  <a:cubicBezTo>
                    <a:pt x="1" y="439"/>
                    <a:pt x="8" y="446"/>
                    <a:pt x="13" y="449"/>
                  </a:cubicBezTo>
                  <a:cubicBezTo>
                    <a:pt x="23" y="454"/>
                    <a:pt x="35" y="456"/>
                    <a:pt x="46" y="457"/>
                  </a:cubicBezTo>
                  <a:cubicBezTo>
                    <a:pt x="46" y="457"/>
                    <a:pt x="46" y="457"/>
                    <a:pt x="46" y="457"/>
                  </a:cubicBezTo>
                  <a:cubicBezTo>
                    <a:pt x="50" y="477"/>
                    <a:pt x="56" y="496"/>
                    <a:pt x="63" y="514"/>
                  </a:cubicBezTo>
                  <a:cubicBezTo>
                    <a:pt x="58" y="511"/>
                    <a:pt x="52" y="509"/>
                    <a:pt x="46" y="508"/>
                  </a:cubicBezTo>
                  <a:cubicBezTo>
                    <a:pt x="40" y="507"/>
                    <a:pt x="31" y="507"/>
                    <a:pt x="28" y="513"/>
                  </a:cubicBezTo>
                  <a:cubicBezTo>
                    <a:pt x="25" y="521"/>
                    <a:pt x="32" y="527"/>
                    <a:pt x="38" y="529"/>
                  </a:cubicBezTo>
                  <a:cubicBezTo>
                    <a:pt x="48" y="533"/>
                    <a:pt x="60" y="533"/>
                    <a:pt x="71" y="532"/>
                  </a:cubicBezTo>
                  <a:cubicBezTo>
                    <a:pt x="79" y="550"/>
                    <a:pt x="88" y="566"/>
                    <a:pt x="99" y="582"/>
                  </a:cubicBezTo>
                  <a:cubicBezTo>
                    <a:pt x="94" y="579"/>
                    <a:pt x="87" y="576"/>
                    <a:pt x="81" y="575"/>
                  </a:cubicBezTo>
                  <a:cubicBezTo>
                    <a:pt x="75" y="574"/>
                    <a:pt x="66" y="574"/>
                    <a:pt x="63" y="580"/>
                  </a:cubicBezTo>
                  <a:cubicBezTo>
                    <a:pt x="59" y="587"/>
                    <a:pt x="66" y="594"/>
                    <a:pt x="72" y="596"/>
                  </a:cubicBezTo>
                  <a:cubicBezTo>
                    <a:pt x="83" y="600"/>
                    <a:pt x="96" y="600"/>
                    <a:pt x="107" y="599"/>
                  </a:cubicBezTo>
                  <a:cubicBezTo>
                    <a:pt x="108" y="599"/>
                    <a:pt x="109" y="599"/>
                    <a:pt x="109" y="598"/>
                  </a:cubicBezTo>
                  <a:cubicBezTo>
                    <a:pt x="110" y="600"/>
                    <a:pt x="111" y="602"/>
                    <a:pt x="113" y="602"/>
                  </a:cubicBezTo>
                  <a:cubicBezTo>
                    <a:pt x="123" y="614"/>
                    <a:pt x="133" y="625"/>
                    <a:pt x="143" y="636"/>
                  </a:cubicBezTo>
                  <a:cubicBezTo>
                    <a:pt x="137" y="634"/>
                    <a:pt x="130" y="633"/>
                    <a:pt x="122" y="634"/>
                  </a:cubicBezTo>
                  <a:cubicBezTo>
                    <a:pt x="116" y="634"/>
                    <a:pt x="106" y="637"/>
                    <a:pt x="106" y="645"/>
                  </a:cubicBezTo>
                  <a:cubicBezTo>
                    <a:pt x="107" y="665"/>
                    <a:pt x="145" y="653"/>
                    <a:pt x="154" y="650"/>
                  </a:cubicBezTo>
                  <a:cubicBezTo>
                    <a:pt x="155" y="650"/>
                    <a:pt x="155" y="649"/>
                    <a:pt x="156" y="649"/>
                  </a:cubicBezTo>
                  <a:cubicBezTo>
                    <a:pt x="156" y="650"/>
                    <a:pt x="158" y="650"/>
                    <a:pt x="159" y="651"/>
                  </a:cubicBezTo>
                  <a:cubicBezTo>
                    <a:pt x="166" y="657"/>
                    <a:pt x="173" y="663"/>
                    <a:pt x="181" y="669"/>
                  </a:cubicBezTo>
                  <a:cubicBezTo>
                    <a:pt x="189" y="676"/>
                    <a:pt x="198" y="682"/>
                    <a:pt x="207" y="687"/>
                  </a:cubicBezTo>
                  <a:cubicBezTo>
                    <a:pt x="201" y="687"/>
                    <a:pt x="195" y="689"/>
                    <a:pt x="189" y="691"/>
                  </a:cubicBezTo>
                  <a:cubicBezTo>
                    <a:pt x="183" y="694"/>
                    <a:pt x="174" y="699"/>
                    <a:pt x="177" y="707"/>
                  </a:cubicBezTo>
                  <a:cubicBezTo>
                    <a:pt x="185" y="724"/>
                    <a:pt x="216" y="704"/>
                    <a:pt x="224" y="698"/>
                  </a:cubicBezTo>
                  <a:cubicBezTo>
                    <a:pt x="242" y="708"/>
                    <a:pt x="262" y="717"/>
                    <a:pt x="281" y="724"/>
                  </a:cubicBezTo>
                  <a:cubicBezTo>
                    <a:pt x="275" y="726"/>
                    <a:pt x="269" y="729"/>
                    <a:pt x="264" y="733"/>
                  </a:cubicBezTo>
                  <a:cubicBezTo>
                    <a:pt x="259" y="737"/>
                    <a:pt x="253" y="744"/>
                    <a:pt x="258" y="750"/>
                  </a:cubicBezTo>
                  <a:cubicBezTo>
                    <a:pt x="269" y="764"/>
                    <a:pt x="294" y="739"/>
                    <a:pt x="301" y="730"/>
                  </a:cubicBezTo>
                  <a:cubicBezTo>
                    <a:pt x="324" y="737"/>
                    <a:pt x="347" y="742"/>
                    <a:pt x="371" y="743"/>
                  </a:cubicBezTo>
                  <a:cubicBezTo>
                    <a:pt x="365" y="745"/>
                    <a:pt x="359" y="748"/>
                    <a:pt x="353" y="752"/>
                  </a:cubicBezTo>
                  <a:cubicBezTo>
                    <a:pt x="348" y="756"/>
                    <a:pt x="342" y="763"/>
                    <a:pt x="347" y="770"/>
                  </a:cubicBezTo>
                  <a:cubicBezTo>
                    <a:pt x="359" y="784"/>
                    <a:pt x="384" y="757"/>
                    <a:pt x="391" y="749"/>
                  </a:cubicBezTo>
                  <a:cubicBezTo>
                    <a:pt x="392" y="749"/>
                    <a:pt x="392" y="748"/>
                    <a:pt x="392" y="747"/>
                  </a:cubicBezTo>
                  <a:cubicBezTo>
                    <a:pt x="393" y="748"/>
                    <a:pt x="395" y="748"/>
                    <a:pt x="396" y="748"/>
                  </a:cubicBezTo>
                  <a:cubicBezTo>
                    <a:pt x="397" y="748"/>
                    <a:pt x="399" y="748"/>
                    <a:pt x="400" y="747"/>
                  </a:cubicBezTo>
                  <a:cubicBezTo>
                    <a:pt x="400" y="748"/>
                    <a:pt x="400" y="749"/>
                    <a:pt x="401" y="749"/>
                  </a:cubicBezTo>
                  <a:cubicBezTo>
                    <a:pt x="408" y="757"/>
                    <a:pt x="433" y="784"/>
                    <a:pt x="445" y="770"/>
                  </a:cubicBezTo>
                  <a:cubicBezTo>
                    <a:pt x="450" y="763"/>
                    <a:pt x="444" y="756"/>
                    <a:pt x="439" y="752"/>
                  </a:cubicBezTo>
                  <a:cubicBezTo>
                    <a:pt x="433" y="748"/>
                    <a:pt x="427" y="745"/>
                    <a:pt x="421" y="743"/>
                  </a:cubicBezTo>
                  <a:cubicBezTo>
                    <a:pt x="445" y="742"/>
                    <a:pt x="468" y="737"/>
                    <a:pt x="491" y="730"/>
                  </a:cubicBezTo>
                  <a:cubicBezTo>
                    <a:pt x="498" y="739"/>
                    <a:pt x="523" y="764"/>
                    <a:pt x="534" y="750"/>
                  </a:cubicBezTo>
                  <a:cubicBezTo>
                    <a:pt x="539" y="744"/>
                    <a:pt x="533" y="737"/>
                    <a:pt x="528" y="733"/>
                  </a:cubicBezTo>
                  <a:cubicBezTo>
                    <a:pt x="523" y="729"/>
                    <a:pt x="517" y="726"/>
                    <a:pt x="511" y="724"/>
                  </a:cubicBezTo>
                  <a:cubicBezTo>
                    <a:pt x="530" y="717"/>
                    <a:pt x="550" y="708"/>
                    <a:pt x="568" y="698"/>
                  </a:cubicBezTo>
                  <a:cubicBezTo>
                    <a:pt x="576" y="704"/>
                    <a:pt x="607" y="724"/>
                    <a:pt x="615" y="707"/>
                  </a:cubicBezTo>
                  <a:cubicBezTo>
                    <a:pt x="618" y="699"/>
                    <a:pt x="609" y="694"/>
                    <a:pt x="603" y="691"/>
                  </a:cubicBezTo>
                  <a:cubicBezTo>
                    <a:pt x="597" y="689"/>
                    <a:pt x="591" y="687"/>
                    <a:pt x="585" y="687"/>
                  </a:cubicBezTo>
                  <a:cubicBezTo>
                    <a:pt x="594" y="682"/>
                    <a:pt x="603" y="676"/>
                    <a:pt x="611" y="669"/>
                  </a:cubicBezTo>
                  <a:cubicBezTo>
                    <a:pt x="619" y="663"/>
                    <a:pt x="626" y="657"/>
                    <a:pt x="633" y="651"/>
                  </a:cubicBezTo>
                  <a:cubicBezTo>
                    <a:pt x="634" y="650"/>
                    <a:pt x="636" y="650"/>
                    <a:pt x="636" y="649"/>
                  </a:cubicBezTo>
                  <a:cubicBezTo>
                    <a:pt x="637" y="649"/>
                    <a:pt x="637" y="650"/>
                    <a:pt x="638" y="650"/>
                  </a:cubicBezTo>
                  <a:cubicBezTo>
                    <a:pt x="646" y="653"/>
                    <a:pt x="685" y="665"/>
                    <a:pt x="686" y="645"/>
                  </a:cubicBezTo>
                  <a:cubicBezTo>
                    <a:pt x="686" y="637"/>
                    <a:pt x="676" y="634"/>
                    <a:pt x="670" y="634"/>
                  </a:cubicBezTo>
                  <a:cubicBezTo>
                    <a:pt x="662" y="633"/>
                    <a:pt x="655" y="634"/>
                    <a:pt x="649" y="636"/>
                  </a:cubicBezTo>
                  <a:cubicBezTo>
                    <a:pt x="659" y="625"/>
                    <a:pt x="669" y="614"/>
                    <a:pt x="679" y="602"/>
                  </a:cubicBezTo>
                  <a:cubicBezTo>
                    <a:pt x="681" y="602"/>
                    <a:pt x="682" y="600"/>
                    <a:pt x="683" y="598"/>
                  </a:cubicBezTo>
                  <a:cubicBezTo>
                    <a:pt x="683" y="599"/>
                    <a:pt x="684" y="599"/>
                    <a:pt x="685" y="599"/>
                  </a:cubicBezTo>
                  <a:cubicBezTo>
                    <a:pt x="696" y="600"/>
                    <a:pt x="709" y="600"/>
                    <a:pt x="720" y="596"/>
                  </a:cubicBezTo>
                  <a:cubicBezTo>
                    <a:pt x="726" y="594"/>
                    <a:pt x="733" y="587"/>
                    <a:pt x="729" y="580"/>
                  </a:cubicBezTo>
                  <a:cubicBezTo>
                    <a:pt x="726" y="574"/>
                    <a:pt x="717" y="574"/>
                    <a:pt x="711" y="575"/>
                  </a:cubicBezTo>
                  <a:cubicBezTo>
                    <a:pt x="705" y="576"/>
                    <a:pt x="698" y="579"/>
                    <a:pt x="693" y="582"/>
                  </a:cubicBezTo>
                  <a:cubicBezTo>
                    <a:pt x="704" y="566"/>
                    <a:pt x="713" y="550"/>
                    <a:pt x="721" y="532"/>
                  </a:cubicBezTo>
                  <a:cubicBezTo>
                    <a:pt x="732" y="533"/>
                    <a:pt x="744" y="533"/>
                    <a:pt x="754" y="529"/>
                  </a:cubicBezTo>
                  <a:cubicBezTo>
                    <a:pt x="760" y="527"/>
                    <a:pt x="767" y="521"/>
                    <a:pt x="764" y="513"/>
                  </a:cubicBezTo>
                  <a:cubicBezTo>
                    <a:pt x="761" y="507"/>
                    <a:pt x="752" y="507"/>
                    <a:pt x="746" y="508"/>
                  </a:cubicBezTo>
                  <a:cubicBezTo>
                    <a:pt x="740" y="509"/>
                    <a:pt x="734" y="511"/>
                    <a:pt x="729" y="514"/>
                  </a:cubicBezTo>
                  <a:cubicBezTo>
                    <a:pt x="736" y="496"/>
                    <a:pt x="742" y="477"/>
                    <a:pt x="746" y="457"/>
                  </a:cubicBezTo>
                  <a:cubicBezTo>
                    <a:pt x="746" y="457"/>
                    <a:pt x="746" y="457"/>
                    <a:pt x="746" y="457"/>
                  </a:cubicBezTo>
                  <a:cubicBezTo>
                    <a:pt x="757" y="456"/>
                    <a:pt x="769" y="454"/>
                    <a:pt x="779" y="449"/>
                  </a:cubicBezTo>
                  <a:cubicBezTo>
                    <a:pt x="784" y="446"/>
                    <a:pt x="791" y="439"/>
                    <a:pt x="788" y="432"/>
                  </a:cubicBezTo>
                  <a:cubicBezTo>
                    <a:pt x="784" y="424"/>
                    <a:pt x="773" y="427"/>
                    <a:pt x="767" y="429"/>
                  </a:cubicBezTo>
                  <a:close/>
                  <a:moveTo>
                    <a:pt x="767" y="350"/>
                  </a:moveTo>
                  <a:cubicBezTo>
                    <a:pt x="768" y="348"/>
                    <a:pt x="781" y="338"/>
                    <a:pt x="782" y="344"/>
                  </a:cubicBezTo>
                  <a:cubicBezTo>
                    <a:pt x="782" y="349"/>
                    <a:pt x="772" y="356"/>
                    <a:pt x="769" y="358"/>
                  </a:cubicBezTo>
                  <a:cubicBezTo>
                    <a:pt x="765" y="360"/>
                    <a:pt x="761" y="362"/>
                    <a:pt x="757" y="364"/>
                  </a:cubicBezTo>
                  <a:cubicBezTo>
                    <a:pt x="759" y="359"/>
                    <a:pt x="763" y="354"/>
                    <a:pt x="767" y="350"/>
                  </a:cubicBezTo>
                  <a:close/>
                  <a:moveTo>
                    <a:pt x="746" y="262"/>
                  </a:moveTo>
                  <a:cubicBezTo>
                    <a:pt x="747" y="260"/>
                    <a:pt x="749" y="257"/>
                    <a:pt x="751" y="256"/>
                  </a:cubicBezTo>
                  <a:cubicBezTo>
                    <a:pt x="754" y="254"/>
                    <a:pt x="760" y="251"/>
                    <a:pt x="758" y="257"/>
                  </a:cubicBezTo>
                  <a:cubicBezTo>
                    <a:pt x="756" y="265"/>
                    <a:pt x="748" y="273"/>
                    <a:pt x="740" y="279"/>
                  </a:cubicBezTo>
                  <a:cubicBezTo>
                    <a:pt x="741" y="273"/>
                    <a:pt x="743" y="267"/>
                    <a:pt x="746" y="262"/>
                  </a:cubicBezTo>
                  <a:close/>
                  <a:moveTo>
                    <a:pt x="495" y="65"/>
                  </a:moveTo>
                  <a:cubicBezTo>
                    <a:pt x="492" y="66"/>
                    <a:pt x="490" y="67"/>
                    <a:pt x="487" y="69"/>
                  </a:cubicBezTo>
                  <a:cubicBezTo>
                    <a:pt x="485" y="70"/>
                    <a:pt x="483" y="70"/>
                    <a:pt x="480" y="71"/>
                  </a:cubicBezTo>
                  <a:cubicBezTo>
                    <a:pt x="474" y="68"/>
                    <a:pt x="472" y="66"/>
                    <a:pt x="476" y="63"/>
                  </a:cubicBezTo>
                  <a:cubicBezTo>
                    <a:pt x="480" y="57"/>
                    <a:pt x="492" y="61"/>
                    <a:pt x="498" y="61"/>
                  </a:cubicBezTo>
                  <a:cubicBezTo>
                    <a:pt x="499" y="61"/>
                    <a:pt x="501" y="61"/>
                    <a:pt x="503" y="61"/>
                  </a:cubicBezTo>
                  <a:cubicBezTo>
                    <a:pt x="500" y="62"/>
                    <a:pt x="498" y="64"/>
                    <a:pt x="495" y="65"/>
                  </a:cubicBezTo>
                  <a:close/>
                  <a:moveTo>
                    <a:pt x="510" y="45"/>
                  </a:moveTo>
                  <a:cubicBezTo>
                    <a:pt x="507" y="40"/>
                    <a:pt x="505" y="35"/>
                    <a:pt x="503" y="29"/>
                  </a:cubicBezTo>
                  <a:cubicBezTo>
                    <a:pt x="503" y="26"/>
                    <a:pt x="502" y="24"/>
                    <a:pt x="502" y="21"/>
                  </a:cubicBezTo>
                  <a:cubicBezTo>
                    <a:pt x="502" y="17"/>
                    <a:pt x="501" y="15"/>
                    <a:pt x="505" y="15"/>
                  </a:cubicBezTo>
                  <a:cubicBezTo>
                    <a:pt x="512" y="15"/>
                    <a:pt x="511" y="34"/>
                    <a:pt x="510" y="45"/>
                  </a:cubicBezTo>
                  <a:close/>
                  <a:moveTo>
                    <a:pt x="562" y="98"/>
                  </a:moveTo>
                  <a:cubicBezTo>
                    <a:pt x="559" y="99"/>
                    <a:pt x="556" y="100"/>
                    <a:pt x="554" y="102"/>
                  </a:cubicBezTo>
                  <a:cubicBezTo>
                    <a:pt x="551" y="103"/>
                    <a:pt x="549" y="103"/>
                    <a:pt x="547" y="104"/>
                  </a:cubicBezTo>
                  <a:cubicBezTo>
                    <a:pt x="540" y="101"/>
                    <a:pt x="539" y="98"/>
                    <a:pt x="542" y="96"/>
                  </a:cubicBezTo>
                  <a:cubicBezTo>
                    <a:pt x="546" y="90"/>
                    <a:pt x="558" y="94"/>
                    <a:pt x="564" y="94"/>
                  </a:cubicBezTo>
                  <a:cubicBezTo>
                    <a:pt x="566" y="94"/>
                    <a:pt x="568" y="94"/>
                    <a:pt x="569" y="94"/>
                  </a:cubicBezTo>
                  <a:cubicBezTo>
                    <a:pt x="567" y="95"/>
                    <a:pt x="564" y="96"/>
                    <a:pt x="562" y="98"/>
                  </a:cubicBezTo>
                  <a:close/>
                  <a:moveTo>
                    <a:pt x="577" y="78"/>
                  </a:moveTo>
                  <a:cubicBezTo>
                    <a:pt x="574" y="73"/>
                    <a:pt x="571" y="68"/>
                    <a:pt x="570" y="62"/>
                  </a:cubicBezTo>
                  <a:cubicBezTo>
                    <a:pt x="569" y="59"/>
                    <a:pt x="569" y="57"/>
                    <a:pt x="569" y="54"/>
                  </a:cubicBezTo>
                  <a:cubicBezTo>
                    <a:pt x="569" y="50"/>
                    <a:pt x="568" y="48"/>
                    <a:pt x="572" y="48"/>
                  </a:cubicBezTo>
                  <a:cubicBezTo>
                    <a:pt x="579" y="48"/>
                    <a:pt x="578" y="67"/>
                    <a:pt x="577" y="78"/>
                  </a:cubicBezTo>
                  <a:close/>
                  <a:moveTo>
                    <a:pt x="610" y="147"/>
                  </a:moveTo>
                  <a:cubicBezTo>
                    <a:pt x="610" y="136"/>
                    <a:pt x="630" y="145"/>
                    <a:pt x="635" y="146"/>
                  </a:cubicBezTo>
                  <a:cubicBezTo>
                    <a:pt x="637" y="147"/>
                    <a:pt x="639" y="147"/>
                    <a:pt x="641" y="147"/>
                  </a:cubicBezTo>
                  <a:cubicBezTo>
                    <a:pt x="628" y="151"/>
                    <a:pt x="610" y="155"/>
                    <a:pt x="610" y="147"/>
                  </a:cubicBezTo>
                  <a:close/>
                  <a:moveTo>
                    <a:pt x="652" y="133"/>
                  </a:moveTo>
                  <a:cubicBezTo>
                    <a:pt x="649" y="128"/>
                    <a:pt x="648" y="122"/>
                    <a:pt x="648" y="117"/>
                  </a:cubicBezTo>
                  <a:cubicBezTo>
                    <a:pt x="648" y="114"/>
                    <a:pt x="648" y="111"/>
                    <a:pt x="649" y="108"/>
                  </a:cubicBezTo>
                  <a:cubicBezTo>
                    <a:pt x="649" y="106"/>
                    <a:pt x="650" y="105"/>
                    <a:pt x="652" y="105"/>
                  </a:cubicBezTo>
                  <a:cubicBezTo>
                    <a:pt x="655" y="104"/>
                    <a:pt x="656" y="104"/>
                    <a:pt x="656" y="106"/>
                  </a:cubicBezTo>
                  <a:cubicBezTo>
                    <a:pt x="658" y="111"/>
                    <a:pt x="655" y="120"/>
                    <a:pt x="654" y="125"/>
                  </a:cubicBezTo>
                  <a:cubicBezTo>
                    <a:pt x="653" y="127"/>
                    <a:pt x="653" y="130"/>
                    <a:pt x="652" y="133"/>
                  </a:cubicBezTo>
                  <a:close/>
                  <a:moveTo>
                    <a:pt x="659" y="215"/>
                  </a:moveTo>
                  <a:cubicBezTo>
                    <a:pt x="659" y="204"/>
                    <a:pt x="679" y="213"/>
                    <a:pt x="683" y="214"/>
                  </a:cubicBezTo>
                  <a:cubicBezTo>
                    <a:pt x="685" y="215"/>
                    <a:pt x="687" y="215"/>
                    <a:pt x="689" y="215"/>
                  </a:cubicBezTo>
                  <a:cubicBezTo>
                    <a:pt x="676" y="219"/>
                    <a:pt x="659" y="224"/>
                    <a:pt x="659" y="215"/>
                  </a:cubicBezTo>
                  <a:close/>
                  <a:moveTo>
                    <a:pt x="700" y="201"/>
                  </a:moveTo>
                  <a:cubicBezTo>
                    <a:pt x="698" y="196"/>
                    <a:pt x="696" y="191"/>
                    <a:pt x="696" y="185"/>
                  </a:cubicBezTo>
                  <a:cubicBezTo>
                    <a:pt x="696" y="183"/>
                    <a:pt x="696" y="179"/>
                    <a:pt x="697" y="176"/>
                  </a:cubicBezTo>
                  <a:cubicBezTo>
                    <a:pt x="697" y="174"/>
                    <a:pt x="698" y="173"/>
                    <a:pt x="701" y="173"/>
                  </a:cubicBezTo>
                  <a:cubicBezTo>
                    <a:pt x="703" y="172"/>
                    <a:pt x="704" y="172"/>
                    <a:pt x="704" y="175"/>
                  </a:cubicBezTo>
                  <a:cubicBezTo>
                    <a:pt x="706" y="179"/>
                    <a:pt x="703" y="188"/>
                    <a:pt x="702" y="193"/>
                  </a:cubicBezTo>
                  <a:cubicBezTo>
                    <a:pt x="702" y="196"/>
                    <a:pt x="701" y="199"/>
                    <a:pt x="700" y="201"/>
                  </a:cubicBezTo>
                  <a:close/>
                  <a:moveTo>
                    <a:pt x="714" y="282"/>
                  </a:moveTo>
                  <a:cubicBezTo>
                    <a:pt x="710" y="281"/>
                    <a:pt x="706" y="280"/>
                    <a:pt x="703" y="278"/>
                  </a:cubicBezTo>
                  <a:cubicBezTo>
                    <a:pt x="701" y="277"/>
                    <a:pt x="699" y="276"/>
                    <a:pt x="698" y="275"/>
                  </a:cubicBezTo>
                  <a:cubicBezTo>
                    <a:pt x="697" y="270"/>
                    <a:pt x="699" y="267"/>
                    <a:pt x="703" y="268"/>
                  </a:cubicBezTo>
                  <a:cubicBezTo>
                    <a:pt x="710" y="267"/>
                    <a:pt x="715" y="277"/>
                    <a:pt x="720" y="282"/>
                  </a:cubicBezTo>
                  <a:cubicBezTo>
                    <a:pt x="721" y="283"/>
                    <a:pt x="722" y="284"/>
                    <a:pt x="723" y="285"/>
                  </a:cubicBezTo>
                  <a:cubicBezTo>
                    <a:pt x="720" y="284"/>
                    <a:pt x="717" y="283"/>
                    <a:pt x="714" y="282"/>
                  </a:cubicBezTo>
                  <a:close/>
                  <a:moveTo>
                    <a:pt x="730" y="359"/>
                  </a:moveTo>
                  <a:cubicBezTo>
                    <a:pt x="726" y="357"/>
                    <a:pt x="722" y="354"/>
                    <a:pt x="720" y="352"/>
                  </a:cubicBezTo>
                  <a:cubicBezTo>
                    <a:pt x="717" y="349"/>
                    <a:pt x="717" y="345"/>
                    <a:pt x="720" y="343"/>
                  </a:cubicBezTo>
                  <a:cubicBezTo>
                    <a:pt x="722" y="342"/>
                    <a:pt x="723" y="343"/>
                    <a:pt x="725" y="343"/>
                  </a:cubicBezTo>
                  <a:cubicBezTo>
                    <a:pt x="731" y="346"/>
                    <a:pt x="733" y="355"/>
                    <a:pt x="736" y="360"/>
                  </a:cubicBezTo>
                  <a:cubicBezTo>
                    <a:pt x="737" y="362"/>
                    <a:pt x="738" y="364"/>
                    <a:pt x="739" y="365"/>
                  </a:cubicBezTo>
                  <a:cubicBezTo>
                    <a:pt x="736" y="363"/>
                    <a:pt x="733" y="361"/>
                    <a:pt x="730" y="359"/>
                  </a:cubicBezTo>
                  <a:close/>
                  <a:moveTo>
                    <a:pt x="728" y="439"/>
                  </a:moveTo>
                  <a:cubicBezTo>
                    <a:pt x="726" y="436"/>
                    <a:pt x="722" y="432"/>
                    <a:pt x="720" y="429"/>
                  </a:cubicBezTo>
                  <a:cubicBezTo>
                    <a:pt x="718" y="426"/>
                    <a:pt x="718" y="422"/>
                    <a:pt x="722" y="419"/>
                  </a:cubicBezTo>
                  <a:cubicBezTo>
                    <a:pt x="724" y="419"/>
                    <a:pt x="726" y="420"/>
                    <a:pt x="727" y="421"/>
                  </a:cubicBezTo>
                  <a:cubicBezTo>
                    <a:pt x="732" y="426"/>
                    <a:pt x="732" y="434"/>
                    <a:pt x="733" y="440"/>
                  </a:cubicBezTo>
                  <a:cubicBezTo>
                    <a:pt x="733" y="442"/>
                    <a:pt x="734" y="444"/>
                    <a:pt x="735" y="445"/>
                  </a:cubicBezTo>
                  <a:cubicBezTo>
                    <a:pt x="732" y="443"/>
                    <a:pt x="730" y="441"/>
                    <a:pt x="728" y="439"/>
                  </a:cubicBezTo>
                  <a:close/>
                  <a:moveTo>
                    <a:pt x="703" y="509"/>
                  </a:moveTo>
                  <a:cubicBezTo>
                    <a:pt x="702" y="507"/>
                    <a:pt x="700" y="504"/>
                    <a:pt x="699" y="501"/>
                  </a:cubicBezTo>
                  <a:cubicBezTo>
                    <a:pt x="696" y="494"/>
                    <a:pt x="702" y="486"/>
                    <a:pt x="707" y="495"/>
                  </a:cubicBezTo>
                  <a:cubicBezTo>
                    <a:pt x="710" y="500"/>
                    <a:pt x="709" y="507"/>
                    <a:pt x="709" y="514"/>
                  </a:cubicBezTo>
                  <a:cubicBezTo>
                    <a:pt x="709" y="515"/>
                    <a:pt x="709" y="517"/>
                    <a:pt x="709" y="519"/>
                  </a:cubicBezTo>
                  <a:cubicBezTo>
                    <a:pt x="707" y="516"/>
                    <a:pt x="705" y="512"/>
                    <a:pt x="703" y="509"/>
                  </a:cubicBezTo>
                  <a:close/>
                  <a:moveTo>
                    <a:pt x="85" y="495"/>
                  </a:moveTo>
                  <a:cubicBezTo>
                    <a:pt x="90" y="486"/>
                    <a:pt x="96" y="494"/>
                    <a:pt x="93" y="501"/>
                  </a:cubicBezTo>
                  <a:cubicBezTo>
                    <a:pt x="92" y="504"/>
                    <a:pt x="90" y="507"/>
                    <a:pt x="89" y="509"/>
                  </a:cubicBezTo>
                  <a:cubicBezTo>
                    <a:pt x="87" y="512"/>
                    <a:pt x="85" y="516"/>
                    <a:pt x="83" y="519"/>
                  </a:cubicBezTo>
                  <a:cubicBezTo>
                    <a:pt x="83" y="517"/>
                    <a:pt x="83" y="515"/>
                    <a:pt x="83" y="514"/>
                  </a:cubicBezTo>
                  <a:cubicBezTo>
                    <a:pt x="83" y="507"/>
                    <a:pt x="82" y="500"/>
                    <a:pt x="85" y="495"/>
                  </a:cubicBezTo>
                  <a:close/>
                  <a:moveTo>
                    <a:pt x="59" y="440"/>
                  </a:moveTo>
                  <a:cubicBezTo>
                    <a:pt x="60" y="434"/>
                    <a:pt x="60" y="426"/>
                    <a:pt x="65" y="421"/>
                  </a:cubicBezTo>
                  <a:cubicBezTo>
                    <a:pt x="66" y="420"/>
                    <a:pt x="68" y="419"/>
                    <a:pt x="70" y="419"/>
                  </a:cubicBezTo>
                  <a:cubicBezTo>
                    <a:pt x="74" y="422"/>
                    <a:pt x="74" y="426"/>
                    <a:pt x="72" y="429"/>
                  </a:cubicBezTo>
                  <a:cubicBezTo>
                    <a:pt x="70" y="432"/>
                    <a:pt x="66" y="436"/>
                    <a:pt x="64" y="439"/>
                  </a:cubicBezTo>
                  <a:cubicBezTo>
                    <a:pt x="62" y="441"/>
                    <a:pt x="60" y="443"/>
                    <a:pt x="57" y="445"/>
                  </a:cubicBezTo>
                  <a:cubicBezTo>
                    <a:pt x="58" y="444"/>
                    <a:pt x="59" y="442"/>
                    <a:pt x="59" y="440"/>
                  </a:cubicBezTo>
                  <a:close/>
                  <a:moveTo>
                    <a:pt x="56" y="360"/>
                  </a:moveTo>
                  <a:cubicBezTo>
                    <a:pt x="59" y="355"/>
                    <a:pt x="61" y="346"/>
                    <a:pt x="67" y="343"/>
                  </a:cubicBezTo>
                  <a:cubicBezTo>
                    <a:pt x="69" y="343"/>
                    <a:pt x="70" y="342"/>
                    <a:pt x="72" y="343"/>
                  </a:cubicBezTo>
                  <a:cubicBezTo>
                    <a:pt x="75" y="345"/>
                    <a:pt x="75" y="349"/>
                    <a:pt x="72" y="352"/>
                  </a:cubicBezTo>
                  <a:cubicBezTo>
                    <a:pt x="70" y="354"/>
                    <a:pt x="66" y="357"/>
                    <a:pt x="62" y="359"/>
                  </a:cubicBezTo>
                  <a:cubicBezTo>
                    <a:pt x="59" y="361"/>
                    <a:pt x="56" y="363"/>
                    <a:pt x="53" y="365"/>
                  </a:cubicBezTo>
                  <a:cubicBezTo>
                    <a:pt x="54" y="364"/>
                    <a:pt x="55" y="362"/>
                    <a:pt x="56" y="360"/>
                  </a:cubicBezTo>
                  <a:close/>
                  <a:moveTo>
                    <a:pt x="294" y="61"/>
                  </a:moveTo>
                  <a:cubicBezTo>
                    <a:pt x="300" y="61"/>
                    <a:pt x="312" y="57"/>
                    <a:pt x="316" y="63"/>
                  </a:cubicBezTo>
                  <a:cubicBezTo>
                    <a:pt x="320" y="66"/>
                    <a:pt x="318" y="68"/>
                    <a:pt x="312" y="71"/>
                  </a:cubicBezTo>
                  <a:cubicBezTo>
                    <a:pt x="309" y="70"/>
                    <a:pt x="307" y="70"/>
                    <a:pt x="305" y="69"/>
                  </a:cubicBezTo>
                  <a:cubicBezTo>
                    <a:pt x="302" y="67"/>
                    <a:pt x="300" y="66"/>
                    <a:pt x="297" y="65"/>
                  </a:cubicBezTo>
                  <a:cubicBezTo>
                    <a:pt x="294" y="64"/>
                    <a:pt x="292" y="62"/>
                    <a:pt x="289" y="61"/>
                  </a:cubicBezTo>
                  <a:cubicBezTo>
                    <a:pt x="291" y="61"/>
                    <a:pt x="293" y="61"/>
                    <a:pt x="294" y="61"/>
                  </a:cubicBezTo>
                  <a:close/>
                  <a:moveTo>
                    <a:pt x="287" y="15"/>
                  </a:moveTo>
                  <a:cubicBezTo>
                    <a:pt x="291" y="15"/>
                    <a:pt x="290" y="17"/>
                    <a:pt x="290" y="21"/>
                  </a:cubicBezTo>
                  <a:cubicBezTo>
                    <a:pt x="290" y="24"/>
                    <a:pt x="289" y="26"/>
                    <a:pt x="289" y="29"/>
                  </a:cubicBezTo>
                  <a:cubicBezTo>
                    <a:pt x="287" y="35"/>
                    <a:pt x="285" y="40"/>
                    <a:pt x="282" y="45"/>
                  </a:cubicBezTo>
                  <a:cubicBezTo>
                    <a:pt x="281" y="34"/>
                    <a:pt x="280" y="15"/>
                    <a:pt x="287" y="15"/>
                  </a:cubicBezTo>
                  <a:close/>
                  <a:moveTo>
                    <a:pt x="228" y="94"/>
                  </a:moveTo>
                  <a:cubicBezTo>
                    <a:pt x="234" y="94"/>
                    <a:pt x="246" y="90"/>
                    <a:pt x="250" y="96"/>
                  </a:cubicBezTo>
                  <a:cubicBezTo>
                    <a:pt x="253" y="98"/>
                    <a:pt x="252" y="101"/>
                    <a:pt x="245" y="104"/>
                  </a:cubicBezTo>
                  <a:cubicBezTo>
                    <a:pt x="243" y="103"/>
                    <a:pt x="241" y="103"/>
                    <a:pt x="238" y="102"/>
                  </a:cubicBezTo>
                  <a:cubicBezTo>
                    <a:pt x="236" y="100"/>
                    <a:pt x="233" y="99"/>
                    <a:pt x="230" y="98"/>
                  </a:cubicBezTo>
                  <a:cubicBezTo>
                    <a:pt x="228" y="96"/>
                    <a:pt x="225" y="95"/>
                    <a:pt x="223" y="94"/>
                  </a:cubicBezTo>
                  <a:cubicBezTo>
                    <a:pt x="224" y="94"/>
                    <a:pt x="226" y="94"/>
                    <a:pt x="228" y="94"/>
                  </a:cubicBezTo>
                  <a:close/>
                  <a:moveTo>
                    <a:pt x="220" y="48"/>
                  </a:moveTo>
                  <a:cubicBezTo>
                    <a:pt x="224" y="48"/>
                    <a:pt x="223" y="50"/>
                    <a:pt x="223" y="54"/>
                  </a:cubicBezTo>
                  <a:cubicBezTo>
                    <a:pt x="223" y="57"/>
                    <a:pt x="223" y="59"/>
                    <a:pt x="222" y="62"/>
                  </a:cubicBezTo>
                  <a:cubicBezTo>
                    <a:pt x="221" y="68"/>
                    <a:pt x="218" y="73"/>
                    <a:pt x="215" y="78"/>
                  </a:cubicBezTo>
                  <a:cubicBezTo>
                    <a:pt x="214" y="67"/>
                    <a:pt x="213" y="48"/>
                    <a:pt x="220" y="48"/>
                  </a:cubicBezTo>
                  <a:close/>
                  <a:moveTo>
                    <a:pt x="157" y="146"/>
                  </a:moveTo>
                  <a:cubicBezTo>
                    <a:pt x="162" y="145"/>
                    <a:pt x="182" y="136"/>
                    <a:pt x="182" y="147"/>
                  </a:cubicBezTo>
                  <a:cubicBezTo>
                    <a:pt x="182" y="155"/>
                    <a:pt x="164" y="151"/>
                    <a:pt x="151" y="147"/>
                  </a:cubicBezTo>
                  <a:cubicBezTo>
                    <a:pt x="153" y="147"/>
                    <a:pt x="155" y="147"/>
                    <a:pt x="157" y="146"/>
                  </a:cubicBezTo>
                  <a:close/>
                  <a:moveTo>
                    <a:pt x="136" y="106"/>
                  </a:moveTo>
                  <a:cubicBezTo>
                    <a:pt x="136" y="104"/>
                    <a:pt x="137" y="104"/>
                    <a:pt x="139" y="105"/>
                  </a:cubicBezTo>
                  <a:cubicBezTo>
                    <a:pt x="142" y="105"/>
                    <a:pt x="143" y="106"/>
                    <a:pt x="143" y="108"/>
                  </a:cubicBezTo>
                  <a:cubicBezTo>
                    <a:pt x="144" y="111"/>
                    <a:pt x="144" y="114"/>
                    <a:pt x="144" y="117"/>
                  </a:cubicBezTo>
                  <a:cubicBezTo>
                    <a:pt x="144" y="122"/>
                    <a:pt x="143" y="128"/>
                    <a:pt x="140" y="133"/>
                  </a:cubicBezTo>
                  <a:cubicBezTo>
                    <a:pt x="139" y="130"/>
                    <a:pt x="139" y="127"/>
                    <a:pt x="138" y="125"/>
                  </a:cubicBezTo>
                  <a:cubicBezTo>
                    <a:pt x="137" y="120"/>
                    <a:pt x="134" y="111"/>
                    <a:pt x="136" y="106"/>
                  </a:cubicBezTo>
                  <a:close/>
                  <a:moveTo>
                    <a:pt x="109" y="214"/>
                  </a:moveTo>
                  <a:cubicBezTo>
                    <a:pt x="113" y="213"/>
                    <a:pt x="133" y="204"/>
                    <a:pt x="133" y="215"/>
                  </a:cubicBezTo>
                  <a:cubicBezTo>
                    <a:pt x="133" y="224"/>
                    <a:pt x="116" y="219"/>
                    <a:pt x="103" y="215"/>
                  </a:cubicBezTo>
                  <a:cubicBezTo>
                    <a:pt x="105" y="215"/>
                    <a:pt x="107" y="215"/>
                    <a:pt x="109" y="214"/>
                  </a:cubicBezTo>
                  <a:close/>
                  <a:moveTo>
                    <a:pt x="88" y="175"/>
                  </a:moveTo>
                  <a:cubicBezTo>
                    <a:pt x="88" y="172"/>
                    <a:pt x="89" y="172"/>
                    <a:pt x="91" y="173"/>
                  </a:cubicBezTo>
                  <a:cubicBezTo>
                    <a:pt x="94" y="173"/>
                    <a:pt x="95" y="174"/>
                    <a:pt x="95" y="176"/>
                  </a:cubicBezTo>
                  <a:cubicBezTo>
                    <a:pt x="96" y="179"/>
                    <a:pt x="96" y="183"/>
                    <a:pt x="96" y="185"/>
                  </a:cubicBezTo>
                  <a:cubicBezTo>
                    <a:pt x="96" y="191"/>
                    <a:pt x="94" y="196"/>
                    <a:pt x="92" y="201"/>
                  </a:cubicBezTo>
                  <a:cubicBezTo>
                    <a:pt x="91" y="199"/>
                    <a:pt x="90" y="196"/>
                    <a:pt x="90" y="193"/>
                  </a:cubicBezTo>
                  <a:cubicBezTo>
                    <a:pt x="89" y="188"/>
                    <a:pt x="86" y="179"/>
                    <a:pt x="88" y="175"/>
                  </a:cubicBezTo>
                  <a:close/>
                  <a:moveTo>
                    <a:pt x="72" y="282"/>
                  </a:moveTo>
                  <a:cubicBezTo>
                    <a:pt x="77" y="277"/>
                    <a:pt x="82" y="267"/>
                    <a:pt x="89" y="268"/>
                  </a:cubicBezTo>
                  <a:cubicBezTo>
                    <a:pt x="93" y="267"/>
                    <a:pt x="95" y="270"/>
                    <a:pt x="94" y="275"/>
                  </a:cubicBezTo>
                  <a:cubicBezTo>
                    <a:pt x="93" y="276"/>
                    <a:pt x="91" y="277"/>
                    <a:pt x="89" y="278"/>
                  </a:cubicBezTo>
                  <a:cubicBezTo>
                    <a:pt x="86" y="280"/>
                    <a:pt x="82" y="281"/>
                    <a:pt x="78" y="282"/>
                  </a:cubicBezTo>
                  <a:cubicBezTo>
                    <a:pt x="75" y="283"/>
                    <a:pt x="72" y="284"/>
                    <a:pt x="69" y="285"/>
                  </a:cubicBezTo>
                  <a:cubicBezTo>
                    <a:pt x="70" y="284"/>
                    <a:pt x="71" y="283"/>
                    <a:pt x="72" y="282"/>
                  </a:cubicBezTo>
                  <a:close/>
                  <a:moveTo>
                    <a:pt x="34" y="257"/>
                  </a:moveTo>
                  <a:cubicBezTo>
                    <a:pt x="32" y="251"/>
                    <a:pt x="38" y="254"/>
                    <a:pt x="41" y="256"/>
                  </a:cubicBezTo>
                  <a:cubicBezTo>
                    <a:pt x="43" y="257"/>
                    <a:pt x="45" y="260"/>
                    <a:pt x="46" y="262"/>
                  </a:cubicBezTo>
                  <a:cubicBezTo>
                    <a:pt x="49" y="267"/>
                    <a:pt x="51" y="273"/>
                    <a:pt x="52" y="279"/>
                  </a:cubicBezTo>
                  <a:cubicBezTo>
                    <a:pt x="44" y="273"/>
                    <a:pt x="36" y="265"/>
                    <a:pt x="34" y="257"/>
                  </a:cubicBezTo>
                  <a:close/>
                  <a:moveTo>
                    <a:pt x="23" y="358"/>
                  </a:moveTo>
                  <a:cubicBezTo>
                    <a:pt x="20" y="356"/>
                    <a:pt x="10" y="349"/>
                    <a:pt x="10" y="344"/>
                  </a:cubicBezTo>
                  <a:cubicBezTo>
                    <a:pt x="11" y="338"/>
                    <a:pt x="23" y="348"/>
                    <a:pt x="25" y="350"/>
                  </a:cubicBezTo>
                  <a:cubicBezTo>
                    <a:pt x="29" y="354"/>
                    <a:pt x="32" y="359"/>
                    <a:pt x="35" y="364"/>
                  </a:cubicBezTo>
                  <a:cubicBezTo>
                    <a:pt x="31" y="362"/>
                    <a:pt x="27" y="360"/>
                    <a:pt x="23" y="358"/>
                  </a:cubicBezTo>
                  <a:close/>
                  <a:moveTo>
                    <a:pt x="27" y="446"/>
                  </a:moveTo>
                  <a:cubicBezTo>
                    <a:pt x="25" y="445"/>
                    <a:pt x="10" y="441"/>
                    <a:pt x="11" y="436"/>
                  </a:cubicBezTo>
                  <a:cubicBezTo>
                    <a:pt x="12" y="431"/>
                    <a:pt x="24" y="437"/>
                    <a:pt x="26" y="438"/>
                  </a:cubicBezTo>
                  <a:cubicBezTo>
                    <a:pt x="32" y="441"/>
                    <a:pt x="36" y="444"/>
                    <a:pt x="40" y="449"/>
                  </a:cubicBezTo>
                  <a:cubicBezTo>
                    <a:pt x="36" y="448"/>
                    <a:pt x="31" y="447"/>
                    <a:pt x="27" y="446"/>
                  </a:cubicBezTo>
                  <a:close/>
                  <a:moveTo>
                    <a:pt x="55" y="525"/>
                  </a:moveTo>
                  <a:cubicBezTo>
                    <a:pt x="52" y="525"/>
                    <a:pt x="37" y="524"/>
                    <a:pt x="36" y="519"/>
                  </a:cubicBezTo>
                  <a:cubicBezTo>
                    <a:pt x="37" y="518"/>
                    <a:pt x="37" y="516"/>
                    <a:pt x="38" y="515"/>
                  </a:cubicBezTo>
                  <a:cubicBezTo>
                    <a:pt x="40" y="515"/>
                    <a:pt x="41" y="515"/>
                    <a:pt x="43" y="515"/>
                  </a:cubicBezTo>
                  <a:cubicBezTo>
                    <a:pt x="46" y="515"/>
                    <a:pt x="49" y="516"/>
                    <a:pt x="52" y="517"/>
                  </a:cubicBezTo>
                  <a:cubicBezTo>
                    <a:pt x="57" y="519"/>
                    <a:pt x="62" y="522"/>
                    <a:pt x="66" y="525"/>
                  </a:cubicBezTo>
                  <a:cubicBezTo>
                    <a:pt x="62" y="525"/>
                    <a:pt x="59" y="525"/>
                    <a:pt x="55" y="525"/>
                  </a:cubicBezTo>
                  <a:close/>
                  <a:moveTo>
                    <a:pt x="90" y="592"/>
                  </a:moveTo>
                  <a:cubicBezTo>
                    <a:pt x="86" y="591"/>
                    <a:pt x="71" y="591"/>
                    <a:pt x="70" y="586"/>
                  </a:cubicBezTo>
                  <a:cubicBezTo>
                    <a:pt x="71" y="585"/>
                    <a:pt x="72" y="583"/>
                    <a:pt x="73" y="582"/>
                  </a:cubicBezTo>
                  <a:cubicBezTo>
                    <a:pt x="74" y="582"/>
                    <a:pt x="76" y="582"/>
                    <a:pt x="77" y="582"/>
                  </a:cubicBezTo>
                  <a:cubicBezTo>
                    <a:pt x="80" y="582"/>
                    <a:pt x="83" y="583"/>
                    <a:pt x="86" y="584"/>
                  </a:cubicBezTo>
                  <a:cubicBezTo>
                    <a:pt x="91" y="586"/>
                    <a:pt x="96" y="589"/>
                    <a:pt x="100" y="592"/>
                  </a:cubicBezTo>
                  <a:cubicBezTo>
                    <a:pt x="97" y="592"/>
                    <a:pt x="93" y="592"/>
                    <a:pt x="90" y="592"/>
                  </a:cubicBezTo>
                  <a:close/>
                  <a:moveTo>
                    <a:pt x="119" y="561"/>
                  </a:moveTo>
                  <a:cubicBezTo>
                    <a:pt x="124" y="553"/>
                    <a:pt x="130" y="561"/>
                    <a:pt x="127" y="568"/>
                  </a:cubicBezTo>
                  <a:cubicBezTo>
                    <a:pt x="126" y="571"/>
                    <a:pt x="125" y="573"/>
                    <a:pt x="123" y="576"/>
                  </a:cubicBezTo>
                  <a:cubicBezTo>
                    <a:pt x="121" y="579"/>
                    <a:pt x="119" y="583"/>
                    <a:pt x="117" y="586"/>
                  </a:cubicBezTo>
                  <a:cubicBezTo>
                    <a:pt x="117" y="584"/>
                    <a:pt x="118" y="582"/>
                    <a:pt x="118" y="580"/>
                  </a:cubicBezTo>
                  <a:cubicBezTo>
                    <a:pt x="118" y="574"/>
                    <a:pt x="116" y="567"/>
                    <a:pt x="119" y="561"/>
                  </a:cubicBezTo>
                  <a:close/>
                  <a:moveTo>
                    <a:pt x="137" y="647"/>
                  </a:moveTo>
                  <a:cubicBezTo>
                    <a:pt x="134" y="648"/>
                    <a:pt x="121" y="651"/>
                    <a:pt x="118" y="648"/>
                  </a:cubicBezTo>
                  <a:cubicBezTo>
                    <a:pt x="116" y="648"/>
                    <a:pt x="116" y="647"/>
                    <a:pt x="118" y="645"/>
                  </a:cubicBezTo>
                  <a:cubicBezTo>
                    <a:pt x="117" y="642"/>
                    <a:pt x="119" y="641"/>
                    <a:pt x="121" y="641"/>
                  </a:cubicBezTo>
                  <a:cubicBezTo>
                    <a:pt x="124" y="640"/>
                    <a:pt x="127" y="641"/>
                    <a:pt x="130" y="641"/>
                  </a:cubicBezTo>
                  <a:cubicBezTo>
                    <a:pt x="136" y="641"/>
                    <a:pt x="141" y="643"/>
                    <a:pt x="146" y="645"/>
                  </a:cubicBezTo>
                  <a:cubicBezTo>
                    <a:pt x="143" y="646"/>
                    <a:pt x="140" y="647"/>
                    <a:pt x="137" y="647"/>
                  </a:cubicBezTo>
                  <a:close/>
                  <a:moveTo>
                    <a:pt x="162" y="628"/>
                  </a:moveTo>
                  <a:cubicBezTo>
                    <a:pt x="162" y="630"/>
                    <a:pt x="161" y="632"/>
                    <a:pt x="160" y="634"/>
                  </a:cubicBezTo>
                  <a:cubicBezTo>
                    <a:pt x="160" y="633"/>
                    <a:pt x="160" y="631"/>
                    <a:pt x="160" y="630"/>
                  </a:cubicBezTo>
                  <a:cubicBezTo>
                    <a:pt x="159" y="626"/>
                    <a:pt x="152" y="610"/>
                    <a:pt x="157" y="608"/>
                  </a:cubicBezTo>
                  <a:cubicBezTo>
                    <a:pt x="160" y="609"/>
                    <a:pt x="163" y="610"/>
                    <a:pt x="166" y="610"/>
                  </a:cubicBezTo>
                  <a:cubicBezTo>
                    <a:pt x="166" y="613"/>
                    <a:pt x="166" y="615"/>
                    <a:pt x="165" y="618"/>
                  </a:cubicBezTo>
                  <a:cubicBezTo>
                    <a:pt x="164" y="621"/>
                    <a:pt x="163" y="624"/>
                    <a:pt x="162" y="628"/>
                  </a:cubicBezTo>
                  <a:close/>
                  <a:moveTo>
                    <a:pt x="190" y="706"/>
                  </a:moveTo>
                  <a:cubicBezTo>
                    <a:pt x="189" y="706"/>
                    <a:pt x="188" y="706"/>
                    <a:pt x="186" y="705"/>
                  </a:cubicBezTo>
                  <a:cubicBezTo>
                    <a:pt x="187" y="704"/>
                    <a:pt x="187" y="702"/>
                    <a:pt x="188" y="700"/>
                  </a:cubicBezTo>
                  <a:cubicBezTo>
                    <a:pt x="190" y="698"/>
                    <a:pt x="195" y="697"/>
                    <a:pt x="197" y="696"/>
                  </a:cubicBezTo>
                  <a:cubicBezTo>
                    <a:pt x="203" y="694"/>
                    <a:pt x="209" y="694"/>
                    <a:pt x="215" y="695"/>
                  </a:cubicBezTo>
                  <a:cubicBezTo>
                    <a:pt x="208" y="700"/>
                    <a:pt x="199" y="705"/>
                    <a:pt x="190" y="706"/>
                  </a:cubicBezTo>
                  <a:close/>
                  <a:moveTo>
                    <a:pt x="226" y="680"/>
                  </a:moveTo>
                  <a:cubicBezTo>
                    <a:pt x="225" y="679"/>
                    <a:pt x="225" y="678"/>
                    <a:pt x="224" y="677"/>
                  </a:cubicBezTo>
                  <a:cubicBezTo>
                    <a:pt x="223" y="674"/>
                    <a:pt x="221" y="672"/>
                    <a:pt x="219" y="669"/>
                  </a:cubicBezTo>
                  <a:cubicBezTo>
                    <a:pt x="218" y="667"/>
                    <a:pt x="217" y="665"/>
                    <a:pt x="216" y="662"/>
                  </a:cubicBezTo>
                  <a:cubicBezTo>
                    <a:pt x="213" y="657"/>
                    <a:pt x="215" y="655"/>
                    <a:pt x="220" y="655"/>
                  </a:cubicBezTo>
                  <a:cubicBezTo>
                    <a:pt x="223" y="652"/>
                    <a:pt x="225" y="653"/>
                    <a:pt x="225" y="657"/>
                  </a:cubicBezTo>
                  <a:cubicBezTo>
                    <a:pt x="225" y="659"/>
                    <a:pt x="226" y="660"/>
                    <a:pt x="226" y="662"/>
                  </a:cubicBezTo>
                  <a:cubicBezTo>
                    <a:pt x="226" y="665"/>
                    <a:pt x="226" y="669"/>
                    <a:pt x="226" y="672"/>
                  </a:cubicBezTo>
                  <a:cubicBezTo>
                    <a:pt x="226" y="675"/>
                    <a:pt x="226" y="678"/>
                    <a:pt x="226" y="680"/>
                  </a:cubicBezTo>
                  <a:close/>
                  <a:moveTo>
                    <a:pt x="269" y="746"/>
                  </a:moveTo>
                  <a:cubicBezTo>
                    <a:pt x="263" y="747"/>
                    <a:pt x="265" y="742"/>
                    <a:pt x="268" y="739"/>
                  </a:cubicBezTo>
                  <a:cubicBezTo>
                    <a:pt x="270" y="737"/>
                    <a:pt x="272" y="736"/>
                    <a:pt x="275" y="734"/>
                  </a:cubicBezTo>
                  <a:cubicBezTo>
                    <a:pt x="280" y="732"/>
                    <a:pt x="286" y="730"/>
                    <a:pt x="292" y="730"/>
                  </a:cubicBezTo>
                  <a:cubicBezTo>
                    <a:pt x="285" y="736"/>
                    <a:pt x="278" y="744"/>
                    <a:pt x="269" y="746"/>
                  </a:cubicBezTo>
                  <a:close/>
                  <a:moveTo>
                    <a:pt x="296" y="709"/>
                  </a:moveTo>
                  <a:cubicBezTo>
                    <a:pt x="292" y="705"/>
                    <a:pt x="285" y="701"/>
                    <a:pt x="284" y="694"/>
                  </a:cubicBezTo>
                  <a:cubicBezTo>
                    <a:pt x="282" y="688"/>
                    <a:pt x="289" y="684"/>
                    <a:pt x="293" y="690"/>
                  </a:cubicBezTo>
                  <a:cubicBezTo>
                    <a:pt x="294" y="693"/>
                    <a:pt x="295" y="697"/>
                    <a:pt x="296" y="700"/>
                  </a:cubicBezTo>
                  <a:cubicBezTo>
                    <a:pt x="297" y="704"/>
                    <a:pt x="298" y="709"/>
                    <a:pt x="299" y="713"/>
                  </a:cubicBezTo>
                  <a:cubicBezTo>
                    <a:pt x="298" y="712"/>
                    <a:pt x="297" y="710"/>
                    <a:pt x="296" y="709"/>
                  </a:cubicBezTo>
                  <a:close/>
                  <a:moveTo>
                    <a:pt x="359" y="765"/>
                  </a:moveTo>
                  <a:cubicBezTo>
                    <a:pt x="353" y="767"/>
                    <a:pt x="354" y="762"/>
                    <a:pt x="357" y="759"/>
                  </a:cubicBezTo>
                  <a:cubicBezTo>
                    <a:pt x="359" y="757"/>
                    <a:pt x="362" y="755"/>
                    <a:pt x="364" y="754"/>
                  </a:cubicBezTo>
                  <a:cubicBezTo>
                    <a:pt x="370" y="751"/>
                    <a:pt x="375" y="750"/>
                    <a:pt x="381" y="749"/>
                  </a:cubicBezTo>
                  <a:cubicBezTo>
                    <a:pt x="375" y="756"/>
                    <a:pt x="367" y="763"/>
                    <a:pt x="359" y="765"/>
                  </a:cubicBezTo>
                  <a:close/>
                  <a:moveTo>
                    <a:pt x="385" y="729"/>
                  </a:moveTo>
                  <a:cubicBezTo>
                    <a:pt x="381" y="724"/>
                    <a:pt x="375" y="720"/>
                    <a:pt x="373" y="714"/>
                  </a:cubicBezTo>
                  <a:cubicBezTo>
                    <a:pt x="372" y="707"/>
                    <a:pt x="378" y="703"/>
                    <a:pt x="382" y="710"/>
                  </a:cubicBezTo>
                  <a:cubicBezTo>
                    <a:pt x="384" y="713"/>
                    <a:pt x="385" y="717"/>
                    <a:pt x="385" y="720"/>
                  </a:cubicBezTo>
                  <a:cubicBezTo>
                    <a:pt x="387" y="724"/>
                    <a:pt x="388" y="728"/>
                    <a:pt x="388" y="733"/>
                  </a:cubicBezTo>
                  <a:cubicBezTo>
                    <a:pt x="388" y="731"/>
                    <a:pt x="387" y="730"/>
                    <a:pt x="385" y="729"/>
                  </a:cubicBezTo>
                  <a:close/>
                  <a:moveTo>
                    <a:pt x="407" y="729"/>
                  </a:moveTo>
                  <a:cubicBezTo>
                    <a:pt x="405" y="730"/>
                    <a:pt x="404" y="731"/>
                    <a:pt x="404" y="733"/>
                  </a:cubicBezTo>
                  <a:cubicBezTo>
                    <a:pt x="404" y="728"/>
                    <a:pt x="405" y="724"/>
                    <a:pt x="407" y="720"/>
                  </a:cubicBezTo>
                  <a:cubicBezTo>
                    <a:pt x="407" y="717"/>
                    <a:pt x="408" y="713"/>
                    <a:pt x="410" y="710"/>
                  </a:cubicBezTo>
                  <a:cubicBezTo>
                    <a:pt x="414" y="703"/>
                    <a:pt x="420" y="707"/>
                    <a:pt x="419" y="714"/>
                  </a:cubicBezTo>
                  <a:cubicBezTo>
                    <a:pt x="417" y="720"/>
                    <a:pt x="411" y="724"/>
                    <a:pt x="407" y="729"/>
                  </a:cubicBezTo>
                  <a:close/>
                  <a:moveTo>
                    <a:pt x="428" y="754"/>
                  </a:moveTo>
                  <a:cubicBezTo>
                    <a:pt x="430" y="755"/>
                    <a:pt x="433" y="757"/>
                    <a:pt x="435" y="759"/>
                  </a:cubicBezTo>
                  <a:cubicBezTo>
                    <a:pt x="438" y="762"/>
                    <a:pt x="439" y="767"/>
                    <a:pt x="433" y="765"/>
                  </a:cubicBezTo>
                  <a:cubicBezTo>
                    <a:pt x="425" y="763"/>
                    <a:pt x="417" y="756"/>
                    <a:pt x="411" y="749"/>
                  </a:cubicBezTo>
                  <a:cubicBezTo>
                    <a:pt x="417" y="750"/>
                    <a:pt x="422" y="751"/>
                    <a:pt x="428" y="754"/>
                  </a:cubicBezTo>
                  <a:close/>
                  <a:moveTo>
                    <a:pt x="496" y="709"/>
                  </a:moveTo>
                  <a:cubicBezTo>
                    <a:pt x="495" y="710"/>
                    <a:pt x="494" y="712"/>
                    <a:pt x="493" y="713"/>
                  </a:cubicBezTo>
                  <a:cubicBezTo>
                    <a:pt x="494" y="709"/>
                    <a:pt x="495" y="704"/>
                    <a:pt x="496" y="700"/>
                  </a:cubicBezTo>
                  <a:cubicBezTo>
                    <a:pt x="497" y="697"/>
                    <a:pt x="498" y="693"/>
                    <a:pt x="499" y="690"/>
                  </a:cubicBezTo>
                  <a:cubicBezTo>
                    <a:pt x="503" y="684"/>
                    <a:pt x="510" y="688"/>
                    <a:pt x="508" y="694"/>
                  </a:cubicBezTo>
                  <a:cubicBezTo>
                    <a:pt x="507" y="701"/>
                    <a:pt x="500" y="705"/>
                    <a:pt x="496" y="709"/>
                  </a:cubicBezTo>
                  <a:close/>
                  <a:moveTo>
                    <a:pt x="517" y="734"/>
                  </a:moveTo>
                  <a:cubicBezTo>
                    <a:pt x="520" y="736"/>
                    <a:pt x="522" y="737"/>
                    <a:pt x="524" y="739"/>
                  </a:cubicBezTo>
                  <a:cubicBezTo>
                    <a:pt x="527" y="742"/>
                    <a:pt x="529" y="747"/>
                    <a:pt x="523" y="746"/>
                  </a:cubicBezTo>
                  <a:cubicBezTo>
                    <a:pt x="514" y="744"/>
                    <a:pt x="507" y="736"/>
                    <a:pt x="500" y="730"/>
                  </a:cubicBezTo>
                  <a:cubicBezTo>
                    <a:pt x="506" y="730"/>
                    <a:pt x="512" y="732"/>
                    <a:pt x="517" y="734"/>
                  </a:cubicBezTo>
                  <a:close/>
                  <a:moveTo>
                    <a:pt x="568" y="677"/>
                  </a:moveTo>
                  <a:cubicBezTo>
                    <a:pt x="567" y="678"/>
                    <a:pt x="567" y="679"/>
                    <a:pt x="566" y="680"/>
                  </a:cubicBezTo>
                  <a:cubicBezTo>
                    <a:pt x="566" y="678"/>
                    <a:pt x="566" y="675"/>
                    <a:pt x="566" y="672"/>
                  </a:cubicBezTo>
                  <a:cubicBezTo>
                    <a:pt x="566" y="669"/>
                    <a:pt x="566" y="665"/>
                    <a:pt x="566" y="662"/>
                  </a:cubicBezTo>
                  <a:cubicBezTo>
                    <a:pt x="566" y="660"/>
                    <a:pt x="567" y="659"/>
                    <a:pt x="567" y="657"/>
                  </a:cubicBezTo>
                  <a:cubicBezTo>
                    <a:pt x="567" y="653"/>
                    <a:pt x="569" y="652"/>
                    <a:pt x="572" y="655"/>
                  </a:cubicBezTo>
                  <a:cubicBezTo>
                    <a:pt x="577" y="655"/>
                    <a:pt x="579" y="657"/>
                    <a:pt x="576" y="662"/>
                  </a:cubicBezTo>
                  <a:cubicBezTo>
                    <a:pt x="575" y="665"/>
                    <a:pt x="574" y="667"/>
                    <a:pt x="573" y="669"/>
                  </a:cubicBezTo>
                  <a:cubicBezTo>
                    <a:pt x="571" y="672"/>
                    <a:pt x="569" y="674"/>
                    <a:pt x="568" y="677"/>
                  </a:cubicBezTo>
                  <a:close/>
                  <a:moveTo>
                    <a:pt x="595" y="696"/>
                  </a:moveTo>
                  <a:cubicBezTo>
                    <a:pt x="597" y="697"/>
                    <a:pt x="602" y="698"/>
                    <a:pt x="604" y="700"/>
                  </a:cubicBezTo>
                  <a:cubicBezTo>
                    <a:pt x="605" y="702"/>
                    <a:pt x="605" y="704"/>
                    <a:pt x="606" y="705"/>
                  </a:cubicBezTo>
                  <a:cubicBezTo>
                    <a:pt x="604" y="706"/>
                    <a:pt x="603" y="706"/>
                    <a:pt x="602" y="706"/>
                  </a:cubicBezTo>
                  <a:cubicBezTo>
                    <a:pt x="593" y="705"/>
                    <a:pt x="584" y="700"/>
                    <a:pt x="577" y="695"/>
                  </a:cubicBezTo>
                  <a:cubicBezTo>
                    <a:pt x="583" y="694"/>
                    <a:pt x="589" y="694"/>
                    <a:pt x="595" y="696"/>
                  </a:cubicBezTo>
                  <a:close/>
                  <a:moveTo>
                    <a:pt x="632" y="630"/>
                  </a:moveTo>
                  <a:cubicBezTo>
                    <a:pt x="632" y="631"/>
                    <a:pt x="632" y="633"/>
                    <a:pt x="632" y="634"/>
                  </a:cubicBezTo>
                  <a:cubicBezTo>
                    <a:pt x="631" y="632"/>
                    <a:pt x="630" y="630"/>
                    <a:pt x="630" y="628"/>
                  </a:cubicBezTo>
                  <a:cubicBezTo>
                    <a:pt x="629" y="624"/>
                    <a:pt x="628" y="621"/>
                    <a:pt x="627" y="618"/>
                  </a:cubicBezTo>
                  <a:cubicBezTo>
                    <a:pt x="626" y="615"/>
                    <a:pt x="626" y="613"/>
                    <a:pt x="626" y="610"/>
                  </a:cubicBezTo>
                  <a:cubicBezTo>
                    <a:pt x="629" y="610"/>
                    <a:pt x="632" y="609"/>
                    <a:pt x="635" y="608"/>
                  </a:cubicBezTo>
                  <a:cubicBezTo>
                    <a:pt x="640" y="610"/>
                    <a:pt x="633" y="626"/>
                    <a:pt x="632" y="630"/>
                  </a:cubicBezTo>
                  <a:close/>
                  <a:moveTo>
                    <a:pt x="662" y="641"/>
                  </a:moveTo>
                  <a:cubicBezTo>
                    <a:pt x="665" y="641"/>
                    <a:pt x="668" y="640"/>
                    <a:pt x="671" y="641"/>
                  </a:cubicBezTo>
                  <a:cubicBezTo>
                    <a:pt x="673" y="641"/>
                    <a:pt x="675" y="642"/>
                    <a:pt x="674" y="645"/>
                  </a:cubicBezTo>
                  <a:cubicBezTo>
                    <a:pt x="676" y="647"/>
                    <a:pt x="676" y="648"/>
                    <a:pt x="674" y="648"/>
                  </a:cubicBezTo>
                  <a:cubicBezTo>
                    <a:pt x="671" y="651"/>
                    <a:pt x="658" y="648"/>
                    <a:pt x="655" y="647"/>
                  </a:cubicBezTo>
                  <a:cubicBezTo>
                    <a:pt x="652" y="647"/>
                    <a:pt x="649" y="646"/>
                    <a:pt x="646" y="645"/>
                  </a:cubicBezTo>
                  <a:cubicBezTo>
                    <a:pt x="651" y="643"/>
                    <a:pt x="656" y="641"/>
                    <a:pt x="662" y="641"/>
                  </a:cubicBezTo>
                  <a:close/>
                  <a:moveTo>
                    <a:pt x="669" y="576"/>
                  </a:moveTo>
                  <a:cubicBezTo>
                    <a:pt x="667" y="573"/>
                    <a:pt x="666" y="571"/>
                    <a:pt x="665" y="568"/>
                  </a:cubicBezTo>
                  <a:cubicBezTo>
                    <a:pt x="662" y="561"/>
                    <a:pt x="668" y="553"/>
                    <a:pt x="673" y="561"/>
                  </a:cubicBezTo>
                  <a:cubicBezTo>
                    <a:pt x="676" y="567"/>
                    <a:pt x="674" y="574"/>
                    <a:pt x="674" y="580"/>
                  </a:cubicBezTo>
                  <a:cubicBezTo>
                    <a:pt x="674" y="582"/>
                    <a:pt x="675" y="584"/>
                    <a:pt x="675" y="586"/>
                  </a:cubicBezTo>
                  <a:cubicBezTo>
                    <a:pt x="673" y="583"/>
                    <a:pt x="671" y="579"/>
                    <a:pt x="669" y="576"/>
                  </a:cubicBezTo>
                  <a:close/>
                  <a:moveTo>
                    <a:pt x="706" y="584"/>
                  </a:moveTo>
                  <a:cubicBezTo>
                    <a:pt x="709" y="583"/>
                    <a:pt x="712" y="582"/>
                    <a:pt x="715" y="582"/>
                  </a:cubicBezTo>
                  <a:cubicBezTo>
                    <a:pt x="716" y="582"/>
                    <a:pt x="718" y="582"/>
                    <a:pt x="719" y="582"/>
                  </a:cubicBezTo>
                  <a:cubicBezTo>
                    <a:pt x="720" y="583"/>
                    <a:pt x="721" y="585"/>
                    <a:pt x="722" y="586"/>
                  </a:cubicBezTo>
                  <a:cubicBezTo>
                    <a:pt x="721" y="591"/>
                    <a:pt x="706" y="591"/>
                    <a:pt x="702" y="592"/>
                  </a:cubicBezTo>
                  <a:cubicBezTo>
                    <a:pt x="699" y="592"/>
                    <a:pt x="695" y="592"/>
                    <a:pt x="692" y="592"/>
                  </a:cubicBezTo>
                  <a:cubicBezTo>
                    <a:pt x="696" y="589"/>
                    <a:pt x="701" y="586"/>
                    <a:pt x="706" y="584"/>
                  </a:cubicBezTo>
                  <a:close/>
                  <a:moveTo>
                    <a:pt x="740" y="517"/>
                  </a:moveTo>
                  <a:cubicBezTo>
                    <a:pt x="743" y="516"/>
                    <a:pt x="746" y="515"/>
                    <a:pt x="749" y="515"/>
                  </a:cubicBezTo>
                  <a:cubicBezTo>
                    <a:pt x="751" y="515"/>
                    <a:pt x="752" y="515"/>
                    <a:pt x="754" y="515"/>
                  </a:cubicBezTo>
                  <a:cubicBezTo>
                    <a:pt x="755" y="516"/>
                    <a:pt x="755" y="518"/>
                    <a:pt x="756" y="519"/>
                  </a:cubicBezTo>
                  <a:cubicBezTo>
                    <a:pt x="755" y="524"/>
                    <a:pt x="740" y="525"/>
                    <a:pt x="737" y="525"/>
                  </a:cubicBezTo>
                  <a:cubicBezTo>
                    <a:pt x="733" y="525"/>
                    <a:pt x="730" y="525"/>
                    <a:pt x="726" y="525"/>
                  </a:cubicBezTo>
                  <a:cubicBezTo>
                    <a:pt x="730" y="522"/>
                    <a:pt x="735" y="519"/>
                    <a:pt x="740" y="517"/>
                  </a:cubicBezTo>
                  <a:close/>
                  <a:moveTo>
                    <a:pt x="765" y="446"/>
                  </a:moveTo>
                  <a:cubicBezTo>
                    <a:pt x="760" y="447"/>
                    <a:pt x="756" y="448"/>
                    <a:pt x="752" y="449"/>
                  </a:cubicBezTo>
                  <a:cubicBezTo>
                    <a:pt x="756" y="444"/>
                    <a:pt x="760" y="441"/>
                    <a:pt x="766" y="438"/>
                  </a:cubicBezTo>
                  <a:cubicBezTo>
                    <a:pt x="768" y="437"/>
                    <a:pt x="780" y="431"/>
                    <a:pt x="781" y="436"/>
                  </a:cubicBezTo>
                  <a:cubicBezTo>
                    <a:pt x="782" y="441"/>
                    <a:pt x="767" y="445"/>
                    <a:pt x="765" y="446"/>
                  </a:cubicBezTo>
                  <a:close/>
                </a:path>
              </a:pathLst>
            </a:custGeom>
            <a:solidFill>
              <a:srgbClr val="AAA38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 name="Oval 12"/>
            <p:cNvSpPr>
              <a:spLocks noChangeArrowheads="1"/>
            </p:cNvSpPr>
            <p:nvPr/>
          </p:nvSpPr>
          <p:spPr bwMode="auto">
            <a:xfrm>
              <a:off x="788988" y="757238"/>
              <a:ext cx="1377950" cy="1255712"/>
            </a:xfrm>
            <a:prstGeom prst="ellipse">
              <a:avLst/>
            </a:prstGeom>
            <a:solidFill>
              <a:srgbClr val="EFD5B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 name="Freeform 13"/>
            <p:cNvSpPr/>
            <p:nvPr/>
          </p:nvSpPr>
          <p:spPr bwMode="auto">
            <a:xfrm>
              <a:off x="758826" y="644525"/>
              <a:ext cx="730250" cy="793750"/>
            </a:xfrm>
            <a:custGeom>
              <a:avLst/>
              <a:gdLst>
                <a:gd name="T0" fmla="*/ 191 w 194"/>
                <a:gd name="T1" fmla="*/ 8 h 211"/>
                <a:gd name="T2" fmla="*/ 133 w 194"/>
                <a:gd name="T3" fmla="*/ 129 h 211"/>
                <a:gd name="T4" fmla="*/ 24 w 194"/>
                <a:gd name="T5" fmla="*/ 208 h 211"/>
                <a:gd name="T6" fmla="*/ 6 w 194"/>
                <a:gd name="T7" fmla="*/ 208 h 211"/>
                <a:gd name="T8" fmla="*/ 1 w 194"/>
                <a:gd name="T9" fmla="*/ 192 h 211"/>
                <a:gd name="T10" fmla="*/ 144 w 194"/>
                <a:gd name="T11" fmla="*/ 14 h 211"/>
                <a:gd name="T12" fmla="*/ 191 w 194"/>
                <a:gd name="T13" fmla="*/ 8 h 211"/>
              </a:gdLst>
              <a:ahLst/>
              <a:cxnLst>
                <a:cxn ang="0">
                  <a:pos x="T0" y="T1"/>
                </a:cxn>
                <a:cxn ang="0">
                  <a:pos x="T2" y="T3"/>
                </a:cxn>
                <a:cxn ang="0">
                  <a:pos x="T4" y="T5"/>
                </a:cxn>
                <a:cxn ang="0">
                  <a:pos x="T6" y="T7"/>
                </a:cxn>
                <a:cxn ang="0">
                  <a:pos x="T8" y="T9"/>
                </a:cxn>
                <a:cxn ang="0">
                  <a:pos x="T10" y="T11"/>
                </a:cxn>
                <a:cxn ang="0">
                  <a:pos x="T12" y="T13"/>
                </a:cxn>
              </a:cxnLst>
              <a:rect l="0" t="0" r="r" b="b"/>
              <a:pathLst>
                <a:path w="194" h="211">
                  <a:moveTo>
                    <a:pt x="191" y="8"/>
                  </a:moveTo>
                  <a:cubicBezTo>
                    <a:pt x="194" y="52"/>
                    <a:pt x="160" y="92"/>
                    <a:pt x="133" y="129"/>
                  </a:cubicBezTo>
                  <a:cubicBezTo>
                    <a:pt x="107" y="165"/>
                    <a:pt x="69" y="196"/>
                    <a:pt x="24" y="208"/>
                  </a:cubicBezTo>
                  <a:cubicBezTo>
                    <a:pt x="18" y="210"/>
                    <a:pt x="10" y="211"/>
                    <a:pt x="6" y="208"/>
                  </a:cubicBezTo>
                  <a:cubicBezTo>
                    <a:pt x="1" y="204"/>
                    <a:pt x="0" y="197"/>
                    <a:pt x="1" y="192"/>
                  </a:cubicBezTo>
                  <a:cubicBezTo>
                    <a:pt x="4" y="113"/>
                    <a:pt x="64" y="39"/>
                    <a:pt x="144" y="14"/>
                  </a:cubicBezTo>
                  <a:cubicBezTo>
                    <a:pt x="144" y="14"/>
                    <a:pt x="190" y="0"/>
                    <a:pt x="191" y="8"/>
                  </a:cubicBezTo>
                  <a:close/>
                </a:path>
              </a:pathLst>
            </a:custGeom>
            <a:solidFill>
              <a:srgbClr val="68645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 name="Freeform 14"/>
            <p:cNvSpPr/>
            <p:nvPr/>
          </p:nvSpPr>
          <p:spPr bwMode="auto">
            <a:xfrm>
              <a:off x="746126" y="622300"/>
              <a:ext cx="742950" cy="830262"/>
            </a:xfrm>
            <a:custGeom>
              <a:avLst/>
              <a:gdLst>
                <a:gd name="T0" fmla="*/ 192 w 197"/>
                <a:gd name="T1" fmla="*/ 14 h 221"/>
                <a:gd name="T2" fmla="*/ 137 w 197"/>
                <a:gd name="T3" fmla="*/ 130 h 221"/>
                <a:gd name="T4" fmla="*/ 38 w 197"/>
                <a:gd name="T5" fmla="*/ 209 h 221"/>
                <a:gd name="T6" fmla="*/ 6 w 197"/>
                <a:gd name="T7" fmla="*/ 200 h 221"/>
                <a:gd name="T8" fmla="*/ 9 w 197"/>
                <a:gd name="T9" fmla="*/ 171 h 221"/>
                <a:gd name="T10" fmla="*/ 29 w 197"/>
                <a:gd name="T11" fmla="*/ 119 h 221"/>
                <a:gd name="T12" fmla="*/ 109 w 197"/>
                <a:gd name="T13" fmla="*/ 39 h 221"/>
                <a:gd name="T14" fmla="*/ 154 w 197"/>
                <a:gd name="T15" fmla="*/ 20 h 221"/>
                <a:gd name="T16" fmla="*/ 192 w 197"/>
                <a:gd name="T17" fmla="*/ 15 h 221"/>
                <a:gd name="T18" fmla="*/ 196 w 197"/>
                <a:gd name="T19" fmla="*/ 14 h 221"/>
                <a:gd name="T20" fmla="*/ 130 w 197"/>
                <a:gd name="T21" fmla="*/ 24 h 221"/>
                <a:gd name="T22" fmla="*/ 32 w 197"/>
                <a:gd name="T23" fmla="*/ 105 h 221"/>
                <a:gd name="T24" fmla="*/ 6 w 197"/>
                <a:gd name="T25" fmla="*/ 164 h 221"/>
                <a:gd name="T26" fmla="*/ 2 w 197"/>
                <a:gd name="T27" fmla="*/ 192 h 221"/>
                <a:gd name="T28" fmla="*/ 7 w 197"/>
                <a:gd name="T29" fmla="*/ 215 h 221"/>
                <a:gd name="T30" fmla="*/ 33 w 197"/>
                <a:gd name="T31" fmla="*/ 215 h 221"/>
                <a:gd name="T32" fmla="*/ 66 w 197"/>
                <a:gd name="T33" fmla="*/ 201 h 221"/>
                <a:gd name="T34" fmla="*/ 122 w 197"/>
                <a:gd name="T35" fmla="*/ 155 h 221"/>
                <a:gd name="T36" fmla="*/ 171 w 197"/>
                <a:gd name="T37" fmla="*/ 89 h 221"/>
                <a:gd name="T38" fmla="*/ 196 w 197"/>
                <a:gd name="T39" fmla="*/ 14 h 221"/>
                <a:gd name="T40" fmla="*/ 192 w 197"/>
                <a:gd name="T41" fmla="*/ 14 h 2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97" h="221">
                  <a:moveTo>
                    <a:pt x="192" y="14"/>
                  </a:moveTo>
                  <a:cubicBezTo>
                    <a:pt x="194" y="59"/>
                    <a:pt x="162" y="96"/>
                    <a:pt x="137" y="130"/>
                  </a:cubicBezTo>
                  <a:cubicBezTo>
                    <a:pt x="112" y="164"/>
                    <a:pt x="79" y="194"/>
                    <a:pt x="38" y="209"/>
                  </a:cubicBezTo>
                  <a:cubicBezTo>
                    <a:pt x="27" y="213"/>
                    <a:pt x="6" y="219"/>
                    <a:pt x="6" y="200"/>
                  </a:cubicBezTo>
                  <a:cubicBezTo>
                    <a:pt x="5" y="190"/>
                    <a:pt x="7" y="180"/>
                    <a:pt x="9" y="171"/>
                  </a:cubicBezTo>
                  <a:cubicBezTo>
                    <a:pt x="13" y="153"/>
                    <a:pt x="20" y="135"/>
                    <a:pt x="29" y="119"/>
                  </a:cubicBezTo>
                  <a:cubicBezTo>
                    <a:pt x="47" y="86"/>
                    <a:pt x="76" y="58"/>
                    <a:pt x="109" y="39"/>
                  </a:cubicBezTo>
                  <a:cubicBezTo>
                    <a:pt x="123" y="31"/>
                    <a:pt x="138" y="25"/>
                    <a:pt x="154" y="20"/>
                  </a:cubicBezTo>
                  <a:cubicBezTo>
                    <a:pt x="158" y="19"/>
                    <a:pt x="191" y="10"/>
                    <a:pt x="192" y="15"/>
                  </a:cubicBezTo>
                  <a:cubicBezTo>
                    <a:pt x="193" y="17"/>
                    <a:pt x="196" y="16"/>
                    <a:pt x="196" y="14"/>
                  </a:cubicBezTo>
                  <a:cubicBezTo>
                    <a:pt x="193" y="0"/>
                    <a:pt x="139" y="21"/>
                    <a:pt x="130" y="24"/>
                  </a:cubicBezTo>
                  <a:cubicBezTo>
                    <a:pt x="90" y="41"/>
                    <a:pt x="56" y="69"/>
                    <a:pt x="32" y="105"/>
                  </a:cubicBezTo>
                  <a:cubicBezTo>
                    <a:pt x="21" y="123"/>
                    <a:pt x="12" y="143"/>
                    <a:pt x="6" y="164"/>
                  </a:cubicBezTo>
                  <a:cubicBezTo>
                    <a:pt x="4" y="173"/>
                    <a:pt x="3" y="183"/>
                    <a:pt x="2" y="192"/>
                  </a:cubicBezTo>
                  <a:cubicBezTo>
                    <a:pt x="1" y="200"/>
                    <a:pt x="0" y="210"/>
                    <a:pt x="7" y="215"/>
                  </a:cubicBezTo>
                  <a:cubicBezTo>
                    <a:pt x="15" y="221"/>
                    <a:pt x="25" y="217"/>
                    <a:pt x="33" y="215"/>
                  </a:cubicBezTo>
                  <a:cubicBezTo>
                    <a:pt x="45" y="211"/>
                    <a:pt x="55" y="206"/>
                    <a:pt x="66" y="201"/>
                  </a:cubicBezTo>
                  <a:cubicBezTo>
                    <a:pt x="87" y="189"/>
                    <a:pt x="106" y="173"/>
                    <a:pt x="122" y="155"/>
                  </a:cubicBezTo>
                  <a:cubicBezTo>
                    <a:pt x="140" y="135"/>
                    <a:pt x="156" y="112"/>
                    <a:pt x="171" y="89"/>
                  </a:cubicBezTo>
                  <a:cubicBezTo>
                    <a:pt x="185" y="67"/>
                    <a:pt x="197" y="42"/>
                    <a:pt x="196" y="14"/>
                  </a:cubicBezTo>
                  <a:cubicBezTo>
                    <a:pt x="196" y="12"/>
                    <a:pt x="192" y="12"/>
                    <a:pt x="192" y="14"/>
                  </a:cubicBezTo>
                  <a:close/>
                </a:path>
              </a:pathLst>
            </a:custGeom>
            <a:solidFill>
              <a:srgbClr val="68645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 name="Freeform 15"/>
            <p:cNvSpPr/>
            <p:nvPr/>
          </p:nvSpPr>
          <p:spPr bwMode="auto">
            <a:xfrm>
              <a:off x="1465263" y="644525"/>
              <a:ext cx="730250" cy="793750"/>
            </a:xfrm>
            <a:custGeom>
              <a:avLst/>
              <a:gdLst>
                <a:gd name="T0" fmla="*/ 3 w 194"/>
                <a:gd name="T1" fmla="*/ 8 h 211"/>
                <a:gd name="T2" fmla="*/ 61 w 194"/>
                <a:gd name="T3" fmla="*/ 129 h 211"/>
                <a:gd name="T4" fmla="*/ 170 w 194"/>
                <a:gd name="T5" fmla="*/ 208 h 211"/>
                <a:gd name="T6" fmla="*/ 188 w 194"/>
                <a:gd name="T7" fmla="*/ 208 h 211"/>
                <a:gd name="T8" fmla="*/ 193 w 194"/>
                <a:gd name="T9" fmla="*/ 192 h 211"/>
                <a:gd name="T10" fmla="*/ 50 w 194"/>
                <a:gd name="T11" fmla="*/ 14 h 211"/>
                <a:gd name="T12" fmla="*/ 3 w 194"/>
                <a:gd name="T13" fmla="*/ 8 h 211"/>
              </a:gdLst>
              <a:ahLst/>
              <a:cxnLst>
                <a:cxn ang="0">
                  <a:pos x="T0" y="T1"/>
                </a:cxn>
                <a:cxn ang="0">
                  <a:pos x="T2" y="T3"/>
                </a:cxn>
                <a:cxn ang="0">
                  <a:pos x="T4" y="T5"/>
                </a:cxn>
                <a:cxn ang="0">
                  <a:pos x="T6" y="T7"/>
                </a:cxn>
                <a:cxn ang="0">
                  <a:pos x="T8" y="T9"/>
                </a:cxn>
                <a:cxn ang="0">
                  <a:pos x="T10" y="T11"/>
                </a:cxn>
                <a:cxn ang="0">
                  <a:pos x="T12" y="T13"/>
                </a:cxn>
              </a:cxnLst>
              <a:rect l="0" t="0" r="r" b="b"/>
              <a:pathLst>
                <a:path w="194" h="211">
                  <a:moveTo>
                    <a:pt x="3" y="8"/>
                  </a:moveTo>
                  <a:cubicBezTo>
                    <a:pt x="0" y="52"/>
                    <a:pt x="34" y="92"/>
                    <a:pt x="61" y="129"/>
                  </a:cubicBezTo>
                  <a:cubicBezTo>
                    <a:pt x="87" y="165"/>
                    <a:pt x="125" y="196"/>
                    <a:pt x="170" y="208"/>
                  </a:cubicBezTo>
                  <a:cubicBezTo>
                    <a:pt x="176" y="210"/>
                    <a:pt x="183" y="211"/>
                    <a:pt x="188" y="208"/>
                  </a:cubicBezTo>
                  <a:cubicBezTo>
                    <a:pt x="193" y="204"/>
                    <a:pt x="194" y="197"/>
                    <a:pt x="193" y="192"/>
                  </a:cubicBezTo>
                  <a:cubicBezTo>
                    <a:pt x="190" y="113"/>
                    <a:pt x="130" y="39"/>
                    <a:pt x="50" y="14"/>
                  </a:cubicBezTo>
                  <a:cubicBezTo>
                    <a:pt x="50" y="14"/>
                    <a:pt x="4" y="0"/>
                    <a:pt x="3" y="8"/>
                  </a:cubicBezTo>
                  <a:close/>
                </a:path>
              </a:pathLst>
            </a:custGeom>
            <a:solidFill>
              <a:srgbClr val="68645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 name="Freeform 16"/>
            <p:cNvSpPr/>
            <p:nvPr/>
          </p:nvSpPr>
          <p:spPr bwMode="auto">
            <a:xfrm>
              <a:off x="1462088" y="639763"/>
              <a:ext cx="760413" cy="801687"/>
            </a:xfrm>
            <a:custGeom>
              <a:avLst/>
              <a:gdLst>
                <a:gd name="T0" fmla="*/ 2 w 202"/>
                <a:gd name="T1" fmla="*/ 9 h 213"/>
                <a:gd name="T2" fmla="*/ 66 w 202"/>
                <a:gd name="T3" fmla="*/ 138 h 213"/>
                <a:gd name="T4" fmla="*/ 116 w 202"/>
                <a:gd name="T5" fmla="*/ 186 h 213"/>
                <a:gd name="T6" fmla="*/ 149 w 202"/>
                <a:gd name="T7" fmla="*/ 204 h 213"/>
                <a:gd name="T8" fmla="*/ 181 w 202"/>
                <a:gd name="T9" fmla="*/ 213 h 213"/>
                <a:gd name="T10" fmla="*/ 194 w 202"/>
                <a:gd name="T11" fmla="*/ 173 h 213"/>
                <a:gd name="T12" fmla="*/ 174 w 202"/>
                <a:gd name="T13" fmla="*/ 115 h 213"/>
                <a:gd name="T14" fmla="*/ 79 w 202"/>
                <a:gd name="T15" fmla="*/ 24 h 213"/>
                <a:gd name="T16" fmla="*/ 34 w 202"/>
                <a:gd name="T17" fmla="*/ 9 h 213"/>
                <a:gd name="T18" fmla="*/ 2 w 202"/>
                <a:gd name="T19" fmla="*/ 9 h 213"/>
                <a:gd name="T20" fmla="*/ 6 w 202"/>
                <a:gd name="T21" fmla="*/ 10 h 213"/>
                <a:gd name="T22" fmla="*/ 41 w 202"/>
                <a:gd name="T23" fmla="*/ 14 h 213"/>
                <a:gd name="T24" fmla="*/ 76 w 202"/>
                <a:gd name="T25" fmla="*/ 27 h 213"/>
                <a:gd name="T26" fmla="*/ 162 w 202"/>
                <a:gd name="T27" fmla="*/ 102 h 213"/>
                <a:gd name="T28" fmla="*/ 185 w 202"/>
                <a:gd name="T29" fmla="*/ 152 h 213"/>
                <a:gd name="T30" fmla="*/ 191 w 202"/>
                <a:gd name="T31" fmla="*/ 177 h 213"/>
                <a:gd name="T32" fmla="*/ 175 w 202"/>
                <a:gd name="T33" fmla="*/ 208 h 213"/>
                <a:gd name="T34" fmla="*/ 72 w 202"/>
                <a:gd name="T35" fmla="*/ 139 h 213"/>
                <a:gd name="T36" fmla="*/ 29 w 202"/>
                <a:gd name="T37" fmla="*/ 80 h 213"/>
                <a:gd name="T38" fmla="*/ 6 w 202"/>
                <a:gd name="T39" fmla="*/ 9 h 213"/>
                <a:gd name="T40" fmla="*/ 2 w 202"/>
                <a:gd name="T41" fmla="*/ 9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02" h="213">
                  <a:moveTo>
                    <a:pt x="2" y="9"/>
                  </a:moveTo>
                  <a:cubicBezTo>
                    <a:pt x="0" y="58"/>
                    <a:pt x="37" y="102"/>
                    <a:pt x="66" y="138"/>
                  </a:cubicBezTo>
                  <a:cubicBezTo>
                    <a:pt x="80" y="157"/>
                    <a:pt x="97" y="173"/>
                    <a:pt x="116" y="186"/>
                  </a:cubicBezTo>
                  <a:cubicBezTo>
                    <a:pt x="127" y="193"/>
                    <a:pt x="138" y="199"/>
                    <a:pt x="149" y="204"/>
                  </a:cubicBezTo>
                  <a:cubicBezTo>
                    <a:pt x="159" y="208"/>
                    <a:pt x="170" y="213"/>
                    <a:pt x="181" y="213"/>
                  </a:cubicBezTo>
                  <a:cubicBezTo>
                    <a:pt x="202" y="213"/>
                    <a:pt x="197" y="187"/>
                    <a:pt x="194" y="173"/>
                  </a:cubicBezTo>
                  <a:cubicBezTo>
                    <a:pt x="191" y="152"/>
                    <a:pt x="184" y="133"/>
                    <a:pt x="174" y="115"/>
                  </a:cubicBezTo>
                  <a:cubicBezTo>
                    <a:pt x="153" y="75"/>
                    <a:pt x="119" y="43"/>
                    <a:pt x="79" y="24"/>
                  </a:cubicBezTo>
                  <a:cubicBezTo>
                    <a:pt x="65" y="17"/>
                    <a:pt x="49" y="12"/>
                    <a:pt x="34" y="9"/>
                  </a:cubicBezTo>
                  <a:cubicBezTo>
                    <a:pt x="29" y="7"/>
                    <a:pt x="4" y="0"/>
                    <a:pt x="2" y="9"/>
                  </a:cubicBezTo>
                  <a:cubicBezTo>
                    <a:pt x="2" y="11"/>
                    <a:pt x="5" y="12"/>
                    <a:pt x="6" y="10"/>
                  </a:cubicBezTo>
                  <a:cubicBezTo>
                    <a:pt x="7" y="5"/>
                    <a:pt x="37" y="14"/>
                    <a:pt x="41" y="14"/>
                  </a:cubicBezTo>
                  <a:cubicBezTo>
                    <a:pt x="53" y="18"/>
                    <a:pt x="64" y="22"/>
                    <a:pt x="76" y="27"/>
                  </a:cubicBezTo>
                  <a:cubicBezTo>
                    <a:pt x="111" y="43"/>
                    <a:pt x="141" y="70"/>
                    <a:pt x="162" y="102"/>
                  </a:cubicBezTo>
                  <a:cubicBezTo>
                    <a:pt x="172" y="118"/>
                    <a:pt x="180" y="134"/>
                    <a:pt x="185" y="152"/>
                  </a:cubicBezTo>
                  <a:cubicBezTo>
                    <a:pt x="188" y="160"/>
                    <a:pt x="190" y="168"/>
                    <a:pt x="191" y="177"/>
                  </a:cubicBezTo>
                  <a:cubicBezTo>
                    <a:pt x="193" y="189"/>
                    <a:pt x="197" y="212"/>
                    <a:pt x="175" y="208"/>
                  </a:cubicBezTo>
                  <a:cubicBezTo>
                    <a:pt x="134" y="201"/>
                    <a:pt x="97" y="170"/>
                    <a:pt x="72" y="139"/>
                  </a:cubicBezTo>
                  <a:cubicBezTo>
                    <a:pt x="56" y="120"/>
                    <a:pt x="42" y="100"/>
                    <a:pt x="29" y="80"/>
                  </a:cubicBezTo>
                  <a:cubicBezTo>
                    <a:pt x="15" y="58"/>
                    <a:pt x="5" y="35"/>
                    <a:pt x="6" y="9"/>
                  </a:cubicBezTo>
                  <a:cubicBezTo>
                    <a:pt x="6" y="7"/>
                    <a:pt x="2" y="7"/>
                    <a:pt x="2" y="9"/>
                  </a:cubicBezTo>
                  <a:close/>
                </a:path>
              </a:pathLst>
            </a:custGeom>
            <a:solidFill>
              <a:srgbClr val="68645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 name="Freeform 17"/>
            <p:cNvSpPr/>
            <p:nvPr/>
          </p:nvSpPr>
          <p:spPr bwMode="auto">
            <a:xfrm>
              <a:off x="1209676" y="230188"/>
              <a:ext cx="557213" cy="527050"/>
            </a:xfrm>
            <a:custGeom>
              <a:avLst/>
              <a:gdLst>
                <a:gd name="T0" fmla="*/ 33 w 148"/>
                <a:gd name="T1" fmla="*/ 133 h 140"/>
                <a:gd name="T2" fmla="*/ 1 w 148"/>
                <a:gd name="T3" fmla="*/ 73 h 140"/>
                <a:gd name="T4" fmla="*/ 39 w 148"/>
                <a:gd name="T5" fmla="*/ 15 h 140"/>
                <a:gd name="T6" fmla="*/ 130 w 148"/>
                <a:gd name="T7" fmla="*/ 44 h 140"/>
                <a:gd name="T8" fmla="*/ 120 w 148"/>
                <a:gd name="T9" fmla="*/ 140 h 140"/>
              </a:gdLst>
              <a:ahLst/>
              <a:cxnLst>
                <a:cxn ang="0">
                  <a:pos x="T0" y="T1"/>
                </a:cxn>
                <a:cxn ang="0">
                  <a:pos x="T2" y="T3"/>
                </a:cxn>
                <a:cxn ang="0">
                  <a:pos x="T4" y="T5"/>
                </a:cxn>
                <a:cxn ang="0">
                  <a:pos x="T6" y="T7"/>
                </a:cxn>
                <a:cxn ang="0">
                  <a:pos x="T8" y="T9"/>
                </a:cxn>
              </a:cxnLst>
              <a:rect l="0" t="0" r="r" b="b"/>
              <a:pathLst>
                <a:path w="148" h="140">
                  <a:moveTo>
                    <a:pt x="33" y="133"/>
                  </a:moveTo>
                  <a:cubicBezTo>
                    <a:pt x="12" y="121"/>
                    <a:pt x="0" y="97"/>
                    <a:pt x="1" y="73"/>
                  </a:cubicBezTo>
                  <a:cubicBezTo>
                    <a:pt x="2" y="49"/>
                    <a:pt x="17" y="26"/>
                    <a:pt x="39" y="15"/>
                  </a:cubicBezTo>
                  <a:cubicBezTo>
                    <a:pt x="71" y="0"/>
                    <a:pt x="112" y="14"/>
                    <a:pt x="130" y="44"/>
                  </a:cubicBezTo>
                  <a:cubicBezTo>
                    <a:pt x="148" y="73"/>
                    <a:pt x="143" y="114"/>
                    <a:pt x="120" y="140"/>
                  </a:cubicBezTo>
                </a:path>
              </a:pathLst>
            </a:custGeom>
            <a:solidFill>
              <a:srgbClr val="68645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 name="Freeform 18"/>
            <p:cNvSpPr/>
            <p:nvPr/>
          </p:nvSpPr>
          <p:spPr bwMode="auto">
            <a:xfrm>
              <a:off x="1190626" y="204788"/>
              <a:ext cx="595313" cy="566737"/>
            </a:xfrm>
            <a:custGeom>
              <a:avLst/>
              <a:gdLst>
                <a:gd name="T0" fmla="*/ 39 w 158"/>
                <a:gd name="T1" fmla="*/ 139 h 151"/>
                <a:gd name="T2" fmla="*/ 12 w 158"/>
                <a:gd name="T3" fmla="*/ 60 h 151"/>
                <a:gd name="T4" fmla="*/ 79 w 158"/>
                <a:gd name="T5" fmla="*/ 19 h 151"/>
                <a:gd name="T6" fmla="*/ 140 w 158"/>
                <a:gd name="T7" fmla="*/ 65 h 151"/>
                <a:gd name="T8" fmla="*/ 124 w 158"/>
                <a:gd name="T9" fmla="*/ 146 h 151"/>
                <a:gd name="T10" fmla="*/ 126 w 158"/>
                <a:gd name="T11" fmla="*/ 149 h 151"/>
                <a:gd name="T12" fmla="*/ 113 w 158"/>
                <a:gd name="T13" fmla="*/ 26 h 151"/>
                <a:gd name="T14" fmla="*/ 5 w 158"/>
                <a:gd name="T15" fmla="*/ 72 h 151"/>
                <a:gd name="T16" fmla="*/ 37 w 158"/>
                <a:gd name="T17" fmla="*/ 142 h 151"/>
                <a:gd name="T18" fmla="*/ 39 w 158"/>
                <a:gd name="T19" fmla="*/ 139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58" h="151">
                  <a:moveTo>
                    <a:pt x="39" y="139"/>
                  </a:moveTo>
                  <a:cubicBezTo>
                    <a:pt x="13" y="122"/>
                    <a:pt x="1" y="89"/>
                    <a:pt x="12" y="60"/>
                  </a:cubicBezTo>
                  <a:cubicBezTo>
                    <a:pt x="23" y="33"/>
                    <a:pt x="50" y="16"/>
                    <a:pt x="79" y="19"/>
                  </a:cubicBezTo>
                  <a:cubicBezTo>
                    <a:pt x="106" y="21"/>
                    <a:pt x="131" y="39"/>
                    <a:pt x="140" y="65"/>
                  </a:cubicBezTo>
                  <a:cubicBezTo>
                    <a:pt x="149" y="93"/>
                    <a:pt x="142" y="124"/>
                    <a:pt x="124" y="146"/>
                  </a:cubicBezTo>
                  <a:cubicBezTo>
                    <a:pt x="122" y="148"/>
                    <a:pt x="125" y="151"/>
                    <a:pt x="126" y="149"/>
                  </a:cubicBezTo>
                  <a:cubicBezTo>
                    <a:pt x="158" y="112"/>
                    <a:pt x="156" y="52"/>
                    <a:pt x="113" y="26"/>
                  </a:cubicBezTo>
                  <a:cubicBezTo>
                    <a:pt x="70" y="0"/>
                    <a:pt x="13" y="21"/>
                    <a:pt x="5" y="72"/>
                  </a:cubicBezTo>
                  <a:cubicBezTo>
                    <a:pt x="0" y="99"/>
                    <a:pt x="14" y="127"/>
                    <a:pt x="37" y="142"/>
                  </a:cubicBezTo>
                  <a:cubicBezTo>
                    <a:pt x="39" y="144"/>
                    <a:pt x="41" y="140"/>
                    <a:pt x="39" y="139"/>
                  </a:cubicBezTo>
                  <a:close/>
                </a:path>
              </a:pathLst>
            </a:custGeom>
            <a:solidFill>
              <a:srgbClr val="68645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 name="Freeform 19"/>
            <p:cNvSpPr/>
            <p:nvPr/>
          </p:nvSpPr>
          <p:spPr bwMode="auto">
            <a:xfrm>
              <a:off x="1566863" y="452438"/>
              <a:ext cx="509588" cy="315912"/>
            </a:xfrm>
            <a:custGeom>
              <a:avLst/>
              <a:gdLst>
                <a:gd name="T0" fmla="*/ 3 w 135"/>
                <a:gd name="T1" fmla="*/ 40 h 84"/>
                <a:gd name="T2" fmla="*/ 75 w 135"/>
                <a:gd name="T3" fmla="*/ 83 h 84"/>
                <a:gd name="T4" fmla="*/ 127 w 135"/>
                <a:gd name="T5" fmla="*/ 31 h 84"/>
                <a:gd name="T6" fmla="*/ 78 w 135"/>
                <a:gd name="T7" fmla="*/ 27 h 84"/>
                <a:gd name="T8" fmla="*/ 110 w 135"/>
                <a:gd name="T9" fmla="*/ 34 h 84"/>
                <a:gd name="T10" fmla="*/ 99 w 135"/>
                <a:gd name="T11" fmla="*/ 34 h 84"/>
                <a:gd name="T12" fmla="*/ 95 w 135"/>
                <a:gd name="T13" fmla="*/ 38 h 84"/>
                <a:gd name="T14" fmla="*/ 91 w 135"/>
                <a:gd name="T15" fmla="*/ 27 h 84"/>
                <a:gd name="T16" fmla="*/ 104 w 135"/>
                <a:gd name="T17" fmla="*/ 22 h 84"/>
                <a:gd name="T18" fmla="*/ 117 w 135"/>
                <a:gd name="T19" fmla="*/ 44 h 84"/>
                <a:gd name="T20" fmla="*/ 79 w 135"/>
                <a:gd name="T21" fmla="*/ 71 h 84"/>
                <a:gd name="T22" fmla="*/ 13 w 135"/>
                <a:gd name="T23" fmla="*/ 34 h 84"/>
                <a:gd name="T24" fmla="*/ 3 w 135"/>
                <a:gd name="T25" fmla="*/ 40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5" h="84">
                  <a:moveTo>
                    <a:pt x="3" y="40"/>
                  </a:moveTo>
                  <a:cubicBezTo>
                    <a:pt x="17" y="66"/>
                    <a:pt x="45" y="84"/>
                    <a:pt x="75" y="83"/>
                  </a:cubicBezTo>
                  <a:cubicBezTo>
                    <a:pt x="102" y="82"/>
                    <a:pt x="135" y="62"/>
                    <a:pt x="127" y="31"/>
                  </a:cubicBezTo>
                  <a:cubicBezTo>
                    <a:pt x="122" y="9"/>
                    <a:pt x="84" y="0"/>
                    <a:pt x="78" y="27"/>
                  </a:cubicBezTo>
                  <a:cubicBezTo>
                    <a:pt x="73" y="51"/>
                    <a:pt x="109" y="58"/>
                    <a:pt x="110" y="34"/>
                  </a:cubicBezTo>
                  <a:cubicBezTo>
                    <a:pt x="110" y="27"/>
                    <a:pt x="99" y="27"/>
                    <a:pt x="99" y="34"/>
                  </a:cubicBezTo>
                  <a:cubicBezTo>
                    <a:pt x="97" y="35"/>
                    <a:pt x="96" y="37"/>
                    <a:pt x="95" y="38"/>
                  </a:cubicBezTo>
                  <a:cubicBezTo>
                    <a:pt x="88" y="36"/>
                    <a:pt x="87" y="32"/>
                    <a:pt x="91" y="27"/>
                  </a:cubicBezTo>
                  <a:cubicBezTo>
                    <a:pt x="94" y="22"/>
                    <a:pt x="98" y="20"/>
                    <a:pt x="104" y="22"/>
                  </a:cubicBezTo>
                  <a:cubicBezTo>
                    <a:pt x="114" y="24"/>
                    <a:pt x="118" y="34"/>
                    <a:pt x="117" y="44"/>
                  </a:cubicBezTo>
                  <a:cubicBezTo>
                    <a:pt x="113" y="61"/>
                    <a:pt x="95" y="70"/>
                    <a:pt x="79" y="71"/>
                  </a:cubicBezTo>
                  <a:cubicBezTo>
                    <a:pt x="51" y="74"/>
                    <a:pt x="25" y="59"/>
                    <a:pt x="13" y="34"/>
                  </a:cubicBezTo>
                  <a:cubicBezTo>
                    <a:pt x="10" y="28"/>
                    <a:pt x="0" y="33"/>
                    <a:pt x="3" y="40"/>
                  </a:cubicBezTo>
                  <a:close/>
                </a:path>
              </a:pathLst>
            </a:custGeom>
            <a:solidFill>
              <a:srgbClr val="68645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 name="Freeform 20"/>
            <p:cNvSpPr/>
            <p:nvPr/>
          </p:nvSpPr>
          <p:spPr bwMode="auto">
            <a:xfrm>
              <a:off x="877888" y="452438"/>
              <a:ext cx="509588" cy="315912"/>
            </a:xfrm>
            <a:custGeom>
              <a:avLst/>
              <a:gdLst>
                <a:gd name="T0" fmla="*/ 122 w 135"/>
                <a:gd name="T1" fmla="*/ 34 h 84"/>
                <a:gd name="T2" fmla="*/ 56 w 135"/>
                <a:gd name="T3" fmla="*/ 71 h 84"/>
                <a:gd name="T4" fmla="*/ 19 w 135"/>
                <a:gd name="T5" fmla="*/ 47 h 84"/>
                <a:gd name="T6" fmla="*/ 31 w 135"/>
                <a:gd name="T7" fmla="*/ 22 h 84"/>
                <a:gd name="T8" fmla="*/ 42 w 135"/>
                <a:gd name="T9" fmla="*/ 23 h 84"/>
                <a:gd name="T10" fmla="*/ 43 w 135"/>
                <a:gd name="T11" fmla="*/ 35 h 84"/>
                <a:gd name="T12" fmla="*/ 36 w 135"/>
                <a:gd name="T13" fmla="*/ 34 h 84"/>
                <a:gd name="T14" fmla="*/ 25 w 135"/>
                <a:gd name="T15" fmla="*/ 34 h 84"/>
                <a:gd name="T16" fmla="*/ 57 w 135"/>
                <a:gd name="T17" fmla="*/ 27 h 84"/>
                <a:gd name="T18" fmla="*/ 8 w 135"/>
                <a:gd name="T19" fmla="*/ 31 h 84"/>
                <a:gd name="T20" fmla="*/ 60 w 135"/>
                <a:gd name="T21" fmla="*/ 83 h 84"/>
                <a:gd name="T22" fmla="*/ 132 w 135"/>
                <a:gd name="T23" fmla="*/ 40 h 84"/>
                <a:gd name="T24" fmla="*/ 122 w 135"/>
                <a:gd name="T25" fmla="*/ 34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5" h="84">
                  <a:moveTo>
                    <a:pt x="122" y="34"/>
                  </a:moveTo>
                  <a:cubicBezTo>
                    <a:pt x="110" y="59"/>
                    <a:pt x="84" y="74"/>
                    <a:pt x="56" y="71"/>
                  </a:cubicBezTo>
                  <a:cubicBezTo>
                    <a:pt x="41" y="70"/>
                    <a:pt x="24" y="62"/>
                    <a:pt x="19" y="47"/>
                  </a:cubicBezTo>
                  <a:cubicBezTo>
                    <a:pt x="16" y="37"/>
                    <a:pt x="20" y="24"/>
                    <a:pt x="31" y="22"/>
                  </a:cubicBezTo>
                  <a:cubicBezTo>
                    <a:pt x="34" y="21"/>
                    <a:pt x="39" y="21"/>
                    <a:pt x="42" y="23"/>
                  </a:cubicBezTo>
                  <a:cubicBezTo>
                    <a:pt x="48" y="28"/>
                    <a:pt x="49" y="32"/>
                    <a:pt x="43" y="35"/>
                  </a:cubicBezTo>
                  <a:cubicBezTo>
                    <a:pt x="41" y="40"/>
                    <a:pt x="38" y="39"/>
                    <a:pt x="36" y="34"/>
                  </a:cubicBezTo>
                  <a:cubicBezTo>
                    <a:pt x="36" y="27"/>
                    <a:pt x="25" y="27"/>
                    <a:pt x="25" y="34"/>
                  </a:cubicBezTo>
                  <a:cubicBezTo>
                    <a:pt x="26" y="58"/>
                    <a:pt x="63" y="51"/>
                    <a:pt x="57" y="27"/>
                  </a:cubicBezTo>
                  <a:cubicBezTo>
                    <a:pt x="51" y="0"/>
                    <a:pt x="14" y="9"/>
                    <a:pt x="8" y="31"/>
                  </a:cubicBezTo>
                  <a:cubicBezTo>
                    <a:pt x="0" y="62"/>
                    <a:pt x="34" y="82"/>
                    <a:pt x="60" y="83"/>
                  </a:cubicBezTo>
                  <a:cubicBezTo>
                    <a:pt x="90" y="84"/>
                    <a:pt x="118" y="66"/>
                    <a:pt x="132" y="40"/>
                  </a:cubicBezTo>
                  <a:cubicBezTo>
                    <a:pt x="135" y="33"/>
                    <a:pt x="125" y="28"/>
                    <a:pt x="122" y="34"/>
                  </a:cubicBezTo>
                  <a:close/>
                </a:path>
              </a:pathLst>
            </a:custGeom>
            <a:solidFill>
              <a:srgbClr val="68645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 name="Freeform 21"/>
            <p:cNvSpPr/>
            <p:nvPr/>
          </p:nvSpPr>
          <p:spPr bwMode="auto">
            <a:xfrm>
              <a:off x="874713" y="652463"/>
              <a:ext cx="609600" cy="838200"/>
            </a:xfrm>
            <a:custGeom>
              <a:avLst/>
              <a:gdLst>
                <a:gd name="T0" fmla="*/ 154 w 162"/>
                <a:gd name="T1" fmla="*/ 5 h 223"/>
                <a:gd name="T2" fmla="*/ 5 w 162"/>
                <a:gd name="T3" fmla="*/ 214 h 223"/>
                <a:gd name="T4" fmla="*/ 9 w 162"/>
                <a:gd name="T5" fmla="*/ 221 h 223"/>
                <a:gd name="T6" fmla="*/ 162 w 162"/>
                <a:gd name="T7" fmla="*/ 5 h 223"/>
                <a:gd name="T8" fmla="*/ 154 w 162"/>
                <a:gd name="T9" fmla="*/ 5 h 223"/>
              </a:gdLst>
              <a:ahLst/>
              <a:cxnLst>
                <a:cxn ang="0">
                  <a:pos x="T0" y="T1"/>
                </a:cxn>
                <a:cxn ang="0">
                  <a:pos x="T2" y="T3"/>
                </a:cxn>
                <a:cxn ang="0">
                  <a:pos x="T4" y="T5"/>
                </a:cxn>
                <a:cxn ang="0">
                  <a:pos x="T6" y="T7"/>
                </a:cxn>
                <a:cxn ang="0">
                  <a:pos x="T8" y="T9"/>
                </a:cxn>
              </a:cxnLst>
              <a:rect l="0" t="0" r="r" b="b"/>
              <a:pathLst>
                <a:path w="162" h="223">
                  <a:moveTo>
                    <a:pt x="154" y="5"/>
                  </a:moveTo>
                  <a:cubicBezTo>
                    <a:pt x="147" y="96"/>
                    <a:pt x="88" y="178"/>
                    <a:pt x="5" y="214"/>
                  </a:cubicBezTo>
                  <a:cubicBezTo>
                    <a:pt x="0" y="216"/>
                    <a:pt x="4" y="223"/>
                    <a:pt x="9" y="221"/>
                  </a:cubicBezTo>
                  <a:cubicBezTo>
                    <a:pt x="95" y="184"/>
                    <a:pt x="155" y="99"/>
                    <a:pt x="162" y="5"/>
                  </a:cubicBezTo>
                  <a:cubicBezTo>
                    <a:pt x="162" y="0"/>
                    <a:pt x="154" y="0"/>
                    <a:pt x="154" y="5"/>
                  </a:cubicBezTo>
                  <a:close/>
                </a:path>
              </a:pathLst>
            </a:custGeom>
            <a:solidFill>
              <a:srgbClr val="68645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 name="Freeform 22"/>
            <p:cNvSpPr/>
            <p:nvPr/>
          </p:nvSpPr>
          <p:spPr bwMode="auto">
            <a:xfrm>
              <a:off x="1465263" y="652463"/>
              <a:ext cx="614363" cy="838200"/>
            </a:xfrm>
            <a:custGeom>
              <a:avLst/>
              <a:gdLst>
                <a:gd name="T0" fmla="*/ 9 w 163"/>
                <a:gd name="T1" fmla="*/ 5 h 223"/>
                <a:gd name="T2" fmla="*/ 158 w 163"/>
                <a:gd name="T3" fmla="*/ 214 h 223"/>
                <a:gd name="T4" fmla="*/ 154 w 163"/>
                <a:gd name="T5" fmla="*/ 221 h 223"/>
                <a:gd name="T6" fmla="*/ 1 w 163"/>
                <a:gd name="T7" fmla="*/ 5 h 223"/>
                <a:gd name="T8" fmla="*/ 9 w 163"/>
                <a:gd name="T9" fmla="*/ 5 h 223"/>
              </a:gdLst>
              <a:ahLst/>
              <a:cxnLst>
                <a:cxn ang="0">
                  <a:pos x="T0" y="T1"/>
                </a:cxn>
                <a:cxn ang="0">
                  <a:pos x="T2" y="T3"/>
                </a:cxn>
                <a:cxn ang="0">
                  <a:pos x="T4" y="T5"/>
                </a:cxn>
                <a:cxn ang="0">
                  <a:pos x="T6" y="T7"/>
                </a:cxn>
                <a:cxn ang="0">
                  <a:pos x="T8" y="T9"/>
                </a:cxn>
              </a:cxnLst>
              <a:rect l="0" t="0" r="r" b="b"/>
              <a:pathLst>
                <a:path w="163" h="223">
                  <a:moveTo>
                    <a:pt x="9" y="5"/>
                  </a:moveTo>
                  <a:cubicBezTo>
                    <a:pt x="16" y="96"/>
                    <a:pt x="75" y="178"/>
                    <a:pt x="158" y="214"/>
                  </a:cubicBezTo>
                  <a:cubicBezTo>
                    <a:pt x="163" y="216"/>
                    <a:pt x="159" y="223"/>
                    <a:pt x="154" y="221"/>
                  </a:cubicBezTo>
                  <a:cubicBezTo>
                    <a:pt x="68" y="184"/>
                    <a:pt x="8" y="99"/>
                    <a:pt x="1" y="5"/>
                  </a:cubicBezTo>
                  <a:cubicBezTo>
                    <a:pt x="0" y="0"/>
                    <a:pt x="9" y="0"/>
                    <a:pt x="9" y="5"/>
                  </a:cubicBezTo>
                  <a:close/>
                </a:path>
              </a:pathLst>
            </a:custGeom>
            <a:solidFill>
              <a:srgbClr val="68645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 name="Oval 23"/>
            <p:cNvSpPr>
              <a:spLocks noChangeArrowheads="1"/>
            </p:cNvSpPr>
            <p:nvPr/>
          </p:nvSpPr>
          <p:spPr bwMode="auto">
            <a:xfrm>
              <a:off x="938213" y="1568450"/>
              <a:ext cx="90488" cy="87312"/>
            </a:xfrm>
            <a:prstGeom prst="ellipse">
              <a:avLst/>
            </a:prstGeom>
            <a:solidFill>
              <a:srgbClr val="68645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 name="Oval 24"/>
            <p:cNvSpPr>
              <a:spLocks noChangeArrowheads="1"/>
            </p:cNvSpPr>
            <p:nvPr/>
          </p:nvSpPr>
          <p:spPr bwMode="auto">
            <a:xfrm>
              <a:off x="1925638" y="1568450"/>
              <a:ext cx="90488" cy="87312"/>
            </a:xfrm>
            <a:prstGeom prst="ellipse">
              <a:avLst/>
            </a:prstGeom>
            <a:solidFill>
              <a:srgbClr val="68645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 name="Freeform 25"/>
            <p:cNvSpPr/>
            <p:nvPr/>
          </p:nvSpPr>
          <p:spPr bwMode="auto">
            <a:xfrm>
              <a:off x="1195388" y="1711325"/>
              <a:ext cx="563563" cy="173037"/>
            </a:xfrm>
            <a:custGeom>
              <a:avLst/>
              <a:gdLst>
                <a:gd name="T0" fmla="*/ 150 w 150"/>
                <a:gd name="T1" fmla="*/ 0 h 46"/>
                <a:gd name="T2" fmla="*/ 75 w 150"/>
                <a:gd name="T3" fmla="*/ 46 h 46"/>
                <a:gd name="T4" fmla="*/ 0 w 150"/>
                <a:gd name="T5" fmla="*/ 0 h 46"/>
                <a:gd name="T6" fmla="*/ 150 w 150"/>
                <a:gd name="T7" fmla="*/ 0 h 46"/>
              </a:gdLst>
              <a:ahLst/>
              <a:cxnLst>
                <a:cxn ang="0">
                  <a:pos x="T0" y="T1"/>
                </a:cxn>
                <a:cxn ang="0">
                  <a:pos x="T2" y="T3"/>
                </a:cxn>
                <a:cxn ang="0">
                  <a:pos x="T4" y="T5"/>
                </a:cxn>
                <a:cxn ang="0">
                  <a:pos x="T6" y="T7"/>
                </a:cxn>
              </a:cxnLst>
              <a:rect l="0" t="0" r="r" b="b"/>
              <a:pathLst>
                <a:path w="150" h="46">
                  <a:moveTo>
                    <a:pt x="150" y="0"/>
                  </a:moveTo>
                  <a:cubicBezTo>
                    <a:pt x="150" y="25"/>
                    <a:pt x="117" y="46"/>
                    <a:pt x="75" y="46"/>
                  </a:cubicBezTo>
                  <a:cubicBezTo>
                    <a:pt x="33" y="46"/>
                    <a:pt x="0" y="25"/>
                    <a:pt x="0" y="0"/>
                  </a:cubicBezTo>
                  <a:lnTo>
                    <a:pt x="150" y="0"/>
                  </a:lnTo>
                  <a:close/>
                </a:path>
              </a:pathLst>
            </a:custGeom>
            <a:solidFill>
              <a:srgbClr val="FFFFFF"/>
            </a:solidFill>
            <a:ln w="15875" cap="flat">
              <a:solidFill>
                <a:srgbClr val="FFFFFF"/>
              </a:solidFill>
              <a:prstDash val="solid"/>
              <a:miter lim="800000"/>
            </a:ln>
          </p:spPr>
          <p:txBody>
            <a:bodyPr vert="horz" wrap="square" lIns="91440" tIns="45720" rIns="91440" bIns="45720" numCol="1" anchor="t" anchorCtr="0" compatLnSpc="1"/>
            <a:lstStyle/>
            <a:p>
              <a:endParaRPr lang="zh-CN" altLang="en-US"/>
            </a:p>
          </p:txBody>
        </p:sp>
        <p:sp>
          <p:nvSpPr>
            <p:cNvPr id="28" name="Oval 26"/>
            <p:cNvSpPr>
              <a:spLocks noChangeArrowheads="1"/>
            </p:cNvSpPr>
            <p:nvPr/>
          </p:nvSpPr>
          <p:spPr bwMode="auto">
            <a:xfrm>
              <a:off x="1906588" y="1704975"/>
              <a:ext cx="169863" cy="85725"/>
            </a:xfrm>
            <a:prstGeom prst="ellipse">
              <a:avLst/>
            </a:prstGeom>
            <a:solidFill>
              <a:srgbClr val="D8947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 name="Oval 27"/>
            <p:cNvSpPr>
              <a:spLocks noChangeArrowheads="1"/>
            </p:cNvSpPr>
            <p:nvPr/>
          </p:nvSpPr>
          <p:spPr bwMode="auto">
            <a:xfrm>
              <a:off x="877888" y="1704975"/>
              <a:ext cx="169863" cy="85725"/>
            </a:xfrm>
            <a:prstGeom prst="ellipse">
              <a:avLst/>
            </a:prstGeom>
            <a:solidFill>
              <a:srgbClr val="D8947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 name="Freeform 28"/>
            <p:cNvSpPr/>
            <p:nvPr/>
          </p:nvSpPr>
          <p:spPr bwMode="auto">
            <a:xfrm>
              <a:off x="1184276" y="603250"/>
              <a:ext cx="590550" cy="127000"/>
            </a:xfrm>
            <a:custGeom>
              <a:avLst/>
              <a:gdLst>
                <a:gd name="T0" fmla="*/ 12 w 157"/>
                <a:gd name="T1" fmla="*/ 31 h 34"/>
                <a:gd name="T2" fmla="*/ 142 w 157"/>
                <a:gd name="T3" fmla="*/ 30 h 34"/>
                <a:gd name="T4" fmla="*/ 149 w 157"/>
                <a:gd name="T5" fmla="*/ 18 h 34"/>
                <a:gd name="T6" fmla="*/ 8 w 157"/>
                <a:gd name="T7" fmla="*/ 18 h 34"/>
                <a:gd name="T8" fmla="*/ 12 w 157"/>
                <a:gd name="T9" fmla="*/ 31 h 34"/>
              </a:gdLst>
              <a:ahLst/>
              <a:cxnLst>
                <a:cxn ang="0">
                  <a:pos x="T0" y="T1"/>
                </a:cxn>
                <a:cxn ang="0">
                  <a:pos x="T2" y="T3"/>
                </a:cxn>
                <a:cxn ang="0">
                  <a:pos x="T4" y="T5"/>
                </a:cxn>
                <a:cxn ang="0">
                  <a:pos x="T6" y="T7"/>
                </a:cxn>
                <a:cxn ang="0">
                  <a:pos x="T8" y="T9"/>
                </a:cxn>
              </a:cxnLst>
              <a:rect l="0" t="0" r="r" b="b"/>
              <a:pathLst>
                <a:path w="157" h="34">
                  <a:moveTo>
                    <a:pt x="12" y="31"/>
                  </a:moveTo>
                  <a:cubicBezTo>
                    <a:pt x="52" y="17"/>
                    <a:pt x="102" y="13"/>
                    <a:pt x="142" y="30"/>
                  </a:cubicBezTo>
                  <a:cubicBezTo>
                    <a:pt x="150" y="34"/>
                    <a:pt x="157" y="22"/>
                    <a:pt x="149" y="18"/>
                  </a:cubicBezTo>
                  <a:cubicBezTo>
                    <a:pt x="105" y="0"/>
                    <a:pt x="52" y="2"/>
                    <a:pt x="8" y="18"/>
                  </a:cubicBezTo>
                  <a:cubicBezTo>
                    <a:pt x="0" y="21"/>
                    <a:pt x="4" y="34"/>
                    <a:pt x="12" y="31"/>
                  </a:cubicBezTo>
                  <a:close/>
                </a:path>
              </a:pathLst>
            </a:custGeom>
            <a:solidFill>
              <a:srgbClr val="E6B74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 name="Freeform 29"/>
            <p:cNvSpPr/>
            <p:nvPr/>
          </p:nvSpPr>
          <p:spPr bwMode="auto">
            <a:xfrm>
              <a:off x="1036638" y="2139950"/>
              <a:ext cx="263525" cy="1016000"/>
            </a:xfrm>
            <a:custGeom>
              <a:avLst/>
              <a:gdLst>
                <a:gd name="T0" fmla="*/ 0 w 70"/>
                <a:gd name="T1" fmla="*/ 127 h 270"/>
                <a:gd name="T2" fmla="*/ 42 w 70"/>
                <a:gd name="T3" fmla="*/ 257 h 270"/>
                <a:gd name="T4" fmla="*/ 62 w 70"/>
                <a:gd name="T5" fmla="*/ 266 h 270"/>
                <a:gd name="T6" fmla="*/ 63 w 70"/>
                <a:gd name="T7" fmla="*/ 237 h 270"/>
                <a:gd name="T8" fmla="*/ 40 w 70"/>
                <a:gd name="T9" fmla="*/ 141 h 270"/>
                <a:gd name="T10" fmla="*/ 54 w 70"/>
                <a:gd name="T11" fmla="*/ 60 h 270"/>
                <a:gd name="T12" fmla="*/ 40 w 70"/>
                <a:gd name="T13" fmla="*/ 0 h 270"/>
                <a:gd name="T14" fmla="*/ 0 w 70"/>
                <a:gd name="T15" fmla="*/ 127 h 2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0" h="270">
                  <a:moveTo>
                    <a:pt x="0" y="127"/>
                  </a:moveTo>
                  <a:cubicBezTo>
                    <a:pt x="0" y="175"/>
                    <a:pt x="15" y="221"/>
                    <a:pt x="42" y="257"/>
                  </a:cubicBezTo>
                  <a:cubicBezTo>
                    <a:pt x="47" y="263"/>
                    <a:pt x="55" y="270"/>
                    <a:pt x="62" y="266"/>
                  </a:cubicBezTo>
                  <a:cubicBezTo>
                    <a:pt x="70" y="261"/>
                    <a:pt x="67" y="246"/>
                    <a:pt x="63" y="237"/>
                  </a:cubicBezTo>
                  <a:cubicBezTo>
                    <a:pt x="51" y="206"/>
                    <a:pt x="42" y="175"/>
                    <a:pt x="40" y="141"/>
                  </a:cubicBezTo>
                  <a:cubicBezTo>
                    <a:pt x="38" y="113"/>
                    <a:pt x="42" y="85"/>
                    <a:pt x="54" y="60"/>
                  </a:cubicBezTo>
                  <a:cubicBezTo>
                    <a:pt x="51" y="40"/>
                    <a:pt x="47" y="19"/>
                    <a:pt x="40" y="0"/>
                  </a:cubicBezTo>
                  <a:cubicBezTo>
                    <a:pt x="15" y="35"/>
                    <a:pt x="0" y="81"/>
                    <a:pt x="0" y="127"/>
                  </a:cubicBezTo>
                  <a:close/>
                </a:path>
              </a:pathLst>
            </a:custGeom>
            <a:solidFill>
              <a:srgbClr val="E8CAA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2" name="Freeform 30"/>
            <p:cNvSpPr/>
            <p:nvPr/>
          </p:nvSpPr>
          <p:spPr bwMode="auto">
            <a:xfrm>
              <a:off x="1654176" y="2139950"/>
              <a:ext cx="263525" cy="1016000"/>
            </a:xfrm>
            <a:custGeom>
              <a:avLst/>
              <a:gdLst>
                <a:gd name="T0" fmla="*/ 30 w 70"/>
                <a:gd name="T1" fmla="*/ 0 h 270"/>
                <a:gd name="T2" fmla="*/ 16 w 70"/>
                <a:gd name="T3" fmla="*/ 60 h 270"/>
                <a:gd name="T4" fmla="*/ 30 w 70"/>
                <a:gd name="T5" fmla="*/ 141 h 270"/>
                <a:gd name="T6" fmla="*/ 7 w 70"/>
                <a:gd name="T7" fmla="*/ 237 h 270"/>
                <a:gd name="T8" fmla="*/ 8 w 70"/>
                <a:gd name="T9" fmla="*/ 266 h 270"/>
                <a:gd name="T10" fmla="*/ 28 w 70"/>
                <a:gd name="T11" fmla="*/ 257 h 270"/>
                <a:gd name="T12" fmla="*/ 70 w 70"/>
                <a:gd name="T13" fmla="*/ 127 h 270"/>
                <a:gd name="T14" fmla="*/ 30 w 70"/>
                <a:gd name="T15" fmla="*/ 0 h 2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0" h="270">
                  <a:moveTo>
                    <a:pt x="30" y="0"/>
                  </a:moveTo>
                  <a:cubicBezTo>
                    <a:pt x="23" y="19"/>
                    <a:pt x="19" y="40"/>
                    <a:pt x="16" y="60"/>
                  </a:cubicBezTo>
                  <a:cubicBezTo>
                    <a:pt x="28" y="85"/>
                    <a:pt x="32" y="113"/>
                    <a:pt x="30" y="141"/>
                  </a:cubicBezTo>
                  <a:cubicBezTo>
                    <a:pt x="28" y="175"/>
                    <a:pt x="19" y="206"/>
                    <a:pt x="7" y="237"/>
                  </a:cubicBezTo>
                  <a:cubicBezTo>
                    <a:pt x="3" y="246"/>
                    <a:pt x="0" y="261"/>
                    <a:pt x="8" y="266"/>
                  </a:cubicBezTo>
                  <a:cubicBezTo>
                    <a:pt x="15" y="270"/>
                    <a:pt x="23" y="263"/>
                    <a:pt x="28" y="257"/>
                  </a:cubicBezTo>
                  <a:cubicBezTo>
                    <a:pt x="55" y="221"/>
                    <a:pt x="70" y="175"/>
                    <a:pt x="70" y="127"/>
                  </a:cubicBezTo>
                  <a:cubicBezTo>
                    <a:pt x="70" y="81"/>
                    <a:pt x="55" y="35"/>
                    <a:pt x="30" y="0"/>
                  </a:cubicBezTo>
                  <a:close/>
                </a:path>
              </a:pathLst>
            </a:custGeom>
            <a:solidFill>
              <a:srgbClr val="E8CAA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85" name="组合 84"/>
          <p:cNvGrpSpPr/>
          <p:nvPr/>
        </p:nvGrpSpPr>
        <p:grpSpPr>
          <a:xfrm>
            <a:off x="7413325" y="590784"/>
            <a:ext cx="2982913" cy="3705783"/>
            <a:chOff x="5287963" y="-9524"/>
            <a:chExt cx="2982913" cy="3705783"/>
          </a:xfrm>
        </p:grpSpPr>
        <p:sp>
          <p:nvSpPr>
            <p:cNvPr id="36" name="Freeform 34"/>
            <p:cNvSpPr/>
            <p:nvPr/>
          </p:nvSpPr>
          <p:spPr bwMode="auto">
            <a:xfrm>
              <a:off x="6508751" y="1782763"/>
              <a:ext cx="658813" cy="422275"/>
            </a:xfrm>
            <a:custGeom>
              <a:avLst/>
              <a:gdLst>
                <a:gd name="T0" fmla="*/ 0 w 175"/>
                <a:gd name="T1" fmla="*/ 47 h 112"/>
                <a:gd name="T2" fmla="*/ 43 w 175"/>
                <a:gd name="T3" fmla="*/ 31 h 112"/>
                <a:gd name="T4" fmla="*/ 61 w 175"/>
                <a:gd name="T5" fmla="*/ 0 h 112"/>
                <a:gd name="T6" fmla="*/ 108 w 175"/>
                <a:gd name="T7" fmla="*/ 0 h 112"/>
                <a:gd name="T8" fmla="*/ 126 w 175"/>
                <a:gd name="T9" fmla="*/ 31 h 112"/>
                <a:gd name="T10" fmla="*/ 175 w 175"/>
                <a:gd name="T11" fmla="*/ 47 h 112"/>
                <a:gd name="T12" fmla="*/ 108 w 175"/>
                <a:gd name="T13" fmla="*/ 112 h 112"/>
                <a:gd name="T14" fmla="*/ 28 w 175"/>
                <a:gd name="T15" fmla="*/ 112 h 112"/>
                <a:gd name="T16" fmla="*/ 0 w 175"/>
                <a:gd name="T17" fmla="*/ 47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5" h="112">
                  <a:moveTo>
                    <a:pt x="0" y="47"/>
                  </a:moveTo>
                  <a:cubicBezTo>
                    <a:pt x="12" y="43"/>
                    <a:pt x="33" y="39"/>
                    <a:pt x="43" y="31"/>
                  </a:cubicBezTo>
                  <a:cubicBezTo>
                    <a:pt x="53" y="24"/>
                    <a:pt x="61" y="12"/>
                    <a:pt x="61" y="0"/>
                  </a:cubicBezTo>
                  <a:cubicBezTo>
                    <a:pt x="108" y="0"/>
                    <a:pt x="108" y="0"/>
                    <a:pt x="108" y="0"/>
                  </a:cubicBezTo>
                  <a:cubicBezTo>
                    <a:pt x="108" y="12"/>
                    <a:pt x="116" y="24"/>
                    <a:pt x="126" y="31"/>
                  </a:cubicBezTo>
                  <a:cubicBezTo>
                    <a:pt x="136" y="39"/>
                    <a:pt x="163" y="43"/>
                    <a:pt x="175" y="47"/>
                  </a:cubicBezTo>
                  <a:cubicBezTo>
                    <a:pt x="108" y="112"/>
                    <a:pt x="108" y="112"/>
                    <a:pt x="108" y="112"/>
                  </a:cubicBezTo>
                  <a:cubicBezTo>
                    <a:pt x="28" y="112"/>
                    <a:pt x="28" y="112"/>
                    <a:pt x="28" y="112"/>
                  </a:cubicBezTo>
                  <a:lnTo>
                    <a:pt x="0" y="47"/>
                  </a:lnTo>
                  <a:close/>
                </a:path>
              </a:pathLst>
            </a:custGeom>
            <a:solidFill>
              <a:srgbClr val="E8CAA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 name="Freeform 35"/>
            <p:cNvSpPr/>
            <p:nvPr/>
          </p:nvSpPr>
          <p:spPr bwMode="auto">
            <a:xfrm>
              <a:off x="6503988" y="1779588"/>
              <a:ext cx="666750" cy="428625"/>
            </a:xfrm>
            <a:custGeom>
              <a:avLst/>
              <a:gdLst>
                <a:gd name="T0" fmla="*/ 1 w 177"/>
                <a:gd name="T1" fmla="*/ 49 h 114"/>
                <a:gd name="T2" fmla="*/ 59 w 177"/>
                <a:gd name="T3" fmla="*/ 15 h 114"/>
                <a:gd name="T4" fmla="*/ 62 w 177"/>
                <a:gd name="T5" fmla="*/ 8 h 114"/>
                <a:gd name="T6" fmla="*/ 62 w 177"/>
                <a:gd name="T7" fmla="*/ 1 h 114"/>
                <a:gd name="T8" fmla="*/ 68 w 177"/>
                <a:gd name="T9" fmla="*/ 1 h 114"/>
                <a:gd name="T10" fmla="*/ 94 w 177"/>
                <a:gd name="T11" fmla="*/ 1 h 114"/>
                <a:gd name="T12" fmla="*/ 105 w 177"/>
                <a:gd name="T13" fmla="*/ 1 h 114"/>
                <a:gd name="T14" fmla="*/ 108 w 177"/>
                <a:gd name="T15" fmla="*/ 4 h 114"/>
                <a:gd name="T16" fmla="*/ 127 w 177"/>
                <a:gd name="T17" fmla="*/ 33 h 114"/>
                <a:gd name="T18" fmla="*/ 156 w 177"/>
                <a:gd name="T19" fmla="*/ 44 h 114"/>
                <a:gd name="T20" fmla="*/ 172 w 177"/>
                <a:gd name="T21" fmla="*/ 48 h 114"/>
                <a:gd name="T22" fmla="*/ 174 w 177"/>
                <a:gd name="T23" fmla="*/ 50 h 114"/>
                <a:gd name="T24" fmla="*/ 162 w 177"/>
                <a:gd name="T25" fmla="*/ 61 h 114"/>
                <a:gd name="T26" fmla="*/ 143 w 177"/>
                <a:gd name="T27" fmla="*/ 79 h 114"/>
                <a:gd name="T28" fmla="*/ 111 w 177"/>
                <a:gd name="T29" fmla="*/ 110 h 114"/>
                <a:gd name="T30" fmla="*/ 86 w 177"/>
                <a:gd name="T31" fmla="*/ 112 h 114"/>
                <a:gd name="T32" fmla="*/ 36 w 177"/>
                <a:gd name="T33" fmla="*/ 112 h 114"/>
                <a:gd name="T34" fmla="*/ 28 w 177"/>
                <a:gd name="T35" fmla="*/ 110 h 114"/>
                <a:gd name="T36" fmla="*/ 20 w 177"/>
                <a:gd name="T37" fmla="*/ 90 h 114"/>
                <a:gd name="T38" fmla="*/ 1 w 177"/>
                <a:gd name="T39" fmla="*/ 48 h 114"/>
                <a:gd name="T40" fmla="*/ 1 w 177"/>
                <a:gd name="T41" fmla="*/ 49 h 114"/>
                <a:gd name="T42" fmla="*/ 28 w 177"/>
                <a:gd name="T43" fmla="*/ 113 h 114"/>
                <a:gd name="T44" fmla="*/ 29 w 177"/>
                <a:gd name="T45" fmla="*/ 113 h 114"/>
                <a:gd name="T46" fmla="*/ 105 w 177"/>
                <a:gd name="T47" fmla="*/ 113 h 114"/>
                <a:gd name="T48" fmla="*/ 117 w 177"/>
                <a:gd name="T49" fmla="*/ 106 h 114"/>
                <a:gd name="T50" fmla="*/ 151 w 177"/>
                <a:gd name="T51" fmla="*/ 73 h 114"/>
                <a:gd name="T52" fmla="*/ 176 w 177"/>
                <a:gd name="T53" fmla="*/ 49 h 114"/>
                <a:gd name="T54" fmla="*/ 176 w 177"/>
                <a:gd name="T55" fmla="*/ 48 h 114"/>
                <a:gd name="T56" fmla="*/ 109 w 177"/>
                <a:gd name="T57" fmla="*/ 1 h 114"/>
                <a:gd name="T58" fmla="*/ 109 w 177"/>
                <a:gd name="T59" fmla="*/ 0 h 114"/>
                <a:gd name="T60" fmla="*/ 62 w 177"/>
                <a:gd name="T61" fmla="*/ 0 h 114"/>
                <a:gd name="T62" fmla="*/ 62 w 177"/>
                <a:gd name="T63" fmla="*/ 1 h 114"/>
                <a:gd name="T64" fmla="*/ 1 w 177"/>
                <a:gd name="T65" fmla="*/ 48 h 114"/>
                <a:gd name="T66" fmla="*/ 1 w 177"/>
                <a:gd name="T67" fmla="*/ 49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77" h="114">
                  <a:moveTo>
                    <a:pt x="1" y="49"/>
                  </a:moveTo>
                  <a:cubicBezTo>
                    <a:pt x="23" y="42"/>
                    <a:pt x="48" y="38"/>
                    <a:pt x="59" y="15"/>
                  </a:cubicBezTo>
                  <a:cubicBezTo>
                    <a:pt x="60" y="13"/>
                    <a:pt x="61" y="10"/>
                    <a:pt x="62" y="8"/>
                  </a:cubicBezTo>
                  <a:cubicBezTo>
                    <a:pt x="62" y="8"/>
                    <a:pt x="62" y="1"/>
                    <a:pt x="62" y="1"/>
                  </a:cubicBezTo>
                  <a:cubicBezTo>
                    <a:pt x="63" y="0"/>
                    <a:pt x="67" y="1"/>
                    <a:pt x="68" y="1"/>
                  </a:cubicBezTo>
                  <a:cubicBezTo>
                    <a:pt x="77" y="1"/>
                    <a:pt x="86" y="1"/>
                    <a:pt x="94" y="1"/>
                  </a:cubicBezTo>
                  <a:cubicBezTo>
                    <a:pt x="98" y="1"/>
                    <a:pt x="102" y="1"/>
                    <a:pt x="105" y="1"/>
                  </a:cubicBezTo>
                  <a:cubicBezTo>
                    <a:pt x="109" y="2"/>
                    <a:pt x="107" y="0"/>
                    <a:pt x="108" y="4"/>
                  </a:cubicBezTo>
                  <a:cubicBezTo>
                    <a:pt x="112" y="16"/>
                    <a:pt x="116" y="25"/>
                    <a:pt x="127" y="33"/>
                  </a:cubicBezTo>
                  <a:cubicBezTo>
                    <a:pt x="135" y="39"/>
                    <a:pt x="146" y="41"/>
                    <a:pt x="156" y="44"/>
                  </a:cubicBezTo>
                  <a:cubicBezTo>
                    <a:pt x="161" y="45"/>
                    <a:pt x="167" y="46"/>
                    <a:pt x="172" y="48"/>
                  </a:cubicBezTo>
                  <a:cubicBezTo>
                    <a:pt x="176" y="49"/>
                    <a:pt x="175" y="47"/>
                    <a:pt x="174" y="50"/>
                  </a:cubicBezTo>
                  <a:cubicBezTo>
                    <a:pt x="172" y="54"/>
                    <a:pt x="165" y="58"/>
                    <a:pt x="162" y="61"/>
                  </a:cubicBezTo>
                  <a:cubicBezTo>
                    <a:pt x="156" y="67"/>
                    <a:pt x="149" y="73"/>
                    <a:pt x="143" y="79"/>
                  </a:cubicBezTo>
                  <a:cubicBezTo>
                    <a:pt x="133" y="90"/>
                    <a:pt x="122" y="101"/>
                    <a:pt x="111" y="110"/>
                  </a:cubicBezTo>
                  <a:cubicBezTo>
                    <a:pt x="106" y="114"/>
                    <a:pt x="94" y="112"/>
                    <a:pt x="86" y="112"/>
                  </a:cubicBezTo>
                  <a:cubicBezTo>
                    <a:pt x="70" y="112"/>
                    <a:pt x="53" y="112"/>
                    <a:pt x="36" y="112"/>
                  </a:cubicBezTo>
                  <a:cubicBezTo>
                    <a:pt x="32" y="112"/>
                    <a:pt x="30" y="113"/>
                    <a:pt x="28" y="110"/>
                  </a:cubicBezTo>
                  <a:cubicBezTo>
                    <a:pt x="24" y="105"/>
                    <a:pt x="22" y="96"/>
                    <a:pt x="20" y="90"/>
                  </a:cubicBezTo>
                  <a:cubicBezTo>
                    <a:pt x="14" y="76"/>
                    <a:pt x="7" y="62"/>
                    <a:pt x="1" y="48"/>
                  </a:cubicBezTo>
                  <a:cubicBezTo>
                    <a:pt x="1" y="48"/>
                    <a:pt x="0" y="48"/>
                    <a:pt x="1" y="49"/>
                  </a:cubicBezTo>
                  <a:cubicBezTo>
                    <a:pt x="10" y="70"/>
                    <a:pt x="19" y="91"/>
                    <a:pt x="28" y="113"/>
                  </a:cubicBezTo>
                  <a:cubicBezTo>
                    <a:pt x="28" y="113"/>
                    <a:pt x="29" y="113"/>
                    <a:pt x="29" y="113"/>
                  </a:cubicBezTo>
                  <a:cubicBezTo>
                    <a:pt x="54" y="113"/>
                    <a:pt x="79" y="113"/>
                    <a:pt x="105" y="113"/>
                  </a:cubicBezTo>
                  <a:cubicBezTo>
                    <a:pt x="111" y="113"/>
                    <a:pt x="112" y="111"/>
                    <a:pt x="117" y="106"/>
                  </a:cubicBezTo>
                  <a:cubicBezTo>
                    <a:pt x="128" y="95"/>
                    <a:pt x="139" y="84"/>
                    <a:pt x="151" y="73"/>
                  </a:cubicBezTo>
                  <a:cubicBezTo>
                    <a:pt x="159" y="65"/>
                    <a:pt x="168" y="57"/>
                    <a:pt x="176" y="49"/>
                  </a:cubicBezTo>
                  <a:cubicBezTo>
                    <a:pt x="177" y="49"/>
                    <a:pt x="176" y="48"/>
                    <a:pt x="176" y="48"/>
                  </a:cubicBezTo>
                  <a:cubicBezTo>
                    <a:pt x="149" y="39"/>
                    <a:pt x="111" y="37"/>
                    <a:pt x="109" y="1"/>
                  </a:cubicBezTo>
                  <a:cubicBezTo>
                    <a:pt x="109" y="0"/>
                    <a:pt x="109" y="0"/>
                    <a:pt x="109" y="0"/>
                  </a:cubicBezTo>
                  <a:cubicBezTo>
                    <a:pt x="93" y="0"/>
                    <a:pt x="78" y="0"/>
                    <a:pt x="62" y="0"/>
                  </a:cubicBezTo>
                  <a:cubicBezTo>
                    <a:pt x="62" y="0"/>
                    <a:pt x="62" y="0"/>
                    <a:pt x="62" y="1"/>
                  </a:cubicBezTo>
                  <a:cubicBezTo>
                    <a:pt x="60" y="34"/>
                    <a:pt x="26" y="40"/>
                    <a:pt x="1" y="48"/>
                  </a:cubicBezTo>
                  <a:cubicBezTo>
                    <a:pt x="0" y="48"/>
                    <a:pt x="1" y="49"/>
                    <a:pt x="1" y="49"/>
                  </a:cubicBezTo>
                  <a:close/>
                </a:path>
              </a:pathLst>
            </a:custGeom>
            <a:solidFill>
              <a:srgbClr val="E8CAA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8" name="Freeform 36"/>
            <p:cNvSpPr/>
            <p:nvPr/>
          </p:nvSpPr>
          <p:spPr bwMode="auto">
            <a:xfrm>
              <a:off x="6462713" y="1974850"/>
              <a:ext cx="749300" cy="909637"/>
            </a:xfrm>
            <a:custGeom>
              <a:avLst/>
              <a:gdLst>
                <a:gd name="T0" fmla="*/ 138 w 199"/>
                <a:gd name="T1" fmla="*/ 242 h 242"/>
                <a:gd name="T2" fmla="*/ 155 w 199"/>
                <a:gd name="T3" fmla="*/ 207 h 242"/>
                <a:gd name="T4" fmla="*/ 184 w 199"/>
                <a:gd name="T5" fmla="*/ 114 h 242"/>
                <a:gd name="T6" fmla="*/ 198 w 199"/>
                <a:gd name="T7" fmla="*/ 29 h 242"/>
                <a:gd name="T8" fmla="*/ 195 w 199"/>
                <a:gd name="T9" fmla="*/ 19 h 242"/>
                <a:gd name="T10" fmla="*/ 187 w 199"/>
                <a:gd name="T11" fmla="*/ 11 h 242"/>
                <a:gd name="T12" fmla="*/ 154 w 199"/>
                <a:gd name="T13" fmla="*/ 0 h 242"/>
                <a:gd name="T14" fmla="*/ 95 w 199"/>
                <a:gd name="T15" fmla="*/ 29 h 242"/>
                <a:gd name="T16" fmla="*/ 45 w 199"/>
                <a:gd name="T17" fmla="*/ 0 h 242"/>
                <a:gd name="T18" fmla="*/ 12 w 199"/>
                <a:gd name="T19" fmla="*/ 11 h 242"/>
                <a:gd name="T20" fmla="*/ 4 w 199"/>
                <a:gd name="T21" fmla="*/ 19 h 242"/>
                <a:gd name="T22" fmla="*/ 1 w 199"/>
                <a:gd name="T23" fmla="*/ 29 h 242"/>
                <a:gd name="T24" fmla="*/ 15 w 199"/>
                <a:gd name="T25" fmla="*/ 114 h 242"/>
                <a:gd name="T26" fmla="*/ 44 w 199"/>
                <a:gd name="T27" fmla="*/ 207 h 242"/>
                <a:gd name="T28" fmla="*/ 61 w 199"/>
                <a:gd name="T29" fmla="*/ 242 h 242"/>
                <a:gd name="T30" fmla="*/ 138 w 199"/>
                <a:gd name="T31" fmla="*/ 242 h 2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99" h="242">
                  <a:moveTo>
                    <a:pt x="138" y="242"/>
                  </a:moveTo>
                  <a:cubicBezTo>
                    <a:pt x="146" y="233"/>
                    <a:pt x="150" y="220"/>
                    <a:pt x="155" y="207"/>
                  </a:cubicBezTo>
                  <a:cubicBezTo>
                    <a:pt x="165" y="176"/>
                    <a:pt x="175" y="145"/>
                    <a:pt x="184" y="114"/>
                  </a:cubicBezTo>
                  <a:cubicBezTo>
                    <a:pt x="192" y="87"/>
                    <a:pt x="199" y="58"/>
                    <a:pt x="198" y="29"/>
                  </a:cubicBezTo>
                  <a:cubicBezTo>
                    <a:pt x="197" y="26"/>
                    <a:pt x="197" y="22"/>
                    <a:pt x="195" y="19"/>
                  </a:cubicBezTo>
                  <a:cubicBezTo>
                    <a:pt x="193" y="15"/>
                    <a:pt x="190" y="13"/>
                    <a:pt x="187" y="11"/>
                  </a:cubicBezTo>
                  <a:cubicBezTo>
                    <a:pt x="176" y="5"/>
                    <a:pt x="165" y="1"/>
                    <a:pt x="154" y="0"/>
                  </a:cubicBezTo>
                  <a:cubicBezTo>
                    <a:pt x="95" y="29"/>
                    <a:pt x="95" y="29"/>
                    <a:pt x="95" y="29"/>
                  </a:cubicBezTo>
                  <a:cubicBezTo>
                    <a:pt x="45" y="0"/>
                    <a:pt x="45" y="0"/>
                    <a:pt x="45" y="0"/>
                  </a:cubicBezTo>
                  <a:cubicBezTo>
                    <a:pt x="34" y="1"/>
                    <a:pt x="22" y="5"/>
                    <a:pt x="12" y="11"/>
                  </a:cubicBezTo>
                  <a:cubicBezTo>
                    <a:pt x="9" y="13"/>
                    <a:pt x="6" y="15"/>
                    <a:pt x="4" y="19"/>
                  </a:cubicBezTo>
                  <a:cubicBezTo>
                    <a:pt x="2" y="22"/>
                    <a:pt x="2" y="26"/>
                    <a:pt x="1" y="29"/>
                  </a:cubicBezTo>
                  <a:cubicBezTo>
                    <a:pt x="0" y="58"/>
                    <a:pt x="7" y="87"/>
                    <a:pt x="15" y="114"/>
                  </a:cubicBezTo>
                  <a:cubicBezTo>
                    <a:pt x="24" y="145"/>
                    <a:pt x="34" y="176"/>
                    <a:pt x="44" y="207"/>
                  </a:cubicBezTo>
                  <a:cubicBezTo>
                    <a:pt x="49" y="220"/>
                    <a:pt x="53" y="233"/>
                    <a:pt x="61" y="242"/>
                  </a:cubicBezTo>
                  <a:lnTo>
                    <a:pt x="138" y="242"/>
                  </a:lnTo>
                  <a:close/>
                </a:path>
              </a:pathLst>
            </a:custGeom>
            <a:solidFill>
              <a:srgbClr val="F2F1E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 name="Freeform 37"/>
            <p:cNvSpPr/>
            <p:nvPr/>
          </p:nvSpPr>
          <p:spPr bwMode="auto">
            <a:xfrm>
              <a:off x="6459538" y="1960563"/>
              <a:ext cx="763588" cy="939800"/>
            </a:xfrm>
            <a:custGeom>
              <a:avLst/>
              <a:gdLst>
                <a:gd name="T0" fmla="*/ 140 w 203"/>
                <a:gd name="T1" fmla="*/ 248 h 250"/>
                <a:gd name="T2" fmla="*/ 161 w 203"/>
                <a:gd name="T3" fmla="*/ 203 h 250"/>
                <a:gd name="T4" fmla="*/ 179 w 203"/>
                <a:gd name="T5" fmla="*/ 143 h 250"/>
                <a:gd name="T6" fmla="*/ 196 w 203"/>
                <a:gd name="T7" fmla="*/ 82 h 250"/>
                <a:gd name="T8" fmla="*/ 200 w 203"/>
                <a:gd name="T9" fmla="*/ 28 h 250"/>
                <a:gd name="T10" fmla="*/ 172 w 203"/>
                <a:gd name="T11" fmla="*/ 5 h 250"/>
                <a:gd name="T12" fmla="*/ 150 w 203"/>
                <a:gd name="T13" fmla="*/ 4 h 250"/>
                <a:gd name="T14" fmla="*/ 100 w 203"/>
                <a:gd name="T15" fmla="*/ 29 h 250"/>
                <a:gd name="T16" fmla="*/ 95 w 203"/>
                <a:gd name="T17" fmla="*/ 32 h 250"/>
                <a:gd name="T18" fmla="*/ 92 w 203"/>
                <a:gd name="T19" fmla="*/ 29 h 250"/>
                <a:gd name="T20" fmla="*/ 69 w 203"/>
                <a:gd name="T21" fmla="*/ 15 h 250"/>
                <a:gd name="T22" fmla="*/ 48 w 203"/>
                <a:gd name="T23" fmla="*/ 3 h 250"/>
                <a:gd name="T24" fmla="*/ 18 w 203"/>
                <a:gd name="T25" fmla="*/ 10 h 250"/>
                <a:gd name="T26" fmla="*/ 0 w 203"/>
                <a:gd name="T27" fmla="*/ 43 h 250"/>
                <a:gd name="T28" fmla="*/ 9 w 203"/>
                <a:gd name="T29" fmla="*/ 99 h 250"/>
                <a:gd name="T30" fmla="*/ 46 w 203"/>
                <a:gd name="T31" fmla="*/ 218 h 250"/>
                <a:gd name="T32" fmla="*/ 63 w 203"/>
                <a:gd name="T33" fmla="*/ 248 h 250"/>
                <a:gd name="T34" fmla="*/ 85 w 203"/>
                <a:gd name="T35" fmla="*/ 248 h 250"/>
                <a:gd name="T36" fmla="*/ 139 w 203"/>
                <a:gd name="T37" fmla="*/ 248 h 250"/>
                <a:gd name="T38" fmla="*/ 139 w 203"/>
                <a:gd name="T39" fmla="*/ 244 h 250"/>
                <a:gd name="T40" fmla="*/ 101 w 203"/>
                <a:gd name="T41" fmla="*/ 244 h 250"/>
                <a:gd name="T42" fmla="*/ 76 w 203"/>
                <a:gd name="T43" fmla="*/ 244 h 250"/>
                <a:gd name="T44" fmla="*/ 62 w 203"/>
                <a:gd name="T45" fmla="*/ 244 h 250"/>
                <a:gd name="T46" fmla="*/ 57 w 203"/>
                <a:gd name="T47" fmla="*/ 235 h 250"/>
                <a:gd name="T48" fmla="*/ 51 w 203"/>
                <a:gd name="T49" fmla="*/ 222 h 250"/>
                <a:gd name="T50" fmla="*/ 42 w 203"/>
                <a:gd name="T51" fmla="*/ 196 h 250"/>
                <a:gd name="T52" fmla="*/ 26 w 203"/>
                <a:gd name="T53" fmla="*/ 144 h 250"/>
                <a:gd name="T54" fmla="*/ 4 w 203"/>
                <a:gd name="T55" fmla="*/ 35 h 250"/>
                <a:gd name="T56" fmla="*/ 24 w 203"/>
                <a:gd name="T57" fmla="*/ 12 h 250"/>
                <a:gd name="T58" fmla="*/ 46 w 203"/>
                <a:gd name="T59" fmla="*/ 6 h 250"/>
                <a:gd name="T60" fmla="*/ 62 w 203"/>
                <a:gd name="T61" fmla="*/ 16 h 250"/>
                <a:gd name="T62" fmla="*/ 84 w 203"/>
                <a:gd name="T63" fmla="*/ 29 h 250"/>
                <a:gd name="T64" fmla="*/ 95 w 203"/>
                <a:gd name="T65" fmla="*/ 35 h 250"/>
                <a:gd name="T66" fmla="*/ 105 w 203"/>
                <a:gd name="T67" fmla="*/ 31 h 250"/>
                <a:gd name="T68" fmla="*/ 127 w 203"/>
                <a:gd name="T69" fmla="*/ 20 h 250"/>
                <a:gd name="T70" fmla="*/ 150 w 203"/>
                <a:gd name="T71" fmla="*/ 9 h 250"/>
                <a:gd name="T72" fmla="*/ 155 w 203"/>
                <a:gd name="T73" fmla="*/ 6 h 250"/>
                <a:gd name="T74" fmla="*/ 174 w 203"/>
                <a:gd name="T75" fmla="*/ 10 h 250"/>
                <a:gd name="T76" fmla="*/ 189 w 203"/>
                <a:gd name="T77" fmla="*/ 18 h 250"/>
                <a:gd name="T78" fmla="*/ 197 w 203"/>
                <a:gd name="T79" fmla="*/ 37 h 250"/>
                <a:gd name="T80" fmla="*/ 194 w 203"/>
                <a:gd name="T81" fmla="*/ 70 h 250"/>
                <a:gd name="T82" fmla="*/ 179 w 203"/>
                <a:gd name="T83" fmla="*/ 129 h 250"/>
                <a:gd name="T84" fmla="*/ 162 w 203"/>
                <a:gd name="T85" fmla="*/ 187 h 250"/>
                <a:gd name="T86" fmla="*/ 137 w 203"/>
                <a:gd name="T87" fmla="*/ 245 h 250"/>
                <a:gd name="T88" fmla="*/ 140 w 203"/>
                <a:gd name="T89" fmla="*/ 248 h 2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03" h="250">
                  <a:moveTo>
                    <a:pt x="140" y="248"/>
                  </a:moveTo>
                  <a:cubicBezTo>
                    <a:pt x="151" y="234"/>
                    <a:pt x="155" y="218"/>
                    <a:pt x="161" y="203"/>
                  </a:cubicBezTo>
                  <a:cubicBezTo>
                    <a:pt x="167" y="183"/>
                    <a:pt x="173" y="163"/>
                    <a:pt x="179" y="143"/>
                  </a:cubicBezTo>
                  <a:cubicBezTo>
                    <a:pt x="185" y="123"/>
                    <a:pt x="192" y="103"/>
                    <a:pt x="196" y="82"/>
                  </a:cubicBezTo>
                  <a:cubicBezTo>
                    <a:pt x="199" y="65"/>
                    <a:pt x="203" y="45"/>
                    <a:pt x="200" y="28"/>
                  </a:cubicBezTo>
                  <a:cubicBezTo>
                    <a:pt x="198" y="15"/>
                    <a:pt x="184" y="9"/>
                    <a:pt x="172" y="5"/>
                  </a:cubicBezTo>
                  <a:cubicBezTo>
                    <a:pt x="164" y="3"/>
                    <a:pt x="157" y="1"/>
                    <a:pt x="150" y="4"/>
                  </a:cubicBezTo>
                  <a:cubicBezTo>
                    <a:pt x="133" y="13"/>
                    <a:pt x="117" y="21"/>
                    <a:pt x="100" y="29"/>
                  </a:cubicBezTo>
                  <a:cubicBezTo>
                    <a:pt x="99" y="30"/>
                    <a:pt x="97" y="31"/>
                    <a:pt x="95" y="32"/>
                  </a:cubicBezTo>
                  <a:cubicBezTo>
                    <a:pt x="98" y="31"/>
                    <a:pt x="95" y="30"/>
                    <a:pt x="92" y="29"/>
                  </a:cubicBezTo>
                  <a:cubicBezTo>
                    <a:pt x="85" y="24"/>
                    <a:pt x="77" y="20"/>
                    <a:pt x="69" y="15"/>
                  </a:cubicBezTo>
                  <a:cubicBezTo>
                    <a:pt x="62" y="11"/>
                    <a:pt x="55" y="6"/>
                    <a:pt x="48" y="3"/>
                  </a:cubicBezTo>
                  <a:cubicBezTo>
                    <a:pt x="40" y="0"/>
                    <a:pt x="26" y="6"/>
                    <a:pt x="18" y="10"/>
                  </a:cubicBezTo>
                  <a:cubicBezTo>
                    <a:pt x="3" y="17"/>
                    <a:pt x="0" y="26"/>
                    <a:pt x="0" y="43"/>
                  </a:cubicBezTo>
                  <a:cubicBezTo>
                    <a:pt x="1" y="62"/>
                    <a:pt x="4" y="80"/>
                    <a:pt x="9" y="99"/>
                  </a:cubicBezTo>
                  <a:cubicBezTo>
                    <a:pt x="19" y="139"/>
                    <a:pt x="32" y="179"/>
                    <a:pt x="46" y="218"/>
                  </a:cubicBezTo>
                  <a:cubicBezTo>
                    <a:pt x="48" y="226"/>
                    <a:pt x="54" y="246"/>
                    <a:pt x="63" y="248"/>
                  </a:cubicBezTo>
                  <a:cubicBezTo>
                    <a:pt x="69" y="250"/>
                    <a:pt x="78" y="248"/>
                    <a:pt x="85" y="248"/>
                  </a:cubicBezTo>
                  <a:cubicBezTo>
                    <a:pt x="103" y="248"/>
                    <a:pt x="121" y="248"/>
                    <a:pt x="139" y="248"/>
                  </a:cubicBezTo>
                  <a:cubicBezTo>
                    <a:pt x="141" y="248"/>
                    <a:pt x="141" y="244"/>
                    <a:pt x="139" y="244"/>
                  </a:cubicBezTo>
                  <a:cubicBezTo>
                    <a:pt x="126" y="244"/>
                    <a:pt x="114" y="244"/>
                    <a:pt x="101" y="244"/>
                  </a:cubicBezTo>
                  <a:cubicBezTo>
                    <a:pt x="93" y="244"/>
                    <a:pt x="84" y="244"/>
                    <a:pt x="76" y="244"/>
                  </a:cubicBezTo>
                  <a:cubicBezTo>
                    <a:pt x="73" y="244"/>
                    <a:pt x="65" y="246"/>
                    <a:pt x="62" y="244"/>
                  </a:cubicBezTo>
                  <a:cubicBezTo>
                    <a:pt x="60" y="243"/>
                    <a:pt x="58" y="237"/>
                    <a:pt x="57" y="235"/>
                  </a:cubicBezTo>
                  <a:cubicBezTo>
                    <a:pt x="55" y="231"/>
                    <a:pt x="53" y="226"/>
                    <a:pt x="51" y="222"/>
                  </a:cubicBezTo>
                  <a:cubicBezTo>
                    <a:pt x="48" y="213"/>
                    <a:pt x="45" y="205"/>
                    <a:pt x="42" y="196"/>
                  </a:cubicBezTo>
                  <a:cubicBezTo>
                    <a:pt x="37" y="179"/>
                    <a:pt x="31" y="161"/>
                    <a:pt x="26" y="144"/>
                  </a:cubicBezTo>
                  <a:cubicBezTo>
                    <a:pt x="15" y="109"/>
                    <a:pt x="3" y="72"/>
                    <a:pt x="4" y="35"/>
                  </a:cubicBezTo>
                  <a:cubicBezTo>
                    <a:pt x="5" y="22"/>
                    <a:pt x="12" y="16"/>
                    <a:pt x="24" y="12"/>
                  </a:cubicBezTo>
                  <a:cubicBezTo>
                    <a:pt x="29" y="9"/>
                    <a:pt x="40" y="5"/>
                    <a:pt x="46" y="6"/>
                  </a:cubicBezTo>
                  <a:cubicBezTo>
                    <a:pt x="51" y="7"/>
                    <a:pt x="57" y="13"/>
                    <a:pt x="62" y="16"/>
                  </a:cubicBezTo>
                  <a:cubicBezTo>
                    <a:pt x="69" y="20"/>
                    <a:pt x="77" y="24"/>
                    <a:pt x="84" y="29"/>
                  </a:cubicBezTo>
                  <a:cubicBezTo>
                    <a:pt x="87" y="31"/>
                    <a:pt x="92" y="35"/>
                    <a:pt x="95" y="35"/>
                  </a:cubicBezTo>
                  <a:cubicBezTo>
                    <a:pt x="98" y="36"/>
                    <a:pt x="102" y="32"/>
                    <a:pt x="105" y="31"/>
                  </a:cubicBezTo>
                  <a:cubicBezTo>
                    <a:pt x="112" y="27"/>
                    <a:pt x="120" y="24"/>
                    <a:pt x="127" y="20"/>
                  </a:cubicBezTo>
                  <a:cubicBezTo>
                    <a:pt x="135" y="16"/>
                    <a:pt x="142" y="13"/>
                    <a:pt x="150" y="9"/>
                  </a:cubicBezTo>
                  <a:cubicBezTo>
                    <a:pt x="151" y="8"/>
                    <a:pt x="153" y="7"/>
                    <a:pt x="155" y="6"/>
                  </a:cubicBezTo>
                  <a:cubicBezTo>
                    <a:pt x="160" y="5"/>
                    <a:pt x="169" y="9"/>
                    <a:pt x="174" y="10"/>
                  </a:cubicBezTo>
                  <a:cubicBezTo>
                    <a:pt x="179" y="12"/>
                    <a:pt x="185" y="14"/>
                    <a:pt x="189" y="18"/>
                  </a:cubicBezTo>
                  <a:cubicBezTo>
                    <a:pt x="195" y="23"/>
                    <a:pt x="196" y="29"/>
                    <a:pt x="197" y="37"/>
                  </a:cubicBezTo>
                  <a:cubicBezTo>
                    <a:pt x="197" y="48"/>
                    <a:pt x="196" y="59"/>
                    <a:pt x="194" y="70"/>
                  </a:cubicBezTo>
                  <a:cubicBezTo>
                    <a:pt x="191" y="90"/>
                    <a:pt x="185" y="109"/>
                    <a:pt x="179" y="129"/>
                  </a:cubicBezTo>
                  <a:cubicBezTo>
                    <a:pt x="174" y="148"/>
                    <a:pt x="168" y="167"/>
                    <a:pt x="162" y="187"/>
                  </a:cubicBezTo>
                  <a:cubicBezTo>
                    <a:pt x="155" y="206"/>
                    <a:pt x="150" y="228"/>
                    <a:pt x="137" y="245"/>
                  </a:cubicBezTo>
                  <a:cubicBezTo>
                    <a:pt x="136" y="247"/>
                    <a:pt x="139" y="250"/>
                    <a:pt x="140" y="248"/>
                  </a:cubicBezTo>
                  <a:close/>
                </a:path>
              </a:pathLst>
            </a:custGeom>
            <a:solidFill>
              <a:srgbClr val="F2F1E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 name="Freeform 38"/>
            <p:cNvSpPr/>
            <p:nvPr/>
          </p:nvSpPr>
          <p:spPr bwMode="auto">
            <a:xfrm>
              <a:off x="6624638" y="1866900"/>
              <a:ext cx="249238" cy="220662"/>
            </a:xfrm>
            <a:custGeom>
              <a:avLst/>
              <a:gdLst>
                <a:gd name="T0" fmla="*/ 0 w 66"/>
                <a:gd name="T1" fmla="*/ 27 h 59"/>
                <a:gd name="T2" fmla="*/ 32 w 66"/>
                <a:gd name="T3" fmla="*/ 48 h 59"/>
                <a:gd name="T4" fmla="*/ 60 w 66"/>
                <a:gd name="T5" fmla="*/ 58 h 59"/>
                <a:gd name="T6" fmla="*/ 64 w 66"/>
                <a:gd name="T7" fmla="*/ 56 h 59"/>
                <a:gd name="T8" fmla="*/ 66 w 66"/>
                <a:gd name="T9" fmla="*/ 49 h 59"/>
                <a:gd name="T10" fmla="*/ 63 w 66"/>
                <a:gd name="T11" fmla="*/ 32 h 59"/>
                <a:gd name="T12" fmla="*/ 56 w 66"/>
                <a:gd name="T13" fmla="*/ 27 h 59"/>
                <a:gd name="T14" fmla="*/ 6 w 66"/>
                <a:gd name="T15" fmla="*/ 0 h 59"/>
                <a:gd name="T16" fmla="*/ 0 w 66"/>
                <a:gd name="T17" fmla="*/ 27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6" h="59">
                  <a:moveTo>
                    <a:pt x="0" y="27"/>
                  </a:moveTo>
                  <a:cubicBezTo>
                    <a:pt x="11" y="34"/>
                    <a:pt x="21" y="41"/>
                    <a:pt x="32" y="48"/>
                  </a:cubicBezTo>
                  <a:cubicBezTo>
                    <a:pt x="40" y="53"/>
                    <a:pt x="50" y="59"/>
                    <a:pt x="60" y="58"/>
                  </a:cubicBezTo>
                  <a:cubicBezTo>
                    <a:pt x="61" y="58"/>
                    <a:pt x="63" y="57"/>
                    <a:pt x="64" y="56"/>
                  </a:cubicBezTo>
                  <a:cubicBezTo>
                    <a:pt x="66" y="55"/>
                    <a:pt x="66" y="52"/>
                    <a:pt x="66" y="49"/>
                  </a:cubicBezTo>
                  <a:cubicBezTo>
                    <a:pt x="66" y="43"/>
                    <a:pt x="66" y="37"/>
                    <a:pt x="63" y="32"/>
                  </a:cubicBezTo>
                  <a:cubicBezTo>
                    <a:pt x="61" y="30"/>
                    <a:pt x="58" y="28"/>
                    <a:pt x="56" y="27"/>
                  </a:cubicBezTo>
                  <a:cubicBezTo>
                    <a:pt x="40" y="16"/>
                    <a:pt x="24" y="7"/>
                    <a:pt x="6" y="0"/>
                  </a:cubicBezTo>
                  <a:lnTo>
                    <a:pt x="0" y="27"/>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 name="Freeform 39"/>
            <p:cNvSpPr/>
            <p:nvPr/>
          </p:nvSpPr>
          <p:spPr bwMode="auto">
            <a:xfrm>
              <a:off x="6613526" y="1858963"/>
              <a:ext cx="279400" cy="300037"/>
            </a:xfrm>
            <a:custGeom>
              <a:avLst/>
              <a:gdLst>
                <a:gd name="T0" fmla="*/ 2 w 74"/>
                <a:gd name="T1" fmla="*/ 31 h 80"/>
                <a:gd name="T2" fmla="*/ 71 w 74"/>
                <a:gd name="T3" fmla="*/ 54 h 80"/>
                <a:gd name="T4" fmla="*/ 57 w 74"/>
                <a:gd name="T5" fmla="*/ 25 h 80"/>
                <a:gd name="T6" fmla="*/ 10 w 74"/>
                <a:gd name="T7" fmla="*/ 0 h 80"/>
                <a:gd name="T8" fmla="*/ 7 w 74"/>
                <a:gd name="T9" fmla="*/ 2 h 80"/>
                <a:gd name="T10" fmla="*/ 1 w 74"/>
                <a:gd name="T11" fmla="*/ 29 h 80"/>
                <a:gd name="T12" fmla="*/ 5 w 74"/>
                <a:gd name="T13" fmla="*/ 30 h 80"/>
                <a:gd name="T14" fmla="*/ 11 w 74"/>
                <a:gd name="T15" fmla="*/ 3 h 80"/>
                <a:gd name="T16" fmla="*/ 9 w 74"/>
                <a:gd name="T17" fmla="*/ 4 h 80"/>
                <a:gd name="T18" fmla="*/ 40 w 74"/>
                <a:gd name="T19" fmla="*/ 19 h 80"/>
                <a:gd name="T20" fmla="*/ 67 w 74"/>
                <a:gd name="T21" fmla="*/ 47 h 80"/>
                <a:gd name="T22" fmla="*/ 63 w 74"/>
                <a:gd name="T23" fmla="*/ 55 h 80"/>
                <a:gd name="T24" fmla="*/ 50 w 74"/>
                <a:gd name="T25" fmla="*/ 56 h 80"/>
                <a:gd name="T26" fmla="*/ 34 w 74"/>
                <a:gd name="T27" fmla="*/ 47 h 80"/>
                <a:gd name="T28" fmla="*/ 4 w 74"/>
                <a:gd name="T29" fmla="*/ 27 h 80"/>
                <a:gd name="T30" fmla="*/ 2 w 74"/>
                <a:gd name="T31" fmla="*/ 31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74" h="80">
                  <a:moveTo>
                    <a:pt x="2" y="31"/>
                  </a:moveTo>
                  <a:cubicBezTo>
                    <a:pt x="11" y="37"/>
                    <a:pt x="65" y="80"/>
                    <a:pt x="71" y="54"/>
                  </a:cubicBezTo>
                  <a:cubicBezTo>
                    <a:pt x="74" y="41"/>
                    <a:pt x="68" y="32"/>
                    <a:pt x="57" y="25"/>
                  </a:cubicBezTo>
                  <a:cubicBezTo>
                    <a:pt x="42" y="15"/>
                    <a:pt x="26" y="7"/>
                    <a:pt x="10" y="0"/>
                  </a:cubicBezTo>
                  <a:cubicBezTo>
                    <a:pt x="9" y="0"/>
                    <a:pt x="7" y="1"/>
                    <a:pt x="7" y="2"/>
                  </a:cubicBezTo>
                  <a:cubicBezTo>
                    <a:pt x="5" y="11"/>
                    <a:pt x="3" y="20"/>
                    <a:pt x="1" y="29"/>
                  </a:cubicBezTo>
                  <a:cubicBezTo>
                    <a:pt x="1" y="31"/>
                    <a:pt x="5" y="32"/>
                    <a:pt x="5" y="30"/>
                  </a:cubicBezTo>
                  <a:cubicBezTo>
                    <a:pt x="7" y="21"/>
                    <a:pt x="9" y="12"/>
                    <a:pt x="11" y="3"/>
                  </a:cubicBezTo>
                  <a:cubicBezTo>
                    <a:pt x="10" y="3"/>
                    <a:pt x="9" y="4"/>
                    <a:pt x="9" y="4"/>
                  </a:cubicBezTo>
                  <a:cubicBezTo>
                    <a:pt x="19" y="9"/>
                    <a:pt x="30" y="13"/>
                    <a:pt x="40" y="19"/>
                  </a:cubicBezTo>
                  <a:cubicBezTo>
                    <a:pt x="52" y="26"/>
                    <a:pt x="66" y="32"/>
                    <a:pt x="67" y="47"/>
                  </a:cubicBezTo>
                  <a:cubicBezTo>
                    <a:pt x="67" y="51"/>
                    <a:pt x="67" y="51"/>
                    <a:pt x="63" y="55"/>
                  </a:cubicBezTo>
                  <a:cubicBezTo>
                    <a:pt x="59" y="59"/>
                    <a:pt x="56" y="58"/>
                    <a:pt x="50" y="56"/>
                  </a:cubicBezTo>
                  <a:cubicBezTo>
                    <a:pt x="45" y="54"/>
                    <a:pt x="39" y="50"/>
                    <a:pt x="34" y="47"/>
                  </a:cubicBezTo>
                  <a:cubicBezTo>
                    <a:pt x="24" y="40"/>
                    <a:pt x="14" y="34"/>
                    <a:pt x="4" y="27"/>
                  </a:cubicBezTo>
                  <a:cubicBezTo>
                    <a:pt x="2" y="26"/>
                    <a:pt x="0" y="29"/>
                    <a:pt x="2" y="3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2" name="Freeform 40"/>
            <p:cNvSpPr/>
            <p:nvPr/>
          </p:nvSpPr>
          <p:spPr bwMode="auto">
            <a:xfrm>
              <a:off x="6802438" y="1866900"/>
              <a:ext cx="247650" cy="220662"/>
            </a:xfrm>
            <a:custGeom>
              <a:avLst/>
              <a:gdLst>
                <a:gd name="T0" fmla="*/ 66 w 66"/>
                <a:gd name="T1" fmla="*/ 27 h 59"/>
                <a:gd name="T2" fmla="*/ 34 w 66"/>
                <a:gd name="T3" fmla="*/ 48 h 59"/>
                <a:gd name="T4" fmla="*/ 6 w 66"/>
                <a:gd name="T5" fmla="*/ 58 h 59"/>
                <a:gd name="T6" fmla="*/ 2 w 66"/>
                <a:gd name="T7" fmla="*/ 56 h 59"/>
                <a:gd name="T8" fmla="*/ 0 w 66"/>
                <a:gd name="T9" fmla="*/ 49 h 59"/>
                <a:gd name="T10" fmla="*/ 3 w 66"/>
                <a:gd name="T11" fmla="*/ 32 h 59"/>
                <a:gd name="T12" fmla="*/ 10 w 66"/>
                <a:gd name="T13" fmla="*/ 27 h 59"/>
                <a:gd name="T14" fmla="*/ 60 w 66"/>
                <a:gd name="T15" fmla="*/ 0 h 59"/>
                <a:gd name="T16" fmla="*/ 66 w 66"/>
                <a:gd name="T17" fmla="*/ 27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6" h="59">
                  <a:moveTo>
                    <a:pt x="66" y="27"/>
                  </a:moveTo>
                  <a:cubicBezTo>
                    <a:pt x="55" y="34"/>
                    <a:pt x="45" y="41"/>
                    <a:pt x="34" y="48"/>
                  </a:cubicBezTo>
                  <a:cubicBezTo>
                    <a:pt x="26" y="53"/>
                    <a:pt x="16" y="59"/>
                    <a:pt x="6" y="58"/>
                  </a:cubicBezTo>
                  <a:cubicBezTo>
                    <a:pt x="5" y="58"/>
                    <a:pt x="3" y="57"/>
                    <a:pt x="2" y="56"/>
                  </a:cubicBezTo>
                  <a:cubicBezTo>
                    <a:pt x="0" y="55"/>
                    <a:pt x="0" y="52"/>
                    <a:pt x="0" y="49"/>
                  </a:cubicBezTo>
                  <a:cubicBezTo>
                    <a:pt x="0" y="43"/>
                    <a:pt x="0" y="37"/>
                    <a:pt x="3" y="32"/>
                  </a:cubicBezTo>
                  <a:cubicBezTo>
                    <a:pt x="5" y="30"/>
                    <a:pt x="7" y="28"/>
                    <a:pt x="10" y="27"/>
                  </a:cubicBezTo>
                  <a:cubicBezTo>
                    <a:pt x="26" y="16"/>
                    <a:pt x="42" y="7"/>
                    <a:pt x="60" y="0"/>
                  </a:cubicBezTo>
                  <a:lnTo>
                    <a:pt x="66" y="27"/>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3" name="Freeform 41"/>
            <p:cNvSpPr/>
            <p:nvPr/>
          </p:nvSpPr>
          <p:spPr bwMode="auto">
            <a:xfrm>
              <a:off x="6783388" y="1858963"/>
              <a:ext cx="277813" cy="300037"/>
            </a:xfrm>
            <a:custGeom>
              <a:avLst/>
              <a:gdLst>
                <a:gd name="T0" fmla="*/ 70 w 74"/>
                <a:gd name="T1" fmla="*/ 27 h 80"/>
                <a:gd name="T2" fmla="*/ 41 w 74"/>
                <a:gd name="T3" fmla="*/ 46 h 80"/>
                <a:gd name="T4" fmla="*/ 24 w 74"/>
                <a:gd name="T5" fmla="*/ 56 h 80"/>
                <a:gd name="T6" fmla="*/ 14 w 74"/>
                <a:gd name="T7" fmla="*/ 58 h 80"/>
                <a:gd name="T8" fmla="*/ 7 w 74"/>
                <a:gd name="T9" fmla="*/ 47 h 80"/>
                <a:gd name="T10" fmla="*/ 32 w 74"/>
                <a:gd name="T11" fmla="*/ 20 h 80"/>
                <a:gd name="T12" fmla="*/ 65 w 74"/>
                <a:gd name="T13" fmla="*/ 4 h 80"/>
                <a:gd name="T14" fmla="*/ 63 w 74"/>
                <a:gd name="T15" fmla="*/ 3 h 80"/>
                <a:gd name="T16" fmla="*/ 69 w 74"/>
                <a:gd name="T17" fmla="*/ 30 h 80"/>
                <a:gd name="T18" fmla="*/ 73 w 74"/>
                <a:gd name="T19" fmla="*/ 29 h 80"/>
                <a:gd name="T20" fmla="*/ 67 w 74"/>
                <a:gd name="T21" fmla="*/ 2 h 80"/>
                <a:gd name="T22" fmla="*/ 64 w 74"/>
                <a:gd name="T23" fmla="*/ 0 h 80"/>
                <a:gd name="T24" fmla="*/ 17 w 74"/>
                <a:gd name="T25" fmla="*/ 25 h 80"/>
                <a:gd name="T26" fmla="*/ 3 w 74"/>
                <a:gd name="T27" fmla="*/ 54 h 80"/>
                <a:gd name="T28" fmla="*/ 72 w 74"/>
                <a:gd name="T29" fmla="*/ 31 h 80"/>
                <a:gd name="T30" fmla="*/ 70 w 74"/>
                <a:gd name="T31" fmla="*/ 27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74" h="80">
                  <a:moveTo>
                    <a:pt x="70" y="27"/>
                  </a:moveTo>
                  <a:cubicBezTo>
                    <a:pt x="60" y="34"/>
                    <a:pt x="51" y="40"/>
                    <a:pt x="41" y="46"/>
                  </a:cubicBezTo>
                  <a:cubicBezTo>
                    <a:pt x="36" y="49"/>
                    <a:pt x="30" y="54"/>
                    <a:pt x="24" y="56"/>
                  </a:cubicBezTo>
                  <a:cubicBezTo>
                    <a:pt x="21" y="57"/>
                    <a:pt x="17" y="59"/>
                    <a:pt x="14" y="58"/>
                  </a:cubicBezTo>
                  <a:cubicBezTo>
                    <a:pt x="10" y="56"/>
                    <a:pt x="7" y="51"/>
                    <a:pt x="7" y="47"/>
                  </a:cubicBezTo>
                  <a:cubicBezTo>
                    <a:pt x="8" y="32"/>
                    <a:pt x="21" y="26"/>
                    <a:pt x="32" y="20"/>
                  </a:cubicBezTo>
                  <a:cubicBezTo>
                    <a:pt x="43" y="14"/>
                    <a:pt x="54" y="9"/>
                    <a:pt x="65" y="4"/>
                  </a:cubicBezTo>
                  <a:cubicBezTo>
                    <a:pt x="65" y="4"/>
                    <a:pt x="64" y="3"/>
                    <a:pt x="63" y="3"/>
                  </a:cubicBezTo>
                  <a:cubicBezTo>
                    <a:pt x="65" y="12"/>
                    <a:pt x="67" y="21"/>
                    <a:pt x="69" y="30"/>
                  </a:cubicBezTo>
                  <a:cubicBezTo>
                    <a:pt x="69" y="32"/>
                    <a:pt x="73" y="31"/>
                    <a:pt x="73" y="29"/>
                  </a:cubicBezTo>
                  <a:cubicBezTo>
                    <a:pt x="71" y="20"/>
                    <a:pt x="69" y="11"/>
                    <a:pt x="67" y="2"/>
                  </a:cubicBezTo>
                  <a:cubicBezTo>
                    <a:pt x="67" y="1"/>
                    <a:pt x="65" y="0"/>
                    <a:pt x="64" y="0"/>
                  </a:cubicBezTo>
                  <a:cubicBezTo>
                    <a:pt x="48" y="7"/>
                    <a:pt x="32" y="15"/>
                    <a:pt x="17" y="25"/>
                  </a:cubicBezTo>
                  <a:cubicBezTo>
                    <a:pt x="6" y="32"/>
                    <a:pt x="0" y="41"/>
                    <a:pt x="3" y="54"/>
                  </a:cubicBezTo>
                  <a:cubicBezTo>
                    <a:pt x="9" y="80"/>
                    <a:pt x="63" y="37"/>
                    <a:pt x="72" y="31"/>
                  </a:cubicBezTo>
                  <a:cubicBezTo>
                    <a:pt x="74" y="29"/>
                    <a:pt x="72" y="26"/>
                    <a:pt x="70" y="2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4" name="Freeform 42"/>
            <p:cNvSpPr/>
            <p:nvPr/>
          </p:nvSpPr>
          <p:spPr bwMode="auto">
            <a:xfrm>
              <a:off x="6858001" y="1993900"/>
              <a:ext cx="395288" cy="1162050"/>
            </a:xfrm>
            <a:custGeom>
              <a:avLst/>
              <a:gdLst>
                <a:gd name="T0" fmla="*/ 96 w 105"/>
                <a:gd name="T1" fmla="*/ 72 h 309"/>
                <a:gd name="T2" fmla="*/ 105 w 105"/>
                <a:gd name="T3" fmla="*/ 251 h 309"/>
                <a:gd name="T4" fmla="*/ 25 w 105"/>
                <a:gd name="T5" fmla="*/ 261 h 309"/>
                <a:gd name="T6" fmla="*/ 27 w 105"/>
                <a:gd name="T7" fmla="*/ 161 h 309"/>
                <a:gd name="T8" fmla="*/ 56 w 105"/>
                <a:gd name="T9" fmla="*/ 13 h 309"/>
                <a:gd name="T10" fmla="*/ 104 w 105"/>
                <a:gd name="T11" fmla="*/ 0 h 309"/>
              </a:gdLst>
              <a:ahLst/>
              <a:cxnLst>
                <a:cxn ang="0">
                  <a:pos x="T0" y="T1"/>
                </a:cxn>
                <a:cxn ang="0">
                  <a:pos x="T2" y="T3"/>
                </a:cxn>
                <a:cxn ang="0">
                  <a:pos x="T4" y="T5"/>
                </a:cxn>
                <a:cxn ang="0">
                  <a:pos x="T6" y="T7"/>
                </a:cxn>
                <a:cxn ang="0">
                  <a:pos x="T8" y="T9"/>
                </a:cxn>
                <a:cxn ang="0">
                  <a:pos x="T10" y="T11"/>
                </a:cxn>
              </a:cxnLst>
              <a:rect l="0" t="0" r="r" b="b"/>
              <a:pathLst>
                <a:path w="105" h="309">
                  <a:moveTo>
                    <a:pt x="96" y="72"/>
                  </a:moveTo>
                  <a:cubicBezTo>
                    <a:pt x="105" y="251"/>
                    <a:pt x="105" y="251"/>
                    <a:pt x="105" y="251"/>
                  </a:cubicBezTo>
                  <a:cubicBezTo>
                    <a:pt x="105" y="251"/>
                    <a:pt x="75" y="309"/>
                    <a:pt x="25" y="261"/>
                  </a:cubicBezTo>
                  <a:cubicBezTo>
                    <a:pt x="25" y="261"/>
                    <a:pt x="0" y="219"/>
                    <a:pt x="27" y="161"/>
                  </a:cubicBezTo>
                  <a:cubicBezTo>
                    <a:pt x="60" y="91"/>
                    <a:pt x="56" y="13"/>
                    <a:pt x="56" y="13"/>
                  </a:cubicBezTo>
                  <a:cubicBezTo>
                    <a:pt x="104" y="0"/>
                    <a:pt x="104" y="0"/>
                    <a:pt x="104" y="0"/>
                  </a:cubicBezTo>
                </a:path>
              </a:pathLst>
            </a:custGeom>
            <a:solidFill>
              <a:srgbClr val="68645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5" name="Freeform 43"/>
            <p:cNvSpPr/>
            <p:nvPr/>
          </p:nvSpPr>
          <p:spPr bwMode="auto">
            <a:xfrm>
              <a:off x="6892926" y="1985963"/>
              <a:ext cx="376238" cy="1079500"/>
            </a:xfrm>
            <a:custGeom>
              <a:avLst/>
              <a:gdLst>
                <a:gd name="T0" fmla="*/ 85 w 100"/>
                <a:gd name="T1" fmla="*/ 74 h 287"/>
                <a:gd name="T2" fmla="*/ 89 w 100"/>
                <a:gd name="T3" fmla="*/ 157 h 287"/>
                <a:gd name="T4" fmla="*/ 92 w 100"/>
                <a:gd name="T5" fmla="*/ 218 h 287"/>
                <a:gd name="T6" fmla="*/ 94 w 100"/>
                <a:gd name="T7" fmla="*/ 252 h 287"/>
                <a:gd name="T8" fmla="*/ 94 w 100"/>
                <a:gd name="T9" fmla="*/ 252 h 287"/>
                <a:gd name="T10" fmla="*/ 91 w 100"/>
                <a:gd name="T11" fmla="*/ 257 h 287"/>
                <a:gd name="T12" fmla="*/ 73 w 100"/>
                <a:gd name="T13" fmla="*/ 275 h 287"/>
                <a:gd name="T14" fmla="*/ 15 w 100"/>
                <a:gd name="T15" fmla="*/ 257 h 287"/>
                <a:gd name="T16" fmla="*/ 16 w 100"/>
                <a:gd name="T17" fmla="*/ 174 h 287"/>
                <a:gd name="T18" fmla="*/ 36 w 100"/>
                <a:gd name="T19" fmla="*/ 121 h 287"/>
                <a:gd name="T20" fmla="*/ 45 w 100"/>
                <a:gd name="T21" fmla="*/ 74 h 287"/>
                <a:gd name="T22" fmla="*/ 49 w 100"/>
                <a:gd name="T23" fmla="*/ 32 h 287"/>
                <a:gd name="T24" fmla="*/ 49 w 100"/>
                <a:gd name="T25" fmla="*/ 19 h 287"/>
                <a:gd name="T26" fmla="*/ 47 w 100"/>
                <a:gd name="T27" fmla="*/ 17 h 287"/>
                <a:gd name="T28" fmla="*/ 96 w 100"/>
                <a:gd name="T29" fmla="*/ 4 h 287"/>
                <a:gd name="T30" fmla="*/ 95 w 100"/>
                <a:gd name="T31" fmla="*/ 0 h 287"/>
                <a:gd name="T32" fmla="*/ 46 w 100"/>
                <a:gd name="T33" fmla="*/ 13 h 287"/>
                <a:gd name="T34" fmla="*/ 45 w 100"/>
                <a:gd name="T35" fmla="*/ 15 h 287"/>
                <a:gd name="T36" fmla="*/ 16 w 100"/>
                <a:gd name="T37" fmla="*/ 162 h 287"/>
                <a:gd name="T38" fmla="*/ 7 w 100"/>
                <a:gd name="T39" fmla="*/ 244 h 287"/>
                <a:gd name="T40" fmla="*/ 35 w 100"/>
                <a:gd name="T41" fmla="*/ 279 h 287"/>
                <a:gd name="T42" fmla="*/ 82 w 100"/>
                <a:gd name="T43" fmla="*/ 273 h 287"/>
                <a:gd name="T44" fmla="*/ 98 w 100"/>
                <a:gd name="T45" fmla="*/ 252 h 287"/>
                <a:gd name="T46" fmla="*/ 97 w 100"/>
                <a:gd name="T47" fmla="*/ 224 h 287"/>
                <a:gd name="T48" fmla="*/ 94 w 100"/>
                <a:gd name="T49" fmla="*/ 168 h 287"/>
                <a:gd name="T50" fmla="*/ 89 w 100"/>
                <a:gd name="T51" fmla="*/ 74 h 287"/>
                <a:gd name="T52" fmla="*/ 85 w 100"/>
                <a:gd name="T53" fmla="*/ 74 h 2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00" h="287">
                  <a:moveTo>
                    <a:pt x="85" y="74"/>
                  </a:moveTo>
                  <a:cubicBezTo>
                    <a:pt x="86" y="102"/>
                    <a:pt x="88" y="130"/>
                    <a:pt x="89" y="157"/>
                  </a:cubicBezTo>
                  <a:cubicBezTo>
                    <a:pt x="90" y="178"/>
                    <a:pt x="91" y="198"/>
                    <a:pt x="92" y="218"/>
                  </a:cubicBezTo>
                  <a:cubicBezTo>
                    <a:pt x="93" y="229"/>
                    <a:pt x="95" y="241"/>
                    <a:pt x="94" y="252"/>
                  </a:cubicBezTo>
                  <a:cubicBezTo>
                    <a:pt x="94" y="254"/>
                    <a:pt x="95" y="251"/>
                    <a:pt x="94" y="252"/>
                  </a:cubicBezTo>
                  <a:cubicBezTo>
                    <a:pt x="94" y="254"/>
                    <a:pt x="92" y="255"/>
                    <a:pt x="91" y="257"/>
                  </a:cubicBezTo>
                  <a:cubicBezTo>
                    <a:pt x="87" y="264"/>
                    <a:pt x="81" y="270"/>
                    <a:pt x="73" y="275"/>
                  </a:cubicBezTo>
                  <a:cubicBezTo>
                    <a:pt x="55" y="286"/>
                    <a:pt x="24" y="277"/>
                    <a:pt x="15" y="257"/>
                  </a:cubicBezTo>
                  <a:cubicBezTo>
                    <a:pt x="5" y="231"/>
                    <a:pt x="6" y="201"/>
                    <a:pt x="16" y="174"/>
                  </a:cubicBezTo>
                  <a:cubicBezTo>
                    <a:pt x="22" y="156"/>
                    <a:pt x="31" y="140"/>
                    <a:pt x="36" y="121"/>
                  </a:cubicBezTo>
                  <a:cubicBezTo>
                    <a:pt x="40" y="106"/>
                    <a:pt x="43" y="90"/>
                    <a:pt x="45" y="74"/>
                  </a:cubicBezTo>
                  <a:cubicBezTo>
                    <a:pt x="47" y="60"/>
                    <a:pt x="48" y="46"/>
                    <a:pt x="49" y="32"/>
                  </a:cubicBezTo>
                  <a:cubicBezTo>
                    <a:pt x="49" y="28"/>
                    <a:pt x="49" y="23"/>
                    <a:pt x="49" y="19"/>
                  </a:cubicBezTo>
                  <a:cubicBezTo>
                    <a:pt x="48" y="15"/>
                    <a:pt x="50" y="16"/>
                    <a:pt x="47" y="17"/>
                  </a:cubicBezTo>
                  <a:cubicBezTo>
                    <a:pt x="63" y="12"/>
                    <a:pt x="80" y="8"/>
                    <a:pt x="96" y="4"/>
                  </a:cubicBezTo>
                  <a:cubicBezTo>
                    <a:pt x="98" y="4"/>
                    <a:pt x="97" y="0"/>
                    <a:pt x="95" y="0"/>
                  </a:cubicBezTo>
                  <a:cubicBezTo>
                    <a:pt x="79" y="5"/>
                    <a:pt x="62" y="9"/>
                    <a:pt x="46" y="13"/>
                  </a:cubicBezTo>
                  <a:cubicBezTo>
                    <a:pt x="45" y="13"/>
                    <a:pt x="45" y="14"/>
                    <a:pt x="45" y="15"/>
                  </a:cubicBezTo>
                  <a:cubicBezTo>
                    <a:pt x="47" y="65"/>
                    <a:pt x="37" y="117"/>
                    <a:pt x="16" y="162"/>
                  </a:cubicBezTo>
                  <a:cubicBezTo>
                    <a:pt x="5" y="188"/>
                    <a:pt x="0" y="216"/>
                    <a:pt x="7" y="244"/>
                  </a:cubicBezTo>
                  <a:cubicBezTo>
                    <a:pt x="11" y="261"/>
                    <a:pt x="18" y="271"/>
                    <a:pt x="35" y="279"/>
                  </a:cubicBezTo>
                  <a:cubicBezTo>
                    <a:pt x="51" y="287"/>
                    <a:pt x="69" y="285"/>
                    <a:pt x="82" y="273"/>
                  </a:cubicBezTo>
                  <a:cubicBezTo>
                    <a:pt x="88" y="268"/>
                    <a:pt x="97" y="260"/>
                    <a:pt x="98" y="252"/>
                  </a:cubicBezTo>
                  <a:cubicBezTo>
                    <a:pt x="100" y="244"/>
                    <a:pt x="97" y="232"/>
                    <a:pt x="97" y="224"/>
                  </a:cubicBezTo>
                  <a:cubicBezTo>
                    <a:pt x="96" y="205"/>
                    <a:pt x="95" y="187"/>
                    <a:pt x="94" y="168"/>
                  </a:cubicBezTo>
                  <a:cubicBezTo>
                    <a:pt x="92" y="137"/>
                    <a:pt x="91" y="106"/>
                    <a:pt x="89" y="74"/>
                  </a:cubicBezTo>
                  <a:cubicBezTo>
                    <a:pt x="89" y="72"/>
                    <a:pt x="85" y="72"/>
                    <a:pt x="85" y="74"/>
                  </a:cubicBezTo>
                  <a:close/>
                </a:path>
              </a:pathLst>
            </a:custGeom>
            <a:solidFill>
              <a:srgbClr val="68645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6" name="Freeform 44"/>
            <p:cNvSpPr/>
            <p:nvPr/>
          </p:nvSpPr>
          <p:spPr bwMode="auto">
            <a:xfrm>
              <a:off x="6421438" y="1993900"/>
              <a:ext cx="395288" cy="1162050"/>
            </a:xfrm>
            <a:custGeom>
              <a:avLst/>
              <a:gdLst>
                <a:gd name="T0" fmla="*/ 9 w 105"/>
                <a:gd name="T1" fmla="*/ 72 h 309"/>
                <a:gd name="T2" fmla="*/ 0 w 105"/>
                <a:gd name="T3" fmla="*/ 251 h 309"/>
                <a:gd name="T4" fmla="*/ 79 w 105"/>
                <a:gd name="T5" fmla="*/ 261 h 309"/>
                <a:gd name="T6" fmla="*/ 78 w 105"/>
                <a:gd name="T7" fmla="*/ 161 h 309"/>
                <a:gd name="T8" fmla="*/ 49 w 105"/>
                <a:gd name="T9" fmla="*/ 13 h 309"/>
                <a:gd name="T10" fmla="*/ 1 w 105"/>
                <a:gd name="T11" fmla="*/ 0 h 309"/>
              </a:gdLst>
              <a:ahLst/>
              <a:cxnLst>
                <a:cxn ang="0">
                  <a:pos x="T0" y="T1"/>
                </a:cxn>
                <a:cxn ang="0">
                  <a:pos x="T2" y="T3"/>
                </a:cxn>
                <a:cxn ang="0">
                  <a:pos x="T4" y="T5"/>
                </a:cxn>
                <a:cxn ang="0">
                  <a:pos x="T6" y="T7"/>
                </a:cxn>
                <a:cxn ang="0">
                  <a:pos x="T8" y="T9"/>
                </a:cxn>
                <a:cxn ang="0">
                  <a:pos x="T10" y="T11"/>
                </a:cxn>
              </a:cxnLst>
              <a:rect l="0" t="0" r="r" b="b"/>
              <a:pathLst>
                <a:path w="105" h="309">
                  <a:moveTo>
                    <a:pt x="9" y="72"/>
                  </a:moveTo>
                  <a:cubicBezTo>
                    <a:pt x="0" y="251"/>
                    <a:pt x="0" y="251"/>
                    <a:pt x="0" y="251"/>
                  </a:cubicBezTo>
                  <a:cubicBezTo>
                    <a:pt x="0" y="251"/>
                    <a:pt x="30" y="309"/>
                    <a:pt x="79" y="261"/>
                  </a:cubicBezTo>
                  <a:cubicBezTo>
                    <a:pt x="79" y="261"/>
                    <a:pt x="105" y="219"/>
                    <a:pt x="78" y="161"/>
                  </a:cubicBezTo>
                  <a:cubicBezTo>
                    <a:pt x="45" y="91"/>
                    <a:pt x="49" y="13"/>
                    <a:pt x="49" y="13"/>
                  </a:cubicBezTo>
                  <a:cubicBezTo>
                    <a:pt x="1" y="0"/>
                    <a:pt x="1" y="0"/>
                    <a:pt x="1" y="0"/>
                  </a:cubicBezTo>
                </a:path>
              </a:pathLst>
            </a:custGeom>
            <a:solidFill>
              <a:srgbClr val="68645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7" name="Freeform 45"/>
            <p:cNvSpPr/>
            <p:nvPr/>
          </p:nvSpPr>
          <p:spPr bwMode="auto">
            <a:xfrm>
              <a:off x="6410326" y="1985963"/>
              <a:ext cx="365125" cy="1076325"/>
            </a:xfrm>
            <a:custGeom>
              <a:avLst/>
              <a:gdLst>
                <a:gd name="T0" fmla="*/ 10 w 97"/>
                <a:gd name="T1" fmla="*/ 74 h 286"/>
                <a:gd name="T2" fmla="*/ 1 w 97"/>
                <a:gd name="T3" fmla="*/ 249 h 286"/>
                <a:gd name="T4" fmla="*/ 8 w 97"/>
                <a:gd name="T5" fmla="*/ 264 h 286"/>
                <a:gd name="T6" fmla="*/ 50 w 97"/>
                <a:gd name="T7" fmla="*/ 284 h 286"/>
                <a:gd name="T8" fmla="*/ 88 w 97"/>
                <a:gd name="T9" fmla="*/ 256 h 286"/>
                <a:gd name="T10" fmla="*/ 91 w 97"/>
                <a:gd name="T11" fmla="*/ 187 h 286"/>
                <a:gd name="T12" fmla="*/ 69 w 97"/>
                <a:gd name="T13" fmla="*/ 128 h 286"/>
                <a:gd name="T14" fmla="*/ 57 w 97"/>
                <a:gd name="T15" fmla="*/ 71 h 286"/>
                <a:gd name="T16" fmla="*/ 54 w 97"/>
                <a:gd name="T17" fmla="*/ 15 h 286"/>
                <a:gd name="T18" fmla="*/ 53 w 97"/>
                <a:gd name="T19" fmla="*/ 13 h 286"/>
                <a:gd name="T20" fmla="*/ 4 w 97"/>
                <a:gd name="T21" fmla="*/ 0 h 286"/>
                <a:gd name="T22" fmla="*/ 3 w 97"/>
                <a:gd name="T23" fmla="*/ 4 h 286"/>
                <a:gd name="T24" fmla="*/ 22 w 97"/>
                <a:gd name="T25" fmla="*/ 9 h 286"/>
                <a:gd name="T26" fmla="*/ 49 w 97"/>
                <a:gd name="T27" fmla="*/ 16 h 286"/>
                <a:gd name="T28" fmla="*/ 50 w 97"/>
                <a:gd name="T29" fmla="*/ 16 h 286"/>
                <a:gd name="T30" fmla="*/ 50 w 97"/>
                <a:gd name="T31" fmla="*/ 22 h 286"/>
                <a:gd name="T32" fmla="*/ 51 w 97"/>
                <a:gd name="T33" fmla="*/ 52 h 286"/>
                <a:gd name="T34" fmla="*/ 72 w 97"/>
                <a:gd name="T35" fmla="*/ 147 h 286"/>
                <a:gd name="T36" fmla="*/ 90 w 97"/>
                <a:gd name="T37" fmla="*/ 203 h 286"/>
                <a:gd name="T38" fmla="*/ 88 w 97"/>
                <a:gd name="T39" fmla="*/ 245 h 286"/>
                <a:gd name="T40" fmla="*/ 81 w 97"/>
                <a:gd name="T41" fmla="*/ 262 h 286"/>
                <a:gd name="T42" fmla="*/ 41 w 97"/>
                <a:gd name="T43" fmla="*/ 280 h 286"/>
                <a:gd name="T44" fmla="*/ 5 w 97"/>
                <a:gd name="T45" fmla="*/ 252 h 286"/>
                <a:gd name="T46" fmla="*/ 5 w 97"/>
                <a:gd name="T47" fmla="*/ 252 h 286"/>
                <a:gd name="T48" fmla="*/ 5 w 97"/>
                <a:gd name="T49" fmla="*/ 247 h 286"/>
                <a:gd name="T50" fmla="*/ 6 w 97"/>
                <a:gd name="T51" fmla="*/ 230 h 286"/>
                <a:gd name="T52" fmla="*/ 9 w 97"/>
                <a:gd name="T53" fmla="*/ 174 h 286"/>
                <a:gd name="T54" fmla="*/ 14 w 97"/>
                <a:gd name="T55" fmla="*/ 74 h 286"/>
                <a:gd name="T56" fmla="*/ 10 w 97"/>
                <a:gd name="T57" fmla="*/ 74 h 2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97" h="286">
                  <a:moveTo>
                    <a:pt x="10" y="74"/>
                  </a:moveTo>
                  <a:cubicBezTo>
                    <a:pt x="7" y="132"/>
                    <a:pt x="2" y="191"/>
                    <a:pt x="1" y="249"/>
                  </a:cubicBezTo>
                  <a:cubicBezTo>
                    <a:pt x="1" y="255"/>
                    <a:pt x="4" y="260"/>
                    <a:pt x="8" y="264"/>
                  </a:cubicBezTo>
                  <a:cubicBezTo>
                    <a:pt x="19" y="277"/>
                    <a:pt x="33" y="286"/>
                    <a:pt x="50" y="284"/>
                  </a:cubicBezTo>
                  <a:cubicBezTo>
                    <a:pt x="66" y="281"/>
                    <a:pt x="82" y="271"/>
                    <a:pt x="88" y="256"/>
                  </a:cubicBezTo>
                  <a:cubicBezTo>
                    <a:pt x="97" y="234"/>
                    <a:pt x="97" y="209"/>
                    <a:pt x="91" y="187"/>
                  </a:cubicBezTo>
                  <a:cubicBezTo>
                    <a:pt x="86" y="167"/>
                    <a:pt x="76" y="148"/>
                    <a:pt x="69" y="128"/>
                  </a:cubicBezTo>
                  <a:cubicBezTo>
                    <a:pt x="64" y="110"/>
                    <a:pt x="60" y="90"/>
                    <a:pt x="57" y="71"/>
                  </a:cubicBezTo>
                  <a:cubicBezTo>
                    <a:pt x="55" y="53"/>
                    <a:pt x="53" y="34"/>
                    <a:pt x="54" y="15"/>
                  </a:cubicBezTo>
                  <a:cubicBezTo>
                    <a:pt x="54" y="14"/>
                    <a:pt x="54" y="13"/>
                    <a:pt x="53" y="13"/>
                  </a:cubicBezTo>
                  <a:cubicBezTo>
                    <a:pt x="37" y="9"/>
                    <a:pt x="20" y="5"/>
                    <a:pt x="4" y="0"/>
                  </a:cubicBezTo>
                  <a:cubicBezTo>
                    <a:pt x="2" y="0"/>
                    <a:pt x="0" y="4"/>
                    <a:pt x="3" y="4"/>
                  </a:cubicBezTo>
                  <a:cubicBezTo>
                    <a:pt x="9" y="6"/>
                    <a:pt x="15" y="7"/>
                    <a:pt x="22" y="9"/>
                  </a:cubicBezTo>
                  <a:cubicBezTo>
                    <a:pt x="30" y="11"/>
                    <a:pt x="40" y="16"/>
                    <a:pt x="49" y="16"/>
                  </a:cubicBezTo>
                  <a:cubicBezTo>
                    <a:pt x="53" y="17"/>
                    <a:pt x="50" y="17"/>
                    <a:pt x="50" y="16"/>
                  </a:cubicBezTo>
                  <a:cubicBezTo>
                    <a:pt x="50" y="18"/>
                    <a:pt x="50" y="20"/>
                    <a:pt x="50" y="22"/>
                  </a:cubicBezTo>
                  <a:cubicBezTo>
                    <a:pt x="50" y="32"/>
                    <a:pt x="50" y="42"/>
                    <a:pt x="51" y="52"/>
                  </a:cubicBezTo>
                  <a:cubicBezTo>
                    <a:pt x="54" y="84"/>
                    <a:pt x="60" y="117"/>
                    <a:pt x="72" y="147"/>
                  </a:cubicBezTo>
                  <a:cubicBezTo>
                    <a:pt x="79" y="166"/>
                    <a:pt x="88" y="183"/>
                    <a:pt x="90" y="203"/>
                  </a:cubicBezTo>
                  <a:cubicBezTo>
                    <a:pt x="92" y="217"/>
                    <a:pt x="91" y="231"/>
                    <a:pt x="88" y="245"/>
                  </a:cubicBezTo>
                  <a:cubicBezTo>
                    <a:pt x="86" y="250"/>
                    <a:pt x="84" y="257"/>
                    <a:pt x="81" y="262"/>
                  </a:cubicBezTo>
                  <a:cubicBezTo>
                    <a:pt x="73" y="273"/>
                    <a:pt x="54" y="282"/>
                    <a:pt x="41" y="280"/>
                  </a:cubicBezTo>
                  <a:cubicBezTo>
                    <a:pt x="27" y="278"/>
                    <a:pt x="9" y="266"/>
                    <a:pt x="5" y="252"/>
                  </a:cubicBezTo>
                  <a:cubicBezTo>
                    <a:pt x="4" y="251"/>
                    <a:pt x="5" y="254"/>
                    <a:pt x="5" y="252"/>
                  </a:cubicBezTo>
                  <a:cubicBezTo>
                    <a:pt x="5" y="250"/>
                    <a:pt x="5" y="249"/>
                    <a:pt x="5" y="247"/>
                  </a:cubicBezTo>
                  <a:cubicBezTo>
                    <a:pt x="5" y="242"/>
                    <a:pt x="6" y="236"/>
                    <a:pt x="6" y="230"/>
                  </a:cubicBezTo>
                  <a:cubicBezTo>
                    <a:pt x="7" y="211"/>
                    <a:pt x="8" y="193"/>
                    <a:pt x="9" y="174"/>
                  </a:cubicBezTo>
                  <a:cubicBezTo>
                    <a:pt x="11" y="141"/>
                    <a:pt x="12" y="107"/>
                    <a:pt x="14" y="74"/>
                  </a:cubicBezTo>
                  <a:cubicBezTo>
                    <a:pt x="14" y="72"/>
                    <a:pt x="10" y="72"/>
                    <a:pt x="10" y="74"/>
                  </a:cubicBezTo>
                  <a:close/>
                </a:path>
              </a:pathLst>
            </a:custGeom>
            <a:solidFill>
              <a:srgbClr val="68645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8" name="Oval 46"/>
            <p:cNvSpPr>
              <a:spLocks noChangeArrowheads="1"/>
            </p:cNvSpPr>
            <p:nvPr/>
          </p:nvSpPr>
          <p:spPr bwMode="auto">
            <a:xfrm>
              <a:off x="6797676" y="2012950"/>
              <a:ext cx="79375" cy="82550"/>
            </a:xfrm>
            <a:prstGeom prst="ellipse">
              <a:avLst/>
            </a:prstGeom>
            <a:solidFill>
              <a:srgbClr val="4F4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9" name="Freeform 47"/>
            <p:cNvSpPr/>
            <p:nvPr/>
          </p:nvSpPr>
          <p:spPr bwMode="auto">
            <a:xfrm>
              <a:off x="6843713" y="1985963"/>
              <a:ext cx="134938" cy="136525"/>
            </a:xfrm>
            <a:custGeom>
              <a:avLst/>
              <a:gdLst>
                <a:gd name="T0" fmla="*/ 0 w 36"/>
                <a:gd name="T1" fmla="*/ 20 h 36"/>
                <a:gd name="T2" fmla="*/ 10 w 36"/>
                <a:gd name="T3" fmla="*/ 5 h 36"/>
                <a:gd name="T4" fmla="*/ 28 w 36"/>
                <a:gd name="T5" fmla="*/ 1 h 36"/>
                <a:gd name="T6" fmla="*/ 32 w 36"/>
                <a:gd name="T7" fmla="*/ 1 h 36"/>
                <a:gd name="T8" fmla="*/ 32 w 36"/>
                <a:gd name="T9" fmla="*/ 11 h 36"/>
                <a:gd name="T10" fmla="*/ 22 w 36"/>
                <a:gd name="T11" fmla="*/ 17 h 36"/>
                <a:gd name="T12" fmla="*/ 33 w 36"/>
                <a:gd name="T13" fmla="*/ 31 h 36"/>
                <a:gd name="T14" fmla="*/ 17 w 36"/>
                <a:gd name="T15" fmla="*/ 34 h 36"/>
                <a:gd name="T16" fmla="*/ 2 w 36"/>
                <a:gd name="T17" fmla="*/ 26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6" h="36">
                  <a:moveTo>
                    <a:pt x="0" y="20"/>
                  </a:moveTo>
                  <a:cubicBezTo>
                    <a:pt x="0" y="14"/>
                    <a:pt x="4" y="8"/>
                    <a:pt x="10" y="5"/>
                  </a:cubicBezTo>
                  <a:cubicBezTo>
                    <a:pt x="15" y="2"/>
                    <a:pt x="21" y="2"/>
                    <a:pt x="28" y="1"/>
                  </a:cubicBezTo>
                  <a:cubicBezTo>
                    <a:pt x="29" y="0"/>
                    <a:pt x="30" y="0"/>
                    <a:pt x="32" y="1"/>
                  </a:cubicBezTo>
                  <a:cubicBezTo>
                    <a:pt x="36" y="2"/>
                    <a:pt x="35" y="8"/>
                    <a:pt x="32" y="11"/>
                  </a:cubicBezTo>
                  <a:cubicBezTo>
                    <a:pt x="29" y="14"/>
                    <a:pt x="25" y="15"/>
                    <a:pt x="22" y="17"/>
                  </a:cubicBezTo>
                  <a:cubicBezTo>
                    <a:pt x="28" y="18"/>
                    <a:pt x="35" y="25"/>
                    <a:pt x="33" y="31"/>
                  </a:cubicBezTo>
                  <a:cubicBezTo>
                    <a:pt x="30" y="36"/>
                    <a:pt x="23" y="36"/>
                    <a:pt x="17" y="34"/>
                  </a:cubicBezTo>
                  <a:cubicBezTo>
                    <a:pt x="12" y="32"/>
                    <a:pt x="8" y="28"/>
                    <a:pt x="2" y="26"/>
                  </a:cubicBezTo>
                </a:path>
              </a:pathLst>
            </a:custGeom>
            <a:solidFill>
              <a:srgbClr val="4F4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0" name="Freeform 48"/>
            <p:cNvSpPr/>
            <p:nvPr/>
          </p:nvSpPr>
          <p:spPr bwMode="auto">
            <a:xfrm>
              <a:off x="6835776" y="1979613"/>
              <a:ext cx="161925" cy="168275"/>
            </a:xfrm>
            <a:custGeom>
              <a:avLst/>
              <a:gdLst>
                <a:gd name="T0" fmla="*/ 4 w 43"/>
                <a:gd name="T1" fmla="*/ 22 h 45"/>
                <a:gd name="T2" fmla="*/ 22 w 43"/>
                <a:gd name="T3" fmla="*/ 6 h 45"/>
                <a:gd name="T4" fmla="*/ 27 w 43"/>
                <a:gd name="T5" fmla="*/ 5 h 45"/>
                <a:gd name="T6" fmla="*/ 33 w 43"/>
                <a:gd name="T7" fmla="*/ 12 h 45"/>
                <a:gd name="T8" fmla="*/ 23 w 43"/>
                <a:gd name="T9" fmla="*/ 18 h 45"/>
                <a:gd name="T10" fmla="*/ 23 w 43"/>
                <a:gd name="T11" fmla="*/ 21 h 45"/>
                <a:gd name="T12" fmla="*/ 28 w 43"/>
                <a:gd name="T13" fmla="*/ 23 h 45"/>
                <a:gd name="T14" fmla="*/ 32 w 43"/>
                <a:gd name="T15" fmla="*/ 31 h 45"/>
                <a:gd name="T16" fmla="*/ 27 w 43"/>
                <a:gd name="T17" fmla="*/ 35 h 45"/>
                <a:gd name="T18" fmla="*/ 21 w 43"/>
                <a:gd name="T19" fmla="*/ 35 h 45"/>
                <a:gd name="T20" fmla="*/ 5 w 43"/>
                <a:gd name="T21" fmla="*/ 26 h 45"/>
                <a:gd name="T22" fmla="*/ 4 w 43"/>
                <a:gd name="T23" fmla="*/ 30 h 45"/>
                <a:gd name="T24" fmla="*/ 34 w 43"/>
                <a:gd name="T25" fmla="*/ 37 h 45"/>
                <a:gd name="T26" fmla="*/ 24 w 43"/>
                <a:gd name="T27" fmla="*/ 18 h 45"/>
                <a:gd name="T28" fmla="*/ 25 w 43"/>
                <a:gd name="T29" fmla="*/ 21 h 45"/>
                <a:gd name="T30" fmla="*/ 38 w 43"/>
                <a:gd name="T31" fmla="*/ 9 h 45"/>
                <a:gd name="T32" fmla="*/ 32 w 43"/>
                <a:gd name="T33" fmla="*/ 0 h 45"/>
                <a:gd name="T34" fmla="*/ 0 w 43"/>
                <a:gd name="T35" fmla="*/ 22 h 45"/>
                <a:gd name="T36" fmla="*/ 4 w 43"/>
                <a:gd name="T37" fmla="*/ 22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3" h="45">
                  <a:moveTo>
                    <a:pt x="4" y="22"/>
                  </a:moveTo>
                  <a:cubicBezTo>
                    <a:pt x="4" y="12"/>
                    <a:pt x="13" y="8"/>
                    <a:pt x="22" y="6"/>
                  </a:cubicBezTo>
                  <a:cubicBezTo>
                    <a:pt x="23" y="6"/>
                    <a:pt x="25" y="5"/>
                    <a:pt x="27" y="5"/>
                  </a:cubicBezTo>
                  <a:cubicBezTo>
                    <a:pt x="31" y="5"/>
                    <a:pt x="36" y="8"/>
                    <a:pt x="33" y="12"/>
                  </a:cubicBezTo>
                  <a:cubicBezTo>
                    <a:pt x="30" y="15"/>
                    <a:pt x="26" y="16"/>
                    <a:pt x="23" y="18"/>
                  </a:cubicBezTo>
                  <a:cubicBezTo>
                    <a:pt x="21" y="19"/>
                    <a:pt x="21" y="21"/>
                    <a:pt x="23" y="21"/>
                  </a:cubicBezTo>
                  <a:cubicBezTo>
                    <a:pt x="25" y="22"/>
                    <a:pt x="26" y="22"/>
                    <a:pt x="28" y="23"/>
                  </a:cubicBezTo>
                  <a:cubicBezTo>
                    <a:pt x="32" y="25"/>
                    <a:pt x="33" y="27"/>
                    <a:pt x="32" y="31"/>
                  </a:cubicBezTo>
                  <a:cubicBezTo>
                    <a:pt x="31" y="34"/>
                    <a:pt x="30" y="35"/>
                    <a:pt x="27" y="35"/>
                  </a:cubicBezTo>
                  <a:cubicBezTo>
                    <a:pt x="25" y="36"/>
                    <a:pt x="23" y="35"/>
                    <a:pt x="21" y="35"/>
                  </a:cubicBezTo>
                  <a:cubicBezTo>
                    <a:pt x="15" y="33"/>
                    <a:pt x="11" y="28"/>
                    <a:pt x="5" y="26"/>
                  </a:cubicBezTo>
                  <a:cubicBezTo>
                    <a:pt x="2" y="25"/>
                    <a:pt x="1" y="29"/>
                    <a:pt x="4" y="30"/>
                  </a:cubicBezTo>
                  <a:cubicBezTo>
                    <a:pt x="12" y="33"/>
                    <a:pt x="25" y="45"/>
                    <a:pt x="34" y="37"/>
                  </a:cubicBezTo>
                  <a:cubicBezTo>
                    <a:pt x="43" y="29"/>
                    <a:pt x="32" y="19"/>
                    <a:pt x="24" y="18"/>
                  </a:cubicBezTo>
                  <a:cubicBezTo>
                    <a:pt x="24" y="19"/>
                    <a:pt x="24" y="20"/>
                    <a:pt x="25" y="21"/>
                  </a:cubicBezTo>
                  <a:cubicBezTo>
                    <a:pt x="30" y="18"/>
                    <a:pt x="38" y="16"/>
                    <a:pt x="38" y="9"/>
                  </a:cubicBezTo>
                  <a:cubicBezTo>
                    <a:pt x="39" y="4"/>
                    <a:pt x="36" y="1"/>
                    <a:pt x="32" y="0"/>
                  </a:cubicBezTo>
                  <a:cubicBezTo>
                    <a:pt x="19" y="0"/>
                    <a:pt x="1" y="7"/>
                    <a:pt x="0" y="22"/>
                  </a:cubicBezTo>
                  <a:cubicBezTo>
                    <a:pt x="0" y="25"/>
                    <a:pt x="4" y="25"/>
                    <a:pt x="4" y="22"/>
                  </a:cubicBezTo>
                  <a:close/>
                </a:path>
              </a:pathLst>
            </a:custGeom>
            <a:solidFill>
              <a:srgbClr val="4F4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1" name="Freeform 49"/>
            <p:cNvSpPr/>
            <p:nvPr/>
          </p:nvSpPr>
          <p:spPr bwMode="auto">
            <a:xfrm>
              <a:off x="6696076" y="1985963"/>
              <a:ext cx="136525" cy="136525"/>
            </a:xfrm>
            <a:custGeom>
              <a:avLst/>
              <a:gdLst>
                <a:gd name="T0" fmla="*/ 36 w 36"/>
                <a:gd name="T1" fmla="*/ 20 h 36"/>
                <a:gd name="T2" fmla="*/ 26 w 36"/>
                <a:gd name="T3" fmla="*/ 5 h 36"/>
                <a:gd name="T4" fmla="*/ 8 w 36"/>
                <a:gd name="T5" fmla="*/ 1 h 36"/>
                <a:gd name="T6" fmla="*/ 4 w 36"/>
                <a:gd name="T7" fmla="*/ 1 h 36"/>
                <a:gd name="T8" fmla="*/ 4 w 36"/>
                <a:gd name="T9" fmla="*/ 11 h 36"/>
                <a:gd name="T10" fmla="*/ 14 w 36"/>
                <a:gd name="T11" fmla="*/ 17 h 36"/>
                <a:gd name="T12" fmla="*/ 3 w 36"/>
                <a:gd name="T13" fmla="*/ 31 h 36"/>
                <a:gd name="T14" fmla="*/ 19 w 36"/>
                <a:gd name="T15" fmla="*/ 34 h 36"/>
                <a:gd name="T16" fmla="*/ 34 w 36"/>
                <a:gd name="T17" fmla="*/ 26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6" h="36">
                  <a:moveTo>
                    <a:pt x="36" y="20"/>
                  </a:moveTo>
                  <a:cubicBezTo>
                    <a:pt x="36" y="14"/>
                    <a:pt x="32" y="8"/>
                    <a:pt x="26" y="5"/>
                  </a:cubicBezTo>
                  <a:cubicBezTo>
                    <a:pt x="21" y="2"/>
                    <a:pt x="15" y="2"/>
                    <a:pt x="8" y="1"/>
                  </a:cubicBezTo>
                  <a:cubicBezTo>
                    <a:pt x="7" y="0"/>
                    <a:pt x="6" y="0"/>
                    <a:pt x="4" y="1"/>
                  </a:cubicBezTo>
                  <a:cubicBezTo>
                    <a:pt x="0" y="2"/>
                    <a:pt x="1" y="8"/>
                    <a:pt x="4" y="11"/>
                  </a:cubicBezTo>
                  <a:cubicBezTo>
                    <a:pt x="7" y="14"/>
                    <a:pt x="11" y="15"/>
                    <a:pt x="14" y="17"/>
                  </a:cubicBezTo>
                  <a:cubicBezTo>
                    <a:pt x="8" y="18"/>
                    <a:pt x="1" y="25"/>
                    <a:pt x="3" y="31"/>
                  </a:cubicBezTo>
                  <a:cubicBezTo>
                    <a:pt x="6" y="36"/>
                    <a:pt x="13" y="36"/>
                    <a:pt x="19" y="34"/>
                  </a:cubicBezTo>
                  <a:cubicBezTo>
                    <a:pt x="24" y="32"/>
                    <a:pt x="28" y="28"/>
                    <a:pt x="34" y="26"/>
                  </a:cubicBezTo>
                </a:path>
              </a:pathLst>
            </a:custGeom>
            <a:solidFill>
              <a:srgbClr val="4F4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2" name="Freeform 50"/>
            <p:cNvSpPr/>
            <p:nvPr/>
          </p:nvSpPr>
          <p:spPr bwMode="auto">
            <a:xfrm>
              <a:off x="6678613" y="1979613"/>
              <a:ext cx="160338" cy="168275"/>
            </a:xfrm>
            <a:custGeom>
              <a:avLst/>
              <a:gdLst>
                <a:gd name="T0" fmla="*/ 43 w 43"/>
                <a:gd name="T1" fmla="*/ 22 h 45"/>
                <a:gd name="T2" fmla="*/ 11 w 43"/>
                <a:gd name="T3" fmla="*/ 0 h 45"/>
                <a:gd name="T4" fmla="*/ 5 w 43"/>
                <a:gd name="T5" fmla="*/ 9 h 45"/>
                <a:gd name="T6" fmla="*/ 18 w 43"/>
                <a:gd name="T7" fmla="*/ 21 h 45"/>
                <a:gd name="T8" fmla="*/ 19 w 43"/>
                <a:gd name="T9" fmla="*/ 18 h 45"/>
                <a:gd name="T10" fmla="*/ 9 w 43"/>
                <a:gd name="T11" fmla="*/ 37 h 45"/>
                <a:gd name="T12" fmla="*/ 39 w 43"/>
                <a:gd name="T13" fmla="*/ 30 h 45"/>
                <a:gd name="T14" fmla="*/ 38 w 43"/>
                <a:gd name="T15" fmla="*/ 26 h 45"/>
                <a:gd name="T16" fmla="*/ 22 w 43"/>
                <a:gd name="T17" fmla="*/ 35 h 45"/>
                <a:gd name="T18" fmla="*/ 12 w 43"/>
                <a:gd name="T19" fmla="*/ 34 h 45"/>
                <a:gd name="T20" fmla="*/ 11 w 43"/>
                <a:gd name="T21" fmla="*/ 27 h 45"/>
                <a:gd name="T22" fmla="*/ 14 w 43"/>
                <a:gd name="T23" fmla="*/ 24 h 45"/>
                <a:gd name="T24" fmla="*/ 20 w 43"/>
                <a:gd name="T25" fmla="*/ 21 h 45"/>
                <a:gd name="T26" fmla="*/ 20 w 43"/>
                <a:gd name="T27" fmla="*/ 18 h 45"/>
                <a:gd name="T28" fmla="*/ 12 w 43"/>
                <a:gd name="T29" fmla="*/ 13 h 45"/>
                <a:gd name="T30" fmla="*/ 9 w 43"/>
                <a:gd name="T31" fmla="*/ 9 h 45"/>
                <a:gd name="T32" fmla="*/ 15 w 43"/>
                <a:gd name="T33" fmla="*/ 5 h 45"/>
                <a:gd name="T34" fmla="*/ 21 w 43"/>
                <a:gd name="T35" fmla="*/ 6 h 45"/>
                <a:gd name="T36" fmla="*/ 39 w 43"/>
                <a:gd name="T37" fmla="*/ 22 h 45"/>
                <a:gd name="T38" fmla="*/ 43 w 43"/>
                <a:gd name="T39" fmla="*/ 22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3" h="45">
                  <a:moveTo>
                    <a:pt x="43" y="22"/>
                  </a:moveTo>
                  <a:cubicBezTo>
                    <a:pt x="42" y="7"/>
                    <a:pt x="24" y="0"/>
                    <a:pt x="11" y="0"/>
                  </a:cubicBezTo>
                  <a:cubicBezTo>
                    <a:pt x="6" y="1"/>
                    <a:pt x="4" y="4"/>
                    <a:pt x="5" y="9"/>
                  </a:cubicBezTo>
                  <a:cubicBezTo>
                    <a:pt x="5" y="16"/>
                    <a:pt x="13" y="18"/>
                    <a:pt x="18" y="21"/>
                  </a:cubicBezTo>
                  <a:cubicBezTo>
                    <a:pt x="19" y="20"/>
                    <a:pt x="19" y="19"/>
                    <a:pt x="19" y="18"/>
                  </a:cubicBezTo>
                  <a:cubicBezTo>
                    <a:pt x="11" y="19"/>
                    <a:pt x="0" y="29"/>
                    <a:pt x="9" y="37"/>
                  </a:cubicBezTo>
                  <a:cubicBezTo>
                    <a:pt x="18" y="45"/>
                    <a:pt x="30" y="33"/>
                    <a:pt x="39" y="30"/>
                  </a:cubicBezTo>
                  <a:cubicBezTo>
                    <a:pt x="42" y="29"/>
                    <a:pt x="41" y="25"/>
                    <a:pt x="38" y="26"/>
                  </a:cubicBezTo>
                  <a:cubicBezTo>
                    <a:pt x="32" y="28"/>
                    <a:pt x="28" y="33"/>
                    <a:pt x="22" y="35"/>
                  </a:cubicBezTo>
                  <a:cubicBezTo>
                    <a:pt x="19" y="35"/>
                    <a:pt x="14" y="36"/>
                    <a:pt x="12" y="34"/>
                  </a:cubicBezTo>
                  <a:cubicBezTo>
                    <a:pt x="12" y="32"/>
                    <a:pt x="11" y="30"/>
                    <a:pt x="11" y="27"/>
                  </a:cubicBezTo>
                  <a:cubicBezTo>
                    <a:pt x="11" y="26"/>
                    <a:pt x="12" y="25"/>
                    <a:pt x="14" y="24"/>
                  </a:cubicBezTo>
                  <a:cubicBezTo>
                    <a:pt x="16" y="22"/>
                    <a:pt x="18" y="22"/>
                    <a:pt x="20" y="21"/>
                  </a:cubicBezTo>
                  <a:cubicBezTo>
                    <a:pt x="22" y="21"/>
                    <a:pt x="22" y="19"/>
                    <a:pt x="20" y="18"/>
                  </a:cubicBezTo>
                  <a:cubicBezTo>
                    <a:pt x="18" y="16"/>
                    <a:pt x="14" y="15"/>
                    <a:pt x="12" y="13"/>
                  </a:cubicBezTo>
                  <a:cubicBezTo>
                    <a:pt x="10" y="12"/>
                    <a:pt x="9" y="11"/>
                    <a:pt x="9" y="9"/>
                  </a:cubicBezTo>
                  <a:cubicBezTo>
                    <a:pt x="11" y="8"/>
                    <a:pt x="13" y="6"/>
                    <a:pt x="15" y="5"/>
                  </a:cubicBezTo>
                  <a:cubicBezTo>
                    <a:pt x="17" y="5"/>
                    <a:pt x="19" y="6"/>
                    <a:pt x="21" y="6"/>
                  </a:cubicBezTo>
                  <a:cubicBezTo>
                    <a:pt x="29" y="8"/>
                    <a:pt x="39" y="12"/>
                    <a:pt x="39" y="22"/>
                  </a:cubicBezTo>
                  <a:cubicBezTo>
                    <a:pt x="39" y="25"/>
                    <a:pt x="43" y="25"/>
                    <a:pt x="43" y="22"/>
                  </a:cubicBezTo>
                  <a:close/>
                </a:path>
              </a:pathLst>
            </a:custGeom>
            <a:solidFill>
              <a:srgbClr val="4F4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3" name="Oval 51"/>
            <p:cNvSpPr>
              <a:spLocks noChangeArrowheads="1"/>
            </p:cNvSpPr>
            <p:nvPr/>
          </p:nvSpPr>
          <p:spPr bwMode="auto">
            <a:xfrm>
              <a:off x="6824663" y="2193925"/>
              <a:ext cx="26988" cy="25400"/>
            </a:xfrm>
            <a:prstGeom prst="ellipse">
              <a:avLst/>
            </a:prstGeom>
            <a:solidFill>
              <a:srgbClr val="BCBCB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 name="Oval 52"/>
            <p:cNvSpPr>
              <a:spLocks noChangeArrowheads="1"/>
            </p:cNvSpPr>
            <p:nvPr/>
          </p:nvSpPr>
          <p:spPr bwMode="auto">
            <a:xfrm>
              <a:off x="6824663" y="2287588"/>
              <a:ext cx="26988" cy="25400"/>
            </a:xfrm>
            <a:prstGeom prst="ellipse">
              <a:avLst/>
            </a:prstGeom>
            <a:solidFill>
              <a:srgbClr val="BCBCB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5" name="Oval 53"/>
            <p:cNvSpPr>
              <a:spLocks noChangeArrowheads="1"/>
            </p:cNvSpPr>
            <p:nvPr/>
          </p:nvSpPr>
          <p:spPr bwMode="auto">
            <a:xfrm>
              <a:off x="6824663" y="2381250"/>
              <a:ext cx="26988" cy="30162"/>
            </a:xfrm>
            <a:prstGeom prst="ellipse">
              <a:avLst/>
            </a:prstGeom>
            <a:solidFill>
              <a:srgbClr val="BCBCB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6" name="Oval 54"/>
            <p:cNvSpPr>
              <a:spLocks noChangeArrowheads="1"/>
            </p:cNvSpPr>
            <p:nvPr/>
          </p:nvSpPr>
          <p:spPr bwMode="auto">
            <a:xfrm>
              <a:off x="6824663" y="2474913"/>
              <a:ext cx="26988" cy="30162"/>
            </a:xfrm>
            <a:prstGeom prst="ellipse">
              <a:avLst/>
            </a:prstGeom>
            <a:solidFill>
              <a:srgbClr val="BCBCB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7" name="Oval 55"/>
            <p:cNvSpPr>
              <a:spLocks noChangeArrowheads="1"/>
            </p:cNvSpPr>
            <p:nvPr/>
          </p:nvSpPr>
          <p:spPr bwMode="auto">
            <a:xfrm>
              <a:off x="6824663" y="2573338"/>
              <a:ext cx="26988" cy="25400"/>
            </a:xfrm>
            <a:prstGeom prst="ellipse">
              <a:avLst/>
            </a:prstGeom>
            <a:solidFill>
              <a:srgbClr val="BCBCB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8" name="Oval 56"/>
            <p:cNvSpPr>
              <a:spLocks noChangeArrowheads="1"/>
            </p:cNvSpPr>
            <p:nvPr/>
          </p:nvSpPr>
          <p:spPr bwMode="auto">
            <a:xfrm>
              <a:off x="6824663" y="2667000"/>
              <a:ext cx="26988" cy="26987"/>
            </a:xfrm>
            <a:prstGeom prst="ellipse">
              <a:avLst/>
            </a:prstGeom>
            <a:solidFill>
              <a:srgbClr val="BCBCB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9" name="Freeform 57"/>
            <p:cNvSpPr/>
            <p:nvPr/>
          </p:nvSpPr>
          <p:spPr bwMode="auto">
            <a:xfrm>
              <a:off x="6281738" y="3058084"/>
              <a:ext cx="1141413" cy="638175"/>
            </a:xfrm>
            <a:custGeom>
              <a:avLst/>
              <a:gdLst>
                <a:gd name="T0" fmla="*/ 223 w 303"/>
                <a:gd name="T1" fmla="*/ 5 h 170"/>
                <a:gd name="T2" fmla="*/ 290 w 303"/>
                <a:gd name="T3" fmla="*/ 15 h 170"/>
                <a:gd name="T4" fmla="*/ 297 w 303"/>
                <a:gd name="T5" fmla="*/ 18 h 170"/>
                <a:gd name="T6" fmla="*/ 300 w 303"/>
                <a:gd name="T7" fmla="*/ 28 h 170"/>
                <a:gd name="T8" fmla="*/ 300 w 303"/>
                <a:gd name="T9" fmla="*/ 151 h 170"/>
                <a:gd name="T10" fmla="*/ 298 w 303"/>
                <a:gd name="T11" fmla="*/ 163 h 170"/>
                <a:gd name="T12" fmla="*/ 281 w 303"/>
                <a:gd name="T13" fmla="*/ 169 h 170"/>
                <a:gd name="T14" fmla="*/ 202 w 303"/>
                <a:gd name="T15" fmla="*/ 170 h 170"/>
                <a:gd name="T16" fmla="*/ 100 w 303"/>
                <a:gd name="T17" fmla="*/ 170 h 170"/>
                <a:gd name="T18" fmla="*/ 21 w 303"/>
                <a:gd name="T19" fmla="*/ 169 h 170"/>
                <a:gd name="T20" fmla="*/ 5 w 303"/>
                <a:gd name="T21" fmla="*/ 163 h 170"/>
                <a:gd name="T22" fmla="*/ 2 w 303"/>
                <a:gd name="T23" fmla="*/ 151 h 170"/>
                <a:gd name="T24" fmla="*/ 3 w 303"/>
                <a:gd name="T25" fmla="*/ 28 h 170"/>
                <a:gd name="T26" fmla="*/ 5 w 303"/>
                <a:gd name="T27" fmla="*/ 18 h 170"/>
                <a:gd name="T28" fmla="*/ 12 w 303"/>
                <a:gd name="T29" fmla="*/ 15 h 170"/>
                <a:gd name="T30" fmla="*/ 79 w 303"/>
                <a:gd name="T31" fmla="*/ 5 h 170"/>
                <a:gd name="T32" fmla="*/ 223 w 303"/>
                <a:gd name="T33" fmla="*/ 5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03" h="170">
                  <a:moveTo>
                    <a:pt x="223" y="5"/>
                  </a:moveTo>
                  <a:cubicBezTo>
                    <a:pt x="246" y="7"/>
                    <a:pt x="268" y="8"/>
                    <a:pt x="290" y="15"/>
                  </a:cubicBezTo>
                  <a:cubicBezTo>
                    <a:pt x="293" y="15"/>
                    <a:pt x="295" y="16"/>
                    <a:pt x="297" y="18"/>
                  </a:cubicBezTo>
                  <a:cubicBezTo>
                    <a:pt x="299" y="21"/>
                    <a:pt x="299" y="25"/>
                    <a:pt x="300" y="28"/>
                  </a:cubicBezTo>
                  <a:cubicBezTo>
                    <a:pt x="302" y="69"/>
                    <a:pt x="303" y="110"/>
                    <a:pt x="300" y="151"/>
                  </a:cubicBezTo>
                  <a:cubicBezTo>
                    <a:pt x="300" y="155"/>
                    <a:pt x="300" y="160"/>
                    <a:pt x="298" y="163"/>
                  </a:cubicBezTo>
                  <a:cubicBezTo>
                    <a:pt x="294" y="169"/>
                    <a:pt x="287" y="169"/>
                    <a:pt x="281" y="169"/>
                  </a:cubicBezTo>
                  <a:cubicBezTo>
                    <a:pt x="255" y="170"/>
                    <a:pt x="228" y="170"/>
                    <a:pt x="202" y="170"/>
                  </a:cubicBezTo>
                  <a:cubicBezTo>
                    <a:pt x="100" y="170"/>
                    <a:pt x="100" y="170"/>
                    <a:pt x="100" y="170"/>
                  </a:cubicBezTo>
                  <a:cubicBezTo>
                    <a:pt x="74" y="170"/>
                    <a:pt x="48" y="170"/>
                    <a:pt x="21" y="169"/>
                  </a:cubicBezTo>
                  <a:cubicBezTo>
                    <a:pt x="15" y="169"/>
                    <a:pt x="8" y="169"/>
                    <a:pt x="5" y="163"/>
                  </a:cubicBezTo>
                  <a:cubicBezTo>
                    <a:pt x="2" y="160"/>
                    <a:pt x="2" y="155"/>
                    <a:pt x="2" y="151"/>
                  </a:cubicBezTo>
                  <a:cubicBezTo>
                    <a:pt x="0" y="110"/>
                    <a:pt x="0" y="69"/>
                    <a:pt x="3" y="28"/>
                  </a:cubicBezTo>
                  <a:cubicBezTo>
                    <a:pt x="3" y="25"/>
                    <a:pt x="3" y="21"/>
                    <a:pt x="5" y="18"/>
                  </a:cubicBezTo>
                  <a:cubicBezTo>
                    <a:pt x="7" y="16"/>
                    <a:pt x="10" y="15"/>
                    <a:pt x="12" y="15"/>
                  </a:cubicBezTo>
                  <a:cubicBezTo>
                    <a:pt x="34" y="8"/>
                    <a:pt x="57" y="5"/>
                    <a:pt x="79" y="5"/>
                  </a:cubicBezTo>
                  <a:cubicBezTo>
                    <a:pt x="79" y="5"/>
                    <a:pt x="132" y="0"/>
                    <a:pt x="223" y="5"/>
                  </a:cubicBezTo>
                  <a:close/>
                </a:path>
              </a:pathLst>
            </a:custGeom>
            <a:solidFill>
              <a:srgbClr val="D8947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1" name="Freeform 59"/>
            <p:cNvSpPr>
              <a:spLocks noEditPoints="1"/>
            </p:cNvSpPr>
            <p:nvPr/>
          </p:nvSpPr>
          <p:spPr bwMode="auto">
            <a:xfrm>
              <a:off x="5287963" y="-9524"/>
              <a:ext cx="2982913" cy="2947987"/>
            </a:xfrm>
            <a:custGeom>
              <a:avLst/>
              <a:gdLst>
                <a:gd name="T0" fmla="*/ 749 w 792"/>
                <a:gd name="T1" fmla="*/ 335 h 784"/>
                <a:gd name="T2" fmla="*/ 704 w 792"/>
                <a:gd name="T3" fmla="*/ 211 h 784"/>
                <a:gd name="T4" fmla="*/ 641 w 792"/>
                <a:gd name="T5" fmla="*/ 109 h 784"/>
                <a:gd name="T6" fmla="*/ 495 w 792"/>
                <a:gd name="T7" fmla="*/ 23 h 784"/>
                <a:gd name="T8" fmla="*/ 533 w 792"/>
                <a:gd name="T9" fmla="*/ 104 h 784"/>
                <a:gd name="T10" fmla="*/ 696 w 792"/>
                <a:gd name="T11" fmla="*/ 221 h 784"/>
                <a:gd name="T12" fmla="*/ 740 w 792"/>
                <a:gd name="T13" fmla="*/ 435 h 784"/>
                <a:gd name="T14" fmla="*/ 679 w 792"/>
                <a:gd name="T15" fmla="*/ 557 h 784"/>
                <a:gd name="T16" fmla="*/ 572 w 792"/>
                <a:gd name="T17" fmla="*/ 644 h 784"/>
                <a:gd name="T18" fmla="*/ 396 w 792"/>
                <a:gd name="T19" fmla="*/ 731 h 784"/>
                <a:gd name="T20" fmla="*/ 221 w 792"/>
                <a:gd name="T21" fmla="*/ 644 h 784"/>
                <a:gd name="T22" fmla="*/ 113 w 792"/>
                <a:gd name="T23" fmla="*/ 557 h 784"/>
                <a:gd name="T24" fmla="*/ 53 w 792"/>
                <a:gd name="T25" fmla="*/ 435 h 784"/>
                <a:gd name="T26" fmla="*/ 96 w 792"/>
                <a:gd name="T27" fmla="*/ 221 h 784"/>
                <a:gd name="T28" fmla="*/ 259 w 792"/>
                <a:gd name="T29" fmla="*/ 104 h 784"/>
                <a:gd name="T30" fmla="*/ 297 w 792"/>
                <a:gd name="T31" fmla="*/ 23 h 784"/>
                <a:gd name="T32" fmla="*/ 151 w 792"/>
                <a:gd name="T33" fmla="*/ 109 h 784"/>
                <a:gd name="T34" fmla="*/ 89 w 792"/>
                <a:gd name="T35" fmla="*/ 211 h 784"/>
                <a:gd name="T36" fmla="*/ 44 w 792"/>
                <a:gd name="T37" fmla="*/ 335 h 784"/>
                <a:gd name="T38" fmla="*/ 4 w 792"/>
                <a:gd name="T39" fmla="*/ 432 h 784"/>
                <a:gd name="T40" fmla="*/ 99 w 792"/>
                <a:gd name="T41" fmla="*/ 582 h 784"/>
                <a:gd name="T42" fmla="*/ 106 w 792"/>
                <a:gd name="T43" fmla="*/ 645 h 784"/>
                <a:gd name="T44" fmla="*/ 282 w 792"/>
                <a:gd name="T45" fmla="*/ 724 h 784"/>
                <a:gd name="T46" fmla="*/ 396 w 792"/>
                <a:gd name="T47" fmla="*/ 748 h 784"/>
                <a:gd name="T48" fmla="*/ 511 w 792"/>
                <a:gd name="T49" fmla="*/ 724 h 784"/>
                <a:gd name="T50" fmla="*/ 686 w 792"/>
                <a:gd name="T51" fmla="*/ 645 h 784"/>
                <a:gd name="T52" fmla="*/ 693 w 792"/>
                <a:gd name="T53" fmla="*/ 582 h 784"/>
                <a:gd name="T54" fmla="*/ 788 w 792"/>
                <a:gd name="T55" fmla="*/ 432 h 784"/>
                <a:gd name="T56" fmla="*/ 758 w 792"/>
                <a:gd name="T57" fmla="*/ 257 h 784"/>
                <a:gd name="T58" fmla="*/ 495 w 792"/>
                <a:gd name="T59" fmla="*/ 65 h 784"/>
                <a:gd name="T60" fmla="*/ 543 w 792"/>
                <a:gd name="T61" fmla="*/ 96 h 784"/>
                <a:gd name="T62" fmla="*/ 611 w 792"/>
                <a:gd name="T63" fmla="*/ 147 h 784"/>
                <a:gd name="T64" fmla="*/ 654 w 792"/>
                <a:gd name="T65" fmla="*/ 125 h 784"/>
                <a:gd name="T66" fmla="*/ 701 w 792"/>
                <a:gd name="T67" fmla="*/ 173 h 784"/>
                <a:gd name="T68" fmla="*/ 724 w 792"/>
                <a:gd name="T69" fmla="*/ 285 h 784"/>
                <a:gd name="T70" fmla="*/ 728 w 792"/>
                <a:gd name="T71" fmla="*/ 439 h 784"/>
                <a:gd name="T72" fmla="*/ 707 w 792"/>
                <a:gd name="T73" fmla="*/ 495 h 784"/>
                <a:gd name="T74" fmla="*/ 85 w 792"/>
                <a:gd name="T75" fmla="*/ 495 h 784"/>
                <a:gd name="T76" fmla="*/ 67 w 792"/>
                <a:gd name="T77" fmla="*/ 343 h 784"/>
                <a:gd name="T78" fmla="*/ 305 w 792"/>
                <a:gd name="T79" fmla="*/ 69 h 784"/>
                <a:gd name="T80" fmla="*/ 228 w 792"/>
                <a:gd name="T81" fmla="*/ 94 h 784"/>
                <a:gd name="T82" fmla="*/ 222 w 792"/>
                <a:gd name="T83" fmla="*/ 62 h 784"/>
                <a:gd name="T84" fmla="*/ 143 w 792"/>
                <a:gd name="T85" fmla="*/ 108 h 784"/>
                <a:gd name="T86" fmla="*/ 88 w 792"/>
                <a:gd name="T87" fmla="*/ 175 h 784"/>
                <a:gd name="T88" fmla="*/ 94 w 792"/>
                <a:gd name="T89" fmla="*/ 275 h 784"/>
                <a:gd name="T90" fmla="*/ 34 w 792"/>
                <a:gd name="T91" fmla="*/ 257 h 784"/>
                <a:gd name="T92" fmla="*/ 40 w 792"/>
                <a:gd name="T93" fmla="*/ 449 h 784"/>
                <a:gd name="T94" fmla="*/ 90 w 792"/>
                <a:gd name="T95" fmla="*/ 592 h 784"/>
                <a:gd name="T96" fmla="*/ 123 w 792"/>
                <a:gd name="T97" fmla="*/ 576 h 784"/>
                <a:gd name="T98" fmla="*/ 146 w 792"/>
                <a:gd name="T99" fmla="*/ 645 h 784"/>
                <a:gd name="T100" fmla="*/ 191 w 792"/>
                <a:gd name="T101" fmla="*/ 706 h 784"/>
                <a:gd name="T102" fmla="*/ 216 w 792"/>
                <a:gd name="T103" fmla="*/ 662 h 784"/>
                <a:gd name="T104" fmla="*/ 292 w 792"/>
                <a:gd name="T105" fmla="*/ 730 h 784"/>
                <a:gd name="T106" fmla="*/ 358 w 792"/>
                <a:gd name="T107" fmla="*/ 759 h 784"/>
                <a:gd name="T108" fmla="*/ 386 w 792"/>
                <a:gd name="T109" fmla="*/ 729 h 784"/>
                <a:gd name="T110" fmla="*/ 433 w 792"/>
                <a:gd name="T111" fmla="*/ 765 h 784"/>
                <a:gd name="T112" fmla="*/ 517 w 792"/>
                <a:gd name="T113" fmla="*/ 734 h 784"/>
                <a:gd name="T114" fmla="*/ 567 w 792"/>
                <a:gd name="T115" fmla="*/ 657 h 784"/>
                <a:gd name="T116" fmla="*/ 577 w 792"/>
                <a:gd name="T117" fmla="*/ 695 h 784"/>
                <a:gd name="T118" fmla="*/ 662 w 792"/>
                <a:gd name="T119" fmla="*/ 641 h 784"/>
                <a:gd name="T120" fmla="*/ 673 w 792"/>
                <a:gd name="T121" fmla="*/ 561 h 784"/>
                <a:gd name="T122" fmla="*/ 692 w 792"/>
                <a:gd name="T123" fmla="*/ 592 h 784"/>
                <a:gd name="T124" fmla="*/ 765 w 792"/>
                <a:gd name="T125" fmla="*/ 446 h 7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792" h="784">
                  <a:moveTo>
                    <a:pt x="767" y="429"/>
                  </a:moveTo>
                  <a:cubicBezTo>
                    <a:pt x="760" y="432"/>
                    <a:pt x="754" y="436"/>
                    <a:pt x="749" y="442"/>
                  </a:cubicBezTo>
                  <a:cubicBezTo>
                    <a:pt x="753" y="419"/>
                    <a:pt x="754" y="397"/>
                    <a:pt x="753" y="374"/>
                  </a:cubicBezTo>
                  <a:cubicBezTo>
                    <a:pt x="753" y="374"/>
                    <a:pt x="753" y="374"/>
                    <a:pt x="754" y="373"/>
                  </a:cubicBezTo>
                  <a:cubicBezTo>
                    <a:pt x="764" y="369"/>
                    <a:pt x="774" y="364"/>
                    <a:pt x="783" y="356"/>
                  </a:cubicBezTo>
                  <a:cubicBezTo>
                    <a:pt x="787" y="352"/>
                    <a:pt x="792" y="344"/>
                    <a:pt x="788" y="338"/>
                  </a:cubicBezTo>
                  <a:cubicBezTo>
                    <a:pt x="782" y="331"/>
                    <a:pt x="772" y="337"/>
                    <a:pt x="766" y="341"/>
                  </a:cubicBezTo>
                  <a:cubicBezTo>
                    <a:pt x="760" y="346"/>
                    <a:pt x="755" y="352"/>
                    <a:pt x="752" y="359"/>
                  </a:cubicBezTo>
                  <a:cubicBezTo>
                    <a:pt x="751" y="351"/>
                    <a:pt x="750" y="343"/>
                    <a:pt x="749" y="335"/>
                  </a:cubicBezTo>
                  <a:cubicBezTo>
                    <a:pt x="746" y="321"/>
                    <a:pt x="743" y="306"/>
                    <a:pt x="738" y="292"/>
                  </a:cubicBezTo>
                  <a:cubicBezTo>
                    <a:pt x="739" y="291"/>
                    <a:pt x="739" y="290"/>
                    <a:pt x="738" y="290"/>
                  </a:cubicBezTo>
                  <a:cubicBezTo>
                    <a:pt x="739" y="289"/>
                    <a:pt x="739" y="289"/>
                    <a:pt x="739" y="289"/>
                  </a:cubicBezTo>
                  <a:cubicBezTo>
                    <a:pt x="748" y="283"/>
                    <a:pt x="776" y="260"/>
                    <a:pt x="764" y="247"/>
                  </a:cubicBezTo>
                  <a:cubicBezTo>
                    <a:pt x="758" y="240"/>
                    <a:pt x="749" y="247"/>
                    <a:pt x="745" y="252"/>
                  </a:cubicBezTo>
                  <a:cubicBezTo>
                    <a:pt x="739" y="259"/>
                    <a:pt x="735" y="267"/>
                    <a:pt x="733" y="276"/>
                  </a:cubicBezTo>
                  <a:cubicBezTo>
                    <a:pt x="726" y="255"/>
                    <a:pt x="716" y="234"/>
                    <a:pt x="705" y="214"/>
                  </a:cubicBezTo>
                  <a:cubicBezTo>
                    <a:pt x="705" y="213"/>
                    <a:pt x="705" y="212"/>
                    <a:pt x="704" y="212"/>
                  </a:cubicBezTo>
                  <a:cubicBezTo>
                    <a:pt x="704" y="212"/>
                    <a:pt x="704" y="212"/>
                    <a:pt x="704" y="211"/>
                  </a:cubicBezTo>
                  <a:cubicBezTo>
                    <a:pt x="704" y="211"/>
                    <a:pt x="705" y="211"/>
                    <a:pt x="705" y="210"/>
                  </a:cubicBezTo>
                  <a:cubicBezTo>
                    <a:pt x="708" y="202"/>
                    <a:pt x="721" y="163"/>
                    <a:pt x="702" y="162"/>
                  </a:cubicBezTo>
                  <a:cubicBezTo>
                    <a:pt x="693" y="161"/>
                    <a:pt x="691" y="171"/>
                    <a:pt x="690" y="178"/>
                  </a:cubicBezTo>
                  <a:cubicBezTo>
                    <a:pt x="689" y="181"/>
                    <a:pt x="689" y="185"/>
                    <a:pt x="689" y="189"/>
                  </a:cubicBezTo>
                  <a:cubicBezTo>
                    <a:pt x="680" y="174"/>
                    <a:pt x="669" y="160"/>
                    <a:pt x="657" y="147"/>
                  </a:cubicBezTo>
                  <a:cubicBezTo>
                    <a:pt x="657" y="146"/>
                    <a:pt x="657" y="144"/>
                    <a:pt x="655" y="143"/>
                  </a:cubicBezTo>
                  <a:cubicBezTo>
                    <a:pt x="656" y="143"/>
                    <a:pt x="656" y="142"/>
                    <a:pt x="657" y="142"/>
                  </a:cubicBezTo>
                  <a:cubicBezTo>
                    <a:pt x="660" y="133"/>
                    <a:pt x="673" y="95"/>
                    <a:pt x="654" y="94"/>
                  </a:cubicBezTo>
                  <a:cubicBezTo>
                    <a:pt x="645" y="93"/>
                    <a:pt x="642" y="103"/>
                    <a:pt x="641" y="109"/>
                  </a:cubicBezTo>
                  <a:cubicBezTo>
                    <a:pt x="640" y="118"/>
                    <a:pt x="641" y="126"/>
                    <a:pt x="644" y="134"/>
                  </a:cubicBezTo>
                  <a:cubicBezTo>
                    <a:pt x="626" y="116"/>
                    <a:pt x="606" y="99"/>
                    <a:pt x="584" y="85"/>
                  </a:cubicBezTo>
                  <a:cubicBezTo>
                    <a:pt x="585" y="75"/>
                    <a:pt x="589" y="33"/>
                    <a:pt x="569" y="39"/>
                  </a:cubicBezTo>
                  <a:cubicBezTo>
                    <a:pt x="561" y="41"/>
                    <a:pt x="561" y="50"/>
                    <a:pt x="562" y="56"/>
                  </a:cubicBezTo>
                  <a:cubicBezTo>
                    <a:pt x="562" y="63"/>
                    <a:pt x="564" y="69"/>
                    <a:pt x="567" y="75"/>
                  </a:cubicBezTo>
                  <a:cubicBezTo>
                    <a:pt x="552" y="66"/>
                    <a:pt x="535" y="58"/>
                    <a:pt x="518" y="52"/>
                  </a:cubicBezTo>
                  <a:cubicBezTo>
                    <a:pt x="518" y="52"/>
                    <a:pt x="518" y="52"/>
                    <a:pt x="517" y="52"/>
                  </a:cubicBezTo>
                  <a:cubicBezTo>
                    <a:pt x="519" y="42"/>
                    <a:pt x="522" y="0"/>
                    <a:pt x="502" y="6"/>
                  </a:cubicBezTo>
                  <a:cubicBezTo>
                    <a:pt x="495" y="8"/>
                    <a:pt x="495" y="17"/>
                    <a:pt x="495" y="23"/>
                  </a:cubicBezTo>
                  <a:cubicBezTo>
                    <a:pt x="496" y="34"/>
                    <a:pt x="500" y="43"/>
                    <a:pt x="506" y="51"/>
                  </a:cubicBezTo>
                  <a:cubicBezTo>
                    <a:pt x="507" y="52"/>
                    <a:pt x="507" y="52"/>
                    <a:pt x="507" y="52"/>
                  </a:cubicBezTo>
                  <a:cubicBezTo>
                    <a:pt x="497" y="57"/>
                    <a:pt x="484" y="49"/>
                    <a:pt x="474" y="55"/>
                  </a:cubicBezTo>
                  <a:cubicBezTo>
                    <a:pt x="468" y="58"/>
                    <a:pt x="465" y="65"/>
                    <a:pt x="467" y="71"/>
                  </a:cubicBezTo>
                  <a:cubicBezTo>
                    <a:pt x="473" y="90"/>
                    <a:pt x="503" y="70"/>
                    <a:pt x="514" y="62"/>
                  </a:cubicBezTo>
                  <a:cubicBezTo>
                    <a:pt x="515" y="63"/>
                    <a:pt x="515" y="63"/>
                    <a:pt x="515" y="63"/>
                  </a:cubicBezTo>
                  <a:cubicBezTo>
                    <a:pt x="533" y="69"/>
                    <a:pt x="549" y="77"/>
                    <a:pt x="565" y="87"/>
                  </a:cubicBezTo>
                  <a:cubicBezTo>
                    <a:pt x="557" y="87"/>
                    <a:pt x="548" y="84"/>
                    <a:pt x="540" y="88"/>
                  </a:cubicBezTo>
                  <a:cubicBezTo>
                    <a:pt x="535" y="91"/>
                    <a:pt x="531" y="98"/>
                    <a:pt x="533" y="104"/>
                  </a:cubicBezTo>
                  <a:cubicBezTo>
                    <a:pt x="539" y="122"/>
                    <a:pt x="568" y="104"/>
                    <a:pt x="580" y="96"/>
                  </a:cubicBezTo>
                  <a:cubicBezTo>
                    <a:pt x="599" y="108"/>
                    <a:pt x="616" y="122"/>
                    <a:pt x="632" y="137"/>
                  </a:cubicBezTo>
                  <a:cubicBezTo>
                    <a:pt x="625" y="135"/>
                    <a:pt x="619" y="133"/>
                    <a:pt x="613" y="135"/>
                  </a:cubicBezTo>
                  <a:cubicBezTo>
                    <a:pt x="607" y="138"/>
                    <a:pt x="602" y="144"/>
                    <a:pt x="603" y="151"/>
                  </a:cubicBezTo>
                  <a:cubicBezTo>
                    <a:pt x="607" y="166"/>
                    <a:pt x="633" y="158"/>
                    <a:pt x="647" y="153"/>
                  </a:cubicBezTo>
                  <a:cubicBezTo>
                    <a:pt x="663" y="170"/>
                    <a:pt x="676" y="188"/>
                    <a:pt x="688" y="208"/>
                  </a:cubicBezTo>
                  <a:cubicBezTo>
                    <a:pt x="679" y="206"/>
                    <a:pt x="670" y="200"/>
                    <a:pt x="661" y="204"/>
                  </a:cubicBezTo>
                  <a:cubicBezTo>
                    <a:pt x="655" y="206"/>
                    <a:pt x="650" y="212"/>
                    <a:pt x="652" y="219"/>
                  </a:cubicBezTo>
                  <a:cubicBezTo>
                    <a:pt x="655" y="235"/>
                    <a:pt x="682" y="226"/>
                    <a:pt x="696" y="221"/>
                  </a:cubicBezTo>
                  <a:cubicBezTo>
                    <a:pt x="705" y="237"/>
                    <a:pt x="713" y="253"/>
                    <a:pt x="719" y="270"/>
                  </a:cubicBezTo>
                  <a:cubicBezTo>
                    <a:pt x="716" y="266"/>
                    <a:pt x="713" y="263"/>
                    <a:pt x="708" y="261"/>
                  </a:cubicBezTo>
                  <a:cubicBezTo>
                    <a:pt x="702" y="259"/>
                    <a:pt x="694" y="261"/>
                    <a:pt x="690" y="267"/>
                  </a:cubicBezTo>
                  <a:cubicBezTo>
                    <a:pt x="682" y="283"/>
                    <a:pt x="712" y="291"/>
                    <a:pt x="728" y="294"/>
                  </a:cubicBezTo>
                  <a:cubicBezTo>
                    <a:pt x="733" y="312"/>
                    <a:pt x="737" y="331"/>
                    <a:pt x="740" y="350"/>
                  </a:cubicBezTo>
                  <a:cubicBezTo>
                    <a:pt x="738" y="346"/>
                    <a:pt x="736" y="342"/>
                    <a:pt x="733" y="340"/>
                  </a:cubicBezTo>
                  <a:cubicBezTo>
                    <a:pt x="728" y="335"/>
                    <a:pt x="719" y="333"/>
                    <a:pt x="714" y="338"/>
                  </a:cubicBezTo>
                  <a:cubicBezTo>
                    <a:pt x="698" y="351"/>
                    <a:pt x="728" y="368"/>
                    <a:pt x="742" y="375"/>
                  </a:cubicBezTo>
                  <a:cubicBezTo>
                    <a:pt x="743" y="395"/>
                    <a:pt x="742" y="415"/>
                    <a:pt x="740" y="435"/>
                  </a:cubicBezTo>
                  <a:cubicBezTo>
                    <a:pt x="739" y="429"/>
                    <a:pt x="738" y="423"/>
                    <a:pt x="735" y="418"/>
                  </a:cubicBezTo>
                  <a:cubicBezTo>
                    <a:pt x="731" y="413"/>
                    <a:pt x="723" y="410"/>
                    <a:pt x="717" y="412"/>
                  </a:cubicBezTo>
                  <a:cubicBezTo>
                    <a:pt x="698" y="421"/>
                    <a:pt x="725" y="447"/>
                    <a:pt x="736" y="457"/>
                  </a:cubicBezTo>
                  <a:cubicBezTo>
                    <a:pt x="732" y="478"/>
                    <a:pt x="725" y="498"/>
                    <a:pt x="717" y="517"/>
                  </a:cubicBezTo>
                  <a:cubicBezTo>
                    <a:pt x="715" y="508"/>
                    <a:pt x="718" y="499"/>
                    <a:pt x="714" y="490"/>
                  </a:cubicBezTo>
                  <a:cubicBezTo>
                    <a:pt x="711" y="485"/>
                    <a:pt x="703" y="481"/>
                    <a:pt x="697" y="483"/>
                  </a:cubicBezTo>
                  <a:cubicBezTo>
                    <a:pt x="678" y="491"/>
                    <a:pt x="702" y="521"/>
                    <a:pt x="710" y="532"/>
                  </a:cubicBezTo>
                  <a:cubicBezTo>
                    <a:pt x="702" y="548"/>
                    <a:pt x="693" y="564"/>
                    <a:pt x="682" y="580"/>
                  </a:cubicBezTo>
                  <a:cubicBezTo>
                    <a:pt x="682" y="572"/>
                    <a:pt x="683" y="564"/>
                    <a:pt x="679" y="557"/>
                  </a:cubicBezTo>
                  <a:cubicBezTo>
                    <a:pt x="676" y="552"/>
                    <a:pt x="669" y="548"/>
                    <a:pt x="662" y="550"/>
                  </a:cubicBezTo>
                  <a:cubicBezTo>
                    <a:pt x="646" y="557"/>
                    <a:pt x="662" y="581"/>
                    <a:pt x="672" y="594"/>
                  </a:cubicBezTo>
                  <a:cubicBezTo>
                    <a:pt x="662" y="606"/>
                    <a:pt x="652" y="618"/>
                    <a:pt x="641" y="629"/>
                  </a:cubicBezTo>
                  <a:cubicBezTo>
                    <a:pt x="642" y="621"/>
                    <a:pt x="646" y="614"/>
                    <a:pt x="643" y="607"/>
                  </a:cubicBezTo>
                  <a:cubicBezTo>
                    <a:pt x="641" y="601"/>
                    <a:pt x="635" y="596"/>
                    <a:pt x="629" y="597"/>
                  </a:cubicBezTo>
                  <a:cubicBezTo>
                    <a:pt x="611" y="599"/>
                    <a:pt x="621" y="627"/>
                    <a:pt x="627" y="642"/>
                  </a:cubicBezTo>
                  <a:cubicBezTo>
                    <a:pt x="610" y="656"/>
                    <a:pt x="593" y="669"/>
                    <a:pt x="574" y="681"/>
                  </a:cubicBezTo>
                  <a:cubicBezTo>
                    <a:pt x="578" y="673"/>
                    <a:pt x="585" y="667"/>
                    <a:pt x="585" y="657"/>
                  </a:cubicBezTo>
                  <a:cubicBezTo>
                    <a:pt x="584" y="651"/>
                    <a:pt x="579" y="644"/>
                    <a:pt x="572" y="644"/>
                  </a:cubicBezTo>
                  <a:cubicBezTo>
                    <a:pt x="554" y="643"/>
                    <a:pt x="558" y="676"/>
                    <a:pt x="559" y="690"/>
                  </a:cubicBezTo>
                  <a:cubicBezTo>
                    <a:pt x="541" y="700"/>
                    <a:pt x="521" y="709"/>
                    <a:pt x="501" y="716"/>
                  </a:cubicBezTo>
                  <a:cubicBezTo>
                    <a:pt x="506" y="709"/>
                    <a:pt x="514" y="704"/>
                    <a:pt x="516" y="696"/>
                  </a:cubicBezTo>
                  <a:cubicBezTo>
                    <a:pt x="518" y="690"/>
                    <a:pt x="515" y="682"/>
                    <a:pt x="509" y="679"/>
                  </a:cubicBezTo>
                  <a:cubicBezTo>
                    <a:pt x="491" y="671"/>
                    <a:pt x="486" y="706"/>
                    <a:pt x="485" y="721"/>
                  </a:cubicBezTo>
                  <a:cubicBezTo>
                    <a:pt x="461" y="727"/>
                    <a:pt x="438" y="731"/>
                    <a:pt x="413" y="733"/>
                  </a:cubicBezTo>
                  <a:cubicBezTo>
                    <a:pt x="418" y="727"/>
                    <a:pt x="424" y="723"/>
                    <a:pt x="426" y="716"/>
                  </a:cubicBezTo>
                  <a:cubicBezTo>
                    <a:pt x="428" y="709"/>
                    <a:pt x="426" y="701"/>
                    <a:pt x="419" y="699"/>
                  </a:cubicBezTo>
                  <a:cubicBezTo>
                    <a:pt x="405" y="692"/>
                    <a:pt x="399" y="715"/>
                    <a:pt x="396" y="731"/>
                  </a:cubicBezTo>
                  <a:cubicBezTo>
                    <a:pt x="394" y="715"/>
                    <a:pt x="388" y="692"/>
                    <a:pt x="373" y="699"/>
                  </a:cubicBezTo>
                  <a:cubicBezTo>
                    <a:pt x="367" y="701"/>
                    <a:pt x="364" y="709"/>
                    <a:pt x="366" y="716"/>
                  </a:cubicBezTo>
                  <a:cubicBezTo>
                    <a:pt x="368" y="723"/>
                    <a:pt x="374" y="727"/>
                    <a:pt x="379" y="733"/>
                  </a:cubicBezTo>
                  <a:cubicBezTo>
                    <a:pt x="355" y="731"/>
                    <a:pt x="331" y="727"/>
                    <a:pt x="308" y="721"/>
                  </a:cubicBezTo>
                  <a:cubicBezTo>
                    <a:pt x="306" y="706"/>
                    <a:pt x="301" y="671"/>
                    <a:pt x="284" y="679"/>
                  </a:cubicBezTo>
                  <a:cubicBezTo>
                    <a:pt x="277" y="682"/>
                    <a:pt x="275" y="690"/>
                    <a:pt x="277" y="696"/>
                  </a:cubicBezTo>
                  <a:cubicBezTo>
                    <a:pt x="279" y="704"/>
                    <a:pt x="287" y="709"/>
                    <a:pt x="292" y="716"/>
                  </a:cubicBezTo>
                  <a:cubicBezTo>
                    <a:pt x="271" y="709"/>
                    <a:pt x="252" y="700"/>
                    <a:pt x="233" y="690"/>
                  </a:cubicBezTo>
                  <a:cubicBezTo>
                    <a:pt x="235" y="676"/>
                    <a:pt x="238" y="643"/>
                    <a:pt x="221" y="644"/>
                  </a:cubicBezTo>
                  <a:cubicBezTo>
                    <a:pt x="213" y="644"/>
                    <a:pt x="208" y="651"/>
                    <a:pt x="208" y="657"/>
                  </a:cubicBezTo>
                  <a:cubicBezTo>
                    <a:pt x="207" y="667"/>
                    <a:pt x="214" y="673"/>
                    <a:pt x="218" y="681"/>
                  </a:cubicBezTo>
                  <a:cubicBezTo>
                    <a:pt x="200" y="669"/>
                    <a:pt x="182" y="656"/>
                    <a:pt x="166" y="642"/>
                  </a:cubicBezTo>
                  <a:cubicBezTo>
                    <a:pt x="172" y="627"/>
                    <a:pt x="182" y="599"/>
                    <a:pt x="164" y="597"/>
                  </a:cubicBezTo>
                  <a:cubicBezTo>
                    <a:pt x="158" y="596"/>
                    <a:pt x="151" y="601"/>
                    <a:pt x="150" y="607"/>
                  </a:cubicBezTo>
                  <a:cubicBezTo>
                    <a:pt x="147" y="614"/>
                    <a:pt x="150" y="621"/>
                    <a:pt x="152" y="629"/>
                  </a:cubicBezTo>
                  <a:cubicBezTo>
                    <a:pt x="141" y="618"/>
                    <a:pt x="130" y="606"/>
                    <a:pt x="121" y="594"/>
                  </a:cubicBezTo>
                  <a:cubicBezTo>
                    <a:pt x="131" y="581"/>
                    <a:pt x="147" y="557"/>
                    <a:pt x="130" y="550"/>
                  </a:cubicBezTo>
                  <a:cubicBezTo>
                    <a:pt x="124" y="548"/>
                    <a:pt x="116" y="552"/>
                    <a:pt x="113" y="557"/>
                  </a:cubicBezTo>
                  <a:cubicBezTo>
                    <a:pt x="109" y="564"/>
                    <a:pt x="111" y="572"/>
                    <a:pt x="110" y="580"/>
                  </a:cubicBezTo>
                  <a:cubicBezTo>
                    <a:pt x="100" y="564"/>
                    <a:pt x="91" y="548"/>
                    <a:pt x="82" y="532"/>
                  </a:cubicBezTo>
                  <a:cubicBezTo>
                    <a:pt x="91" y="521"/>
                    <a:pt x="115" y="491"/>
                    <a:pt x="96" y="483"/>
                  </a:cubicBezTo>
                  <a:cubicBezTo>
                    <a:pt x="89" y="481"/>
                    <a:pt x="82" y="485"/>
                    <a:pt x="79" y="490"/>
                  </a:cubicBezTo>
                  <a:cubicBezTo>
                    <a:pt x="74" y="499"/>
                    <a:pt x="77" y="508"/>
                    <a:pt x="76" y="517"/>
                  </a:cubicBezTo>
                  <a:cubicBezTo>
                    <a:pt x="67" y="498"/>
                    <a:pt x="61" y="478"/>
                    <a:pt x="57" y="457"/>
                  </a:cubicBezTo>
                  <a:cubicBezTo>
                    <a:pt x="68" y="447"/>
                    <a:pt x="95" y="421"/>
                    <a:pt x="76" y="412"/>
                  </a:cubicBezTo>
                  <a:cubicBezTo>
                    <a:pt x="69" y="410"/>
                    <a:pt x="61" y="413"/>
                    <a:pt x="58" y="418"/>
                  </a:cubicBezTo>
                  <a:cubicBezTo>
                    <a:pt x="54" y="423"/>
                    <a:pt x="54" y="429"/>
                    <a:pt x="53" y="435"/>
                  </a:cubicBezTo>
                  <a:cubicBezTo>
                    <a:pt x="50" y="415"/>
                    <a:pt x="49" y="395"/>
                    <a:pt x="51" y="375"/>
                  </a:cubicBezTo>
                  <a:cubicBezTo>
                    <a:pt x="64" y="368"/>
                    <a:pt x="95" y="351"/>
                    <a:pt x="79" y="338"/>
                  </a:cubicBezTo>
                  <a:cubicBezTo>
                    <a:pt x="73" y="333"/>
                    <a:pt x="65" y="335"/>
                    <a:pt x="60" y="340"/>
                  </a:cubicBezTo>
                  <a:cubicBezTo>
                    <a:pt x="56" y="342"/>
                    <a:pt x="55" y="346"/>
                    <a:pt x="53" y="350"/>
                  </a:cubicBezTo>
                  <a:cubicBezTo>
                    <a:pt x="55" y="331"/>
                    <a:pt x="59" y="312"/>
                    <a:pt x="65" y="294"/>
                  </a:cubicBezTo>
                  <a:cubicBezTo>
                    <a:pt x="80" y="291"/>
                    <a:pt x="110" y="283"/>
                    <a:pt x="102" y="267"/>
                  </a:cubicBezTo>
                  <a:cubicBezTo>
                    <a:pt x="99" y="261"/>
                    <a:pt x="91" y="259"/>
                    <a:pt x="85" y="261"/>
                  </a:cubicBezTo>
                  <a:cubicBezTo>
                    <a:pt x="80" y="263"/>
                    <a:pt x="76" y="266"/>
                    <a:pt x="73" y="270"/>
                  </a:cubicBezTo>
                  <a:cubicBezTo>
                    <a:pt x="80" y="253"/>
                    <a:pt x="87" y="237"/>
                    <a:pt x="96" y="221"/>
                  </a:cubicBezTo>
                  <a:cubicBezTo>
                    <a:pt x="111" y="226"/>
                    <a:pt x="137" y="235"/>
                    <a:pt x="141" y="219"/>
                  </a:cubicBezTo>
                  <a:cubicBezTo>
                    <a:pt x="142" y="212"/>
                    <a:pt x="138" y="206"/>
                    <a:pt x="132" y="204"/>
                  </a:cubicBezTo>
                  <a:cubicBezTo>
                    <a:pt x="122" y="200"/>
                    <a:pt x="113" y="206"/>
                    <a:pt x="104" y="208"/>
                  </a:cubicBezTo>
                  <a:cubicBezTo>
                    <a:pt x="116" y="188"/>
                    <a:pt x="130" y="170"/>
                    <a:pt x="145" y="153"/>
                  </a:cubicBezTo>
                  <a:cubicBezTo>
                    <a:pt x="160" y="158"/>
                    <a:pt x="186" y="166"/>
                    <a:pt x="189" y="151"/>
                  </a:cubicBezTo>
                  <a:cubicBezTo>
                    <a:pt x="191" y="144"/>
                    <a:pt x="186" y="138"/>
                    <a:pt x="180" y="135"/>
                  </a:cubicBezTo>
                  <a:cubicBezTo>
                    <a:pt x="173" y="133"/>
                    <a:pt x="167" y="135"/>
                    <a:pt x="161" y="137"/>
                  </a:cubicBezTo>
                  <a:cubicBezTo>
                    <a:pt x="177" y="122"/>
                    <a:pt x="194" y="108"/>
                    <a:pt x="212" y="96"/>
                  </a:cubicBezTo>
                  <a:cubicBezTo>
                    <a:pt x="225" y="104"/>
                    <a:pt x="253" y="122"/>
                    <a:pt x="259" y="104"/>
                  </a:cubicBezTo>
                  <a:cubicBezTo>
                    <a:pt x="261" y="98"/>
                    <a:pt x="258" y="91"/>
                    <a:pt x="252" y="88"/>
                  </a:cubicBezTo>
                  <a:cubicBezTo>
                    <a:pt x="245" y="84"/>
                    <a:pt x="236" y="87"/>
                    <a:pt x="228" y="87"/>
                  </a:cubicBezTo>
                  <a:cubicBezTo>
                    <a:pt x="243" y="77"/>
                    <a:pt x="260" y="69"/>
                    <a:pt x="277" y="63"/>
                  </a:cubicBezTo>
                  <a:cubicBezTo>
                    <a:pt x="277" y="63"/>
                    <a:pt x="278" y="63"/>
                    <a:pt x="278" y="62"/>
                  </a:cubicBezTo>
                  <a:cubicBezTo>
                    <a:pt x="290" y="70"/>
                    <a:pt x="320" y="90"/>
                    <a:pt x="326" y="71"/>
                  </a:cubicBezTo>
                  <a:cubicBezTo>
                    <a:pt x="328" y="65"/>
                    <a:pt x="324" y="58"/>
                    <a:pt x="319" y="55"/>
                  </a:cubicBezTo>
                  <a:cubicBezTo>
                    <a:pt x="308" y="49"/>
                    <a:pt x="296" y="57"/>
                    <a:pt x="285" y="52"/>
                  </a:cubicBezTo>
                  <a:cubicBezTo>
                    <a:pt x="286" y="52"/>
                    <a:pt x="286" y="52"/>
                    <a:pt x="286" y="51"/>
                  </a:cubicBezTo>
                  <a:cubicBezTo>
                    <a:pt x="292" y="43"/>
                    <a:pt x="297" y="34"/>
                    <a:pt x="297" y="23"/>
                  </a:cubicBezTo>
                  <a:cubicBezTo>
                    <a:pt x="298" y="17"/>
                    <a:pt x="298" y="8"/>
                    <a:pt x="290" y="6"/>
                  </a:cubicBezTo>
                  <a:cubicBezTo>
                    <a:pt x="270" y="0"/>
                    <a:pt x="274" y="42"/>
                    <a:pt x="275" y="52"/>
                  </a:cubicBezTo>
                  <a:cubicBezTo>
                    <a:pt x="275" y="52"/>
                    <a:pt x="275" y="52"/>
                    <a:pt x="274" y="52"/>
                  </a:cubicBezTo>
                  <a:cubicBezTo>
                    <a:pt x="257" y="58"/>
                    <a:pt x="241" y="66"/>
                    <a:pt x="225" y="75"/>
                  </a:cubicBezTo>
                  <a:cubicBezTo>
                    <a:pt x="228" y="69"/>
                    <a:pt x="230" y="63"/>
                    <a:pt x="231" y="56"/>
                  </a:cubicBezTo>
                  <a:cubicBezTo>
                    <a:pt x="231" y="50"/>
                    <a:pt x="231" y="41"/>
                    <a:pt x="224" y="39"/>
                  </a:cubicBezTo>
                  <a:cubicBezTo>
                    <a:pt x="204" y="33"/>
                    <a:pt x="207" y="75"/>
                    <a:pt x="209" y="85"/>
                  </a:cubicBezTo>
                  <a:cubicBezTo>
                    <a:pt x="187" y="99"/>
                    <a:pt x="167" y="116"/>
                    <a:pt x="148" y="134"/>
                  </a:cubicBezTo>
                  <a:cubicBezTo>
                    <a:pt x="151" y="126"/>
                    <a:pt x="152" y="118"/>
                    <a:pt x="151" y="109"/>
                  </a:cubicBezTo>
                  <a:cubicBezTo>
                    <a:pt x="150" y="103"/>
                    <a:pt x="147" y="93"/>
                    <a:pt x="139" y="94"/>
                  </a:cubicBezTo>
                  <a:cubicBezTo>
                    <a:pt x="119" y="95"/>
                    <a:pt x="133" y="133"/>
                    <a:pt x="136" y="142"/>
                  </a:cubicBezTo>
                  <a:cubicBezTo>
                    <a:pt x="136" y="142"/>
                    <a:pt x="137" y="143"/>
                    <a:pt x="137" y="143"/>
                  </a:cubicBezTo>
                  <a:cubicBezTo>
                    <a:pt x="136" y="144"/>
                    <a:pt x="135" y="146"/>
                    <a:pt x="136" y="147"/>
                  </a:cubicBezTo>
                  <a:cubicBezTo>
                    <a:pt x="124" y="160"/>
                    <a:pt x="113" y="174"/>
                    <a:pt x="103" y="189"/>
                  </a:cubicBezTo>
                  <a:cubicBezTo>
                    <a:pt x="103" y="185"/>
                    <a:pt x="103" y="181"/>
                    <a:pt x="103" y="178"/>
                  </a:cubicBezTo>
                  <a:cubicBezTo>
                    <a:pt x="102" y="171"/>
                    <a:pt x="99" y="161"/>
                    <a:pt x="91" y="162"/>
                  </a:cubicBezTo>
                  <a:cubicBezTo>
                    <a:pt x="71" y="163"/>
                    <a:pt x="84" y="202"/>
                    <a:pt x="88" y="210"/>
                  </a:cubicBezTo>
                  <a:cubicBezTo>
                    <a:pt x="88" y="211"/>
                    <a:pt x="88" y="211"/>
                    <a:pt x="89" y="211"/>
                  </a:cubicBezTo>
                  <a:cubicBezTo>
                    <a:pt x="89" y="212"/>
                    <a:pt x="89" y="212"/>
                    <a:pt x="89" y="212"/>
                  </a:cubicBezTo>
                  <a:cubicBezTo>
                    <a:pt x="88" y="212"/>
                    <a:pt x="87" y="213"/>
                    <a:pt x="87" y="214"/>
                  </a:cubicBezTo>
                  <a:cubicBezTo>
                    <a:pt x="76" y="234"/>
                    <a:pt x="67" y="255"/>
                    <a:pt x="59" y="276"/>
                  </a:cubicBezTo>
                  <a:cubicBezTo>
                    <a:pt x="57" y="267"/>
                    <a:pt x="54" y="259"/>
                    <a:pt x="48" y="252"/>
                  </a:cubicBezTo>
                  <a:cubicBezTo>
                    <a:pt x="43" y="247"/>
                    <a:pt x="35" y="240"/>
                    <a:pt x="29" y="247"/>
                  </a:cubicBezTo>
                  <a:cubicBezTo>
                    <a:pt x="16" y="260"/>
                    <a:pt x="45" y="283"/>
                    <a:pt x="53" y="289"/>
                  </a:cubicBezTo>
                  <a:cubicBezTo>
                    <a:pt x="53" y="289"/>
                    <a:pt x="54" y="289"/>
                    <a:pt x="54" y="290"/>
                  </a:cubicBezTo>
                  <a:cubicBezTo>
                    <a:pt x="54" y="290"/>
                    <a:pt x="54" y="291"/>
                    <a:pt x="54" y="292"/>
                  </a:cubicBezTo>
                  <a:cubicBezTo>
                    <a:pt x="50" y="306"/>
                    <a:pt x="46" y="321"/>
                    <a:pt x="44" y="335"/>
                  </a:cubicBezTo>
                  <a:cubicBezTo>
                    <a:pt x="43" y="343"/>
                    <a:pt x="42" y="351"/>
                    <a:pt x="41" y="359"/>
                  </a:cubicBezTo>
                  <a:cubicBezTo>
                    <a:pt x="37" y="352"/>
                    <a:pt x="33" y="346"/>
                    <a:pt x="26" y="341"/>
                  </a:cubicBezTo>
                  <a:cubicBezTo>
                    <a:pt x="21" y="337"/>
                    <a:pt x="10" y="331"/>
                    <a:pt x="5" y="338"/>
                  </a:cubicBezTo>
                  <a:cubicBezTo>
                    <a:pt x="0" y="344"/>
                    <a:pt x="5" y="352"/>
                    <a:pt x="10" y="356"/>
                  </a:cubicBezTo>
                  <a:cubicBezTo>
                    <a:pt x="18" y="364"/>
                    <a:pt x="28" y="369"/>
                    <a:pt x="39" y="373"/>
                  </a:cubicBezTo>
                  <a:cubicBezTo>
                    <a:pt x="39" y="374"/>
                    <a:pt x="39" y="374"/>
                    <a:pt x="40" y="374"/>
                  </a:cubicBezTo>
                  <a:cubicBezTo>
                    <a:pt x="39" y="397"/>
                    <a:pt x="40" y="419"/>
                    <a:pt x="43" y="442"/>
                  </a:cubicBezTo>
                  <a:cubicBezTo>
                    <a:pt x="38" y="436"/>
                    <a:pt x="32" y="432"/>
                    <a:pt x="25" y="429"/>
                  </a:cubicBezTo>
                  <a:cubicBezTo>
                    <a:pt x="19" y="427"/>
                    <a:pt x="8" y="424"/>
                    <a:pt x="4" y="432"/>
                  </a:cubicBezTo>
                  <a:cubicBezTo>
                    <a:pt x="1" y="439"/>
                    <a:pt x="8" y="446"/>
                    <a:pt x="14" y="449"/>
                  </a:cubicBezTo>
                  <a:cubicBezTo>
                    <a:pt x="24" y="454"/>
                    <a:pt x="35" y="456"/>
                    <a:pt x="46" y="457"/>
                  </a:cubicBezTo>
                  <a:cubicBezTo>
                    <a:pt x="46" y="457"/>
                    <a:pt x="46" y="457"/>
                    <a:pt x="46" y="457"/>
                  </a:cubicBezTo>
                  <a:cubicBezTo>
                    <a:pt x="50" y="477"/>
                    <a:pt x="56" y="496"/>
                    <a:pt x="64" y="514"/>
                  </a:cubicBezTo>
                  <a:cubicBezTo>
                    <a:pt x="58" y="511"/>
                    <a:pt x="53" y="509"/>
                    <a:pt x="47" y="508"/>
                  </a:cubicBezTo>
                  <a:cubicBezTo>
                    <a:pt x="40" y="507"/>
                    <a:pt x="31" y="507"/>
                    <a:pt x="28" y="513"/>
                  </a:cubicBezTo>
                  <a:cubicBezTo>
                    <a:pt x="25" y="521"/>
                    <a:pt x="32" y="527"/>
                    <a:pt x="38" y="529"/>
                  </a:cubicBezTo>
                  <a:cubicBezTo>
                    <a:pt x="48" y="533"/>
                    <a:pt x="61" y="533"/>
                    <a:pt x="71" y="532"/>
                  </a:cubicBezTo>
                  <a:cubicBezTo>
                    <a:pt x="79" y="550"/>
                    <a:pt x="89" y="566"/>
                    <a:pt x="99" y="582"/>
                  </a:cubicBezTo>
                  <a:cubicBezTo>
                    <a:pt x="94" y="579"/>
                    <a:pt x="88" y="576"/>
                    <a:pt x="81" y="575"/>
                  </a:cubicBezTo>
                  <a:cubicBezTo>
                    <a:pt x="75" y="574"/>
                    <a:pt x="66" y="574"/>
                    <a:pt x="63" y="580"/>
                  </a:cubicBezTo>
                  <a:cubicBezTo>
                    <a:pt x="60" y="587"/>
                    <a:pt x="67" y="594"/>
                    <a:pt x="73" y="596"/>
                  </a:cubicBezTo>
                  <a:cubicBezTo>
                    <a:pt x="83" y="600"/>
                    <a:pt x="96" y="600"/>
                    <a:pt x="107" y="599"/>
                  </a:cubicBezTo>
                  <a:cubicBezTo>
                    <a:pt x="108" y="599"/>
                    <a:pt x="109" y="599"/>
                    <a:pt x="110" y="598"/>
                  </a:cubicBezTo>
                  <a:cubicBezTo>
                    <a:pt x="110" y="600"/>
                    <a:pt x="112" y="602"/>
                    <a:pt x="113" y="602"/>
                  </a:cubicBezTo>
                  <a:cubicBezTo>
                    <a:pt x="123" y="614"/>
                    <a:pt x="133" y="625"/>
                    <a:pt x="144" y="636"/>
                  </a:cubicBezTo>
                  <a:cubicBezTo>
                    <a:pt x="137" y="634"/>
                    <a:pt x="130" y="633"/>
                    <a:pt x="123" y="634"/>
                  </a:cubicBezTo>
                  <a:cubicBezTo>
                    <a:pt x="116" y="634"/>
                    <a:pt x="106" y="637"/>
                    <a:pt x="106" y="645"/>
                  </a:cubicBezTo>
                  <a:cubicBezTo>
                    <a:pt x="107" y="665"/>
                    <a:pt x="146" y="653"/>
                    <a:pt x="155" y="650"/>
                  </a:cubicBezTo>
                  <a:cubicBezTo>
                    <a:pt x="155" y="650"/>
                    <a:pt x="156" y="649"/>
                    <a:pt x="156" y="649"/>
                  </a:cubicBezTo>
                  <a:cubicBezTo>
                    <a:pt x="157" y="650"/>
                    <a:pt x="158" y="650"/>
                    <a:pt x="159" y="651"/>
                  </a:cubicBezTo>
                  <a:cubicBezTo>
                    <a:pt x="166" y="657"/>
                    <a:pt x="174" y="663"/>
                    <a:pt x="182" y="669"/>
                  </a:cubicBezTo>
                  <a:cubicBezTo>
                    <a:pt x="190" y="676"/>
                    <a:pt x="198" y="682"/>
                    <a:pt x="207" y="687"/>
                  </a:cubicBezTo>
                  <a:cubicBezTo>
                    <a:pt x="201" y="687"/>
                    <a:pt x="195" y="689"/>
                    <a:pt x="189" y="691"/>
                  </a:cubicBezTo>
                  <a:cubicBezTo>
                    <a:pt x="183" y="694"/>
                    <a:pt x="174" y="699"/>
                    <a:pt x="178" y="707"/>
                  </a:cubicBezTo>
                  <a:cubicBezTo>
                    <a:pt x="185" y="724"/>
                    <a:pt x="216" y="704"/>
                    <a:pt x="224" y="698"/>
                  </a:cubicBezTo>
                  <a:cubicBezTo>
                    <a:pt x="243" y="708"/>
                    <a:pt x="262" y="717"/>
                    <a:pt x="282" y="724"/>
                  </a:cubicBezTo>
                  <a:cubicBezTo>
                    <a:pt x="275" y="726"/>
                    <a:pt x="269" y="729"/>
                    <a:pt x="264" y="733"/>
                  </a:cubicBezTo>
                  <a:cubicBezTo>
                    <a:pt x="259" y="737"/>
                    <a:pt x="253" y="744"/>
                    <a:pt x="258" y="750"/>
                  </a:cubicBezTo>
                  <a:cubicBezTo>
                    <a:pt x="269" y="764"/>
                    <a:pt x="294" y="739"/>
                    <a:pt x="301" y="730"/>
                  </a:cubicBezTo>
                  <a:cubicBezTo>
                    <a:pt x="324" y="737"/>
                    <a:pt x="347" y="742"/>
                    <a:pt x="371" y="743"/>
                  </a:cubicBezTo>
                  <a:cubicBezTo>
                    <a:pt x="365" y="745"/>
                    <a:pt x="359" y="748"/>
                    <a:pt x="353" y="752"/>
                  </a:cubicBezTo>
                  <a:cubicBezTo>
                    <a:pt x="349" y="756"/>
                    <a:pt x="343" y="763"/>
                    <a:pt x="348" y="770"/>
                  </a:cubicBezTo>
                  <a:cubicBezTo>
                    <a:pt x="359" y="784"/>
                    <a:pt x="385" y="757"/>
                    <a:pt x="391" y="749"/>
                  </a:cubicBezTo>
                  <a:cubicBezTo>
                    <a:pt x="392" y="749"/>
                    <a:pt x="392" y="748"/>
                    <a:pt x="392" y="747"/>
                  </a:cubicBezTo>
                  <a:cubicBezTo>
                    <a:pt x="393" y="748"/>
                    <a:pt x="395" y="748"/>
                    <a:pt x="396" y="748"/>
                  </a:cubicBezTo>
                  <a:cubicBezTo>
                    <a:pt x="397" y="748"/>
                    <a:pt x="399" y="748"/>
                    <a:pt x="400" y="747"/>
                  </a:cubicBezTo>
                  <a:cubicBezTo>
                    <a:pt x="400" y="748"/>
                    <a:pt x="401" y="749"/>
                    <a:pt x="401" y="749"/>
                  </a:cubicBezTo>
                  <a:cubicBezTo>
                    <a:pt x="408" y="757"/>
                    <a:pt x="434" y="784"/>
                    <a:pt x="445" y="770"/>
                  </a:cubicBezTo>
                  <a:cubicBezTo>
                    <a:pt x="450" y="763"/>
                    <a:pt x="444" y="756"/>
                    <a:pt x="439" y="752"/>
                  </a:cubicBezTo>
                  <a:cubicBezTo>
                    <a:pt x="434" y="748"/>
                    <a:pt x="428" y="745"/>
                    <a:pt x="421" y="743"/>
                  </a:cubicBezTo>
                  <a:cubicBezTo>
                    <a:pt x="445" y="742"/>
                    <a:pt x="468" y="737"/>
                    <a:pt x="491" y="730"/>
                  </a:cubicBezTo>
                  <a:cubicBezTo>
                    <a:pt x="499" y="739"/>
                    <a:pt x="523" y="764"/>
                    <a:pt x="535" y="750"/>
                  </a:cubicBezTo>
                  <a:cubicBezTo>
                    <a:pt x="539" y="744"/>
                    <a:pt x="534" y="737"/>
                    <a:pt x="529" y="733"/>
                  </a:cubicBezTo>
                  <a:cubicBezTo>
                    <a:pt x="523" y="729"/>
                    <a:pt x="517" y="726"/>
                    <a:pt x="511" y="724"/>
                  </a:cubicBezTo>
                  <a:cubicBezTo>
                    <a:pt x="531" y="717"/>
                    <a:pt x="550" y="708"/>
                    <a:pt x="568" y="698"/>
                  </a:cubicBezTo>
                  <a:cubicBezTo>
                    <a:pt x="577" y="704"/>
                    <a:pt x="607" y="724"/>
                    <a:pt x="615" y="707"/>
                  </a:cubicBezTo>
                  <a:cubicBezTo>
                    <a:pt x="618" y="699"/>
                    <a:pt x="609" y="694"/>
                    <a:pt x="603" y="691"/>
                  </a:cubicBezTo>
                  <a:cubicBezTo>
                    <a:pt x="597" y="689"/>
                    <a:pt x="592" y="687"/>
                    <a:pt x="586" y="687"/>
                  </a:cubicBezTo>
                  <a:cubicBezTo>
                    <a:pt x="594" y="682"/>
                    <a:pt x="603" y="676"/>
                    <a:pt x="611" y="669"/>
                  </a:cubicBezTo>
                  <a:cubicBezTo>
                    <a:pt x="619" y="663"/>
                    <a:pt x="626" y="657"/>
                    <a:pt x="633" y="651"/>
                  </a:cubicBezTo>
                  <a:cubicBezTo>
                    <a:pt x="635" y="650"/>
                    <a:pt x="636" y="650"/>
                    <a:pt x="636" y="649"/>
                  </a:cubicBezTo>
                  <a:cubicBezTo>
                    <a:pt x="637" y="649"/>
                    <a:pt x="637" y="650"/>
                    <a:pt x="638" y="650"/>
                  </a:cubicBezTo>
                  <a:cubicBezTo>
                    <a:pt x="647" y="653"/>
                    <a:pt x="685" y="665"/>
                    <a:pt x="686" y="645"/>
                  </a:cubicBezTo>
                  <a:cubicBezTo>
                    <a:pt x="686" y="637"/>
                    <a:pt x="676" y="634"/>
                    <a:pt x="670" y="634"/>
                  </a:cubicBezTo>
                  <a:cubicBezTo>
                    <a:pt x="663" y="633"/>
                    <a:pt x="656" y="634"/>
                    <a:pt x="649" y="636"/>
                  </a:cubicBezTo>
                  <a:cubicBezTo>
                    <a:pt x="660" y="625"/>
                    <a:pt x="670" y="614"/>
                    <a:pt x="679" y="602"/>
                  </a:cubicBezTo>
                  <a:cubicBezTo>
                    <a:pt x="681" y="602"/>
                    <a:pt x="683" y="600"/>
                    <a:pt x="683" y="598"/>
                  </a:cubicBezTo>
                  <a:cubicBezTo>
                    <a:pt x="684" y="599"/>
                    <a:pt x="684" y="599"/>
                    <a:pt x="685" y="599"/>
                  </a:cubicBezTo>
                  <a:cubicBezTo>
                    <a:pt x="696" y="600"/>
                    <a:pt x="709" y="600"/>
                    <a:pt x="720" y="596"/>
                  </a:cubicBezTo>
                  <a:cubicBezTo>
                    <a:pt x="726" y="594"/>
                    <a:pt x="733" y="587"/>
                    <a:pt x="730" y="580"/>
                  </a:cubicBezTo>
                  <a:cubicBezTo>
                    <a:pt x="727" y="574"/>
                    <a:pt x="718" y="574"/>
                    <a:pt x="712" y="575"/>
                  </a:cubicBezTo>
                  <a:cubicBezTo>
                    <a:pt x="705" y="576"/>
                    <a:pt x="699" y="579"/>
                    <a:pt x="693" y="582"/>
                  </a:cubicBezTo>
                  <a:cubicBezTo>
                    <a:pt x="704" y="566"/>
                    <a:pt x="713" y="550"/>
                    <a:pt x="721" y="532"/>
                  </a:cubicBezTo>
                  <a:cubicBezTo>
                    <a:pt x="732" y="533"/>
                    <a:pt x="744" y="533"/>
                    <a:pt x="754" y="529"/>
                  </a:cubicBezTo>
                  <a:cubicBezTo>
                    <a:pt x="760" y="527"/>
                    <a:pt x="767" y="521"/>
                    <a:pt x="764" y="513"/>
                  </a:cubicBezTo>
                  <a:cubicBezTo>
                    <a:pt x="761" y="507"/>
                    <a:pt x="752" y="507"/>
                    <a:pt x="746" y="508"/>
                  </a:cubicBezTo>
                  <a:cubicBezTo>
                    <a:pt x="740" y="509"/>
                    <a:pt x="734" y="511"/>
                    <a:pt x="729" y="514"/>
                  </a:cubicBezTo>
                  <a:cubicBezTo>
                    <a:pt x="736" y="496"/>
                    <a:pt x="742" y="477"/>
                    <a:pt x="746" y="457"/>
                  </a:cubicBezTo>
                  <a:cubicBezTo>
                    <a:pt x="746" y="457"/>
                    <a:pt x="746" y="457"/>
                    <a:pt x="746" y="457"/>
                  </a:cubicBezTo>
                  <a:cubicBezTo>
                    <a:pt x="757" y="456"/>
                    <a:pt x="769" y="454"/>
                    <a:pt x="779" y="449"/>
                  </a:cubicBezTo>
                  <a:cubicBezTo>
                    <a:pt x="784" y="446"/>
                    <a:pt x="792" y="439"/>
                    <a:pt x="788" y="432"/>
                  </a:cubicBezTo>
                  <a:cubicBezTo>
                    <a:pt x="784" y="424"/>
                    <a:pt x="774" y="427"/>
                    <a:pt x="767" y="429"/>
                  </a:cubicBezTo>
                  <a:close/>
                  <a:moveTo>
                    <a:pt x="767" y="350"/>
                  </a:moveTo>
                  <a:cubicBezTo>
                    <a:pt x="769" y="348"/>
                    <a:pt x="781" y="338"/>
                    <a:pt x="782" y="344"/>
                  </a:cubicBezTo>
                  <a:cubicBezTo>
                    <a:pt x="783" y="349"/>
                    <a:pt x="772" y="356"/>
                    <a:pt x="769" y="358"/>
                  </a:cubicBezTo>
                  <a:cubicBezTo>
                    <a:pt x="765" y="360"/>
                    <a:pt x="761" y="362"/>
                    <a:pt x="758" y="364"/>
                  </a:cubicBezTo>
                  <a:cubicBezTo>
                    <a:pt x="760" y="359"/>
                    <a:pt x="763" y="354"/>
                    <a:pt x="767" y="350"/>
                  </a:cubicBezTo>
                  <a:close/>
                  <a:moveTo>
                    <a:pt x="746" y="262"/>
                  </a:moveTo>
                  <a:cubicBezTo>
                    <a:pt x="748" y="260"/>
                    <a:pt x="749" y="257"/>
                    <a:pt x="752" y="256"/>
                  </a:cubicBezTo>
                  <a:cubicBezTo>
                    <a:pt x="755" y="254"/>
                    <a:pt x="760" y="251"/>
                    <a:pt x="758" y="257"/>
                  </a:cubicBezTo>
                  <a:cubicBezTo>
                    <a:pt x="756" y="265"/>
                    <a:pt x="748" y="273"/>
                    <a:pt x="740" y="279"/>
                  </a:cubicBezTo>
                  <a:cubicBezTo>
                    <a:pt x="741" y="273"/>
                    <a:pt x="743" y="267"/>
                    <a:pt x="746" y="262"/>
                  </a:cubicBezTo>
                  <a:close/>
                  <a:moveTo>
                    <a:pt x="495" y="65"/>
                  </a:moveTo>
                  <a:cubicBezTo>
                    <a:pt x="493" y="66"/>
                    <a:pt x="490" y="67"/>
                    <a:pt x="487" y="69"/>
                  </a:cubicBezTo>
                  <a:cubicBezTo>
                    <a:pt x="485" y="70"/>
                    <a:pt x="483" y="70"/>
                    <a:pt x="480" y="71"/>
                  </a:cubicBezTo>
                  <a:cubicBezTo>
                    <a:pt x="474" y="68"/>
                    <a:pt x="473" y="66"/>
                    <a:pt x="476" y="63"/>
                  </a:cubicBezTo>
                  <a:cubicBezTo>
                    <a:pt x="480" y="57"/>
                    <a:pt x="492" y="61"/>
                    <a:pt x="498" y="61"/>
                  </a:cubicBezTo>
                  <a:cubicBezTo>
                    <a:pt x="500" y="61"/>
                    <a:pt x="501" y="61"/>
                    <a:pt x="503" y="61"/>
                  </a:cubicBezTo>
                  <a:cubicBezTo>
                    <a:pt x="500" y="62"/>
                    <a:pt x="498" y="64"/>
                    <a:pt x="495" y="65"/>
                  </a:cubicBezTo>
                  <a:close/>
                  <a:moveTo>
                    <a:pt x="511" y="45"/>
                  </a:moveTo>
                  <a:cubicBezTo>
                    <a:pt x="507" y="40"/>
                    <a:pt x="505" y="35"/>
                    <a:pt x="504" y="29"/>
                  </a:cubicBezTo>
                  <a:cubicBezTo>
                    <a:pt x="503" y="26"/>
                    <a:pt x="502" y="24"/>
                    <a:pt x="502" y="21"/>
                  </a:cubicBezTo>
                  <a:cubicBezTo>
                    <a:pt x="502" y="17"/>
                    <a:pt x="502" y="15"/>
                    <a:pt x="505" y="15"/>
                  </a:cubicBezTo>
                  <a:cubicBezTo>
                    <a:pt x="512" y="15"/>
                    <a:pt x="512" y="34"/>
                    <a:pt x="511" y="45"/>
                  </a:cubicBezTo>
                  <a:close/>
                  <a:moveTo>
                    <a:pt x="562" y="98"/>
                  </a:moveTo>
                  <a:cubicBezTo>
                    <a:pt x="559" y="99"/>
                    <a:pt x="557" y="100"/>
                    <a:pt x="554" y="102"/>
                  </a:cubicBezTo>
                  <a:cubicBezTo>
                    <a:pt x="552" y="103"/>
                    <a:pt x="549" y="103"/>
                    <a:pt x="547" y="104"/>
                  </a:cubicBezTo>
                  <a:cubicBezTo>
                    <a:pt x="541" y="101"/>
                    <a:pt x="539" y="98"/>
                    <a:pt x="543" y="96"/>
                  </a:cubicBezTo>
                  <a:cubicBezTo>
                    <a:pt x="546" y="90"/>
                    <a:pt x="559" y="94"/>
                    <a:pt x="565" y="94"/>
                  </a:cubicBezTo>
                  <a:cubicBezTo>
                    <a:pt x="566" y="94"/>
                    <a:pt x="568" y="94"/>
                    <a:pt x="569" y="94"/>
                  </a:cubicBezTo>
                  <a:cubicBezTo>
                    <a:pt x="567" y="95"/>
                    <a:pt x="564" y="96"/>
                    <a:pt x="562" y="98"/>
                  </a:cubicBezTo>
                  <a:close/>
                  <a:moveTo>
                    <a:pt x="577" y="78"/>
                  </a:moveTo>
                  <a:cubicBezTo>
                    <a:pt x="574" y="73"/>
                    <a:pt x="571" y="68"/>
                    <a:pt x="570" y="62"/>
                  </a:cubicBezTo>
                  <a:cubicBezTo>
                    <a:pt x="569" y="59"/>
                    <a:pt x="569" y="57"/>
                    <a:pt x="569" y="54"/>
                  </a:cubicBezTo>
                  <a:cubicBezTo>
                    <a:pt x="569" y="50"/>
                    <a:pt x="568" y="48"/>
                    <a:pt x="572" y="48"/>
                  </a:cubicBezTo>
                  <a:cubicBezTo>
                    <a:pt x="579" y="48"/>
                    <a:pt x="578" y="67"/>
                    <a:pt x="577" y="78"/>
                  </a:cubicBezTo>
                  <a:close/>
                  <a:moveTo>
                    <a:pt x="611" y="147"/>
                  </a:moveTo>
                  <a:cubicBezTo>
                    <a:pt x="611" y="136"/>
                    <a:pt x="631" y="145"/>
                    <a:pt x="635" y="146"/>
                  </a:cubicBezTo>
                  <a:cubicBezTo>
                    <a:pt x="637" y="147"/>
                    <a:pt x="639" y="147"/>
                    <a:pt x="641" y="147"/>
                  </a:cubicBezTo>
                  <a:cubicBezTo>
                    <a:pt x="628" y="151"/>
                    <a:pt x="610" y="155"/>
                    <a:pt x="611" y="147"/>
                  </a:cubicBezTo>
                  <a:close/>
                  <a:moveTo>
                    <a:pt x="652" y="133"/>
                  </a:moveTo>
                  <a:cubicBezTo>
                    <a:pt x="650" y="128"/>
                    <a:pt x="648" y="122"/>
                    <a:pt x="648" y="117"/>
                  </a:cubicBezTo>
                  <a:cubicBezTo>
                    <a:pt x="648" y="114"/>
                    <a:pt x="648" y="111"/>
                    <a:pt x="649" y="108"/>
                  </a:cubicBezTo>
                  <a:cubicBezTo>
                    <a:pt x="649" y="106"/>
                    <a:pt x="650" y="105"/>
                    <a:pt x="653" y="105"/>
                  </a:cubicBezTo>
                  <a:cubicBezTo>
                    <a:pt x="655" y="104"/>
                    <a:pt x="656" y="104"/>
                    <a:pt x="656" y="106"/>
                  </a:cubicBezTo>
                  <a:cubicBezTo>
                    <a:pt x="658" y="111"/>
                    <a:pt x="655" y="120"/>
                    <a:pt x="654" y="125"/>
                  </a:cubicBezTo>
                  <a:cubicBezTo>
                    <a:pt x="654" y="127"/>
                    <a:pt x="653" y="130"/>
                    <a:pt x="652" y="133"/>
                  </a:cubicBezTo>
                  <a:close/>
                  <a:moveTo>
                    <a:pt x="659" y="215"/>
                  </a:moveTo>
                  <a:cubicBezTo>
                    <a:pt x="659" y="204"/>
                    <a:pt x="679" y="213"/>
                    <a:pt x="683" y="214"/>
                  </a:cubicBezTo>
                  <a:cubicBezTo>
                    <a:pt x="685" y="215"/>
                    <a:pt x="687" y="215"/>
                    <a:pt x="689" y="215"/>
                  </a:cubicBezTo>
                  <a:cubicBezTo>
                    <a:pt x="677" y="219"/>
                    <a:pt x="659" y="224"/>
                    <a:pt x="659" y="215"/>
                  </a:cubicBezTo>
                  <a:close/>
                  <a:moveTo>
                    <a:pt x="700" y="201"/>
                  </a:moveTo>
                  <a:cubicBezTo>
                    <a:pt x="698" y="196"/>
                    <a:pt x="697" y="191"/>
                    <a:pt x="697" y="185"/>
                  </a:cubicBezTo>
                  <a:cubicBezTo>
                    <a:pt x="697" y="183"/>
                    <a:pt x="696" y="179"/>
                    <a:pt x="697" y="176"/>
                  </a:cubicBezTo>
                  <a:cubicBezTo>
                    <a:pt x="697" y="174"/>
                    <a:pt x="698" y="173"/>
                    <a:pt x="701" y="173"/>
                  </a:cubicBezTo>
                  <a:cubicBezTo>
                    <a:pt x="703" y="172"/>
                    <a:pt x="704" y="172"/>
                    <a:pt x="704" y="175"/>
                  </a:cubicBezTo>
                  <a:cubicBezTo>
                    <a:pt x="707" y="179"/>
                    <a:pt x="704" y="188"/>
                    <a:pt x="703" y="193"/>
                  </a:cubicBezTo>
                  <a:cubicBezTo>
                    <a:pt x="702" y="196"/>
                    <a:pt x="701" y="199"/>
                    <a:pt x="700" y="201"/>
                  </a:cubicBezTo>
                  <a:close/>
                  <a:moveTo>
                    <a:pt x="714" y="282"/>
                  </a:moveTo>
                  <a:cubicBezTo>
                    <a:pt x="710" y="281"/>
                    <a:pt x="706" y="280"/>
                    <a:pt x="703" y="278"/>
                  </a:cubicBezTo>
                  <a:cubicBezTo>
                    <a:pt x="701" y="277"/>
                    <a:pt x="700" y="276"/>
                    <a:pt x="698" y="275"/>
                  </a:cubicBezTo>
                  <a:cubicBezTo>
                    <a:pt x="698" y="270"/>
                    <a:pt x="699" y="267"/>
                    <a:pt x="703" y="268"/>
                  </a:cubicBezTo>
                  <a:cubicBezTo>
                    <a:pt x="710" y="267"/>
                    <a:pt x="716" y="277"/>
                    <a:pt x="720" y="282"/>
                  </a:cubicBezTo>
                  <a:cubicBezTo>
                    <a:pt x="721" y="283"/>
                    <a:pt x="722" y="284"/>
                    <a:pt x="724" y="285"/>
                  </a:cubicBezTo>
                  <a:cubicBezTo>
                    <a:pt x="720" y="284"/>
                    <a:pt x="717" y="283"/>
                    <a:pt x="714" y="282"/>
                  </a:cubicBezTo>
                  <a:close/>
                  <a:moveTo>
                    <a:pt x="730" y="359"/>
                  </a:moveTo>
                  <a:cubicBezTo>
                    <a:pt x="726" y="357"/>
                    <a:pt x="723" y="354"/>
                    <a:pt x="720" y="352"/>
                  </a:cubicBezTo>
                  <a:cubicBezTo>
                    <a:pt x="718" y="349"/>
                    <a:pt x="717" y="345"/>
                    <a:pt x="720" y="343"/>
                  </a:cubicBezTo>
                  <a:cubicBezTo>
                    <a:pt x="722" y="342"/>
                    <a:pt x="724" y="343"/>
                    <a:pt x="725" y="343"/>
                  </a:cubicBezTo>
                  <a:cubicBezTo>
                    <a:pt x="731" y="346"/>
                    <a:pt x="734" y="355"/>
                    <a:pt x="736" y="360"/>
                  </a:cubicBezTo>
                  <a:cubicBezTo>
                    <a:pt x="737" y="362"/>
                    <a:pt x="738" y="364"/>
                    <a:pt x="740" y="365"/>
                  </a:cubicBezTo>
                  <a:cubicBezTo>
                    <a:pt x="736" y="363"/>
                    <a:pt x="733" y="361"/>
                    <a:pt x="730" y="359"/>
                  </a:cubicBezTo>
                  <a:close/>
                  <a:moveTo>
                    <a:pt x="728" y="439"/>
                  </a:moveTo>
                  <a:cubicBezTo>
                    <a:pt x="726" y="436"/>
                    <a:pt x="722" y="432"/>
                    <a:pt x="720" y="429"/>
                  </a:cubicBezTo>
                  <a:cubicBezTo>
                    <a:pt x="718" y="426"/>
                    <a:pt x="718" y="422"/>
                    <a:pt x="722" y="419"/>
                  </a:cubicBezTo>
                  <a:cubicBezTo>
                    <a:pt x="724" y="419"/>
                    <a:pt x="726" y="420"/>
                    <a:pt x="728" y="421"/>
                  </a:cubicBezTo>
                  <a:cubicBezTo>
                    <a:pt x="732" y="426"/>
                    <a:pt x="732" y="434"/>
                    <a:pt x="733" y="440"/>
                  </a:cubicBezTo>
                  <a:cubicBezTo>
                    <a:pt x="734" y="442"/>
                    <a:pt x="734" y="444"/>
                    <a:pt x="735" y="445"/>
                  </a:cubicBezTo>
                  <a:cubicBezTo>
                    <a:pt x="733" y="443"/>
                    <a:pt x="730" y="441"/>
                    <a:pt x="728" y="439"/>
                  </a:cubicBezTo>
                  <a:close/>
                  <a:moveTo>
                    <a:pt x="704" y="509"/>
                  </a:moveTo>
                  <a:cubicBezTo>
                    <a:pt x="702" y="507"/>
                    <a:pt x="701" y="504"/>
                    <a:pt x="699" y="501"/>
                  </a:cubicBezTo>
                  <a:cubicBezTo>
                    <a:pt x="696" y="494"/>
                    <a:pt x="702" y="486"/>
                    <a:pt x="707" y="495"/>
                  </a:cubicBezTo>
                  <a:cubicBezTo>
                    <a:pt x="711" y="500"/>
                    <a:pt x="709" y="507"/>
                    <a:pt x="709" y="514"/>
                  </a:cubicBezTo>
                  <a:cubicBezTo>
                    <a:pt x="709" y="515"/>
                    <a:pt x="709" y="517"/>
                    <a:pt x="710" y="519"/>
                  </a:cubicBezTo>
                  <a:cubicBezTo>
                    <a:pt x="708" y="516"/>
                    <a:pt x="706" y="512"/>
                    <a:pt x="704" y="509"/>
                  </a:cubicBezTo>
                  <a:close/>
                  <a:moveTo>
                    <a:pt x="85" y="495"/>
                  </a:moveTo>
                  <a:cubicBezTo>
                    <a:pt x="90" y="486"/>
                    <a:pt x="96" y="494"/>
                    <a:pt x="93" y="501"/>
                  </a:cubicBezTo>
                  <a:cubicBezTo>
                    <a:pt x="92" y="504"/>
                    <a:pt x="90" y="507"/>
                    <a:pt x="89" y="509"/>
                  </a:cubicBezTo>
                  <a:cubicBezTo>
                    <a:pt x="87" y="512"/>
                    <a:pt x="85" y="516"/>
                    <a:pt x="83" y="519"/>
                  </a:cubicBezTo>
                  <a:cubicBezTo>
                    <a:pt x="83" y="517"/>
                    <a:pt x="83" y="515"/>
                    <a:pt x="83" y="514"/>
                  </a:cubicBezTo>
                  <a:cubicBezTo>
                    <a:pt x="84" y="507"/>
                    <a:pt x="82" y="500"/>
                    <a:pt x="85" y="495"/>
                  </a:cubicBezTo>
                  <a:close/>
                  <a:moveTo>
                    <a:pt x="59" y="440"/>
                  </a:moveTo>
                  <a:cubicBezTo>
                    <a:pt x="61" y="434"/>
                    <a:pt x="60" y="426"/>
                    <a:pt x="65" y="421"/>
                  </a:cubicBezTo>
                  <a:cubicBezTo>
                    <a:pt x="66" y="420"/>
                    <a:pt x="68" y="419"/>
                    <a:pt x="70" y="419"/>
                  </a:cubicBezTo>
                  <a:cubicBezTo>
                    <a:pt x="74" y="422"/>
                    <a:pt x="75" y="426"/>
                    <a:pt x="72" y="429"/>
                  </a:cubicBezTo>
                  <a:cubicBezTo>
                    <a:pt x="71" y="432"/>
                    <a:pt x="67" y="436"/>
                    <a:pt x="64" y="439"/>
                  </a:cubicBezTo>
                  <a:cubicBezTo>
                    <a:pt x="62" y="441"/>
                    <a:pt x="60" y="443"/>
                    <a:pt x="58" y="445"/>
                  </a:cubicBezTo>
                  <a:cubicBezTo>
                    <a:pt x="58" y="444"/>
                    <a:pt x="59" y="442"/>
                    <a:pt x="59" y="440"/>
                  </a:cubicBezTo>
                  <a:close/>
                  <a:moveTo>
                    <a:pt x="56" y="360"/>
                  </a:moveTo>
                  <a:cubicBezTo>
                    <a:pt x="59" y="355"/>
                    <a:pt x="61" y="346"/>
                    <a:pt x="67" y="343"/>
                  </a:cubicBezTo>
                  <a:cubicBezTo>
                    <a:pt x="69" y="343"/>
                    <a:pt x="71" y="342"/>
                    <a:pt x="72" y="343"/>
                  </a:cubicBezTo>
                  <a:cubicBezTo>
                    <a:pt x="75" y="345"/>
                    <a:pt x="75" y="349"/>
                    <a:pt x="73" y="352"/>
                  </a:cubicBezTo>
                  <a:cubicBezTo>
                    <a:pt x="70" y="354"/>
                    <a:pt x="66" y="357"/>
                    <a:pt x="63" y="359"/>
                  </a:cubicBezTo>
                  <a:cubicBezTo>
                    <a:pt x="60" y="361"/>
                    <a:pt x="56" y="363"/>
                    <a:pt x="53" y="365"/>
                  </a:cubicBezTo>
                  <a:cubicBezTo>
                    <a:pt x="54" y="364"/>
                    <a:pt x="55" y="362"/>
                    <a:pt x="56" y="360"/>
                  </a:cubicBezTo>
                  <a:close/>
                  <a:moveTo>
                    <a:pt x="294" y="61"/>
                  </a:moveTo>
                  <a:cubicBezTo>
                    <a:pt x="300" y="61"/>
                    <a:pt x="313" y="57"/>
                    <a:pt x="316" y="63"/>
                  </a:cubicBezTo>
                  <a:cubicBezTo>
                    <a:pt x="320" y="66"/>
                    <a:pt x="318" y="68"/>
                    <a:pt x="312" y="71"/>
                  </a:cubicBezTo>
                  <a:cubicBezTo>
                    <a:pt x="310" y="70"/>
                    <a:pt x="307" y="70"/>
                    <a:pt x="305" y="69"/>
                  </a:cubicBezTo>
                  <a:cubicBezTo>
                    <a:pt x="302" y="67"/>
                    <a:pt x="300" y="66"/>
                    <a:pt x="297" y="65"/>
                  </a:cubicBezTo>
                  <a:cubicBezTo>
                    <a:pt x="295" y="64"/>
                    <a:pt x="292" y="62"/>
                    <a:pt x="290" y="61"/>
                  </a:cubicBezTo>
                  <a:cubicBezTo>
                    <a:pt x="291" y="61"/>
                    <a:pt x="293" y="61"/>
                    <a:pt x="294" y="61"/>
                  </a:cubicBezTo>
                  <a:close/>
                  <a:moveTo>
                    <a:pt x="287" y="15"/>
                  </a:moveTo>
                  <a:cubicBezTo>
                    <a:pt x="291" y="15"/>
                    <a:pt x="290" y="17"/>
                    <a:pt x="290" y="21"/>
                  </a:cubicBezTo>
                  <a:cubicBezTo>
                    <a:pt x="290" y="24"/>
                    <a:pt x="290" y="26"/>
                    <a:pt x="289" y="29"/>
                  </a:cubicBezTo>
                  <a:cubicBezTo>
                    <a:pt x="288" y="35"/>
                    <a:pt x="285" y="40"/>
                    <a:pt x="282" y="45"/>
                  </a:cubicBezTo>
                  <a:cubicBezTo>
                    <a:pt x="281" y="34"/>
                    <a:pt x="280" y="15"/>
                    <a:pt x="287" y="15"/>
                  </a:cubicBezTo>
                  <a:close/>
                  <a:moveTo>
                    <a:pt x="228" y="94"/>
                  </a:moveTo>
                  <a:cubicBezTo>
                    <a:pt x="234" y="94"/>
                    <a:pt x="246" y="90"/>
                    <a:pt x="250" y="96"/>
                  </a:cubicBezTo>
                  <a:cubicBezTo>
                    <a:pt x="253" y="98"/>
                    <a:pt x="252" y="101"/>
                    <a:pt x="246" y="104"/>
                  </a:cubicBezTo>
                  <a:cubicBezTo>
                    <a:pt x="243" y="103"/>
                    <a:pt x="241" y="103"/>
                    <a:pt x="239" y="102"/>
                  </a:cubicBezTo>
                  <a:cubicBezTo>
                    <a:pt x="236" y="100"/>
                    <a:pt x="233" y="99"/>
                    <a:pt x="231" y="98"/>
                  </a:cubicBezTo>
                  <a:cubicBezTo>
                    <a:pt x="228" y="96"/>
                    <a:pt x="226" y="95"/>
                    <a:pt x="223" y="94"/>
                  </a:cubicBezTo>
                  <a:cubicBezTo>
                    <a:pt x="225" y="94"/>
                    <a:pt x="226" y="94"/>
                    <a:pt x="228" y="94"/>
                  </a:cubicBezTo>
                  <a:close/>
                  <a:moveTo>
                    <a:pt x="221" y="48"/>
                  </a:moveTo>
                  <a:cubicBezTo>
                    <a:pt x="224" y="48"/>
                    <a:pt x="224" y="50"/>
                    <a:pt x="224" y="54"/>
                  </a:cubicBezTo>
                  <a:cubicBezTo>
                    <a:pt x="224" y="57"/>
                    <a:pt x="223" y="59"/>
                    <a:pt x="222" y="62"/>
                  </a:cubicBezTo>
                  <a:cubicBezTo>
                    <a:pt x="221" y="68"/>
                    <a:pt x="219" y="73"/>
                    <a:pt x="215" y="78"/>
                  </a:cubicBezTo>
                  <a:cubicBezTo>
                    <a:pt x="214" y="67"/>
                    <a:pt x="214" y="48"/>
                    <a:pt x="221" y="48"/>
                  </a:cubicBezTo>
                  <a:close/>
                  <a:moveTo>
                    <a:pt x="158" y="146"/>
                  </a:moveTo>
                  <a:cubicBezTo>
                    <a:pt x="162" y="145"/>
                    <a:pt x="182" y="136"/>
                    <a:pt x="182" y="147"/>
                  </a:cubicBezTo>
                  <a:cubicBezTo>
                    <a:pt x="182" y="155"/>
                    <a:pt x="164" y="151"/>
                    <a:pt x="152" y="147"/>
                  </a:cubicBezTo>
                  <a:cubicBezTo>
                    <a:pt x="153" y="147"/>
                    <a:pt x="155" y="147"/>
                    <a:pt x="158" y="146"/>
                  </a:cubicBezTo>
                  <a:close/>
                  <a:moveTo>
                    <a:pt x="136" y="106"/>
                  </a:moveTo>
                  <a:cubicBezTo>
                    <a:pt x="136" y="104"/>
                    <a:pt x="137" y="104"/>
                    <a:pt x="140" y="105"/>
                  </a:cubicBezTo>
                  <a:cubicBezTo>
                    <a:pt x="142" y="105"/>
                    <a:pt x="144" y="106"/>
                    <a:pt x="143" y="108"/>
                  </a:cubicBezTo>
                  <a:cubicBezTo>
                    <a:pt x="144" y="111"/>
                    <a:pt x="144" y="114"/>
                    <a:pt x="144" y="117"/>
                  </a:cubicBezTo>
                  <a:cubicBezTo>
                    <a:pt x="144" y="122"/>
                    <a:pt x="143" y="128"/>
                    <a:pt x="141" y="133"/>
                  </a:cubicBezTo>
                  <a:cubicBezTo>
                    <a:pt x="140" y="130"/>
                    <a:pt x="139" y="127"/>
                    <a:pt x="138" y="125"/>
                  </a:cubicBezTo>
                  <a:cubicBezTo>
                    <a:pt x="137" y="120"/>
                    <a:pt x="134" y="111"/>
                    <a:pt x="136" y="106"/>
                  </a:cubicBezTo>
                  <a:close/>
                  <a:moveTo>
                    <a:pt x="109" y="214"/>
                  </a:moveTo>
                  <a:cubicBezTo>
                    <a:pt x="114" y="213"/>
                    <a:pt x="134" y="204"/>
                    <a:pt x="134" y="215"/>
                  </a:cubicBezTo>
                  <a:cubicBezTo>
                    <a:pt x="134" y="224"/>
                    <a:pt x="116" y="219"/>
                    <a:pt x="103" y="215"/>
                  </a:cubicBezTo>
                  <a:cubicBezTo>
                    <a:pt x="105" y="215"/>
                    <a:pt x="107" y="215"/>
                    <a:pt x="109" y="214"/>
                  </a:cubicBezTo>
                  <a:close/>
                  <a:moveTo>
                    <a:pt x="88" y="175"/>
                  </a:moveTo>
                  <a:cubicBezTo>
                    <a:pt x="88" y="172"/>
                    <a:pt x="89" y="172"/>
                    <a:pt x="91" y="173"/>
                  </a:cubicBezTo>
                  <a:cubicBezTo>
                    <a:pt x="94" y="173"/>
                    <a:pt x="95" y="174"/>
                    <a:pt x="95" y="176"/>
                  </a:cubicBezTo>
                  <a:cubicBezTo>
                    <a:pt x="96" y="179"/>
                    <a:pt x="96" y="183"/>
                    <a:pt x="96" y="185"/>
                  </a:cubicBezTo>
                  <a:cubicBezTo>
                    <a:pt x="96" y="191"/>
                    <a:pt x="95" y="196"/>
                    <a:pt x="92" y="201"/>
                  </a:cubicBezTo>
                  <a:cubicBezTo>
                    <a:pt x="91" y="199"/>
                    <a:pt x="91" y="196"/>
                    <a:pt x="90" y="193"/>
                  </a:cubicBezTo>
                  <a:cubicBezTo>
                    <a:pt x="89" y="188"/>
                    <a:pt x="86" y="179"/>
                    <a:pt x="88" y="175"/>
                  </a:cubicBezTo>
                  <a:close/>
                  <a:moveTo>
                    <a:pt x="73" y="282"/>
                  </a:moveTo>
                  <a:cubicBezTo>
                    <a:pt x="77" y="277"/>
                    <a:pt x="82" y="267"/>
                    <a:pt x="90" y="268"/>
                  </a:cubicBezTo>
                  <a:cubicBezTo>
                    <a:pt x="93" y="267"/>
                    <a:pt x="95" y="270"/>
                    <a:pt x="94" y="275"/>
                  </a:cubicBezTo>
                  <a:cubicBezTo>
                    <a:pt x="93" y="276"/>
                    <a:pt x="91" y="277"/>
                    <a:pt x="89" y="278"/>
                  </a:cubicBezTo>
                  <a:cubicBezTo>
                    <a:pt x="86" y="280"/>
                    <a:pt x="82" y="281"/>
                    <a:pt x="78" y="282"/>
                  </a:cubicBezTo>
                  <a:cubicBezTo>
                    <a:pt x="75" y="283"/>
                    <a:pt x="72" y="284"/>
                    <a:pt x="69" y="285"/>
                  </a:cubicBezTo>
                  <a:cubicBezTo>
                    <a:pt x="70" y="284"/>
                    <a:pt x="71" y="283"/>
                    <a:pt x="73" y="282"/>
                  </a:cubicBezTo>
                  <a:close/>
                  <a:moveTo>
                    <a:pt x="34" y="257"/>
                  </a:moveTo>
                  <a:cubicBezTo>
                    <a:pt x="32" y="251"/>
                    <a:pt x="38" y="254"/>
                    <a:pt x="41" y="256"/>
                  </a:cubicBezTo>
                  <a:cubicBezTo>
                    <a:pt x="43" y="257"/>
                    <a:pt x="45" y="260"/>
                    <a:pt x="46" y="262"/>
                  </a:cubicBezTo>
                  <a:cubicBezTo>
                    <a:pt x="49" y="267"/>
                    <a:pt x="51" y="273"/>
                    <a:pt x="52" y="279"/>
                  </a:cubicBezTo>
                  <a:cubicBezTo>
                    <a:pt x="45" y="273"/>
                    <a:pt x="36" y="265"/>
                    <a:pt x="34" y="257"/>
                  </a:cubicBezTo>
                  <a:close/>
                  <a:moveTo>
                    <a:pt x="24" y="358"/>
                  </a:moveTo>
                  <a:cubicBezTo>
                    <a:pt x="21" y="356"/>
                    <a:pt x="10" y="349"/>
                    <a:pt x="11" y="344"/>
                  </a:cubicBezTo>
                  <a:cubicBezTo>
                    <a:pt x="12" y="338"/>
                    <a:pt x="24" y="348"/>
                    <a:pt x="26" y="350"/>
                  </a:cubicBezTo>
                  <a:cubicBezTo>
                    <a:pt x="30" y="354"/>
                    <a:pt x="33" y="359"/>
                    <a:pt x="35" y="364"/>
                  </a:cubicBezTo>
                  <a:cubicBezTo>
                    <a:pt x="31" y="362"/>
                    <a:pt x="27" y="360"/>
                    <a:pt x="24" y="358"/>
                  </a:cubicBezTo>
                  <a:close/>
                  <a:moveTo>
                    <a:pt x="28" y="446"/>
                  </a:moveTo>
                  <a:cubicBezTo>
                    <a:pt x="25" y="445"/>
                    <a:pt x="10" y="441"/>
                    <a:pt x="11" y="436"/>
                  </a:cubicBezTo>
                  <a:cubicBezTo>
                    <a:pt x="12" y="431"/>
                    <a:pt x="24" y="437"/>
                    <a:pt x="27" y="438"/>
                  </a:cubicBezTo>
                  <a:cubicBezTo>
                    <a:pt x="32" y="441"/>
                    <a:pt x="36" y="444"/>
                    <a:pt x="40" y="449"/>
                  </a:cubicBezTo>
                  <a:cubicBezTo>
                    <a:pt x="36" y="448"/>
                    <a:pt x="32" y="447"/>
                    <a:pt x="28" y="446"/>
                  </a:cubicBezTo>
                  <a:close/>
                  <a:moveTo>
                    <a:pt x="56" y="525"/>
                  </a:moveTo>
                  <a:cubicBezTo>
                    <a:pt x="52" y="525"/>
                    <a:pt x="37" y="524"/>
                    <a:pt x="36" y="519"/>
                  </a:cubicBezTo>
                  <a:cubicBezTo>
                    <a:pt x="37" y="518"/>
                    <a:pt x="38" y="516"/>
                    <a:pt x="39" y="515"/>
                  </a:cubicBezTo>
                  <a:cubicBezTo>
                    <a:pt x="40" y="515"/>
                    <a:pt x="42" y="515"/>
                    <a:pt x="43" y="515"/>
                  </a:cubicBezTo>
                  <a:cubicBezTo>
                    <a:pt x="46" y="515"/>
                    <a:pt x="49" y="516"/>
                    <a:pt x="52" y="517"/>
                  </a:cubicBezTo>
                  <a:cubicBezTo>
                    <a:pt x="57" y="519"/>
                    <a:pt x="62" y="522"/>
                    <a:pt x="66" y="525"/>
                  </a:cubicBezTo>
                  <a:cubicBezTo>
                    <a:pt x="63" y="525"/>
                    <a:pt x="59" y="525"/>
                    <a:pt x="56" y="525"/>
                  </a:cubicBezTo>
                  <a:close/>
                  <a:moveTo>
                    <a:pt x="90" y="592"/>
                  </a:moveTo>
                  <a:cubicBezTo>
                    <a:pt x="86" y="591"/>
                    <a:pt x="72" y="591"/>
                    <a:pt x="71" y="586"/>
                  </a:cubicBezTo>
                  <a:cubicBezTo>
                    <a:pt x="71" y="585"/>
                    <a:pt x="72" y="583"/>
                    <a:pt x="73" y="582"/>
                  </a:cubicBezTo>
                  <a:cubicBezTo>
                    <a:pt x="74" y="582"/>
                    <a:pt x="76" y="582"/>
                    <a:pt x="77" y="582"/>
                  </a:cubicBezTo>
                  <a:cubicBezTo>
                    <a:pt x="80" y="582"/>
                    <a:pt x="84" y="583"/>
                    <a:pt x="86" y="584"/>
                  </a:cubicBezTo>
                  <a:cubicBezTo>
                    <a:pt x="92" y="586"/>
                    <a:pt x="96" y="589"/>
                    <a:pt x="101" y="592"/>
                  </a:cubicBezTo>
                  <a:cubicBezTo>
                    <a:pt x="97" y="592"/>
                    <a:pt x="94" y="592"/>
                    <a:pt x="90" y="592"/>
                  </a:cubicBezTo>
                  <a:close/>
                  <a:moveTo>
                    <a:pt x="120" y="561"/>
                  </a:moveTo>
                  <a:cubicBezTo>
                    <a:pt x="125" y="553"/>
                    <a:pt x="131" y="561"/>
                    <a:pt x="128" y="568"/>
                  </a:cubicBezTo>
                  <a:cubicBezTo>
                    <a:pt x="126" y="571"/>
                    <a:pt x="125" y="573"/>
                    <a:pt x="123" y="576"/>
                  </a:cubicBezTo>
                  <a:cubicBezTo>
                    <a:pt x="121" y="579"/>
                    <a:pt x="119" y="583"/>
                    <a:pt x="117" y="586"/>
                  </a:cubicBezTo>
                  <a:cubicBezTo>
                    <a:pt x="118" y="584"/>
                    <a:pt x="118" y="582"/>
                    <a:pt x="118" y="580"/>
                  </a:cubicBezTo>
                  <a:cubicBezTo>
                    <a:pt x="118" y="574"/>
                    <a:pt x="116" y="567"/>
                    <a:pt x="120" y="561"/>
                  </a:cubicBezTo>
                  <a:close/>
                  <a:moveTo>
                    <a:pt x="137" y="647"/>
                  </a:moveTo>
                  <a:cubicBezTo>
                    <a:pt x="134" y="648"/>
                    <a:pt x="121" y="651"/>
                    <a:pt x="118" y="648"/>
                  </a:cubicBezTo>
                  <a:cubicBezTo>
                    <a:pt x="117" y="648"/>
                    <a:pt x="117" y="647"/>
                    <a:pt x="118" y="645"/>
                  </a:cubicBezTo>
                  <a:cubicBezTo>
                    <a:pt x="118" y="642"/>
                    <a:pt x="119" y="641"/>
                    <a:pt x="121" y="641"/>
                  </a:cubicBezTo>
                  <a:cubicBezTo>
                    <a:pt x="124" y="640"/>
                    <a:pt x="128" y="641"/>
                    <a:pt x="130" y="641"/>
                  </a:cubicBezTo>
                  <a:cubicBezTo>
                    <a:pt x="136" y="641"/>
                    <a:pt x="141" y="643"/>
                    <a:pt x="146" y="645"/>
                  </a:cubicBezTo>
                  <a:cubicBezTo>
                    <a:pt x="143" y="646"/>
                    <a:pt x="140" y="647"/>
                    <a:pt x="137" y="647"/>
                  </a:cubicBezTo>
                  <a:close/>
                  <a:moveTo>
                    <a:pt x="163" y="628"/>
                  </a:moveTo>
                  <a:cubicBezTo>
                    <a:pt x="162" y="630"/>
                    <a:pt x="161" y="632"/>
                    <a:pt x="161" y="634"/>
                  </a:cubicBezTo>
                  <a:cubicBezTo>
                    <a:pt x="160" y="633"/>
                    <a:pt x="160" y="631"/>
                    <a:pt x="160" y="630"/>
                  </a:cubicBezTo>
                  <a:cubicBezTo>
                    <a:pt x="159" y="626"/>
                    <a:pt x="153" y="610"/>
                    <a:pt x="157" y="608"/>
                  </a:cubicBezTo>
                  <a:cubicBezTo>
                    <a:pt x="160" y="609"/>
                    <a:pt x="163" y="610"/>
                    <a:pt x="166" y="610"/>
                  </a:cubicBezTo>
                  <a:cubicBezTo>
                    <a:pt x="166" y="613"/>
                    <a:pt x="166" y="615"/>
                    <a:pt x="165" y="618"/>
                  </a:cubicBezTo>
                  <a:cubicBezTo>
                    <a:pt x="165" y="621"/>
                    <a:pt x="164" y="624"/>
                    <a:pt x="163" y="628"/>
                  </a:cubicBezTo>
                  <a:close/>
                  <a:moveTo>
                    <a:pt x="191" y="706"/>
                  </a:moveTo>
                  <a:cubicBezTo>
                    <a:pt x="189" y="706"/>
                    <a:pt x="188" y="706"/>
                    <a:pt x="187" y="705"/>
                  </a:cubicBezTo>
                  <a:cubicBezTo>
                    <a:pt x="187" y="704"/>
                    <a:pt x="188" y="702"/>
                    <a:pt x="188" y="700"/>
                  </a:cubicBezTo>
                  <a:cubicBezTo>
                    <a:pt x="190" y="698"/>
                    <a:pt x="195" y="697"/>
                    <a:pt x="197" y="696"/>
                  </a:cubicBezTo>
                  <a:cubicBezTo>
                    <a:pt x="203" y="694"/>
                    <a:pt x="209" y="694"/>
                    <a:pt x="216" y="695"/>
                  </a:cubicBezTo>
                  <a:cubicBezTo>
                    <a:pt x="208" y="700"/>
                    <a:pt x="199" y="705"/>
                    <a:pt x="191" y="706"/>
                  </a:cubicBezTo>
                  <a:close/>
                  <a:moveTo>
                    <a:pt x="226" y="680"/>
                  </a:moveTo>
                  <a:cubicBezTo>
                    <a:pt x="226" y="679"/>
                    <a:pt x="225" y="678"/>
                    <a:pt x="224" y="677"/>
                  </a:cubicBezTo>
                  <a:cubicBezTo>
                    <a:pt x="223" y="674"/>
                    <a:pt x="221" y="672"/>
                    <a:pt x="220" y="669"/>
                  </a:cubicBezTo>
                  <a:cubicBezTo>
                    <a:pt x="218" y="667"/>
                    <a:pt x="217" y="665"/>
                    <a:pt x="216" y="662"/>
                  </a:cubicBezTo>
                  <a:cubicBezTo>
                    <a:pt x="214" y="657"/>
                    <a:pt x="215" y="655"/>
                    <a:pt x="220" y="655"/>
                  </a:cubicBezTo>
                  <a:cubicBezTo>
                    <a:pt x="223" y="652"/>
                    <a:pt x="225" y="653"/>
                    <a:pt x="225" y="657"/>
                  </a:cubicBezTo>
                  <a:cubicBezTo>
                    <a:pt x="226" y="659"/>
                    <a:pt x="226" y="660"/>
                    <a:pt x="226" y="662"/>
                  </a:cubicBezTo>
                  <a:cubicBezTo>
                    <a:pt x="226" y="665"/>
                    <a:pt x="226" y="669"/>
                    <a:pt x="226" y="672"/>
                  </a:cubicBezTo>
                  <a:cubicBezTo>
                    <a:pt x="226" y="675"/>
                    <a:pt x="226" y="678"/>
                    <a:pt x="226" y="680"/>
                  </a:cubicBezTo>
                  <a:close/>
                  <a:moveTo>
                    <a:pt x="270" y="746"/>
                  </a:moveTo>
                  <a:cubicBezTo>
                    <a:pt x="264" y="747"/>
                    <a:pt x="265" y="742"/>
                    <a:pt x="268" y="739"/>
                  </a:cubicBezTo>
                  <a:cubicBezTo>
                    <a:pt x="270" y="737"/>
                    <a:pt x="273" y="736"/>
                    <a:pt x="275" y="734"/>
                  </a:cubicBezTo>
                  <a:cubicBezTo>
                    <a:pt x="280" y="732"/>
                    <a:pt x="286" y="730"/>
                    <a:pt x="292" y="730"/>
                  </a:cubicBezTo>
                  <a:cubicBezTo>
                    <a:pt x="286" y="736"/>
                    <a:pt x="278" y="744"/>
                    <a:pt x="270" y="746"/>
                  </a:cubicBezTo>
                  <a:close/>
                  <a:moveTo>
                    <a:pt x="296" y="709"/>
                  </a:moveTo>
                  <a:cubicBezTo>
                    <a:pt x="292" y="705"/>
                    <a:pt x="285" y="701"/>
                    <a:pt x="284" y="694"/>
                  </a:cubicBezTo>
                  <a:cubicBezTo>
                    <a:pt x="282" y="688"/>
                    <a:pt x="289" y="684"/>
                    <a:pt x="293" y="690"/>
                  </a:cubicBezTo>
                  <a:cubicBezTo>
                    <a:pt x="295" y="693"/>
                    <a:pt x="295" y="697"/>
                    <a:pt x="296" y="700"/>
                  </a:cubicBezTo>
                  <a:cubicBezTo>
                    <a:pt x="297" y="704"/>
                    <a:pt x="298" y="709"/>
                    <a:pt x="299" y="713"/>
                  </a:cubicBezTo>
                  <a:cubicBezTo>
                    <a:pt x="298" y="712"/>
                    <a:pt x="297" y="710"/>
                    <a:pt x="296" y="709"/>
                  </a:cubicBezTo>
                  <a:close/>
                  <a:moveTo>
                    <a:pt x="359" y="765"/>
                  </a:moveTo>
                  <a:cubicBezTo>
                    <a:pt x="353" y="767"/>
                    <a:pt x="355" y="762"/>
                    <a:pt x="358" y="759"/>
                  </a:cubicBezTo>
                  <a:cubicBezTo>
                    <a:pt x="359" y="757"/>
                    <a:pt x="362" y="755"/>
                    <a:pt x="365" y="754"/>
                  </a:cubicBezTo>
                  <a:cubicBezTo>
                    <a:pt x="370" y="751"/>
                    <a:pt x="376" y="750"/>
                    <a:pt x="382" y="749"/>
                  </a:cubicBezTo>
                  <a:cubicBezTo>
                    <a:pt x="375" y="756"/>
                    <a:pt x="367" y="763"/>
                    <a:pt x="359" y="765"/>
                  </a:cubicBezTo>
                  <a:close/>
                  <a:moveTo>
                    <a:pt x="386" y="729"/>
                  </a:moveTo>
                  <a:cubicBezTo>
                    <a:pt x="381" y="724"/>
                    <a:pt x="375" y="720"/>
                    <a:pt x="374" y="714"/>
                  </a:cubicBezTo>
                  <a:cubicBezTo>
                    <a:pt x="372" y="707"/>
                    <a:pt x="379" y="703"/>
                    <a:pt x="383" y="710"/>
                  </a:cubicBezTo>
                  <a:cubicBezTo>
                    <a:pt x="384" y="713"/>
                    <a:pt x="385" y="717"/>
                    <a:pt x="386" y="720"/>
                  </a:cubicBezTo>
                  <a:cubicBezTo>
                    <a:pt x="387" y="724"/>
                    <a:pt x="388" y="728"/>
                    <a:pt x="389" y="733"/>
                  </a:cubicBezTo>
                  <a:cubicBezTo>
                    <a:pt x="388" y="731"/>
                    <a:pt x="387" y="730"/>
                    <a:pt x="386" y="729"/>
                  </a:cubicBezTo>
                  <a:close/>
                  <a:moveTo>
                    <a:pt x="407" y="729"/>
                  </a:moveTo>
                  <a:cubicBezTo>
                    <a:pt x="406" y="730"/>
                    <a:pt x="405" y="731"/>
                    <a:pt x="404" y="733"/>
                  </a:cubicBezTo>
                  <a:cubicBezTo>
                    <a:pt x="405" y="728"/>
                    <a:pt x="406" y="724"/>
                    <a:pt x="407" y="720"/>
                  </a:cubicBezTo>
                  <a:cubicBezTo>
                    <a:pt x="408" y="717"/>
                    <a:pt x="408" y="713"/>
                    <a:pt x="410" y="710"/>
                  </a:cubicBezTo>
                  <a:cubicBezTo>
                    <a:pt x="414" y="703"/>
                    <a:pt x="420" y="707"/>
                    <a:pt x="419" y="714"/>
                  </a:cubicBezTo>
                  <a:cubicBezTo>
                    <a:pt x="418" y="720"/>
                    <a:pt x="411" y="724"/>
                    <a:pt x="407" y="729"/>
                  </a:cubicBezTo>
                  <a:close/>
                  <a:moveTo>
                    <a:pt x="428" y="754"/>
                  </a:moveTo>
                  <a:cubicBezTo>
                    <a:pt x="430" y="755"/>
                    <a:pt x="433" y="757"/>
                    <a:pt x="435" y="759"/>
                  </a:cubicBezTo>
                  <a:cubicBezTo>
                    <a:pt x="438" y="762"/>
                    <a:pt x="439" y="767"/>
                    <a:pt x="433" y="765"/>
                  </a:cubicBezTo>
                  <a:cubicBezTo>
                    <a:pt x="425" y="763"/>
                    <a:pt x="417" y="756"/>
                    <a:pt x="411" y="749"/>
                  </a:cubicBezTo>
                  <a:cubicBezTo>
                    <a:pt x="417" y="750"/>
                    <a:pt x="423" y="751"/>
                    <a:pt x="428" y="754"/>
                  </a:cubicBezTo>
                  <a:close/>
                  <a:moveTo>
                    <a:pt x="496" y="709"/>
                  </a:moveTo>
                  <a:cubicBezTo>
                    <a:pt x="495" y="710"/>
                    <a:pt x="494" y="712"/>
                    <a:pt x="493" y="713"/>
                  </a:cubicBezTo>
                  <a:cubicBezTo>
                    <a:pt x="494" y="709"/>
                    <a:pt x="495" y="704"/>
                    <a:pt x="496" y="700"/>
                  </a:cubicBezTo>
                  <a:cubicBezTo>
                    <a:pt x="497" y="697"/>
                    <a:pt x="498" y="693"/>
                    <a:pt x="499" y="690"/>
                  </a:cubicBezTo>
                  <a:cubicBezTo>
                    <a:pt x="504" y="684"/>
                    <a:pt x="510" y="688"/>
                    <a:pt x="509" y="694"/>
                  </a:cubicBezTo>
                  <a:cubicBezTo>
                    <a:pt x="507" y="701"/>
                    <a:pt x="501" y="705"/>
                    <a:pt x="496" y="709"/>
                  </a:cubicBezTo>
                  <a:close/>
                  <a:moveTo>
                    <a:pt x="517" y="734"/>
                  </a:moveTo>
                  <a:cubicBezTo>
                    <a:pt x="520" y="736"/>
                    <a:pt x="523" y="737"/>
                    <a:pt x="524" y="739"/>
                  </a:cubicBezTo>
                  <a:cubicBezTo>
                    <a:pt x="527" y="742"/>
                    <a:pt x="529" y="747"/>
                    <a:pt x="523" y="746"/>
                  </a:cubicBezTo>
                  <a:cubicBezTo>
                    <a:pt x="515" y="744"/>
                    <a:pt x="507" y="736"/>
                    <a:pt x="501" y="730"/>
                  </a:cubicBezTo>
                  <a:cubicBezTo>
                    <a:pt x="506" y="730"/>
                    <a:pt x="512" y="732"/>
                    <a:pt x="517" y="734"/>
                  </a:cubicBezTo>
                  <a:close/>
                  <a:moveTo>
                    <a:pt x="568" y="677"/>
                  </a:moveTo>
                  <a:cubicBezTo>
                    <a:pt x="567" y="678"/>
                    <a:pt x="567" y="679"/>
                    <a:pt x="566" y="680"/>
                  </a:cubicBezTo>
                  <a:cubicBezTo>
                    <a:pt x="566" y="678"/>
                    <a:pt x="566" y="675"/>
                    <a:pt x="566" y="672"/>
                  </a:cubicBezTo>
                  <a:cubicBezTo>
                    <a:pt x="566" y="669"/>
                    <a:pt x="566" y="665"/>
                    <a:pt x="567" y="662"/>
                  </a:cubicBezTo>
                  <a:cubicBezTo>
                    <a:pt x="567" y="660"/>
                    <a:pt x="567" y="659"/>
                    <a:pt x="567" y="657"/>
                  </a:cubicBezTo>
                  <a:cubicBezTo>
                    <a:pt x="567" y="653"/>
                    <a:pt x="569" y="652"/>
                    <a:pt x="573" y="655"/>
                  </a:cubicBezTo>
                  <a:cubicBezTo>
                    <a:pt x="578" y="655"/>
                    <a:pt x="579" y="657"/>
                    <a:pt x="576" y="662"/>
                  </a:cubicBezTo>
                  <a:cubicBezTo>
                    <a:pt x="575" y="665"/>
                    <a:pt x="574" y="667"/>
                    <a:pt x="573" y="669"/>
                  </a:cubicBezTo>
                  <a:cubicBezTo>
                    <a:pt x="571" y="672"/>
                    <a:pt x="569" y="674"/>
                    <a:pt x="568" y="677"/>
                  </a:cubicBezTo>
                  <a:close/>
                  <a:moveTo>
                    <a:pt x="595" y="696"/>
                  </a:moveTo>
                  <a:cubicBezTo>
                    <a:pt x="597" y="697"/>
                    <a:pt x="603" y="698"/>
                    <a:pt x="604" y="700"/>
                  </a:cubicBezTo>
                  <a:cubicBezTo>
                    <a:pt x="605" y="702"/>
                    <a:pt x="605" y="704"/>
                    <a:pt x="606" y="705"/>
                  </a:cubicBezTo>
                  <a:cubicBezTo>
                    <a:pt x="605" y="706"/>
                    <a:pt x="603" y="706"/>
                    <a:pt x="602" y="706"/>
                  </a:cubicBezTo>
                  <a:cubicBezTo>
                    <a:pt x="593" y="705"/>
                    <a:pt x="584" y="700"/>
                    <a:pt x="577" y="695"/>
                  </a:cubicBezTo>
                  <a:cubicBezTo>
                    <a:pt x="583" y="694"/>
                    <a:pt x="589" y="694"/>
                    <a:pt x="595" y="696"/>
                  </a:cubicBezTo>
                  <a:close/>
                  <a:moveTo>
                    <a:pt x="632" y="630"/>
                  </a:moveTo>
                  <a:cubicBezTo>
                    <a:pt x="632" y="631"/>
                    <a:pt x="632" y="633"/>
                    <a:pt x="632" y="634"/>
                  </a:cubicBezTo>
                  <a:cubicBezTo>
                    <a:pt x="631" y="632"/>
                    <a:pt x="630" y="630"/>
                    <a:pt x="630" y="628"/>
                  </a:cubicBezTo>
                  <a:cubicBezTo>
                    <a:pt x="629" y="624"/>
                    <a:pt x="628" y="621"/>
                    <a:pt x="627" y="618"/>
                  </a:cubicBezTo>
                  <a:cubicBezTo>
                    <a:pt x="627" y="615"/>
                    <a:pt x="626" y="613"/>
                    <a:pt x="626" y="610"/>
                  </a:cubicBezTo>
                  <a:cubicBezTo>
                    <a:pt x="629" y="610"/>
                    <a:pt x="632" y="609"/>
                    <a:pt x="635" y="608"/>
                  </a:cubicBezTo>
                  <a:cubicBezTo>
                    <a:pt x="640" y="610"/>
                    <a:pt x="633" y="626"/>
                    <a:pt x="632" y="630"/>
                  </a:cubicBezTo>
                  <a:close/>
                  <a:moveTo>
                    <a:pt x="662" y="641"/>
                  </a:moveTo>
                  <a:cubicBezTo>
                    <a:pt x="665" y="641"/>
                    <a:pt x="669" y="640"/>
                    <a:pt x="671" y="641"/>
                  </a:cubicBezTo>
                  <a:cubicBezTo>
                    <a:pt x="674" y="641"/>
                    <a:pt x="675" y="642"/>
                    <a:pt x="674" y="645"/>
                  </a:cubicBezTo>
                  <a:cubicBezTo>
                    <a:pt x="676" y="647"/>
                    <a:pt x="676" y="648"/>
                    <a:pt x="674" y="648"/>
                  </a:cubicBezTo>
                  <a:cubicBezTo>
                    <a:pt x="671" y="651"/>
                    <a:pt x="659" y="648"/>
                    <a:pt x="655" y="647"/>
                  </a:cubicBezTo>
                  <a:cubicBezTo>
                    <a:pt x="652" y="647"/>
                    <a:pt x="649" y="646"/>
                    <a:pt x="646" y="645"/>
                  </a:cubicBezTo>
                  <a:cubicBezTo>
                    <a:pt x="651" y="643"/>
                    <a:pt x="657" y="641"/>
                    <a:pt x="662" y="641"/>
                  </a:cubicBezTo>
                  <a:close/>
                  <a:moveTo>
                    <a:pt x="669" y="576"/>
                  </a:moveTo>
                  <a:cubicBezTo>
                    <a:pt x="668" y="573"/>
                    <a:pt x="666" y="571"/>
                    <a:pt x="665" y="568"/>
                  </a:cubicBezTo>
                  <a:cubicBezTo>
                    <a:pt x="662" y="561"/>
                    <a:pt x="668" y="553"/>
                    <a:pt x="673" y="561"/>
                  </a:cubicBezTo>
                  <a:cubicBezTo>
                    <a:pt x="676" y="567"/>
                    <a:pt x="674" y="574"/>
                    <a:pt x="675" y="580"/>
                  </a:cubicBezTo>
                  <a:cubicBezTo>
                    <a:pt x="675" y="582"/>
                    <a:pt x="675" y="584"/>
                    <a:pt x="675" y="586"/>
                  </a:cubicBezTo>
                  <a:cubicBezTo>
                    <a:pt x="673" y="583"/>
                    <a:pt x="671" y="579"/>
                    <a:pt x="669" y="576"/>
                  </a:cubicBezTo>
                  <a:close/>
                  <a:moveTo>
                    <a:pt x="706" y="584"/>
                  </a:moveTo>
                  <a:cubicBezTo>
                    <a:pt x="709" y="583"/>
                    <a:pt x="712" y="582"/>
                    <a:pt x="715" y="582"/>
                  </a:cubicBezTo>
                  <a:cubicBezTo>
                    <a:pt x="717" y="582"/>
                    <a:pt x="718" y="582"/>
                    <a:pt x="720" y="582"/>
                  </a:cubicBezTo>
                  <a:cubicBezTo>
                    <a:pt x="720" y="583"/>
                    <a:pt x="721" y="585"/>
                    <a:pt x="722" y="586"/>
                  </a:cubicBezTo>
                  <a:cubicBezTo>
                    <a:pt x="721" y="591"/>
                    <a:pt x="706" y="591"/>
                    <a:pt x="702" y="592"/>
                  </a:cubicBezTo>
                  <a:cubicBezTo>
                    <a:pt x="699" y="592"/>
                    <a:pt x="695" y="592"/>
                    <a:pt x="692" y="592"/>
                  </a:cubicBezTo>
                  <a:cubicBezTo>
                    <a:pt x="696" y="589"/>
                    <a:pt x="701" y="586"/>
                    <a:pt x="706" y="584"/>
                  </a:cubicBezTo>
                  <a:close/>
                  <a:moveTo>
                    <a:pt x="741" y="517"/>
                  </a:moveTo>
                  <a:cubicBezTo>
                    <a:pt x="743" y="516"/>
                    <a:pt x="746" y="515"/>
                    <a:pt x="750" y="515"/>
                  </a:cubicBezTo>
                  <a:cubicBezTo>
                    <a:pt x="751" y="515"/>
                    <a:pt x="752" y="515"/>
                    <a:pt x="754" y="515"/>
                  </a:cubicBezTo>
                  <a:cubicBezTo>
                    <a:pt x="755" y="516"/>
                    <a:pt x="756" y="518"/>
                    <a:pt x="756" y="519"/>
                  </a:cubicBezTo>
                  <a:cubicBezTo>
                    <a:pt x="755" y="524"/>
                    <a:pt x="741" y="525"/>
                    <a:pt x="737" y="525"/>
                  </a:cubicBezTo>
                  <a:cubicBezTo>
                    <a:pt x="733" y="525"/>
                    <a:pt x="730" y="525"/>
                    <a:pt x="726" y="525"/>
                  </a:cubicBezTo>
                  <a:cubicBezTo>
                    <a:pt x="731" y="522"/>
                    <a:pt x="735" y="519"/>
                    <a:pt x="741" y="517"/>
                  </a:cubicBezTo>
                  <a:close/>
                  <a:moveTo>
                    <a:pt x="765" y="446"/>
                  </a:moveTo>
                  <a:cubicBezTo>
                    <a:pt x="761" y="447"/>
                    <a:pt x="757" y="448"/>
                    <a:pt x="752" y="449"/>
                  </a:cubicBezTo>
                  <a:cubicBezTo>
                    <a:pt x="756" y="444"/>
                    <a:pt x="761" y="441"/>
                    <a:pt x="766" y="438"/>
                  </a:cubicBezTo>
                  <a:cubicBezTo>
                    <a:pt x="768" y="437"/>
                    <a:pt x="780" y="431"/>
                    <a:pt x="782" y="436"/>
                  </a:cubicBezTo>
                  <a:cubicBezTo>
                    <a:pt x="783" y="441"/>
                    <a:pt x="767" y="445"/>
                    <a:pt x="765" y="446"/>
                  </a:cubicBezTo>
                  <a:close/>
                </a:path>
              </a:pathLst>
            </a:custGeom>
            <a:solidFill>
              <a:srgbClr val="AAA38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2" name="Freeform 60"/>
            <p:cNvSpPr/>
            <p:nvPr/>
          </p:nvSpPr>
          <p:spPr bwMode="auto">
            <a:xfrm>
              <a:off x="7016751" y="3076575"/>
              <a:ext cx="192088" cy="203200"/>
            </a:xfrm>
            <a:custGeom>
              <a:avLst/>
              <a:gdLst>
                <a:gd name="T0" fmla="*/ 37 w 51"/>
                <a:gd name="T1" fmla="*/ 42 h 54"/>
                <a:gd name="T2" fmla="*/ 9 w 51"/>
                <a:gd name="T3" fmla="*/ 48 h 54"/>
                <a:gd name="T4" fmla="*/ 14 w 51"/>
                <a:gd name="T5" fmla="*/ 14 h 54"/>
                <a:gd name="T6" fmla="*/ 23 w 51"/>
                <a:gd name="T7" fmla="*/ 0 h 54"/>
                <a:gd name="T8" fmla="*/ 51 w 51"/>
                <a:gd name="T9" fmla="*/ 29 h 54"/>
                <a:gd name="T10" fmla="*/ 37 w 51"/>
                <a:gd name="T11" fmla="*/ 42 h 54"/>
              </a:gdLst>
              <a:ahLst/>
              <a:cxnLst>
                <a:cxn ang="0">
                  <a:pos x="T0" y="T1"/>
                </a:cxn>
                <a:cxn ang="0">
                  <a:pos x="T2" y="T3"/>
                </a:cxn>
                <a:cxn ang="0">
                  <a:pos x="T4" y="T5"/>
                </a:cxn>
                <a:cxn ang="0">
                  <a:pos x="T6" y="T7"/>
                </a:cxn>
                <a:cxn ang="0">
                  <a:pos x="T8" y="T9"/>
                </a:cxn>
                <a:cxn ang="0">
                  <a:pos x="T10" y="T11"/>
                </a:cxn>
              </a:cxnLst>
              <a:rect l="0" t="0" r="r" b="b"/>
              <a:pathLst>
                <a:path w="51" h="54">
                  <a:moveTo>
                    <a:pt x="37" y="42"/>
                  </a:moveTo>
                  <a:cubicBezTo>
                    <a:pt x="29" y="48"/>
                    <a:pt x="17" y="54"/>
                    <a:pt x="9" y="48"/>
                  </a:cubicBezTo>
                  <a:cubicBezTo>
                    <a:pt x="0" y="40"/>
                    <a:pt x="7" y="24"/>
                    <a:pt x="14" y="14"/>
                  </a:cubicBezTo>
                  <a:cubicBezTo>
                    <a:pt x="17" y="9"/>
                    <a:pt x="20" y="5"/>
                    <a:pt x="23" y="0"/>
                  </a:cubicBezTo>
                  <a:cubicBezTo>
                    <a:pt x="51" y="29"/>
                    <a:pt x="51" y="29"/>
                    <a:pt x="51" y="29"/>
                  </a:cubicBezTo>
                  <a:cubicBezTo>
                    <a:pt x="47" y="33"/>
                    <a:pt x="42" y="38"/>
                    <a:pt x="37" y="42"/>
                  </a:cubicBezTo>
                  <a:close/>
                </a:path>
              </a:pathLst>
            </a:custGeom>
            <a:solidFill>
              <a:srgbClr val="E8CAA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3" name="Freeform 61"/>
            <p:cNvSpPr/>
            <p:nvPr/>
          </p:nvSpPr>
          <p:spPr bwMode="auto">
            <a:xfrm>
              <a:off x="7038976" y="1949450"/>
              <a:ext cx="460375" cy="1236662"/>
            </a:xfrm>
            <a:custGeom>
              <a:avLst/>
              <a:gdLst>
                <a:gd name="T0" fmla="*/ 45 w 122"/>
                <a:gd name="T1" fmla="*/ 329 h 329"/>
                <a:gd name="T2" fmla="*/ 17 w 122"/>
                <a:gd name="T3" fmla="*/ 300 h 329"/>
                <a:gd name="T4" fmla="*/ 58 w 122"/>
                <a:gd name="T5" fmla="*/ 210 h 329"/>
                <a:gd name="T6" fmla="*/ 50 w 122"/>
                <a:gd name="T7" fmla="*/ 97 h 329"/>
                <a:gd name="T8" fmla="*/ 0 w 122"/>
                <a:gd name="T9" fmla="*/ 49 h 329"/>
                <a:gd name="T10" fmla="*/ 39 w 122"/>
                <a:gd name="T11" fmla="*/ 8 h 329"/>
                <a:gd name="T12" fmla="*/ 86 w 122"/>
                <a:gd name="T13" fmla="*/ 45 h 329"/>
                <a:gd name="T14" fmla="*/ 112 w 122"/>
                <a:gd name="T15" fmla="*/ 203 h 329"/>
                <a:gd name="T16" fmla="*/ 45 w 122"/>
                <a:gd name="T17" fmla="*/ 329 h 3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2" h="329">
                  <a:moveTo>
                    <a:pt x="45" y="329"/>
                  </a:moveTo>
                  <a:cubicBezTo>
                    <a:pt x="17" y="300"/>
                    <a:pt x="17" y="300"/>
                    <a:pt x="17" y="300"/>
                  </a:cubicBezTo>
                  <a:cubicBezTo>
                    <a:pt x="35" y="272"/>
                    <a:pt x="50" y="242"/>
                    <a:pt x="58" y="210"/>
                  </a:cubicBezTo>
                  <a:cubicBezTo>
                    <a:pt x="67" y="172"/>
                    <a:pt x="66" y="131"/>
                    <a:pt x="50" y="97"/>
                  </a:cubicBezTo>
                  <a:cubicBezTo>
                    <a:pt x="50" y="97"/>
                    <a:pt x="35" y="58"/>
                    <a:pt x="0" y="49"/>
                  </a:cubicBezTo>
                  <a:cubicBezTo>
                    <a:pt x="39" y="8"/>
                    <a:pt x="39" y="8"/>
                    <a:pt x="39" y="8"/>
                  </a:cubicBezTo>
                  <a:cubicBezTo>
                    <a:pt x="39" y="8"/>
                    <a:pt x="59" y="0"/>
                    <a:pt x="86" y="45"/>
                  </a:cubicBezTo>
                  <a:cubicBezTo>
                    <a:pt x="114" y="91"/>
                    <a:pt x="122" y="149"/>
                    <a:pt x="112" y="203"/>
                  </a:cubicBezTo>
                  <a:cubicBezTo>
                    <a:pt x="103" y="251"/>
                    <a:pt x="79" y="295"/>
                    <a:pt x="45" y="329"/>
                  </a:cubicBezTo>
                  <a:close/>
                </a:path>
              </a:pathLst>
            </a:custGeom>
            <a:solidFill>
              <a:srgbClr val="68645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5" name="Freeform 63"/>
            <p:cNvSpPr/>
            <p:nvPr/>
          </p:nvSpPr>
          <p:spPr bwMode="auto">
            <a:xfrm>
              <a:off x="6459538" y="3076575"/>
              <a:ext cx="195263" cy="203200"/>
            </a:xfrm>
            <a:custGeom>
              <a:avLst/>
              <a:gdLst>
                <a:gd name="T0" fmla="*/ 15 w 52"/>
                <a:gd name="T1" fmla="*/ 42 h 54"/>
                <a:gd name="T2" fmla="*/ 42 w 52"/>
                <a:gd name="T3" fmla="*/ 48 h 54"/>
                <a:gd name="T4" fmla="*/ 37 w 52"/>
                <a:gd name="T5" fmla="*/ 14 h 54"/>
                <a:gd name="T6" fmla="*/ 28 w 52"/>
                <a:gd name="T7" fmla="*/ 0 h 54"/>
                <a:gd name="T8" fmla="*/ 0 w 52"/>
                <a:gd name="T9" fmla="*/ 29 h 54"/>
                <a:gd name="T10" fmla="*/ 15 w 52"/>
                <a:gd name="T11" fmla="*/ 42 h 54"/>
              </a:gdLst>
              <a:ahLst/>
              <a:cxnLst>
                <a:cxn ang="0">
                  <a:pos x="T0" y="T1"/>
                </a:cxn>
                <a:cxn ang="0">
                  <a:pos x="T2" y="T3"/>
                </a:cxn>
                <a:cxn ang="0">
                  <a:pos x="T4" y="T5"/>
                </a:cxn>
                <a:cxn ang="0">
                  <a:pos x="T6" y="T7"/>
                </a:cxn>
                <a:cxn ang="0">
                  <a:pos x="T8" y="T9"/>
                </a:cxn>
                <a:cxn ang="0">
                  <a:pos x="T10" y="T11"/>
                </a:cxn>
              </a:cxnLst>
              <a:rect l="0" t="0" r="r" b="b"/>
              <a:pathLst>
                <a:path w="52" h="54">
                  <a:moveTo>
                    <a:pt x="15" y="42"/>
                  </a:moveTo>
                  <a:cubicBezTo>
                    <a:pt x="23" y="48"/>
                    <a:pt x="34" y="54"/>
                    <a:pt x="42" y="48"/>
                  </a:cubicBezTo>
                  <a:cubicBezTo>
                    <a:pt x="52" y="40"/>
                    <a:pt x="45" y="24"/>
                    <a:pt x="37" y="14"/>
                  </a:cubicBezTo>
                  <a:cubicBezTo>
                    <a:pt x="34" y="9"/>
                    <a:pt x="31" y="5"/>
                    <a:pt x="28" y="0"/>
                  </a:cubicBezTo>
                  <a:cubicBezTo>
                    <a:pt x="0" y="29"/>
                    <a:pt x="0" y="29"/>
                    <a:pt x="0" y="29"/>
                  </a:cubicBezTo>
                  <a:cubicBezTo>
                    <a:pt x="5" y="33"/>
                    <a:pt x="10" y="38"/>
                    <a:pt x="15" y="42"/>
                  </a:cubicBezTo>
                  <a:close/>
                </a:path>
              </a:pathLst>
            </a:custGeom>
            <a:solidFill>
              <a:srgbClr val="E8CAA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6" name="Freeform 64"/>
            <p:cNvSpPr/>
            <p:nvPr/>
          </p:nvSpPr>
          <p:spPr bwMode="auto">
            <a:xfrm>
              <a:off x="6173788" y="1949450"/>
              <a:ext cx="455613" cy="1236662"/>
            </a:xfrm>
            <a:custGeom>
              <a:avLst/>
              <a:gdLst>
                <a:gd name="T0" fmla="*/ 76 w 121"/>
                <a:gd name="T1" fmla="*/ 329 h 329"/>
                <a:gd name="T2" fmla="*/ 104 w 121"/>
                <a:gd name="T3" fmla="*/ 300 h 329"/>
                <a:gd name="T4" fmla="*/ 64 w 121"/>
                <a:gd name="T5" fmla="*/ 210 h 329"/>
                <a:gd name="T6" fmla="*/ 71 w 121"/>
                <a:gd name="T7" fmla="*/ 97 h 329"/>
                <a:gd name="T8" fmla="*/ 121 w 121"/>
                <a:gd name="T9" fmla="*/ 49 h 329"/>
                <a:gd name="T10" fmla="*/ 82 w 121"/>
                <a:gd name="T11" fmla="*/ 8 h 329"/>
                <a:gd name="T12" fmla="*/ 36 w 121"/>
                <a:gd name="T13" fmla="*/ 45 h 329"/>
                <a:gd name="T14" fmla="*/ 10 w 121"/>
                <a:gd name="T15" fmla="*/ 203 h 329"/>
                <a:gd name="T16" fmla="*/ 76 w 121"/>
                <a:gd name="T17" fmla="*/ 329 h 3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1" h="329">
                  <a:moveTo>
                    <a:pt x="76" y="329"/>
                  </a:moveTo>
                  <a:cubicBezTo>
                    <a:pt x="104" y="300"/>
                    <a:pt x="104" y="300"/>
                    <a:pt x="104" y="300"/>
                  </a:cubicBezTo>
                  <a:cubicBezTo>
                    <a:pt x="87" y="272"/>
                    <a:pt x="72" y="242"/>
                    <a:pt x="64" y="210"/>
                  </a:cubicBezTo>
                  <a:cubicBezTo>
                    <a:pt x="54" y="172"/>
                    <a:pt x="55" y="131"/>
                    <a:pt x="71" y="97"/>
                  </a:cubicBezTo>
                  <a:cubicBezTo>
                    <a:pt x="71" y="97"/>
                    <a:pt x="87" y="58"/>
                    <a:pt x="121" y="49"/>
                  </a:cubicBezTo>
                  <a:cubicBezTo>
                    <a:pt x="82" y="8"/>
                    <a:pt x="82" y="8"/>
                    <a:pt x="82" y="8"/>
                  </a:cubicBezTo>
                  <a:cubicBezTo>
                    <a:pt x="82" y="8"/>
                    <a:pt x="63" y="0"/>
                    <a:pt x="36" y="45"/>
                  </a:cubicBezTo>
                  <a:cubicBezTo>
                    <a:pt x="8" y="91"/>
                    <a:pt x="0" y="149"/>
                    <a:pt x="10" y="203"/>
                  </a:cubicBezTo>
                  <a:cubicBezTo>
                    <a:pt x="18" y="251"/>
                    <a:pt x="42" y="295"/>
                    <a:pt x="76" y="329"/>
                  </a:cubicBezTo>
                  <a:close/>
                </a:path>
              </a:pathLst>
            </a:custGeom>
            <a:solidFill>
              <a:srgbClr val="68645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 name="Oval 66"/>
            <p:cNvSpPr>
              <a:spLocks noChangeArrowheads="1"/>
            </p:cNvSpPr>
            <p:nvPr/>
          </p:nvSpPr>
          <p:spPr bwMode="auto">
            <a:xfrm>
              <a:off x="6086476" y="485775"/>
              <a:ext cx="1501775" cy="1365250"/>
            </a:xfrm>
            <a:prstGeom prst="ellipse">
              <a:avLst/>
            </a:prstGeom>
            <a:solidFill>
              <a:srgbClr val="EFD5B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9" name="Oval 67"/>
            <p:cNvSpPr>
              <a:spLocks noChangeArrowheads="1"/>
            </p:cNvSpPr>
            <p:nvPr/>
          </p:nvSpPr>
          <p:spPr bwMode="auto">
            <a:xfrm>
              <a:off x="6253163" y="1366838"/>
              <a:ext cx="96838" cy="96837"/>
            </a:xfrm>
            <a:prstGeom prst="ellipse">
              <a:avLst/>
            </a:prstGeom>
            <a:solidFill>
              <a:srgbClr val="68645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0" name="Oval 68"/>
            <p:cNvSpPr>
              <a:spLocks noChangeArrowheads="1"/>
            </p:cNvSpPr>
            <p:nvPr/>
          </p:nvSpPr>
          <p:spPr bwMode="auto">
            <a:xfrm>
              <a:off x="7324726" y="1366838"/>
              <a:ext cx="98425" cy="96837"/>
            </a:xfrm>
            <a:prstGeom prst="ellipse">
              <a:avLst/>
            </a:prstGeom>
            <a:solidFill>
              <a:srgbClr val="68645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1" name="Freeform 69"/>
            <p:cNvSpPr/>
            <p:nvPr/>
          </p:nvSpPr>
          <p:spPr bwMode="auto">
            <a:xfrm>
              <a:off x="6527801" y="1524000"/>
              <a:ext cx="620713" cy="187325"/>
            </a:xfrm>
            <a:custGeom>
              <a:avLst/>
              <a:gdLst>
                <a:gd name="T0" fmla="*/ 165 w 165"/>
                <a:gd name="T1" fmla="*/ 0 h 50"/>
                <a:gd name="T2" fmla="*/ 82 w 165"/>
                <a:gd name="T3" fmla="*/ 50 h 50"/>
                <a:gd name="T4" fmla="*/ 0 w 165"/>
                <a:gd name="T5" fmla="*/ 0 h 50"/>
                <a:gd name="T6" fmla="*/ 165 w 165"/>
                <a:gd name="T7" fmla="*/ 0 h 50"/>
              </a:gdLst>
              <a:ahLst/>
              <a:cxnLst>
                <a:cxn ang="0">
                  <a:pos x="T0" y="T1"/>
                </a:cxn>
                <a:cxn ang="0">
                  <a:pos x="T2" y="T3"/>
                </a:cxn>
                <a:cxn ang="0">
                  <a:pos x="T4" y="T5"/>
                </a:cxn>
                <a:cxn ang="0">
                  <a:pos x="T6" y="T7"/>
                </a:cxn>
              </a:cxnLst>
              <a:rect l="0" t="0" r="r" b="b"/>
              <a:pathLst>
                <a:path w="165" h="50">
                  <a:moveTo>
                    <a:pt x="165" y="0"/>
                  </a:moveTo>
                  <a:cubicBezTo>
                    <a:pt x="165" y="28"/>
                    <a:pt x="128" y="50"/>
                    <a:pt x="82" y="50"/>
                  </a:cubicBezTo>
                  <a:cubicBezTo>
                    <a:pt x="37" y="50"/>
                    <a:pt x="0" y="28"/>
                    <a:pt x="0" y="0"/>
                  </a:cubicBezTo>
                  <a:lnTo>
                    <a:pt x="165" y="0"/>
                  </a:lnTo>
                  <a:close/>
                </a:path>
              </a:pathLst>
            </a:custGeom>
            <a:solidFill>
              <a:srgbClr val="FFFFFF"/>
            </a:solidFill>
            <a:ln w="14288" cap="flat">
              <a:solidFill>
                <a:srgbClr val="FFFFFF"/>
              </a:solidFill>
              <a:prstDash val="solid"/>
              <a:miter lim="800000"/>
            </a:ln>
          </p:spPr>
          <p:txBody>
            <a:bodyPr vert="horz" wrap="square" lIns="91440" tIns="45720" rIns="91440" bIns="45720" numCol="1" anchor="t" anchorCtr="0" compatLnSpc="1"/>
            <a:lstStyle/>
            <a:p>
              <a:endParaRPr lang="zh-CN" altLang="en-US"/>
            </a:p>
          </p:txBody>
        </p:sp>
        <p:sp>
          <p:nvSpPr>
            <p:cNvPr id="72" name="Oval 70"/>
            <p:cNvSpPr>
              <a:spLocks noChangeArrowheads="1"/>
            </p:cNvSpPr>
            <p:nvPr/>
          </p:nvSpPr>
          <p:spPr bwMode="auto">
            <a:xfrm>
              <a:off x="7302501" y="1520825"/>
              <a:ext cx="188913" cy="93662"/>
            </a:xfrm>
            <a:prstGeom prst="ellipse">
              <a:avLst/>
            </a:prstGeom>
            <a:solidFill>
              <a:srgbClr val="D8947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3" name="Oval 71"/>
            <p:cNvSpPr>
              <a:spLocks noChangeArrowheads="1"/>
            </p:cNvSpPr>
            <p:nvPr/>
          </p:nvSpPr>
          <p:spPr bwMode="auto">
            <a:xfrm>
              <a:off x="6184901" y="1520825"/>
              <a:ext cx="187325" cy="93662"/>
            </a:xfrm>
            <a:prstGeom prst="ellipse">
              <a:avLst/>
            </a:prstGeom>
            <a:solidFill>
              <a:srgbClr val="D8947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4" name="Line 72"/>
            <p:cNvSpPr>
              <a:spLocks noChangeShapeType="1"/>
            </p:cNvSpPr>
            <p:nvPr/>
          </p:nvSpPr>
          <p:spPr bwMode="auto">
            <a:xfrm>
              <a:off x="6673851" y="501650"/>
              <a:ext cx="0" cy="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5" name="Line 73"/>
            <p:cNvSpPr>
              <a:spLocks noChangeShapeType="1"/>
            </p:cNvSpPr>
            <p:nvPr/>
          </p:nvSpPr>
          <p:spPr bwMode="auto">
            <a:xfrm>
              <a:off x="6673851" y="501650"/>
              <a:ext cx="0" cy="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6" name="Freeform 74"/>
            <p:cNvSpPr/>
            <p:nvPr/>
          </p:nvSpPr>
          <p:spPr bwMode="auto">
            <a:xfrm>
              <a:off x="6662738" y="493713"/>
              <a:ext cx="22225" cy="15875"/>
            </a:xfrm>
            <a:custGeom>
              <a:avLst/>
              <a:gdLst>
                <a:gd name="T0" fmla="*/ 3 w 6"/>
                <a:gd name="T1" fmla="*/ 4 h 4"/>
                <a:gd name="T2" fmla="*/ 3 w 6"/>
                <a:gd name="T3" fmla="*/ 0 h 4"/>
                <a:gd name="T4" fmla="*/ 3 w 6"/>
                <a:gd name="T5" fmla="*/ 4 h 4"/>
              </a:gdLst>
              <a:ahLst/>
              <a:cxnLst>
                <a:cxn ang="0">
                  <a:pos x="T0" y="T1"/>
                </a:cxn>
                <a:cxn ang="0">
                  <a:pos x="T2" y="T3"/>
                </a:cxn>
                <a:cxn ang="0">
                  <a:pos x="T4" y="T5"/>
                </a:cxn>
              </a:cxnLst>
              <a:rect l="0" t="0" r="r" b="b"/>
              <a:pathLst>
                <a:path w="6" h="4">
                  <a:moveTo>
                    <a:pt x="3" y="4"/>
                  </a:moveTo>
                  <a:cubicBezTo>
                    <a:pt x="6" y="4"/>
                    <a:pt x="6" y="0"/>
                    <a:pt x="3" y="0"/>
                  </a:cubicBezTo>
                  <a:cubicBezTo>
                    <a:pt x="0" y="0"/>
                    <a:pt x="0" y="4"/>
                    <a:pt x="3" y="4"/>
                  </a:cubicBezTo>
                  <a:close/>
                </a:path>
              </a:pathLst>
            </a:custGeom>
            <a:solidFill>
              <a:srgbClr val="E6B74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7" name="Freeform 75"/>
            <p:cNvSpPr/>
            <p:nvPr/>
          </p:nvSpPr>
          <p:spPr bwMode="auto">
            <a:xfrm>
              <a:off x="6037263" y="444500"/>
              <a:ext cx="663575" cy="876300"/>
            </a:xfrm>
            <a:custGeom>
              <a:avLst/>
              <a:gdLst>
                <a:gd name="T0" fmla="*/ 85 w 176"/>
                <a:gd name="T1" fmla="*/ 99 h 233"/>
                <a:gd name="T2" fmla="*/ 21 w 176"/>
                <a:gd name="T3" fmla="*/ 233 h 233"/>
                <a:gd name="T4" fmla="*/ 37 w 176"/>
                <a:gd name="T5" fmla="*/ 79 h 233"/>
                <a:gd name="T6" fmla="*/ 176 w 176"/>
                <a:gd name="T7" fmla="*/ 4 h 233"/>
              </a:gdLst>
              <a:ahLst/>
              <a:cxnLst>
                <a:cxn ang="0">
                  <a:pos x="T0" y="T1"/>
                </a:cxn>
                <a:cxn ang="0">
                  <a:pos x="T2" y="T3"/>
                </a:cxn>
                <a:cxn ang="0">
                  <a:pos x="T4" y="T5"/>
                </a:cxn>
                <a:cxn ang="0">
                  <a:pos x="T6" y="T7"/>
                </a:cxn>
              </a:cxnLst>
              <a:rect l="0" t="0" r="r" b="b"/>
              <a:pathLst>
                <a:path w="176" h="233">
                  <a:moveTo>
                    <a:pt x="85" y="99"/>
                  </a:moveTo>
                  <a:cubicBezTo>
                    <a:pt x="69" y="146"/>
                    <a:pt x="48" y="191"/>
                    <a:pt x="21" y="233"/>
                  </a:cubicBezTo>
                  <a:cubicBezTo>
                    <a:pt x="0" y="183"/>
                    <a:pt x="6" y="123"/>
                    <a:pt x="37" y="79"/>
                  </a:cubicBezTo>
                  <a:cubicBezTo>
                    <a:pt x="68" y="35"/>
                    <a:pt x="123" y="0"/>
                    <a:pt x="176" y="4"/>
                  </a:cubicBezTo>
                </a:path>
              </a:pathLst>
            </a:custGeom>
            <a:solidFill>
              <a:srgbClr val="E6B74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8" name="Freeform 76"/>
            <p:cNvSpPr/>
            <p:nvPr/>
          </p:nvSpPr>
          <p:spPr bwMode="auto">
            <a:xfrm>
              <a:off x="6030913" y="438150"/>
              <a:ext cx="681038" cy="890587"/>
            </a:xfrm>
            <a:custGeom>
              <a:avLst/>
              <a:gdLst>
                <a:gd name="T0" fmla="*/ 86 w 181"/>
                <a:gd name="T1" fmla="*/ 100 h 237"/>
                <a:gd name="T2" fmla="*/ 21 w 181"/>
                <a:gd name="T3" fmla="*/ 234 h 237"/>
                <a:gd name="T4" fmla="*/ 25 w 181"/>
                <a:gd name="T5" fmla="*/ 234 h 237"/>
                <a:gd name="T6" fmla="*/ 42 w 181"/>
                <a:gd name="T7" fmla="*/ 80 h 237"/>
                <a:gd name="T8" fmla="*/ 178 w 181"/>
                <a:gd name="T9" fmla="*/ 8 h 237"/>
                <a:gd name="T10" fmla="*/ 178 w 181"/>
                <a:gd name="T11" fmla="*/ 4 h 237"/>
                <a:gd name="T12" fmla="*/ 39 w 181"/>
                <a:gd name="T13" fmla="*/ 78 h 237"/>
                <a:gd name="T14" fmla="*/ 21 w 181"/>
                <a:gd name="T15" fmla="*/ 236 h 237"/>
                <a:gd name="T16" fmla="*/ 25 w 181"/>
                <a:gd name="T17" fmla="*/ 236 h 237"/>
                <a:gd name="T18" fmla="*/ 89 w 181"/>
                <a:gd name="T19" fmla="*/ 101 h 237"/>
                <a:gd name="T20" fmla="*/ 86 w 181"/>
                <a:gd name="T21" fmla="*/ 100 h 2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81" h="237">
                  <a:moveTo>
                    <a:pt x="86" y="100"/>
                  </a:moveTo>
                  <a:cubicBezTo>
                    <a:pt x="69" y="147"/>
                    <a:pt x="48" y="192"/>
                    <a:pt x="21" y="234"/>
                  </a:cubicBezTo>
                  <a:cubicBezTo>
                    <a:pt x="23" y="234"/>
                    <a:pt x="24" y="234"/>
                    <a:pt x="25" y="234"/>
                  </a:cubicBezTo>
                  <a:cubicBezTo>
                    <a:pt x="4" y="183"/>
                    <a:pt x="10" y="124"/>
                    <a:pt x="42" y="80"/>
                  </a:cubicBezTo>
                  <a:cubicBezTo>
                    <a:pt x="73" y="37"/>
                    <a:pt x="125" y="5"/>
                    <a:pt x="178" y="8"/>
                  </a:cubicBezTo>
                  <a:cubicBezTo>
                    <a:pt x="181" y="8"/>
                    <a:pt x="181" y="4"/>
                    <a:pt x="178" y="4"/>
                  </a:cubicBezTo>
                  <a:cubicBezTo>
                    <a:pt x="123" y="0"/>
                    <a:pt x="71" y="34"/>
                    <a:pt x="39" y="78"/>
                  </a:cubicBezTo>
                  <a:cubicBezTo>
                    <a:pt x="6" y="123"/>
                    <a:pt x="0" y="184"/>
                    <a:pt x="21" y="236"/>
                  </a:cubicBezTo>
                  <a:cubicBezTo>
                    <a:pt x="22" y="237"/>
                    <a:pt x="24" y="237"/>
                    <a:pt x="25" y="236"/>
                  </a:cubicBezTo>
                  <a:cubicBezTo>
                    <a:pt x="52" y="193"/>
                    <a:pt x="73" y="148"/>
                    <a:pt x="89" y="101"/>
                  </a:cubicBezTo>
                  <a:cubicBezTo>
                    <a:pt x="90" y="99"/>
                    <a:pt x="86" y="98"/>
                    <a:pt x="86" y="100"/>
                  </a:cubicBezTo>
                  <a:close/>
                </a:path>
              </a:pathLst>
            </a:custGeom>
            <a:solidFill>
              <a:srgbClr val="E6B74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9" name="Freeform 77"/>
            <p:cNvSpPr/>
            <p:nvPr/>
          </p:nvSpPr>
          <p:spPr bwMode="auto">
            <a:xfrm>
              <a:off x="6975476" y="444500"/>
              <a:ext cx="661988" cy="876300"/>
            </a:xfrm>
            <a:custGeom>
              <a:avLst/>
              <a:gdLst>
                <a:gd name="T0" fmla="*/ 90 w 176"/>
                <a:gd name="T1" fmla="*/ 99 h 233"/>
                <a:gd name="T2" fmla="*/ 155 w 176"/>
                <a:gd name="T3" fmla="*/ 233 h 233"/>
                <a:gd name="T4" fmla="*/ 139 w 176"/>
                <a:gd name="T5" fmla="*/ 79 h 233"/>
                <a:gd name="T6" fmla="*/ 0 w 176"/>
                <a:gd name="T7" fmla="*/ 4 h 233"/>
              </a:gdLst>
              <a:ahLst/>
              <a:cxnLst>
                <a:cxn ang="0">
                  <a:pos x="T0" y="T1"/>
                </a:cxn>
                <a:cxn ang="0">
                  <a:pos x="T2" y="T3"/>
                </a:cxn>
                <a:cxn ang="0">
                  <a:pos x="T4" y="T5"/>
                </a:cxn>
                <a:cxn ang="0">
                  <a:pos x="T6" y="T7"/>
                </a:cxn>
              </a:cxnLst>
              <a:rect l="0" t="0" r="r" b="b"/>
              <a:pathLst>
                <a:path w="176" h="233">
                  <a:moveTo>
                    <a:pt x="90" y="99"/>
                  </a:moveTo>
                  <a:cubicBezTo>
                    <a:pt x="106" y="146"/>
                    <a:pt x="128" y="191"/>
                    <a:pt x="155" y="233"/>
                  </a:cubicBezTo>
                  <a:cubicBezTo>
                    <a:pt x="176" y="183"/>
                    <a:pt x="170" y="123"/>
                    <a:pt x="139" y="79"/>
                  </a:cubicBezTo>
                  <a:cubicBezTo>
                    <a:pt x="108" y="35"/>
                    <a:pt x="53" y="0"/>
                    <a:pt x="0" y="4"/>
                  </a:cubicBezTo>
                </a:path>
              </a:pathLst>
            </a:custGeom>
            <a:solidFill>
              <a:srgbClr val="E6B74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0" name="Freeform 78"/>
            <p:cNvSpPr/>
            <p:nvPr/>
          </p:nvSpPr>
          <p:spPr bwMode="auto">
            <a:xfrm>
              <a:off x="6964363" y="438150"/>
              <a:ext cx="681038" cy="890587"/>
            </a:xfrm>
            <a:custGeom>
              <a:avLst/>
              <a:gdLst>
                <a:gd name="T0" fmla="*/ 92 w 181"/>
                <a:gd name="T1" fmla="*/ 101 h 237"/>
                <a:gd name="T2" fmla="*/ 156 w 181"/>
                <a:gd name="T3" fmla="*/ 236 h 237"/>
                <a:gd name="T4" fmla="*/ 160 w 181"/>
                <a:gd name="T5" fmla="*/ 236 h 237"/>
                <a:gd name="T6" fmla="*/ 142 w 181"/>
                <a:gd name="T7" fmla="*/ 78 h 237"/>
                <a:gd name="T8" fmla="*/ 3 w 181"/>
                <a:gd name="T9" fmla="*/ 4 h 237"/>
                <a:gd name="T10" fmla="*/ 3 w 181"/>
                <a:gd name="T11" fmla="*/ 8 h 237"/>
                <a:gd name="T12" fmla="*/ 139 w 181"/>
                <a:gd name="T13" fmla="*/ 80 h 237"/>
                <a:gd name="T14" fmla="*/ 156 w 181"/>
                <a:gd name="T15" fmla="*/ 234 h 237"/>
                <a:gd name="T16" fmla="*/ 160 w 181"/>
                <a:gd name="T17" fmla="*/ 234 h 237"/>
                <a:gd name="T18" fmla="*/ 95 w 181"/>
                <a:gd name="T19" fmla="*/ 100 h 237"/>
                <a:gd name="T20" fmla="*/ 92 w 181"/>
                <a:gd name="T21" fmla="*/ 101 h 2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81" h="237">
                  <a:moveTo>
                    <a:pt x="92" y="101"/>
                  </a:moveTo>
                  <a:cubicBezTo>
                    <a:pt x="108" y="148"/>
                    <a:pt x="129" y="193"/>
                    <a:pt x="156" y="236"/>
                  </a:cubicBezTo>
                  <a:cubicBezTo>
                    <a:pt x="157" y="237"/>
                    <a:pt x="159" y="237"/>
                    <a:pt x="160" y="236"/>
                  </a:cubicBezTo>
                  <a:cubicBezTo>
                    <a:pt x="181" y="184"/>
                    <a:pt x="175" y="123"/>
                    <a:pt x="142" y="78"/>
                  </a:cubicBezTo>
                  <a:cubicBezTo>
                    <a:pt x="110" y="34"/>
                    <a:pt x="58" y="0"/>
                    <a:pt x="3" y="4"/>
                  </a:cubicBezTo>
                  <a:cubicBezTo>
                    <a:pt x="0" y="4"/>
                    <a:pt x="0" y="8"/>
                    <a:pt x="3" y="8"/>
                  </a:cubicBezTo>
                  <a:cubicBezTo>
                    <a:pt x="56" y="5"/>
                    <a:pt x="108" y="37"/>
                    <a:pt x="139" y="80"/>
                  </a:cubicBezTo>
                  <a:cubicBezTo>
                    <a:pt x="171" y="124"/>
                    <a:pt x="177" y="184"/>
                    <a:pt x="156" y="234"/>
                  </a:cubicBezTo>
                  <a:cubicBezTo>
                    <a:pt x="157" y="234"/>
                    <a:pt x="158" y="234"/>
                    <a:pt x="160" y="234"/>
                  </a:cubicBezTo>
                  <a:cubicBezTo>
                    <a:pt x="133" y="192"/>
                    <a:pt x="112" y="147"/>
                    <a:pt x="95" y="100"/>
                  </a:cubicBezTo>
                  <a:cubicBezTo>
                    <a:pt x="95" y="98"/>
                    <a:pt x="91" y="99"/>
                    <a:pt x="92" y="101"/>
                  </a:cubicBezTo>
                  <a:close/>
                </a:path>
              </a:pathLst>
            </a:custGeom>
            <a:solidFill>
              <a:srgbClr val="E6B74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1" name="Freeform 79"/>
            <p:cNvSpPr/>
            <p:nvPr/>
          </p:nvSpPr>
          <p:spPr bwMode="auto">
            <a:xfrm>
              <a:off x="6086476" y="347663"/>
              <a:ext cx="1382713" cy="623887"/>
            </a:xfrm>
            <a:custGeom>
              <a:avLst/>
              <a:gdLst>
                <a:gd name="T0" fmla="*/ 356 w 367"/>
                <a:gd name="T1" fmla="*/ 99 h 166"/>
                <a:gd name="T2" fmla="*/ 263 w 367"/>
                <a:gd name="T3" fmla="*/ 151 h 166"/>
                <a:gd name="T4" fmla="*/ 67 w 367"/>
                <a:gd name="T5" fmla="*/ 137 h 166"/>
                <a:gd name="T6" fmla="*/ 14 w 367"/>
                <a:gd name="T7" fmla="*/ 102 h 166"/>
                <a:gd name="T8" fmla="*/ 15 w 367"/>
                <a:gd name="T9" fmla="*/ 44 h 166"/>
                <a:gd name="T10" fmla="*/ 47 w 367"/>
                <a:gd name="T11" fmla="*/ 29 h 166"/>
                <a:gd name="T12" fmla="*/ 198 w 367"/>
                <a:gd name="T13" fmla="*/ 1 h 166"/>
                <a:gd name="T14" fmla="*/ 342 w 367"/>
                <a:gd name="T15" fmla="*/ 46 h 166"/>
                <a:gd name="T16" fmla="*/ 366 w 367"/>
                <a:gd name="T17" fmla="*/ 84 h 166"/>
                <a:gd name="T18" fmla="*/ 339 w 367"/>
                <a:gd name="T19" fmla="*/ 115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67" h="166">
                  <a:moveTo>
                    <a:pt x="356" y="99"/>
                  </a:moveTo>
                  <a:cubicBezTo>
                    <a:pt x="335" y="129"/>
                    <a:pt x="299" y="144"/>
                    <a:pt x="263" y="151"/>
                  </a:cubicBezTo>
                  <a:cubicBezTo>
                    <a:pt x="198" y="166"/>
                    <a:pt x="129" y="161"/>
                    <a:pt x="67" y="137"/>
                  </a:cubicBezTo>
                  <a:cubicBezTo>
                    <a:pt x="47" y="130"/>
                    <a:pt x="26" y="120"/>
                    <a:pt x="14" y="102"/>
                  </a:cubicBezTo>
                  <a:cubicBezTo>
                    <a:pt x="2" y="85"/>
                    <a:pt x="0" y="58"/>
                    <a:pt x="15" y="44"/>
                  </a:cubicBezTo>
                  <a:cubicBezTo>
                    <a:pt x="24" y="35"/>
                    <a:pt x="36" y="32"/>
                    <a:pt x="47" y="29"/>
                  </a:cubicBezTo>
                  <a:cubicBezTo>
                    <a:pt x="97" y="16"/>
                    <a:pt x="147" y="2"/>
                    <a:pt x="198" y="1"/>
                  </a:cubicBezTo>
                  <a:cubicBezTo>
                    <a:pt x="250" y="0"/>
                    <a:pt x="303" y="13"/>
                    <a:pt x="342" y="46"/>
                  </a:cubicBezTo>
                  <a:cubicBezTo>
                    <a:pt x="354" y="56"/>
                    <a:pt x="365" y="69"/>
                    <a:pt x="366" y="84"/>
                  </a:cubicBezTo>
                  <a:cubicBezTo>
                    <a:pt x="367" y="99"/>
                    <a:pt x="355" y="116"/>
                    <a:pt x="339" y="115"/>
                  </a:cubicBezTo>
                </a:path>
              </a:pathLst>
            </a:custGeom>
            <a:solidFill>
              <a:srgbClr val="E6B74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2" name="Freeform 80"/>
            <p:cNvSpPr/>
            <p:nvPr/>
          </p:nvSpPr>
          <p:spPr bwMode="auto">
            <a:xfrm>
              <a:off x="6078538" y="317500"/>
              <a:ext cx="1412875" cy="642937"/>
            </a:xfrm>
            <a:custGeom>
              <a:avLst/>
              <a:gdLst>
                <a:gd name="T0" fmla="*/ 356 w 375"/>
                <a:gd name="T1" fmla="*/ 106 h 171"/>
                <a:gd name="T2" fmla="*/ 211 w 375"/>
                <a:gd name="T3" fmla="*/ 165 h 171"/>
                <a:gd name="T4" fmla="*/ 123 w 375"/>
                <a:gd name="T5" fmla="*/ 159 h 171"/>
                <a:gd name="T6" fmla="*/ 44 w 375"/>
                <a:gd name="T7" fmla="*/ 132 h 171"/>
                <a:gd name="T8" fmla="*/ 10 w 375"/>
                <a:gd name="T9" fmla="*/ 68 h 171"/>
                <a:gd name="T10" fmla="*/ 38 w 375"/>
                <a:gd name="T11" fmla="*/ 42 h 171"/>
                <a:gd name="T12" fmla="*/ 82 w 375"/>
                <a:gd name="T13" fmla="*/ 30 h 171"/>
                <a:gd name="T14" fmla="*/ 254 w 375"/>
                <a:gd name="T15" fmla="*/ 15 h 171"/>
                <a:gd name="T16" fmla="*/ 333 w 375"/>
                <a:gd name="T17" fmla="*/ 48 h 171"/>
                <a:gd name="T18" fmla="*/ 364 w 375"/>
                <a:gd name="T19" fmla="*/ 84 h 171"/>
                <a:gd name="T20" fmla="*/ 341 w 375"/>
                <a:gd name="T21" fmla="*/ 121 h 171"/>
                <a:gd name="T22" fmla="*/ 341 w 375"/>
                <a:gd name="T23" fmla="*/ 125 h 171"/>
                <a:gd name="T24" fmla="*/ 367 w 375"/>
                <a:gd name="T25" fmla="*/ 80 h 171"/>
                <a:gd name="T26" fmla="*/ 305 w 375"/>
                <a:gd name="T27" fmla="*/ 27 h 171"/>
                <a:gd name="T28" fmla="*/ 118 w 375"/>
                <a:gd name="T29" fmla="*/ 18 h 171"/>
                <a:gd name="T30" fmla="*/ 64 w 375"/>
                <a:gd name="T31" fmla="*/ 31 h 171"/>
                <a:gd name="T32" fmla="*/ 22 w 375"/>
                <a:gd name="T33" fmla="*/ 45 h 171"/>
                <a:gd name="T34" fmla="*/ 10 w 375"/>
                <a:gd name="T35" fmla="*/ 104 h 171"/>
                <a:gd name="T36" fmla="*/ 75 w 375"/>
                <a:gd name="T37" fmla="*/ 150 h 171"/>
                <a:gd name="T38" fmla="*/ 175 w 375"/>
                <a:gd name="T39" fmla="*/ 169 h 171"/>
                <a:gd name="T40" fmla="*/ 284 w 375"/>
                <a:gd name="T41" fmla="*/ 157 h 171"/>
                <a:gd name="T42" fmla="*/ 360 w 375"/>
                <a:gd name="T43" fmla="*/ 108 h 171"/>
                <a:gd name="T44" fmla="*/ 356 w 375"/>
                <a:gd name="T45" fmla="*/ 106 h 1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75" h="171">
                  <a:moveTo>
                    <a:pt x="356" y="106"/>
                  </a:moveTo>
                  <a:cubicBezTo>
                    <a:pt x="324" y="150"/>
                    <a:pt x="262" y="162"/>
                    <a:pt x="211" y="165"/>
                  </a:cubicBezTo>
                  <a:cubicBezTo>
                    <a:pt x="182" y="167"/>
                    <a:pt x="152" y="165"/>
                    <a:pt x="123" y="159"/>
                  </a:cubicBezTo>
                  <a:cubicBezTo>
                    <a:pt x="97" y="154"/>
                    <a:pt x="68" y="146"/>
                    <a:pt x="44" y="132"/>
                  </a:cubicBezTo>
                  <a:cubicBezTo>
                    <a:pt x="22" y="120"/>
                    <a:pt x="2" y="96"/>
                    <a:pt x="10" y="68"/>
                  </a:cubicBezTo>
                  <a:cubicBezTo>
                    <a:pt x="14" y="54"/>
                    <a:pt x="25" y="47"/>
                    <a:pt x="38" y="42"/>
                  </a:cubicBezTo>
                  <a:cubicBezTo>
                    <a:pt x="52" y="37"/>
                    <a:pt x="67" y="34"/>
                    <a:pt x="82" y="30"/>
                  </a:cubicBezTo>
                  <a:cubicBezTo>
                    <a:pt x="138" y="16"/>
                    <a:pt x="196" y="5"/>
                    <a:pt x="254" y="15"/>
                  </a:cubicBezTo>
                  <a:cubicBezTo>
                    <a:pt x="282" y="21"/>
                    <a:pt x="310" y="31"/>
                    <a:pt x="333" y="48"/>
                  </a:cubicBezTo>
                  <a:cubicBezTo>
                    <a:pt x="346" y="57"/>
                    <a:pt x="359" y="68"/>
                    <a:pt x="364" y="84"/>
                  </a:cubicBezTo>
                  <a:cubicBezTo>
                    <a:pt x="369" y="100"/>
                    <a:pt x="361" y="122"/>
                    <a:pt x="341" y="121"/>
                  </a:cubicBezTo>
                  <a:cubicBezTo>
                    <a:pt x="339" y="121"/>
                    <a:pt x="339" y="125"/>
                    <a:pt x="341" y="125"/>
                  </a:cubicBezTo>
                  <a:cubicBezTo>
                    <a:pt x="365" y="126"/>
                    <a:pt x="375" y="99"/>
                    <a:pt x="367" y="80"/>
                  </a:cubicBezTo>
                  <a:cubicBezTo>
                    <a:pt x="357" y="55"/>
                    <a:pt x="328" y="37"/>
                    <a:pt x="305" y="27"/>
                  </a:cubicBezTo>
                  <a:cubicBezTo>
                    <a:pt x="246" y="0"/>
                    <a:pt x="180" y="5"/>
                    <a:pt x="118" y="18"/>
                  </a:cubicBezTo>
                  <a:cubicBezTo>
                    <a:pt x="100" y="22"/>
                    <a:pt x="82" y="26"/>
                    <a:pt x="64" y="31"/>
                  </a:cubicBezTo>
                  <a:cubicBezTo>
                    <a:pt x="50" y="35"/>
                    <a:pt x="34" y="37"/>
                    <a:pt x="22" y="45"/>
                  </a:cubicBezTo>
                  <a:cubicBezTo>
                    <a:pt x="2" y="58"/>
                    <a:pt x="0" y="84"/>
                    <a:pt x="10" y="104"/>
                  </a:cubicBezTo>
                  <a:cubicBezTo>
                    <a:pt x="22" y="129"/>
                    <a:pt x="50" y="141"/>
                    <a:pt x="75" y="150"/>
                  </a:cubicBezTo>
                  <a:cubicBezTo>
                    <a:pt x="107" y="161"/>
                    <a:pt x="141" y="168"/>
                    <a:pt x="175" y="169"/>
                  </a:cubicBezTo>
                  <a:cubicBezTo>
                    <a:pt x="211" y="171"/>
                    <a:pt x="249" y="167"/>
                    <a:pt x="284" y="157"/>
                  </a:cubicBezTo>
                  <a:cubicBezTo>
                    <a:pt x="313" y="148"/>
                    <a:pt x="341" y="133"/>
                    <a:pt x="360" y="108"/>
                  </a:cubicBezTo>
                  <a:cubicBezTo>
                    <a:pt x="361" y="106"/>
                    <a:pt x="358" y="104"/>
                    <a:pt x="356" y="106"/>
                  </a:cubicBezTo>
                  <a:close/>
                </a:path>
              </a:pathLst>
            </a:custGeom>
            <a:solidFill>
              <a:srgbClr val="E6B74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3" name="Freeform 81"/>
            <p:cNvSpPr/>
            <p:nvPr/>
          </p:nvSpPr>
          <p:spPr bwMode="auto">
            <a:xfrm>
              <a:off x="6402388" y="1881188"/>
              <a:ext cx="373063" cy="868362"/>
            </a:xfrm>
            <a:custGeom>
              <a:avLst/>
              <a:gdLst>
                <a:gd name="T0" fmla="*/ 99 w 99"/>
                <a:gd name="T1" fmla="*/ 231 h 231"/>
                <a:gd name="T2" fmla="*/ 65 w 99"/>
                <a:gd name="T3" fmla="*/ 25 h 231"/>
                <a:gd name="T4" fmla="*/ 57 w 99"/>
                <a:gd name="T5" fmla="*/ 5 h 231"/>
                <a:gd name="T6" fmla="*/ 39 w 99"/>
                <a:gd name="T7" fmla="*/ 5 h 231"/>
                <a:gd name="T8" fmla="*/ 6 w 99"/>
                <a:gd name="T9" fmla="*/ 24 h 231"/>
                <a:gd name="T10" fmla="*/ 1 w 99"/>
                <a:gd name="T11" fmla="*/ 30 h 231"/>
                <a:gd name="T12" fmla="*/ 8 w 99"/>
                <a:gd name="T13" fmla="*/ 43 h 231"/>
                <a:gd name="T14" fmla="*/ 35 w 99"/>
                <a:gd name="T15" fmla="*/ 63 h 231"/>
                <a:gd name="T16" fmla="*/ 40 w 99"/>
                <a:gd name="T17" fmla="*/ 69 h 231"/>
                <a:gd name="T18" fmla="*/ 39 w 99"/>
                <a:gd name="T19" fmla="*/ 83 h 231"/>
                <a:gd name="T20" fmla="*/ 31 w 99"/>
                <a:gd name="T21" fmla="*/ 106 h 231"/>
                <a:gd name="T22" fmla="*/ 31 w 99"/>
                <a:gd name="T23" fmla="*/ 131 h 231"/>
                <a:gd name="T24" fmla="*/ 38 w 99"/>
                <a:gd name="T25" fmla="*/ 140 h 231"/>
                <a:gd name="T26" fmla="*/ 99 w 99"/>
                <a:gd name="T27" fmla="*/ 231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9" h="231">
                  <a:moveTo>
                    <a:pt x="99" y="231"/>
                  </a:moveTo>
                  <a:cubicBezTo>
                    <a:pt x="89" y="162"/>
                    <a:pt x="78" y="93"/>
                    <a:pt x="65" y="25"/>
                  </a:cubicBezTo>
                  <a:cubicBezTo>
                    <a:pt x="63" y="17"/>
                    <a:pt x="62" y="9"/>
                    <a:pt x="57" y="5"/>
                  </a:cubicBezTo>
                  <a:cubicBezTo>
                    <a:pt x="52" y="0"/>
                    <a:pt x="45" y="2"/>
                    <a:pt x="39" y="5"/>
                  </a:cubicBezTo>
                  <a:cubicBezTo>
                    <a:pt x="28" y="11"/>
                    <a:pt x="17" y="17"/>
                    <a:pt x="6" y="24"/>
                  </a:cubicBezTo>
                  <a:cubicBezTo>
                    <a:pt x="4" y="26"/>
                    <a:pt x="2" y="27"/>
                    <a:pt x="1" y="30"/>
                  </a:cubicBezTo>
                  <a:cubicBezTo>
                    <a:pt x="0" y="35"/>
                    <a:pt x="4" y="40"/>
                    <a:pt x="8" y="43"/>
                  </a:cubicBezTo>
                  <a:cubicBezTo>
                    <a:pt x="17" y="50"/>
                    <a:pt x="26" y="56"/>
                    <a:pt x="35" y="63"/>
                  </a:cubicBezTo>
                  <a:cubicBezTo>
                    <a:pt x="37" y="65"/>
                    <a:pt x="39" y="66"/>
                    <a:pt x="40" y="69"/>
                  </a:cubicBezTo>
                  <a:cubicBezTo>
                    <a:pt x="42" y="73"/>
                    <a:pt x="40" y="79"/>
                    <a:pt x="39" y="83"/>
                  </a:cubicBezTo>
                  <a:cubicBezTo>
                    <a:pt x="36" y="91"/>
                    <a:pt x="33" y="98"/>
                    <a:pt x="31" y="106"/>
                  </a:cubicBezTo>
                  <a:cubicBezTo>
                    <a:pt x="28" y="114"/>
                    <a:pt x="28" y="123"/>
                    <a:pt x="31" y="131"/>
                  </a:cubicBezTo>
                  <a:cubicBezTo>
                    <a:pt x="33" y="134"/>
                    <a:pt x="36" y="137"/>
                    <a:pt x="38" y="140"/>
                  </a:cubicBezTo>
                  <a:cubicBezTo>
                    <a:pt x="56" y="160"/>
                    <a:pt x="78" y="194"/>
                    <a:pt x="99" y="231"/>
                  </a:cubicBezTo>
                </a:path>
              </a:pathLst>
            </a:custGeom>
            <a:solidFill>
              <a:srgbClr val="4F4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4" name="Freeform 82"/>
            <p:cNvSpPr/>
            <p:nvPr/>
          </p:nvSpPr>
          <p:spPr bwMode="auto">
            <a:xfrm>
              <a:off x="6904038" y="1881188"/>
              <a:ext cx="373063" cy="868362"/>
            </a:xfrm>
            <a:custGeom>
              <a:avLst/>
              <a:gdLst>
                <a:gd name="T0" fmla="*/ 0 w 99"/>
                <a:gd name="T1" fmla="*/ 231 h 231"/>
                <a:gd name="T2" fmla="*/ 34 w 99"/>
                <a:gd name="T3" fmla="*/ 25 h 231"/>
                <a:gd name="T4" fmla="*/ 42 w 99"/>
                <a:gd name="T5" fmla="*/ 5 h 231"/>
                <a:gd name="T6" fmla="*/ 60 w 99"/>
                <a:gd name="T7" fmla="*/ 5 h 231"/>
                <a:gd name="T8" fmla="*/ 93 w 99"/>
                <a:gd name="T9" fmla="*/ 24 h 231"/>
                <a:gd name="T10" fmla="*/ 98 w 99"/>
                <a:gd name="T11" fmla="*/ 30 h 231"/>
                <a:gd name="T12" fmla="*/ 91 w 99"/>
                <a:gd name="T13" fmla="*/ 43 h 231"/>
                <a:gd name="T14" fmla="*/ 64 w 99"/>
                <a:gd name="T15" fmla="*/ 63 h 231"/>
                <a:gd name="T16" fmla="*/ 59 w 99"/>
                <a:gd name="T17" fmla="*/ 69 h 231"/>
                <a:gd name="T18" fmla="*/ 60 w 99"/>
                <a:gd name="T19" fmla="*/ 83 h 231"/>
                <a:gd name="T20" fmla="*/ 68 w 99"/>
                <a:gd name="T21" fmla="*/ 106 h 231"/>
                <a:gd name="T22" fmla="*/ 68 w 99"/>
                <a:gd name="T23" fmla="*/ 131 h 231"/>
                <a:gd name="T24" fmla="*/ 61 w 99"/>
                <a:gd name="T25" fmla="*/ 140 h 231"/>
                <a:gd name="T26" fmla="*/ 0 w 99"/>
                <a:gd name="T27" fmla="*/ 231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9" h="231">
                  <a:moveTo>
                    <a:pt x="0" y="231"/>
                  </a:moveTo>
                  <a:cubicBezTo>
                    <a:pt x="10" y="162"/>
                    <a:pt x="21" y="93"/>
                    <a:pt x="34" y="25"/>
                  </a:cubicBezTo>
                  <a:cubicBezTo>
                    <a:pt x="36" y="17"/>
                    <a:pt x="37" y="9"/>
                    <a:pt x="42" y="5"/>
                  </a:cubicBezTo>
                  <a:cubicBezTo>
                    <a:pt x="47" y="0"/>
                    <a:pt x="54" y="2"/>
                    <a:pt x="60" y="5"/>
                  </a:cubicBezTo>
                  <a:cubicBezTo>
                    <a:pt x="71" y="11"/>
                    <a:pt x="82" y="17"/>
                    <a:pt x="93" y="24"/>
                  </a:cubicBezTo>
                  <a:cubicBezTo>
                    <a:pt x="95" y="26"/>
                    <a:pt x="97" y="27"/>
                    <a:pt x="98" y="30"/>
                  </a:cubicBezTo>
                  <a:cubicBezTo>
                    <a:pt x="99" y="35"/>
                    <a:pt x="95" y="40"/>
                    <a:pt x="91" y="43"/>
                  </a:cubicBezTo>
                  <a:cubicBezTo>
                    <a:pt x="82" y="50"/>
                    <a:pt x="73" y="56"/>
                    <a:pt x="64" y="63"/>
                  </a:cubicBezTo>
                  <a:cubicBezTo>
                    <a:pt x="62" y="65"/>
                    <a:pt x="60" y="66"/>
                    <a:pt x="59" y="69"/>
                  </a:cubicBezTo>
                  <a:cubicBezTo>
                    <a:pt x="57" y="73"/>
                    <a:pt x="59" y="79"/>
                    <a:pt x="60" y="83"/>
                  </a:cubicBezTo>
                  <a:cubicBezTo>
                    <a:pt x="63" y="91"/>
                    <a:pt x="66" y="98"/>
                    <a:pt x="68" y="106"/>
                  </a:cubicBezTo>
                  <a:cubicBezTo>
                    <a:pt x="71" y="114"/>
                    <a:pt x="71" y="123"/>
                    <a:pt x="68" y="131"/>
                  </a:cubicBezTo>
                  <a:cubicBezTo>
                    <a:pt x="66" y="134"/>
                    <a:pt x="64" y="137"/>
                    <a:pt x="61" y="140"/>
                  </a:cubicBezTo>
                  <a:cubicBezTo>
                    <a:pt x="43" y="160"/>
                    <a:pt x="21" y="194"/>
                    <a:pt x="0" y="231"/>
                  </a:cubicBezTo>
                </a:path>
              </a:pathLst>
            </a:custGeom>
            <a:solidFill>
              <a:srgbClr val="4F4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87" name="文本框 86"/>
          <p:cNvSpPr txBox="1"/>
          <p:nvPr/>
        </p:nvSpPr>
        <p:spPr>
          <a:xfrm>
            <a:off x="2926556" y="3721660"/>
            <a:ext cx="1005403" cy="584775"/>
          </a:xfrm>
          <a:prstGeom prst="rect">
            <a:avLst/>
          </a:prstGeom>
          <a:noFill/>
        </p:spPr>
        <p:txBody>
          <a:bodyPr wrap="none" rtlCol="0">
            <a:spAutoFit/>
          </a:bodyPr>
          <a:lstStyle/>
          <a:p>
            <a:r>
              <a:rPr lang="zh-CN" altLang="en-US" sz="3200" dirty="0">
                <a:ln w="76200">
                  <a:noFill/>
                </a:ln>
                <a:solidFill>
                  <a:schemeClr val="bg1"/>
                </a:solidFill>
                <a:latin typeface="微软雅黑" panose="020B0503020204020204" pitchFamily="34" charset="-122"/>
                <a:ea typeface="微软雅黑" panose="020B0503020204020204" pitchFamily="34" charset="-122"/>
              </a:rPr>
              <a:t>新娘</a:t>
            </a:r>
          </a:p>
        </p:txBody>
      </p:sp>
      <p:sp>
        <p:nvSpPr>
          <p:cNvPr id="88" name="文本框 87"/>
          <p:cNvSpPr txBox="1"/>
          <p:nvPr/>
        </p:nvSpPr>
        <p:spPr>
          <a:xfrm>
            <a:off x="8485015" y="3771088"/>
            <a:ext cx="1005403" cy="584775"/>
          </a:xfrm>
          <a:prstGeom prst="rect">
            <a:avLst/>
          </a:prstGeom>
          <a:noFill/>
        </p:spPr>
        <p:txBody>
          <a:bodyPr wrap="none" rtlCol="0">
            <a:spAutoFit/>
          </a:bodyPr>
          <a:lstStyle/>
          <a:p>
            <a:r>
              <a:rPr lang="zh-CN" altLang="en-US" sz="3200" dirty="0">
                <a:ln w="76200">
                  <a:noFill/>
                </a:ln>
                <a:solidFill>
                  <a:schemeClr val="bg1"/>
                </a:solidFill>
                <a:latin typeface="微软雅黑" panose="020B0503020204020204" pitchFamily="34" charset="-122"/>
                <a:ea typeface="微软雅黑" panose="020B0503020204020204" pitchFamily="34" charset="-122"/>
              </a:rPr>
              <a:t>新郎</a:t>
            </a:r>
          </a:p>
        </p:txBody>
      </p:sp>
      <p:sp>
        <p:nvSpPr>
          <p:cNvPr id="90" name="矩形 89"/>
          <p:cNvSpPr/>
          <p:nvPr/>
        </p:nvSpPr>
        <p:spPr>
          <a:xfrm>
            <a:off x="1206843" y="4987543"/>
            <a:ext cx="9778314" cy="1169551"/>
          </a:xfrm>
          <a:prstGeom prst="rect">
            <a:avLst/>
          </a:prstGeom>
        </p:spPr>
        <p:txBody>
          <a:bodyPr wrap="square">
            <a:spAutoFit/>
          </a:bodyPr>
          <a:lstStyle/>
          <a:p>
            <a:r>
              <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rPr>
              <a:t>      古人常说：心有灵犀一点通。是情是缘还是爱，在冥冥之中把他们撮合在一起。使他们俩相知相守在一起，不仅是上帝创造了这对新人，而且还要创造他们的后代，创造他们的未来。　　</a:t>
            </a:r>
          </a:p>
          <a:p>
            <a:r>
              <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rPr>
              <a:t>       此时此刻，新娘新郎结为恩爱夫妻，从今以后，无论贫富、疾病、环境恶劣、生死存亡，你们都要一生一心一意忠贞不渝地爱护对方，在人生的旅程中永远心心相印、白头偕老，美满幸福。最后，祝你们俩永远钟爱一生，同心永结、幸福美满。 谢谢大家！</a:t>
            </a:r>
          </a:p>
        </p:txBody>
      </p:sp>
      <p:sp>
        <p:nvSpPr>
          <p:cNvPr id="91" name="文本框 90"/>
          <p:cNvSpPr txBox="1"/>
          <p:nvPr/>
        </p:nvSpPr>
        <p:spPr>
          <a:xfrm>
            <a:off x="4622104" y="4417648"/>
            <a:ext cx="2954656" cy="461665"/>
          </a:xfrm>
          <a:prstGeom prst="rect">
            <a:avLst/>
          </a:prstGeom>
          <a:noFill/>
        </p:spPr>
        <p:txBody>
          <a:bodyPr wrap="none" rtlCol="0">
            <a:spAutoFit/>
          </a:bodyPr>
          <a:lstStyle/>
          <a:p>
            <a:pPr algn="ctr"/>
            <a:r>
              <a:rPr lang="zh-CN" altLang="en-US" sz="2400" dirty="0">
                <a:ln w="76200">
                  <a:noFill/>
                </a:ln>
                <a:solidFill>
                  <a:schemeClr val="tx1">
                    <a:lumMod val="75000"/>
                    <a:lumOff val="25000"/>
                  </a:schemeClr>
                </a:solidFill>
                <a:latin typeface="微软雅黑" panose="020B0503020204020204" pitchFamily="34" charset="-122"/>
                <a:ea typeface="微软雅黑" panose="020B0503020204020204" pitchFamily="34" charset="-122"/>
              </a:rPr>
              <a:t>欢迎参加我们的婚礼</a:t>
            </a:r>
          </a:p>
        </p:txBody>
      </p:sp>
      <p:cxnSp>
        <p:nvCxnSpPr>
          <p:cNvPr id="92" name="直接连接符 91"/>
          <p:cNvCxnSpPr/>
          <p:nvPr/>
        </p:nvCxnSpPr>
        <p:spPr>
          <a:xfrm>
            <a:off x="3484605" y="4899249"/>
            <a:ext cx="5239265"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1500"/>
                                  </p:stCondLst>
                                  <p:childTnLst>
                                    <p:set>
                                      <p:cBhvr>
                                        <p:cTn id="6" dur="1" fill="hold">
                                          <p:stCondLst>
                                            <p:cond delay="0"/>
                                          </p:stCondLst>
                                        </p:cTn>
                                        <p:tgtEl>
                                          <p:spTgt spid="92"/>
                                        </p:tgtEl>
                                        <p:attrNameLst>
                                          <p:attrName>style.visibility</p:attrName>
                                        </p:attrNameLst>
                                      </p:cBhvr>
                                      <p:to>
                                        <p:strVal val="visible"/>
                                      </p:to>
                                    </p:set>
                                    <p:animEffect transition="in" filter="barn(outVertical)">
                                      <p:cBhvr>
                                        <p:cTn id="7" dur="500"/>
                                        <p:tgtEl>
                                          <p:spTgt spid="92"/>
                                        </p:tgtEl>
                                      </p:cBhvr>
                                    </p:animEffect>
                                  </p:childTnLst>
                                </p:cTn>
                              </p:par>
                              <p:par>
                                <p:cTn id="8" presetID="10" presetClass="entr" presetSubtype="0" fill="hold" grpId="0" nodeType="withEffect">
                                  <p:stCondLst>
                                    <p:cond delay="1000"/>
                                  </p:stCondLst>
                                  <p:childTnLst>
                                    <p:set>
                                      <p:cBhvr>
                                        <p:cTn id="9" dur="1" fill="hold">
                                          <p:stCondLst>
                                            <p:cond delay="0"/>
                                          </p:stCondLst>
                                        </p:cTn>
                                        <p:tgtEl>
                                          <p:spTgt spid="91"/>
                                        </p:tgtEl>
                                        <p:attrNameLst>
                                          <p:attrName>style.visibility</p:attrName>
                                        </p:attrNameLst>
                                      </p:cBhvr>
                                      <p:to>
                                        <p:strVal val="visible"/>
                                      </p:to>
                                    </p:set>
                                    <p:animEffect transition="in" filter="fade">
                                      <p:cBhvr>
                                        <p:cTn id="10" dur="500"/>
                                        <p:tgtEl>
                                          <p:spTgt spid="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5" name="组合 84"/>
          <p:cNvGrpSpPr/>
          <p:nvPr/>
        </p:nvGrpSpPr>
        <p:grpSpPr>
          <a:xfrm>
            <a:off x="1033463" y="2108026"/>
            <a:ext cx="3141662" cy="4033838"/>
            <a:chOff x="1033463" y="1752600"/>
            <a:chExt cx="3141662" cy="4033838"/>
          </a:xfrm>
        </p:grpSpPr>
        <p:sp>
          <p:nvSpPr>
            <p:cNvPr id="7" name="Freeform 5"/>
            <p:cNvSpPr/>
            <p:nvPr/>
          </p:nvSpPr>
          <p:spPr bwMode="auto">
            <a:xfrm>
              <a:off x="3027363" y="1828800"/>
              <a:ext cx="20638" cy="17463"/>
            </a:xfrm>
            <a:custGeom>
              <a:avLst/>
              <a:gdLst>
                <a:gd name="T0" fmla="*/ 3 w 5"/>
                <a:gd name="T1" fmla="*/ 4 h 4"/>
                <a:gd name="T2" fmla="*/ 3 w 5"/>
                <a:gd name="T3" fmla="*/ 0 h 4"/>
                <a:gd name="T4" fmla="*/ 3 w 5"/>
                <a:gd name="T5" fmla="*/ 4 h 4"/>
              </a:gdLst>
              <a:ahLst/>
              <a:cxnLst>
                <a:cxn ang="0">
                  <a:pos x="T0" y="T1"/>
                </a:cxn>
                <a:cxn ang="0">
                  <a:pos x="T2" y="T3"/>
                </a:cxn>
                <a:cxn ang="0">
                  <a:pos x="T4" y="T5"/>
                </a:cxn>
              </a:cxnLst>
              <a:rect l="0" t="0" r="r" b="b"/>
              <a:pathLst>
                <a:path w="5" h="4">
                  <a:moveTo>
                    <a:pt x="3" y="4"/>
                  </a:moveTo>
                  <a:cubicBezTo>
                    <a:pt x="5" y="4"/>
                    <a:pt x="5" y="0"/>
                    <a:pt x="3" y="0"/>
                  </a:cubicBezTo>
                  <a:cubicBezTo>
                    <a:pt x="0" y="0"/>
                    <a:pt x="0" y="4"/>
                    <a:pt x="3" y="4"/>
                  </a:cubicBezTo>
                  <a:close/>
                </a:path>
              </a:pathLst>
            </a:custGeom>
            <a:solidFill>
              <a:srgbClr val="E6B74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 name="Oval 6"/>
            <p:cNvSpPr>
              <a:spLocks noChangeArrowheads="1"/>
            </p:cNvSpPr>
            <p:nvPr/>
          </p:nvSpPr>
          <p:spPr bwMode="auto">
            <a:xfrm>
              <a:off x="2870200" y="5603875"/>
              <a:ext cx="952500" cy="182563"/>
            </a:xfrm>
            <a:prstGeom prst="ellipse">
              <a:avLst/>
            </a:prstGeom>
            <a:solidFill>
              <a:srgbClr val="E6E2C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 name="Oval 7"/>
            <p:cNvSpPr>
              <a:spLocks noChangeArrowheads="1"/>
            </p:cNvSpPr>
            <p:nvPr/>
          </p:nvSpPr>
          <p:spPr bwMode="auto">
            <a:xfrm>
              <a:off x="1582738" y="5578475"/>
              <a:ext cx="1211263" cy="207963"/>
            </a:xfrm>
            <a:prstGeom prst="ellipse">
              <a:avLst/>
            </a:prstGeom>
            <a:solidFill>
              <a:srgbClr val="E6E2C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 name="Freeform 8"/>
            <p:cNvSpPr/>
            <p:nvPr/>
          </p:nvSpPr>
          <p:spPr bwMode="auto">
            <a:xfrm>
              <a:off x="2444750" y="4046538"/>
              <a:ext cx="187325" cy="182563"/>
            </a:xfrm>
            <a:custGeom>
              <a:avLst/>
              <a:gdLst>
                <a:gd name="T0" fmla="*/ 19 w 44"/>
                <a:gd name="T1" fmla="*/ 2 h 43"/>
                <a:gd name="T2" fmla="*/ 3 w 44"/>
                <a:gd name="T3" fmla="*/ 20 h 43"/>
                <a:gd name="T4" fmla="*/ 10 w 44"/>
                <a:gd name="T5" fmla="*/ 40 h 43"/>
                <a:gd name="T6" fmla="*/ 28 w 44"/>
                <a:gd name="T7" fmla="*/ 36 h 43"/>
                <a:gd name="T8" fmla="*/ 44 w 44"/>
                <a:gd name="T9" fmla="*/ 26 h 43"/>
                <a:gd name="T10" fmla="*/ 21 w 44"/>
                <a:gd name="T11" fmla="*/ 0 h 43"/>
                <a:gd name="T12" fmla="*/ 19 w 44"/>
                <a:gd name="T13" fmla="*/ 2 h 43"/>
              </a:gdLst>
              <a:ahLst/>
              <a:cxnLst>
                <a:cxn ang="0">
                  <a:pos x="T0" y="T1"/>
                </a:cxn>
                <a:cxn ang="0">
                  <a:pos x="T2" y="T3"/>
                </a:cxn>
                <a:cxn ang="0">
                  <a:pos x="T4" y="T5"/>
                </a:cxn>
                <a:cxn ang="0">
                  <a:pos x="T6" y="T7"/>
                </a:cxn>
                <a:cxn ang="0">
                  <a:pos x="T8" y="T9"/>
                </a:cxn>
                <a:cxn ang="0">
                  <a:pos x="T10" y="T11"/>
                </a:cxn>
                <a:cxn ang="0">
                  <a:pos x="T12" y="T13"/>
                </a:cxn>
              </a:cxnLst>
              <a:rect l="0" t="0" r="r" b="b"/>
              <a:pathLst>
                <a:path w="44" h="43">
                  <a:moveTo>
                    <a:pt x="19" y="2"/>
                  </a:moveTo>
                  <a:cubicBezTo>
                    <a:pt x="12" y="7"/>
                    <a:pt x="6" y="12"/>
                    <a:pt x="3" y="20"/>
                  </a:cubicBezTo>
                  <a:cubicBezTo>
                    <a:pt x="0" y="27"/>
                    <a:pt x="2" y="38"/>
                    <a:pt x="10" y="40"/>
                  </a:cubicBezTo>
                  <a:cubicBezTo>
                    <a:pt x="16" y="43"/>
                    <a:pt x="23" y="39"/>
                    <a:pt x="28" y="36"/>
                  </a:cubicBezTo>
                  <a:cubicBezTo>
                    <a:pt x="34" y="33"/>
                    <a:pt x="39" y="29"/>
                    <a:pt x="44" y="26"/>
                  </a:cubicBezTo>
                  <a:cubicBezTo>
                    <a:pt x="36" y="18"/>
                    <a:pt x="28" y="9"/>
                    <a:pt x="21" y="0"/>
                  </a:cubicBezTo>
                  <a:cubicBezTo>
                    <a:pt x="20" y="0"/>
                    <a:pt x="20" y="1"/>
                    <a:pt x="19" y="2"/>
                  </a:cubicBezTo>
                  <a:close/>
                </a:path>
              </a:pathLst>
            </a:custGeom>
            <a:solidFill>
              <a:srgbClr val="DDBE9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 name="Freeform 9"/>
            <p:cNvSpPr/>
            <p:nvPr/>
          </p:nvSpPr>
          <p:spPr bwMode="auto">
            <a:xfrm>
              <a:off x="2533650" y="3382963"/>
              <a:ext cx="893763" cy="773113"/>
            </a:xfrm>
            <a:custGeom>
              <a:avLst/>
              <a:gdLst>
                <a:gd name="T0" fmla="*/ 182 w 210"/>
                <a:gd name="T1" fmla="*/ 6 h 182"/>
                <a:gd name="T2" fmla="*/ 165 w 210"/>
                <a:gd name="T3" fmla="*/ 71 h 182"/>
                <a:gd name="T4" fmla="*/ 23 w 210"/>
                <a:gd name="T5" fmla="*/ 182 h 182"/>
                <a:gd name="T6" fmla="*/ 0 w 210"/>
                <a:gd name="T7" fmla="*/ 156 h 182"/>
                <a:gd name="T8" fmla="*/ 156 w 210"/>
                <a:gd name="T9" fmla="*/ 18 h 182"/>
                <a:gd name="T10" fmla="*/ 182 w 210"/>
                <a:gd name="T11" fmla="*/ 6 h 182"/>
              </a:gdLst>
              <a:ahLst/>
              <a:cxnLst>
                <a:cxn ang="0">
                  <a:pos x="T0" y="T1"/>
                </a:cxn>
                <a:cxn ang="0">
                  <a:pos x="T2" y="T3"/>
                </a:cxn>
                <a:cxn ang="0">
                  <a:pos x="T4" y="T5"/>
                </a:cxn>
                <a:cxn ang="0">
                  <a:pos x="T6" y="T7"/>
                </a:cxn>
                <a:cxn ang="0">
                  <a:pos x="T8" y="T9"/>
                </a:cxn>
                <a:cxn ang="0">
                  <a:pos x="T10" y="T11"/>
                </a:cxn>
              </a:cxnLst>
              <a:rect l="0" t="0" r="r" b="b"/>
              <a:pathLst>
                <a:path w="210" h="182">
                  <a:moveTo>
                    <a:pt x="182" y="6"/>
                  </a:moveTo>
                  <a:cubicBezTo>
                    <a:pt x="210" y="31"/>
                    <a:pt x="165" y="71"/>
                    <a:pt x="165" y="71"/>
                  </a:cubicBezTo>
                  <a:cubicBezTo>
                    <a:pt x="122" y="117"/>
                    <a:pt x="75" y="151"/>
                    <a:pt x="23" y="182"/>
                  </a:cubicBezTo>
                  <a:cubicBezTo>
                    <a:pt x="15" y="174"/>
                    <a:pt x="7" y="165"/>
                    <a:pt x="0" y="156"/>
                  </a:cubicBezTo>
                  <a:cubicBezTo>
                    <a:pt x="57" y="110"/>
                    <a:pt x="124" y="66"/>
                    <a:pt x="156" y="18"/>
                  </a:cubicBezTo>
                  <a:cubicBezTo>
                    <a:pt x="156" y="18"/>
                    <a:pt x="175" y="0"/>
                    <a:pt x="182" y="6"/>
                  </a:cubicBezTo>
                  <a:close/>
                </a:path>
              </a:pathLst>
            </a:custGeom>
            <a:solidFill>
              <a:srgbClr val="605B4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 name="Freeform 10"/>
            <p:cNvSpPr/>
            <p:nvPr/>
          </p:nvSpPr>
          <p:spPr bwMode="auto">
            <a:xfrm>
              <a:off x="2525713" y="3379788"/>
              <a:ext cx="889000" cy="785813"/>
            </a:xfrm>
            <a:custGeom>
              <a:avLst/>
              <a:gdLst>
                <a:gd name="T0" fmla="*/ 183 w 209"/>
                <a:gd name="T1" fmla="*/ 9 h 185"/>
                <a:gd name="T2" fmla="*/ 167 w 209"/>
                <a:gd name="T3" fmla="*/ 70 h 185"/>
                <a:gd name="T4" fmla="*/ 87 w 209"/>
                <a:gd name="T5" fmla="*/ 139 h 185"/>
                <a:gd name="T6" fmla="*/ 39 w 209"/>
                <a:gd name="T7" fmla="*/ 172 h 185"/>
                <a:gd name="T8" fmla="*/ 27 w 209"/>
                <a:gd name="T9" fmla="*/ 180 h 185"/>
                <a:gd name="T10" fmla="*/ 17 w 209"/>
                <a:gd name="T11" fmla="*/ 172 h 185"/>
                <a:gd name="T12" fmla="*/ 6 w 209"/>
                <a:gd name="T13" fmla="*/ 159 h 185"/>
                <a:gd name="T14" fmla="*/ 18 w 209"/>
                <a:gd name="T15" fmla="*/ 147 h 185"/>
                <a:gd name="T16" fmla="*/ 111 w 209"/>
                <a:gd name="T17" fmla="*/ 74 h 185"/>
                <a:gd name="T18" fmla="*/ 152 w 209"/>
                <a:gd name="T19" fmla="*/ 31 h 185"/>
                <a:gd name="T20" fmla="*/ 183 w 209"/>
                <a:gd name="T21" fmla="*/ 9 h 185"/>
                <a:gd name="T22" fmla="*/ 185 w 209"/>
                <a:gd name="T23" fmla="*/ 6 h 185"/>
                <a:gd name="T24" fmla="*/ 158 w 209"/>
                <a:gd name="T25" fmla="*/ 16 h 185"/>
                <a:gd name="T26" fmla="*/ 144 w 209"/>
                <a:gd name="T27" fmla="*/ 35 h 185"/>
                <a:gd name="T28" fmla="*/ 120 w 209"/>
                <a:gd name="T29" fmla="*/ 60 h 185"/>
                <a:gd name="T30" fmla="*/ 1 w 209"/>
                <a:gd name="T31" fmla="*/ 155 h 185"/>
                <a:gd name="T32" fmla="*/ 1 w 209"/>
                <a:gd name="T33" fmla="*/ 158 h 185"/>
                <a:gd name="T34" fmla="*/ 24 w 209"/>
                <a:gd name="T35" fmla="*/ 184 h 185"/>
                <a:gd name="T36" fmla="*/ 26 w 209"/>
                <a:gd name="T37" fmla="*/ 185 h 185"/>
                <a:gd name="T38" fmla="*/ 166 w 209"/>
                <a:gd name="T39" fmla="*/ 76 h 185"/>
                <a:gd name="T40" fmla="*/ 186 w 209"/>
                <a:gd name="T41" fmla="*/ 6 h 185"/>
                <a:gd name="T42" fmla="*/ 183 w 209"/>
                <a:gd name="T43" fmla="*/ 9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09" h="185">
                  <a:moveTo>
                    <a:pt x="183" y="9"/>
                  </a:moveTo>
                  <a:cubicBezTo>
                    <a:pt x="202" y="28"/>
                    <a:pt x="182" y="54"/>
                    <a:pt x="167" y="70"/>
                  </a:cubicBezTo>
                  <a:cubicBezTo>
                    <a:pt x="142" y="95"/>
                    <a:pt x="116" y="118"/>
                    <a:pt x="87" y="139"/>
                  </a:cubicBezTo>
                  <a:cubicBezTo>
                    <a:pt x="72" y="151"/>
                    <a:pt x="55" y="162"/>
                    <a:pt x="39" y="172"/>
                  </a:cubicBezTo>
                  <a:cubicBezTo>
                    <a:pt x="36" y="174"/>
                    <a:pt x="31" y="179"/>
                    <a:pt x="27" y="180"/>
                  </a:cubicBezTo>
                  <a:cubicBezTo>
                    <a:pt x="23" y="180"/>
                    <a:pt x="20" y="175"/>
                    <a:pt x="17" y="172"/>
                  </a:cubicBezTo>
                  <a:cubicBezTo>
                    <a:pt x="15" y="170"/>
                    <a:pt x="6" y="161"/>
                    <a:pt x="6" y="159"/>
                  </a:cubicBezTo>
                  <a:cubicBezTo>
                    <a:pt x="6" y="154"/>
                    <a:pt x="14" y="150"/>
                    <a:pt x="18" y="147"/>
                  </a:cubicBezTo>
                  <a:cubicBezTo>
                    <a:pt x="49" y="123"/>
                    <a:pt x="81" y="100"/>
                    <a:pt x="111" y="74"/>
                  </a:cubicBezTo>
                  <a:cubicBezTo>
                    <a:pt x="126" y="60"/>
                    <a:pt x="140" y="46"/>
                    <a:pt x="152" y="31"/>
                  </a:cubicBezTo>
                  <a:cubicBezTo>
                    <a:pt x="157" y="24"/>
                    <a:pt x="173" y="2"/>
                    <a:pt x="183" y="9"/>
                  </a:cubicBezTo>
                  <a:cubicBezTo>
                    <a:pt x="185" y="10"/>
                    <a:pt x="187" y="7"/>
                    <a:pt x="185" y="6"/>
                  </a:cubicBezTo>
                  <a:cubicBezTo>
                    <a:pt x="177" y="0"/>
                    <a:pt x="164" y="11"/>
                    <a:pt x="158" y="16"/>
                  </a:cubicBezTo>
                  <a:cubicBezTo>
                    <a:pt x="153" y="22"/>
                    <a:pt x="149" y="29"/>
                    <a:pt x="144" y="35"/>
                  </a:cubicBezTo>
                  <a:cubicBezTo>
                    <a:pt x="136" y="44"/>
                    <a:pt x="128" y="52"/>
                    <a:pt x="120" y="60"/>
                  </a:cubicBezTo>
                  <a:cubicBezTo>
                    <a:pt x="83" y="95"/>
                    <a:pt x="41" y="124"/>
                    <a:pt x="1" y="155"/>
                  </a:cubicBezTo>
                  <a:cubicBezTo>
                    <a:pt x="0" y="156"/>
                    <a:pt x="0" y="157"/>
                    <a:pt x="1" y="158"/>
                  </a:cubicBezTo>
                  <a:cubicBezTo>
                    <a:pt x="8" y="167"/>
                    <a:pt x="15" y="176"/>
                    <a:pt x="24" y="184"/>
                  </a:cubicBezTo>
                  <a:cubicBezTo>
                    <a:pt x="25" y="185"/>
                    <a:pt x="26" y="185"/>
                    <a:pt x="26" y="185"/>
                  </a:cubicBezTo>
                  <a:cubicBezTo>
                    <a:pt x="77" y="154"/>
                    <a:pt x="124" y="119"/>
                    <a:pt x="166" y="76"/>
                  </a:cubicBezTo>
                  <a:cubicBezTo>
                    <a:pt x="183" y="59"/>
                    <a:pt x="209" y="29"/>
                    <a:pt x="186" y="6"/>
                  </a:cubicBezTo>
                  <a:cubicBezTo>
                    <a:pt x="184" y="4"/>
                    <a:pt x="181" y="7"/>
                    <a:pt x="183" y="9"/>
                  </a:cubicBezTo>
                  <a:close/>
                </a:path>
              </a:pathLst>
            </a:custGeom>
            <a:solidFill>
              <a:srgbClr val="605B4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 name="Freeform 11"/>
            <p:cNvSpPr/>
            <p:nvPr/>
          </p:nvSpPr>
          <p:spPr bwMode="auto">
            <a:xfrm>
              <a:off x="3214688" y="3171825"/>
              <a:ext cx="276225" cy="368300"/>
            </a:xfrm>
            <a:custGeom>
              <a:avLst/>
              <a:gdLst>
                <a:gd name="T0" fmla="*/ 0 w 65"/>
                <a:gd name="T1" fmla="*/ 81 h 87"/>
                <a:gd name="T2" fmla="*/ 7 w 65"/>
                <a:gd name="T3" fmla="*/ 1 h 87"/>
                <a:gd name="T4" fmla="*/ 50 w 65"/>
                <a:gd name="T5" fmla="*/ 0 h 87"/>
                <a:gd name="T6" fmla="*/ 65 w 65"/>
                <a:gd name="T7" fmla="*/ 48 h 87"/>
                <a:gd name="T8" fmla="*/ 27 w 65"/>
                <a:gd name="T9" fmla="*/ 87 h 87"/>
                <a:gd name="T10" fmla="*/ 0 w 65"/>
                <a:gd name="T11" fmla="*/ 81 h 87"/>
              </a:gdLst>
              <a:ahLst/>
              <a:cxnLst>
                <a:cxn ang="0">
                  <a:pos x="T0" y="T1"/>
                </a:cxn>
                <a:cxn ang="0">
                  <a:pos x="T2" y="T3"/>
                </a:cxn>
                <a:cxn ang="0">
                  <a:pos x="T4" y="T5"/>
                </a:cxn>
                <a:cxn ang="0">
                  <a:pos x="T6" y="T7"/>
                </a:cxn>
                <a:cxn ang="0">
                  <a:pos x="T8" y="T9"/>
                </a:cxn>
                <a:cxn ang="0">
                  <a:pos x="T10" y="T11"/>
                </a:cxn>
              </a:cxnLst>
              <a:rect l="0" t="0" r="r" b="b"/>
              <a:pathLst>
                <a:path w="65" h="87">
                  <a:moveTo>
                    <a:pt x="0" y="81"/>
                  </a:moveTo>
                  <a:cubicBezTo>
                    <a:pt x="9" y="38"/>
                    <a:pt x="7" y="13"/>
                    <a:pt x="7" y="1"/>
                  </a:cubicBezTo>
                  <a:cubicBezTo>
                    <a:pt x="50" y="0"/>
                    <a:pt x="50" y="0"/>
                    <a:pt x="50" y="0"/>
                  </a:cubicBezTo>
                  <a:cubicBezTo>
                    <a:pt x="50" y="0"/>
                    <a:pt x="51" y="36"/>
                    <a:pt x="65" y="48"/>
                  </a:cubicBezTo>
                  <a:cubicBezTo>
                    <a:pt x="27" y="87"/>
                    <a:pt x="27" y="87"/>
                    <a:pt x="27" y="87"/>
                  </a:cubicBezTo>
                  <a:lnTo>
                    <a:pt x="0" y="81"/>
                  </a:lnTo>
                  <a:close/>
                </a:path>
              </a:pathLst>
            </a:custGeom>
            <a:solidFill>
              <a:srgbClr val="E8CAA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 name="Freeform 12"/>
            <p:cNvSpPr/>
            <p:nvPr/>
          </p:nvSpPr>
          <p:spPr bwMode="auto">
            <a:xfrm>
              <a:off x="3209925" y="3167063"/>
              <a:ext cx="280988" cy="377825"/>
            </a:xfrm>
            <a:custGeom>
              <a:avLst/>
              <a:gdLst>
                <a:gd name="T0" fmla="*/ 2 w 66"/>
                <a:gd name="T1" fmla="*/ 82 h 89"/>
                <a:gd name="T2" fmla="*/ 8 w 66"/>
                <a:gd name="T3" fmla="*/ 36 h 89"/>
                <a:gd name="T4" fmla="*/ 8 w 66"/>
                <a:gd name="T5" fmla="*/ 6 h 89"/>
                <a:gd name="T6" fmla="*/ 10 w 66"/>
                <a:gd name="T7" fmla="*/ 3 h 89"/>
                <a:gd name="T8" fmla="*/ 23 w 66"/>
                <a:gd name="T9" fmla="*/ 2 h 89"/>
                <a:gd name="T10" fmla="*/ 49 w 66"/>
                <a:gd name="T11" fmla="*/ 1 h 89"/>
                <a:gd name="T12" fmla="*/ 51 w 66"/>
                <a:gd name="T13" fmla="*/ 3 h 89"/>
                <a:gd name="T14" fmla="*/ 52 w 66"/>
                <a:gd name="T15" fmla="*/ 14 h 89"/>
                <a:gd name="T16" fmla="*/ 60 w 66"/>
                <a:gd name="T17" fmla="*/ 42 h 89"/>
                <a:gd name="T18" fmla="*/ 65 w 66"/>
                <a:gd name="T19" fmla="*/ 49 h 89"/>
                <a:gd name="T20" fmla="*/ 59 w 66"/>
                <a:gd name="T21" fmla="*/ 56 h 89"/>
                <a:gd name="T22" fmla="*/ 39 w 66"/>
                <a:gd name="T23" fmla="*/ 76 h 89"/>
                <a:gd name="T24" fmla="*/ 27 w 66"/>
                <a:gd name="T25" fmla="*/ 87 h 89"/>
                <a:gd name="T26" fmla="*/ 12 w 66"/>
                <a:gd name="T27" fmla="*/ 84 h 89"/>
                <a:gd name="T28" fmla="*/ 1 w 66"/>
                <a:gd name="T29" fmla="*/ 82 h 89"/>
                <a:gd name="T30" fmla="*/ 1 w 66"/>
                <a:gd name="T31" fmla="*/ 83 h 89"/>
                <a:gd name="T32" fmla="*/ 25 w 66"/>
                <a:gd name="T33" fmla="*/ 88 h 89"/>
                <a:gd name="T34" fmla="*/ 32 w 66"/>
                <a:gd name="T35" fmla="*/ 85 h 89"/>
                <a:gd name="T36" fmla="*/ 66 w 66"/>
                <a:gd name="T37" fmla="*/ 49 h 89"/>
                <a:gd name="T38" fmla="*/ 66 w 66"/>
                <a:gd name="T39" fmla="*/ 49 h 89"/>
                <a:gd name="T40" fmla="*/ 52 w 66"/>
                <a:gd name="T41" fmla="*/ 1 h 89"/>
                <a:gd name="T42" fmla="*/ 51 w 66"/>
                <a:gd name="T43" fmla="*/ 0 h 89"/>
                <a:gd name="T44" fmla="*/ 8 w 66"/>
                <a:gd name="T45" fmla="*/ 2 h 89"/>
                <a:gd name="T46" fmla="*/ 7 w 66"/>
                <a:gd name="T47" fmla="*/ 2 h 89"/>
                <a:gd name="T48" fmla="*/ 1 w 66"/>
                <a:gd name="T49" fmla="*/ 82 h 89"/>
                <a:gd name="T50" fmla="*/ 2 w 66"/>
                <a:gd name="T51" fmla="*/ 82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6" h="89">
                  <a:moveTo>
                    <a:pt x="2" y="82"/>
                  </a:moveTo>
                  <a:cubicBezTo>
                    <a:pt x="5" y="67"/>
                    <a:pt x="7" y="51"/>
                    <a:pt x="8" y="36"/>
                  </a:cubicBezTo>
                  <a:cubicBezTo>
                    <a:pt x="9" y="26"/>
                    <a:pt x="8" y="16"/>
                    <a:pt x="8" y="6"/>
                  </a:cubicBezTo>
                  <a:cubicBezTo>
                    <a:pt x="8" y="2"/>
                    <a:pt x="7" y="4"/>
                    <a:pt x="10" y="3"/>
                  </a:cubicBezTo>
                  <a:cubicBezTo>
                    <a:pt x="14" y="2"/>
                    <a:pt x="19" y="2"/>
                    <a:pt x="23" y="2"/>
                  </a:cubicBezTo>
                  <a:cubicBezTo>
                    <a:pt x="31" y="2"/>
                    <a:pt x="41" y="0"/>
                    <a:pt x="49" y="1"/>
                  </a:cubicBezTo>
                  <a:cubicBezTo>
                    <a:pt x="52" y="2"/>
                    <a:pt x="50" y="0"/>
                    <a:pt x="51" y="3"/>
                  </a:cubicBezTo>
                  <a:cubicBezTo>
                    <a:pt x="52" y="6"/>
                    <a:pt x="51" y="11"/>
                    <a:pt x="52" y="14"/>
                  </a:cubicBezTo>
                  <a:cubicBezTo>
                    <a:pt x="53" y="24"/>
                    <a:pt x="55" y="34"/>
                    <a:pt x="60" y="42"/>
                  </a:cubicBezTo>
                  <a:cubicBezTo>
                    <a:pt x="61" y="44"/>
                    <a:pt x="65" y="48"/>
                    <a:pt x="65" y="49"/>
                  </a:cubicBezTo>
                  <a:cubicBezTo>
                    <a:pt x="65" y="51"/>
                    <a:pt x="60" y="54"/>
                    <a:pt x="59" y="56"/>
                  </a:cubicBezTo>
                  <a:cubicBezTo>
                    <a:pt x="52" y="62"/>
                    <a:pt x="46" y="69"/>
                    <a:pt x="39" y="76"/>
                  </a:cubicBezTo>
                  <a:cubicBezTo>
                    <a:pt x="36" y="79"/>
                    <a:pt x="30" y="87"/>
                    <a:pt x="27" y="87"/>
                  </a:cubicBezTo>
                  <a:cubicBezTo>
                    <a:pt x="22" y="88"/>
                    <a:pt x="16" y="85"/>
                    <a:pt x="12" y="84"/>
                  </a:cubicBezTo>
                  <a:cubicBezTo>
                    <a:pt x="8" y="83"/>
                    <a:pt x="5" y="82"/>
                    <a:pt x="1" y="82"/>
                  </a:cubicBezTo>
                  <a:cubicBezTo>
                    <a:pt x="1" y="81"/>
                    <a:pt x="0" y="82"/>
                    <a:pt x="1" y="83"/>
                  </a:cubicBezTo>
                  <a:cubicBezTo>
                    <a:pt x="9" y="84"/>
                    <a:pt x="17" y="87"/>
                    <a:pt x="25" y="88"/>
                  </a:cubicBezTo>
                  <a:cubicBezTo>
                    <a:pt x="29" y="89"/>
                    <a:pt x="29" y="88"/>
                    <a:pt x="32" y="85"/>
                  </a:cubicBezTo>
                  <a:cubicBezTo>
                    <a:pt x="44" y="73"/>
                    <a:pt x="55" y="61"/>
                    <a:pt x="66" y="49"/>
                  </a:cubicBezTo>
                  <a:cubicBezTo>
                    <a:pt x="66" y="49"/>
                    <a:pt x="66" y="49"/>
                    <a:pt x="66" y="49"/>
                  </a:cubicBezTo>
                  <a:cubicBezTo>
                    <a:pt x="54" y="38"/>
                    <a:pt x="52" y="16"/>
                    <a:pt x="52" y="1"/>
                  </a:cubicBezTo>
                  <a:cubicBezTo>
                    <a:pt x="51" y="0"/>
                    <a:pt x="51" y="0"/>
                    <a:pt x="51" y="0"/>
                  </a:cubicBezTo>
                  <a:cubicBezTo>
                    <a:pt x="37" y="1"/>
                    <a:pt x="22" y="1"/>
                    <a:pt x="8" y="2"/>
                  </a:cubicBezTo>
                  <a:cubicBezTo>
                    <a:pt x="7" y="2"/>
                    <a:pt x="7" y="2"/>
                    <a:pt x="7" y="2"/>
                  </a:cubicBezTo>
                  <a:cubicBezTo>
                    <a:pt x="8" y="29"/>
                    <a:pt x="6" y="55"/>
                    <a:pt x="1" y="82"/>
                  </a:cubicBezTo>
                  <a:cubicBezTo>
                    <a:pt x="1" y="83"/>
                    <a:pt x="2" y="83"/>
                    <a:pt x="2" y="82"/>
                  </a:cubicBezTo>
                  <a:close/>
                </a:path>
              </a:pathLst>
            </a:custGeom>
            <a:solidFill>
              <a:srgbClr val="E8CAA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 name="Freeform 13"/>
            <p:cNvSpPr/>
            <p:nvPr/>
          </p:nvSpPr>
          <p:spPr bwMode="auto">
            <a:xfrm>
              <a:off x="2682875" y="1858963"/>
              <a:ext cx="1462088" cy="1358900"/>
            </a:xfrm>
            <a:custGeom>
              <a:avLst/>
              <a:gdLst>
                <a:gd name="T0" fmla="*/ 339 w 344"/>
                <a:gd name="T1" fmla="*/ 150 h 320"/>
                <a:gd name="T2" fmla="*/ 179 w 344"/>
                <a:gd name="T3" fmla="*/ 315 h 320"/>
                <a:gd name="T4" fmla="*/ 5 w 344"/>
                <a:gd name="T5" fmla="*/ 194 h 320"/>
                <a:gd name="T6" fmla="*/ 160 w 344"/>
                <a:gd name="T7" fmla="*/ 6 h 320"/>
                <a:gd name="T8" fmla="*/ 339 w 344"/>
                <a:gd name="T9" fmla="*/ 150 h 320"/>
              </a:gdLst>
              <a:ahLst/>
              <a:cxnLst>
                <a:cxn ang="0">
                  <a:pos x="T0" y="T1"/>
                </a:cxn>
                <a:cxn ang="0">
                  <a:pos x="T2" y="T3"/>
                </a:cxn>
                <a:cxn ang="0">
                  <a:pos x="T4" y="T5"/>
                </a:cxn>
                <a:cxn ang="0">
                  <a:pos x="T6" y="T7"/>
                </a:cxn>
                <a:cxn ang="0">
                  <a:pos x="T8" y="T9"/>
                </a:cxn>
              </a:cxnLst>
              <a:rect l="0" t="0" r="r" b="b"/>
              <a:pathLst>
                <a:path w="344" h="320">
                  <a:moveTo>
                    <a:pt x="339" y="150"/>
                  </a:moveTo>
                  <a:cubicBezTo>
                    <a:pt x="344" y="235"/>
                    <a:pt x="272" y="309"/>
                    <a:pt x="179" y="315"/>
                  </a:cubicBezTo>
                  <a:cubicBezTo>
                    <a:pt x="85" y="320"/>
                    <a:pt x="10" y="280"/>
                    <a:pt x="5" y="194"/>
                  </a:cubicBezTo>
                  <a:cubicBezTo>
                    <a:pt x="0" y="109"/>
                    <a:pt x="66" y="11"/>
                    <a:pt x="160" y="6"/>
                  </a:cubicBezTo>
                  <a:cubicBezTo>
                    <a:pt x="253" y="0"/>
                    <a:pt x="333" y="65"/>
                    <a:pt x="339" y="150"/>
                  </a:cubicBezTo>
                  <a:close/>
                </a:path>
              </a:pathLst>
            </a:custGeom>
            <a:solidFill>
              <a:srgbClr val="EFD5B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 name="Freeform 14"/>
            <p:cNvSpPr/>
            <p:nvPr/>
          </p:nvSpPr>
          <p:spPr bwMode="auto">
            <a:xfrm>
              <a:off x="2900363" y="2743200"/>
              <a:ext cx="93663" cy="92075"/>
            </a:xfrm>
            <a:custGeom>
              <a:avLst/>
              <a:gdLst>
                <a:gd name="T0" fmla="*/ 22 w 22"/>
                <a:gd name="T1" fmla="*/ 10 h 22"/>
                <a:gd name="T2" fmla="*/ 12 w 22"/>
                <a:gd name="T3" fmla="*/ 22 h 22"/>
                <a:gd name="T4" fmla="*/ 0 w 22"/>
                <a:gd name="T5" fmla="*/ 12 h 22"/>
                <a:gd name="T6" fmla="*/ 10 w 22"/>
                <a:gd name="T7" fmla="*/ 0 h 22"/>
                <a:gd name="T8" fmla="*/ 22 w 22"/>
                <a:gd name="T9" fmla="*/ 10 h 22"/>
              </a:gdLst>
              <a:ahLst/>
              <a:cxnLst>
                <a:cxn ang="0">
                  <a:pos x="T0" y="T1"/>
                </a:cxn>
                <a:cxn ang="0">
                  <a:pos x="T2" y="T3"/>
                </a:cxn>
                <a:cxn ang="0">
                  <a:pos x="T4" y="T5"/>
                </a:cxn>
                <a:cxn ang="0">
                  <a:pos x="T6" y="T7"/>
                </a:cxn>
                <a:cxn ang="0">
                  <a:pos x="T8" y="T9"/>
                </a:cxn>
              </a:cxnLst>
              <a:rect l="0" t="0" r="r" b="b"/>
              <a:pathLst>
                <a:path w="22" h="22">
                  <a:moveTo>
                    <a:pt x="22" y="10"/>
                  </a:moveTo>
                  <a:cubicBezTo>
                    <a:pt x="22" y="16"/>
                    <a:pt x="18" y="22"/>
                    <a:pt x="12" y="22"/>
                  </a:cubicBezTo>
                  <a:cubicBezTo>
                    <a:pt x="6" y="22"/>
                    <a:pt x="0" y="18"/>
                    <a:pt x="0" y="12"/>
                  </a:cubicBezTo>
                  <a:cubicBezTo>
                    <a:pt x="0" y="6"/>
                    <a:pt x="4" y="0"/>
                    <a:pt x="10" y="0"/>
                  </a:cubicBezTo>
                  <a:cubicBezTo>
                    <a:pt x="16" y="0"/>
                    <a:pt x="22" y="4"/>
                    <a:pt x="22" y="10"/>
                  </a:cubicBezTo>
                  <a:close/>
                </a:path>
              </a:pathLst>
            </a:custGeom>
            <a:solidFill>
              <a:srgbClr val="68645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 name="Freeform 15"/>
            <p:cNvSpPr/>
            <p:nvPr/>
          </p:nvSpPr>
          <p:spPr bwMode="auto">
            <a:xfrm>
              <a:off x="2903538" y="2865438"/>
              <a:ext cx="187325" cy="98425"/>
            </a:xfrm>
            <a:custGeom>
              <a:avLst/>
              <a:gdLst>
                <a:gd name="T0" fmla="*/ 43 w 44"/>
                <a:gd name="T1" fmla="*/ 10 h 23"/>
                <a:gd name="T2" fmla="*/ 23 w 44"/>
                <a:gd name="T3" fmla="*/ 22 h 23"/>
                <a:gd name="T4" fmla="*/ 1 w 44"/>
                <a:gd name="T5" fmla="*/ 13 h 23"/>
                <a:gd name="T6" fmla="*/ 21 w 44"/>
                <a:gd name="T7" fmla="*/ 1 h 23"/>
                <a:gd name="T8" fmla="*/ 43 w 44"/>
                <a:gd name="T9" fmla="*/ 10 h 23"/>
              </a:gdLst>
              <a:ahLst/>
              <a:cxnLst>
                <a:cxn ang="0">
                  <a:pos x="T0" y="T1"/>
                </a:cxn>
                <a:cxn ang="0">
                  <a:pos x="T2" y="T3"/>
                </a:cxn>
                <a:cxn ang="0">
                  <a:pos x="T4" y="T5"/>
                </a:cxn>
                <a:cxn ang="0">
                  <a:pos x="T6" y="T7"/>
                </a:cxn>
                <a:cxn ang="0">
                  <a:pos x="T8" y="T9"/>
                </a:cxn>
              </a:cxnLst>
              <a:rect l="0" t="0" r="r" b="b"/>
              <a:pathLst>
                <a:path w="44" h="23">
                  <a:moveTo>
                    <a:pt x="43" y="10"/>
                  </a:moveTo>
                  <a:cubicBezTo>
                    <a:pt x="44" y="16"/>
                    <a:pt x="34" y="21"/>
                    <a:pt x="23" y="22"/>
                  </a:cubicBezTo>
                  <a:cubicBezTo>
                    <a:pt x="11" y="23"/>
                    <a:pt x="1" y="19"/>
                    <a:pt x="1" y="13"/>
                  </a:cubicBezTo>
                  <a:cubicBezTo>
                    <a:pt x="0" y="7"/>
                    <a:pt x="10" y="1"/>
                    <a:pt x="21" y="1"/>
                  </a:cubicBezTo>
                  <a:cubicBezTo>
                    <a:pt x="33" y="0"/>
                    <a:pt x="43" y="4"/>
                    <a:pt x="43" y="10"/>
                  </a:cubicBezTo>
                  <a:close/>
                </a:path>
              </a:pathLst>
            </a:custGeom>
            <a:solidFill>
              <a:srgbClr val="D8947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 name="Freeform 16"/>
            <p:cNvSpPr/>
            <p:nvPr/>
          </p:nvSpPr>
          <p:spPr bwMode="auto">
            <a:xfrm>
              <a:off x="2670175" y="1782763"/>
              <a:ext cx="1325563" cy="598488"/>
            </a:xfrm>
            <a:custGeom>
              <a:avLst/>
              <a:gdLst>
                <a:gd name="T0" fmla="*/ 303 w 312"/>
                <a:gd name="T1" fmla="*/ 84 h 141"/>
                <a:gd name="T2" fmla="*/ 224 w 312"/>
                <a:gd name="T3" fmla="*/ 129 h 141"/>
                <a:gd name="T4" fmla="*/ 56 w 312"/>
                <a:gd name="T5" fmla="*/ 116 h 141"/>
                <a:gd name="T6" fmla="*/ 12 w 312"/>
                <a:gd name="T7" fmla="*/ 86 h 141"/>
                <a:gd name="T8" fmla="*/ 13 w 312"/>
                <a:gd name="T9" fmla="*/ 36 h 141"/>
                <a:gd name="T10" fmla="*/ 40 w 312"/>
                <a:gd name="T11" fmla="*/ 24 h 141"/>
                <a:gd name="T12" fmla="*/ 169 w 312"/>
                <a:gd name="T13" fmla="*/ 1 h 141"/>
                <a:gd name="T14" fmla="*/ 291 w 312"/>
                <a:gd name="T15" fmla="*/ 39 h 141"/>
                <a:gd name="T16" fmla="*/ 311 w 312"/>
                <a:gd name="T17" fmla="*/ 72 h 141"/>
                <a:gd name="T18" fmla="*/ 288 w 312"/>
                <a:gd name="T19" fmla="*/ 98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12" h="141">
                  <a:moveTo>
                    <a:pt x="303" y="84"/>
                  </a:moveTo>
                  <a:cubicBezTo>
                    <a:pt x="285" y="110"/>
                    <a:pt x="254" y="122"/>
                    <a:pt x="224" y="129"/>
                  </a:cubicBezTo>
                  <a:cubicBezTo>
                    <a:pt x="168" y="141"/>
                    <a:pt x="109" y="136"/>
                    <a:pt x="56" y="116"/>
                  </a:cubicBezTo>
                  <a:cubicBezTo>
                    <a:pt x="39" y="110"/>
                    <a:pt x="22" y="101"/>
                    <a:pt x="12" y="86"/>
                  </a:cubicBezTo>
                  <a:cubicBezTo>
                    <a:pt x="1" y="71"/>
                    <a:pt x="0" y="49"/>
                    <a:pt x="13" y="36"/>
                  </a:cubicBezTo>
                  <a:cubicBezTo>
                    <a:pt x="20" y="29"/>
                    <a:pt x="31" y="26"/>
                    <a:pt x="40" y="24"/>
                  </a:cubicBezTo>
                  <a:cubicBezTo>
                    <a:pt x="83" y="12"/>
                    <a:pt x="125" y="1"/>
                    <a:pt x="169" y="1"/>
                  </a:cubicBezTo>
                  <a:cubicBezTo>
                    <a:pt x="212" y="0"/>
                    <a:pt x="258" y="11"/>
                    <a:pt x="291" y="39"/>
                  </a:cubicBezTo>
                  <a:cubicBezTo>
                    <a:pt x="301" y="47"/>
                    <a:pt x="310" y="58"/>
                    <a:pt x="311" y="72"/>
                  </a:cubicBezTo>
                  <a:cubicBezTo>
                    <a:pt x="312" y="85"/>
                    <a:pt x="301" y="99"/>
                    <a:pt x="288" y="98"/>
                  </a:cubicBezTo>
                </a:path>
              </a:pathLst>
            </a:custGeom>
            <a:solidFill>
              <a:srgbClr val="E6B74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 name="Freeform 17"/>
            <p:cNvSpPr/>
            <p:nvPr/>
          </p:nvSpPr>
          <p:spPr bwMode="auto">
            <a:xfrm>
              <a:off x="2662238" y="1752600"/>
              <a:ext cx="1355725" cy="623888"/>
            </a:xfrm>
            <a:custGeom>
              <a:avLst/>
              <a:gdLst>
                <a:gd name="T0" fmla="*/ 303 w 319"/>
                <a:gd name="T1" fmla="*/ 90 h 147"/>
                <a:gd name="T2" fmla="*/ 179 w 319"/>
                <a:gd name="T3" fmla="*/ 140 h 147"/>
                <a:gd name="T4" fmla="*/ 40 w 319"/>
                <a:gd name="T5" fmla="*/ 113 h 147"/>
                <a:gd name="T6" fmla="*/ 9 w 319"/>
                <a:gd name="T7" fmla="*/ 58 h 147"/>
                <a:gd name="T8" fmla="*/ 69 w 319"/>
                <a:gd name="T9" fmla="*/ 26 h 147"/>
                <a:gd name="T10" fmla="*/ 215 w 319"/>
                <a:gd name="T11" fmla="*/ 13 h 147"/>
                <a:gd name="T12" fmla="*/ 282 w 319"/>
                <a:gd name="T13" fmla="*/ 40 h 147"/>
                <a:gd name="T14" fmla="*/ 308 w 319"/>
                <a:gd name="T15" fmla="*/ 68 h 147"/>
                <a:gd name="T16" fmla="*/ 290 w 319"/>
                <a:gd name="T17" fmla="*/ 103 h 147"/>
                <a:gd name="T18" fmla="*/ 290 w 319"/>
                <a:gd name="T19" fmla="*/ 107 h 147"/>
                <a:gd name="T20" fmla="*/ 313 w 319"/>
                <a:gd name="T21" fmla="*/ 69 h 147"/>
                <a:gd name="T22" fmla="*/ 262 w 319"/>
                <a:gd name="T23" fmla="*/ 24 h 147"/>
                <a:gd name="T24" fmla="*/ 102 w 319"/>
                <a:gd name="T25" fmla="*/ 14 h 147"/>
                <a:gd name="T26" fmla="*/ 57 w 319"/>
                <a:gd name="T27" fmla="*/ 25 h 147"/>
                <a:gd name="T28" fmla="*/ 19 w 319"/>
                <a:gd name="T29" fmla="*/ 37 h 147"/>
                <a:gd name="T30" fmla="*/ 8 w 319"/>
                <a:gd name="T31" fmla="*/ 87 h 147"/>
                <a:gd name="T32" fmla="*/ 61 w 319"/>
                <a:gd name="T33" fmla="*/ 126 h 147"/>
                <a:gd name="T34" fmla="*/ 146 w 319"/>
                <a:gd name="T35" fmla="*/ 144 h 147"/>
                <a:gd name="T36" fmla="*/ 306 w 319"/>
                <a:gd name="T37" fmla="*/ 92 h 147"/>
                <a:gd name="T38" fmla="*/ 303 w 319"/>
                <a:gd name="T39" fmla="*/ 90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19" h="147">
                  <a:moveTo>
                    <a:pt x="303" y="90"/>
                  </a:moveTo>
                  <a:cubicBezTo>
                    <a:pt x="275" y="128"/>
                    <a:pt x="223" y="138"/>
                    <a:pt x="179" y="140"/>
                  </a:cubicBezTo>
                  <a:cubicBezTo>
                    <a:pt x="133" y="142"/>
                    <a:pt x="81" y="135"/>
                    <a:pt x="40" y="113"/>
                  </a:cubicBezTo>
                  <a:cubicBezTo>
                    <a:pt x="20" y="102"/>
                    <a:pt x="3" y="82"/>
                    <a:pt x="9" y="58"/>
                  </a:cubicBezTo>
                  <a:cubicBezTo>
                    <a:pt x="15" y="34"/>
                    <a:pt x="48" y="31"/>
                    <a:pt x="69" y="26"/>
                  </a:cubicBezTo>
                  <a:cubicBezTo>
                    <a:pt x="116" y="14"/>
                    <a:pt x="166" y="4"/>
                    <a:pt x="215" y="13"/>
                  </a:cubicBezTo>
                  <a:cubicBezTo>
                    <a:pt x="239" y="17"/>
                    <a:pt x="262" y="26"/>
                    <a:pt x="282" y="40"/>
                  </a:cubicBezTo>
                  <a:cubicBezTo>
                    <a:pt x="292" y="47"/>
                    <a:pt x="303" y="56"/>
                    <a:pt x="308" y="68"/>
                  </a:cubicBezTo>
                  <a:cubicBezTo>
                    <a:pt x="314" y="82"/>
                    <a:pt x="309" y="103"/>
                    <a:pt x="290" y="103"/>
                  </a:cubicBezTo>
                  <a:cubicBezTo>
                    <a:pt x="288" y="102"/>
                    <a:pt x="288" y="106"/>
                    <a:pt x="290" y="107"/>
                  </a:cubicBezTo>
                  <a:cubicBezTo>
                    <a:pt x="310" y="107"/>
                    <a:pt x="319" y="86"/>
                    <a:pt x="313" y="69"/>
                  </a:cubicBezTo>
                  <a:cubicBezTo>
                    <a:pt x="305" y="48"/>
                    <a:pt x="281" y="33"/>
                    <a:pt x="262" y="24"/>
                  </a:cubicBezTo>
                  <a:cubicBezTo>
                    <a:pt x="212" y="0"/>
                    <a:pt x="155" y="3"/>
                    <a:pt x="102" y="14"/>
                  </a:cubicBezTo>
                  <a:cubicBezTo>
                    <a:pt x="87" y="17"/>
                    <a:pt x="72" y="21"/>
                    <a:pt x="57" y="25"/>
                  </a:cubicBezTo>
                  <a:cubicBezTo>
                    <a:pt x="44" y="28"/>
                    <a:pt x="30" y="30"/>
                    <a:pt x="19" y="37"/>
                  </a:cubicBezTo>
                  <a:cubicBezTo>
                    <a:pt x="2" y="48"/>
                    <a:pt x="0" y="70"/>
                    <a:pt x="8" y="87"/>
                  </a:cubicBezTo>
                  <a:cubicBezTo>
                    <a:pt x="18" y="108"/>
                    <a:pt x="41" y="119"/>
                    <a:pt x="61" y="126"/>
                  </a:cubicBezTo>
                  <a:cubicBezTo>
                    <a:pt x="89" y="136"/>
                    <a:pt x="117" y="142"/>
                    <a:pt x="146" y="144"/>
                  </a:cubicBezTo>
                  <a:cubicBezTo>
                    <a:pt x="200" y="147"/>
                    <a:pt x="272" y="139"/>
                    <a:pt x="306" y="92"/>
                  </a:cubicBezTo>
                  <a:cubicBezTo>
                    <a:pt x="308" y="90"/>
                    <a:pt x="304" y="88"/>
                    <a:pt x="303" y="90"/>
                  </a:cubicBezTo>
                  <a:close/>
                </a:path>
              </a:pathLst>
            </a:custGeom>
            <a:solidFill>
              <a:srgbClr val="E6B74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 name="Freeform 18"/>
            <p:cNvSpPr/>
            <p:nvPr/>
          </p:nvSpPr>
          <p:spPr bwMode="auto">
            <a:xfrm>
              <a:off x="2759075" y="2941638"/>
              <a:ext cx="106363" cy="114300"/>
            </a:xfrm>
            <a:custGeom>
              <a:avLst/>
              <a:gdLst>
                <a:gd name="T0" fmla="*/ 8 w 25"/>
                <a:gd name="T1" fmla="*/ 2 h 27"/>
                <a:gd name="T2" fmla="*/ 1 w 25"/>
                <a:gd name="T3" fmla="*/ 4 h 27"/>
                <a:gd name="T4" fmla="*/ 5 w 25"/>
                <a:gd name="T5" fmla="*/ 11 h 27"/>
                <a:gd name="T6" fmla="*/ 14 w 25"/>
                <a:gd name="T7" fmla="*/ 9 h 27"/>
                <a:gd name="T8" fmla="*/ 8 w 25"/>
                <a:gd name="T9" fmla="*/ 19 h 27"/>
                <a:gd name="T10" fmla="*/ 17 w 25"/>
                <a:gd name="T11" fmla="*/ 26 h 27"/>
                <a:gd name="T12" fmla="*/ 24 w 25"/>
                <a:gd name="T13" fmla="*/ 17 h 27"/>
              </a:gdLst>
              <a:ahLst/>
              <a:cxnLst>
                <a:cxn ang="0">
                  <a:pos x="T0" y="T1"/>
                </a:cxn>
                <a:cxn ang="0">
                  <a:pos x="T2" y="T3"/>
                </a:cxn>
                <a:cxn ang="0">
                  <a:pos x="T4" y="T5"/>
                </a:cxn>
                <a:cxn ang="0">
                  <a:pos x="T6" y="T7"/>
                </a:cxn>
                <a:cxn ang="0">
                  <a:pos x="T8" y="T9"/>
                </a:cxn>
                <a:cxn ang="0">
                  <a:pos x="T10" y="T11"/>
                </a:cxn>
                <a:cxn ang="0">
                  <a:pos x="T12" y="T13"/>
                </a:cxn>
              </a:cxnLst>
              <a:rect l="0" t="0" r="r" b="b"/>
              <a:pathLst>
                <a:path w="25" h="27">
                  <a:moveTo>
                    <a:pt x="8" y="2"/>
                  </a:moveTo>
                  <a:cubicBezTo>
                    <a:pt x="6" y="0"/>
                    <a:pt x="2" y="1"/>
                    <a:pt x="1" y="4"/>
                  </a:cubicBezTo>
                  <a:cubicBezTo>
                    <a:pt x="0" y="7"/>
                    <a:pt x="2" y="10"/>
                    <a:pt x="5" y="11"/>
                  </a:cubicBezTo>
                  <a:cubicBezTo>
                    <a:pt x="8" y="12"/>
                    <a:pt x="12" y="11"/>
                    <a:pt x="14" y="9"/>
                  </a:cubicBezTo>
                  <a:cubicBezTo>
                    <a:pt x="10" y="10"/>
                    <a:pt x="7" y="15"/>
                    <a:pt x="8" y="19"/>
                  </a:cubicBezTo>
                  <a:cubicBezTo>
                    <a:pt x="8" y="24"/>
                    <a:pt x="13" y="27"/>
                    <a:pt x="17" y="26"/>
                  </a:cubicBezTo>
                  <a:cubicBezTo>
                    <a:pt x="22" y="26"/>
                    <a:pt x="25" y="21"/>
                    <a:pt x="24" y="17"/>
                  </a:cubicBezTo>
                </a:path>
              </a:pathLst>
            </a:custGeom>
            <a:solidFill>
              <a:srgbClr val="EFD5B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 name="Freeform 19"/>
            <p:cNvSpPr/>
            <p:nvPr/>
          </p:nvSpPr>
          <p:spPr bwMode="auto">
            <a:xfrm>
              <a:off x="2751138" y="2928938"/>
              <a:ext cx="123825" cy="149225"/>
            </a:xfrm>
            <a:custGeom>
              <a:avLst/>
              <a:gdLst>
                <a:gd name="T0" fmla="*/ 11 w 29"/>
                <a:gd name="T1" fmla="*/ 3 h 35"/>
                <a:gd name="T2" fmla="*/ 1 w 29"/>
                <a:gd name="T3" fmla="*/ 9 h 35"/>
                <a:gd name="T4" fmla="*/ 17 w 29"/>
                <a:gd name="T5" fmla="*/ 14 h 35"/>
                <a:gd name="T6" fmla="*/ 16 w 29"/>
                <a:gd name="T7" fmla="*/ 11 h 35"/>
                <a:gd name="T8" fmla="*/ 12 w 29"/>
                <a:gd name="T9" fmla="*/ 29 h 35"/>
                <a:gd name="T10" fmla="*/ 28 w 29"/>
                <a:gd name="T11" fmla="*/ 20 h 35"/>
                <a:gd name="T12" fmla="*/ 24 w 29"/>
                <a:gd name="T13" fmla="*/ 20 h 35"/>
                <a:gd name="T14" fmla="*/ 14 w 29"/>
                <a:gd name="T15" fmla="*/ 26 h 35"/>
                <a:gd name="T16" fmla="*/ 17 w 29"/>
                <a:gd name="T17" fmla="*/ 14 h 35"/>
                <a:gd name="T18" fmla="*/ 15 w 29"/>
                <a:gd name="T19" fmla="*/ 11 h 35"/>
                <a:gd name="T20" fmla="*/ 8 w 29"/>
                <a:gd name="T21" fmla="*/ 12 h 35"/>
                <a:gd name="T22" fmla="*/ 5 w 29"/>
                <a:gd name="T23" fmla="*/ 9 h 35"/>
                <a:gd name="T24" fmla="*/ 9 w 29"/>
                <a:gd name="T25" fmla="*/ 6 h 35"/>
                <a:gd name="T26" fmla="*/ 11 w 29"/>
                <a:gd name="T27" fmla="*/ 3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9" h="35">
                  <a:moveTo>
                    <a:pt x="11" y="3"/>
                  </a:moveTo>
                  <a:cubicBezTo>
                    <a:pt x="7" y="0"/>
                    <a:pt x="0" y="4"/>
                    <a:pt x="1" y="9"/>
                  </a:cubicBezTo>
                  <a:cubicBezTo>
                    <a:pt x="2" y="18"/>
                    <a:pt x="12" y="18"/>
                    <a:pt x="17" y="14"/>
                  </a:cubicBezTo>
                  <a:cubicBezTo>
                    <a:pt x="19" y="13"/>
                    <a:pt x="18" y="10"/>
                    <a:pt x="16" y="11"/>
                  </a:cubicBezTo>
                  <a:cubicBezTo>
                    <a:pt x="7" y="13"/>
                    <a:pt x="4" y="24"/>
                    <a:pt x="12" y="29"/>
                  </a:cubicBezTo>
                  <a:cubicBezTo>
                    <a:pt x="19" y="35"/>
                    <a:pt x="29" y="29"/>
                    <a:pt x="28" y="20"/>
                  </a:cubicBezTo>
                  <a:cubicBezTo>
                    <a:pt x="28" y="17"/>
                    <a:pt x="24" y="17"/>
                    <a:pt x="24" y="20"/>
                  </a:cubicBezTo>
                  <a:cubicBezTo>
                    <a:pt x="25" y="25"/>
                    <a:pt x="19" y="30"/>
                    <a:pt x="14" y="26"/>
                  </a:cubicBezTo>
                  <a:cubicBezTo>
                    <a:pt x="9" y="23"/>
                    <a:pt x="12" y="16"/>
                    <a:pt x="17" y="14"/>
                  </a:cubicBezTo>
                  <a:cubicBezTo>
                    <a:pt x="16" y="13"/>
                    <a:pt x="16" y="12"/>
                    <a:pt x="15" y="11"/>
                  </a:cubicBezTo>
                  <a:cubicBezTo>
                    <a:pt x="13" y="12"/>
                    <a:pt x="10" y="14"/>
                    <a:pt x="8" y="12"/>
                  </a:cubicBezTo>
                  <a:cubicBezTo>
                    <a:pt x="7" y="11"/>
                    <a:pt x="6" y="10"/>
                    <a:pt x="5" y="9"/>
                  </a:cubicBezTo>
                  <a:cubicBezTo>
                    <a:pt x="5" y="6"/>
                    <a:pt x="7" y="5"/>
                    <a:pt x="9" y="6"/>
                  </a:cubicBezTo>
                  <a:cubicBezTo>
                    <a:pt x="11" y="8"/>
                    <a:pt x="13" y="4"/>
                    <a:pt x="11" y="3"/>
                  </a:cubicBezTo>
                  <a:close/>
                </a:path>
              </a:pathLst>
            </a:custGeom>
            <a:solidFill>
              <a:srgbClr val="EFD5B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 name="Freeform 20"/>
            <p:cNvSpPr/>
            <p:nvPr/>
          </p:nvSpPr>
          <p:spPr bwMode="auto">
            <a:xfrm>
              <a:off x="3184525" y="2008188"/>
              <a:ext cx="990600" cy="1022350"/>
            </a:xfrm>
            <a:custGeom>
              <a:avLst/>
              <a:gdLst>
                <a:gd name="T0" fmla="*/ 4 w 233"/>
                <a:gd name="T1" fmla="*/ 67 h 241"/>
                <a:gd name="T2" fmla="*/ 13 w 233"/>
                <a:gd name="T3" fmla="*/ 121 h 241"/>
                <a:gd name="T4" fmla="*/ 174 w 233"/>
                <a:gd name="T5" fmla="*/ 240 h 241"/>
                <a:gd name="T6" fmla="*/ 185 w 233"/>
                <a:gd name="T7" fmla="*/ 240 h 241"/>
                <a:gd name="T8" fmla="*/ 196 w 233"/>
                <a:gd name="T9" fmla="*/ 232 h 241"/>
                <a:gd name="T10" fmla="*/ 226 w 233"/>
                <a:gd name="T11" fmla="*/ 111 h 241"/>
                <a:gd name="T12" fmla="*/ 175 w 233"/>
                <a:gd name="T13" fmla="*/ 0 h 241"/>
              </a:gdLst>
              <a:ahLst/>
              <a:cxnLst>
                <a:cxn ang="0">
                  <a:pos x="T0" y="T1"/>
                </a:cxn>
                <a:cxn ang="0">
                  <a:pos x="T2" y="T3"/>
                </a:cxn>
                <a:cxn ang="0">
                  <a:pos x="T4" y="T5"/>
                </a:cxn>
                <a:cxn ang="0">
                  <a:pos x="T6" y="T7"/>
                </a:cxn>
                <a:cxn ang="0">
                  <a:pos x="T8" y="T9"/>
                </a:cxn>
                <a:cxn ang="0">
                  <a:pos x="T10" y="T11"/>
                </a:cxn>
                <a:cxn ang="0">
                  <a:pos x="T12" y="T13"/>
                </a:cxn>
              </a:cxnLst>
              <a:rect l="0" t="0" r="r" b="b"/>
              <a:pathLst>
                <a:path w="233" h="241">
                  <a:moveTo>
                    <a:pt x="4" y="67"/>
                  </a:moveTo>
                  <a:cubicBezTo>
                    <a:pt x="0" y="85"/>
                    <a:pt x="5" y="104"/>
                    <a:pt x="13" y="121"/>
                  </a:cubicBezTo>
                  <a:cubicBezTo>
                    <a:pt x="40" y="185"/>
                    <a:pt x="104" y="232"/>
                    <a:pt x="174" y="240"/>
                  </a:cubicBezTo>
                  <a:cubicBezTo>
                    <a:pt x="178" y="240"/>
                    <a:pt x="182" y="241"/>
                    <a:pt x="185" y="240"/>
                  </a:cubicBezTo>
                  <a:cubicBezTo>
                    <a:pt x="190" y="238"/>
                    <a:pt x="193" y="235"/>
                    <a:pt x="196" y="232"/>
                  </a:cubicBezTo>
                  <a:cubicBezTo>
                    <a:pt x="223" y="204"/>
                    <a:pt x="233" y="149"/>
                    <a:pt x="226" y="111"/>
                  </a:cubicBezTo>
                  <a:cubicBezTo>
                    <a:pt x="219" y="74"/>
                    <a:pt x="216" y="49"/>
                    <a:pt x="175" y="0"/>
                  </a:cubicBezTo>
                </a:path>
              </a:pathLst>
            </a:custGeom>
            <a:solidFill>
              <a:srgbClr val="E6B74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 name="Freeform 21"/>
            <p:cNvSpPr/>
            <p:nvPr/>
          </p:nvSpPr>
          <p:spPr bwMode="auto">
            <a:xfrm>
              <a:off x="3167063" y="1995488"/>
              <a:ext cx="1003300" cy="1047750"/>
            </a:xfrm>
            <a:custGeom>
              <a:avLst/>
              <a:gdLst>
                <a:gd name="T0" fmla="*/ 6 w 236"/>
                <a:gd name="T1" fmla="*/ 69 h 247"/>
                <a:gd name="T2" fmla="*/ 46 w 236"/>
                <a:gd name="T3" fmla="*/ 174 h 247"/>
                <a:gd name="T4" fmla="*/ 139 w 236"/>
                <a:gd name="T5" fmla="*/ 237 h 247"/>
                <a:gd name="T6" fmla="*/ 166 w 236"/>
                <a:gd name="T7" fmla="*/ 243 h 247"/>
                <a:gd name="T8" fmla="*/ 190 w 236"/>
                <a:gd name="T9" fmla="*/ 244 h 247"/>
                <a:gd name="T10" fmla="*/ 221 w 236"/>
                <a:gd name="T11" fmla="*/ 206 h 247"/>
                <a:gd name="T12" fmla="*/ 230 w 236"/>
                <a:gd name="T13" fmla="*/ 102 h 247"/>
                <a:gd name="T14" fmla="*/ 217 w 236"/>
                <a:gd name="T15" fmla="*/ 57 h 247"/>
                <a:gd name="T16" fmla="*/ 181 w 236"/>
                <a:gd name="T17" fmla="*/ 2 h 247"/>
                <a:gd name="T18" fmla="*/ 178 w 236"/>
                <a:gd name="T19" fmla="*/ 4 h 247"/>
                <a:gd name="T20" fmla="*/ 223 w 236"/>
                <a:gd name="T21" fmla="*/ 88 h 247"/>
                <a:gd name="T22" fmla="*/ 225 w 236"/>
                <a:gd name="T23" fmla="*/ 181 h 247"/>
                <a:gd name="T24" fmla="*/ 205 w 236"/>
                <a:gd name="T25" fmla="*/ 226 h 247"/>
                <a:gd name="T26" fmla="*/ 178 w 236"/>
                <a:gd name="T27" fmla="*/ 241 h 247"/>
                <a:gd name="T28" fmla="*/ 150 w 236"/>
                <a:gd name="T29" fmla="*/ 236 h 247"/>
                <a:gd name="T30" fmla="*/ 62 w 236"/>
                <a:gd name="T31" fmla="*/ 185 h 247"/>
                <a:gd name="T32" fmla="*/ 10 w 236"/>
                <a:gd name="T33" fmla="*/ 70 h 247"/>
                <a:gd name="T34" fmla="*/ 6 w 236"/>
                <a:gd name="T35" fmla="*/ 69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36" h="247">
                  <a:moveTo>
                    <a:pt x="6" y="69"/>
                  </a:moveTo>
                  <a:cubicBezTo>
                    <a:pt x="0" y="107"/>
                    <a:pt x="22" y="146"/>
                    <a:pt x="46" y="174"/>
                  </a:cubicBezTo>
                  <a:cubicBezTo>
                    <a:pt x="70" y="203"/>
                    <a:pt x="103" y="225"/>
                    <a:pt x="139" y="237"/>
                  </a:cubicBezTo>
                  <a:cubicBezTo>
                    <a:pt x="148" y="240"/>
                    <a:pt x="156" y="242"/>
                    <a:pt x="166" y="243"/>
                  </a:cubicBezTo>
                  <a:cubicBezTo>
                    <a:pt x="173" y="245"/>
                    <a:pt x="183" y="247"/>
                    <a:pt x="190" y="244"/>
                  </a:cubicBezTo>
                  <a:cubicBezTo>
                    <a:pt x="205" y="239"/>
                    <a:pt x="215" y="219"/>
                    <a:pt x="221" y="206"/>
                  </a:cubicBezTo>
                  <a:cubicBezTo>
                    <a:pt x="235" y="172"/>
                    <a:pt x="236" y="137"/>
                    <a:pt x="230" y="102"/>
                  </a:cubicBezTo>
                  <a:cubicBezTo>
                    <a:pt x="227" y="87"/>
                    <a:pt x="223" y="72"/>
                    <a:pt x="217" y="57"/>
                  </a:cubicBezTo>
                  <a:cubicBezTo>
                    <a:pt x="208" y="37"/>
                    <a:pt x="195" y="19"/>
                    <a:pt x="181" y="2"/>
                  </a:cubicBezTo>
                  <a:cubicBezTo>
                    <a:pt x="179" y="0"/>
                    <a:pt x="176" y="3"/>
                    <a:pt x="178" y="4"/>
                  </a:cubicBezTo>
                  <a:cubicBezTo>
                    <a:pt x="199" y="30"/>
                    <a:pt x="215" y="56"/>
                    <a:pt x="223" y="88"/>
                  </a:cubicBezTo>
                  <a:cubicBezTo>
                    <a:pt x="230" y="119"/>
                    <a:pt x="233" y="149"/>
                    <a:pt x="225" y="181"/>
                  </a:cubicBezTo>
                  <a:cubicBezTo>
                    <a:pt x="221" y="197"/>
                    <a:pt x="215" y="213"/>
                    <a:pt x="205" y="226"/>
                  </a:cubicBezTo>
                  <a:cubicBezTo>
                    <a:pt x="198" y="236"/>
                    <a:pt x="190" y="242"/>
                    <a:pt x="178" y="241"/>
                  </a:cubicBezTo>
                  <a:cubicBezTo>
                    <a:pt x="168" y="240"/>
                    <a:pt x="159" y="238"/>
                    <a:pt x="150" y="236"/>
                  </a:cubicBezTo>
                  <a:cubicBezTo>
                    <a:pt x="117" y="227"/>
                    <a:pt x="86" y="209"/>
                    <a:pt x="62" y="185"/>
                  </a:cubicBezTo>
                  <a:cubicBezTo>
                    <a:pt x="33" y="157"/>
                    <a:pt x="3" y="112"/>
                    <a:pt x="10" y="70"/>
                  </a:cubicBezTo>
                  <a:cubicBezTo>
                    <a:pt x="10" y="68"/>
                    <a:pt x="6" y="67"/>
                    <a:pt x="6" y="69"/>
                  </a:cubicBezTo>
                  <a:close/>
                </a:path>
              </a:pathLst>
            </a:custGeom>
            <a:solidFill>
              <a:srgbClr val="E6B74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 name="Freeform 22"/>
            <p:cNvSpPr/>
            <p:nvPr/>
          </p:nvSpPr>
          <p:spPr bwMode="auto">
            <a:xfrm>
              <a:off x="2006600" y="3498850"/>
              <a:ext cx="803275" cy="695325"/>
            </a:xfrm>
            <a:custGeom>
              <a:avLst/>
              <a:gdLst>
                <a:gd name="T0" fmla="*/ 47 w 189"/>
                <a:gd name="T1" fmla="*/ 46 h 164"/>
                <a:gd name="T2" fmla="*/ 96 w 189"/>
                <a:gd name="T3" fmla="*/ 108 h 164"/>
                <a:gd name="T4" fmla="*/ 170 w 189"/>
                <a:gd name="T5" fmla="*/ 137 h 164"/>
                <a:gd name="T6" fmla="*/ 188 w 189"/>
                <a:gd name="T7" fmla="*/ 153 h 164"/>
                <a:gd name="T8" fmla="*/ 171 w 189"/>
                <a:gd name="T9" fmla="*/ 162 h 164"/>
                <a:gd name="T10" fmla="*/ 65 w 189"/>
                <a:gd name="T11" fmla="*/ 129 h 164"/>
                <a:gd name="T12" fmla="*/ 5 w 189"/>
                <a:gd name="T13" fmla="*/ 36 h 164"/>
                <a:gd name="T14" fmla="*/ 21 w 189"/>
                <a:gd name="T15" fmla="*/ 0 h 164"/>
                <a:gd name="T16" fmla="*/ 49 w 189"/>
                <a:gd name="T17" fmla="*/ 34 h 164"/>
                <a:gd name="T18" fmla="*/ 47 w 189"/>
                <a:gd name="T19" fmla="*/ 46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9" h="164">
                  <a:moveTo>
                    <a:pt x="47" y="46"/>
                  </a:moveTo>
                  <a:cubicBezTo>
                    <a:pt x="55" y="72"/>
                    <a:pt x="74" y="93"/>
                    <a:pt x="96" y="108"/>
                  </a:cubicBezTo>
                  <a:cubicBezTo>
                    <a:pt x="118" y="123"/>
                    <a:pt x="144" y="131"/>
                    <a:pt x="170" y="137"/>
                  </a:cubicBezTo>
                  <a:cubicBezTo>
                    <a:pt x="178" y="139"/>
                    <a:pt x="189" y="144"/>
                    <a:pt x="188" y="153"/>
                  </a:cubicBezTo>
                  <a:cubicBezTo>
                    <a:pt x="187" y="160"/>
                    <a:pt x="178" y="162"/>
                    <a:pt x="171" y="162"/>
                  </a:cubicBezTo>
                  <a:cubicBezTo>
                    <a:pt x="134" y="164"/>
                    <a:pt x="96" y="152"/>
                    <a:pt x="65" y="129"/>
                  </a:cubicBezTo>
                  <a:cubicBezTo>
                    <a:pt x="35" y="106"/>
                    <a:pt x="14" y="73"/>
                    <a:pt x="5" y="36"/>
                  </a:cubicBezTo>
                  <a:cubicBezTo>
                    <a:pt x="5" y="36"/>
                    <a:pt x="0" y="18"/>
                    <a:pt x="21" y="0"/>
                  </a:cubicBezTo>
                  <a:cubicBezTo>
                    <a:pt x="21" y="0"/>
                    <a:pt x="46" y="9"/>
                    <a:pt x="49" y="34"/>
                  </a:cubicBezTo>
                  <a:lnTo>
                    <a:pt x="47" y="46"/>
                  </a:lnTo>
                  <a:close/>
                </a:path>
              </a:pathLst>
            </a:custGeom>
            <a:solidFill>
              <a:srgbClr val="E8CAA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 name="Freeform 23"/>
            <p:cNvSpPr/>
            <p:nvPr/>
          </p:nvSpPr>
          <p:spPr bwMode="auto">
            <a:xfrm>
              <a:off x="2019300" y="3494088"/>
              <a:ext cx="820738" cy="704850"/>
            </a:xfrm>
            <a:custGeom>
              <a:avLst/>
              <a:gdLst>
                <a:gd name="T0" fmla="*/ 44 w 193"/>
                <a:gd name="T1" fmla="*/ 48 h 166"/>
                <a:gd name="T2" fmla="*/ 108 w 193"/>
                <a:gd name="T3" fmla="*/ 118 h 166"/>
                <a:gd name="T4" fmla="*/ 160 w 193"/>
                <a:gd name="T5" fmla="*/ 137 h 166"/>
                <a:gd name="T6" fmla="*/ 171 w 193"/>
                <a:gd name="T7" fmla="*/ 140 h 166"/>
                <a:gd name="T8" fmla="*/ 178 w 193"/>
                <a:gd name="T9" fmla="*/ 161 h 166"/>
                <a:gd name="T10" fmla="*/ 148 w 193"/>
                <a:gd name="T11" fmla="*/ 163 h 166"/>
                <a:gd name="T12" fmla="*/ 42 w 193"/>
                <a:gd name="T13" fmla="*/ 111 h 166"/>
                <a:gd name="T14" fmla="*/ 10 w 193"/>
                <a:gd name="T15" fmla="*/ 60 h 166"/>
                <a:gd name="T16" fmla="*/ 3 w 193"/>
                <a:gd name="T17" fmla="*/ 24 h 166"/>
                <a:gd name="T18" fmla="*/ 19 w 193"/>
                <a:gd name="T19" fmla="*/ 2 h 166"/>
                <a:gd name="T20" fmla="*/ 32 w 193"/>
                <a:gd name="T21" fmla="*/ 10 h 166"/>
                <a:gd name="T22" fmla="*/ 45 w 193"/>
                <a:gd name="T23" fmla="*/ 32 h 166"/>
                <a:gd name="T24" fmla="*/ 44 w 193"/>
                <a:gd name="T25" fmla="*/ 47 h 166"/>
                <a:gd name="T26" fmla="*/ 45 w 193"/>
                <a:gd name="T27" fmla="*/ 48 h 166"/>
                <a:gd name="T28" fmla="*/ 39 w 193"/>
                <a:gd name="T29" fmla="*/ 16 h 166"/>
                <a:gd name="T30" fmla="*/ 18 w 193"/>
                <a:gd name="T31" fmla="*/ 0 h 166"/>
                <a:gd name="T32" fmla="*/ 17 w 193"/>
                <a:gd name="T33" fmla="*/ 0 h 166"/>
                <a:gd name="T34" fmla="*/ 1 w 193"/>
                <a:gd name="T35" fmla="*/ 32 h 166"/>
                <a:gd name="T36" fmla="*/ 10 w 193"/>
                <a:gd name="T37" fmla="*/ 64 h 166"/>
                <a:gd name="T38" fmla="*/ 76 w 193"/>
                <a:gd name="T39" fmla="*/ 140 h 166"/>
                <a:gd name="T40" fmla="*/ 125 w 193"/>
                <a:gd name="T41" fmla="*/ 160 h 166"/>
                <a:gd name="T42" fmla="*/ 173 w 193"/>
                <a:gd name="T43" fmla="*/ 163 h 166"/>
                <a:gd name="T44" fmla="*/ 184 w 193"/>
                <a:gd name="T45" fmla="*/ 147 h 166"/>
                <a:gd name="T46" fmla="*/ 147 w 193"/>
                <a:gd name="T47" fmla="*/ 133 h 166"/>
                <a:gd name="T48" fmla="*/ 45 w 193"/>
                <a:gd name="T49" fmla="*/ 47 h 166"/>
                <a:gd name="T50" fmla="*/ 44 w 193"/>
                <a:gd name="T51" fmla="*/ 48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93" h="166">
                  <a:moveTo>
                    <a:pt x="44" y="48"/>
                  </a:moveTo>
                  <a:cubicBezTo>
                    <a:pt x="54" y="79"/>
                    <a:pt x="79" y="103"/>
                    <a:pt x="108" y="118"/>
                  </a:cubicBezTo>
                  <a:cubicBezTo>
                    <a:pt x="124" y="127"/>
                    <a:pt x="142" y="133"/>
                    <a:pt x="160" y="137"/>
                  </a:cubicBezTo>
                  <a:cubicBezTo>
                    <a:pt x="164" y="138"/>
                    <a:pt x="168" y="139"/>
                    <a:pt x="171" y="140"/>
                  </a:cubicBezTo>
                  <a:cubicBezTo>
                    <a:pt x="179" y="143"/>
                    <a:pt x="193" y="153"/>
                    <a:pt x="178" y="161"/>
                  </a:cubicBezTo>
                  <a:cubicBezTo>
                    <a:pt x="170" y="165"/>
                    <a:pt x="157" y="163"/>
                    <a:pt x="148" y="163"/>
                  </a:cubicBezTo>
                  <a:cubicBezTo>
                    <a:pt x="108" y="159"/>
                    <a:pt x="69" y="141"/>
                    <a:pt x="42" y="111"/>
                  </a:cubicBezTo>
                  <a:cubicBezTo>
                    <a:pt x="28" y="96"/>
                    <a:pt x="17" y="78"/>
                    <a:pt x="10" y="60"/>
                  </a:cubicBezTo>
                  <a:cubicBezTo>
                    <a:pt x="5" y="49"/>
                    <a:pt x="0" y="36"/>
                    <a:pt x="3" y="24"/>
                  </a:cubicBezTo>
                  <a:cubicBezTo>
                    <a:pt x="5" y="18"/>
                    <a:pt x="12" y="1"/>
                    <a:pt x="19" y="2"/>
                  </a:cubicBezTo>
                  <a:cubicBezTo>
                    <a:pt x="23" y="2"/>
                    <a:pt x="29" y="8"/>
                    <a:pt x="32" y="10"/>
                  </a:cubicBezTo>
                  <a:cubicBezTo>
                    <a:pt x="38" y="16"/>
                    <a:pt x="44" y="24"/>
                    <a:pt x="45" y="32"/>
                  </a:cubicBezTo>
                  <a:cubicBezTo>
                    <a:pt x="46" y="37"/>
                    <a:pt x="45" y="42"/>
                    <a:pt x="44" y="47"/>
                  </a:cubicBezTo>
                  <a:cubicBezTo>
                    <a:pt x="44" y="48"/>
                    <a:pt x="45" y="48"/>
                    <a:pt x="45" y="48"/>
                  </a:cubicBezTo>
                  <a:cubicBezTo>
                    <a:pt x="47" y="35"/>
                    <a:pt x="47" y="27"/>
                    <a:pt x="39" y="16"/>
                  </a:cubicBezTo>
                  <a:cubicBezTo>
                    <a:pt x="34" y="9"/>
                    <a:pt x="26" y="3"/>
                    <a:pt x="18" y="0"/>
                  </a:cubicBezTo>
                  <a:cubicBezTo>
                    <a:pt x="17" y="0"/>
                    <a:pt x="17" y="0"/>
                    <a:pt x="17" y="0"/>
                  </a:cubicBezTo>
                  <a:cubicBezTo>
                    <a:pt x="9" y="9"/>
                    <a:pt x="1" y="19"/>
                    <a:pt x="1" y="32"/>
                  </a:cubicBezTo>
                  <a:cubicBezTo>
                    <a:pt x="1" y="43"/>
                    <a:pt x="6" y="54"/>
                    <a:pt x="10" y="64"/>
                  </a:cubicBezTo>
                  <a:cubicBezTo>
                    <a:pt x="24" y="95"/>
                    <a:pt x="47" y="122"/>
                    <a:pt x="76" y="140"/>
                  </a:cubicBezTo>
                  <a:cubicBezTo>
                    <a:pt x="91" y="149"/>
                    <a:pt x="108" y="156"/>
                    <a:pt x="125" y="160"/>
                  </a:cubicBezTo>
                  <a:cubicBezTo>
                    <a:pt x="140" y="163"/>
                    <a:pt x="158" y="166"/>
                    <a:pt x="173" y="163"/>
                  </a:cubicBezTo>
                  <a:cubicBezTo>
                    <a:pt x="181" y="162"/>
                    <a:pt x="189" y="156"/>
                    <a:pt x="184" y="147"/>
                  </a:cubicBezTo>
                  <a:cubicBezTo>
                    <a:pt x="177" y="137"/>
                    <a:pt x="157" y="136"/>
                    <a:pt x="147" y="133"/>
                  </a:cubicBezTo>
                  <a:cubicBezTo>
                    <a:pt x="103" y="119"/>
                    <a:pt x="60" y="93"/>
                    <a:pt x="45" y="47"/>
                  </a:cubicBezTo>
                  <a:cubicBezTo>
                    <a:pt x="45" y="47"/>
                    <a:pt x="44" y="47"/>
                    <a:pt x="44" y="48"/>
                  </a:cubicBezTo>
                  <a:close/>
                </a:path>
              </a:pathLst>
            </a:custGeom>
            <a:solidFill>
              <a:srgbClr val="E8CAA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 name="Freeform 24"/>
            <p:cNvSpPr/>
            <p:nvPr/>
          </p:nvSpPr>
          <p:spPr bwMode="auto">
            <a:xfrm>
              <a:off x="3014663" y="3498850"/>
              <a:ext cx="157163" cy="993775"/>
            </a:xfrm>
            <a:custGeom>
              <a:avLst/>
              <a:gdLst>
                <a:gd name="T0" fmla="*/ 37 w 37"/>
                <a:gd name="T1" fmla="*/ 232 h 234"/>
                <a:gd name="T2" fmla="*/ 11 w 37"/>
                <a:gd name="T3" fmla="*/ 215 h 234"/>
                <a:gd name="T4" fmla="*/ 1 w 37"/>
                <a:gd name="T5" fmla="*/ 165 h 234"/>
                <a:gd name="T6" fmla="*/ 26 w 37"/>
                <a:gd name="T7" fmla="*/ 0 h 234"/>
                <a:gd name="T8" fmla="*/ 37 w 37"/>
                <a:gd name="T9" fmla="*/ 184 h 234"/>
                <a:gd name="T10" fmla="*/ 37 w 37"/>
                <a:gd name="T11" fmla="*/ 232 h 234"/>
              </a:gdLst>
              <a:ahLst/>
              <a:cxnLst>
                <a:cxn ang="0">
                  <a:pos x="T0" y="T1"/>
                </a:cxn>
                <a:cxn ang="0">
                  <a:pos x="T2" y="T3"/>
                </a:cxn>
                <a:cxn ang="0">
                  <a:pos x="T4" y="T5"/>
                </a:cxn>
                <a:cxn ang="0">
                  <a:pos x="T6" y="T7"/>
                </a:cxn>
                <a:cxn ang="0">
                  <a:pos x="T8" y="T9"/>
                </a:cxn>
                <a:cxn ang="0">
                  <a:pos x="T10" y="T11"/>
                </a:cxn>
              </a:cxnLst>
              <a:rect l="0" t="0" r="r" b="b"/>
              <a:pathLst>
                <a:path w="37" h="234">
                  <a:moveTo>
                    <a:pt x="37" y="232"/>
                  </a:moveTo>
                  <a:cubicBezTo>
                    <a:pt x="26" y="234"/>
                    <a:pt x="16" y="224"/>
                    <a:pt x="11" y="215"/>
                  </a:cubicBezTo>
                  <a:cubicBezTo>
                    <a:pt x="3" y="200"/>
                    <a:pt x="2" y="182"/>
                    <a:pt x="1" y="165"/>
                  </a:cubicBezTo>
                  <a:cubicBezTo>
                    <a:pt x="0" y="110"/>
                    <a:pt x="8" y="54"/>
                    <a:pt x="26" y="0"/>
                  </a:cubicBezTo>
                  <a:cubicBezTo>
                    <a:pt x="37" y="184"/>
                    <a:pt x="37" y="184"/>
                    <a:pt x="37" y="184"/>
                  </a:cubicBezTo>
                  <a:lnTo>
                    <a:pt x="37" y="232"/>
                  </a:lnTo>
                  <a:close/>
                </a:path>
              </a:pathLst>
            </a:custGeom>
            <a:solidFill>
              <a:srgbClr val="68645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 name="Freeform 25"/>
            <p:cNvSpPr/>
            <p:nvPr/>
          </p:nvSpPr>
          <p:spPr bwMode="auto">
            <a:xfrm>
              <a:off x="2997200" y="3486150"/>
              <a:ext cx="187325" cy="1019175"/>
            </a:xfrm>
            <a:custGeom>
              <a:avLst/>
              <a:gdLst>
                <a:gd name="T0" fmla="*/ 41 w 44"/>
                <a:gd name="T1" fmla="*/ 233 h 240"/>
                <a:gd name="T2" fmla="*/ 8 w 44"/>
                <a:gd name="T3" fmla="*/ 185 h 240"/>
                <a:gd name="T4" fmla="*/ 8 w 44"/>
                <a:gd name="T5" fmla="*/ 126 h 240"/>
                <a:gd name="T6" fmla="*/ 32 w 44"/>
                <a:gd name="T7" fmla="*/ 3 h 240"/>
                <a:gd name="T8" fmla="*/ 28 w 44"/>
                <a:gd name="T9" fmla="*/ 3 h 240"/>
                <a:gd name="T10" fmla="*/ 39 w 44"/>
                <a:gd name="T11" fmla="*/ 187 h 240"/>
                <a:gd name="T12" fmla="*/ 39 w 44"/>
                <a:gd name="T13" fmla="*/ 235 h 240"/>
                <a:gd name="T14" fmla="*/ 43 w 44"/>
                <a:gd name="T15" fmla="*/ 235 h 240"/>
                <a:gd name="T16" fmla="*/ 34 w 44"/>
                <a:gd name="T17" fmla="*/ 37 h 240"/>
                <a:gd name="T18" fmla="*/ 32 w 44"/>
                <a:gd name="T19" fmla="*/ 3 h 240"/>
                <a:gd name="T20" fmla="*/ 28 w 44"/>
                <a:gd name="T21" fmla="*/ 2 h 240"/>
                <a:gd name="T22" fmla="*/ 3 w 44"/>
                <a:gd name="T23" fmla="*/ 144 h 240"/>
                <a:gd name="T24" fmla="*/ 41 w 44"/>
                <a:gd name="T25" fmla="*/ 237 h 240"/>
                <a:gd name="T26" fmla="*/ 41 w 44"/>
                <a:gd name="T27" fmla="*/ 233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4" h="240">
                  <a:moveTo>
                    <a:pt x="41" y="233"/>
                  </a:moveTo>
                  <a:cubicBezTo>
                    <a:pt x="17" y="235"/>
                    <a:pt x="10" y="204"/>
                    <a:pt x="8" y="185"/>
                  </a:cubicBezTo>
                  <a:cubicBezTo>
                    <a:pt x="6" y="166"/>
                    <a:pt x="7" y="145"/>
                    <a:pt x="8" y="126"/>
                  </a:cubicBezTo>
                  <a:cubicBezTo>
                    <a:pt x="10" y="84"/>
                    <a:pt x="19" y="43"/>
                    <a:pt x="32" y="3"/>
                  </a:cubicBezTo>
                  <a:cubicBezTo>
                    <a:pt x="30" y="3"/>
                    <a:pt x="29" y="3"/>
                    <a:pt x="28" y="3"/>
                  </a:cubicBezTo>
                  <a:cubicBezTo>
                    <a:pt x="32" y="64"/>
                    <a:pt x="37" y="125"/>
                    <a:pt x="39" y="187"/>
                  </a:cubicBezTo>
                  <a:cubicBezTo>
                    <a:pt x="40" y="203"/>
                    <a:pt x="39" y="219"/>
                    <a:pt x="39" y="235"/>
                  </a:cubicBezTo>
                  <a:cubicBezTo>
                    <a:pt x="39" y="237"/>
                    <a:pt x="43" y="237"/>
                    <a:pt x="43" y="235"/>
                  </a:cubicBezTo>
                  <a:cubicBezTo>
                    <a:pt x="43" y="169"/>
                    <a:pt x="38" y="103"/>
                    <a:pt x="34" y="37"/>
                  </a:cubicBezTo>
                  <a:cubicBezTo>
                    <a:pt x="33" y="26"/>
                    <a:pt x="32" y="14"/>
                    <a:pt x="32" y="3"/>
                  </a:cubicBezTo>
                  <a:cubicBezTo>
                    <a:pt x="31" y="0"/>
                    <a:pt x="28" y="0"/>
                    <a:pt x="28" y="2"/>
                  </a:cubicBezTo>
                  <a:cubicBezTo>
                    <a:pt x="13" y="48"/>
                    <a:pt x="4" y="96"/>
                    <a:pt x="3" y="144"/>
                  </a:cubicBezTo>
                  <a:cubicBezTo>
                    <a:pt x="3" y="170"/>
                    <a:pt x="0" y="240"/>
                    <a:pt x="41" y="237"/>
                  </a:cubicBezTo>
                  <a:cubicBezTo>
                    <a:pt x="44" y="237"/>
                    <a:pt x="44" y="233"/>
                    <a:pt x="41" y="233"/>
                  </a:cubicBezTo>
                  <a:close/>
                </a:path>
              </a:pathLst>
            </a:custGeom>
            <a:solidFill>
              <a:srgbClr val="68645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 name="Freeform 26"/>
            <p:cNvSpPr/>
            <p:nvPr/>
          </p:nvSpPr>
          <p:spPr bwMode="auto">
            <a:xfrm>
              <a:off x="3078163" y="5583238"/>
              <a:ext cx="182563" cy="152400"/>
            </a:xfrm>
            <a:custGeom>
              <a:avLst/>
              <a:gdLst>
                <a:gd name="T0" fmla="*/ 1 w 43"/>
                <a:gd name="T1" fmla="*/ 17 h 36"/>
                <a:gd name="T2" fmla="*/ 4 w 43"/>
                <a:gd name="T3" fmla="*/ 29 h 36"/>
                <a:gd name="T4" fmla="*/ 8 w 43"/>
                <a:gd name="T5" fmla="*/ 33 h 36"/>
                <a:gd name="T6" fmla="*/ 26 w 43"/>
                <a:gd name="T7" fmla="*/ 33 h 36"/>
                <a:gd name="T8" fmla="*/ 32 w 43"/>
                <a:gd name="T9" fmla="*/ 29 h 36"/>
                <a:gd name="T10" fmla="*/ 43 w 43"/>
                <a:gd name="T11" fmla="*/ 1 h 36"/>
                <a:gd name="T12" fmla="*/ 0 w 43"/>
                <a:gd name="T13" fmla="*/ 0 h 36"/>
                <a:gd name="T14" fmla="*/ 1 w 43"/>
                <a:gd name="T15" fmla="*/ 17 h 3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3" h="36">
                  <a:moveTo>
                    <a:pt x="1" y="17"/>
                  </a:moveTo>
                  <a:cubicBezTo>
                    <a:pt x="1" y="22"/>
                    <a:pt x="2" y="26"/>
                    <a:pt x="4" y="29"/>
                  </a:cubicBezTo>
                  <a:cubicBezTo>
                    <a:pt x="5" y="31"/>
                    <a:pt x="6" y="32"/>
                    <a:pt x="8" y="33"/>
                  </a:cubicBezTo>
                  <a:cubicBezTo>
                    <a:pt x="13" y="36"/>
                    <a:pt x="20" y="36"/>
                    <a:pt x="26" y="33"/>
                  </a:cubicBezTo>
                  <a:cubicBezTo>
                    <a:pt x="28" y="32"/>
                    <a:pt x="30" y="31"/>
                    <a:pt x="32" y="29"/>
                  </a:cubicBezTo>
                  <a:cubicBezTo>
                    <a:pt x="39" y="22"/>
                    <a:pt x="41" y="11"/>
                    <a:pt x="43" y="1"/>
                  </a:cubicBezTo>
                  <a:cubicBezTo>
                    <a:pt x="0" y="0"/>
                    <a:pt x="0" y="0"/>
                    <a:pt x="0" y="0"/>
                  </a:cubicBezTo>
                  <a:cubicBezTo>
                    <a:pt x="0" y="6"/>
                    <a:pt x="1" y="12"/>
                    <a:pt x="1" y="17"/>
                  </a:cubicBezTo>
                  <a:close/>
                </a:path>
              </a:pathLst>
            </a:custGeom>
            <a:solidFill>
              <a:srgbClr val="68645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 name="Freeform 27"/>
            <p:cNvSpPr/>
            <p:nvPr/>
          </p:nvSpPr>
          <p:spPr bwMode="auto">
            <a:xfrm>
              <a:off x="3057525" y="4257675"/>
              <a:ext cx="382588" cy="1330325"/>
            </a:xfrm>
            <a:custGeom>
              <a:avLst/>
              <a:gdLst>
                <a:gd name="T0" fmla="*/ 6 w 90"/>
                <a:gd name="T1" fmla="*/ 0 h 313"/>
                <a:gd name="T2" fmla="*/ 4 w 90"/>
                <a:gd name="T3" fmla="*/ 16 h 313"/>
                <a:gd name="T4" fmla="*/ 5 w 90"/>
                <a:gd name="T5" fmla="*/ 312 h 313"/>
                <a:gd name="T6" fmla="*/ 48 w 90"/>
                <a:gd name="T7" fmla="*/ 313 h 313"/>
                <a:gd name="T8" fmla="*/ 48 w 90"/>
                <a:gd name="T9" fmla="*/ 313 h 313"/>
                <a:gd name="T10" fmla="*/ 87 w 90"/>
                <a:gd name="T11" fmla="*/ 67 h 313"/>
                <a:gd name="T12" fmla="*/ 89 w 90"/>
                <a:gd name="T13" fmla="*/ 67 h 313"/>
                <a:gd name="T14" fmla="*/ 90 w 90"/>
                <a:gd name="T15" fmla="*/ 1 h 313"/>
                <a:gd name="T16" fmla="*/ 6 w 90"/>
                <a:gd name="T17" fmla="*/ 0 h 3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0" h="313">
                  <a:moveTo>
                    <a:pt x="6" y="0"/>
                  </a:moveTo>
                  <a:cubicBezTo>
                    <a:pt x="4" y="16"/>
                    <a:pt x="4" y="16"/>
                    <a:pt x="4" y="16"/>
                  </a:cubicBezTo>
                  <a:cubicBezTo>
                    <a:pt x="6" y="107"/>
                    <a:pt x="0" y="221"/>
                    <a:pt x="5" y="312"/>
                  </a:cubicBezTo>
                  <a:cubicBezTo>
                    <a:pt x="48" y="313"/>
                    <a:pt x="48" y="313"/>
                    <a:pt x="48" y="313"/>
                  </a:cubicBezTo>
                  <a:cubicBezTo>
                    <a:pt x="48" y="313"/>
                    <a:pt x="48" y="313"/>
                    <a:pt x="48" y="313"/>
                  </a:cubicBezTo>
                  <a:cubicBezTo>
                    <a:pt x="61" y="226"/>
                    <a:pt x="74" y="154"/>
                    <a:pt x="87" y="67"/>
                  </a:cubicBezTo>
                  <a:cubicBezTo>
                    <a:pt x="89" y="67"/>
                    <a:pt x="89" y="67"/>
                    <a:pt x="89" y="67"/>
                  </a:cubicBezTo>
                  <a:cubicBezTo>
                    <a:pt x="90" y="1"/>
                    <a:pt x="90" y="1"/>
                    <a:pt x="90" y="1"/>
                  </a:cubicBezTo>
                  <a:lnTo>
                    <a:pt x="6" y="0"/>
                  </a:lnTo>
                  <a:close/>
                </a:path>
              </a:pathLst>
            </a:custGeom>
            <a:solidFill>
              <a:srgbClr val="423F3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 name="Freeform 28"/>
            <p:cNvSpPr/>
            <p:nvPr/>
          </p:nvSpPr>
          <p:spPr bwMode="auto">
            <a:xfrm>
              <a:off x="3057525" y="4244975"/>
              <a:ext cx="390525" cy="1350963"/>
            </a:xfrm>
            <a:custGeom>
              <a:avLst/>
              <a:gdLst>
                <a:gd name="T0" fmla="*/ 4 w 92"/>
                <a:gd name="T1" fmla="*/ 3 h 318"/>
                <a:gd name="T2" fmla="*/ 3 w 92"/>
                <a:gd name="T3" fmla="*/ 59 h 318"/>
                <a:gd name="T4" fmla="*/ 2 w 92"/>
                <a:gd name="T5" fmla="*/ 144 h 318"/>
                <a:gd name="T6" fmla="*/ 3 w 92"/>
                <a:gd name="T7" fmla="*/ 315 h 318"/>
                <a:gd name="T8" fmla="*/ 5 w 92"/>
                <a:gd name="T9" fmla="*/ 317 h 318"/>
                <a:gd name="T10" fmla="*/ 48 w 92"/>
                <a:gd name="T11" fmla="*/ 318 h 318"/>
                <a:gd name="T12" fmla="*/ 49 w 92"/>
                <a:gd name="T13" fmla="*/ 316 h 318"/>
                <a:gd name="T14" fmla="*/ 69 w 92"/>
                <a:gd name="T15" fmla="*/ 193 h 318"/>
                <a:gd name="T16" fmla="*/ 79 w 92"/>
                <a:gd name="T17" fmla="*/ 132 h 318"/>
                <a:gd name="T18" fmla="*/ 89 w 92"/>
                <a:gd name="T19" fmla="*/ 72 h 318"/>
                <a:gd name="T20" fmla="*/ 91 w 92"/>
                <a:gd name="T21" fmla="*/ 70 h 318"/>
                <a:gd name="T22" fmla="*/ 92 w 92"/>
                <a:gd name="T23" fmla="*/ 4 h 318"/>
                <a:gd name="T24" fmla="*/ 90 w 92"/>
                <a:gd name="T25" fmla="*/ 2 h 318"/>
                <a:gd name="T26" fmla="*/ 6 w 92"/>
                <a:gd name="T27" fmla="*/ 1 h 318"/>
                <a:gd name="T28" fmla="*/ 6 w 92"/>
                <a:gd name="T29" fmla="*/ 5 h 318"/>
                <a:gd name="T30" fmla="*/ 42 w 92"/>
                <a:gd name="T31" fmla="*/ 5 h 318"/>
                <a:gd name="T32" fmla="*/ 69 w 92"/>
                <a:gd name="T33" fmla="*/ 6 h 318"/>
                <a:gd name="T34" fmla="*/ 87 w 92"/>
                <a:gd name="T35" fmla="*/ 6 h 318"/>
                <a:gd name="T36" fmla="*/ 88 w 92"/>
                <a:gd name="T37" fmla="*/ 4 h 318"/>
                <a:gd name="T38" fmla="*/ 88 w 92"/>
                <a:gd name="T39" fmla="*/ 9 h 318"/>
                <a:gd name="T40" fmla="*/ 88 w 92"/>
                <a:gd name="T41" fmla="*/ 31 h 318"/>
                <a:gd name="T42" fmla="*/ 87 w 92"/>
                <a:gd name="T43" fmla="*/ 57 h 318"/>
                <a:gd name="T44" fmla="*/ 87 w 92"/>
                <a:gd name="T45" fmla="*/ 66 h 318"/>
                <a:gd name="T46" fmla="*/ 87 w 92"/>
                <a:gd name="T47" fmla="*/ 69 h 318"/>
                <a:gd name="T48" fmla="*/ 87 w 92"/>
                <a:gd name="T49" fmla="*/ 68 h 318"/>
                <a:gd name="T50" fmla="*/ 85 w 92"/>
                <a:gd name="T51" fmla="*/ 69 h 318"/>
                <a:gd name="T52" fmla="*/ 62 w 92"/>
                <a:gd name="T53" fmla="*/ 210 h 318"/>
                <a:gd name="T54" fmla="*/ 51 w 92"/>
                <a:gd name="T55" fmla="*/ 281 h 318"/>
                <a:gd name="T56" fmla="*/ 49 w 92"/>
                <a:gd name="T57" fmla="*/ 296 h 318"/>
                <a:gd name="T58" fmla="*/ 46 w 92"/>
                <a:gd name="T59" fmla="*/ 315 h 318"/>
                <a:gd name="T60" fmla="*/ 45 w 92"/>
                <a:gd name="T61" fmla="*/ 314 h 318"/>
                <a:gd name="T62" fmla="*/ 38 w 92"/>
                <a:gd name="T63" fmla="*/ 314 h 318"/>
                <a:gd name="T64" fmla="*/ 20 w 92"/>
                <a:gd name="T65" fmla="*/ 314 h 318"/>
                <a:gd name="T66" fmla="*/ 6 w 92"/>
                <a:gd name="T67" fmla="*/ 313 h 318"/>
                <a:gd name="T68" fmla="*/ 7 w 92"/>
                <a:gd name="T69" fmla="*/ 306 h 318"/>
                <a:gd name="T70" fmla="*/ 6 w 92"/>
                <a:gd name="T71" fmla="*/ 293 h 318"/>
                <a:gd name="T72" fmla="*/ 5 w 92"/>
                <a:gd name="T73" fmla="*/ 259 h 318"/>
                <a:gd name="T74" fmla="*/ 6 w 92"/>
                <a:gd name="T75" fmla="*/ 123 h 318"/>
                <a:gd name="T76" fmla="*/ 8 w 92"/>
                <a:gd name="T77" fmla="*/ 3 h 318"/>
                <a:gd name="T78" fmla="*/ 4 w 92"/>
                <a:gd name="T79" fmla="*/ 3 h 3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92" h="318">
                  <a:moveTo>
                    <a:pt x="4" y="3"/>
                  </a:moveTo>
                  <a:cubicBezTo>
                    <a:pt x="2" y="21"/>
                    <a:pt x="3" y="40"/>
                    <a:pt x="3" y="59"/>
                  </a:cubicBezTo>
                  <a:cubicBezTo>
                    <a:pt x="2" y="87"/>
                    <a:pt x="2" y="116"/>
                    <a:pt x="2" y="144"/>
                  </a:cubicBezTo>
                  <a:cubicBezTo>
                    <a:pt x="1" y="201"/>
                    <a:pt x="0" y="258"/>
                    <a:pt x="3" y="315"/>
                  </a:cubicBezTo>
                  <a:cubicBezTo>
                    <a:pt x="3" y="316"/>
                    <a:pt x="4" y="317"/>
                    <a:pt x="5" y="317"/>
                  </a:cubicBezTo>
                  <a:cubicBezTo>
                    <a:pt x="19" y="318"/>
                    <a:pt x="33" y="318"/>
                    <a:pt x="48" y="318"/>
                  </a:cubicBezTo>
                  <a:cubicBezTo>
                    <a:pt x="48" y="318"/>
                    <a:pt x="49" y="317"/>
                    <a:pt x="49" y="316"/>
                  </a:cubicBezTo>
                  <a:cubicBezTo>
                    <a:pt x="56" y="275"/>
                    <a:pt x="62" y="234"/>
                    <a:pt x="69" y="193"/>
                  </a:cubicBezTo>
                  <a:cubicBezTo>
                    <a:pt x="73" y="173"/>
                    <a:pt x="76" y="153"/>
                    <a:pt x="79" y="132"/>
                  </a:cubicBezTo>
                  <a:cubicBezTo>
                    <a:pt x="80" y="126"/>
                    <a:pt x="87" y="72"/>
                    <a:pt x="89" y="72"/>
                  </a:cubicBezTo>
                  <a:cubicBezTo>
                    <a:pt x="90" y="72"/>
                    <a:pt x="91" y="71"/>
                    <a:pt x="91" y="70"/>
                  </a:cubicBezTo>
                  <a:cubicBezTo>
                    <a:pt x="91" y="48"/>
                    <a:pt x="92" y="26"/>
                    <a:pt x="92" y="4"/>
                  </a:cubicBezTo>
                  <a:cubicBezTo>
                    <a:pt x="92" y="3"/>
                    <a:pt x="91" y="2"/>
                    <a:pt x="90" y="2"/>
                  </a:cubicBezTo>
                  <a:cubicBezTo>
                    <a:pt x="62" y="2"/>
                    <a:pt x="34" y="1"/>
                    <a:pt x="6" y="1"/>
                  </a:cubicBezTo>
                  <a:cubicBezTo>
                    <a:pt x="3" y="1"/>
                    <a:pt x="3" y="5"/>
                    <a:pt x="6" y="5"/>
                  </a:cubicBezTo>
                  <a:cubicBezTo>
                    <a:pt x="18" y="5"/>
                    <a:pt x="30" y="5"/>
                    <a:pt x="42" y="5"/>
                  </a:cubicBezTo>
                  <a:cubicBezTo>
                    <a:pt x="51" y="6"/>
                    <a:pt x="60" y="6"/>
                    <a:pt x="69" y="6"/>
                  </a:cubicBezTo>
                  <a:cubicBezTo>
                    <a:pt x="74" y="6"/>
                    <a:pt x="82" y="7"/>
                    <a:pt x="87" y="6"/>
                  </a:cubicBezTo>
                  <a:cubicBezTo>
                    <a:pt x="92" y="5"/>
                    <a:pt x="87" y="8"/>
                    <a:pt x="88" y="4"/>
                  </a:cubicBezTo>
                  <a:cubicBezTo>
                    <a:pt x="88" y="5"/>
                    <a:pt x="88" y="7"/>
                    <a:pt x="88" y="9"/>
                  </a:cubicBezTo>
                  <a:cubicBezTo>
                    <a:pt x="88" y="16"/>
                    <a:pt x="88" y="23"/>
                    <a:pt x="88" y="31"/>
                  </a:cubicBezTo>
                  <a:cubicBezTo>
                    <a:pt x="87" y="40"/>
                    <a:pt x="87" y="48"/>
                    <a:pt x="87" y="57"/>
                  </a:cubicBezTo>
                  <a:cubicBezTo>
                    <a:pt x="87" y="60"/>
                    <a:pt x="87" y="63"/>
                    <a:pt x="87" y="66"/>
                  </a:cubicBezTo>
                  <a:cubicBezTo>
                    <a:pt x="87" y="67"/>
                    <a:pt x="87" y="68"/>
                    <a:pt x="87" y="69"/>
                  </a:cubicBezTo>
                  <a:cubicBezTo>
                    <a:pt x="87" y="70"/>
                    <a:pt x="89" y="68"/>
                    <a:pt x="87" y="68"/>
                  </a:cubicBezTo>
                  <a:cubicBezTo>
                    <a:pt x="86" y="68"/>
                    <a:pt x="85" y="68"/>
                    <a:pt x="85" y="69"/>
                  </a:cubicBezTo>
                  <a:cubicBezTo>
                    <a:pt x="78" y="116"/>
                    <a:pt x="70" y="163"/>
                    <a:pt x="62" y="210"/>
                  </a:cubicBezTo>
                  <a:cubicBezTo>
                    <a:pt x="58" y="234"/>
                    <a:pt x="55" y="257"/>
                    <a:pt x="51" y="281"/>
                  </a:cubicBezTo>
                  <a:cubicBezTo>
                    <a:pt x="50" y="286"/>
                    <a:pt x="49" y="291"/>
                    <a:pt x="49" y="296"/>
                  </a:cubicBezTo>
                  <a:cubicBezTo>
                    <a:pt x="48" y="301"/>
                    <a:pt x="48" y="311"/>
                    <a:pt x="46" y="315"/>
                  </a:cubicBezTo>
                  <a:cubicBezTo>
                    <a:pt x="47" y="312"/>
                    <a:pt x="48" y="315"/>
                    <a:pt x="45" y="314"/>
                  </a:cubicBezTo>
                  <a:cubicBezTo>
                    <a:pt x="43" y="313"/>
                    <a:pt x="40" y="314"/>
                    <a:pt x="38" y="314"/>
                  </a:cubicBezTo>
                  <a:cubicBezTo>
                    <a:pt x="32" y="314"/>
                    <a:pt x="26" y="314"/>
                    <a:pt x="20" y="314"/>
                  </a:cubicBezTo>
                  <a:cubicBezTo>
                    <a:pt x="17" y="313"/>
                    <a:pt x="9" y="315"/>
                    <a:pt x="6" y="313"/>
                  </a:cubicBezTo>
                  <a:cubicBezTo>
                    <a:pt x="6" y="313"/>
                    <a:pt x="7" y="308"/>
                    <a:pt x="7" y="306"/>
                  </a:cubicBezTo>
                  <a:cubicBezTo>
                    <a:pt x="6" y="301"/>
                    <a:pt x="6" y="297"/>
                    <a:pt x="6" y="293"/>
                  </a:cubicBezTo>
                  <a:cubicBezTo>
                    <a:pt x="6" y="281"/>
                    <a:pt x="5" y="270"/>
                    <a:pt x="5" y="259"/>
                  </a:cubicBezTo>
                  <a:cubicBezTo>
                    <a:pt x="4" y="214"/>
                    <a:pt x="5" y="168"/>
                    <a:pt x="6" y="123"/>
                  </a:cubicBezTo>
                  <a:cubicBezTo>
                    <a:pt x="6" y="83"/>
                    <a:pt x="5" y="43"/>
                    <a:pt x="8" y="3"/>
                  </a:cubicBezTo>
                  <a:cubicBezTo>
                    <a:pt x="8" y="0"/>
                    <a:pt x="4" y="0"/>
                    <a:pt x="4" y="3"/>
                  </a:cubicBezTo>
                  <a:close/>
                </a:path>
              </a:pathLst>
            </a:custGeom>
            <a:solidFill>
              <a:srgbClr val="423F3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 name="Freeform 29"/>
            <p:cNvSpPr/>
            <p:nvPr/>
          </p:nvSpPr>
          <p:spPr bwMode="auto">
            <a:xfrm>
              <a:off x="3427413" y="5565775"/>
              <a:ext cx="177800" cy="166688"/>
            </a:xfrm>
            <a:custGeom>
              <a:avLst/>
              <a:gdLst>
                <a:gd name="T0" fmla="*/ 3 w 42"/>
                <a:gd name="T1" fmla="*/ 22 h 39"/>
                <a:gd name="T2" fmla="*/ 7 w 42"/>
                <a:gd name="T3" fmla="*/ 34 h 39"/>
                <a:gd name="T4" fmla="*/ 12 w 42"/>
                <a:gd name="T5" fmla="*/ 37 h 39"/>
                <a:gd name="T6" fmla="*/ 30 w 42"/>
                <a:gd name="T7" fmla="*/ 35 h 39"/>
                <a:gd name="T8" fmla="*/ 35 w 42"/>
                <a:gd name="T9" fmla="*/ 30 h 39"/>
                <a:gd name="T10" fmla="*/ 42 w 42"/>
                <a:gd name="T11" fmla="*/ 0 h 39"/>
                <a:gd name="T12" fmla="*/ 0 w 42"/>
                <a:gd name="T13" fmla="*/ 6 h 39"/>
                <a:gd name="T14" fmla="*/ 3 w 42"/>
                <a:gd name="T15" fmla="*/ 22 h 3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2" h="39">
                  <a:moveTo>
                    <a:pt x="3" y="22"/>
                  </a:moveTo>
                  <a:cubicBezTo>
                    <a:pt x="4" y="26"/>
                    <a:pt x="5" y="31"/>
                    <a:pt x="7" y="34"/>
                  </a:cubicBezTo>
                  <a:cubicBezTo>
                    <a:pt x="9" y="35"/>
                    <a:pt x="10" y="36"/>
                    <a:pt x="12" y="37"/>
                  </a:cubicBezTo>
                  <a:cubicBezTo>
                    <a:pt x="17" y="39"/>
                    <a:pt x="24" y="38"/>
                    <a:pt x="30" y="35"/>
                  </a:cubicBezTo>
                  <a:cubicBezTo>
                    <a:pt x="32" y="33"/>
                    <a:pt x="34" y="32"/>
                    <a:pt x="35" y="30"/>
                  </a:cubicBezTo>
                  <a:cubicBezTo>
                    <a:pt x="41" y="22"/>
                    <a:pt x="42" y="11"/>
                    <a:pt x="42" y="0"/>
                  </a:cubicBezTo>
                  <a:cubicBezTo>
                    <a:pt x="0" y="6"/>
                    <a:pt x="0" y="6"/>
                    <a:pt x="0" y="6"/>
                  </a:cubicBezTo>
                  <a:cubicBezTo>
                    <a:pt x="1" y="11"/>
                    <a:pt x="2" y="17"/>
                    <a:pt x="3" y="22"/>
                  </a:cubicBezTo>
                  <a:close/>
                </a:path>
              </a:pathLst>
            </a:custGeom>
            <a:solidFill>
              <a:srgbClr val="68645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2" name="Freeform 30"/>
            <p:cNvSpPr/>
            <p:nvPr/>
          </p:nvSpPr>
          <p:spPr bwMode="auto">
            <a:xfrm>
              <a:off x="3201988" y="4232275"/>
              <a:ext cx="438150" cy="1358900"/>
            </a:xfrm>
            <a:custGeom>
              <a:avLst/>
              <a:gdLst>
                <a:gd name="T0" fmla="*/ 94 w 103"/>
                <a:gd name="T1" fmla="*/ 0 h 320"/>
                <a:gd name="T2" fmla="*/ 10 w 103"/>
                <a:gd name="T3" fmla="*/ 10 h 320"/>
                <a:gd name="T4" fmla="*/ 0 w 103"/>
                <a:gd name="T5" fmla="*/ 21 h 320"/>
                <a:gd name="T6" fmla="*/ 53 w 103"/>
                <a:gd name="T7" fmla="*/ 320 h 320"/>
                <a:gd name="T8" fmla="*/ 95 w 103"/>
                <a:gd name="T9" fmla="*/ 314 h 320"/>
                <a:gd name="T10" fmla="*/ 95 w 103"/>
                <a:gd name="T11" fmla="*/ 314 h 320"/>
                <a:gd name="T12" fmla="*/ 100 w 103"/>
                <a:gd name="T13" fmla="*/ 65 h 320"/>
                <a:gd name="T14" fmla="*/ 94 w 103"/>
                <a:gd name="T15" fmla="*/ 0 h 32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3" h="320">
                  <a:moveTo>
                    <a:pt x="94" y="0"/>
                  </a:moveTo>
                  <a:cubicBezTo>
                    <a:pt x="10" y="10"/>
                    <a:pt x="10" y="10"/>
                    <a:pt x="10" y="10"/>
                  </a:cubicBezTo>
                  <a:cubicBezTo>
                    <a:pt x="0" y="21"/>
                    <a:pt x="0" y="21"/>
                    <a:pt x="0" y="21"/>
                  </a:cubicBezTo>
                  <a:cubicBezTo>
                    <a:pt x="14" y="111"/>
                    <a:pt x="35" y="230"/>
                    <a:pt x="53" y="320"/>
                  </a:cubicBezTo>
                  <a:cubicBezTo>
                    <a:pt x="95" y="314"/>
                    <a:pt x="95" y="314"/>
                    <a:pt x="95" y="314"/>
                  </a:cubicBezTo>
                  <a:cubicBezTo>
                    <a:pt x="95" y="314"/>
                    <a:pt x="95" y="314"/>
                    <a:pt x="95" y="314"/>
                  </a:cubicBezTo>
                  <a:cubicBezTo>
                    <a:pt x="96" y="226"/>
                    <a:pt x="99" y="153"/>
                    <a:pt x="100" y="65"/>
                  </a:cubicBezTo>
                  <a:cubicBezTo>
                    <a:pt x="100" y="65"/>
                    <a:pt x="103" y="15"/>
                    <a:pt x="94" y="0"/>
                  </a:cubicBezTo>
                  <a:close/>
                </a:path>
              </a:pathLst>
            </a:custGeom>
            <a:solidFill>
              <a:srgbClr val="4F4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 name="Freeform 31"/>
            <p:cNvSpPr/>
            <p:nvPr/>
          </p:nvSpPr>
          <p:spPr bwMode="auto">
            <a:xfrm>
              <a:off x="3192463" y="4216400"/>
              <a:ext cx="450850" cy="1384300"/>
            </a:xfrm>
            <a:custGeom>
              <a:avLst/>
              <a:gdLst>
                <a:gd name="T0" fmla="*/ 96 w 106"/>
                <a:gd name="T1" fmla="*/ 2 h 326"/>
                <a:gd name="T2" fmla="*/ 50 w 106"/>
                <a:gd name="T3" fmla="*/ 7 h 326"/>
                <a:gd name="T4" fmla="*/ 22 w 106"/>
                <a:gd name="T5" fmla="*/ 11 h 326"/>
                <a:gd name="T6" fmla="*/ 11 w 106"/>
                <a:gd name="T7" fmla="*/ 13 h 326"/>
                <a:gd name="T8" fmla="*/ 2 w 106"/>
                <a:gd name="T9" fmla="*/ 22 h 326"/>
                <a:gd name="T10" fmla="*/ 1 w 106"/>
                <a:gd name="T11" fmla="*/ 31 h 326"/>
                <a:gd name="T12" fmla="*/ 10 w 106"/>
                <a:gd name="T13" fmla="*/ 85 h 326"/>
                <a:gd name="T14" fmla="*/ 30 w 106"/>
                <a:gd name="T15" fmla="*/ 201 h 326"/>
                <a:gd name="T16" fmla="*/ 53 w 106"/>
                <a:gd name="T17" fmla="*/ 324 h 326"/>
                <a:gd name="T18" fmla="*/ 55 w 106"/>
                <a:gd name="T19" fmla="*/ 326 h 326"/>
                <a:gd name="T20" fmla="*/ 97 w 106"/>
                <a:gd name="T21" fmla="*/ 320 h 326"/>
                <a:gd name="T22" fmla="*/ 99 w 106"/>
                <a:gd name="T23" fmla="*/ 318 h 326"/>
                <a:gd name="T24" fmla="*/ 103 w 106"/>
                <a:gd name="T25" fmla="*/ 121 h 326"/>
                <a:gd name="T26" fmla="*/ 105 w 106"/>
                <a:gd name="T27" fmla="*/ 55 h 326"/>
                <a:gd name="T28" fmla="*/ 98 w 106"/>
                <a:gd name="T29" fmla="*/ 3 h 326"/>
                <a:gd name="T30" fmla="*/ 94 w 106"/>
                <a:gd name="T31" fmla="*/ 5 h 326"/>
                <a:gd name="T32" fmla="*/ 100 w 106"/>
                <a:gd name="T33" fmla="*/ 64 h 326"/>
                <a:gd name="T34" fmla="*/ 99 w 106"/>
                <a:gd name="T35" fmla="*/ 150 h 326"/>
                <a:gd name="T36" fmla="*/ 96 w 106"/>
                <a:gd name="T37" fmla="*/ 256 h 326"/>
                <a:gd name="T38" fmla="*/ 95 w 106"/>
                <a:gd name="T39" fmla="*/ 311 h 326"/>
                <a:gd name="T40" fmla="*/ 95 w 106"/>
                <a:gd name="T41" fmla="*/ 318 h 326"/>
                <a:gd name="T42" fmla="*/ 96 w 106"/>
                <a:gd name="T43" fmla="*/ 316 h 326"/>
                <a:gd name="T44" fmla="*/ 94 w 106"/>
                <a:gd name="T45" fmla="*/ 317 h 326"/>
                <a:gd name="T46" fmla="*/ 83 w 106"/>
                <a:gd name="T47" fmla="*/ 318 h 326"/>
                <a:gd name="T48" fmla="*/ 57 w 106"/>
                <a:gd name="T49" fmla="*/ 321 h 326"/>
                <a:gd name="T50" fmla="*/ 55 w 106"/>
                <a:gd name="T51" fmla="*/ 322 h 326"/>
                <a:gd name="T52" fmla="*/ 55 w 106"/>
                <a:gd name="T53" fmla="*/ 314 h 326"/>
                <a:gd name="T54" fmla="*/ 50 w 106"/>
                <a:gd name="T55" fmla="*/ 290 h 326"/>
                <a:gd name="T56" fmla="*/ 32 w 106"/>
                <a:gd name="T57" fmla="*/ 193 h 326"/>
                <a:gd name="T58" fmla="*/ 15 w 106"/>
                <a:gd name="T59" fmla="*/ 94 h 326"/>
                <a:gd name="T60" fmla="*/ 8 w 106"/>
                <a:gd name="T61" fmla="*/ 47 h 326"/>
                <a:gd name="T62" fmla="*/ 6 w 106"/>
                <a:gd name="T63" fmla="*/ 36 h 326"/>
                <a:gd name="T64" fmla="*/ 4 w 106"/>
                <a:gd name="T65" fmla="*/ 26 h 326"/>
                <a:gd name="T66" fmla="*/ 12 w 106"/>
                <a:gd name="T67" fmla="*/ 17 h 326"/>
                <a:gd name="T68" fmla="*/ 15 w 106"/>
                <a:gd name="T69" fmla="*/ 16 h 326"/>
                <a:gd name="T70" fmla="*/ 23 w 106"/>
                <a:gd name="T71" fmla="*/ 15 h 326"/>
                <a:gd name="T72" fmla="*/ 52 w 106"/>
                <a:gd name="T73" fmla="*/ 11 h 326"/>
                <a:gd name="T74" fmla="*/ 96 w 106"/>
                <a:gd name="T75" fmla="*/ 6 h 326"/>
                <a:gd name="T76" fmla="*/ 96 w 106"/>
                <a:gd name="T77" fmla="*/ 2 h 3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06" h="326">
                  <a:moveTo>
                    <a:pt x="96" y="2"/>
                  </a:moveTo>
                  <a:cubicBezTo>
                    <a:pt x="81" y="4"/>
                    <a:pt x="66" y="5"/>
                    <a:pt x="50" y="7"/>
                  </a:cubicBezTo>
                  <a:cubicBezTo>
                    <a:pt x="41" y="9"/>
                    <a:pt x="32" y="10"/>
                    <a:pt x="22" y="11"/>
                  </a:cubicBezTo>
                  <a:cubicBezTo>
                    <a:pt x="19" y="11"/>
                    <a:pt x="14" y="11"/>
                    <a:pt x="11" y="13"/>
                  </a:cubicBezTo>
                  <a:cubicBezTo>
                    <a:pt x="8" y="15"/>
                    <a:pt x="4" y="19"/>
                    <a:pt x="2" y="22"/>
                  </a:cubicBezTo>
                  <a:cubicBezTo>
                    <a:pt x="0" y="25"/>
                    <a:pt x="1" y="26"/>
                    <a:pt x="1" y="31"/>
                  </a:cubicBezTo>
                  <a:cubicBezTo>
                    <a:pt x="4" y="49"/>
                    <a:pt x="7" y="67"/>
                    <a:pt x="10" y="85"/>
                  </a:cubicBezTo>
                  <a:cubicBezTo>
                    <a:pt x="16" y="124"/>
                    <a:pt x="23" y="162"/>
                    <a:pt x="30" y="201"/>
                  </a:cubicBezTo>
                  <a:cubicBezTo>
                    <a:pt x="37" y="242"/>
                    <a:pt x="45" y="283"/>
                    <a:pt x="53" y="324"/>
                  </a:cubicBezTo>
                  <a:cubicBezTo>
                    <a:pt x="53" y="325"/>
                    <a:pt x="54" y="326"/>
                    <a:pt x="55" y="326"/>
                  </a:cubicBezTo>
                  <a:cubicBezTo>
                    <a:pt x="69" y="324"/>
                    <a:pt x="83" y="322"/>
                    <a:pt x="97" y="320"/>
                  </a:cubicBezTo>
                  <a:cubicBezTo>
                    <a:pt x="98" y="320"/>
                    <a:pt x="99" y="320"/>
                    <a:pt x="99" y="318"/>
                  </a:cubicBezTo>
                  <a:cubicBezTo>
                    <a:pt x="100" y="253"/>
                    <a:pt x="102" y="187"/>
                    <a:pt x="103" y="121"/>
                  </a:cubicBezTo>
                  <a:cubicBezTo>
                    <a:pt x="104" y="99"/>
                    <a:pt x="104" y="77"/>
                    <a:pt x="105" y="55"/>
                  </a:cubicBezTo>
                  <a:cubicBezTo>
                    <a:pt x="105" y="38"/>
                    <a:pt x="106" y="17"/>
                    <a:pt x="98" y="3"/>
                  </a:cubicBezTo>
                  <a:cubicBezTo>
                    <a:pt x="97" y="0"/>
                    <a:pt x="93" y="2"/>
                    <a:pt x="94" y="5"/>
                  </a:cubicBezTo>
                  <a:cubicBezTo>
                    <a:pt x="103" y="21"/>
                    <a:pt x="101" y="45"/>
                    <a:pt x="100" y="64"/>
                  </a:cubicBezTo>
                  <a:cubicBezTo>
                    <a:pt x="99" y="92"/>
                    <a:pt x="99" y="121"/>
                    <a:pt x="99" y="150"/>
                  </a:cubicBezTo>
                  <a:cubicBezTo>
                    <a:pt x="98" y="185"/>
                    <a:pt x="97" y="220"/>
                    <a:pt x="96" y="256"/>
                  </a:cubicBezTo>
                  <a:cubicBezTo>
                    <a:pt x="95" y="274"/>
                    <a:pt x="95" y="292"/>
                    <a:pt x="95" y="311"/>
                  </a:cubicBezTo>
                  <a:cubicBezTo>
                    <a:pt x="95" y="313"/>
                    <a:pt x="95" y="316"/>
                    <a:pt x="95" y="318"/>
                  </a:cubicBezTo>
                  <a:cubicBezTo>
                    <a:pt x="95" y="318"/>
                    <a:pt x="97" y="316"/>
                    <a:pt x="96" y="316"/>
                  </a:cubicBezTo>
                  <a:cubicBezTo>
                    <a:pt x="96" y="317"/>
                    <a:pt x="95" y="317"/>
                    <a:pt x="94" y="317"/>
                  </a:cubicBezTo>
                  <a:cubicBezTo>
                    <a:pt x="90" y="317"/>
                    <a:pt x="86" y="318"/>
                    <a:pt x="83" y="318"/>
                  </a:cubicBezTo>
                  <a:cubicBezTo>
                    <a:pt x="75" y="319"/>
                    <a:pt x="65" y="322"/>
                    <a:pt x="57" y="321"/>
                  </a:cubicBezTo>
                  <a:cubicBezTo>
                    <a:pt x="55" y="322"/>
                    <a:pt x="55" y="322"/>
                    <a:pt x="55" y="322"/>
                  </a:cubicBezTo>
                  <a:cubicBezTo>
                    <a:pt x="56" y="323"/>
                    <a:pt x="55" y="315"/>
                    <a:pt x="55" y="314"/>
                  </a:cubicBezTo>
                  <a:cubicBezTo>
                    <a:pt x="53" y="306"/>
                    <a:pt x="52" y="298"/>
                    <a:pt x="50" y="290"/>
                  </a:cubicBezTo>
                  <a:cubicBezTo>
                    <a:pt x="44" y="257"/>
                    <a:pt x="38" y="225"/>
                    <a:pt x="32" y="193"/>
                  </a:cubicBezTo>
                  <a:cubicBezTo>
                    <a:pt x="26" y="160"/>
                    <a:pt x="21" y="127"/>
                    <a:pt x="15" y="94"/>
                  </a:cubicBezTo>
                  <a:cubicBezTo>
                    <a:pt x="13" y="78"/>
                    <a:pt x="10" y="63"/>
                    <a:pt x="8" y="47"/>
                  </a:cubicBezTo>
                  <a:cubicBezTo>
                    <a:pt x="7" y="43"/>
                    <a:pt x="7" y="40"/>
                    <a:pt x="6" y="36"/>
                  </a:cubicBezTo>
                  <a:cubicBezTo>
                    <a:pt x="6" y="34"/>
                    <a:pt x="4" y="29"/>
                    <a:pt x="4" y="26"/>
                  </a:cubicBezTo>
                  <a:cubicBezTo>
                    <a:pt x="5" y="23"/>
                    <a:pt x="10" y="20"/>
                    <a:pt x="12" y="17"/>
                  </a:cubicBezTo>
                  <a:cubicBezTo>
                    <a:pt x="14" y="15"/>
                    <a:pt x="11" y="16"/>
                    <a:pt x="15" y="16"/>
                  </a:cubicBezTo>
                  <a:cubicBezTo>
                    <a:pt x="18" y="15"/>
                    <a:pt x="21" y="15"/>
                    <a:pt x="23" y="15"/>
                  </a:cubicBezTo>
                  <a:cubicBezTo>
                    <a:pt x="33" y="14"/>
                    <a:pt x="43" y="12"/>
                    <a:pt x="52" y="11"/>
                  </a:cubicBezTo>
                  <a:cubicBezTo>
                    <a:pt x="67" y="9"/>
                    <a:pt x="82" y="8"/>
                    <a:pt x="96" y="6"/>
                  </a:cubicBezTo>
                  <a:cubicBezTo>
                    <a:pt x="99" y="5"/>
                    <a:pt x="99" y="1"/>
                    <a:pt x="96" y="2"/>
                  </a:cubicBezTo>
                  <a:close/>
                </a:path>
              </a:pathLst>
            </a:custGeom>
            <a:solidFill>
              <a:srgbClr val="4F4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 name="Freeform 32"/>
            <p:cNvSpPr/>
            <p:nvPr/>
          </p:nvSpPr>
          <p:spPr bwMode="auto">
            <a:xfrm>
              <a:off x="3035300" y="3382963"/>
              <a:ext cx="179388" cy="765175"/>
            </a:xfrm>
            <a:custGeom>
              <a:avLst/>
              <a:gdLst>
                <a:gd name="T0" fmla="*/ 20 w 42"/>
                <a:gd name="T1" fmla="*/ 180 h 180"/>
                <a:gd name="T2" fmla="*/ 10 w 42"/>
                <a:gd name="T3" fmla="*/ 107 h 180"/>
                <a:gd name="T4" fmla="*/ 6 w 42"/>
                <a:gd name="T5" fmla="*/ 78 h 180"/>
                <a:gd name="T6" fmla="*/ 14 w 42"/>
                <a:gd name="T7" fmla="*/ 71 h 180"/>
                <a:gd name="T8" fmla="*/ 11 w 42"/>
                <a:gd name="T9" fmla="*/ 48 h 180"/>
                <a:gd name="T10" fmla="*/ 3 w 42"/>
                <a:gd name="T11" fmla="*/ 26 h 180"/>
                <a:gd name="T12" fmla="*/ 41 w 42"/>
                <a:gd name="T13" fmla="*/ 0 h 180"/>
                <a:gd name="T14" fmla="*/ 36 w 42"/>
                <a:gd name="T15" fmla="*/ 8 h 180"/>
                <a:gd name="T16" fmla="*/ 39 w 42"/>
                <a:gd name="T17" fmla="*/ 14 h 180"/>
                <a:gd name="T18" fmla="*/ 30 w 42"/>
                <a:gd name="T19" fmla="*/ 57 h 180"/>
                <a:gd name="T20" fmla="*/ 26 w 42"/>
                <a:gd name="T21" fmla="*/ 93 h 180"/>
                <a:gd name="T22" fmla="*/ 20 w 42"/>
                <a:gd name="T23" fmla="*/ 164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2" h="180">
                  <a:moveTo>
                    <a:pt x="20" y="180"/>
                  </a:moveTo>
                  <a:cubicBezTo>
                    <a:pt x="20" y="155"/>
                    <a:pt x="20" y="129"/>
                    <a:pt x="10" y="107"/>
                  </a:cubicBezTo>
                  <a:cubicBezTo>
                    <a:pt x="5" y="98"/>
                    <a:pt x="0" y="87"/>
                    <a:pt x="6" y="78"/>
                  </a:cubicBezTo>
                  <a:cubicBezTo>
                    <a:pt x="8" y="75"/>
                    <a:pt x="11" y="74"/>
                    <a:pt x="14" y="71"/>
                  </a:cubicBezTo>
                  <a:cubicBezTo>
                    <a:pt x="18" y="64"/>
                    <a:pt x="15" y="55"/>
                    <a:pt x="11" y="48"/>
                  </a:cubicBezTo>
                  <a:cubicBezTo>
                    <a:pt x="7" y="41"/>
                    <a:pt x="2" y="34"/>
                    <a:pt x="3" y="26"/>
                  </a:cubicBezTo>
                  <a:cubicBezTo>
                    <a:pt x="5" y="14"/>
                    <a:pt x="29" y="2"/>
                    <a:pt x="41" y="0"/>
                  </a:cubicBezTo>
                  <a:cubicBezTo>
                    <a:pt x="42" y="0"/>
                    <a:pt x="35" y="7"/>
                    <a:pt x="36" y="8"/>
                  </a:cubicBezTo>
                  <a:cubicBezTo>
                    <a:pt x="38" y="9"/>
                    <a:pt x="39" y="12"/>
                    <a:pt x="39" y="14"/>
                  </a:cubicBezTo>
                  <a:cubicBezTo>
                    <a:pt x="39" y="29"/>
                    <a:pt x="34" y="43"/>
                    <a:pt x="30" y="57"/>
                  </a:cubicBezTo>
                  <a:cubicBezTo>
                    <a:pt x="28" y="69"/>
                    <a:pt x="27" y="81"/>
                    <a:pt x="26" y="93"/>
                  </a:cubicBezTo>
                  <a:cubicBezTo>
                    <a:pt x="24" y="117"/>
                    <a:pt x="22" y="141"/>
                    <a:pt x="20" y="164"/>
                  </a:cubicBezTo>
                </a:path>
              </a:pathLst>
            </a:custGeom>
            <a:solidFill>
              <a:srgbClr val="4F4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 name="Freeform 33"/>
            <p:cNvSpPr/>
            <p:nvPr/>
          </p:nvSpPr>
          <p:spPr bwMode="auto">
            <a:xfrm>
              <a:off x="3006725" y="3375025"/>
              <a:ext cx="211138" cy="785813"/>
            </a:xfrm>
            <a:custGeom>
              <a:avLst/>
              <a:gdLst>
                <a:gd name="T0" fmla="*/ 29 w 50"/>
                <a:gd name="T1" fmla="*/ 182 h 185"/>
                <a:gd name="T2" fmla="*/ 26 w 50"/>
                <a:gd name="T3" fmla="*/ 132 h 185"/>
                <a:gd name="T4" fmla="*/ 18 w 50"/>
                <a:gd name="T5" fmla="*/ 108 h 185"/>
                <a:gd name="T6" fmla="*/ 18 w 50"/>
                <a:gd name="T7" fmla="*/ 78 h 185"/>
                <a:gd name="T8" fmla="*/ 19 w 50"/>
                <a:gd name="T9" fmla="*/ 49 h 185"/>
                <a:gd name="T10" fmla="*/ 13 w 50"/>
                <a:gd name="T11" fmla="*/ 24 h 185"/>
                <a:gd name="T12" fmla="*/ 30 w 50"/>
                <a:gd name="T13" fmla="*/ 11 h 185"/>
                <a:gd name="T14" fmla="*/ 40 w 50"/>
                <a:gd name="T15" fmla="*/ 6 h 185"/>
                <a:gd name="T16" fmla="*/ 45 w 50"/>
                <a:gd name="T17" fmla="*/ 5 h 185"/>
                <a:gd name="T18" fmla="*/ 45 w 50"/>
                <a:gd name="T19" fmla="*/ 3 h 185"/>
                <a:gd name="T20" fmla="*/ 41 w 50"/>
                <a:gd name="T21" fmla="*/ 9 h 185"/>
                <a:gd name="T22" fmla="*/ 42 w 50"/>
                <a:gd name="T23" fmla="*/ 11 h 185"/>
                <a:gd name="T24" fmla="*/ 44 w 50"/>
                <a:gd name="T25" fmla="*/ 20 h 185"/>
                <a:gd name="T26" fmla="*/ 43 w 50"/>
                <a:gd name="T27" fmla="*/ 30 h 185"/>
                <a:gd name="T28" fmla="*/ 36 w 50"/>
                <a:gd name="T29" fmla="*/ 55 h 185"/>
                <a:gd name="T30" fmla="*/ 30 w 50"/>
                <a:gd name="T31" fmla="*/ 107 h 185"/>
                <a:gd name="T32" fmla="*/ 25 w 50"/>
                <a:gd name="T33" fmla="*/ 166 h 185"/>
                <a:gd name="T34" fmla="*/ 29 w 50"/>
                <a:gd name="T35" fmla="*/ 166 h 185"/>
                <a:gd name="T36" fmla="*/ 38 w 50"/>
                <a:gd name="T37" fmla="*/ 65 h 185"/>
                <a:gd name="T38" fmla="*/ 48 w 50"/>
                <a:gd name="T39" fmla="*/ 23 h 185"/>
                <a:gd name="T40" fmla="*/ 46 w 50"/>
                <a:gd name="T41" fmla="*/ 10 h 185"/>
                <a:gd name="T42" fmla="*/ 47 w 50"/>
                <a:gd name="T43" fmla="*/ 7 h 185"/>
                <a:gd name="T44" fmla="*/ 50 w 50"/>
                <a:gd name="T45" fmla="*/ 3 h 185"/>
                <a:gd name="T46" fmla="*/ 49 w 50"/>
                <a:gd name="T47" fmla="*/ 1 h 185"/>
                <a:gd name="T48" fmla="*/ 49 w 50"/>
                <a:gd name="T49" fmla="*/ 1 h 185"/>
                <a:gd name="T50" fmla="*/ 47 w 50"/>
                <a:gd name="T51" fmla="*/ 0 h 185"/>
                <a:gd name="T52" fmla="*/ 12 w 50"/>
                <a:gd name="T53" fmla="*/ 20 h 185"/>
                <a:gd name="T54" fmla="*/ 20 w 50"/>
                <a:gd name="T55" fmla="*/ 62 h 185"/>
                <a:gd name="T56" fmla="*/ 8 w 50"/>
                <a:gd name="T57" fmla="*/ 86 h 185"/>
                <a:gd name="T58" fmla="*/ 14 w 50"/>
                <a:gd name="T59" fmla="*/ 109 h 185"/>
                <a:gd name="T60" fmla="*/ 25 w 50"/>
                <a:gd name="T61" fmla="*/ 182 h 185"/>
                <a:gd name="T62" fmla="*/ 29 w 50"/>
                <a:gd name="T63" fmla="*/ 182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50" h="185">
                  <a:moveTo>
                    <a:pt x="29" y="182"/>
                  </a:moveTo>
                  <a:cubicBezTo>
                    <a:pt x="29" y="165"/>
                    <a:pt x="29" y="148"/>
                    <a:pt x="26" y="132"/>
                  </a:cubicBezTo>
                  <a:cubicBezTo>
                    <a:pt x="24" y="124"/>
                    <a:pt x="22" y="116"/>
                    <a:pt x="18" y="108"/>
                  </a:cubicBezTo>
                  <a:cubicBezTo>
                    <a:pt x="13" y="97"/>
                    <a:pt x="9" y="89"/>
                    <a:pt x="18" y="78"/>
                  </a:cubicBezTo>
                  <a:cubicBezTo>
                    <a:pt x="26" y="68"/>
                    <a:pt x="26" y="61"/>
                    <a:pt x="19" y="49"/>
                  </a:cubicBezTo>
                  <a:cubicBezTo>
                    <a:pt x="15" y="42"/>
                    <a:pt x="8" y="33"/>
                    <a:pt x="13" y="24"/>
                  </a:cubicBezTo>
                  <a:cubicBezTo>
                    <a:pt x="17" y="18"/>
                    <a:pt x="24" y="14"/>
                    <a:pt x="30" y="11"/>
                  </a:cubicBezTo>
                  <a:cubicBezTo>
                    <a:pt x="34" y="9"/>
                    <a:pt x="37" y="7"/>
                    <a:pt x="40" y="6"/>
                  </a:cubicBezTo>
                  <a:cubicBezTo>
                    <a:pt x="42" y="6"/>
                    <a:pt x="43" y="5"/>
                    <a:pt x="45" y="5"/>
                  </a:cubicBezTo>
                  <a:cubicBezTo>
                    <a:pt x="47" y="5"/>
                    <a:pt x="47" y="4"/>
                    <a:pt x="45" y="3"/>
                  </a:cubicBezTo>
                  <a:cubicBezTo>
                    <a:pt x="44" y="4"/>
                    <a:pt x="41" y="7"/>
                    <a:pt x="41" y="9"/>
                  </a:cubicBezTo>
                  <a:cubicBezTo>
                    <a:pt x="41" y="10"/>
                    <a:pt x="41" y="10"/>
                    <a:pt x="42" y="11"/>
                  </a:cubicBezTo>
                  <a:cubicBezTo>
                    <a:pt x="43" y="14"/>
                    <a:pt x="44" y="17"/>
                    <a:pt x="44" y="20"/>
                  </a:cubicBezTo>
                  <a:cubicBezTo>
                    <a:pt x="44" y="23"/>
                    <a:pt x="43" y="27"/>
                    <a:pt x="43" y="30"/>
                  </a:cubicBezTo>
                  <a:cubicBezTo>
                    <a:pt x="41" y="39"/>
                    <a:pt x="38" y="47"/>
                    <a:pt x="36" y="55"/>
                  </a:cubicBezTo>
                  <a:cubicBezTo>
                    <a:pt x="32" y="72"/>
                    <a:pt x="31" y="90"/>
                    <a:pt x="30" y="107"/>
                  </a:cubicBezTo>
                  <a:cubicBezTo>
                    <a:pt x="28" y="127"/>
                    <a:pt x="27" y="147"/>
                    <a:pt x="25" y="166"/>
                  </a:cubicBezTo>
                  <a:cubicBezTo>
                    <a:pt x="25" y="169"/>
                    <a:pt x="29" y="169"/>
                    <a:pt x="29" y="166"/>
                  </a:cubicBezTo>
                  <a:cubicBezTo>
                    <a:pt x="32" y="133"/>
                    <a:pt x="32" y="98"/>
                    <a:pt x="38" y="65"/>
                  </a:cubicBezTo>
                  <a:cubicBezTo>
                    <a:pt x="41" y="51"/>
                    <a:pt x="46" y="38"/>
                    <a:pt x="48" y="23"/>
                  </a:cubicBezTo>
                  <a:cubicBezTo>
                    <a:pt x="48" y="19"/>
                    <a:pt x="47" y="15"/>
                    <a:pt x="46" y="10"/>
                  </a:cubicBezTo>
                  <a:cubicBezTo>
                    <a:pt x="46" y="8"/>
                    <a:pt x="45" y="10"/>
                    <a:pt x="47" y="7"/>
                  </a:cubicBezTo>
                  <a:cubicBezTo>
                    <a:pt x="47" y="6"/>
                    <a:pt x="49" y="5"/>
                    <a:pt x="50" y="3"/>
                  </a:cubicBezTo>
                  <a:cubicBezTo>
                    <a:pt x="50" y="3"/>
                    <a:pt x="50" y="2"/>
                    <a:pt x="49" y="1"/>
                  </a:cubicBezTo>
                  <a:cubicBezTo>
                    <a:pt x="49" y="1"/>
                    <a:pt x="49" y="1"/>
                    <a:pt x="49" y="1"/>
                  </a:cubicBezTo>
                  <a:cubicBezTo>
                    <a:pt x="49" y="0"/>
                    <a:pt x="48" y="0"/>
                    <a:pt x="47" y="0"/>
                  </a:cubicBezTo>
                  <a:cubicBezTo>
                    <a:pt x="35" y="3"/>
                    <a:pt x="20" y="10"/>
                    <a:pt x="12" y="20"/>
                  </a:cubicBezTo>
                  <a:cubicBezTo>
                    <a:pt x="0" y="36"/>
                    <a:pt x="19" y="47"/>
                    <a:pt x="20" y="62"/>
                  </a:cubicBezTo>
                  <a:cubicBezTo>
                    <a:pt x="21" y="73"/>
                    <a:pt x="10" y="76"/>
                    <a:pt x="8" y="86"/>
                  </a:cubicBezTo>
                  <a:cubicBezTo>
                    <a:pt x="7" y="94"/>
                    <a:pt x="11" y="101"/>
                    <a:pt x="14" y="109"/>
                  </a:cubicBezTo>
                  <a:cubicBezTo>
                    <a:pt x="25" y="132"/>
                    <a:pt x="25" y="157"/>
                    <a:pt x="25" y="182"/>
                  </a:cubicBezTo>
                  <a:cubicBezTo>
                    <a:pt x="25" y="185"/>
                    <a:pt x="29" y="185"/>
                    <a:pt x="29" y="182"/>
                  </a:cubicBezTo>
                  <a:close/>
                </a:path>
              </a:pathLst>
            </a:custGeom>
            <a:solidFill>
              <a:srgbClr val="4F4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 name="Freeform 34"/>
            <p:cNvSpPr/>
            <p:nvPr/>
          </p:nvSpPr>
          <p:spPr bwMode="auto">
            <a:xfrm>
              <a:off x="3073400" y="3367088"/>
              <a:ext cx="430213" cy="984250"/>
            </a:xfrm>
            <a:custGeom>
              <a:avLst/>
              <a:gdLst>
                <a:gd name="T0" fmla="*/ 30 w 101"/>
                <a:gd name="T1" fmla="*/ 14 h 232"/>
                <a:gd name="T2" fmla="*/ 0 w 101"/>
                <a:gd name="T3" fmla="*/ 232 h 232"/>
                <a:gd name="T4" fmla="*/ 101 w 101"/>
                <a:gd name="T5" fmla="*/ 232 h 232"/>
                <a:gd name="T6" fmla="*/ 87 w 101"/>
                <a:gd name="T7" fmla="*/ 0 h 232"/>
                <a:gd name="T8" fmla="*/ 30 w 101"/>
                <a:gd name="T9" fmla="*/ 14 h 232"/>
              </a:gdLst>
              <a:ahLst/>
              <a:cxnLst>
                <a:cxn ang="0">
                  <a:pos x="T0" y="T1"/>
                </a:cxn>
                <a:cxn ang="0">
                  <a:pos x="T2" y="T3"/>
                </a:cxn>
                <a:cxn ang="0">
                  <a:pos x="T4" y="T5"/>
                </a:cxn>
                <a:cxn ang="0">
                  <a:pos x="T6" y="T7"/>
                </a:cxn>
                <a:cxn ang="0">
                  <a:pos x="T8" y="T9"/>
                </a:cxn>
              </a:cxnLst>
              <a:rect l="0" t="0" r="r" b="b"/>
              <a:pathLst>
                <a:path w="101" h="232">
                  <a:moveTo>
                    <a:pt x="30" y="14"/>
                  </a:moveTo>
                  <a:cubicBezTo>
                    <a:pt x="13" y="82"/>
                    <a:pt x="1" y="159"/>
                    <a:pt x="0" y="232"/>
                  </a:cubicBezTo>
                  <a:cubicBezTo>
                    <a:pt x="101" y="232"/>
                    <a:pt x="101" y="232"/>
                    <a:pt x="101" y="232"/>
                  </a:cubicBezTo>
                  <a:cubicBezTo>
                    <a:pt x="87" y="0"/>
                    <a:pt x="87" y="0"/>
                    <a:pt x="87" y="0"/>
                  </a:cubicBezTo>
                  <a:lnTo>
                    <a:pt x="30" y="14"/>
                  </a:lnTo>
                  <a:close/>
                </a:path>
              </a:pathLst>
            </a:custGeom>
            <a:solidFill>
              <a:srgbClr val="F2F1E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 name="Freeform 35"/>
            <p:cNvSpPr/>
            <p:nvPr/>
          </p:nvSpPr>
          <p:spPr bwMode="auto">
            <a:xfrm>
              <a:off x="3065463" y="3357563"/>
              <a:ext cx="446088" cy="1003300"/>
            </a:xfrm>
            <a:custGeom>
              <a:avLst/>
              <a:gdLst>
                <a:gd name="T0" fmla="*/ 30 w 105"/>
                <a:gd name="T1" fmla="*/ 15 h 236"/>
                <a:gd name="T2" fmla="*/ 0 w 105"/>
                <a:gd name="T3" fmla="*/ 234 h 236"/>
                <a:gd name="T4" fmla="*/ 2 w 105"/>
                <a:gd name="T5" fmla="*/ 236 h 236"/>
                <a:gd name="T6" fmla="*/ 103 w 105"/>
                <a:gd name="T7" fmla="*/ 236 h 236"/>
                <a:gd name="T8" fmla="*/ 105 w 105"/>
                <a:gd name="T9" fmla="*/ 234 h 236"/>
                <a:gd name="T10" fmla="*/ 92 w 105"/>
                <a:gd name="T11" fmla="*/ 31 h 236"/>
                <a:gd name="T12" fmla="*/ 91 w 105"/>
                <a:gd name="T13" fmla="*/ 2 h 236"/>
                <a:gd name="T14" fmla="*/ 88 w 105"/>
                <a:gd name="T15" fmla="*/ 0 h 236"/>
                <a:gd name="T16" fmla="*/ 31 w 105"/>
                <a:gd name="T17" fmla="*/ 14 h 236"/>
                <a:gd name="T18" fmla="*/ 32 w 105"/>
                <a:gd name="T19" fmla="*/ 18 h 236"/>
                <a:gd name="T20" fmla="*/ 89 w 105"/>
                <a:gd name="T21" fmla="*/ 4 h 236"/>
                <a:gd name="T22" fmla="*/ 87 w 105"/>
                <a:gd name="T23" fmla="*/ 2 h 236"/>
                <a:gd name="T24" fmla="*/ 98 w 105"/>
                <a:gd name="T25" fmla="*/ 180 h 236"/>
                <a:gd name="T26" fmla="*/ 100 w 105"/>
                <a:gd name="T27" fmla="*/ 221 h 236"/>
                <a:gd name="T28" fmla="*/ 101 w 105"/>
                <a:gd name="T29" fmla="*/ 232 h 236"/>
                <a:gd name="T30" fmla="*/ 101 w 105"/>
                <a:gd name="T31" fmla="*/ 234 h 236"/>
                <a:gd name="T32" fmla="*/ 101 w 105"/>
                <a:gd name="T33" fmla="*/ 232 h 236"/>
                <a:gd name="T34" fmla="*/ 85 w 105"/>
                <a:gd name="T35" fmla="*/ 232 h 236"/>
                <a:gd name="T36" fmla="*/ 57 w 105"/>
                <a:gd name="T37" fmla="*/ 232 h 236"/>
                <a:gd name="T38" fmla="*/ 7 w 105"/>
                <a:gd name="T39" fmla="*/ 232 h 236"/>
                <a:gd name="T40" fmla="*/ 2 w 105"/>
                <a:gd name="T41" fmla="*/ 232 h 236"/>
                <a:gd name="T42" fmla="*/ 4 w 105"/>
                <a:gd name="T43" fmla="*/ 223 h 236"/>
                <a:gd name="T44" fmla="*/ 5 w 105"/>
                <a:gd name="T45" fmla="*/ 208 h 236"/>
                <a:gd name="T46" fmla="*/ 10 w 105"/>
                <a:gd name="T47" fmla="*/ 144 h 236"/>
                <a:gd name="T48" fmla="*/ 34 w 105"/>
                <a:gd name="T49" fmla="*/ 16 h 236"/>
                <a:gd name="T50" fmla="*/ 30 w 105"/>
                <a:gd name="T51" fmla="*/ 15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05" h="236">
                  <a:moveTo>
                    <a:pt x="30" y="15"/>
                  </a:moveTo>
                  <a:cubicBezTo>
                    <a:pt x="13" y="87"/>
                    <a:pt x="2" y="160"/>
                    <a:pt x="0" y="234"/>
                  </a:cubicBezTo>
                  <a:cubicBezTo>
                    <a:pt x="0" y="235"/>
                    <a:pt x="1" y="236"/>
                    <a:pt x="2" y="236"/>
                  </a:cubicBezTo>
                  <a:cubicBezTo>
                    <a:pt x="35" y="236"/>
                    <a:pt x="69" y="236"/>
                    <a:pt x="103" y="236"/>
                  </a:cubicBezTo>
                  <a:cubicBezTo>
                    <a:pt x="104" y="236"/>
                    <a:pt x="105" y="235"/>
                    <a:pt x="105" y="234"/>
                  </a:cubicBezTo>
                  <a:cubicBezTo>
                    <a:pt x="101" y="166"/>
                    <a:pt x="97" y="99"/>
                    <a:pt x="92" y="31"/>
                  </a:cubicBezTo>
                  <a:cubicBezTo>
                    <a:pt x="92" y="21"/>
                    <a:pt x="91" y="12"/>
                    <a:pt x="91" y="2"/>
                  </a:cubicBezTo>
                  <a:cubicBezTo>
                    <a:pt x="91" y="1"/>
                    <a:pt x="90" y="0"/>
                    <a:pt x="88" y="0"/>
                  </a:cubicBezTo>
                  <a:cubicBezTo>
                    <a:pt x="69" y="5"/>
                    <a:pt x="50" y="9"/>
                    <a:pt x="31" y="14"/>
                  </a:cubicBezTo>
                  <a:cubicBezTo>
                    <a:pt x="29" y="14"/>
                    <a:pt x="30" y="18"/>
                    <a:pt x="32" y="18"/>
                  </a:cubicBezTo>
                  <a:cubicBezTo>
                    <a:pt x="51" y="13"/>
                    <a:pt x="70" y="9"/>
                    <a:pt x="89" y="4"/>
                  </a:cubicBezTo>
                  <a:cubicBezTo>
                    <a:pt x="88" y="3"/>
                    <a:pt x="88" y="3"/>
                    <a:pt x="87" y="2"/>
                  </a:cubicBezTo>
                  <a:cubicBezTo>
                    <a:pt x="90" y="61"/>
                    <a:pt x="94" y="121"/>
                    <a:pt x="98" y="180"/>
                  </a:cubicBezTo>
                  <a:cubicBezTo>
                    <a:pt x="98" y="194"/>
                    <a:pt x="99" y="207"/>
                    <a:pt x="100" y="221"/>
                  </a:cubicBezTo>
                  <a:cubicBezTo>
                    <a:pt x="100" y="224"/>
                    <a:pt x="100" y="229"/>
                    <a:pt x="101" y="232"/>
                  </a:cubicBezTo>
                  <a:cubicBezTo>
                    <a:pt x="101" y="232"/>
                    <a:pt x="101" y="233"/>
                    <a:pt x="101" y="234"/>
                  </a:cubicBezTo>
                  <a:cubicBezTo>
                    <a:pt x="99" y="229"/>
                    <a:pt x="105" y="234"/>
                    <a:pt x="101" y="232"/>
                  </a:cubicBezTo>
                  <a:cubicBezTo>
                    <a:pt x="98" y="230"/>
                    <a:pt x="89" y="232"/>
                    <a:pt x="85" y="232"/>
                  </a:cubicBezTo>
                  <a:cubicBezTo>
                    <a:pt x="76" y="232"/>
                    <a:pt x="66" y="232"/>
                    <a:pt x="57" y="232"/>
                  </a:cubicBezTo>
                  <a:cubicBezTo>
                    <a:pt x="41" y="232"/>
                    <a:pt x="24" y="232"/>
                    <a:pt x="7" y="232"/>
                  </a:cubicBezTo>
                  <a:cubicBezTo>
                    <a:pt x="6" y="232"/>
                    <a:pt x="3" y="233"/>
                    <a:pt x="2" y="232"/>
                  </a:cubicBezTo>
                  <a:cubicBezTo>
                    <a:pt x="4" y="233"/>
                    <a:pt x="4" y="224"/>
                    <a:pt x="4" y="223"/>
                  </a:cubicBezTo>
                  <a:cubicBezTo>
                    <a:pt x="4" y="218"/>
                    <a:pt x="4" y="213"/>
                    <a:pt x="5" y="208"/>
                  </a:cubicBezTo>
                  <a:cubicBezTo>
                    <a:pt x="6" y="186"/>
                    <a:pt x="8" y="165"/>
                    <a:pt x="10" y="144"/>
                  </a:cubicBezTo>
                  <a:cubicBezTo>
                    <a:pt x="16" y="101"/>
                    <a:pt x="24" y="58"/>
                    <a:pt x="34" y="16"/>
                  </a:cubicBezTo>
                  <a:cubicBezTo>
                    <a:pt x="34" y="14"/>
                    <a:pt x="30" y="13"/>
                    <a:pt x="30" y="15"/>
                  </a:cubicBezTo>
                  <a:close/>
                </a:path>
              </a:pathLst>
            </a:custGeom>
            <a:solidFill>
              <a:srgbClr val="F2F1E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8" name="Freeform 36"/>
            <p:cNvSpPr/>
            <p:nvPr/>
          </p:nvSpPr>
          <p:spPr bwMode="auto">
            <a:xfrm>
              <a:off x="3205163" y="3413125"/>
              <a:ext cx="468313" cy="1163638"/>
            </a:xfrm>
            <a:custGeom>
              <a:avLst/>
              <a:gdLst>
                <a:gd name="T0" fmla="*/ 104 w 110"/>
                <a:gd name="T1" fmla="*/ 52 h 274"/>
                <a:gd name="T2" fmla="*/ 110 w 110"/>
                <a:gd name="T3" fmla="*/ 221 h 274"/>
                <a:gd name="T4" fmla="*/ 26 w 110"/>
                <a:gd name="T5" fmla="*/ 231 h 274"/>
                <a:gd name="T6" fmla="*/ 28 w 110"/>
                <a:gd name="T7" fmla="*/ 141 h 274"/>
                <a:gd name="T8" fmla="*/ 58 w 110"/>
                <a:gd name="T9" fmla="*/ 8 h 274"/>
                <a:gd name="T10" fmla="*/ 98 w 110"/>
                <a:gd name="T11" fmla="*/ 0 h 274"/>
              </a:gdLst>
              <a:ahLst/>
              <a:cxnLst>
                <a:cxn ang="0">
                  <a:pos x="T0" y="T1"/>
                </a:cxn>
                <a:cxn ang="0">
                  <a:pos x="T2" y="T3"/>
                </a:cxn>
                <a:cxn ang="0">
                  <a:pos x="T4" y="T5"/>
                </a:cxn>
                <a:cxn ang="0">
                  <a:pos x="T6" y="T7"/>
                </a:cxn>
                <a:cxn ang="0">
                  <a:pos x="T8" y="T9"/>
                </a:cxn>
                <a:cxn ang="0">
                  <a:pos x="T10" y="T11"/>
                </a:cxn>
              </a:cxnLst>
              <a:rect l="0" t="0" r="r" b="b"/>
              <a:pathLst>
                <a:path w="110" h="274">
                  <a:moveTo>
                    <a:pt x="104" y="52"/>
                  </a:moveTo>
                  <a:cubicBezTo>
                    <a:pt x="110" y="221"/>
                    <a:pt x="110" y="221"/>
                    <a:pt x="110" y="221"/>
                  </a:cubicBezTo>
                  <a:cubicBezTo>
                    <a:pt x="110" y="221"/>
                    <a:pt x="79" y="274"/>
                    <a:pt x="26" y="231"/>
                  </a:cubicBezTo>
                  <a:cubicBezTo>
                    <a:pt x="26" y="231"/>
                    <a:pt x="0" y="193"/>
                    <a:pt x="28" y="141"/>
                  </a:cubicBezTo>
                  <a:cubicBezTo>
                    <a:pt x="62" y="78"/>
                    <a:pt x="58" y="8"/>
                    <a:pt x="58" y="8"/>
                  </a:cubicBezTo>
                  <a:cubicBezTo>
                    <a:pt x="98" y="0"/>
                    <a:pt x="98" y="0"/>
                    <a:pt x="98" y="0"/>
                  </a:cubicBezTo>
                </a:path>
              </a:pathLst>
            </a:custGeom>
            <a:solidFill>
              <a:srgbClr val="68645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 name="Freeform 37"/>
            <p:cNvSpPr/>
            <p:nvPr/>
          </p:nvSpPr>
          <p:spPr bwMode="auto">
            <a:xfrm>
              <a:off x="3244850" y="3405188"/>
              <a:ext cx="446088" cy="1082675"/>
            </a:xfrm>
            <a:custGeom>
              <a:avLst/>
              <a:gdLst>
                <a:gd name="T0" fmla="*/ 93 w 105"/>
                <a:gd name="T1" fmla="*/ 54 h 255"/>
                <a:gd name="T2" fmla="*/ 96 w 105"/>
                <a:gd name="T3" fmla="*/ 131 h 255"/>
                <a:gd name="T4" fmla="*/ 98 w 105"/>
                <a:gd name="T5" fmla="*/ 187 h 255"/>
                <a:gd name="T6" fmla="*/ 99 w 105"/>
                <a:gd name="T7" fmla="*/ 221 h 255"/>
                <a:gd name="T8" fmla="*/ 98 w 105"/>
                <a:gd name="T9" fmla="*/ 225 h 255"/>
                <a:gd name="T10" fmla="*/ 82 w 105"/>
                <a:gd name="T11" fmla="*/ 240 h 255"/>
                <a:gd name="T12" fmla="*/ 54 w 105"/>
                <a:gd name="T13" fmla="*/ 248 h 255"/>
                <a:gd name="T14" fmla="*/ 18 w 105"/>
                <a:gd name="T15" fmla="*/ 231 h 255"/>
                <a:gd name="T16" fmla="*/ 11 w 105"/>
                <a:gd name="T17" fmla="*/ 167 h 255"/>
                <a:gd name="T18" fmla="*/ 33 w 105"/>
                <a:gd name="T19" fmla="*/ 118 h 255"/>
                <a:gd name="T20" fmla="*/ 46 w 105"/>
                <a:gd name="T21" fmla="*/ 72 h 255"/>
                <a:gd name="T22" fmla="*/ 51 w 105"/>
                <a:gd name="T23" fmla="*/ 33 h 255"/>
                <a:gd name="T24" fmla="*/ 51 w 105"/>
                <a:gd name="T25" fmla="*/ 11 h 255"/>
                <a:gd name="T26" fmla="*/ 50 w 105"/>
                <a:gd name="T27" fmla="*/ 12 h 255"/>
                <a:gd name="T28" fmla="*/ 53 w 105"/>
                <a:gd name="T29" fmla="*/ 12 h 255"/>
                <a:gd name="T30" fmla="*/ 67 w 105"/>
                <a:gd name="T31" fmla="*/ 9 h 255"/>
                <a:gd name="T32" fmla="*/ 90 w 105"/>
                <a:gd name="T33" fmla="*/ 4 h 255"/>
                <a:gd name="T34" fmla="*/ 89 w 105"/>
                <a:gd name="T35" fmla="*/ 0 h 255"/>
                <a:gd name="T36" fmla="*/ 49 w 105"/>
                <a:gd name="T37" fmla="*/ 8 h 255"/>
                <a:gd name="T38" fmla="*/ 47 w 105"/>
                <a:gd name="T39" fmla="*/ 10 h 255"/>
                <a:gd name="T40" fmla="*/ 15 w 105"/>
                <a:gd name="T41" fmla="*/ 146 h 255"/>
                <a:gd name="T42" fmla="*/ 8 w 105"/>
                <a:gd name="T43" fmla="*/ 218 h 255"/>
                <a:gd name="T44" fmla="*/ 38 w 105"/>
                <a:gd name="T45" fmla="*/ 248 h 255"/>
                <a:gd name="T46" fmla="*/ 88 w 105"/>
                <a:gd name="T47" fmla="*/ 240 h 255"/>
                <a:gd name="T48" fmla="*/ 103 w 105"/>
                <a:gd name="T49" fmla="*/ 223 h 255"/>
                <a:gd name="T50" fmla="*/ 102 w 105"/>
                <a:gd name="T51" fmla="*/ 196 h 255"/>
                <a:gd name="T52" fmla="*/ 100 w 105"/>
                <a:gd name="T53" fmla="*/ 143 h 255"/>
                <a:gd name="T54" fmla="*/ 97 w 105"/>
                <a:gd name="T55" fmla="*/ 54 h 255"/>
                <a:gd name="T56" fmla="*/ 93 w 105"/>
                <a:gd name="T57" fmla="*/ 54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05" h="255">
                  <a:moveTo>
                    <a:pt x="93" y="54"/>
                  </a:moveTo>
                  <a:cubicBezTo>
                    <a:pt x="94" y="80"/>
                    <a:pt x="95" y="105"/>
                    <a:pt x="96" y="131"/>
                  </a:cubicBezTo>
                  <a:cubicBezTo>
                    <a:pt x="97" y="149"/>
                    <a:pt x="97" y="168"/>
                    <a:pt x="98" y="187"/>
                  </a:cubicBezTo>
                  <a:cubicBezTo>
                    <a:pt x="98" y="198"/>
                    <a:pt x="100" y="210"/>
                    <a:pt x="99" y="221"/>
                  </a:cubicBezTo>
                  <a:cubicBezTo>
                    <a:pt x="99" y="224"/>
                    <a:pt x="100" y="222"/>
                    <a:pt x="98" y="225"/>
                  </a:cubicBezTo>
                  <a:cubicBezTo>
                    <a:pt x="93" y="230"/>
                    <a:pt x="89" y="236"/>
                    <a:pt x="82" y="240"/>
                  </a:cubicBezTo>
                  <a:cubicBezTo>
                    <a:pt x="74" y="245"/>
                    <a:pt x="64" y="248"/>
                    <a:pt x="54" y="248"/>
                  </a:cubicBezTo>
                  <a:cubicBezTo>
                    <a:pt x="42" y="247"/>
                    <a:pt x="25" y="240"/>
                    <a:pt x="18" y="231"/>
                  </a:cubicBezTo>
                  <a:cubicBezTo>
                    <a:pt x="6" y="214"/>
                    <a:pt x="6" y="186"/>
                    <a:pt x="11" y="167"/>
                  </a:cubicBezTo>
                  <a:cubicBezTo>
                    <a:pt x="16" y="150"/>
                    <a:pt x="26" y="135"/>
                    <a:pt x="33" y="118"/>
                  </a:cubicBezTo>
                  <a:cubicBezTo>
                    <a:pt x="39" y="103"/>
                    <a:pt x="43" y="87"/>
                    <a:pt x="46" y="72"/>
                  </a:cubicBezTo>
                  <a:cubicBezTo>
                    <a:pt x="49" y="59"/>
                    <a:pt x="50" y="46"/>
                    <a:pt x="51" y="33"/>
                  </a:cubicBezTo>
                  <a:cubicBezTo>
                    <a:pt x="51" y="26"/>
                    <a:pt x="52" y="18"/>
                    <a:pt x="51" y="11"/>
                  </a:cubicBezTo>
                  <a:cubicBezTo>
                    <a:pt x="51" y="9"/>
                    <a:pt x="51" y="12"/>
                    <a:pt x="50" y="12"/>
                  </a:cubicBezTo>
                  <a:cubicBezTo>
                    <a:pt x="51" y="12"/>
                    <a:pt x="52" y="12"/>
                    <a:pt x="53" y="12"/>
                  </a:cubicBezTo>
                  <a:cubicBezTo>
                    <a:pt x="58" y="11"/>
                    <a:pt x="62" y="10"/>
                    <a:pt x="67" y="9"/>
                  </a:cubicBezTo>
                  <a:cubicBezTo>
                    <a:pt x="75" y="7"/>
                    <a:pt x="82" y="6"/>
                    <a:pt x="90" y="4"/>
                  </a:cubicBezTo>
                  <a:cubicBezTo>
                    <a:pt x="92" y="3"/>
                    <a:pt x="91" y="0"/>
                    <a:pt x="89" y="0"/>
                  </a:cubicBezTo>
                  <a:cubicBezTo>
                    <a:pt x="75" y="3"/>
                    <a:pt x="62" y="6"/>
                    <a:pt x="49" y="8"/>
                  </a:cubicBezTo>
                  <a:cubicBezTo>
                    <a:pt x="48" y="9"/>
                    <a:pt x="47" y="10"/>
                    <a:pt x="47" y="10"/>
                  </a:cubicBezTo>
                  <a:cubicBezTo>
                    <a:pt x="50" y="58"/>
                    <a:pt x="36" y="104"/>
                    <a:pt x="15" y="146"/>
                  </a:cubicBezTo>
                  <a:cubicBezTo>
                    <a:pt x="4" y="168"/>
                    <a:pt x="0" y="194"/>
                    <a:pt x="8" y="218"/>
                  </a:cubicBezTo>
                  <a:cubicBezTo>
                    <a:pt x="13" y="234"/>
                    <a:pt x="22" y="241"/>
                    <a:pt x="38" y="248"/>
                  </a:cubicBezTo>
                  <a:cubicBezTo>
                    <a:pt x="55" y="255"/>
                    <a:pt x="74" y="252"/>
                    <a:pt x="88" y="240"/>
                  </a:cubicBezTo>
                  <a:cubicBezTo>
                    <a:pt x="93" y="236"/>
                    <a:pt x="102" y="230"/>
                    <a:pt x="103" y="223"/>
                  </a:cubicBezTo>
                  <a:cubicBezTo>
                    <a:pt x="105" y="215"/>
                    <a:pt x="103" y="204"/>
                    <a:pt x="102" y="196"/>
                  </a:cubicBezTo>
                  <a:cubicBezTo>
                    <a:pt x="102" y="178"/>
                    <a:pt x="101" y="160"/>
                    <a:pt x="100" y="143"/>
                  </a:cubicBezTo>
                  <a:cubicBezTo>
                    <a:pt x="99" y="113"/>
                    <a:pt x="98" y="84"/>
                    <a:pt x="97" y="54"/>
                  </a:cubicBezTo>
                  <a:cubicBezTo>
                    <a:pt x="97" y="52"/>
                    <a:pt x="93" y="52"/>
                    <a:pt x="93" y="54"/>
                  </a:cubicBezTo>
                  <a:close/>
                </a:path>
              </a:pathLst>
            </a:custGeom>
            <a:solidFill>
              <a:srgbClr val="68645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 name="Freeform 38"/>
            <p:cNvSpPr/>
            <p:nvPr/>
          </p:nvSpPr>
          <p:spPr bwMode="auto">
            <a:xfrm>
              <a:off x="3189288" y="3251200"/>
              <a:ext cx="288925" cy="196850"/>
            </a:xfrm>
            <a:custGeom>
              <a:avLst/>
              <a:gdLst>
                <a:gd name="T0" fmla="*/ 68 w 68"/>
                <a:gd name="T1" fmla="*/ 25 h 46"/>
                <a:gd name="T2" fmla="*/ 34 w 68"/>
                <a:gd name="T3" fmla="*/ 38 h 46"/>
                <a:gd name="T4" fmla="*/ 5 w 68"/>
                <a:gd name="T5" fmla="*/ 43 h 46"/>
                <a:gd name="T6" fmla="*/ 2 w 68"/>
                <a:gd name="T7" fmla="*/ 42 h 46"/>
                <a:gd name="T8" fmla="*/ 0 w 68"/>
                <a:gd name="T9" fmla="*/ 35 h 46"/>
                <a:gd name="T10" fmla="*/ 6 w 68"/>
                <a:gd name="T11" fmla="*/ 20 h 46"/>
                <a:gd name="T12" fmla="*/ 13 w 68"/>
                <a:gd name="T13" fmla="*/ 16 h 46"/>
                <a:gd name="T14" fmla="*/ 66 w 68"/>
                <a:gd name="T15" fmla="*/ 0 h 46"/>
                <a:gd name="T16" fmla="*/ 68 w 68"/>
                <a:gd name="T17" fmla="*/ 25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6">
                  <a:moveTo>
                    <a:pt x="68" y="25"/>
                  </a:moveTo>
                  <a:cubicBezTo>
                    <a:pt x="57" y="29"/>
                    <a:pt x="46" y="34"/>
                    <a:pt x="34" y="38"/>
                  </a:cubicBezTo>
                  <a:cubicBezTo>
                    <a:pt x="25" y="42"/>
                    <a:pt x="15" y="46"/>
                    <a:pt x="5" y="43"/>
                  </a:cubicBezTo>
                  <a:cubicBezTo>
                    <a:pt x="4" y="43"/>
                    <a:pt x="3" y="43"/>
                    <a:pt x="2" y="42"/>
                  </a:cubicBezTo>
                  <a:cubicBezTo>
                    <a:pt x="0" y="40"/>
                    <a:pt x="0" y="37"/>
                    <a:pt x="0" y="35"/>
                  </a:cubicBezTo>
                  <a:cubicBezTo>
                    <a:pt x="1" y="30"/>
                    <a:pt x="2" y="24"/>
                    <a:pt x="6" y="20"/>
                  </a:cubicBezTo>
                  <a:cubicBezTo>
                    <a:pt x="8" y="18"/>
                    <a:pt x="11" y="17"/>
                    <a:pt x="13" y="16"/>
                  </a:cubicBezTo>
                  <a:cubicBezTo>
                    <a:pt x="30" y="9"/>
                    <a:pt x="48" y="3"/>
                    <a:pt x="66" y="0"/>
                  </a:cubicBezTo>
                  <a:lnTo>
                    <a:pt x="68" y="25"/>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 name="Freeform 39"/>
            <p:cNvSpPr/>
            <p:nvPr/>
          </p:nvSpPr>
          <p:spPr bwMode="auto">
            <a:xfrm>
              <a:off x="3176588" y="3238500"/>
              <a:ext cx="314325" cy="276225"/>
            </a:xfrm>
            <a:custGeom>
              <a:avLst/>
              <a:gdLst>
                <a:gd name="T0" fmla="*/ 71 w 74"/>
                <a:gd name="T1" fmla="*/ 26 h 65"/>
                <a:gd name="T2" fmla="*/ 40 w 74"/>
                <a:gd name="T3" fmla="*/ 38 h 65"/>
                <a:gd name="T4" fmla="*/ 6 w 74"/>
                <a:gd name="T5" fmla="*/ 36 h 65"/>
                <a:gd name="T6" fmla="*/ 35 w 74"/>
                <a:gd name="T7" fmla="*/ 14 h 65"/>
                <a:gd name="T8" fmla="*/ 69 w 74"/>
                <a:gd name="T9" fmla="*/ 5 h 65"/>
                <a:gd name="T10" fmla="*/ 67 w 74"/>
                <a:gd name="T11" fmla="*/ 3 h 65"/>
                <a:gd name="T12" fmla="*/ 69 w 74"/>
                <a:gd name="T13" fmla="*/ 28 h 65"/>
                <a:gd name="T14" fmla="*/ 73 w 74"/>
                <a:gd name="T15" fmla="*/ 28 h 65"/>
                <a:gd name="T16" fmla="*/ 71 w 74"/>
                <a:gd name="T17" fmla="*/ 3 h 65"/>
                <a:gd name="T18" fmla="*/ 68 w 74"/>
                <a:gd name="T19" fmla="*/ 1 h 65"/>
                <a:gd name="T20" fmla="*/ 18 w 74"/>
                <a:gd name="T21" fmla="*/ 16 h 65"/>
                <a:gd name="T22" fmla="*/ 1 w 74"/>
                <a:gd name="T23" fmla="*/ 41 h 65"/>
                <a:gd name="T24" fmla="*/ 72 w 74"/>
                <a:gd name="T25" fmla="*/ 30 h 65"/>
                <a:gd name="T26" fmla="*/ 71 w 74"/>
                <a:gd name="T27" fmla="*/ 26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4" h="65">
                  <a:moveTo>
                    <a:pt x="71" y="26"/>
                  </a:moveTo>
                  <a:cubicBezTo>
                    <a:pt x="61" y="30"/>
                    <a:pt x="50" y="34"/>
                    <a:pt x="40" y="38"/>
                  </a:cubicBezTo>
                  <a:cubicBezTo>
                    <a:pt x="31" y="42"/>
                    <a:pt x="5" y="54"/>
                    <a:pt x="6" y="36"/>
                  </a:cubicBezTo>
                  <a:cubicBezTo>
                    <a:pt x="6" y="21"/>
                    <a:pt x="24" y="17"/>
                    <a:pt x="35" y="14"/>
                  </a:cubicBezTo>
                  <a:cubicBezTo>
                    <a:pt x="47" y="10"/>
                    <a:pt x="58" y="7"/>
                    <a:pt x="69" y="5"/>
                  </a:cubicBezTo>
                  <a:cubicBezTo>
                    <a:pt x="69" y="4"/>
                    <a:pt x="68" y="3"/>
                    <a:pt x="67" y="3"/>
                  </a:cubicBezTo>
                  <a:cubicBezTo>
                    <a:pt x="68" y="11"/>
                    <a:pt x="68" y="19"/>
                    <a:pt x="69" y="28"/>
                  </a:cubicBezTo>
                  <a:cubicBezTo>
                    <a:pt x="69" y="30"/>
                    <a:pt x="73" y="30"/>
                    <a:pt x="73" y="28"/>
                  </a:cubicBezTo>
                  <a:cubicBezTo>
                    <a:pt x="72" y="19"/>
                    <a:pt x="72" y="11"/>
                    <a:pt x="71" y="3"/>
                  </a:cubicBezTo>
                  <a:cubicBezTo>
                    <a:pt x="71" y="1"/>
                    <a:pt x="70" y="0"/>
                    <a:pt x="68" y="1"/>
                  </a:cubicBezTo>
                  <a:cubicBezTo>
                    <a:pt x="51" y="4"/>
                    <a:pt x="35" y="9"/>
                    <a:pt x="18" y="16"/>
                  </a:cubicBezTo>
                  <a:cubicBezTo>
                    <a:pt x="8" y="20"/>
                    <a:pt x="0" y="28"/>
                    <a:pt x="1" y="41"/>
                  </a:cubicBezTo>
                  <a:cubicBezTo>
                    <a:pt x="4" y="65"/>
                    <a:pt x="62" y="33"/>
                    <a:pt x="72" y="30"/>
                  </a:cubicBezTo>
                  <a:cubicBezTo>
                    <a:pt x="74" y="29"/>
                    <a:pt x="73" y="25"/>
                    <a:pt x="71" y="26"/>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2" name="Freeform 40"/>
            <p:cNvSpPr/>
            <p:nvPr/>
          </p:nvSpPr>
          <p:spPr bwMode="auto">
            <a:xfrm>
              <a:off x="3163888" y="3370263"/>
              <a:ext cx="84138" cy="85725"/>
            </a:xfrm>
            <a:custGeom>
              <a:avLst/>
              <a:gdLst>
                <a:gd name="T0" fmla="*/ 19 w 20"/>
                <a:gd name="T1" fmla="*/ 9 h 20"/>
                <a:gd name="T2" fmla="*/ 11 w 20"/>
                <a:gd name="T3" fmla="*/ 20 h 20"/>
                <a:gd name="T4" fmla="*/ 0 w 20"/>
                <a:gd name="T5" fmla="*/ 11 h 20"/>
                <a:gd name="T6" fmla="*/ 9 w 20"/>
                <a:gd name="T7" fmla="*/ 0 h 20"/>
                <a:gd name="T8" fmla="*/ 19 w 20"/>
                <a:gd name="T9" fmla="*/ 9 h 20"/>
              </a:gdLst>
              <a:ahLst/>
              <a:cxnLst>
                <a:cxn ang="0">
                  <a:pos x="T0" y="T1"/>
                </a:cxn>
                <a:cxn ang="0">
                  <a:pos x="T2" y="T3"/>
                </a:cxn>
                <a:cxn ang="0">
                  <a:pos x="T4" y="T5"/>
                </a:cxn>
                <a:cxn ang="0">
                  <a:pos x="T6" y="T7"/>
                </a:cxn>
                <a:cxn ang="0">
                  <a:pos x="T8" y="T9"/>
                </a:cxn>
              </a:cxnLst>
              <a:rect l="0" t="0" r="r" b="b"/>
              <a:pathLst>
                <a:path w="20" h="20">
                  <a:moveTo>
                    <a:pt x="19" y="9"/>
                  </a:moveTo>
                  <a:cubicBezTo>
                    <a:pt x="20" y="14"/>
                    <a:pt x="16" y="19"/>
                    <a:pt x="11" y="20"/>
                  </a:cubicBezTo>
                  <a:cubicBezTo>
                    <a:pt x="6" y="20"/>
                    <a:pt x="1" y="17"/>
                    <a:pt x="0" y="11"/>
                  </a:cubicBezTo>
                  <a:cubicBezTo>
                    <a:pt x="0" y="6"/>
                    <a:pt x="3" y="1"/>
                    <a:pt x="9" y="0"/>
                  </a:cubicBezTo>
                  <a:cubicBezTo>
                    <a:pt x="14" y="0"/>
                    <a:pt x="19" y="3"/>
                    <a:pt x="19" y="9"/>
                  </a:cubicBezTo>
                  <a:close/>
                </a:path>
              </a:pathLst>
            </a:custGeom>
            <a:solidFill>
              <a:srgbClr val="4F4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3" name="Freeform 41"/>
            <p:cNvSpPr/>
            <p:nvPr/>
          </p:nvSpPr>
          <p:spPr bwMode="auto">
            <a:xfrm>
              <a:off x="3205163" y="3328988"/>
              <a:ext cx="144463" cy="144463"/>
            </a:xfrm>
            <a:custGeom>
              <a:avLst/>
              <a:gdLst>
                <a:gd name="T0" fmla="*/ 4 w 34"/>
                <a:gd name="T1" fmla="*/ 27 h 34"/>
                <a:gd name="T2" fmla="*/ 19 w 34"/>
                <a:gd name="T3" fmla="*/ 32 h 34"/>
                <a:gd name="T4" fmla="*/ 32 w 34"/>
                <a:gd name="T5" fmla="*/ 27 h 34"/>
                <a:gd name="T6" fmla="*/ 21 w 34"/>
                <a:gd name="T7" fmla="*/ 17 h 34"/>
                <a:gd name="T8" fmla="*/ 29 w 34"/>
                <a:gd name="T9" fmla="*/ 10 h 34"/>
                <a:gd name="T10" fmla="*/ 28 w 34"/>
                <a:gd name="T11" fmla="*/ 1 h 34"/>
                <a:gd name="T12" fmla="*/ 24 w 34"/>
                <a:gd name="T13" fmla="*/ 1 h 34"/>
                <a:gd name="T14" fmla="*/ 8 w 34"/>
                <a:gd name="T15" fmla="*/ 7 h 34"/>
                <a:gd name="T16" fmla="*/ 1 w 34"/>
                <a:gd name="T17" fmla="*/ 22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 h="34">
                  <a:moveTo>
                    <a:pt x="4" y="27"/>
                  </a:moveTo>
                  <a:cubicBezTo>
                    <a:pt x="9" y="28"/>
                    <a:pt x="14" y="31"/>
                    <a:pt x="19" y="32"/>
                  </a:cubicBezTo>
                  <a:cubicBezTo>
                    <a:pt x="24" y="34"/>
                    <a:pt x="31" y="32"/>
                    <a:pt x="32" y="27"/>
                  </a:cubicBezTo>
                  <a:cubicBezTo>
                    <a:pt x="34" y="22"/>
                    <a:pt x="27" y="17"/>
                    <a:pt x="21" y="17"/>
                  </a:cubicBezTo>
                  <a:cubicBezTo>
                    <a:pt x="23" y="14"/>
                    <a:pt x="27" y="13"/>
                    <a:pt x="29" y="10"/>
                  </a:cubicBezTo>
                  <a:cubicBezTo>
                    <a:pt x="32" y="7"/>
                    <a:pt x="31" y="1"/>
                    <a:pt x="28" y="1"/>
                  </a:cubicBezTo>
                  <a:cubicBezTo>
                    <a:pt x="26" y="0"/>
                    <a:pt x="25" y="1"/>
                    <a:pt x="24" y="1"/>
                  </a:cubicBezTo>
                  <a:cubicBezTo>
                    <a:pt x="19" y="2"/>
                    <a:pt x="13" y="4"/>
                    <a:pt x="8" y="7"/>
                  </a:cubicBezTo>
                  <a:cubicBezTo>
                    <a:pt x="4" y="11"/>
                    <a:pt x="0" y="16"/>
                    <a:pt x="1" y="22"/>
                  </a:cubicBezTo>
                </a:path>
              </a:pathLst>
            </a:custGeom>
            <a:solidFill>
              <a:srgbClr val="4F4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4" name="Freeform 42"/>
            <p:cNvSpPr/>
            <p:nvPr/>
          </p:nvSpPr>
          <p:spPr bwMode="auto">
            <a:xfrm>
              <a:off x="3201988" y="3319463"/>
              <a:ext cx="169863" cy="179388"/>
            </a:xfrm>
            <a:custGeom>
              <a:avLst/>
              <a:gdLst>
                <a:gd name="T0" fmla="*/ 5 w 40"/>
                <a:gd name="T1" fmla="*/ 31 h 42"/>
                <a:gd name="T2" fmla="*/ 33 w 40"/>
                <a:gd name="T3" fmla="*/ 33 h 42"/>
                <a:gd name="T4" fmla="*/ 22 w 40"/>
                <a:gd name="T5" fmla="*/ 17 h 42"/>
                <a:gd name="T6" fmla="*/ 23 w 40"/>
                <a:gd name="T7" fmla="*/ 20 h 42"/>
                <a:gd name="T8" fmla="*/ 34 w 40"/>
                <a:gd name="T9" fmla="*/ 8 h 42"/>
                <a:gd name="T10" fmla="*/ 27 w 40"/>
                <a:gd name="T11" fmla="*/ 1 h 42"/>
                <a:gd name="T12" fmla="*/ 8 w 40"/>
                <a:gd name="T13" fmla="*/ 8 h 42"/>
                <a:gd name="T14" fmla="*/ 0 w 40"/>
                <a:gd name="T15" fmla="*/ 24 h 42"/>
                <a:gd name="T16" fmla="*/ 4 w 40"/>
                <a:gd name="T17" fmla="*/ 24 h 42"/>
                <a:gd name="T18" fmla="*/ 20 w 40"/>
                <a:gd name="T19" fmla="*/ 6 h 42"/>
                <a:gd name="T20" fmla="*/ 25 w 40"/>
                <a:gd name="T21" fmla="*/ 5 h 42"/>
                <a:gd name="T22" fmla="*/ 28 w 40"/>
                <a:gd name="T23" fmla="*/ 12 h 42"/>
                <a:gd name="T24" fmla="*/ 20 w 40"/>
                <a:gd name="T25" fmla="*/ 17 h 42"/>
                <a:gd name="T26" fmla="*/ 22 w 40"/>
                <a:gd name="T27" fmla="*/ 21 h 42"/>
                <a:gd name="T28" fmla="*/ 31 w 40"/>
                <a:gd name="T29" fmla="*/ 30 h 42"/>
                <a:gd name="T30" fmla="*/ 20 w 40"/>
                <a:gd name="T31" fmla="*/ 32 h 42"/>
                <a:gd name="T32" fmla="*/ 6 w 40"/>
                <a:gd name="T33" fmla="*/ 27 h 42"/>
                <a:gd name="T34" fmla="*/ 5 w 40"/>
                <a:gd name="T35" fmla="*/ 31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0" h="42">
                  <a:moveTo>
                    <a:pt x="5" y="31"/>
                  </a:moveTo>
                  <a:cubicBezTo>
                    <a:pt x="13" y="32"/>
                    <a:pt x="26" y="42"/>
                    <a:pt x="33" y="33"/>
                  </a:cubicBezTo>
                  <a:cubicBezTo>
                    <a:pt x="40" y="25"/>
                    <a:pt x="29" y="17"/>
                    <a:pt x="22" y="17"/>
                  </a:cubicBezTo>
                  <a:cubicBezTo>
                    <a:pt x="22" y="18"/>
                    <a:pt x="23" y="19"/>
                    <a:pt x="23" y="20"/>
                  </a:cubicBezTo>
                  <a:cubicBezTo>
                    <a:pt x="27" y="17"/>
                    <a:pt x="34" y="14"/>
                    <a:pt x="34" y="8"/>
                  </a:cubicBezTo>
                  <a:cubicBezTo>
                    <a:pt x="34" y="3"/>
                    <a:pt x="31" y="0"/>
                    <a:pt x="27" y="1"/>
                  </a:cubicBezTo>
                  <a:cubicBezTo>
                    <a:pt x="21" y="1"/>
                    <a:pt x="13" y="4"/>
                    <a:pt x="8" y="8"/>
                  </a:cubicBezTo>
                  <a:cubicBezTo>
                    <a:pt x="3" y="12"/>
                    <a:pt x="0" y="17"/>
                    <a:pt x="0" y="24"/>
                  </a:cubicBezTo>
                  <a:cubicBezTo>
                    <a:pt x="0" y="26"/>
                    <a:pt x="4" y="27"/>
                    <a:pt x="4" y="24"/>
                  </a:cubicBezTo>
                  <a:cubicBezTo>
                    <a:pt x="4" y="14"/>
                    <a:pt x="12" y="9"/>
                    <a:pt x="20" y="6"/>
                  </a:cubicBezTo>
                  <a:cubicBezTo>
                    <a:pt x="22" y="6"/>
                    <a:pt x="23" y="5"/>
                    <a:pt x="25" y="5"/>
                  </a:cubicBezTo>
                  <a:cubicBezTo>
                    <a:pt x="29" y="5"/>
                    <a:pt x="31" y="9"/>
                    <a:pt x="28" y="12"/>
                  </a:cubicBezTo>
                  <a:cubicBezTo>
                    <a:pt x="26" y="14"/>
                    <a:pt x="23" y="15"/>
                    <a:pt x="20" y="17"/>
                  </a:cubicBezTo>
                  <a:cubicBezTo>
                    <a:pt x="19" y="19"/>
                    <a:pt x="20" y="21"/>
                    <a:pt x="22" y="21"/>
                  </a:cubicBezTo>
                  <a:cubicBezTo>
                    <a:pt x="25" y="21"/>
                    <a:pt x="34" y="24"/>
                    <a:pt x="31" y="30"/>
                  </a:cubicBezTo>
                  <a:cubicBezTo>
                    <a:pt x="29" y="33"/>
                    <a:pt x="24" y="33"/>
                    <a:pt x="20" y="32"/>
                  </a:cubicBezTo>
                  <a:cubicBezTo>
                    <a:pt x="15" y="31"/>
                    <a:pt x="11" y="28"/>
                    <a:pt x="6" y="27"/>
                  </a:cubicBezTo>
                  <a:cubicBezTo>
                    <a:pt x="3" y="27"/>
                    <a:pt x="2" y="30"/>
                    <a:pt x="5" y="31"/>
                  </a:cubicBezTo>
                  <a:close/>
                </a:path>
              </a:pathLst>
            </a:custGeom>
            <a:solidFill>
              <a:srgbClr val="4F4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5" name="Freeform 43"/>
            <p:cNvSpPr/>
            <p:nvPr/>
          </p:nvSpPr>
          <p:spPr bwMode="auto">
            <a:xfrm>
              <a:off x="3260725" y="3281363"/>
              <a:ext cx="382588" cy="892175"/>
            </a:xfrm>
            <a:custGeom>
              <a:avLst/>
              <a:gdLst>
                <a:gd name="T0" fmla="*/ 0 w 90"/>
                <a:gd name="T1" fmla="*/ 210 h 210"/>
                <a:gd name="T2" fmla="*/ 31 w 90"/>
                <a:gd name="T3" fmla="*/ 23 h 210"/>
                <a:gd name="T4" fmla="*/ 38 w 90"/>
                <a:gd name="T5" fmla="*/ 5 h 210"/>
                <a:gd name="T6" fmla="*/ 55 w 90"/>
                <a:gd name="T7" fmla="*/ 5 h 210"/>
                <a:gd name="T8" fmla="*/ 85 w 90"/>
                <a:gd name="T9" fmla="*/ 22 h 210"/>
                <a:gd name="T10" fmla="*/ 89 w 90"/>
                <a:gd name="T11" fmla="*/ 27 h 210"/>
                <a:gd name="T12" fmla="*/ 83 w 90"/>
                <a:gd name="T13" fmla="*/ 39 h 210"/>
                <a:gd name="T14" fmla="*/ 58 w 90"/>
                <a:gd name="T15" fmla="*/ 58 h 210"/>
                <a:gd name="T16" fmla="*/ 54 w 90"/>
                <a:gd name="T17" fmla="*/ 63 h 210"/>
                <a:gd name="T18" fmla="*/ 55 w 90"/>
                <a:gd name="T19" fmla="*/ 76 h 210"/>
                <a:gd name="T20" fmla="*/ 62 w 90"/>
                <a:gd name="T21" fmla="*/ 96 h 210"/>
                <a:gd name="T22" fmla="*/ 62 w 90"/>
                <a:gd name="T23" fmla="*/ 119 h 210"/>
                <a:gd name="T24" fmla="*/ 56 w 90"/>
                <a:gd name="T25" fmla="*/ 128 h 210"/>
                <a:gd name="T26" fmla="*/ 0 w 90"/>
                <a:gd name="T27" fmla="*/ 210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0" h="210">
                  <a:moveTo>
                    <a:pt x="0" y="210"/>
                  </a:moveTo>
                  <a:cubicBezTo>
                    <a:pt x="9" y="147"/>
                    <a:pt x="19" y="85"/>
                    <a:pt x="31" y="23"/>
                  </a:cubicBezTo>
                  <a:cubicBezTo>
                    <a:pt x="33" y="16"/>
                    <a:pt x="34" y="9"/>
                    <a:pt x="38" y="5"/>
                  </a:cubicBezTo>
                  <a:cubicBezTo>
                    <a:pt x="43" y="0"/>
                    <a:pt x="50" y="3"/>
                    <a:pt x="55" y="5"/>
                  </a:cubicBezTo>
                  <a:cubicBezTo>
                    <a:pt x="65" y="10"/>
                    <a:pt x="75" y="16"/>
                    <a:pt x="85" y="22"/>
                  </a:cubicBezTo>
                  <a:cubicBezTo>
                    <a:pt x="86" y="24"/>
                    <a:pt x="88" y="25"/>
                    <a:pt x="89" y="27"/>
                  </a:cubicBezTo>
                  <a:cubicBezTo>
                    <a:pt x="90" y="32"/>
                    <a:pt x="86" y="37"/>
                    <a:pt x="83" y="39"/>
                  </a:cubicBezTo>
                  <a:cubicBezTo>
                    <a:pt x="75" y="45"/>
                    <a:pt x="67" y="52"/>
                    <a:pt x="58" y="58"/>
                  </a:cubicBezTo>
                  <a:cubicBezTo>
                    <a:pt x="57" y="59"/>
                    <a:pt x="55" y="60"/>
                    <a:pt x="54" y="63"/>
                  </a:cubicBezTo>
                  <a:cubicBezTo>
                    <a:pt x="52" y="67"/>
                    <a:pt x="53" y="72"/>
                    <a:pt x="55" y="76"/>
                  </a:cubicBezTo>
                  <a:cubicBezTo>
                    <a:pt x="57" y="83"/>
                    <a:pt x="60" y="89"/>
                    <a:pt x="62" y="96"/>
                  </a:cubicBezTo>
                  <a:cubicBezTo>
                    <a:pt x="64" y="103"/>
                    <a:pt x="65" y="112"/>
                    <a:pt x="62" y="119"/>
                  </a:cubicBezTo>
                  <a:cubicBezTo>
                    <a:pt x="60" y="122"/>
                    <a:pt x="58" y="125"/>
                    <a:pt x="56" y="128"/>
                  </a:cubicBezTo>
                  <a:cubicBezTo>
                    <a:pt x="39" y="145"/>
                    <a:pt x="19" y="176"/>
                    <a:pt x="0" y="210"/>
                  </a:cubicBezTo>
                </a:path>
              </a:pathLst>
            </a:custGeom>
            <a:solidFill>
              <a:srgbClr val="4F4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6" name="Freeform 44"/>
            <p:cNvSpPr/>
            <p:nvPr/>
          </p:nvSpPr>
          <p:spPr bwMode="auto">
            <a:xfrm>
              <a:off x="3201988" y="3540125"/>
              <a:ext cx="25400" cy="30163"/>
            </a:xfrm>
            <a:custGeom>
              <a:avLst/>
              <a:gdLst>
                <a:gd name="T0" fmla="*/ 6 w 6"/>
                <a:gd name="T1" fmla="*/ 4 h 7"/>
                <a:gd name="T2" fmla="*/ 3 w 6"/>
                <a:gd name="T3" fmla="*/ 7 h 7"/>
                <a:gd name="T4" fmla="*/ 0 w 6"/>
                <a:gd name="T5" fmla="*/ 3 h 7"/>
                <a:gd name="T6" fmla="*/ 3 w 6"/>
                <a:gd name="T7" fmla="*/ 0 h 7"/>
                <a:gd name="T8" fmla="*/ 6 w 6"/>
                <a:gd name="T9" fmla="*/ 4 h 7"/>
              </a:gdLst>
              <a:ahLst/>
              <a:cxnLst>
                <a:cxn ang="0">
                  <a:pos x="T0" y="T1"/>
                </a:cxn>
                <a:cxn ang="0">
                  <a:pos x="T2" y="T3"/>
                </a:cxn>
                <a:cxn ang="0">
                  <a:pos x="T4" y="T5"/>
                </a:cxn>
                <a:cxn ang="0">
                  <a:pos x="T6" y="T7"/>
                </a:cxn>
                <a:cxn ang="0">
                  <a:pos x="T8" y="T9"/>
                </a:cxn>
              </a:cxnLst>
              <a:rect l="0" t="0" r="r" b="b"/>
              <a:pathLst>
                <a:path w="6" h="7">
                  <a:moveTo>
                    <a:pt x="6" y="4"/>
                  </a:moveTo>
                  <a:cubicBezTo>
                    <a:pt x="6" y="5"/>
                    <a:pt x="5" y="7"/>
                    <a:pt x="3" y="7"/>
                  </a:cubicBezTo>
                  <a:cubicBezTo>
                    <a:pt x="1" y="7"/>
                    <a:pt x="0" y="5"/>
                    <a:pt x="0" y="3"/>
                  </a:cubicBezTo>
                  <a:cubicBezTo>
                    <a:pt x="0" y="1"/>
                    <a:pt x="1" y="0"/>
                    <a:pt x="3" y="0"/>
                  </a:cubicBezTo>
                  <a:cubicBezTo>
                    <a:pt x="5" y="0"/>
                    <a:pt x="6" y="2"/>
                    <a:pt x="6" y="4"/>
                  </a:cubicBezTo>
                  <a:close/>
                </a:path>
              </a:pathLst>
            </a:custGeom>
            <a:solidFill>
              <a:srgbClr val="BCBCB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7" name="Freeform 45"/>
            <p:cNvSpPr/>
            <p:nvPr/>
          </p:nvSpPr>
          <p:spPr bwMode="auto">
            <a:xfrm>
              <a:off x="3189288" y="3638550"/>
              <a:ext cx="28575" cy="30163"/>
            </a:xfrm>
            <a:custGeom>
              <a:avLst/>
              <a:gdLst>
                <a:gd name="T0" fmla="*/ 7 w 7"/>
                <a:gd name="T1" fmla="*/ 3 h 7"/>
                <a:gd name="T2" fmla="*/ 3 w 7"/>
                <a:gd name="T3" fmla="*/ 7 h 7"/>
                <a:gd name="T4" fmla="*/ 0 w 7"/>
                <a:gd name="T5" fmla="*/ 3 h 7"/>
                <a:gd name="T6" fmla="*/ 3 w 7"/>
                <a:gd name="T7" fmla="*/ 0 h 7"/>
                <a:gd name="T8" fmla="*/ 7 w 7"/>
                <a:gd name="T9" fmla="*/ 3 h 7"/>
              </a:gdLst>
              <a:ahLst/>
              <a:cxnLst>
                <a:cxn ang="0">
                  <a:pos x="T0" y="T1"/>
                </a:cxn>
                <a:cxn ang="0">
                  <a:pos x="T2" y="T3"/>
                </a:cxn>
                <a:cxn ang="0">
                  <a:pos x="T4" y="T5"/>
                </a:cxn>
                <a:cxn ang="0">
                  <a:pos x="T6" y="T7"/>
                </a:cxn>
                <a:cxn ang="0">
                  <a:pos x="T8" y="T9"/>
                </a:cxn>
              </a:cxnLst>
              <a:rect l="0" t="0" r="r" b="b"/>
              <a:pathLst>
                <a:path w="7" h="7">
                  <a:moveTo>
                    <a:pt x="7" y="3"/>
                  </a:moveTo>
                  <a:cubicBezTo>
                    <a:pt x="6" y="5"/>
                    <a:pt x="5" y="7"/>
                    <a:pt x="3" y="7"/>
                  </a:cubicBezTo>
                  <a:cubicBezTo>
                    <a:pt x="1" y="6"/>
                    <a:pt x="0" y="5"/>
                    <a:pt x="0" y="3"/>
                  </a:cubicBezTo>
                  <a:cubicBezTo>
                    <a:pt x="0" y="1"/>
                    <a:pt x="1" y="0"/>
                    <a:pt x="3" y="0"/>
                  </a:cubicBezTo>
                  <a:cubicBezTo>
                    <a:pt x="5" y="0"/>
                    <a:pt x="7" y="2"/>
                    <a:pt x="7" y="3"/>
                  </a:cubicBezTo>
                  <a:close/>
                </a:path>
              </a:pathLst>
            </a:custGeom>
            <a:solidFill>
              <a:srgbClr val="BCBCB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8" name="Freeform 46"/>
            <p:cNvSpPr/>
            <p:nvPr/>
          </p:nvSpPr>
          <p:spPr bwMode="auto">
            <a:xfrm>
              <a:off x="3179763" y="3735388"/>
              <a:ext cx="30163" cy="25400"/>
            </a:xfrm>
            <a:custGeom>
              <a:avLst/>
              <a:gdLst>
                <a:gd name="T0" fmla="*/ 7 w 7"/>
                <a:gd name="T1" fmla="*/ 3 h 6"/>
                <a:gd name="T2" fmla="*/ 3 w 7"/>
                <a:gd name="T3" fmla="*/ 6 h 6"/>
                <a:gd name="T4" fmla="*/ 0 w 7"/>
                <a:gd name="T5" fmla="*/ 3 h 6"/>
                <a:gd name="T6" fmla="*/ 4 w 7"/>
                <a:gd name="T7" fmla="*/ 0 h 6"/>
                <a:gd name="T8" fmla="*/ 7 w 7"/>
                <a:gd name="T9" fmla="*/ 3 h 6"/>
              </a:gdLst>
              <a:ahLst/>
              <a:cxnLst>
                <a:cxn ang="0">
                  <a:pos x="T0" y="T1"/>
                </a:cxn>
                <a:cxn ang="0">
                  <a:pos x="T2" y="T3"/>
                </a:cxn>
                <a:cxn ang="0">
                  <a:pos x="T4" y="T5"/>
                </a:cxn>
                <a:cxn ang="0">
                  <a:pos x="T6" y="T7"/>
                </a:cxn>
                <a:cxn ang="0">
                  <a:pos x="T8" y="T9"/>
                </a:cxn>
              </a:cxnLst>
              <a:rect l="0" t="0" r="r" b="b"/>
              <a:pathLst>
                <a:path w="7" h="6">
                  <a:moveTo>
                    <a:pt x="7" y="3"/>
                  </a:moveTo>
                  <a:cubicBezTo>
                    <a:pt x="7" y="5"/>
                    <a:pt x="5" y="6"/>
                    <a:pt x="3" y="6"/>
                  </a:cubicBezTo>
                  <a:cubicBezTo>
                    <a:pt x="2" y="6"/>
                    <a:pt x="0" y="5"/>
                    <a:pt x="0" y="3"/>
                  </a:cubicBezTo>
                  <a:cubicBezTo>
                    <a:pt x="0" y="1"/>
                    <a:pt x="2" y="0"/>
                    <a:pt x="4" y="0"/>
                  </a:cubicBezTo>
                  <a:cubicBezTo>
                    <a:pt x="6" y="0"/>
                    <a:pt x="7" y="1"/>
                    <a:pt x="7" y="3"/>
                  </a:cubicBezTo>
                  <a:close/>
                </a:path>
              </a:pathLst>
            </a:custGeom>
            <a:solidFill>
              <a:srgbClr val="BCBCB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9" name="Freeform 47"/>
            <p:cNvSpPr/>
            <p:nvPr/>
          </p:nvSpPr>
          <p:spPr bwMode="auto">
            <a:xfrm>
              <a:off x="3176588" y="3829050"/>
              <a:ext cx="28575" cy="30163"/>
            </a:xfrm>
            <a:custGeom>
              <a:avLst/>
              <a:gdLst>
                <a:gd name="T0" fmla="*/ 7 w 7"/>
                <a:gd name="T1" fmla="*/ 4 h 7"/>
                <a:gd name="T2" fmla="*/ 4 w 7"/>
                <a:gd name="T3" fmla="*/ 7 h 7"/>
                <a:gd name="T4" fmla="*/ 0 w 7"/>
                <a:gd name="T5" fmla="*/ 4 h 7"/>
                <a:gd name="T6" fmla="*/ 4 w 7"/>
                <a:gd name="T7" fmla="*/ 1 h 7"/>
                <a:gd name="T8" fmla="*/ 7 w 7"/>
                <a:gd name="T9" fmla="*/ 4 h 7"/>
              </a:gdLst>
              <a:ahLst/>
              <a:cxnLst>
                <a:cxn ang="0">
                  <a:pos x="T0" y="T1"/>
                </a:cxn>
                <a:cxn ang="0">
                  <a:pos x="T2" y="T3"/>
                </a:cxn>
                <a:cxn ang="0">
                  <a:pos x="T4" y="T5"/>
                </a:cxn>
                <a:cxn ang="0">
                  <a:pos x="T6" y="T7"/>
                </a:cxn>
                <a:cxn ang="0">
                  <a:pos x="T8" y="T9"/>
                </a:cxn>
              </a:cxnLst>
              <a:rect l="0" t="0" r="r" b="b"/>
              <a:pathLst>
                <a:path w="7" h="7">
                  <a:moveTo>
                    <a:pt x="7" y="4"/>
                  </a:moveTo>
                  <a:cubicBezTo>
                    <a:pt x="7" y="6"/>
                    <a:pt x="6" y="7"/>
                    <a:pt x="4" y="7"/>
                  </a:cubicBezTo>
                  <a:cubicBezTo>
                    <a:pt x="2" y="7"/>
                    <a:pt x="0" y="6"/>
                    <a:pt x="0" y="4"/>
                  </a:cubicBezTo>
                  <a:cubicBezTo>
                    <a:pt x="1" y="2"/>
                    <a:pt x="2" y="0"/>
                    <a:pt x="4" y="1"/>
                  </a:cubicBezTo>
                  <a:cubicBezTo>
                    <a:pt x="6" y="1"/>
                    <a:pt x="7" y="2"/>
                    <a:pt x="7" y="4"/>
                  </a:cubicBezTo>
                  <a:close/>
                </a:path>
              </a:pathLst>
            </a:custGeom>
            <a:solidFill>
              <a:srgbClr val="BCBCB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0" name="Freeform 48"/>
            <p:cNvSpPr/>
            <p:nvPr/>
          </p:nvSpPr>
          <p:spPr bwMode="auto">
            <a:xfrm>
              <a:off x="3176588" y="3927475"/>
              <a:ext cx="25400" cy="28575"/>
            </a:xfrm>
            <a:custGeom>
              <a:avLst/>
              <a:gdLst>
                <a:gd name="T0" fmla="*/ 6 w 6"/>
                <a:gd name="T1" fmla="*/ 4 h 7"/>
                <a:gd name="T2" fmla="*/ 3 w 6"/>
                <a:gd name="T3" fmla="*/ 7 h 7"/>
                <a:gd name="T4" fmla="*/ 0 w 6"/>
                <a:gd name="T5" fmla="*/ 4 h 7"/>
                <a:gd name="T6" fmla="*/ 3 w 6"/>
                <a:gd name="T7" fmla="*/ 0 h 7"/>
                <a:gd name="T8" fmla="*/ 6 w 6"/>
                <a:gd name="T9" fmla="*/ 4 h 7"/>
              </a:gdLst>
              <a:ahLst/>
              <a:cxnLst>
                <a:cxn ang="0">
                  <a:pos x="T0" y="T1"/>
                </a:cxn>
                <a:cxn ang="0">
                  <a:pos x="T2" y="T3"/>
                </a:cxn>
                <a:cxn ang="0">
                  <a:pos x="T4" y="T5"/>
                </a:cxn>
                <a:cxn ang="0">
                  <a:pos x="T6" y="T7"/>
                </a:cxn>
                <a:cxn ang="0">
                  <a:pos x="T8" y="T9"/>
                </a:cxn>
              </a:cxnLst>
              <a:rect l="0" t="0" r="r" b="b"/>
              <a:pathLst>
                <a:path w="6" h="7">
                  <a:moveTo>
                    <a:pt x="6" y="4"/>
                  </a:moveTo>
                  <a:cubicBezTo>
                    <a:pt x="6" y="6"/>
                    <a:pt x="5" y="7"/>
                    <a:pt x="3" y="7"/>
                  </a:cubicBezTo>
                  <a:cubicBezTo>
                    <a:pt x="1" y="7"/>
                    <a:pt x="0" y="5"/>
                    <a:pt x="0" y="4"/>
                  </a:cubicBezTo>
                  <a:cubicBezTo>
                    <a:pt x="0" y="2"/>
                    <a:pt x="1" y="0"/>
                    <a:pt x="3" y="0"/>
                  </a:cubicBezTo>
                  <a:cubicBezTo>
                    <a:pt x="5" y="0"/>
                    <a:pt x="6" y="2"/>
                    <a:pt x="6" y="4"/>
                  </a:cubicBezTo>
                  <a:close/>
                </a:path>
              </a:pathLst>
            </a:custGeom>
            <a:solidFill>
              <a:srgbClr val="BCBCB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1" name="Freeform 49"/>
            <p:cNvSpPr/>
            <p:nvPr/>
          </p:nvSpPr>
          <p:spPr bwMode="auto">
            <a:xfrm>
              <a:off x="3167063" y="4024313"/>
              <a:ext cx="30163" cy="30163"/>
            </a:xfrm>
            <a:custGeom>
              <a:avLst/>
              <a:gdLst>
                <a:gd name="T0" fmla="*/ 7 w 7"/>
                <a:gd name="T1" fmla="*/ 4 h 7"/>
                <a:gd name="T2" fmla="*/ 3 w 7"/>
                <a:gd name="T3" fmla="*/ 7 h 7"/>
                <a:gd name="T4" fmla="*/ 0 w 7"/>
                <a:gd name="T5" fmla="*/ 3 h 7"/>
                <a:gd name="T6" fmla="*/ 4 w 7"/>
                <a:gd name="T7" fmla="*/ 0 h 7"/>
                <a:gd name="T8" fmla="*/ 7 w 7"/>
                <a:gd name="T9" fmla="*/ 4 h 7"/>
              </a:gdLst>
              <a:ahLst/>
              <a:cxnLst>
                <a:cxn ang="0">
                  <a:pos x="T0" y="T1"/>
                </a:cxn>
                <a:cxn ang="0">
                  <a:pos x="T2" y="T3"/>
                </a:cxn>
                <a:cxn ang="0">
                  <a:pos x="T4" y="T5"/>
                </a:cxn>
                <a:cxn ang="0">
                  <a:pos x="T6" y="T7"/>
                </a:cxn>
                <a:cxn ang="0">
                  <a:pos x="T8" y="T9"/>
                </a:cxn>
              </a:cxnLst>
              <a:rect l="0" t="0" r="r" b="b"/>
              <a:pathLst>
                <a:path w="7" h="7">
                  <a:moveTo>
                    <a:pt x="7" y="4"/>
                  </a:moveTo>
                  <a:cubicBezTo>
                    <a:pt x="7" y="5"/>
                    <a:pt x="5" y="7"/>
                    <a:pt x="3" y="7"/>
                  </a:cubicBezTo>
                  <a:cubicBezTo>
                    <a:pt x="1" y="7"/>
                    <a:pt x="0" y="5"/>
                    <a:pt x="0" y="3"/>
                  </a:cubicBezTo>
                  <a:cubicBezTo>
                    <a:pt x="0" y="2"/>
                    <a:pt x="2" y="0"/>
                    <a:pt x="4" y="0"/>
                  </a:cubicBezTo>
                  <a:cubicBezTo>
                    <a:pt x="5" y="0"/>
                    <a:pt x="7" y="2"/>
                    <a:pt x="7" y="4"/>
                  </a:cubicBezTo>
                  <a:close/>
                </a:path>
              </a:pathLst>
            </a:custGeom>
            <a:solidFill>
              <a:srgbClr val="BCBCB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2" name="Freeform 50"/>
            <p:cNvSpPr/>
            <p:nvPr/>
          </p:nvSpPr>
          <p:spPr bwMode="auto">
            <a:xfrm>
              <a:off x="2589213" y="4173538"/>
              <a:ext cx="233363" cy="220663"/>
            </a:xfrm>
            <a:custGeom>
              <a:avLst/>
              <a:gdLst>
                <a:gd name="T0" fmla="*/ 24 w 55"/>
                <a:gd name="T1" fmla="*/ 3 h 52"/>
                <a:gd name="T2" fmla="*/ 4 w 55"/>
                <a:gd name="T3" fmla="*/ 24 h 52"/>
                <a:gd name="T4" fmla="*/ 12 w 55"/>
                <a:gd name="T5" fmla="*/ 49 h 52"/>
                <a:gd name="T6" fmla="*/ 35 w 55"/>
                <a:gd name="T7" fmla="*/ 44 h 52"/>
                <a:gd name="T8" fmla="*/ 55 w 55"/>
                <a:gd name="T9" fmla="*/ 32 h 52"/>
                <a:gd name="T10" fmla="*/ 27 w 55"/>
                <a:gd name="T11" fmla="*/ 0 h 52"/>
                <a:gd name="T12" fmla="*/ 24 w 55"/>
                <a:gd name="T13" fmla="*/ 3 h 52"/>
              </a:gdLst>
              <a:ahLst/>
              <a:cxnLst>
                <a:cxn ang="0">
                  <a:pos x="T0" y="T1"/>
                </a:cxn>
                <a:cxn ang="0">
                  <a:pos x="T2" y="T3"/>
                </a:cxn>
                <a:cxn ang="0">
                  <a:pos x="T4" y="T5"/>
                </a:cxn>
                <a:cxn ang="0">
                  <a:pos x="T6" y="T7"/>
                </a:cxn>
                <a:cxn ang="0">
                  <a:pos x="T8" y="T9"/>
                </a:cxn>
                <a:cxn ang="0">
                  <a:pos x="T10" y="T11"/>
                </a:cxn>
                <a:cxn ang="0">
                  <a:pos x="T12" y="T13"/>
                </a:cxn>
              </a:cxnLst>
              <a:rect l="0" t="0" r="r" b="b"/>
              <a:pathLst>
                <a:path w="55" h="52">
                  <a:moveTo>
                    <a:pt x="24" y="3"/>
                  </a:moveTo>
                  <a:cubicBezTo>
                    <a:pt x="16" y="9"/>
                    <a:pt x="8" y="15"/>
                    <a:pt x="4" y="24"/>
                  </a:cubicBezTo>
                  <a:cubicBezTo>
                    <a:pt x="0" y="33"/>
                    <a:pt x="3" y="46"/>
                    <a:pt x="12" y="49"/>
                  </a:cubicBezTo>
                  <a:cubicBezTo>
                    <a:pt x="20" y="52"/>
                    <a:pt x="28" y="48"/>
                    <a:pt x="35" y="44"/>
                  </a:cubicBezTo>
                  <a:cubicBezTo>
                    <a:pt x="42" y="40"/>
                    <a:pt x="48" y="36"/>
                    <a:pt x="55" y="32"/>
                  </a:cubicBezTo>
                  <a:cubicBezTo>
                    <a:pt x="44" y="23"/>
                    <a:pt x="35" y="12"/>
                    <a:pt x="27" y="0"/>
                  </a:cubicBezTo>
                  <a:cubicBezTo>
                    <a:pt x="26" y="1"/>
                    <a:pt x="25" y="2"/>
                    <a:pt x="24" y="3"/>
                  </a:cubicBezTo>
                  <a:close/>
                </a:path>
              </a:pathLst>
            </a:custGeom>
            <a:solidFill>
              <a:srgbClr val="E8CAA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3" name="Freeform 51"/>
            <p:cNvSpPr/>
            <p:nvPr/>
          </p:nvSpPr>
          <p:spPr bwMode="auto">
            <a:xfrm>
              <a:off x="2703513" y="3387725"/>
              <a:ext cx="1084263" cy="920750"/>
            </a:xfrm>
            <a:custGeom>
              <a:avLst/>
              <a:gdLst>
                <a:gd name="T0" fmla="*/ 222 w 255"/>
                <a:gd name="T1" fmla="*/ 8 h 217"/>
                <a:gd name="T2" fmla="*/ 201 w 255"/>
                <a:gd name="T3" fmla="*/ 86 h 217"/>
                <a:gd name="T4" fmla="*/ 28 w 255"/>
                <a:gd name="T5" fmla="*/ 217 h 217"/>
                <a:gd name="T6" fmla="*/ 0 w 255"/>
                <a:gd name="T7" fmla="*/ 185 h 217"/>
                <a:gd name="T8" fmla="*/ 191 w 255"/>
                <a:gd name="T9" fmla="*/ 21 h 217"/>
                <a:gd name="T10" fmla="*/ 222 w 255"/>
                <a:gd name="T11" fmla="*/ 8 h 217"/>
              </a:gdLst>
              <a:ahLst/>
              <a:cxnLst>
                <a:cxn ang="0">
                  <a:pos x="T0" y="T1"/>
                </a:cxn>
                <a:cxn ang="0">
                  <a:pos x="T2" y="T3"/>
                </a:cxn>
                <a:cxn ang="0">
                  <a:pos x="T4" y="T5"/>
                </a:cxn>
                <a:cxn ang="0">
                  <a:pos x="T6" y="T7"/>
                </a:cxn>
                <a:cxn ang="0">
                  <a:pos x="T8" y="T9"/>
                </a:cxn>
                <a:cxn ang="0">
                  <a:pos x="T10" y="T11"/>
                </a:cxn>
              </a:cxnLst>
              <a:rect l="0" t="0" r="r" b="b"/>
              <a:pathLst>
                <a:path w="255" h="217">
                  <a:moveTo>
                    <a:pt x="222" y="8"/>
                  </a:moveTo>
                  <a:cubicBezTo>
                    <a:pt x="255" y="39"/>
                    <a:pt x="201" y="86"/>
                    <a:pt x="201" y="86"/>
                  </a:cubicBezTo>
                  <a:cubicBezTo>
                    <a:pt x="148" y="140"/>
                    <a:pt x="90" y="180"/>
                    <a:pt x="28" y="217"/>
                  </a:cubicBezTo>
                  <a:cubicBezTo>
                    <a:pt x="17" y="208"/>
                    <a:pt x="8" y="197"/>
                    <a:pt x="0" y="185"/>
                  </a:cubicBezTo>
                  <a:cubicBezTo>
                    <a:pt x="69" y="132"/>
                    <a:pt x="151" y="79"/>
                    <a:pt x="191" y="21"/>
                  </a:cubicBezTo>
                  <a:cubicBezTo>
                    <a:pt x="191" y="21"/>
                    <a:pt x="214" y="0"/>
                    <a:pt x="222" y="8"/>
                  </a:cubicBezTo>
                  <a:close/>
                </a:path>
              </a:pathLst>
            </a:custGeom>
            <a:solidFill>
              <a:srgbClr val="68645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 name="Freeform 52"/>
            <p:cNvSpPr/>
            <p:nvPr/>
          </p:nvSpPr>
          <p:spPr bwMode="auto">
            <a:xfrm>
              <a:off x="2695575" y="3382963"/>
              <a:ext cx="1092200" cy="939800"/>
            </a:xfrm>
            <a:custGeom>
              <a:avLst/>
              <a:gdLst>
                <a:gd name="T0" fmla="*/ 223 w 257"/>
                <a:gd name="T1" fmla="*/ 10 h 221"/>
                <a:gd name="T2" fmla="*/ 173 w 257"/>
                <a:gd name="T3" fmla="*/ 113 h 221"/>
                <a:gd name="T4" fmla="*/ 87 w 257"/>
                <a:gd name="T5" fmla="*/ 179 h 221"/>
                <a:gd name="T6" fmla="*/ 44 w 257"/>
                <a:gd name="T7" fmla="*/ 208 h 221"/>
                <a:gd name="T8" fmla="*/ 35 w 257"/>
                <a:gd name="T9" fmla="*/ 213 h 221"/>
                <a:gd name="T10" fmla="*/ 24 w 257"/>
                <a:gd name="T11" fmla="*/ 210 h 221"/>
                <a:gd name="T12" fmla="*/ 4 w 257"/>
                <a:gd name="T13" fmla="*/ 185 h 221"/>
                <a:gd name="T14" fmla="*/ 3 w 257"/>
                <a:gd name="T15" fmla="*/ 188 h 221"/>
                <a:gd name="T16" fmla="*/ 134 w 257"/>
                <a:gd name="T17" fmla="*/ 88 h 221"/>
                <a:gd name="T18" fmla="*/ 186 w 257"/>
                <a:gd name="T19" fmla="*/ 35 h 221"/>
                <a:gd name="T20" fmla="*/ 199 w 257"/>
                <a:gd name="T21" fmla="*/ 20 h 221"/>
                <a:gd name="T22" fmla="*/ 223 w 257"/>
                <a:gd name="T23" fmla="*/ 11 h 221"/>
                <a:gd name="T24" fmla="*/ 225 w 257"/>
                <a:gd name="T25" fmla="*/ 7 h 221"/>
                <a:gd name="T26" fmla="*/ 193 w 257"/>
                <a:gd name="T27" fmla="*/ 20 h 221"/>
                <a:gd name="T28" fmla="*/ 174 w 257"/>
                <a:gd name="T29" fmla="*/ 44 h 221"/>
                <a:gd name="T30" fmla="*/ 146 w 257"/>
                <a:gd name="T31" fmla="*/ 72 h 221"/>
                <a:gd name="T32" fmla="*/ 1 w 257"/>
                <a:gd name="T33" fmla="*/ 184 h 221"/>
                <a:gd name="T34" fmla="*/ 0 w 257"/>
                <a:gd name="T35" fmla="*/ 187 h 221"/>
                <a:gd name="T36" fmla="*/ 28 w 257"/>
                <a:gd name="T37" fmla="*/ 220 h 221"/>
                <a:gd name="T38" fmla="*/ 31 w 257"/>
                <a:gd name="T39" fmla="*/ 220 h 221"/>
                <a:gd name="T40" fmla="*/ 201 w 257"/>
                <a:gd name="T41" fmla="*/ 91 h 221"/>
                <a:gd name="T42" fmla="*/ 226 w 257"/>
                <a:gd name="T43" fmla="*/ 7 h 221"/>
                <a:gd name="T44" fmla="*/ 223 w 257"/>
                <a:gd name="T45" fmla="*/ 10 h 2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57" h="221">
                  <a:moveTo>
                    <a:pt x="223" y="10"/>
                  </a:moveTo>
                  <a:cubicBezTo>
                    <a:pt x="257" y="44"/>
                    <a:pt x="195" y="93"/>
                    <a:pt x="173" y="113"/>
                  </a:cubicBezTo>
                  <a:cubicBezTo>
                    <a:pt x="146" y="137"/>
                    <a:pt x="117" y="159"/>
                    <a:pt x="87" y="179"/>
                  </a:cubicBezTo>
                  <a:cubicBezTo>
                    <a:pt x="73" y="189"/>
                    <a:pt x="58" y="199"/>
                    <a:pt x="44" y="208"/>
                  </a:cubicBezTo>
                  <a:cubicBezTo>
                    <a:pt x="41" y="209"/>
                    <a:pt x="38" y="212"/>
                    <a:pt x="35" y="213"/>
                  </a:cubicBezTo>
                  <a:cubicBezTo>
                    <a:pt x="29" y="216"/>
                    <a:pt x="28" y="214"/>
                    <a:pt x="24" y="210"/>
                  </a:cubicBezTo>
                  <a:cubicBezTo>
                    <a:pt x="16" y="202"/>
                    <a:pt x="10" y="194"/>
                    <a:pt x="4" y="185"/>
                  </a:cubicBezTo>
                  <a:cubicBezTo>
                    <a:pt x="4" y="186"/>
                    <a:pt x="3" y="187"/>
                    <a:pt x="3" y="188"/>
                  </a:cubicBezTo>
                  <a:cubicBezTo>
                    <a:pt x="47" y="154"/>
                    <a:pt x="92" y="123"/>
                    <a:pt x="134" y="88"/>
                  </a:cubicBezTo>
                  <a:cubicBezTo>
                    <a:pt x="153" y="72"/>
                    <a:pt x="171" y="55"/>
                    <a:pt x="186" y="35"/>
                  </a:cubicBezTo>
                  <a:cubicBezTo>
                    <a:pt x="190" y="30"/>
                    <a:pt x="194" y="24"/>
                    <a:pt x="199" y="20"/>
                  </a:cubicBezTo>
                  <a:cubicBezTo>
                    <a:pt x="205" y="15"/>
                    <a:pt x="216" y="5"/>
                    <a:pt x="223" y="11"/>
                  </a:cubicBezTo>
                  <a:cubicBezTo>
                    <a:pt x="225" y="12"/>
                    <a:pt x="227" y="9"/>
                    <a:pt x="225" y="7"/>
                  </a:cubicBezTo>
                  <a:cubicBezTo>
                    <a:pt x="216" y="0"/>
                    <a:pt x="199" y="13"/>
                    <a:pt x="193" y="20"/>
                  </a:cubicBezTo>
                  <a:cubicBezTo>
                    <a:pt x="186" y="27"/>
                    <a:pt x="180" y="36"/>
                    <a:pt x="174" y="44"/>
                  </a:cubicBezTo>
                  <a:cubicBezTo>
                    <a:pt x="165" y="54"/>
                    <a:pt x="156" y="63"/>
                    <a:pt x="146" y="72"/>
                  </a:cubicBezTo>
                  <a:cubicBezTo>
                    <a:pt x="101" y="113"/>
                    <a:pt x="50" y="147"/>
                    <a:pt x="1" y="184"/>
                  </a:cubicBezTo>
                  <a:cubicBezTo>
                    <a:pt x="0" y="185"/>
                    <a:pt x="0" y="186"/>
                    <a:pt x="0" y="187"/>
                  </a:cubicBezTo>
                  <a:cubicBezTo>
                    <a:pt x="9" y="199"/>
                    <a:pt x="18" y="210"/>
                    <a:pt x="28" y="220"/>
                  </a:cubicBezTo>
                  <a:cubicBezTo>
                    <a:pt x="29" y="220"/>
                    <a:pt x="30" y="221"/>
                    <a:pt x="31" y="220"/>
                  </a:cubicBezTo>
                  <a:cubicBezTo>
                    <a:pt x="92" y="183"/>
                    <a:pt x="150" y="142"/>
                    <a:pt x="201" y="91"/>
                  </a:cubicBezTo>
                  <a:cubicBezTo>
                    <a:pt x="222" y="71"/>
                    <a:pt x="254" y="35"/>
                    <a:pt x="226" y="7"/>
                  </a:cubicBezTo>
                  <a:cubicBezTo>
                    <a:pt x="224" y="6"/>
                    <a:pt x="221" y="8"/>
                    <a:pt x="223" y="10"/>
                  </a:cubicBezTo>
                  <a:close/>
                </a:path>
              </a:pathLst>
            </a:custGeom>
            <a:solidFill>
              <a:srgbClr val="68645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5" name="Freeform 53"/>
            <p:cNvSpPr/>
            <p:nvPr/>
          </p:nvSpPr>
          <p:spPr bwMode="auto">
            <a:xfrm>
              <a:off x="1960563" y="5484813"/>
              <a:ext cx="190500" cy="234950"/>
            </a:xfrm>
            <a:custGeom>
              <a:avLst/>
              <a:gdLst>
                <a:gd name="T0" fmla="*/ 0 w 45"/>
                <a:gd name="T1" fmla="*/ 14 h 55"/>
                <a:gd name="T2" fmla="*/ 11 w 45"/>
                <a:gd name="T3" fmla="*/ 47 h 55"/>
                <a:gd name="T4" fmla="*/ 20 w 45"/>
                <a:gd name="T5" fmla="*/ 55 h 55"/>
                <a:gd name="T6" fmla="*/ 31 w 45"/>
                <a:gd name="T7" fmla="*/ 45 h 55"/>
                <a:gd name="T8" fmla="*/ 45 w 45"/>
                <a:gd name="T9" fmla="*/ 0 h 55"/>
              </a:gdLst>
              <a:ahLst/>
              <a:cxnLst>
                <a:cxn ang="0">
                  <a:pos x="T0" y="T1"/>
                </a:cxn>
                <a:cxn ang="0">
                  <a:pos x="T2" y="T3"/>
                </a:cxn>
                <a:cxn ang="0">
                  <a:pos x="T4" y="T5"/>
                </a:cxn>
                <a:cxn ang="0">
                  <a:pos x="T6" y="T7"/>
                </a:cxn>
                <a:cxn ang="0">
                  <a:pos x="T8" y="T9"/>
                </a:cxn>
              </a:cxnLst>
              <a:rect l="0" t="0" r="r" b="b"/>
              <a:pathLst>
                <a:path w="45" h="55">
                  <a:moveTo>
                    <a:pt x="0" y="14"/>
                  </a:moveTo>
                  <a:cubicBezTo>
                    <a:pt x="3" y="25"/>
                    <a:pt x="6" y="36"/>
                    <a:pt x="11" y="47"/>
                  </a:cubicBezTo>
                  <a:cubicBezTo>
                    <a:pt x="13" y="51"/>
                    <a:pt x="15" y="55"/>
                    <a:pt x="20" y="55"/>
                  </a:cubicBezTo>
                  <a:cubicBezTo>
                    <a:pt x="25" y="55"/>
                    <a:pt x="29" y="50"/>
                    <a:pt x="31" y="45"/>
                  </a:cubicBezTo>
                  <a:cubicBezTo>
                    <a:pt x="37" y="30"/>
                    <a:pt x="42" y="15"/>
                    <a:pt x="45" y="0"/>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6" name="Freeform 54"/>
            <p:cNvSpPr/>
            <p:nvPr/>
          </p:nvSpPr>
          <p:spPr bwMode="auto">
            <a:xfrm>
              <a:off x="1947863" y="5472113"/>
              <a:ext cx="212725" cy="263525"/>
            </a:xfrm>
            <a:custGeom>
              <a:avLst/>
              <a:gdLst>
                <a:gd name="T0" fmla="*/ 1 w 50"/>
                <a:gd name="T1" fmla="*/ 17 h 62"/>
                <a:gd name="T2" fmla="*/ 12 w 50"/>
                <a:gd name="T3" fmla="*/ 51 h 62"/>
                <a:gd name="T4" fmla="*/ 26 w 50"/>
                <a:gd name="T5" fmla="*/ 60 h 62"/>
                <a:gd name="T6" fmla="*/ 38 w 50"/>
                <a:gd name="T7" fmla="*/ 42 h 62"/>
                <a:gd name="T8" fmla="*/ 50 w 50"/>
                <a:gd name="T9" fmla="*/ 3 h 62"/>
                <a:gd name="T10" fmla="*/ 46 w 50"/>
                <a:gd name="T11" fmla="*/ 2 h 62"/>
                <a:gd name="T12" fmla="*/ 32 w 50"/>
                <a:gd name="T13" fmla="*/ 47 h 62"/>
                <a:gd name="T14" fmla="*/ 28 w 50"/>
                <a:gd name="T15" fmla="*/ 54 h 62"/>
                <a:gd name="T16" fmla="*/ 16 w 50"/>
                <a:gd name="T17" fmla="*/ 49 h 62"/>
                <a:gd name="T18" fmla="*/ 11 w 50"/>
                <a:gd name="T19" fmla="*/ 38 h 62"/>
                <a:gd name="T20" fmla="*/ 5 w 50"/>
                <a:gd name="T21" fmla="*/ 16 h 62"/>
                <a:gd name="T22" fmla="*/ 1 w 50"/>
                <a:gd name="T23" fmla="*/ 17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0" h="62">
                  <a:moveTo>
                    <a:pt x="1" y="17"/>
                  </a:moveTo>
                  <a:cubicBezTo>
                    <a:pt x="4" y="29"/>
                    <a:pt x="7" y="40"/>
                    <a:pt x="12" y="51"/>
                  </a:cubicBezTo>
                  <a:cubicBezTo>
                    <a:pt x="15" y="57"/>
                    <a:pt x="19" y="62"/>
                    <a:pt x="26" y="60"/>
                  </a:cubicBezTo>
                  <a:cubicBezTo>
                    <a:pt x="33" y="58"/>
                    <a:pt x="36" y="48"/>
                    <a:pt x="38" y="42"/>
                  </a:cubicBezTo>
                  <a:cubicBezTo>
                    <a:pt x="43" y="29"/>
                    <a:pt x="47" y="17"/>
                    <a:pt x="50" y="3"/>
                  </a:cubicBezTo>
                  <a:cubicBezTo>
                    <a:pt x="50" y="1"/>
                    <a:pt x="46" y="0"/>
                    <a:pt x="46" y="2"/>
                  </a:cubicBezTo>
                  <a:cubicBezTo>
                    <a:pt x="43" y="17"/>
                    <a:pt x="39" y="33"/>
                    <a:pt x="32" y="47"/>
                  </a:cubicBezTo>
                  <a:cubicBezTo>
                    <a:pt x="31" y="49"/>
                    <a:pt x="30" y="52"/>
                    <a:pt x="28" y="54"/>
                  </a:cubicBezTo>
                  <a:cubicBezTo>
                    <a:pt x="21" y="56"/>
                    <a:pt x="17" y="54"/>
                    <a:pt x="16" y="49"/>
                  </a:cubicBezTo>
                  <a:cubicBezTo>
                    <a:pt x="14" y="46"/>
                    <a:pt x="13" y="42"/>
                    <a:pt x="11" y="38"/>
                  </a:cubicBezTo>
                  <a:cubicBezTo>
                    <a:pt x="9" y="31"/>
                    <a:pt x="7" y="23"/>
                    <a:pt x="5" y="16"/>
                  </a:cubicBezTo>
                  <a:cubicBezTo>
                    <a:pt x="4" y="13"/>
                    <a:pt x="0" y="15"/>
                    <a:pt x="1" y="1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7" name="Freeform 55"/>
            <p:cNvSpPr/>
            <p:nvPr/>
          </p:nvSpPr>
          <p:spPr bwMode="auto">
            <a:xfrm>
              <a:off x="2189163" y="5484813"/>
              <a:ext cx="192088" cy="234950"/>
            </a:xfrm>
            <a:custGeom>
              <a:avLst/>
              <a:gdLst>
                <a:gd name="T0" fmla="*/ 0 w 45"/>
                <a:gd name="T1" fmla="*/ 14 h 55"/>
                <a:gd name="T2" fmla="*/ 11 w 45"/>
                <a:gd name="T3" fmla="*/ 47 h 55"/>
                <a:gd name="T4" fmla="*/ 20 w 45"/>
                <a:gd name="T5" fmla="*/ 55 h 55"/>
                <a:gd name="T6" fmla="*/ 30 w 45"/>
                <a:gd name="T7" fmla="*/ 45 h 55"/>
                <a:gd name="T8" fmla="*/ 45 w 45"/>
                <a:gd name="T9" fmla="*/ 0 h 55"/>
              </a:gdLst>
              <a:ahLst/>
              <a:cxnLst>
                <a:cxn ang="0">
                  <a:pos x="T0" y="T1"/>
                </a:cxn>
                <a:cxn ang="0">
                  <a:pos x="T2" y="T3"/>
                </a:cxn>
                <a:cxn ang="0">
                  <a:pos x="T4" y="T5"/>
                </a:cxn>
                <a:cxn ang="0">
                  <a:pos x="T6" y="T7"/>
                </a:cxn>
                <a:cxn ang="0">
                  <a:pos x="T8" y="T9"/>
                </a:cxn>
              </a:cxnLst>
              <a:rect l="0" t="0" r="r" b="b"/>
              <a:pathLst>
                <a:path w="45" h="55">
                  <a:moveTo>
                    <a:pt x="0" y="14"/>
                  </a:moveTo>
                  <a:cubicBezTo>
                    <a:pt x="2" y="25"/>
                    <a:pt x="6" y="36"/>
                    <a:pt x="11" y="47"/>
                  </a:cubicBezTo>
                  <a:cubicBezTo>
                    <a:pt x="12" y="51"/>
                    <a:pt x="15" y="55"/>
                    <a:pt x="20" y="55"/>
                  </a:cubicBezTo>
                  <a:cubicBezTo>
                    <a:pt x="25" y="55"/>
                    <a:pt x="28" y="50"/>
                    <a:pt x="30" y="45"/>
                  </a:cubicBezTo>
                  <a:cubicBezTo>
                    <a:pt x="37" y="30"/>
                    <a:pt x="41" y="15"/>
                    <a:pt x="45" y="0"/>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8" name="Freeform 56"/>
            <p:cNvSpPr/>
            <p:nvPr/>
          </p:nvSpPr>
          <p:spPr bwMode="auto">
            <a:xfrm>
              <a:off x="2176463" y="5472113"/>
              <a:ext cx="212725" cy="263525"/>
            </a:xfrm>
            <a:custGeom>
              <a:avLst/>
              <a:gdLst>
                <a:gd name="T0" fmla="*/ 1 w 50"/>
                <a:gd name="T1" fmla="*/ 17 h 62"/>
                <a:gd name="T2" fmla="*/ 12 w 50"/>
                <a:gd name="T3" fmla="*/ 51 h 62"/>
                <a:gd name="T4" fmla="*/ 26 w 50"/>
                <a:gd name="T5" fmla="*/ 60 h 62"/>
                <a:gd name="T6" fmla="*/ 38 w 50"/>
                <a:gd name="T7" fmla="*/ 42 h 62"/>
                <a:gd name="T8" fmla="*/ 49 w 50"/>
                <a:gd name="T9" fmla="*/ 3 h 62"/>
                <a:gd name="T10" fmla="*/ 46 w 50"/>
                <a:gd name="T11" fmla="*/ 2 h 62"/>
                <a:gd name="T12" fmla="*/ 32 w 50"/>
                <a:gd name="T13" fmla="*/ 47 h 62"/>
                <a:gd name="T14" fmla="*/ 28 w 50"/>
                <a:gd name="T15" fmla="*/ 54 h 62"/>
                <a:gd name="T16" fmla="*/ 15 w 50"/>
                <a:gd name="T17" fmla="*/ 49 h 62"/>
                <a:gd name="T18" fmla="*/ 11 w 50"/>
                <a:gd name="T19" fmla="*/ 38 h 62"/>
                <a:gd name="T20" fmla="*/ 5 w 50"/>
                <a:gd name="T21" fmla="*/ 16 h 62"/>
                <a:gd name="T22" fmla="*/ 1 w 50"/>
                <a:gd name="T23" fmla="*/ 17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0" h="62">
                  <a:moveTo>
                    <a:pt x="1" y="17"/>
                  </a:moveTo>
                  <a:cubicBezTo>
                    <a:pt x="4" y="29"/>
                    <a:pt x="7" y="40"/>
                    <a:pt x="12" y="51"/>
                  </a:cubicBezTo>
                  <a:cubicBezTo>
                    <a:pt x="15" y="57"/>
                    <a:pt x="19" y="62"/>
                    <a:pt x="26" y="60"/>
                  </a:cubicBezTo>
                  <a:cubicBezTo>
                    <a:pt x="33" y="58"/>
                    <a:pt x="36" y="48"/>
                    <a:pt x="38" y="42"/>
                  </a:cubicBezTo>
                  <a:cubicBezTo>
                    <a:pt x="43" y="29"/>
                    <a:pt x="47" y="17"/>
                    <a:pt x="49" y="3"/>
                  </a:cubicBezTo>
                  <a:cubicBezTo>
                    <a:pt x="50" y="1"/>
                    <a:pt x="46" y="0"/>
                    <a:pt x="46" y="2"/>
                  </a:cubicBezTo>
                  <a:cubicBezTo>
                    <a:pt x="42" y="17"/>
                    <a:pt x="39" y="33"/>
                    <a:pt x="32" y="47"/>
                  </a:cubicBezTo>
                  <a:cubicBezTo>
                    <a:pt x="31" y="49"/>
                    <a:pt x="30" y="52"/>
                    <a:pt x="28" y="54"/>
                  </a:cubicBezTo>
                  <a:cubicBezTo>
                    <a:pt x="21" y="56"/>
                    <a:pt x="17" y="54"/>
                    <a:pt x="15" y="49"/>
                  </a:cubicBezTo>
                  <a:cubicBezTo>
                    <a:pt x="13" y="46"/>
                    <a:pt x="12" y="42"/>
                    <a:pt x="11" y="38"/>
                  </a:cubicBezTo>
                  <a:cubicBezTo>
                    <a:pt x="9" y="31"/>
                    <a:pt x="6" y="23"/>
                    <a:pt x="5" y="16"/>
                  </a:cubicBezTo>
                  <a:cubicBezTo>
                    <a:pt x="4" y="13"/>
                    <a:pt x="0" y="15"/>
                    <a:pt x="1" y="1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9" name="Freeform 57"/>
            <p:cNvSpPr/>
            <p:nvPr/>
          </p:nvSpPr>
          <p:spPr bwMode="auto">
            <a:xfrm>
              <a:off x="2054225" y="3357563"/>
              <a:ext cx="228600" cy="263525"/>
            </a:xfrm>
            <a:custGeom>
              <a:avLst/>
              <a:gdLst>
                <a:gd name="T0" fmla="*/ 54 w 54"/>
                <a:gd name="T1" fmla="*/ 55 h 62"/>
                <a:gd name="T2" fmla="*/ 41 w 54"/>
                <a:gd name="T3" fmla="*/ 0 h 62"/>
                <a:gd name="T4" fmla="*/ 10 w 54"/>
                <a:gd name="T5" fmla="*/ 0 h 62"/>
                <a:gd name="T6" fmla="*/ 0 w 54"/>
                <a:gd name="T7" fmla="*/ 34 h 62"/>
                <a:gd name="T8" fmla="*/ 28 w 54"/>
                <a:gd name="T9" fmla="*/ 62 h 62"/>
                <a:gd name="T10" fmla="*/ 54 w 54"/>
                <a:gd name="T11" fmla="*/ 62 h 62"/>
                <a:gd name="T12" fmla="*/ 54 w 54"/>
                <a:gd name="T13" fmla="*/ 55 h 62"/>
              </a:gdLst>
              <a:ahLst/>
              <a:cxnLst>
                <a:cxn ang="0">
                  <a:pos x="T0" y="T1"/>
                </a:cxn>
                <a:cxn ang="0">
                  <a:pos x="T2" y="T3"/>
                </a:cxn>
                <a:cxn ang="0">
                  <a:pos x="T4" y="T5"/>
                </a:cxn>
                <a:cxn ang="0">
                  <a:pos x="T6" y="T7"/>
                </a:cxn>
                <a:cxn ang="0">
                  <a:pos x="T8" y="T9"/>
                </a:cxn>
                <a:cxn ang="0">
                  <a:pos x="T10" y="T11"/>
                </a:cxn>
                <a:cxn ang="0">
                  <a:pos x="T12" y="T13"/>
                </a:cxn>
              </a:cxnLst>
              <a:rect l="0" t="0" r="r" b="b"/>
              <a:pathLst>
                <a:path w="54" h="62">
                  <a:moveTo>
                    <a:pt x="54" y="55"/>
                  </a:moveTo>
                  <a:cubicBezTo>
                    <a:pt x="47" y="50"/>
                    <a:pt x="41" y="8"/>
                    <a:pt x="41" y="0"/>
                  </a:cubicBezTo>
                  <a:cubicBezTo>
                    <a:pt x="10" y="0"/>
                    <a:pt x="10" y="0"/>
                    <a:pt x="10" y="0"/>
                  </a:cubicBezTo>
                  <a:cubicBezTo>
                    <a:pt x="10" y="0"/>
                    <a:pt x="10" y="26"/>
                    <a:pt x="0" y="34"/>
                  </a:cubicBezTo>
                  <a:cubicBezTo>
                    <a:pt x="28" y="62"/>
                    <a:pt x="28" y="62"/>
                    <a:pt x="28" y="62"/>
                  </a:cubicBezTo>
                  <a:cubicBezTo>
                    <a:pt x="54" y="62"/>
                    <a:pt x="54" y="62"/>
                    <a:pt x="54" y="62"/>
                  </a:cubicBezTo>
                  <a:lnTo>
                    <a:pt x="54" y="55"/>
                  </a:lnTo>
                  <a:close/>
                </a:path>
              </a:pathLst>
            </a:custGeom>
            <a:solidFill>
              <a:srgbClr val="E8CAA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0" name="Freeform 58"/>
            <p:cNvSpPr/>
            <p:nvPr/>
          </p:nvSpPr>
          <p:spPr bwMode="auto">
            <a:xfrm>
              <a:off x="2054225" y="3354388"/>
              <a:ext cx="233363" cy="279400"/>
            </a:xfrm>
            <a:custGeom>
              <a:avLst/>
              <a:gdLst>
                <a:gd name="T0" fmla="*/ 54 w 55"/>
                <a:gd name="T1" fmla="*/ 56 h 66"/>
                <a:gd name="T2" fmla="*/ 45 w 55"/>
                <a:gd name="T3" fmla="*/ 28 h 66"/>
                <a:gd name="T4" fmla="*/ 41 w 55"/>
                <a:gd name="T5" fmla="*/ 1 h 66"/>
                <a:gd name="T6" fmla="*/ 41 w 55"/>
                <a:gd name="T7" fmla="*/ 0 h 66"/>
                <a:gd name="T8" fmla="*/ 10 w 55"/>
                <a:gd name="T9" fmla="*/ 0 h 66"/>
                <a:gd name="T10" fmla="*/ 9 w 55"/>
                <a:gd name="T11" fmla="*/ 1 h 66"/>
                <a:gd name="T12" fmla="*/ 0 w 55"/>
                <a:gd name="T13" fmla="*/ 35 h 66"/>
                <a:gd name="T14" fmla="*/ 0 w 55"/>
                <a:gd name="T15" fmla="*/ 36 h 66"/>
                <a:gd name="T16" fmla="*/ 11 w 55"/>
                <a:gd name="T17" fmla="*/ 47 h 66"/>
                <a:gd name="T18" fmla="*/ 27 w 55"/>
                <a:gd name="T19" fmla="*/ 62 h 66"/>
                <a:gd name="T20" fmla="*/ 54 w 55"/>
                <a:gd name="T21" fmla="*/ 63 h 66"/>
                <a:gd name="T22" fmla="*/ 55 w 55"/>
                <a:gd name="T23" fmla="*/ 63 h 66"/>
                <a:gd name="T24" fmla="*/ 55 w 55"/>
                <a:gd name="T25" fmla="*/ 56 h 66"/>
                <a:gd name="T26" fmla="*/ 54 w 55"/>
                <a:gd name="T27" fmla="*/ 56 h 66"/>
                <a:gd name="T28" fmla="*/ 53 w 55"/>
                <a:gd name="T29" fmla="*/ 62 h 66"/>
                <a:gd name="T30" fmla="*/ 43 w 55"/>
                <a:gd name="T31" fmla="*/ 62 h 66"/>
                <a:gd name="T32" fmla="*/ 28 w 55"/>
                <a:gd name="T33" fmla="*/ 61 h 66"/>
                <a:gd name="T34" fmla="*/ 13 w 55"/>
                <a:gd name="T35" fmla="*/ 47 h 66"/>
                <a:gd name="T36" fmla="*/ 1 w 55"/>
                <a:gd name="T37" fmla="*/ 35 h 66"/>
                <a:gd name="T38" fmla="*/ 6 w 55"/>
                <a:gd name="T39" fmla="*/ 27 h 66"/>
                <a:gd name="T40" fmla="*/ 9 w 55"/>
                <a:gd name="T41" fmla="*/ 15 h 66"/>
                <a:gd name="T42" fmla="*/ 10 w 55"/>
                <a:gd name="T43" fmla="*/ 4 h 66"/>
                <a:gd name="T44" fmla="*/ 11 w 55"/>
                <a:gd name="T45" fmla="*/ 1 h 66"/>
                <a:gd name="T46" fmla="*/ 20 w 55"/>
                <a:gd name="T47" fmla="*/ 1 h 66"/>
                <a:gd name="T48" fmla="*/ 32 w 55"/>
                <a:gd name="T49" fmla="*/ 1 h 66"/>
                <a:gd name="T50" fmla="*/ 40 w 55"/>
                <a:gd name="T51" fmla="*/ 1 h 66"/>
                <a:gd name="T52" fmla="*/ 41 w 55"/>
                <a:gd name="T53" fmla="*/ 8 h 66"/>
                <a:gd name="T54" fmla="*/ 46 w 55"/>
                <a:gd name="T55" fmla="*/ 36 h 66"/>
                <a:gd name="T56" fmla="*/ 54 w 55"/>
                <a:gd name="T57" fmla="*/ 56 h 66"/>
                <a:gd name="T58" fmla="*/ 54 w 55"/>
                <a:gd name="T59" fmla="*/ 56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55" h="66">
                  <a:moveTo>
                    <a:pt x="54" y="56"/>
                  </a:moveTo>
                  <a:cubicBezTo>
                    <a:pt x="48" y="50"/>
                    <a:pt x="47" y="36"/>
                    <a:pt x="45" y="28"/>
                  </a:cubicBezTo>
                  <a:cubicBezTo>
                    <a:pt x="43" y="19"/>
                    <a:pt x="42" y="10"/>
                    <a:pt x="41" y="1"/>
                  </a:cubicBezTo>
                  <a:cubicBezTo>
                    <a:pt x="41" y="0"/>
                    <a:pt x="41" y="0"/>
                    <a:pt x="41" y="0"/>
                  </a:cubicBezTo>
                  <a:cubicBezTo>
                    <a:pt x="31" y="0"/>
                    <a:pt x="20" y="0"/>
                    <a:pt x="10" y="0"/>
                  </a:cubicBezTo>
                  <a:cubicBezTo>
                    <a:pt x="9" y="1"/>
                    <a:pt x="9" y="1"/>
                    <a:pt x="9" y="1"/>
                  </a:cubicBezTo>
                  <a:cubicBezTo>
                    <a:pt x="9" y="12"/>
                    <a:pt x="8" y="27"/>
                    <a:pt x="0" y="35"/>
                  </a:cubicBezTo>
                  <a:cubicBezTo>
                    <a:pt x="0" y="36"/>
                    <a:pt x="0" y="36"/>
                    <a:pt x="0" y="36"/>
                  </a:cubicBezTo>
                  <a:cubicBezTo>
                    <a:pt x="4" y="39"/>
                    <a:pt x="7" y="43"/>
                    <a:pt x="11" y="47"/>
                  </a:cubicBezTo>
                  <a:cubicBezTo>
                    <a:pt x="16" y="51"/>
                    <a:pt x="21" y="59"/>
                    <a:pt x="27" y="62"/>
                  </a:cubicBezTo>
                  <a:cubicBezTo>
                    <a:pt x="34" y="66"/>
                    <a:pt x="46" y="63"/>
                    <a:pt x="54" y="63"/>
                  </a:cubicBezTo>
                  <a:cubicBezTo>
                    <a:pt x="55" y="63"/>
                    <a:pt x="55" y="63"/>
                    <a:pt x="55" y="63"/>
                  </a:cubicBezTo>
                  <a:cubicBezTo>
                    <a:pt x="55" y="60"/>
                    <a:pt x="55" y="58"/>
                    <a:pt x="55" y="56"/>
                  </a:cubicBezTo>
                  <a:cubicBezTo>
                    <a:pt x="55" y="55"/>
                    <a:pt x="54" y="55"/>
                    <a:pt x="54" y="56"/>
                  </a:cubicBezTo>
                  <a:cubicBezTo>
                    <a:pt x="54" y="58"/>
                    <a:pt x="54" y="62"/>
                    <a:pt x="53" y="62"/>
                  </a:cubicBezTo>
                  <a:cubicBezTo>
                    <a:pt x="52" y="63"/>
                    <a:pt x="45" y="62"/>
                    <a:pt x="43" y="62"/>
                  </a:cubicBezTo>
                  <a:cubicBezTo>
                    <a:pt x="39" y="62"/>
                    <a:pt x="32" y="63"/>
                    <a:pt x="28" y="61"/>
                  </a:cubicBezTo>
                  <a:cubicBezTo>
                    <a:pt x="23" y="59"/>
                    <a:pt x="18" y="51"/>
                    <a:pt x="13" y="47"/>
                  </a:cubicBezTo>
                  <a:cubicBezTo>
                    <a:pt x="11" y="45"/>
                    <a:pt x="1" y="38"/>
                    <a:pt x="1" y="35"/>
                  </a:cubicBezTo>
                  <a:cubicBezTo>
                    <a:pt x="1" y="35"/>
                    <a:pt x="6" y="28"/>
                    <a:pt x="6" y="27"/>
                  </a:cubicBezTo>
                  <a:cubicBezTo>
                    <a:pt x="8" y="23"/>
                    <a:pt x="9" y="19"/>
                    <a:pt x="9" y="15"/>
                  </a:cubicBezTo>
                  <a:cubicBezTo>
                    <a:pt x="10" y="11"/>
                    <a:pt x="10" y="8"/>
                    <a:pt x="10" y="4"/>
                  </a:cubicBezTo>
                  <a:cubicBezTo>
                    <a:pt x="10" y="2"/>
                    <a:pt x="10" y="1"/>
                    <a:pt x="11" y="1"/>
                  </a:cubicBezTo>
                  <a:cubicBezTo>
                    <a:pt x="12" y="0"/>
                    <a:pt x="18" y="1"/>
                    <a:pt x="20" y="1"/>
                  </a:cubicBezTo>
                  <a:cubicBezTo>
                    <a:pt x="24" y="1"/>
                    <a:pt x="28" y="1"/>
                    <a:pt x="32" y="1"/>
                  </a:cubicBezTo>
                  <a:cubicBezTo>
                    <a:pt x="33" y="1"/>
                    <a:pt x="39" y="0"/>
                    <a:pt x="40" y="1"/>
                  </a:cubicBezTo>
                  <a:cubicBezTo>
                    <a:pt x="41" y="1"/>
                    <a:pt x="41" y="6"/>
                    <a:pt x="41" y="8"/>
                  </a:cubicBezTo>
                  <a:cubicBezTo>
                    <a:pt x="42" y="17"/>
                    <a:pt x="44" y="27"/>
                    <a:pt x="46" y="36"/>
                  </a:cubicBezTo>
                  <a:cubicBezTo>
                    <a:pt x="47" y="43"/>
                    <a:pt x="49" y="52"/>
                    <a:pt x="54" y="56"/>
                  </a:cubicBezTo>
                  <a:cubicBezTo>
                    <a:pt x="54" y="57"/>
                    <a:pt x="55" y="56"/>
                    <a:pt x="54" y="56"/>
                  </a:cubicBezTo>
                  <a:close/>
                </a:path>
              </a:pathLst>
            </a:custGeom>
            <a:solidFill>
              <a:srgbClr val="E8CAA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1" name="Freeform 59"/>
            <p:cNvSpPr/>
            <p:nvPr/>
          </p:nvSpPr>
          <p:spPr bwMode="auto">
            <a:xfrm>
              <a:off x="1458913" y="4021138"/>
              <a:ext cx="1423988" cy="1620838"/>
            </a:xfrm>
            <a:custGeom>
              <a:avLst/>
              <a:gdLst>
                <a:gd name="T0" fmla="*/ 327 w 335"/>
                <a:gd name="T1" fmla="*/ 248 h 382"/>
                <a:gd name="T2" fmla="*/ 265 w 335"/>
                <a:gd name="T3" fmla="*/ 77 h 382"/>
                <a:gd name="T4" fmla="*/ 232 w 335"/>
                <a:gd name="T5" fmla="*/ 18 h 382"/>
                <a:gd name="T6" fmla="*/ 217 w 335"/>
                <a:gd name="T7" fmla="*/ 7 h 382"/>
                <a:gd name="T8" fmla="*/ 176 w 335"/>
                <a:gd name="T9" fmla="*/ 8 h 382"/>
                <a:gd name="T10" fmla="*/ 167 w 335"/>
                <a:gd name="T11" fmla="*/ 16 h 382"/>
                <a:gd name="T12" fmla="*/ 159 w 335"/>
                <a:gd name="T13" fmla="*/ 8 h 382"/>
                <a:gd name="T14" fmla="*/ 118 w 335"/>
                <a:gd name="T15" fmla="*/ 7 h 382"/>
                <a:gd name="T16" fmla="*/ 103 w 335"/>
                <a:gd name="T17" fmla="*/ 18 h 382"/>
                <a:gd name="T18" fmla="*/ 70 w 335"/>
                <a:gd name="T19" fmla="*/ 77 h 382"/>
                <a:gd name="T20" fmla="*/ 8 w 335"/>
                <a:gd name="T21" fmla="*/ 248 h 382"/>
                <a:gd name="T22" fmla="*/ 0 w 335"/>
                <a:gd name="T23" fmla="*/ 297 h 382"/>
                <a:gd name="T24" fmla="*/ 17 w 335"/>
                <a:gd name="T25" fmla="*/ 341 h 382"/>
                <a:gd name="T26" fmla="*/ 56 w 335"/>
                <a:gd name="T27" fmla="*/ 342 h 382"/>
                <a:gd name="T28" fmla="*/ 76 w 335"/>
                <a:gd name="T29" fmla="*/ 367 h 382"/>
                <a:gd name="T30" fmla="*/ 101 w 335"/>
                <a:gd name="T31" fmla="*/ 350 h 382"/>
                <a:gd name="T32" fmla="*/ 144 w 335"/>
                <a:gd name="T33" fmla="*/ 364 h 382"/>
                <a:gd name="T34" fmla="*/ 168 w 335"/>
                <a:gd name="T35" fmla="*/ 380 h 382"/>
                <a:gd name="T36" fmla="*/ 191 w 335"/>
                <a:gd name="T37" fmla="*/ 364 h 382"/>
                <a:gd name="T38" fmla="*/ 234 w 335"/>
                <a:gd name="T39" fmla="*/ 350 h 382"/>
                <a:gd name="T40" fmla="*/ 259 w 335"/>
                <a:gd name="T41" fmla="*/ 367 h 382"/>
                <a:gd name="T42" fmla="*/ 279 w 335"/>
                <a:gd name="T43" fmla="*/ 342 h 382"/>
                <a:gd name="T44" fmla="*/ 318 w 335"/>
                <a:gd name="T45" fmla="*/ 341 h 382"/>
                <a:gd name="T46" fmla="*/ 335 w 335"/>
                <a:gd name="T47" fmla="*/ 297 h 382"/>
                <a:gd name="T48" fmla="*/ 327 w 335"/>
                <a:gd name="T49" fmla="*/ 248 h 3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35" h="382">
                  <a:moveTo>
                    <a:pt x="327" y="248"/>
                  </a:moveTo>
                  <a:cubicBezTo>
                    <a:pt x="310" y="189"/>
                    <a:pt x="288" y="133"/>
                    <a:pt x="265" y="77"/>
                  </a:cubicBezTo>
                  <a:cubicBezTo>
                    <a:pt x="257" y="56"/>
                    <a:pt x="248" y="34"/>
                    <a:pt x="232" y="18"/>
                  </a:cubicBezTo>
                  <a:cubicBezTo>
                    <a:pt x="228" y="14"/>
                    <a:pt x="223" y="10"/>
                    <a:pt x="217" y="7"/>
                  </a:cubicBezTo>
                  <a:cubicBezTo>
                    <a:pt x="204" y="1"/>
                    <a:pt x="189" y="0"/>
                    <a:pt x="176" y="8"/>
                  </a:cubicBezTo>
                  <a:cubicBezTo>
                    <a:pt x="167" y="16"/>
                    <a:pt x="167" y="16"/>
                    <a:pt x="167" y="16"/>
                  </a:cubicBezTo>
                  <a:cubicBezTo>
                    <a:pt x="159" y="8"/>
                    <a:pt x="159" y="8"/>
                    <a:pt x="159" y="8"/>
                  </a:cubicBezTo>
                  <a:cubicBezTo>
                    <a:pt x="147" y="0"/>
                    <a:pt x="131" y="1"/>
                    <a:pt x="118" y="7"/>
                  </a:cubicBezTo>
                  <a:cubicBezTo>
                    <a:pt x="112" y="10"/>
                    <a:pt x="107" y="14"/>
                    <a:pt x="103" y="18"/>
                  </a:cubicBezTo>
                  <a:cubicBezTo>
                    <a:pt x="88" y="34"/>
                    <a:pt x="79" y="56"/>
                    <a:pt x="70" y="77"/>
                  </a:cubicBezTo>
                  <a:cubicBezTo>
                    <a:pt x="48" y="133"/>
                    <a:pt x="25" y="189"/>
                    <a:pt x="8" y="248"/>
                  </a:cubicBezTo>
                  <a:cubicBezTo>
                    <a:pt x="4" y="264"/>
                    <a:pt x="0" y="280"/>
                    <a:pt x="0" y="297"/>
                  </a:cubicBezTo>
                  <a:cubicBezTo>
                    <a:pt x="0" y="313"/>
                    <a:pt x="6" y="331"/>
                    <a:pt x="17" y="341"/>
                  </a:cubicBezTo>
                  <a:cubicBezTo>
                    <a:pt x="28" y="352"/>
                    <a:pt x="46" y="353"/>
                    <a:pt x="56" y="342"/>
                  </a:cubicBezTo>
                  <a:cubicBezTo>
                    <a:pt x="57" y="354"/>
                    <a:pt x="66" y="365"/>
                    <a:pt x="76" y="367"/>
                  </a:cubicBezTo>
                  <a:cubicBezTo>
                    <a:pt x="87" y="369"/>
                    <a:pt x="98" y="361"/>
                    <a:pt x="101" y="350"/>
                  </a:cubicBezTo>
                  <a:cubicBezTo>
                    <a:pt x="105" y="371"/>
                    <a:pt x="128" y="380"/>
                    <a:pt x="144" y="364"/>
                  </a:cubicBezTo>
                  <a:cubicBezTo>
                    <a:pt x="144" y="364"/>
                    <a:pt x="151" y="382"/>
                    <a:pt x="168" y="380"/>
                  </a:cubicBezTo>
                  <a:cubicBezTo>
                    <a:pt x="186" y="378"/>
                    <a:pt x="191" y="364"/>
                    <a:pt x="191" y="364"/>
                  </a:cubicBezTo>
                  <a:cubicBezTo>
                    <a:pt x="202" y="380"/>
                    <a:pt x="232" y="370"/>
                    <a:pt x="234" y="350"/>
                  </a:cubicBezTo>
                  <a:cubicBezTo>
                    <a:pt x="238" y="361"/>
                    <a:pt x="249" y="369"/>
                    <a:pt x="259" y="367"/>
                  </a:cubicBezTo>
                  <a:cubicBezTo>
                    <a:pt x="270" y="365"/>
                    <a:pt x="278" y="354"/>
                    <a:pt x="279" y="342"/>
                  </a:cubicBezTo>
                  <a:cubicBezTo>
                    <a:pt x="290" y="353"/>
                    <a:pt x="307" y="352"/>
                    <a:pt x="318" y="341"/>
                  </a:cubicBezTo>
                  <a:cubicBezTo>
                    <a:pt x="330" y="331"/>
                    <a:pt x="335" y="313"/>
                    <a:pt x="335" y="297"/>
                  </a:cubicBezTo>
                  <a:cubicBezTo>
                    <a:pt x="335" y="280"/>
                    <a:pt x="331" y="264"/>
                    <a:pt x="327" y="248"/>
                  </a:cubicBezTo>
                  <a:close/>
                </a:path>
              </a:pathLst>
            </a:custGeom>
            <a:solidFill>
              <a:srgbClr val="F2F1E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2" name="Freeform 60"/>
            <p:cNvSpPr/>
            <p:nvPr/>
          </p:nvSpPr>
          <p:spPr bwMode="auto">
            <a:xfrm>
              <a:off x="1420813" y="4008438"/>
              <a:ext cx="1495425" cy="1638300"/>
            </a:xfrm>
            <a:custGeom>
              <a:avLst/>
              <a:gdLst>
                <a:gd name="T0" fmla="*/ 338 w 352"/>
                <a:gd name="T1" fmla="*/ 250 h 386"/>
                <a:gd name="T2" fmla="*/ 271 w 352"/>
                <a:gd name="T3" fmla="*/ 67 h 386"/>
                <a:gd name="T4" fmla="*/ 227 w 352"/>
                <a:gd name="T5" fmla="*/ 9 h 386"/>
                <a:gd name="T6" fmla="*/ 176 w 352"/>
                <a:gd name="T7" fmla="*/ 16 h 386"/>
                <a:gd name="T8" fmla="*/ 177 w 352"/>
                <a:gd name="T9" fmla="*/ 18 h 386"/>
                <a:gd name="T10" fmla="*/ 173 w 352"/>
                <a:gd name="T11" fmla="*/ 14 h 386"/>
                <a:gd name="T12" fmla="*/ 166 w 352"/>
                <a:gd name="T13" fmla="*/ 8 h 386"/>
                <a:gd name="T14" fmla="*/ 135 w 352"/>
                <a:gd name="T15" fmla="*/ 5 h 386"/>
                <a:gd name="T16" fmla="*/ 86 w 352"/>
                <a:gd name="T17" fmla="*/ 58 h 386"/>
                <a:gd name="T18" fmla="*/ 52 w 352"/>
                <a:gd name="T19" fmla="*/ 143 h 386"/>
                <a:gd name="T20" fmla="*/ 20 w 352"/>
                <a:gd name="T21" fmla="*/ 236 h 386"/>
                <a:gd name="T22" fmla="*/ 13 w 352"/>
                <a:gd name="T23" fmla="*/ 329 h 386"/>
                <a:gd name="T24" fmla="*/ 67 w 352"/>
                <a:gd name="T25" fmla="*/ 347 h 386"/>
                <a:gd name="T26" fmla="*/ 63 w 352"/>
                <a:gd name="T27" fmla="*/ 345 h 386"/>
                <a:gd name="T28" fmla="*/ 85 w 352"/>
                <a:gd name="T29" fmla="*/ 372 h 386"/>
                <a:gd name="T30" fmla="*/ 112 w 352"/>
                <a:gd name="T31" fmla="*/ 353 h 386"/>
                <a:gd name="T32" fmla="*/ 108 w 352"/>
                <a:gd name="T33" fmla="*/ 353 h 386"/>
                <a:gd name="T34" fmla="*/ 155 w 352"/>
                <a:gd name="T35" fmla="*/ 368 h 386"/>
                <a:gd name="T36" fmla="*/ 151 w 352"/>
                <a:gd name="T37" fmla="*/ 367 h 386"/>
                <a:gd name="T38" fmla="*/ 176 w 352"/>
                <a:gd name="T39" fmla="*/ 385 h 386"/>
                <a:gd name="T40" fmla="*/ 202 w 352"/>
                <a:gd name="T41" fmla="*/ 367 h 386"/>
                <a:gd name="T42" fmla="*/ 198 w 352"/>
                <a:gd name="T43" fmla="*/ 368 h 386"/>
                <a:gd name="T44" fmla="*/ 245 w 352"/>
                <a:gd name="T45" fmla="*/ 353 h 386"/>
                <a:gd name="T46" fmla="*/ 241 w 352"/>
                <a:gd name="T47" fmla="*/ 353 h 386"/>
                <a:gd name="T48" fmla="*/ 269 w 352"/>
                <a:gd name="T49" fmla="*/ 372 h 386"/>
                <a:gd name="T50" fmla="*/ 290 w 352"/>
                <a:gd name="T51" fmla="*/ 345 h 386"/>
                <a:gd name="T52" fmla="*/ 286 w 352"/>
                <a:gd name="T53" fmla="*/ 347 h 386"/>
                <a:gd name="T54" fmla="*/ 337 w 352"/>
                <a:gd name="T55" fmla="*/ 335 h 386"/>
                <a:gd name="T56" fmla="*/ 338 w 352"/>
                <a:gd name="T57" fmla="*/ 250 h 386"/>
                <a:gd name="T58" fmla="*/ 334 w 352"/>
                <a:gd name="T59" fmla="*/ 251 h 386"/>
                <a:gd name="T60" fmla="*/ 339 w 352"/>
                <a:gd name="T61" fmla="*/ 319 h 386"/>
                <a:gd name="T62" fmla="*/ 289 w 352"/>
                <a:gd name="T63" fmla="*/ 344 h 386"/>
                <a:gd name="T64" fmla="*/ 286 w 352"/>
                <a:gd name="T65" fmla="*/ 345 h 386"/>
                <a:gd name="T66" fmla="*/ 270 w 352"/>
                <a:gd name="T67" fmla="*/ 368 h 386"/>
                <a:gd name="T68" fmla="*/ 245 w 352"/>
                <a:gd name="T69" fmla="*/ 352 h 386"/>
                <a:gd name="T70" fmla="*/ 241 w 352"/>
                <a:gd name="T71" fmla="*/ 352 h 386"/>
                <a:gd name="T72" fmla="*/ 202 w 352"/>
                <a:gd name="T73" fmla="*/ 366 h 386"/>
                <a:gd name="T74" fmla="*/ 198 w 352"/>
                <a:gd name="T75" fmla="*/ 366 h 386"/>
                <a:gd name="T76" fmla="*/ 155 w 352"/>
                <a:gd name="T77" fmla="*/ 366 h 386"/>
                <a:gd name="T78" fmla="*/ 152 w 352"/>
                <a:gd name="T79" fmla="*/ 365 h 386"/>
                <a:gd name="T80" fmla="*/ 112 w 352"/>
                <a:gd name="T81" fmla="*/ 352 h 386"/>
                <a:gd name="T82" fmla="*/ 108 w 352"/>
                <a:gd name="T83" fmla="*/ 352 h 386"/>
                <a:gd name="T84" fmla="*/ 83 w 352"/>
                <a:gd name="T85" fmla="*/ 368 h 386"/>
                <a:gd name="T86" fmla="*/ 67 w 352"/>
                <a:gd name="T87" fmla="*/ 345 h 386"/>
                <a:gd name="T88" fmla="*/ 64 w 352"/>
                <a:gd name="T89" fmla="*/ 344 h 386"/>
                <a:gd name="T90" fmla="*/ 15 w 352"/>
                <a:gd name="T91" fmla="*/ 324 h 386"/>
                <a:gd name="T92" fmla="*/ 15 w 352"/>
                <a:gd name="T93" fmla="*/ 266 h 386"/>
                <a:gd name="T94" fmla="*/ 53 w 352"/>
                <a:gd name="T95" fmla="*/ 152 h 386"/>
                <a:gd name="T96" fmla="*/ 74 w 352"/>
                <a:gd name="T97" fmla="*/ 98 h 386"/>
                <a:gd name="T98" fmla="*/ 96 w 352"/>
                <a:gd name="T99" fmla="*/ 47 h 386"/>
                <a:gd name="T100" fmla="*/ 136 w 352"/>
                <a:gd name="T101" fmla="*/ 9 h 386"/>
                <a:gd name="T102" fmla="*/ 174 w 352"/>
                <a:gd name="T103" fmla="*/ 21 h 386"/>
                <a:gd name="T104" fmla="*/ 177 w 352"/>
                <a:gd name="T105" fmla="*/ 21 h 386"/>
                <a:gd name="T106" fmla="*/ 196 w 352"/>
                <a:gd name="T107" fmla="*/ 8 h 386"/>
                <a:gd name="T108" fmla="*/ 238 w 352"/>
                <a:gd name="T109" fmla="*/ 21 h 386"/>
                <a:gd name="T110" fmla="*/ 276 w 352"/>
                <a:gd name="T111" fmla="*/ 89 h 386"/>
                <a:gd name="T112" fmla="*/ 334 w 352"/>
                <a:gd name="T113" fmla="*/ 251 h 386"/>
                <a:gd name="T114" fmla="*/ 338 w 352"/>
                <a:gd name="T115" fmla="*/ 250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52" h="386">
                  <a:moveTo>
                    <a:pt x="338" y="250"/>
                  </a:moveTo>
                  <a:cubicBezTo>
                    <a:pt x="320" y="188"/>
                    <a:pt x="296" y="127"/>
                    <a:pt x="271" y="67"/>
                  </a:cubicBezTo>
                  <a:cubicBezTo>
                    <a:pt x="262" y="45"/>
                    <a:pt x="250" y="20"/>
                    <a:pt x="227" y="9"/>
                  </a:cubicBezTo>
                  <a:cubicBezTo>
                    <a:pt x="212" y="1"/>
                    <a:pt x="188" y="0"/>
                    <a:pt x="176" y="16"/>
                  </a:cubicBezTo>
                  <a:cubicBezTo>
                    <a:pt x="175" y="19"/>
                    <a:pt x="175" y="16"/>
                    <a:pt x="177" y="18"/>
                  </a:cubicBezTo>
                  <a:cubicBezTo>
                    <a:pt x="176" y="17"/>
                    <a:pt x="174" y="15"/>
                    <a:pt x="173" y="14"/>
                  </a:cubicBezTo>
                  <a:cubicBezTo>
                    <a:pt x="171" y="12"/>
                    <a:pt x="169" y="10"/>
                    <a:pt x="166" y="8"/>
                  </a:cubicBezTo>
                  <a:cubicBezTo>
                    <a:pt x="157" y="2"/>
                    <a:pt x="146" y="2"/>
                    <a:pt x="135" y="5"/>
                  </a:cubicBezTo>
                  <a:cubicBezTo>
                    <a:pt x="111" y="12"/>
                    <a:pt x="96" y="36"/>
                    <a:pt x="86" y="58"/>
                  </a:cubicBezTo>
                  <a:cubicBezTo>
                    <a:pt x="74" y="85"/>
                    <a:pt x="63" y="114"/>
                    <a:pt x="52" y="143"/>
                  </a:cubicBezTo>
                  <a:cubicBezTo>
                    <a:pt x="40" y="173"/>
                    <a:pt x="29" y="204"/>
                    <a:pt x="20" y="236"/>
                  </a:cubicBezTo>
                  <a:cubicBezTo>
                    <a:pt x="11" y="265"/>
                    <a:pt x="0" y="299"/>
                    <a:pt x="13" y="329"/>
                  </a:cubicBezTo>
                  <a:cubicBezTo>
                    <a:pt x="23" y="350"/>
                    <a:pt x="48" y="364"/>
                    <a:pt x="67" y="347"/>
                  </a:cubicBezTo>
                  <a:cubicBezTo>
                    <a:pt x="66" y="346"/>
                    <a:pt x="65" y="346"/>
                    <a:pt x="63" y="345"/>
                  </a:cubicBezTo>
                  <a:cubicBezTo>
                    <a:pt x="65" y="357"/>
                    <a:pt x="72" y="370"/>
                    <a:pt x="85" y="372"/>
                  </a:cubicBezTo>
                  <a:cubicBezTo>
                    <a:pt x="97" y="374"/>
                    <a:pt x="108" y="364"/>
                    <a:pt x="112" y="353"/>
                  </a:cubicBezTo>
                  <a:cubicBezTo>
                    <a:pt x="111" y="353"/>
                    <a:pt x="109" y="353"/>
                    <a:pt x="108" y="353"/>
                  </a:cubicBezTo>
                  <a:cubicBezTo>
                    <a:pt x="113" y="376"/>
                    <a:pt x="137" y="384"/>
                    <a:pt x="155" y="368"/>
                  </a:cubicBezTo>
                  <a:cubicBezTo>
                    <a:pt x="154" y="368"/>
                    <a:pt x="152" y="367"/>
                    <a:pt x="151" y="367"/>
                  </a:cubicBezTo>
                  <a:cubicBezTo>
                    <a:pt x="155" y="377"/>
                    <a:pt x="165" y="385"/>
                    <a:pt x="176" y="385"/>
                  </a:cubicBezTo>
                  <a:cubicBezTo>
                    <a:pt x="187" y="385"/>
                    <a:pt x="198" y="378"/>
                    <a:pt x="202" y="367"/>
                  </a:cubicBezTo>
                  <a:cubicBezTo>
                    <a:pt x="201" y="367"/>
                    <a:pt x="199" y="367"/>
                    <a:pt x="198" y="368"/>
                  </a:cubicBezTo>
                  <a:cubicBezTo>
                    <a:pt x="212" y="386"/>
                    <a:pt x="241" y="374"/>
                    <a:pt x="245" y="353"/>
                  </a:cubicBezTo>
                  <a:cubicBezTo>
                    <a:pt x="244" y="353"/>
                    <a:pt x="243" y="353"/>
                    <a:pt x="241" y="353"/>
                  </a:cubicBezTo>
                  <a:cubicBezTo>
                    <a:pt x="245" y="364"/>
                    <a:pt x="256" y="374"/>
                    <a:pt x="269" y="372"/>
                  </a:cubicBezTo>
                  <a:cubicBezTo>
                    <a:pt x="281" y="370"/>
                    <a:pt x="289" y="357"/>
                    <a:pt x="290" y="345"/>
                  </a:cubicBezTo>
                  <a:cubicBezTo>
                    <a:pt x="289" y="346"/>
                    <a:pt x="288" y="346"/>
                    <a:pt x="286" y="347"/>
                  </a:cubicBezTo>
                  <a:cubicBezTo>
                    <a:pt x="303" y="362"/>
                    <a:pt x="327" y="353"/>
                    <a:pt x="337" y="335"/>
                  </a:cubicBezTo>
                  <a:cubicBezTo>
                    <a:pt x="352" y="309"/>
                    <a:pt x="345" y="277"/>
                    <a:pt x="338" y="250"/>
                  </a:cubicBezTo>
                  <a:cubicBezTo>
                    <a:pt x="337" y="248"/>
                    <a:pt x="333" y="249"/>
                    <a:pt x="334" y="251"/>
                  </a:cubicBezTo>
                  <a:cubicBezTo>
                    <a:pt x="340" y="273"/>
                    <a:pt x="346" y="297"/>
                    <a:pt x="339" y="319"/>
                  </a:cubicBezTo>
                  <a:cubicBezTo>
                    <a:pt x="334" y="340"/>
                    <a:pt x="310" y="363"/>
                    <a:pt x="289" y="344"/>
                  </a:cubicBezTo>
                  <a:cubicBezTo>
                    <a:pt x="288" y="342"/>
                    <a:pt x="286" y="343"/>
                    <a:pt x="286" y="345"/>
                  </a:cubicBezTo>
                  <a:cubicBezTo>
                    <a:pt x="285" y="355"/>
                    <a:pt x="280" y="365"/>
                    <a:pt x="270" y="368"/>
                  </a:cubicBezTo>
                  <a:cubicBezTo>
                    <a:pt x="259" y="371"/>
                    <a:pt x="249" y="362"/>
                    <a:pt x="245" y="352"/>
                  </a:cubicBezTo>
                  <a:cubicBezTo>
                    <a:pt x="245" y="350"/>
                    <a:pt x="242" y="350"/>
                    <a:pt x="241" y="352"/>
                  </a:cubicBezTo>
                  <a:cubicBezTo>
                    <a:pt x="238" y="369"/>
                    <a:pt x="214" y="382"/>
                    <a:pt x="202" y="366"/>
                  </a:cubicBezTo>
                  <a:cubicBezTo>
                    <a:pt x="201" y="364"/>
                    <a:pt x="199" y="364"/>
                    <a:pt x="198" y="366"/>
                  </a:cubicBezTo>
                  <a:cubicBezTo>
                    <a:pt x="191" y="386"/>
                    <a:pt x="162" y="385"/>
                    <a:pt x="155" y="366"/>
                  </a:cubicBezTo>
                  <a:cubicBezTo>
                    <a:pt x="155" y="365"/>
                    <a:pt x="153" y="364"/>
                    <a:pt x="152" y="365"/>
                  </a:cubicBezTo>
                  <a:cubicBezTo>
                    <a:pt x="136" y="379"/>
                    <a:pt x="116" y="372"/>
                    <a:pt x="112" y="352"/>
                  </a:cubicBezTo>
                  <a:cubicBezTo>
                    <a:pt x="112" y="350"/>
                    <a:pt x="109" y="350"/>
                    <a:pt x="108" y="352"/>
                  </a:cubicBezTo>
                  <a:cubicBezTo>
                    <a:pt x="104" y="362"/>
                    <a:pt x="95" y="371"/>
                    <a:pt x="83" y="368"/>
                  </a:cubicBezTo>
                  <a:cubicBezTo>
                    <a:pt x="74" y="365"/>
                    <a:pt x="68" y="355"/>
                    <a:pt x="67" y="345"/>
                  </a:cubicBezTo>
                  <a:cubicBezTo>
                    <a:pt x="67" y="343"/>
                    <a:pt x="65" y="342"/>
                    <a:pt x="64" y="344"/>
                  </a:cubicBezTo>
                  <a:cubicBezTo>
                    <a:pt x="45" y="361"/>
                    <a:pt x="22" y="343"/>
                    <a:pt x="15" y="324"/>
                  </a:cubicBezTo>
                  <a:cubicBezTo>
                    <a:pt x="9" y="305"/>
                    <a:pt x="11" y="285"/>
                    <a:pt x="15" y="266"/>
                  </a:cubicBezTo>
                  <a:cubicBezTo>
                    <a:pt x="25" y="227"/>
                    <a:pt x="38" y="190"/>
                    <a:pt x="53" y="152"/>
                  </a:cubicBezTo>
                  <a:cubicBezTo>
                    <a:pt x="59" y="134"/>
                    <a:pt x="67" y="116"/>
                    <a:pt x="74" y="98"/>
                  </a:cubicBezTo>
                  <a:cubicBezTo>
                    <a:pt x="81" y="81"/>
                    <a:pt x="87" y="63"/>
                    <a:pt x="96" y="47"/>
                  </a:cubicBezTo>
                  <a:cubicBezTo>
                    <a:pt x="105" y="30"/>
                    <a:pt x="118" y="14"/>
                    <a:pt x="136" y="9"/>
                  </a:cubicBezTo>
                  <a:cubicBezTo>
                    <a:pt x="152" y="4"/>
                    <a:pt x="164" y="10"/>
                    <a:pt x="174" y="21"/>
                  </a:cubicBezTo>
                  <a:cubicBezTo>
                    <a:pt x="175" y="22"/>
                    <a:pt x="176" y="21"/>
                    <a:pt x="177" y="21"/>
                  </a:cubicBezTo>
                  <a:cubicBezTo>
                    <a:pt x="183" y="16"/>
                    <a:pt x="188" y="11"/>
                    <a:pt x="196" y="8"/>
                  </a:cubicBezTo>
                  <a:cubicBezTo>
                    <a:pt x="210" y="4"/>
                    <a:pt x="227" y="11"/>
                    <a:pt x="238" y="21"/>
                  </a:cubicBezTo>
                  <a:cubicBezTo>
                    <a:pt x="257" y="38"/>
                    <a:pt x="266" y="65"/>
                    <a:pt x="276" y="89"/>
                  </a:cubicBezTo>
                  <a:cubicBezTo>
                    <a:pt x="297" y="142"/>
                    <a:pt x="318" y="196"/>
                    <a:pt x="334" y="251"/>
                  </a:cubicBezTo>
                  <a:cubicBezTo>
                    <a:pt x="335" y="254"/>
                    <a:pt x="338" y="253"/>
                    <a:pt x="338" y="250"/>
                  </a:cubicBezTo>
                  <a:close/>
                </a:path>
              </a:pathLst>
            </a:custGeom>
            <a:solidFill>
              <a:srgbClr val="F2F1E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3" name="Freeform 61"/>
            <p:cNvSpPr/>
            <p:nvPr/>
          </p:nvSpPr>
          <p:spPr bwMode="auto">
            <a:xfrm>
              <a:off x="1973263" y="3476625"/>
              <a:ext cx="420688" cy="611188"/>
            </a:xfrm>
            <a:custGeom>
              <a:avLst/>
              <a:gdLst>
                <a:gd name="T0" fmla="*/ 73 w 99"/>
                <a:gd name="T1" fmla="*/ 27 h 144"/>
                <a:gd name="T2" fmla="*/ 85 w 99"/>
                <a:gd name="T3" fmla="*/ 79 h 144"/>
                <a:gd name="T4" fmla="*/ 89 w 99"/>
                <a:gd name="T5" fmla="*/ 141 h 144"/>
                <a:gd name="T6" fmla="*/ 46 w 99"/>
                <a:gd name="T7" fmla="*/ 144 h 144"/>
                <a:gd name="T8" fmla="*/ 4 w 99"/>
                <a:gd name="T9" fmla="*/ 141 h 144"/>
                <a:gd name="T10" fmla="*/ 17 w 99"/>
                <a:gd name="T11" fmla="*/ 63 h 144"/>
                <a:gd name="T12" fmla="*/ 24 w 99"/>
                <a:gd name="T13" fmla="*/ 49 h 144"/>
                <a:gd name="T14" fmla="*/ 20 w 99"/>
                <a:gd name="T15" fmla="*/ 27 h 144"/>
                <a:gd name="T16" fmla="*/ 13 w 99"/>
                <a:gd name="T17" fmla="*/ 17 h 144"/>
                <a:gd name="T18" fmla="*/ 6 w 99"/>
                <a:gd name="T19" fmla="*/ 11 h 144"/>
                <a:gd name="T20" fmla="*/ 8 w 99"/>
                <a:gd name="T21" fmla="*/ 9 h 144"/>
                <a:gd name="T22" fmla="*/ 28 w 99"/>
                <a:gd name="T23" fmla="*/ 5 h 144"/>
                <a:gd name="T24" fmla="*/ 73 w 99"/>
                <a:gd name="T25" fmla="*/ 27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9" h="144">
                  <a:moveTo>
                    <a:pt x="73" y="27"/>
                  </a:moveTo>
                  <a:cubicBezTo>
                    <a:pt x="73" y="27"/>
                    <a:pt x="99" y="42"/>
                    <a:pt x="85" y="79"/>
                  </a:cubicBezTo>
                  <a:cubicBezTo>
                    <a:pt x="85" y="79"/>
                    <a:pt x="74" y="117"/>
                    <a:pt x="89" y="141"/>
                  </a:cubicBezTo>
                  <a:cubicBezTo>
                    <a:pt x="46" y="144"/>
                    <a:pt x="46" y="144"/>
                    <a:pt x="46" y="144"/>
                  </a:cubicBezTo>
                  <a:cubicBezTo>
                    <a:pt x="4" y="141"/>
                    <a:pt x="4" y="141"/>
                    <a:pt x="4" y="141"/>
                  </a:cubicBezTo>
                  <a:cubicBezTo>
                    <a:pt x="0" y="95"/>
                    <a:pt x="8" y="77"/>
                    <a:pt x="17" y="63"/>
                  </a:cubicBezTo>
                  <a:cubicBezTo>
                    <a:pt x="20" y="58"/>
                    <a:pt x="22" y="54"/>
                    <a:pt x="24" y="49"/>
                  </a:cubicBezTo>
                  <a:cubicBezTo>
                    <a:pt x="26" y="41"/>
                    <a:pt x="24" y="33"/>
                    <a:pt x="20" y="27"/>
                  </a:cubicBezTo>
                  <a:cubicBezTo>
                    <a:pt x="16" y="22"/>
                    <a:pt x="17" y="22"/>
                    <a:pt x="13" y="17"/>
                  </a:cubicBezTo>
                  <a:cubicBezTo>
                    <a:pt x="12" y="15"/>
                    <a:pt x="5" y="13"/>
                    <a:pt x="6" y="11"/>
                  </a:cubicBezTo>
                  <a:cubicBezTo>
                    <a:pt x="7" y="10"/>
                    <a:pt x="8" y="9"/>
                    <a:pt x="8" y="9"/>
                  </a:cubicBezTo>
                  <a:cubicBezTo>
                    <a:pt x="16" y="5"/>
                    <a:pt x="21" y="0"/>
                    <a:pt x="28" y="5"/>
                  </a:cubicBezTo>
                  <a:cubicBezTo>
                    <a:pt x="28" y="5"/>
                    <a:pt x="48" y="38"/>
                    <a:pt x="73" y="2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4" name="Freeform 62"/>
            <p:cNvSpPr/>
            <p:nvPr/>
          </p:nvSpPr>
          <p:spPr bwMode="auto">
            <a:xfrm>
              <a:off x="1968500" y="3468688"/>
              <a:ext cx="400050" cy="628650"/>
            </a:xfrm>
            <a:custGeom>
              <a:avLst/>
              <a:gdLst>
                <a:gd name="T0" fmla="*/ 73 w 94"/>
                <a:gd name="T1" fmla="*/ 31 h 148"/>
                <a:gd name="T2" fmla="*/ 84 w 94"/>
                <a:gd name="T3" fmla="*/ 81 h 148"/>
                <a:gd name="T4" fmla="*/ 88 w 94"/>
                <a:gd name="T5" fmla="*/ 144 h 148"/>
                <a:gd name="T6" fmla="*/ 90 w 94"/>
                <a:gd name="T7" fmla="*/ 141 h 148"/>
                <a:gd name="T8" fmla="*/ 47 w 94"/>
                <a:gd name="T9" fmla="*/ 144 h 148"/>
                <a:gd name="T10" fmla="*/ 28 w 94"/>
                <a:gd name="T11" fmla="*/ 143 h 148"/>
                <a:gd name="T12" fmla="*/ 14 w 94"/>
                <a:gd name="T13" fmla="*/ 142 h 148"/>
                <a:gd name="T14" fmla="*/ 5 w 94"/>
                <a:gd name="T15" fmla="*/ 141 h 148"/>
                <a:gd name="T16" fmla="*/ 6 w 94"/>
                <a:gd name="T17" fmla="*/ 129 h 148"/>
                <a:gd name="T18" fmla="*/ 6 w 94"/>
                <a:gd name="T19" fmla="*/ 118 h 148"/>
                <a:gd name="T20" fmla="*/ 8 w 94"/>
                <a:gd name="T21" fmla="*/ 95 h 148"/>
                <a:gd name="T22" fmla="*/ 19 w 94"/>
                <a:gd name="T23" fmla="*/ 68 h 148"/>
                <a:gd name="T24" fmla="*/ 25 w 94"/>
                <a:gd name="T25" fmla="*/ 34 h 148"/>
                <a:gd name="T26" fmla="*/ 16 w 94"/>
                <a:gd name="T27" fmla="*/ 18 h 148"/>
                <a:gd name="T28" fmla="*/ 13 w 94"/>
                <a:gd name="T29" fmla="*/ 15 h 148"/>
                <a:gd name="T30" fmla="*/ 10 w 94"/>
                <a:gd name="T31" fmla="*/ 13 h 148"/>
                <a:gd name="T32" fmla="*/ 18 w 94"/>
                <a:gd name="T33" fmla="*/ 8 h 148"/>
                <a:gd name="T34" fmla="*/ 31 w 94"/>
                <a:gd name="T35" fmla="*/ 14 h 148"/>
                <a:gd name="T36" fmla="*/ 42 w 94"/>
                <a:gd name="T37" fmla="*/ 24 h 148"/>
                <a:gd name="T38" fmla="*/ 75 w 94"/>
                <a:gd name="T39" fmla="*/ 31 h 148"/>
                <a:gd name="T40" fmla="*/ 74 w 94"/>
                <a:gd name="T41" fmla="*/ 27 h 148"/>
                <a:gd name="T42" fmla="*/ 41 w 94"/>
                <a:gd name="T43" fmla="*/ 19 h 148"/>
                <a:gd name="T44" fmla="*/ 30 w 94"/>
                <a:gd name="T45" fmla="*/ 6 h 148"/>
                <a:gd name="T46" fmla="*/ 11 w 94"/>
                <a:gd name="T47" fmla="*/ 8 h 148"/>
                <a:gd name="T48" fmla="*/ 8 w 94"/>
                <a:gd name="T49" fmla="*/ 17 h 148"/>
                <a:gd name="T50" fmla="*/ 19 w 94"/>
                <a:gd name="T51" fmla="*/ 60 h 148"/>
                <a:gd name="T52" fmla="*/ 9 w 94"/>
                <a:gd name="T53" fmla="*/ 78 h 148"/>
                <a:gd name="T54" fmla="*/ 3 w 94"/>
                <a:gd name="T55" fmla="*/ 143 h 148"/>
                <a:gd name="T56" fmla="*/ 5 w 94"/>
                <a:gd name="T57" fmla="*/ 145 h 148"/>
                <a:gd name="T58" fmla="*/ 47 w 94"/>
                <a:gd name="T59" fmla="*/ 148 h 148"/>
                <a:gd name="T60" fmla="*/ 90 w 94"/>
                <a:gd name="T61" fmla="*/ 145 h 148"/>
                <a:gd name="T62" fmla="*/ 92 w 94"/>
                <a:gd name="T63" fmla="*/ 142 h 148"/>
                <a:gd name="T64" fmla="*/ 85 w 94"/>
                <a:gd name="T65" fmla="*/ 94 h 148"/>
                <a:gd name="T66" fmla="*/ 92 w 94"/>
                <a:gd name="T67" fmla="*/ 66 h 148"/>
                <a:gd name="T68" fmla="*/ 75 w 94"/>
                <a:gd name="T69" fmla="*/ 27 h 148"/>
                <a:gd name="T70" fmla="*/ 73 w 94"/>
                <a:gd name="T71" fmla="*/ 31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94" h="148">
                  <a:moveTo>
                    <a:pt x="73" y="31"/>
                  </a:moveTo>
                  <a:cubicBezTo>
                    <a:pt x="92" y="41"/>
                    <a:pt x="88" y="64"/>
                    <a:pt x="84" y="81"/>
                  </a:cubicBezTo>
                  <a:cubicBezTo>
                    <a:pt x="78" y="101"/>
                    <a:pt x="78" y="126"/>
                    <a:pt x="88" y="144"/>
                  </a:cubicBezTo>
                  <a:cubicBezTo>
                    <a:pt x="89" y="143"/>
                    <a:pt x="90" y="142"/>
                    <a:pt x="90" y="141"/>
                  </a:cubicBezTo>
                  <a:cubicBezTo>
                    <a:pt x="76" y="142"/>
                    <a:pt x="61" y="144"/>
                    <a:pt x="47" y="144"/>
                  </a:cubicBezTo>
                  <a:cubicBezTo>
                    <a:pt x="40" y="144"/>
                    <a:pt x="34" y="143"/>
                    <a:pt x="28" y="143"/>
                  </a:cubicBezTo>
                  <a:cubicBezTo>
                    <a:pt x="23" y="142"/>
                    <a:pt x="18" y="142"/>
                    <a:pt x="14" y="142"/>
                  </a:cubicBezTo>
                  <a:cubicBezTo>
                    <a:pt x="13" y="142"/>
                    <a:pt x="6" y="142"/>
                    <a:pt x="5" y="141"/>
                  </a:cubicBezTo>
                  <a:cubicBezTo>
                    <a:pt x="6" y="142"/>
                    <a:pt x="6" y="130"/>
                    <a:pt x="6" y="129"/>
                  </a:cubicBezTo>
                  <a:cubicBezTo>
                    <a:pt x="6" y="125"/>
                    <a:pt x="6" y="122"/>
                    <a:pt x="6" y="118"/>
                  </a:cubicBezTo>
                  <a:cubicBezTo>
                    <a:pt x="6" y="110"/>
                    <a:pt x="6" y="102"/>
                    <a:pt x="8" y="95"/>
                  </a:cubicBezTo>
                  <a:cubicBezTo>
                    <a:pt x="10" y="85"/>
                    <a:pt x="13" y="76"/>
                    <a:pt x="19" y="68"/>
                  </a:cubicBezTo>
                  <a:cubicBezTo>
                    <a:pt x="25" y="58"/>
                    <a:pt x="30" y="46"/>
                    <a:pt x="25" y="34"/>
                  </a:cubicBezTo>
                  <a:cubicBezTo>
                    <a:pt x="23" y="29"/>
                    <a:pt x="20" y="21"/>
                    <a:pt x="16" y="18"/>
                  </a:cubicBezTo>
                  <a:cubicBezTo>
                    <a:pt x="15" y="17"/>
                    <a:pt x="14" y="16"/>
                    <a:pt x="13" y="15"/>
                  </a:cubicBezTo>
                  <a:cubicBezTo>
                    <a:pt x="12" y="15"/>
                    <a:pt x="10" y="14"/>
                    <a:pt x="10" y="13"/>
                  </a:cubicBezTo>
                  <a:cubicBezTo>
                    <a:pt x="11" y="12"/>
                    <a:pt x="17" y="8"/>
                    <a:pt x="18" y="8"/>
                  </a:cubicBezTo>
                  <a:cubicBezTo>
                    <a:pt x="26" y="6"/>
                    <a:pt x="27" y="9"/>
                    <a:pt x="31" y="14"/>
                  </a:cubicBezTo>
                  <a:cubicBezTo>
                    <a:pt x="34" y="18"/>
                    <a:pt x="38" y="21"/>
                    <a:pt x="42" y="24"/>
                  </a:cubicBezTo>
                  <a:cubicBezTo>
                    <a:pt x="51" y="32"/>
                    <a:pt x="63" y="35"/>
                    <a:pt x="75" y="31"/>
                  </a:cubicBezTo>
                  <a:cubicBezTo>
                    <a:pt x="77" y="30"/>
                    <a:pt x="76" y="26"/>
                    <a:pt x="74" y="27"/>
                  </a:cubicBezTo>
                  <a:cubicBezTo>
                    <a:pt x="61" y="32"/>
                    <a:pt x="50" y="27"/>
                    <a:pt x="41" y="19"/>
                  </a:cubicBezTo>
                  <a:cubicBezTo>
                    <a:pt x="37" y="15"/>
                    <a:pt x="34" y="10"/>
                    <a:pt x="30" y="6"/>
                  </a:cubicBezTo>
                  <a:cubicBezTo>
                    <a:pt x="24" y="0"/>
                    <a:pt x="18" y="4"/>
                    <a:pt x="11" y="8"/>
                  </a:cubicBezTo>
                  <a:cubicBezTo>
                    <a:pt x="6" y="11"/>
                    <a:pt x="3" y="13"/>
                    <a:pt x="8" y="17"/>
                  </a:cubicBezTo>
                  <a:cubicBezTo>
                    <a:pt x="21" y="28"/>
                    <a:pt x="28" y="43"/>
                    <a:pt x="19" y="60"/>
                  </a:cubicBezTo>
                  <a:cubicBezTo>
                    <a:pt x="16" y="66"/>
                    <a:pt x="11" y="72"/>
                    <a:pt x="9" y="78"/>
                  </a:cubicBezTo>
                  <a:cubicBezTo>
                    <a:pt x="0" y="99"/>
                    <a:pt x="1" y="122"/>
                    <a:pt x="3" y="143"/>
                  </a:cubicBezTo>
                  <a:cubicBezTo>
                    <a:pt x="3" y="144"/>
                    <a:pt x="4" y="145"/>
                    <a:pt x="5" y="145"/>
                  </a:cubicBezTo>
                  <a:cubicBezTo>
                    <a:pt x="19" y="146"/>
                    <a:pt x="33" y="148"/>
                    <a:pt x="47" y="148"/>
                  </a:cubicBezTo>
                  <a:cubicBezTo>
                    <a:pt x="61" y="148"/>
                    <a:pt x="76" y="146"/>
                    <a:pt x="90" y="145"/>
                  </a:cubicBezTo>
                  <a:cubicBezTo>
                    <a:pt x="92" y="145"/>
                    <a:pt x="93" y="143"/>
                    <a:pt x="92" y="142"/>
                  </a:cubicBezTo>
                  <a:cubicBezTo>
                    <a:pt x="83" y="128"/>
                    <a:pt x="83" y="110"/>
                    <a:pt x="85" y="94"/>
                  </a:cubicBezTo>
                  <a:cubicBezTo>
                    <a:pt x="87" y="84"/>
                    <a:pt x="90" y="76"/>
                    <a:pt x="92" y="66"/>
                  </a:cubicBezTo>
                  <a:cubicBezTo>
                    <a:pt x="94" y="52"/>
                    <a:pt x="89" y="35"/>
                    <a:pt x="75" y="27"/>
                  </a:cubicBezTo>
                  <a:cubicBezTo>
                    <a:pt x="73" y="26"/>
                    <a:pt x="71" y="29"/>
                    <a:pt x="73" y="3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5" name="Freeform 63"/>
            <p:cNvSpPr/>
            <p:nvPr/>
          </p:nvSpPr>
          <p:spPr bwMode="auto">
            <a:xfrm>
              <a:off x="1985963" y="4011613"/>
              <a:ext cx="458788" cy="169863"/>
            </a:xfrm>
            <a:custGeom>
              <a:avLst/>
              <a:gdLst>
                <a:gd name="T0" fmla="*/ 77 w 108"/>
                <a:gd name="T1" fmla="*/ 25 h 40"/>
                <a:gd name="T2" fmla="*/ 84 w 108"/>
                <a:gd name="T3" fmla="*/ 6 h 40"/>
                <a:gd name="T4" fmla="*/ 108 w 108"/>
                <a:gd name="T5" fmla="*/ 25 h 40"/>
                <a:gd name="T6" fmla="*/ 92 w 108"/>
                <a:gd name="T7" fmla="*/ 35 h 40"/>
                <a:gd name="T8" fmla="*/ 43 w 108"/>
                <a:gd name="T9" fmla="*/ 40 h 40"/>
                <a:gd name="T10" fmla="*/ 3 w 108"/>
                <a:gd name="T11" fmla="*/ 29 h 40"/>
                <a:gd name="T12" fmla="*/ 0 w 108"/>
                <a:gd name="T13" fmla="*/ 7 h 40"/>
                <a:gd name="T14" fmla="*/ 83 w 108"/>
                <a:gd name="T15" fmla="*/ 23 h 4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8" h="40">
                  <a:moveTo>
                    <a:pt x="77" y="25"/>
                  </a:moveTo>
                  <a:cubicBezTo>
                    <a:pt x="79" y="20"/>
                    <a:pt x="82" y="12"/>
                    <a:pt x="84" y="6"/>
                  </a:cubicBezTo>
                  <a:cubicBezTo>
                    <a:pt x="108" y="25"/>
                    <a:pt x="108" y="25"/>
                    <a:pt x="108" y="25"/>
                  </a:cubicBezTo>
                  <a:cubicBezTo>
                    <a:pt x="92" y="35"/>
                    <a:pt x="92" y="35"/>
                    <a:pt x="92" y="35"/>
                  </a:cubicBezTo>
                  <a:cubicBezTo>
                    <a:pt x="43" y="40"/>
                    <a:pt x="43" y="40"/>
                    <a:pt x="43" y="40"/>
                  </a:cubicBezTo>
                  <a:cubicBezTo>
                    <a:pt x="3" y="29"/>
                    <a:pt x="3" y="29"/>
                    <a:pt x="3" y="29"/>
                  </a:cubicBezTo>
                  <a:cubicBezTo>
                    <a:pt x="0" y="7"/>
                    <a:pt x="0" y="7"/>
                    <a:pt x="0" y="7"/>
                  </a:cubicBezTo>
                  <a:cubicBezTo>
                    <a:pt x="29" y="0"/>
                    <a:pt x="59" y="6"/>
                    <a:pt x="83" y="23"/>
                  </a:cubicBezTo>
                </a:path>
              </a:pathLst>
            </a:custGeom>
            <a:solidFill>
              <a:srgbClr val="F2F1E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6" name="Freeform 64"/>
            <p:cNvSpPr/>
            <p:nvPr/>
          </p:nvSpPr>
          <p:spPr bwMode="auto">
            <a:xfrm>
              <a:off x="1978025" y="4008438"/>
              <a:ext cx="476250" cy="182563"/>
            </a:xfrm>
            <a:custGeom>
              <a:avLst/>
              <a:gdLst>
                <a:gd name="T0" fmla="*/ 80 w 112"/>
                <a:gd name="T1" fmla="*/ 27 h 43"/>
                <a:gd name="T2" fmla="*/ 88 w 112"/>
                <a:gd name="T3" fmla="*/ 8 h 43"/>
                <a:gd name="T4" fmla="*/ 85 w 112"/>
                <a:gd name="T5" fmla="*/ 8 h 43"/>
                <a:gd name="T6" fmla="*/ 109 w 112"/>
                <a:gd name="T7" fmla="*/ 27 h 43"/>
                <a:gd name="T8" fmla="*/ 109 w 112"/>
                <a:gd name="T9" fmla="*/ 24 h 43"/>
                <a:gd name="T10" fmla="*/ 94 w 112"/>
                <a:gd name="T11" fmla="*/ 34 h 43"/>
                <a:gd name="T12" fmla="*/ 92 w 112"/>
                <a:gd name="T13" fmla="*/ 34 h 43"/>
                <a:gd name="T14" fmla="*/ 84 w 112"/>
                <a:gd name="T15" fmla="*/ 35 h 43"/>
                <a:gd name="T16" fmla="*/ 46 w 112"/>
                <a:gd name="T17" fmla="*/ 39 h 43"/>
                <a:gd name="T18" fmla="*/ 13 w 112"/>
                <a:gd name="T19" fmla="*/ 30 h 43"/>
                <a:gd name="T20" fmla="*/ 6 w 112"/>
                <a:gd name="T21" fmla="*/ 29 h 43"/>
                <a:gd name="T22" fmla="*/ 7 w 112"/>
                <a:gd name="T23" fmla="*/ 26 h 43"/>
                <a:gd name="T24" fmla="*/ 4 w 112"/>
                <a:gd name="T25" fmla="*/ 8 h 43"/>
                <a:gd name="T26" fmla="*/ 3 w 112"/>
                <a:gd name="T27" fmla="*/ 10 h 43"/>
                <a:gd name="T28" fmla="*/ 84 w 112"/>
                <a:gd name="T29" fmla="*/ 25 h 43"/>
                <a:gd name="T30" fmla="*/ 86 w 112"/>
                <a:gd name="T31" fmla="*/ 22 h 43"/>
                <a:gd name="T32" fmla="*/ 2 w 112"/>
                <a:gd name="T33" fmla="*/ 6 h 43"/>
                <a:gd name="T34" fmla="*/ 0 w 112"/>
                <a:gd name="T35" fmla="*/ 9 h 43"/>
                <a:gd name="T36" fmla="*/ 3 w 112"/>
                <a:gd name="T37" fmla="*/ 31 h 43"/>
                <a:gd name="T38" fmla="*/ 5 w 112"/>
                <a:gd name="T39" fmla="*/ 32 h 43"/>
                <a:gd name="T40" fmla="*/ 55 w 112"/>
                <a:gd name="T41" fmla="*/ 42 h 43"/>
                <a:gd name="T42" fmla="*/ 91 w 112"/>
                <a:gd name="T43" fmla="*/ 39 h 43"/>
                <a:gd name="T44" fmla="*/ 111 w 112"/>
                <a:gd name="T45" fmla="*/ 28 h 43"/>
                <a:gd name="T46" fmla="*/ 111 w 112"/>
                <a:gd name="T47" fmla="*/ 25 h 43"/>
                <a:gd name="T48" fmla="*/ 88 w 112"/>
                <a:gd name="T49" fmla="*/ 6 h 43"/>
                <a:gd name="T50" fmla="*/ 85 w 112"/>
                <a:gd name="T51" fmla="*/ 6 h 43"/>
                <a:gd name="T52" fmla="*/ 77 w 112"/>
                <a:gd name="T53" fmla="*/ 25 h 43"/>
                <a:gd name="T54" fmla="*/ 80 w 112"/>
                <a:gd name="T55" fmla="*/ 2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12" h="43">
                  <a:moveTo>
                    <a:pt x="80" y="27"/>
                  </a:moveTo>
                  <a:cubicBezTo>
                    <a:pt x="83" y="21"/>
                    <a:pt x="85" y="14"/>
                    <a:pt x="88" y="8"/>
                  </a:cubicBezTo>
                  <a:cubicBezTo>
                    <a:pt x="87" y="8"/>
                    <a:pt x="86" y="8"/>
                    <a:pt x="85" y="8"/>
                  </a:cubicBezTo>
                  <a:cubicBezTo>
                    <a:pt x="93" y="15"/>
                    <a:pt x="101" y="21"/>
                    <a:pt x="109" y="27"/>
                  </a:cubicBezTo>
                  <a:cubicBezTo>
                    <a:pt x="109" y="26"/>
                    <a:pt x="109" y="25"/>
                    <a:pt x="109" y="24"/>
                  </a:cubicBezTo>
                  <a:cubicBezTo>
                    <a:pt x="104" y="27"/>
                    <a:pt x="99" y="32"/>
                    <a:pt x="94" y="34"/>
                  </a:cubicBezTo>
                  <a:cubicBezTo>
                    <a:pt x="94" y="34"/>
                    <a:pt x="94" y="34"/>
                    <a:pt x="92" y="34"/>
                  </a:cubicBezTo>
                  <a:cubicBezTo>
                    <a:pt x="89" y="35"/>
                    <a:pt x="87" y="35"/>
                    <a:pt x="84" y="35"/>
                  </a:cubicBezTo>
                  <a:cubicBezTo>
                    <a:pt x="72" y="36"/>
                    <a:pt x="58" y="39"/>
                    <a:pt x="46" y="39"/>
                  </a:cubicBezTo>
                  <a:cubicBezTo>
                    <a:pt x="36" y="38"/>
                    <a:pt x="23" y="33"/>
                    <a:pt x="13" y="30"/>
                  </a:cubicBezTo>
                  <a:cubicBezTo>
                    <a:pt x="11" y="30"/>
                    <a:pt x="8" y="30"/>
                    <a:pt x="6" y="29"/>
                  </a:cubicBezTo>
                  <a:cubicBezTo>
                    <a:pt x="8" y="30"/>
                    <a:pt x="7" y="29"/>
                    <a:pt x="7" y="26"/>
                  </a:cubicBezTo>
                  <a:cubicBezTo>
                    <a:pt x="7" y="20"/>
                    <a:pt x="5" y="14"/>
                    <a:pt x="4" y="8"/>
                  </a:cubicBezTo>
                  <a:cubicBezTo>
                    <a:pt x="4" y="9"/>
                    <a:pt x="3" y="9"/>
                    <a:pt x="3" y="10"/>
                  </a:cubicBezTo>
                  <a:cubicBezTo>
                    <a:pt x="31" y="4"/>
                    <a:pt x="60" y="9"/>
                    <a:pt x="84" y="25"/>
                  </a:cubicBezTo>
                  <a:cubicBezTo>
                    <a:pt x="86" y="27"/>
                    <a:pt x="88" y="23"/>
                    <a:pt x="86" y="22"/>
                  </a:cubicBezTo>
                  <a:cubicBezTo>
                    <a:pt x="61" y="5"/>
                    <a:pt x="31" y="0"/>
                    <a:pt x="2" y="6"/>
                  </a:cubicBezTo>
                  <a:cubicBezTo>
                    <a:pt x="1" y="7"/>
                    <a:pt x="0" y="8"/>
                    <a:pt x="0" y="9"/>
                  </a:cubicBezTo>
                  <a:cubicBezTo>
                    <a:pt x="1" y="16"/>
                    <a:pt x="2" y="24"/>
                    <a:pt x="3" y="31"/>
                  </a:cubicBezTo>
                  <a:cubicBezTo>
                    <a:pt x="4" y="32"/>
                    <a:pt x="4" y="32"/>
                    <a:pt x="5" y="32"/>
                  </a:cubicBezTo>
                  <a:cubicBezTo>
                    <a:pt x="21" y="37"/>
                    <a:pt x="38" y="43"/>
                    <a:pt x="55" y="42"/>
                  </a:cubicBezTo>
                  <a:cubicBezTo>
                    <a:pt x="67" y="41"/>
                    <a:pt x="79" y="40"/>
                    <a:pt x="91" y="39"/>
                  </a:cubicBezTo>
                  <a:cubicBezTo>
                    <a:pt x="99" y="38"/>
                    <a:pt x="105" y="32"/>
                    <a:pt x="111" y="28"/>
                  </a:cubicBezTo>
                  <a:cubicBezTo>
                    <a:pt x="112" y="27"/>
                    <a:pt x="112" y="25"/>
                    <a:pt x="111" y="25"/>
                  </a:cubicBezTo>
                  <a:cubicBezTo>
                    <a:pt x="103" y="18"/>
                    <a:pt x="96" y="12"/>
                    <a:pt x="88" y="6"/>
                  </a:cubicBezTo>
                  <a:cubicBezTo>
                    <a:pt x="87" y="5"/>
                    <a:pt x="85" y="5"/>
                    <a:pt x="85" y="6"/>
                  </a:cubicBezTo>
                  <a:cubicBezTo>
                    <a:pt x="82" y="12"/>
                    <a:pt x="80" y="19"/>
                    <a:pt x="77" y="25"/>
                  </a:cubicBezTo>
                  <a:cubicBezTo>
                    <a:pt x="76" y="27"/>
                    <a:pt x="79" y="29"/>
                    <a:pt x="80" y="27"/>
                  </a:cubicBezTo>
                  <a:close/>
                </a:path>
              </a:pathLst>
            </a:custGeom>
            <a:solidFill>
              <a:srgbClr val="F2F1E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7" name="Freeform 65"/>
            <p:cNvSpPr/>
            <p:nvPr/>
          </p:nvSpPr>
          <p:spPr bwMode="auto">
            <a:xfrm>
              <a:off x="1892300" y="3519488"/>
              <a:ext cx="739775" cy="857250"/>
            </a:xfrm>
            <a:custGeom>
              <a:avLst/>
              <a:gdLst>
                <a:gd name="T0" fmla="*/ 44 w 174"/>
                <a:gd name="T1" fmla="*/ 54 h 202"/>
                <a:gd name="T2" fmla="*/ 85 w 174"/>
                <a:gd name="T3" fmla="*/ 127 h 202"/>
                <a:gd name="T4" fmla="*/ 155 w 174"/>
                <a:gd name="T5" fmla="*/ 175 h 202"/>
                <a:gd name="T6" fmla="*/ 172 w 174"/>
                <a:gd name="T7" fmla="*/ 195 h 202"/>
                <a:gd name="T8" fmla="*/ 153 w 174"/>
                <a:gd name="T9" fmla="*/ 200 h 202"/>
                <a:gd name="T10" fmla="*/ 50 w 174"/>
                <a:gd name="T11" fmla="*/ 142 h 202"/>
                <a:gd name="T12" fmla="*/ 3 w 174"/>
                <a:gd name="T13" fmla="*/ 34 h 202"/>
                <a:gd name="T14" fmla="*/ 25 w 174"/>
                <a:gd name="T15" fmla="*/ 0 h 202"/>
                <a:gd name="T16" fmla="*/ 48 w 174"/>
                <a:gd name="T17" fmla="*/ 41 h 202"/>
                <a:gd name="T18" fmla="*/ 44 w 174"/>
                <a:gd name="T19" fmla="*/ 54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4" h="202">
                  <a:moveTo>
                    <a:pt x="44" y="54"/>
                  </a:moveTo>
                  <a:cubicBezTo>
                    <a:pt x="49" y="81"/>
                    <a:pt x="64" y="107"/>
                    <a:pt x="85" y="127"/>
                  </a:cubicBezTo>
                  <a:cubicBezTo>
                    <a:pt x="105" y="148"/>
                    <a:pt x="130" y="163"/>
                    <a:pt x="155" y="175"/>
                  </a:cubicBezTo>
                  <a:cubicBezTo>
                    <a:pt x="164" y="179"/>
                    <a:pt x="174" y="186"/>
                    <a:pt x="172" y="195"/>
                  </a:cubicBezTo>
                  <a:cubicBezTo>
                    <a:pt x="170" y="201"/>
                    <a:pt x="160" y="202"/>
                    <a:pt x="153" y="200"/>
                  </a:cubicBezTo>
                  <a:cubicBezTo>
                    <a:pt x="115" y="194"/>
                    <a:pt x="77" y="172"/>
                    <a:pt x="50" y="142"/>
                  </a:cubicBezTo>
                  <a:cubicBezTo>
                    <a:pt x="23" y="112"/>
                    <a:pt x="6" y="72"/>
                    <a:pt x="3" y="34"/>
                  </a:cubicBezTo>
                  <a:cubicBezTo>
                    <a:pt x="3" y="34"/>
                    <a:pt x="0" y="14"/>
                    <a:pt x="25" y="0"/>
                  </a:cubicBezTo>
                  <a:cubicBezTo>
                    <a:pt x="25" y="0"/>
                    <a:pt x="49" y="15"/>
                    <a:pt x="48" y="41"/>
                  </a:cubicBezTo>
                  <a:lnTo>
                    <a:pt x="44" y="54"/>
                  </a:lnTo>
                  <a:close/>
                </a:path>
              </a:pathLst>
            </a:custGeom>
            <a:solidFill>
              <a:srgbClr val="E8CAA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 name="Freeform 66"/>
            <p:cNvSpPr/>
            <p:nvPr/>
          </p:nvSpPr>
          <p:spPr bwMode="auto">
            <a:xfrm>
              <a:off x="1897063" y="3514725"/>
              <a:ext cx="755650" cy="862013"/>
            </a:xfrm>
            <a:custGeom>
              <a:avLst/>
              <a:gdLst>
                <a:gd name="T0" fmla="*/ 43 w 178"/>
                <a:gd name="T1" fmla="*/ 55 h 203"/>
                <a:gd name="T2" fmla="*/ 102 w 178"/>
                <a:gd name="T3" fmla="*/ 145 h 203"/>
                <a:gd name="T4" fmla="*/ 151 w 178"/>
                <a:gd name="T5" fmla="*/ 175 h 203"/>
                <a:gd name="T6" fmla="*/ 163 w 178"/>
                <a:gd name="T7" fmla="*/ 182 h 203"/>
                <a:gd name="T8" fmla="*/ 164 w 178"/>
                <a:gd name="T9" fmla="*/ 201 h 203"/>
                <a:gd name="T10" fmla="*/ 157 w 178"/>
                <a:gd name="T11" fmla="*/ 202 h 203"/>
                <a:gd name="T12" fmla="*/ 127 w 178"/>
                <a:gd name="T13" fmla="*/ 195 h 203"/>
                <a:gd name="T14" fmla="*/ 30 w 178"/>
                <a:gd name="T15" fmla="*/ 117 h 203"/>
                <a:gd name="T16" fmla="*/ 6 w 178"/>
                <a:gd name="T17" fmla="*/ 60 h 203"/>
                <a:gd name="T18" fmla="*/ 4 w 178"/>
                <a:gd name="T19" fmla="*/ 23 h 203"/>
                <a:gd name="T20" fmla="*/ 12 w 178"/>
                <a:gd name="T21" fmla="*/ 10 h 203"/>
                <a:gd name="T22" fmla="*/ 24 w 178"/>
                <a:gd name="T23" fmla="*/ 1 h 203"/>
                <a:gd name="T24" fmla="*/ 35 w 178"/>
                <a:gd name="T25" fmla="*/ 11 h 203"/>
                <a:gd name="T26" fmla="*/ 47 w 178"/>
                <a:gd name="T27" fmla="*/ 37 h 203"/>
                <a:gd name="T28" fmla="*/ 43 w 178"/>
                <a:gd name="T29" fmla="*/ 54 h 203"/>
                <a:gd name="T30" fmla="*/ 44 w 178"/>
                <a:gd name="T31" fmla="*/ 55 h 203"/>
                <a:gd name="T32" fmla="*/ 43 w 178"/>
                <a:gd name="T33" fmla="*/ 22 h 203"/>
                <a:gd name="T34" fmla="*/ 24 w 178"/>
                <a:gd name="T35" fmla="*/ 0 h 203"/>
                <a:gd name="T36" fmla="*/ 23 w 178"/>
                <a:gd name="T37" fmla="*/ 0 h 203"/>
                <a:gd name="T38" fmla="*/ 2 w 178"/>
                <a:gd name="T39" fmla="*/ 27 h 203"/>
                <a:gd name="T40" fmla="*/ 5 w 178"/>
                <a:gd name="T41" fmla="*/ 57 h 203"/>
                <a:gd name="T42" fmla="*/ 60 w 178"/>
                <a:gd name="T43" fmla="*/ 155 h 203"/>
                <a:gd name="T44" fmla="*/ 155 w 178"/>
                <a:gd name="T45" fmla="*/ 202 h 203"/>
                <a:gd name="T46" fmla="*/ 171 w 178"/>
                <a:gd name="T47" fmla="*/ 189 h 203"/>
                <a:gd name="T48" fmla="*/ 134 w 178"/>
                <a:gd name="T49" fmla="*/ 164 h 203"/>
                <a:gd name="T50" fmla="*/ 44 w 178"/>
                <a:gd name="T51" fmla="*/ 54 h 203"/>
                <a:gd name="T52" fmla="*/ 43 w 178"/>
                <a:gd name="T53" fmla="*/ 55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78" h="203">
                  <a:moveTo>
                    <a:pt x="43" y="55"/>
                  </a:moveTo>
                  <a:cubicBezTo>
                    <a:pt x="49" y="91"/>
                    <a:pt x="73" y="122"/>
                    <a:pt x="102" y="145"/>
                  </a:cubicBezTo>
                  <a:cubicBezTo>
                    <a:pt x="117" y="156"/>
                    <a:pt x="134" y="166"/>
                    <a:pt x="151" y="175"/>
                  </a:cubicBezTo>
                  <a:cubicBezTo>
                    <a:pt x="155" y="177"/>
                    <a:pt x="160" y="179"/>
                    <a:pt x="163" y="182"/>
                  </a:cubicBezTo>
                  <a:cubicBezTo>
                    <a:pt x="168" y="185"/>
                    <a:pt x="178" y="194"/>
                    <a:pt x="164" y="201"/>
                  </a:cubicBezTo>
                  <a:cubicBezTo>
                    <a:pt x="162" y="202"/>
                    <a:pt x="159" y="202"/>
                    <a:pt x="157" y="202"/>
                  </a:cubicBezTo>
                  <a:cubicBezTo>
                    <a:pt x="147" y="201"/>
                    <a:pt x="137" y="198"/>
                    <a:pt x="127" y="195"/>
                  </a:cubicBezTo>
                  <a:cubicBezTo>
                    <a:pt x="87" y="181"/>
                    <a:pt x="53" y="153"/>
                    <a:pt x="30" y="117"/>
                  </a:cubicBezTo>
                  <a:cubicBezTo>
                    <a:pt x="19" y="100"/>
                    <a:pt x="11" y="80"/>
                    <a:pt x="6" y="60"/>
                  </a:cubicBezTo>
                  <a:cubicBezTo>
                    <a:pt x="4" y="49"/>
                    <a:pt x="0" y="35"/>
                    <a:pt x="4" y="23"/>
                  </a:cubicBezTo>
                  <a:cubicBezTo>
                    <a:pt x="6" y="18"/>
                    <a:pt x="9" y="14"/>
                    <a:pt x="12" y="10"/>
                  </a:cubicBezTo>
                  <a:cubicBezTo>
                    <a:pt x="14" y="8"/>
                    <a:pt x="21" y="1"/>
                    <a:pt x="24" y="1"/>
                  </a:cubicBezTo>
                  <a:cubicBezTo>
                    <a:pt x="27" y="2"/>
                    <a:pt x="33" y="9"/>
                    <a:pt x="35" y="11"/>
                  </a:cubicBezTo>
                  <a:cubicBezTo>
                    <a:pt x="41" y="18"/>
                    <a:pt x="46" y="27"/>
                    <a:pt x="47" y="37"/>
                  </a:cubicBezTo>
                  <a:cubicBezTo>
                    <a:pt x="47" y="43"/>
                    <a:pt x="45" y="48"/>
                    <a:pt x="43" y="54"/>
                  </a:cubicBezTo>
                  <a:cubicBezTo>
                    <a:pt x="43" y="55"/>
                    <a:pt x="44" y="55"/>
                    <a:pt x="44" y="55"/>
                  </a:cubicBezTo>
                  <a:cubicBezTo>
                    <a:pt x="48" y="43"/>
                    <a:pt x="49" y="34"/>
                    <a:pt x="43" y="22"/>
                  </a:cubicBezTo>
                  <a:cubicBezTo>
                    <a:pt x="39" y="13"/>
                    <a:pt x="32" y="5"/>
                    <a:pt x="24" y="0"/>
                  </a:cubicBezTo>
                  <a:cubicBezTo>
                    <a:pt x="23" y="0"/>
                    <a:pt x="23" y="0"/>
                    <a:pt x="23" y="0"/>
                  </a:cubicBezTo>
                  <a:cubicBezTo>
                    <a:pt x="13" y="7"/>
                    <a:pt x="4" y="15"/>
                    <a:pt x="2" y="27"/>
                  </a:cubicBezTo>
                  <a:cubicBezTo>
                    <a:pt x="0" y="37"/>
                    <a:pt x="3" y="48"/>
                    <a:pt x="5" y="57"/>
                  </a:cubicBezTo>
                  <a:cubicBezTo>
                    <a:pt x="13" y="95"/>
                    <a:pt x="32" y="129"/>
                    <a:pt x="60" y="155"/>
                  </a:cubicBezTo>
                  <a:cubicBezTo>
                    <a:pt x="85" y="178"/>
                    <a:pt x="120" y="199"/>
                    <a:pt x="155" y="202"/>
                  </a:cubicBezTo>
                  <a:cubicBezTo>
                    <a:pt x="163" y="203"/>
                    <a:pt x="175" y="200"/>
                    <a:pt x="171" y="189"/>
                  </a:cubicBezTo>
                  <a:cubicBezTo>
                    <a:pt x="166" y="176"/>
                    <a:pt x="144" y="170"/>
                    <a:pt x="134" y="164"/>
                  </a:cubicBezTo>
                  <a:cubicBezTo>
                    <a:pt x="91" y="141"/>
                    <a:pt x="52" y="104"/>
                    <a:pt x="44" y="54"/>
                  </a:cubicBezTo>
                  <a:cubicBezTo>
                    <a:pt x="44" y="54"/>
                    <a:pt x="43" y="54"/>
                    <a:pt x="43" y="55"/>
                  </a:cubicBezTo>
                  <a:close/>
                </a:path>
              </a:pathLst>
            </a:custGeom>
            <a:solidFill>
              <a:srgbClr val="E8CAA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9" name="Freeform 67"/>
            <p:cNvSpPr/>
            <p:nvPr/>
          </p:nvSpPr>
          <p:spPr bwMode="auto">
            <a:xfrm>
              <a:off x="1360488" y="2147888"/>
              <a:ext cx="1385888" cy="1328738"/>
            </a:xfrm>
            <a:custGeom>
              <a:avLst/>
              <a:gdLst>
                <a:gd name="T0" fmla="*/ 314 w 326"/>
                <a:gd name="T1" fmla="*/ 149 h 313"/>
                <a:gd name="T2" fmla="*/ 182 w 326"/>
                <a:gd name="T3" fmla="*/ 300 h 313"/>
                <a:gd name="T4" fmla="*/ 13 w 326"/>
                <a:gd name="T5" fmla="*/ 173 h 313"/>
                <a:gd name="T6" fmla="*/ 140 w 326"/>
                <a:gd name="T7" fmla="*/ 12 h 313"/>
                <a:gd name="T8" fmla="*/ 314 w 326"/>
                <a:gd name="T9" fmla="*/ 149 h 313"/>
              </a:gdLst>
              <a:ahLst/>
              <a:cxnLst>
                <a:cxn ang="0">
                  <a:pos x="T0" y="T1"/>
                </a:cxn>
                <a:cxn ang="0">
                  <a:pos x="T2" y="T3"/>
                </a:cxn>
                <a:cxn ang="0">
                  <a:pos x="T4" y="T5"/>
                </a:cxn>
                <a:cxn ang="0">
                  <a:pos x="T6" y="T7"/>
                </a:cxn>
                <a:cxn ang="0">
                  <a:pos x="T8" y="T9"/>
                </a:cxn>
              </a:cxnLst>
              <a:rect l="0" t="0" r="r" b="b"/>
              <a:pathLst>
                <a:path w="326" h="313">
                  <a:moveTo>
                    <a:pt x="314" y="149"/>
                  </a:moveTo>
                  <a:cubicBezTo>
                    <a:pt x="326" y="231"/>
                    <a:pt x="263" y="288"/>
                    <a:pt x="182" y="300"/>
                  </a:cubicBezTo>
                  <a:cubicBezTo>
                    <a:pt x="101" y="313"/>
                    <a:pt x="25" y="256"/>
                    <a:pt x="13" y="173"/>
                  </a:cubicBezTo>
                  <a:cubicBezTo>
                    <a:pt x="0" y="91"/>
                    <a:pt x="59" y="24"/>
                    <a:pt x="140" y="12"/>
                  </a:cubicBezTo>
                  <a:cubicBezTo>
                    <a:pt x="221" y="0"/>
                    <a:pt x="301" y="66"/>
                    <a:pt x="314" y="149"/>
                  </a:cubicBezTo>
                  <a:close/>
                </a:path>
              </a:pathLst>
            </a:custGeom>
            <a:solidFill>
              <a:srgbClr val="EFD5B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0" name="Freeform 68"/>
            <p:cNvSpPr/>
            <p:nvPr/>
          </p:nvSpPr>
          <p:spPr bwMode="auto">
            <a:xfrm>
              <a:off x="1246188" y="1973263"/>
              <a:ext cx="595313" cy="557213"/>
            </a:xfrm>
            <a:custGeom>
              <a:avLst/>
              <a:gdLst>
                <a:gd name="T0" fmla="*/ 67 w 140"/>
                <a:gd name="T1" fmla="*/ 130 h 131"/>
                <a:gd name="T2" fmla="*/ 12 w 140"/>
                <a:gd name="T3" fmla="*/ 101 h 131"/>
                <a:gd name="T4" fmla="*/ 11 w 140"/>
                <a:gd name="T5" fmla="*/ 38 h 131"/>
                <a:gd name="T6" fmla="*/ 93 w 140"/>
                <a:gd name="T7" fmla="*/ 13 h 131"/>
                <a:gd name="T8" fmla="*/ 135 w 140"/>
                <a:gd name="T9" fmla="*/ 90 h 131"/>
              </a:gdLst>
              <a:ahLst/>
              <a:cxnLst>
                <a:cxn ang="0">
                  <a:pos x="T0" y="T1"/>
                </a:cxn>
                <a:cxn ang="0">
                  <a:pos x="T2" y="T3"/>
                </a:cxn>
                <a:cxn ang="0">
                  <a:pos x="T4" y="T5"/>
                </a:cxn>
                <a:cxn ang="0">
                  <a:pos x="T6" y="T7"/>
                </a:cxn>
                <a:cxn ang="0">
                  <a:pos x="T8" y="T9"/>
                </a:cxn>
              </a:cxnLst>
              <a:rect l="0" t="0" r="r" b="b"/>
              <a:pathLst>
                <a:path w="140" h="131">
                  <a:moveTo>
                    <a:pt x="67" y="130"/>
                  </a:moveTo>
                  <a:cubicBezTo>
                    <a:pt x="45" y="131"/>
                    <a:pt x="23" y="120"/>
                    <a:pt x="12" y="101"/>
                  </a:cubicBezTo>
                  <a:cubicBezTo>
                    <a:pt x="0" y="82"/>
                    <a:pt x="0" y="57"/>
                    <a:pt x="11" y="38"/>
                  </a:cubicBezTo>
                  <a:cubicBezTo>
                    <a:pt x="27" y="11"/>
                    <a:pt x="64" y="0"/>
                    <a:pt x="93" y="13"/>
                  </a:cubicBezTo>
                  <a:cubicBezTo>
                    <a:pt x="122" y="25"/>
                    <a:pt x="140" y="59"/>
                    <a:pt x="135" y="90"/>
                  </a:cubicBezTo>
                </a:path>
              </a:pathLst>
            </a:custGeom>
            <a:solidFill>
              <a:srgbClr val="68645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1" name="Freeform 69"/>
            <p:cNvSpPr/>
            <p:nvPr/>
          </p:nvSpPr>
          <p:spPr bwMode="auto">
            <a:xfrm>
              <a:off x="1195388" y="1944688"/>
              <a:ext cx="654050" cy="593725"/>
            </a:xfrm>
            <a:custGeom>
              <a:avLst/>
              <a:gdLst>
                <a:gd name="T0" fmla="*/ 79 w 154"/>
                <a:gd name="T1" fmla="*/ 135 h 140"/>
                <a:gd name="T2" fmla="*/ 18 w 154"/>
                <a:gd name="T3" fmla="*/ 89 h 140"/>
                <a:gd name="T4" fmla="*/ 51 w 154"/>
                <a:gd name="T5" fmla="*/ 23 h 140"/>
                <a:gd name="T6" fmla="*/ 145 w 154"/>
                <a:gd name="T7" fmla="*/ 97 h 140"/>
                <a:gd name="T8" fmla="*/ 149 w 154"/>
                <a:gd name="T9" fmla="*/ 97 h 140"/>
                <a:gd name="T10" fmla="*/ 78 w 154"/>
                <a:gd name="T11" fmla="*/ 13 h 140"/>
                <a:gd name="T12" fmla="*/ 18 w 154"/>
                <a:gd name="T13" fmla="*/ 101 h 140"/>
                <a:gd name="T14" fmla="*/ 79 w 154"/>
                <a:gd name="T15" fmla="*/ 139 h 140"/>
                <a:gd name="T16" fmla="*/ 79 w 154"/>
                <a:gd name="T17" fmla="*/ 135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4" h="140">
                  <a:moveTo>
                    <a:pt x="79" y="135"/>
                  </a:moveTo>
                  <a:cubicBezTo>
                    <a:pt x="51" y="136"/>
                    <a:pt x="24" y="117"/>
                    <a:pt x="18" y="89"/>
                  </a:cubicBezTo>
                  <a:cubicBezTo>
                    <a:pt x="13" y="61"/>
                    <a:pt x="26" y="34"/>
                    <a:pt x="51" y="23"/>
                  </a:cubicBezTo>
                  <a:cubicBezTo>
                    <a:pt x="102" y="0"/>
                    <a:pt x="151" y="46"/>
                    <a:pt x="145" y="97"/>
                  </a:cubicBezTo>
                  <a:cubicBezTo>
                    <a:pt x="145" y="100"/>
                    <a:pt x="149" y="100"/>
                    <a:pt x="149" y="97"/>
                  </a:cubicBezTo>
                  <a:cubicBezTo>
                    <a:pt x="154" y="55"/>
                    <a:pt x="123" y="11"/>
                    <a:pt x="78" y="13"/>
                  </a:cubicBezTo>
                  <a:cubicBezTo>
                    <a:pt x="33" y="14"/>
                    <a:pt x="0" y="58"/>
                    <a:pt x="18" y="101"/>
                  </a:cubicBezTo>
                  <a:cubicBezTo>
                    <a:pt x="28" y="125"/>
                    <a:pt x="53" y="140"/>
                    <a:pt x="79" y="139"/>
                  </a:cubicBezTo>
                  <a:cubicBezTo>
                    <a:pt x="82" y="139"/>
                    <a:pt x="82" y="135"/>
                    <a:pt x="79" y="135"/>
                  </a:cubicBezTo>
                  <a:close/>
                </a:path>
              </a:pathLst>
            </a:custGeom>
            <a:solidFill>
              <a:srgbClr val="68645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2" name="Freeform 70"/>
            <p:cNvSpPr/>
            <p:nvPr/>
          </p:nvSpPr>
          <p:spPr bwMode="auto">
            <a:xfrm>
              <a:off x="1033463" y="2355850"/>
              <a:ext cx="463550" cy="334963"/>
            </a:xfrm>
            <a:custGeom>
              <a:avLst/>
              <a:gdLst>
                <a:gd name="T0" fmla="*/ 99 w 109"/>
                <a:gd name="T1" fmla="*/ 6 h 79"/>
                <a:gd name="T2" fmla="*/ 59 w 109"/>
                <a:gd name="T3" fmla="*/ 62 h 79"/>
                <a:gd name="T4" fmla="*/ 19 w 109"/>
                <a:gd name="T5" fmla="*/ 55 h 79"/>
                <a:gd name="T6" fmla="*/ 19 w 109"/>
                <a:gd name="T7" fmla="*/ 30 h 79"/>
                <a:gd name="T8" fmla="*/ 29 w 109"/>
                <a:gd name="T9" fmla="*/ 27 h 79"/>
                <a:gd name="T10" fmla="*/ 34 w 109"/>
                <a:gd name="T11" fmla="*/ 37 h 79"/>
                <a:gd name="T12" fmla="*/ 28 w 109"/>
                <a:gd name="T13" fmla="*/ 38 h 79"/>
                <a:gd name="T14" fmla="*/ 19 w 109"/>
                <a:gd name="T15" fmla="*/ 42 h 79"/>
                <a:gd name="T16" fmla="*/ 43 w 109"/>
                <a:gd name="T17" fmla="*/ 25 h 79"/>
                <a:gd name="T18" fmla="*/ 4 w 109"/>
                <a:gd name="T19" fmla="*/ 47 h 79"/>
                <a:gd name="T20" fmla="*/ 66 w 109"/>
                <a:gd name="T21" fmla="*/ 69 h 79"/>
                <a:gd name="T22" fmla="*/ 109 w 109"/>
                <a:gd name="T23" fmla="*/ 7 h 79"/>
                <a:gd name="T24" fmla="*/ 99 w 109"/>
                <a:gd name="T25" fmla="*/ 6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 h="79">
                  <a:moveTo>
                    <a:pt x="99" y="6"/>
                  </a:moveTo>
                  <a:cubicBezTo>
                    <a:pt x="98" y="31"/>
                    <a:pt x="82" y="53"/>
                    <a:pt x="59" y="62"/>
                  </a:cubicBezTo>
                  <a:cubicBezTo>
                    <a:pt x="46" y="66"/>
                    <a:pt x="28" y="66"/>
                    <a:pt x="19" y="55"/>
                  </a:cubicBezTo>
                  <a:cubicBezTo>
                    <a:pt x="13" y="48"/>
                    <a:pt x="11" y="36"/>
                    <a:pt x="19" y="30"/>
                  </a:cubicBezTo>
                  <a:cubicBezTo>
                    <a:pt x="21" y="28"/>
                    <a:pt x="26" y="27"/>
                    <a:pt x="29" y="27"/>
                  </a:cubicBezTo>
                  <a:cubicBezTo>
                    <a:pt x="36" y="29"/>
                    <a:pt x="37" y="32"/>
                    <a:pt x="34" y="37"/>
                  </a:cubicBezTo>
                  <a:cubicBezTo>
                    <a:pt x="34" y="41"/>
                    <a:pt x="32" y="42"/>
                    <a:pt x="28" y="38"/>
                  </a:cubicBezTo>
                  <a:cubicBezTo>
                    <a:pt x="25" y="32"/>
                    <a:pt x="16" y="37"/>
                    <a:pt x="19" y="42"/>
                  </a:cubicBezTo>
                  <a:cubicBezTo>
                    <a:pt x="29" y="62"/>
                    <a:pt x="56" y="43"/>
                    <a:pt x="43" y="25"/>
                  </a:cubicBezTo>
                  <a:cubicBezTo>
                    <a:pt x="28" y="5"/>
                    <a:pt x="0" y="26"/>
                    <a:pt x="4" y="47"/>
                  </a:cubicBezTo>
                  <a:cubicBezTo>
                    <a:pt x="9" y="75"/>
                    <a:pt x="44" y="79"/>
                    <a:pt x="66" y="69"/>
                  </a:cubicBezTo>
                  <a:cubicBezTo>
                    <a:pt x="91" y="59"/>
                    <a:pt x="108" y="34"/>
                    <a:pt x="109" y="7"/>
                  </a:cubicBezTo>
                  <a:cubicBezTo>
                    <a:pt x="109" y="1"/>
                    <a:pt x="99" y="0"/>
                    <a:pt x="99" y="6"/>
                  </a:cubicBezTo>
                  <a:close/>
                </a:path>
              </a:pathLst>
            </a:custGeom>
            <a:solidFill>
              <a:srgbClr val="68645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3" name="Freeform 71"/>
            <p:cNvSpPr/>
            <p:nvPr/>
          </p:nvSpPr>
          <p:spPr bwMode="auto">
            <a:xfrm>
              <a:off x="2406650" y="2870200"/>
              <a:ext cx="101600" cy="96838"/>
            </a:xfrm>
            <a:custGeom>
              <a:avLst/>
              <a:gdLst>
                <a:gd name="T0" fmla="*/ 23 w 24"/>
                <a:gd name="T1" fmla="*/ 9 h 23"/>
                <a:gd name="T2" fmla="*/ 14 w 24"/>
                <a:gd name="T3" fmla="*/ 22 h 23"/>
                <a:gd name="T4" fmla="*/ 1 w 24"/>
                <a:gd name="T5" fmla="*/ 13 h 23"/>
                <a:gd name="T6" fmla="*/ 10 w 24"/>
                <a:gd name="T7" fmla="*/ 0 h 23"/>
                <a:gd name="T8" fmla="*/ 23 w 24"/>
                <a:gd name="T9" fmla="*/ 9 h 23"/>
              </a:gdLst>
              <a:ahLst/>
              <a:cxnLst>
                <a:cxn ang="0">
                  <a:pos x="T0" y="T1"/>
                </a:cxn>
                <a:cxn ang="0">
                  <a:pos x="T2" y="T3"/>
                </a:cxn>
                <a:cxn ang="0">
                  <a:pos x="T4" y="T5"/>
                </a:cxn>
                <a:cxn ang="0">
                  <a:pos x="T6" y="T7"/>
                </a:cxn>
                <a:cxn ang="0">
                  <a:pos x="T8" y="T9"/>
                </a:cxn>
              </a:cxnLst>
              <a:rect l="0" t="0" r="r" b="b"/>
              <a:pathLst>
                <a:path w="24" h="23">
                  <a:moveTo>
                    <a:pt x="23" y="9"/>
                  </a:moveTo>
                  <a:cubicBezTo>
                    <a:pt x="24" y="15"/>
                    <a:pt x="19" y="21"/>
                    <a:pt x="14" y="22"/>
                  </a:cubicBezTo>
                  <a:cubicBezTo>
                    <a:pt x="8" y="23"/>
                    <a:pt x="2" y="19"/>
                    <a:pt x="1" y="13"/>
                  </a:cubicBezTo>
                  <a:cubicBezTo>
                    <a:pt x="0" y="7"/>
                    <a:pt x="4" y="1"/>
                    <a:pt x="10" y="0"/>
                  </a:cubicBezTo>
                  <a:cubicBezTo>
                    <a:pt x="16" y="0"/>
                    <a:pt x="22" y="4"/>
                    <a:pt x="23" y="9"/>
                  </a:cubicBezTo>
                  <a:close/>
                </a:path>
              </a:pathLst>
            </a:custGeom>
            <a:solidFill>
              <a:srgbClr val="68645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4" name="Freeform 72"/>
            <p:cNvSpPr/>
            <p:nvPr/>
          </p:nvSpPr>
          <p:spPr bwMode="auto">
            <a:xfrm>
              <a:off x="2376488" y="2997200"/>
              <a:ext cx="182563" cy="101600"/>
            </a:xfrm>
            <a:custGeom>
              <a:avLst/>
              <a:gdLst>
                <a:gd name="T0" fmla="*/ 42 w 43"/>
                <a:gd name="T1" fmla="*/ 8 h 24"/>
                <a:gd name="T2" fmla="*/ 23 w 43"/>
                <a:gd name="T3" fmla="*/ 22 h 24"/>
                <a:gd name="T4" fmla="*/ 1 w 43"/>
                <a:gd name="T5" fmla="*/ 15 h 24"/>
                <a:gd name="T6" fmla="*/ 20 w 43"/>
                <a:gd name="T7" fmla="*/ 1 h 24"/>
                <a:gd name="T8" fmla="*/ 42 w 43"/>
                <a:gd name="T9" fmla="*/ 8 h 24"/>
              </a:gdLst>
              <a:ahLst/>
              <a:cxnLst>
                <a:cxn ang="0">
                  <a:pos x="T0" y="T1"/>
                </a:cxn>
                <a:cxn ang="0">
                  <a:pos x="T2" y="T3"/>
                </a:cxn>
                <a:cxn ang="0">
                  <a:pos x="T4" y="T5"/>
                </a:cxn>
                <a:cxn ang="0">
                  <a:pos x="T6" y="T7"/>
                </a:cxn>
                <a:cxn ang="0">
                  <a:pos x="T8" y="T9"/>
                </a:cxn>
              </a:cxnLst>
              <a:rect l="0" t="0" r="r" b="b"/>
              <a:pathLst>
                <a:path w="43" h="24">
                  <a:moveTo>
                    <a:pt x="42" y="8"/>
                  </a:moveTo>
                  <a:cubicBezTo>
                    <a:pt x="43" y="14"/>
                    <a:pt x="35" y="20"/>
                    <a:pt x="23" y="22"/>
                  </a:cubicBezTo>
                  <a:cubicBezTo>
                    <a:pt x="12" y="24"/>
                    <a:pt x="2" y="20"/>
                    <a:pt x="1" y="15"/>
                  </a:cubicBezTo>
                  <a:cubicBezTo>
                    <a:pt x="0" y="9"/>
                    <a:pt x="9" y="3"/>
                    <a:pt x="20" y="1"/>
                  </a:cubicBezTo>
                  <a:cubicBezTo>
                    <a:pt x="32" y="0"/>
                    <a:pt x="41" y="3"/>
                    <a:pt x="42" y="8"/>
                  </a:cubicBezTo>
                  <a:close/>
                </a:path>
              </a:pathLst>
            </a:custGeom>
            <a:solidFill>
              <a:srgbClr val="D8947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5" name="Freeform 73"/>
            <p:cNvSpPr/>
            <p:nvPr/>
          </p:nvSpPr>
          <p:spPr bwMode="auto">
            <a:xfrm>
              <a:off x="1385888" y="2147888"/>
              <a:ext cx="957263" cy="1138238"/>
            </a:xfrm>
            <a:custGeom>
              <a:avLst/>
              <a:gdLst>
                <a:gd name="T0" fmla="*/ 225 w 225"/>
                <a:gd name="T1" fmla="*/ 30 h 268"/>
                <a:gd name="T2" fmla="*/ 124 w 225"/>
                <a:gd name="T3" fmla="*/ 239 h 268"/>
                <a:gd name="T4" fmla="*/ 42 w 225"/>
                <a:gd name="T5" fmla="*/ 257 h 268"/>
                <a:gd name="T6" fmla="*/ 1 w 225"/>
                <a:gd name="T7" fmla="*/ 175 h 268"/>
                <a:gd name="T8" fmla="*/ 58 w 225"/>
                <a:gd name="T9" fmla="*/ 48 h 268"/>
                <a:gd name="T10" fmla="*/ 190 w 225"/>
                <a:gd name="T11" fmla="*/ 4 h 268"/>
                <a:gd name="T12" fmla="*/ 225 w 225"/>
                <a:gd name="T13" fmla="*/ 30 h 268"/>
              </a:gdLst>
              <a:ahLst/>
              <a:cxnLst>
                <a:cxn ang="0">
                  <a:pos x="T0" y="T1"/>
                </a:cxn>
                <a:cxn ang="0">
                  <a:pos x="T2" y="T3"/>
                </a:cxn>
                <a:cxn ang="0">
                  <a:pos x="T4" y="T5"/>
                </a:cxn>
                <a:cxn ang="0">
                  <a:pos x="T6" y="T7"/>
                </a:cxn>
                <a:cxn ang="0">
                  <a:pos x="T8" y="T9"/>
                </a:cxn>
                <a:cxn ang="0">
                  <a:pos x="T10" y="T11"/>
                </a:cxn>
                <a:cxn ang="0">
                  <a:pos x="T12" y="T13"/>
                </a:cxn>
              </a:cxnLst>
              <a:rect l="0" t="0" r="r" b="b"/>
              <a:pathLst>
                <a:path w="225" h="268">
                  <a:moveTo>
                    <a:pt x="225" y="30"/>
                  </a:moveTo>
                  <a:cubicBezTo>
                    <a:pt x="224" y="111"/>
                    <a:pt x="189" y="193"/>
                    <a:pt x="124" y="239"/>
                  </a:cubicBezTo>
                  <a:cubicBezTo>
                    <a:pt x="100" y="255"/>
                    <a:pt x="69" y="268"/>
                    <a:pt x="42" y="257"/>
                  </a:cubicBezTo>
                  <a:cubicBezTo>
                    <a:pt x="13" y="244"/>
                    <a:pt x="0" y="207"/>
                    <a:pt x="1" y="175"/>
                  </a:cubicBezTo>
                  <a:cubicBezTo>
                    <a:pt x="1" y="127"/>
                    <a:pt x="22" y="80"/>
                    <a:pt x="58" y="48"/>
                  </a:cubicBezTo>
                  <a:cubicBezTo>
                    <a:pt x="94" y="16"/>
                    <a:pt x="143" y="0"/>
                    <a:pt x="190" y="4"/>
                  </a:cubicBezTo>
                  <a:cubicBezTo>
                    <a:pt x="190" y="4"/>
                    <a:pt x="225" y="5"/>
                    <a:pt x="225" y="30"/>
                  </a:cubicBezTo>
                  <a:close/>
                </a:path>
              </a:pathLst>
            </a:custGeom>
            <a:solidFill>
              <a:srgbClr val="68645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6" name="Freeform 74"/>
            <p:cNvSpPr/>
            <p:nvPr/>
          </p:nvSpPr>
          <p:spPr bwMode="auto">
            <a:xfrm>
              <a:off x="1335088" y="2114550"/>
              <a:ext cx="1016000" cy="1247775"/>
            </a:xfrm>
            <a:custGeom>
              <a:avLst/>
              <a:gdLst>
                <a:gd name="T0" fmla="*/ 235 w 239"/>
                <a:gd name="T1" fmla="*/ 38 h 294"/>
                <a:gd name="T2" fmla="*/ 195 w 239"/>
                <a:gd name="T3" fmla="*/ 180 h 294"/>
                <a:gd name="T4" fmla="*/ 147 w 239"/>
                <a:gd name="T5" fmla="*/ 235 h 294"/>
                <a:gd name="T6" fmla="*/ 73 w 239"/>
                <a:gd name="T7" fmla="*/ 267 h 294"/>
                <a:gd name="T8" fmla="*/ 19 w 239"/>
                <a:gd name="T9" fmla="*/ 147 h 294"/>
                <a:gd name="T10" fmla="*/ 114 w 239"/>
                <a:gd name="T11" fmla="*/ 29 h 294"/>
                <a:gd name="T12" fmla="*/ 202 w 239"/>
                <a:gd name="T13" fmla="*/ 14 h 294"/>
                <a:gd name="T14" fmla="*/ 235 w 239"/>
                <a:gd name="T15" fmla="*/ 38 h 294"/>
                <a:gd name="T16" fmla="*/ 239 w 239"/>
                <a:gd name="T17" fmla="*/ 38 h 294"/>
                <a:gd name="T18" fmla="*/ 150 w 239"/>
                <a:gd name="T19" fmla="*/ 13 h 294"/>
                <a:gd name="T20" fmla="*/ 24 w 239"/>
                <a:gd name="T21" fmla="*/ 119 h 294"/>
                <a:gd name="T22" fmla="*/ 42 w 239"/>
                <a:gd name="T23" fmla="*/ 260 h 294"/>
                <a:gd name="T24" fmla="*/ 178 w 239"/>
                <a:gd name="T25" fmla="*/ 210 h 294"/>
                <a:gd name="T26" fmla="*/ 239 w 239"/>
                <a:gd name="T27" fmla="*/ 38 h 294"/>
                <a:gd name="T28" fmla="*/ 235 w 239"/>
                <a:gd name="T29" fmla="*/ 38 h 2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39" h="294">
                  <a:moveTo>
                    <a:pt x="235" y="38"/>
                  </a:moveTo>
                  <a:cubicBezTo>
                    <a:pt x="234" y="88"/>
                    <a:pt x="221" y="137"/>
                    <a:pt x="195" y="180"/>
                  </a:cubicBezTo>
                  <a:cubicBezTo>
                    <a:pt x="182" y="201"/>
                    <a:pt x="166" y="220"/>
                    <a:pt x="147" y="235"/>
                  </a:cubicBezTo>
                  <a:cubicBezTo>
                    <a:pt x="127" y="252"/>
                    <a:pt x="100" y="268"/>
                    <a:pt x="73" y="267"/>
                  </a:cubicBezTo>
                  <a:cubicBezTo>
                    <a:pt x="15" y="263"/>
                    <a:pt x="9" y="190"/>
                    <a:pt x="19" y="147"/>
                  </a:cubicBezTo>
                  <a:cubicBezTo>
                    <a:pt x="31" y="95"/>
                    <a:pt x="66" y="51"/>
                    <a:pt x="114" y="29"/>
                  </a:cubicBezTo>
                  <a:cubicBezTo>
                    <a:pt x="142" y="16"/>
                    <a:pt x="172" y="12"/>
                    <a:pt x="202" y="14"/>
                  </a:cubicBezTo>
                  <a:cubicBezTo>
                    <a:pt x="217" y="16"/>
                    <a:pt x="234" y="21"/>
                    <a:pt x="235" y="38"/>
                  </a:cubicBezTo>
                  <a:cubicBezTo>
                    <a:pt x="235" y="41"/>
                    <a:pt x="239" y="41"/>
                    <a:pt x="239" y="38"/>
                  </a:cubicBezTo>
                  <a:cubicBezTo>
                    <a:pt x="237" y="0"/>
                    <a:pt x="173" y="9"/>
                    <a:pt x="150" y="13"/>
                  </a:cubicBezTo>
                  <a:cubicBezTo>
                    <a:pt x="93" y="25"/>
                    <a:pt x="46" y="65"/>
                    <a:pt x="24" y="119"/>
                  </a:cubicBezTo>
                  <a:cubicBezTo>
                    <a:pt x="6" y="161"/>
                    <a:pt x="0" y="229"/>
                    <a:pt x="42" y="260"/>
                  </a:cubicBezTo>
                  <a:cubicBezTo>
                    <a:pt x="88" y="294"/>
                    <a:pt x="149" y="245"/>
                    <a:pt x="178" y="210"/>
                  </a:cubicBezTo>
                  <a:cubicBezTo>
                    <a:pt x="218" y="163"/>
                    <a:pt x="238" y="100"/>
                    <a:pt x="239" y="38"/>
                  </a:cubicBezTo>
                  <a:cubicBezTo>
                    <a:pt x="239" y="36"/>
                    <a:pt x="235" y="36"/>
                    <a:pt x="235" y="38"/>
                  </a:cubicBezTo>
                  <a:close/>
                </a:path>
              </a:pathLst>
            </a:custGeom>
            <a:solidFill>
              <a:srgbClr val="68645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7" name="Freeform 75"/>
            <p:cNvSpPr/>
            <p:nvPr/>
          </p:nvSpPr>
          <p:spPr bwMode="auto">
            <a:xfrm>
              <a:off x="1420813" y="2152650"/>
              <a:ext cx="441325" cy="454025"/>
            </a:xfrm>
            <a:custGeom>
              <a:avLst/>
              <a:gdLst>
                <a:gd name="T0" fmla="*/ 14 w 104"/>
                <a:gd name="T1" fmla="*/ 99 h 107"/>
                <a:gd name="T2" fmla="*/ 97 w 104"/>
                <a:gd name="T3" fmla="*/ 16 h 107"/>
                <a:gd name="T4" fmla="*/ 94 w 104"/>
                <a:gd name="T5" fmla="*/ 4 h 107"/>
                <a:gd name="T6" fmla="*/ 3 w 104"/>
                <a:gd name="T7" fmla="*/ 93 h 107"/>
                <a:gd name="T8" fmla="*/ 14 w 104"/>
                <a:gd name="T9" fmla="*/ 99 h 107"/>
              </a:gdLst>
              <a:ahLst/>
              <a:cxnLst>
                <a:cxn ang="0">
                  <a:pos x="T0" y="T1"/>
                </a:cxn>
                <a:cxn ang="0">
                  <a:pos x="T2" y="T3"/>
                </a:cxn>
                <a:cxn ang="0">
                  <a:pos x="T4" y="T5"/>
                </a:cxn>
                <a:cxn ang="0">
                  <a:pos x="T6" y="T7"/>
                </a:cxn>
                <a:cxn ang="0">
                  <a:pos x="T8" y="T9"/>
                </a:cxn>
              </a:cxnLst>
              <a:rect l="0" t="0" r="r" b="b"/>
              <a:pathLst>
                <a:path w="104" h="107">
                  <a:moveTo>
                    <a:pt x="14" y="99"/>
                  </a:moveTo>
                  <a:cubicBezTo>
                    <a:pt x="31" y="65"/>
                    <a:pt x="61" y="30"/>
                    <a:pt x="97" y="16"/>
                  </a:cubicBezTo>
                  <a:cubicBezTo>
                    <a:pt x="104" y="13"/>
                    <a:pt x="101" y="0"/>
                    <a:pt x="94" y="4"/>
                  </a:cubicBezTo>
                  <a:cubicBezTo>
                    <a:pt x="54" y="20"/>
                    <a:pt x="21" y="55"/>
                    <a:pt x="3" y="93"/>
                  </a:cubicBezTo>
                  <a:cubicBezTo>
                    <a:pt x="0" y="101"/>
                    <a:pt x="11" y="107"/>
                    <a:pt x="14" y="99"/>
                  </a:cubicBezTo>
                  <a:close/>
                </a:path>
              </a:pathLst>
            </a:custGeom>
            <a:solidFill>
              <a:srgbClr val="E6B74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8" name="Freeform 76"/>
            <p:cNvSpPr/>
            <p:nvPr/>
          </p:nvSpPr>
          <p:spPr bwMode="auto">
            <a:xfrm>
              <a:off x="1990725" y="2168525"/>
              <a:ext cx="466725" cy="1041400"/>
            </a:xfrm>
            <a:custGeom>
              <a:avLst/>
              <a:gdLst>
                <a:gd name="T0" fmla="*/ 64 w 110"/>
                <a:gd name="T1" fmla="*/ 9 h 245"/>
                <a:gd name="T2" fmla="*/ 87 w 110"/>
                <a:gd name="T3" fmla="*/ 77 h 245"/>
                <a:gd name="T4" fmla="*/ 76 w 110"/>
                <a:gd name="T5" fmla="*/ 130 h 245"/>
                <a:gd name="T6" fmla="*/ 3 w 110"/>
                <a:gd name="T7" fmla="*/ 235 h 245"/>
                <a:gd name="T8" fmla="*/ 8 w 110"/>
                <a:gd name="T9" fmla="*/ 241 h 245"/>
                <a:gd name="T10" fmla="*/ 86 w 110"/>
                <a:gd name="T11" fmla="*/ 124 h 245"/>
                <a:gd name="T12" fmla="*/ 67 w 110"/>
                <a:gd name="T13" fmla="*/ 2 h 245"/>
                <a:gd name="T14" fmla="*/ 64 w 110"/>
                <a:gd name="T15" fmla="*/ 9 h 24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0" h="245">
                  <a:moveTo>
                    <a:pt x="64" y="9"/>
                  </a:moveTo>
                  <a:cubicBezTo>
                    <a:pt x="89" y="20"/>
                    <a:pt x="90" y="54"/>
                    <a:pt x="87" y="77"/>
                  </a:cubicBezTo>
                  <a:cubicBezTo>
                    <a:pt x="85" y="95"/>
                    <a:pt x="82" y="113"/>
                    <a:pt x="76" y="130"/>
                  </a:cubicBezTo>
                  <a:cubicBezTo>
                    <a:pt x="62" y="171"/>
                    <a:pt x="34" y="205"/>
                    <a:pt x="3" y="235"/>
                  </a:cubicBezTo>
                  <a:cubicBezTo>
                    <a:pt x="0" y="238"/>
                    <a:pt x="5" y="245"/>
                    <a:pt x="8" y="241"/>
                  </a:cubicBezTo>
                  <a:cubicBezTo>
                    <a:pt x="43" y="208"/>
                    <a:pt x="73" y="170"/>
                    <a:pt x="86" y="124"/>
                  </a:cubicBezTo>
                  <a:cubicBezTo>
                    <a:pt x="96" y="88"/>
                    <a:pt x="110" y="21"/>
                    <a:pt x="67" y="2"/>
                  </a:cubicBezTo>
                  <a:cubicBezTo>
                    <a:pt x="62" y="0"/>
                    <a:pt x="59" y="7"/>
                    <a:pt x="64" y="9"/>
                  </a:cubicBezTo>
                  <a:close/>
                </a:path>
              </a:pathLst>
            </a:custGeom>
            <a:solidFill>
              <a:srgbClr val="68645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9" name="Freeform 77"/>
            <p:cNvSpPr/>
            <p:nvPr/>
          </p:nvSpPr>
          <p:spPr bwMode="auto">
            <a:xfrm>
              <a:off x="2682875" y="2908300"/>
              <a:ext cx="63500" cy="122238"/>
            </a:xfrm>
            <a:custGeom>
              <a:avLst/>
              <a:gdLst>
                <a:gd name="T0" fmla="*/ 3 w 15"/>
                <a:gd name="T1" fmla="*/ 4 h 29"/>
                <a:gd name="T2" fmla="*/ 10 w 15"/>
                <a:gd name="T3" fmla="*/ 2 h 29"/>
                <a:gd name="T4" fmla="*/ 10 w 15"/>
                <a:gd name="T5" fmla="*/ 10 h 29"/>
                <a:gd name="T6" fmla="*/ 3 w 15"/>
                <a:gd name="T7" fmla="*/ 13 h 29"/>
                <a:gd name="T8" fmla="*/ 13 w 15"/>
                <a:gd name="T9" fmla="*/ 17 h 29"/>
                <a:gd name="T10" fmla="*/ 10 w 15"/>
                <a:gd name="T11" fmla="*/ 27 h 29"/>
                <a:gd name="T12" fmla="*/ 0 w 15"/>
                <a:gd name="T13" fmla="*/ 24 h 29"/>
              </a:gdLst>
              <a:ahLst/>
              <a:cxnLst>
                <a:cxn ang="0">
                  <a:pos x="T0" y="T1"/>
                </a:cxn>
                <a:cxn ang="0">
                  <a:pos x="T2" y="T3"/>
                </a:cxn>
                <a:cxn ang="0">
                  <a:pos x="T4" y="T5"/>
                </a:cxn>
                <a:cxn ang="0">
                  <a:pos x="T6" y="T7"/>
                </a:cxn>
                <a:cxn ang="0">
                  <a:pos x="T8" y="T9"/>
                </a:cxn>
                <a:cxn ang="0">
                  <a:pos x="T10" y="T11"/>
                </a:cxn>
                <a:cxn ang="0">
                  <a:pos x="T12" y="T13"/>
                </a:cxn>
              </a:cxnLst>
              <a:rect l="0" t="0" r="r" b="b"/>
              <a:pathLst>
                <a:path w="15" h="29">
                  <a:moveTo>
                    <a:pt x="3" y="4"/>
                  </a:moveTo>
                  <a:cubicBezTo>
                    <a:pt x="3" y="1"/>
                    <a:pt x="8" y="0"/>
                    <a:pt x="10" y="2"/>
                  </a:cubicBezTo>
                  <a:cubicBezTo>
                    <a:pt x="12" y="4"/>
                    <a:pt x="12" y="7"/>
                    <a:pt x="10" y="10"/>
                  </a:cubicBezTo>
                  <a:cubicBezTo>
                    <a:pt x="9" y="12"/>
                    <a:pt x="6" y="13"/>
                    <a:pt x="3" y="13"/>
                  </a:cubicBezTo>
                  <a:cubicBezTo>
                    <a:pt x="7" y="12"/>
                    <a:pt x="11" y="13"/>
                    <a:pt x="13" y="17"/>
                  </a:cubicBezTo>
                  <a:cubicBezTo>
                    <a:pt x="15" y="20"/>
                    <a:pt x="14" y="25"/>
                    <a:pt x="10" y="27"/>
                  </a:cubicBezTo>
                  <a:cubicBezTo>
                    <a:pt x="7" y="29"/>
                    <a:pt x="2" y="28"/>
                    <a:pt x="0" y="24"/>
                  </a:cubicBezTo>
                </a:path>
              </a:pathLst>
            </a:custGeom>
            <a:solidFill>
              <a:srgbClr val="EFD5B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0" name="Freeform 78"/>
            <p:cNvSpPr/>
            <p:nvPr/>
          </p:nvSpPr>
          <p:spPr bwMode="auto">
            <a:xfrm>
              <a:off x="2665413" y="2898775"/>
              <a:ext cx="93663" cy="141288"/>
            </a:xfrm>
            <a:custGeom>
              <a:avLst/>
              <a:gdLst>
                <a:gd name="T0" fmla="*/ 9 w 22"/>
                <a:gd name="T1" fmla="*/ 7 h 33"/>
                <a:gd name="T2" fmla="*/ 12 w 22"/>
                <a:gd name="T3" fmla="*/ 11 h 33"/>
                <a:gd name="T4" fmla="*/ 7 w 22"/>
                <a:gd name="T5" fmla="*/ 13 h 33"/>
                <a:gd name="T6" fmla="*/ 8 w 22"/>
                <a:gd name="T7" fmla="*/ 17 h 33"/>
                <a:gd name="T8" fmla="*/ 16 w 22"/>
                <a:gd name="T9" fmla="*/ 22 h 33"/>
                <a:gd name="T10" fmla="*/ 5 w 22"/>
                <a:gd name="T11" fmla="*/ 25 h 33"/>
                <a:gd name="T12" fmla="*/ 2 w 22"/>
                <a:gd name="T13" fmla="*/ 27 h 33"/>
                <a:gd name="T14" fmla="*/ 19 w 22"/>
                <a:gd name="T15" fmla="*/ 25 h 33"/>
                <a:gd name="T16" fmla="*/ 6 w 22"/>
                <a:gd name="T17" fmla="*/ 13 h 33"/>
                <a:gd name="T18" fmla="*/ 7 w 22"/>
                <a:gd name="T19" fmla="*/ 17 h 33"/>
                <a:gd name="T20" fmla="*/ 17 w 22"/>
                <a:gd name="T21" fmla="*/ 5 h 33"/>
                <a:gd name="T22" fmla="*/ 5 w 22"/>
                <a:gd name="T23" fmla="*/ 6 h 33"/>
                <a:gd name="T24" fmla="*/ 9 w 22"/>
                <a:gd name="T25" fmla="*/ 7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 h="33">
                  <a:moveTo>
                    <a:pt x="9" y="7"/>
                  </a:moveTo>
                  <a:cubicBezTo>
                    <a:pt x="14" y="7"/>
                    <a:pt x="15" y="8"/>
                    <a:pt x="12" y="11"/>
                  </a:cubicBezTo>
                  <a:cubicBezTo>
                    <a:pt x="11" y="13"/>
                    <a:pt x="9" y="13"/>
                    <a:pt x="7" y="13"/>
                  </a:cubicBezTo>
                  <a:cubicBezTo>
                    <a:pt x="7" y="15"/>
                    <a:pt x="7" y="16"/>
                    <a:pt x="8" y="17"/>
                  </a:cubicBezTo>
                  <a:cubicBezTo>
                    <a:pt x="11" y="16"/>
                    <a:pt x="16" y="18"/>
                    <a:pt x="16" y="22"/>
                  </a:cubicBezTo>
                  <a:cubicBezTo>
                    <a:pt x="16" y="28"/>
                    <a:pt x="9" y="29"/>
                    <a:pt x="5" y="25"/>
                  </a:cubicBezTo>
                  <a:cubicBezTo>
                    <a:pt x="4" y="23"/>
                    <a:pt x="0" y="25"/>
                    <a:pt x="2" y="27"/>
                  </a:cubicBezTo>
                  <a:cubicBezTo>
                    <a:pt x="7" y="33"/>
                    <a:pt x="17" y="33"/>
                    <a:pt x="19" y="25"/>
                  </a:cubicBezTo>
                  <a:cubicBezTo>
                    <a:pt x="22" y="17"/>
                    <a:pt x="14" y="10"/>
                    <a:pt x="6" y="13"/>
                  </a:cubicBezTo>
                  <a:cubicBezTo>
                    <a:pt x="5" y="14"/>
                    <a:pt x="5" y="18"/>
                    <a:pt x="7" y="17"/>
                  </a:cubicBezTo>
                  <a:cubicBezTo>
                    <a:pt x="13" y="17"/>
                    <a:pt x="20" y="12"/>
                    <a:pt x="17" y="5"/>
                  </a:cubicBezTo>
                  <a:cubicBezTo>
                    <a:pt x="14" y="0"/>
                    <a:pt x="7" y="0"/>
                    <a:pt x="5" y="6"/>
                  </a:cubicBezTo>
                  <a:cubicBezTo>
                    <a:pt x="4" y="8"/>
                    <a:pt x="8" y="9"/>
                    <a:pt x="9" y="7"/>
                  </a:cubicBezTo>
                  <a:close/>
                </a:path>
              </a:pathLst>
            </a:custGeom>
            <a:solidFill>
              <a:srgbClr val="EFD5B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84" name="组合 83"/>
          <p:cNvGrpSpPr/>
          <p:nvPr/>
        </p:nvGrpSpPr>
        <p:grpSpPr>
          <a:xfrm>
            <a:off x="2138302" y="1764333"/>
            <a:ext cx="438150" cy="457200"/>
            <a:chOff x="2100263" y="1528763"/>
            <a:chExt cx="438150" cy="457200"/>
          </a:xfrm>
        </p:grpSpPr>
        <p:sp>
          <p:nvSpPr>
            <p:cNvPr id="81" name="Freeform 79"/>
            <p:cNvSpPr/>
            <p:nvPr/>
          </p:nvSpPr>
          <p:spPr bwMode="auto">
            <a:xfrm>
              <a:off x="2100263" y="1812925"/>
              <a:ext cx="200025" cy="173038"/>
            </a:xfrm>
            <a:custGeom>
              <a:avLst/>
              <a:gdLst>
                <a:gd name="T0" fmla="*/ 33 w 47"/>
                <a:gd name="T1" fmla="*/ 1 h 41"/>
                <a:gd name="T2" fmla="*/ 19 w 47"/>
                <a:gd name="T3" fmla="*/ 15 h 41"/>
                <a:gd name="T4" fmla="*/ 8 w 47"/>
                <a:gd name="T5" fmla="*/ 13 h 41"/>
                <a:gd name="T6" fmla="*/ 0 w 47"/>
                <a:gd name="T7" fmla="*/ 25 h 41"/>
                <a:gd name="T8" fmla="*/ 12 w 47"/>
                <a:gd name="T9" fmla="*/ 36 h 41"/>
                <a:gd name="T10" fmla="*/ 13 w 47"/>
                <a:gd name="T11" fmla="*/ 37 h 41"/>
                <a:gd name="T12" fmla="*/ 18 w 47"/>
                <a:gd name="T13" fmla="*/ 39 h 41"/>
                <a:gd name="T14" fmla="*/ 42 w 47"/>
                <a:gd name="T15" fmla="*/ 41 h 41"/>
                <a:gd name="T16" fmla="*/ 46 w 47"/>
                <a:gd name="T17" fmla="*/ 37 h 41"/>
                <a:gd name="T18" fmla="*/ 42 w 47"/>
                <a:gd name="T19" fmla="*/ 13 h 41"/>
                <a:gd name="T20" fmla="*/ 33 w 47"/>
                <a:gd name="T21" fmla="*/ 1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7" h="41">
                  <a:moveTo>
                    <a:pt x="33" y="1"/>
                  </a:moveTo>
                  <a:cubicBezTo>
                    <a:pt x="25" y="0"/>
                    <a:pt x="20" y="8"/>
                    <a:pt x="19" y="15"/>
                  </a:cubicBezTo>
                  <a:cubicBezTo>
                    <a:pt x="16" y="14"/>
                    <a:pt x="12" y="12"/>
                    <a:pt x="8" y="13"/>
                  </a:cubicBezTo>
                  <a:cubicBezTo>
                    <a:pt x="3" y="15"/>
                    <a:pt x="0" y="20"/>
                    <a:pt x="0" y="25"/>
                  </a:cubicBezTo>
                  <a:cubicBezTo>
                    <a:pt x="1" y="31"/>
                    <a:pt x="6" y="35"/>
                    <a:pt x="12" y="36"/>
                  </a:cubicBezTo>
                  <a:cubicBezTo>
                    <a:pt x="12" y="37"/>
                    <a:pt x="13" y="37"/>
                    <a:pt x="13" y="37"/>
                  </a:cubicBezTo>
                  <a:cubicBezTo>
                    <a:pt x="15" y="38"/>
                    <a:pt x="16" y="38"/>
                    <a:pt x="18" y="39"/>
                  </a:cubicBezTo>
                  <a:cubicBezTo>
                    <a:pt x="26" y="41"/>
                    <a:pt x="34" y="41"/>
                    <a:pt x="42" y="41"/>
                  </a:cubicBezTo>
                  <a:cubicBezTo>
                    <a:pt x="45" y="41"/>
                    <a:pt x="47" y="40"/>
                    <a:pt x="46" y="37"/>
                  </a:cubicBezTo>
                  <a:cubicBezTo>
                    <a:pt x="46" y="29"/>
                    <a:pt x="44" y="21"/>
                    <a:pt x="42" y="13"/>
                  </a:cubicBezTo>
                  <a:cubicBezTo>
                    <a:pt x="41" y="8"/>
                    <a:pt x="39" y="2"/>
                    <a:pt x="33" y="1"/>
                  </a:cubicBezTo>
                  <a:close/>
                </a:path>
              </a:pathLst>
            </a:custGeom>
            <a:solidFill>
              <a:srgbClr val="D8947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2" name="Freeform 80"/>
            <p:cNvSpPr/>
            <p:nvPr/>
          </p:nvSpPr>
          <p:spPr bwMode="auto">
            <a:xfrm>
              <a:off x="2398713" y="1749425"/>
              <a:ext cx="139700" cy="134938"/>
            </a:xfrm>
            <a:custGeom>
              <a:avLst/>
              <a:gdLst>
                <a:gd name="T0" fmla="*/ 31 w 33"/>
                <a:gd name="T1" fmla="*/ 5 h 32"/>
                <a:gd name="T2" fmla="*/ 17 w 33"/>
                <a:gd name="T3" fmla="*/ 7 h 32"/>
                <a:gd name="T4" fmla="*/ 12 w 33"/>
                <a:gd name="T5" fmla="*/ 1 h 32"/>
                <a:gd name="T6" fmla="*/ 3 w 33"/>
                <a:gd name="T7" fmla="*/ 4 h 32"/>
                <a:gd name="T8" fmla="*/ 4 w 33"/>
                <a:gd name="T9" fmla="*/ 15 h 32"/>
                <a:gd name="T10" fmla="*/ 4 w 33"/>
                <a:gd name="T11" fmla="*/ 16 h 32"/>
                <a:gd name="T12" fmla="*/ 6 w 33"/>
                <a:gd name="T13" fmla="*/ 19 h 32"/>
                <a:gd name="T14" fmla="*/ 18 w 33"/>
                <a:gd name="T15" fmla="*/ 31 h 32"/>
                <a:gd name="T16" fmla="*/ 22 w 33"/>
                <a:gd name="T17" fmla="*/ 31 h 32"/>
                <a:gd name="T18" fmla="*/ 30 w 33"/>
                <a:gd name="T19" fmla="*/ 16 h 32"/>
                <a:gd name="T20" fmla="*/ 31 w 33"/>
                <a:gd name="T21" fmla="*/ 5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 h="32">
                  <a:moveTo>
                    <a:pt x="31" y="5"/>
                  </a:moveTo>
                  <a:cubicBezTo>
                    <a:pt x="27" y="1"/>
                    <a:pt x="21" y="3"/>
                    <a:pt x="17" y="7"/>
                  </a:cubicBezTo>
                  <a:cubicBezTo>
                    <a:pt x="16" y="5"/>
                    <a:pt x="15" y="2"/>
                    <a:pt x="12" y="1"/>
                  </a:cubicBezTo>
                  <a:cubicBezTo>
                    <a:pt x="9" y="0"/>
                    <a:pt x="5" y="1"/>
                    <a:pt x="3" y="4"/>
                  </a:cubicBezTo>
                  <a:cubicBezTo>
                    <a:pt x="0" y="7"/>
                    <a:pt x="2" y="12"/>
                    <a:pt x="4" y="15"/>
                  </a:cubicBezTo>
                  <a:cubicBezTo>
                    <a:pt x="4" y="16"/>
                    <a:pt x="4" y="16"/>
                    <a:pt x="4" y="16"/>
                  </a:cubicBezTo>
                  <a:cubicBezTo>
                    <a:pt x="5" y="17"/>
                    <a:pt x="6" y="18"/>
                    <a:pt x="6" y="19"/>
                  </a:cubicBezTo>
                  <a:cubicBezTo>
                    <a:pt x="9" y="24"/>
                    <a:pt x="14" y="27"/>
                    <a:pt x="18" y="31"/>
                  </a:cubicBezTo>
                  <a:cubicBezTo>
                    <a:pt x="19" y="32"/>
                    <a:pt x="21" y="32"/>
                    <a:pt x="22" y="31"/>
                  </a:cubicBezTo>
                  <a:cubicBezTo>
                    <a:pt x="25" y="26"/>
                    <a:pt x="28" y="21"/>
                    <a:pt x="30" y="16"/>
                  </a:cubicBezTo>
                  <a:cubicBezTo>
                    <a:pt x="32" y="12"/>
                    <a:pt x="33" y="9"/>
                    <a:pt x="31" y="5"/>
                  </a:cubicBezTo>
                  <a:close/>
                </a:path>
              </a:pathLst>
            </a:custGeom>
            <a:solidFill>
              <a:srgbClr val="D8947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3" name="Freeform 81"/>
            <p:cNvSpPr/>
            <p:nvPr/>
          </p:nvSpPr>
          <p:spPr bwMode="auto">
            <a:xfrm>
              <a:off x="2203450" y="1528763"/>
              <a:ext cx="165100" cy="165100"/>
            </a:xfrm>
            <a:custGeom>
              <a:avLst/>
              <a:gdLst>
                <a:gd name="T0" fmla="*/ 36 w 39"/>
                <a:gd name="T1" fmla="*/ 8 h 39"/>
                <a:gd name="T2" fmla="*/ 19 w 39"/>
                <a:gd name="T3" fmla="*/ 9 h 39"/>
                <a:gd name="T4" fmla="*/ 14 w 39"/>
                <a:gd name="T5" fmla="*/ 2 h 39"/>
                <a:gd name="T6" fmla="*/ 2 w 39"/>
                <a:gd name="T7" fmla="*/ 5 h 39"/>
                <a:gd name="T8" fmla="*/ 3 w 39"/>
                <a:gd name="T9" fmla="*/ 18 h 39"/>
                <a:gd name="T10" fmla="*/ 4 w 39"/>
                <a:gd name="T11" fmla="*/ 19 h 39"/>
                <a:gd name="T12" fmla="*/ 6 w 39"/>
                <a:gd name="T13" fmla="*/ 23 h 39"/>
                <a:gd name="T14" fmla="*/ 20 w 39"/>
                <a:gd name="T15" fmla="*/ 38 h 39"/>
                <a:gd name="T16" fmla="*/ 25 w 39"/>
                <a:gd name="T17" fmla="*/ 37 h 39"/>
                <a:gd name="T18" fmla="*/ 35 w 39"/>
                <a:gd name="T19" fmla="*/ 20 h 39"/>
                <a:gd name="T20" fmla="*/ 36 w 39"/>
                <a:gd name="T21" fmla="*/ 8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9" h="39">
                  <a:moveTo>
                    <a:pt x="36" y="8"/>
                  </a:moveTo>
                  <a:cubicBezTo>
                    <a:pt x="32" y="2"/>
                    <a:pt x="24" y="5"/>
                    <a:pt x="19" y="9"/>
                  </a:cubicBezTo>
                  <a:cubicBezTo>
                    <a:pt x="18" y="6"/>
                    <a:pt x="17" y="3"/>
                    <a:pt x="14" y="2"/>
                  </a:cubicBezTo>
                  <a:cubicBezTo>
                    <a:pt x="10" y="0"/>
                    <a:pt x="5" y="1"/>
                    <a:pt x="2" y="5"/>
                  </a:cubicBezTo>
                  <a:cubicBezTo>
                    <a:pt x="0" y="9"/>
                    <a:pt x="1" y="14"/>
                    <a:pt x="3" y="18"/>
                  </a:cubicBezTo>
                  <a:cubicBezTo>
                    <a:pt x="3" y="18"/>
                    <a:pt x="4" y="19"/>
                    <a:pt x="4" y="19"/>
                  </a:cubicBezTo>
                  <a:cubicBezTo>
                    <a:pt x="5" y="21"/>
                    <a:pt x="5" y="22"/>
                    <a:pt x="6" y="23"/>
                  </a:cubicBezTo>
                  <a:cubicBezTo>
                    <a:pt x="9" y="29"/>
                    <a:pt x="15" y="33"/>
                    <a:pt x="20" y="38"/>
                  </a:cubicBezTo>
                  <a:cubicBezTo>
                    <a:pt x="21" y="39"/>
                    <a:pt x="23" y="39"/>
                    <a:pt x="25" y="37"/>
                  </a:cubicBezTo>
                  <a:cubicBezTo>
                    <a:pt x="29" y="32"/>
                    <a:pt x="32" y="26"/>
                    <a:pt x="35" y="20"/>
                  </a:cubicBezTo>
                  <a:cubicBezTo>
                    <a:pt x="37" y="16"/>
                    <a:pt x="39" y="11"/>
                    <a:pt x="36" y="8"/>
                  </a:cubicBezTo>
                  <a:close/>
                </a:path>
              </a:pathLst>
            </a:custGeom>
            <a:solidFill>
              <a:srgbClr val="D8947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86" name="MH_Others_1"/>
          <p:cNvSpPr txBox="1"/>
          <p:nvPr>
            <p:custDataLst>
              <p:tags r:id="rId1"/>
            </p:custDataLst>
          </p:nvPr>
        </p:nvSpPr>
        <p:spPr>
          <a:xfrm>
            <a:off x="2517990" y="1000928"/>
            <a:ext cx="2167294" cy="343204"/>
          </a:xfrm>
          <a:prstGeom prst="rect">
            <a:avLst/>
          </a:prstGeom>
          <a:noFill/>
        </p:spPr>
        <p:txBody>
          <a:bodyPr wrap="none">
            <a:noAutofit/>
          </a:bodyPr>
          <a:lstStyle/>
          <a:p>
            <a:pPr algn="dist">
              <a:defRPr/>
            </a:pPr>
            <a:r>
              <a:rPr lang="en-US" altLang="zh-CN" sz="2000" spc="400" dirty="0">
                <a:solidFill>
                  <a:schemeClr val="accent4"/>
                </a:solidFill>
                <a:latin typeface="微软雅黑" panose="020B0503020204020204" pitchFamily="34" charset="-122"/>
                <a:ea typeface="微软雅黑" panose="020B0503020204020204" pitchFamily="34" charset="-122"/>
              </a:rPr>
              <a:t>CONTENTS</a:t>
            </a:r>
            <a:endParaRPr lang="zh-CN" altLang="en-US" sz="2000" spc="400" dirty="0">
              <a:solidFill>
                <a:schemeClr val="accent4"/>
              </a:solidFill>
              <a:latin typeface="微软雅黑" panose="020B0503020204020204" pitchFamily="34" charset="-122"/>
              <a:ea typeface="微软雅黑" panose="020B0503020204020204" pitchFamily="34" charset="-122"/>
            </a:endParaRPr>
          </a:p>
        </p:txBody>
      </p:sp>
      <p:sp>
        <p:nvSpPr>
          <p:cNvPr id="87" name="矩形 86"/>
          <p:cNvSpPr/>
          <p:nvPr/>
        </p:nvSpPr>
        <p:spPr>
          <a:xfrm>
            <a:off x="7326474" y="1767430"/>
            <a:ext cx="3262432" cy="461665"/>
          </a:xfrm>
          <a:prstGeom prst="rect">
            <a:avLst/>
          </a:prstGeom>
          <a:noFill/>
        </p:spPr>
        <p:txBody>
          <a:bodyPr wrap="none">
            <a:spAutoFit/>
          </a:bodyPr>
          <a:lstStyle/>
          <a:p>
            <a:pPr algn="ctr"/>
            <a:r>
              <a:rPr lang="zh-CN" altLang="en-US" sz="2400" dirty="0">
                <a:solidFill>
                  <a:schemeClr val="tx1">
                    <a:lumMod val="75000"/>
                    <a:lumOff val="25000"/>
                  </a:schemeClr>
                </a:solidFill>
                <a:latin typeface="微软雅黑" panose="020B0503020204020204" pitchFamily="34" charset="-122"/>
                <a:ea typeface="微软雅黑" panose="020B0503020204020204" pitchFamily="34" charset="-122"/>
              </a:rPr>
              <a:t>请在此处输入您的标题</a:t>
            </a:r>
          </a:p>
        </p:txBody>
      </p:sp>
      <p:sp>
        <p:nvSpPr>
          <p:cNvPr id="88" name="矩形 87"/>
          <p:cNvSpPr/>
          <p:nvPr/>
        </p:nvSpPr>
        <p:spPr>
          <a:xfrm>
            <a:off x="7360172" y="4464663"/>
            <a:ext cx="3262432" cy="461665"/>
          </a:xfrm>
          <a:prstGeom prst="rect">
            <a:avLst/>
          </a:prstGeom>
          <a:noFill/>
        </p:spPr>
        <p:txBody>
          <a:bodyPr wrap="none">
            <a:spAutoFit/>
          </a:bodyPr>
          <a:lstStyle/>
          <a:p>
            <a:pPr algn="ctr"/>
            <a:r>
              <a:rPr lang="zh-CN" altLang="en-US" sz="2400" dirty="0">
                <a:solidFill>
                  <a:schemeClr val="tx1">
                    <a:lumMod val="75000"/>
                    <a:lumOff val="25000"/>
                  </a:schemeClr>
                </a:solidFill>
                <a:latin typeface="微软雅黑" panose="020B0503020204020204" pitchFamily="34" charset="-122"/>
                <a:ea typeface="微软雅黑" panose="020B0503020204020204" pitchFamily="34" charset="-122"/>
              </a:rPr>
              <a:t>请在此处输入您的标题</a:t>
            </a:r>
          </a:p>
        </p:txBody>
      </p:sp>
      <p:sp>
        <p:nvSpPr>
          <p:cNvPr id="89" name="矩形 88"/>
          <p:cNvSpPr/>
          <p:nvPr/>
        </p:nvSpPr>
        <p:spPr>
          <a:xfrm>
            <a:off x="7356959" y="3498535"/>
            <a:ext cx="3262432" cy="461665"/>
          </a:xfrm>
          <a:prstGeom prst="rect">
            <a:avLst/>
          </a:prstGeom>
          <a:noFill/>
        </p:spPr>
        <p:txBody>
          <a:bodyPr wrap="none">
            <a:spAutoFit/>
          </a:bodyPr>
          <a:lstStyle/>
          <a:p>
            <a:pPr algn="ctr"/>
            <a:r>
              <a:rPr lang="zh-CN" altLang="en-US" sz="2400" dirty="0">
                <a:solidFill>
                  <a:schemeClr val="tx1">
                    <a:lumMod val="75000"/>
                    <a:lumOff val="25000"/>
                  </a:schemeClr>
                </a:solidFill>
                <a:latin typeface="微软雅黑" panose="020B0503020204020204" pitchFamily="34" charset="-122"/>
                <a:ea typeface="微软雅黑" panose="020B0503020204020204" pitchFamily="34" charset="-122"/>
              </a:rPr>
              <a:t>请在此处输入您的标题</a:t>
            </a:r>
          </a:p>
        </p:txBody>
      </p:sp>
      <p:sp>
        <p:nvSpPr>
          <p:cNvPr id="90" name="矩形 89"/>
          <p:cNvSpPr/>
          <p:nvPr/>
        </p:nvSpPr>
        <p:spPr>
          <a:xfrm>
            <a:off x="7338962" y="2664487"/>
            <a:ext cx="3262432" cy="461665"/>
          </a:xfrm>
          <a:prstGeom prst="rect">
            <a:avLst/>
          </a:prstGeom>
          <a:noFill/>
        </p:spPr>
        <p:txBody>
          <a:bodyPr wrap="none">
            <a:spAutoFit/>
          </a:bodyPr>
          <a:lstStyle/>
          <a:p>
            <a:pPr algn="ctr"/>
            <a:r>
              <a:rPr lang="zh-CN" altLang="en-US" sz="2400" dirty="0">
                <a:solidFill>
                  <a:schemeClr val="tx1">
                    <a:lumMod val="75000"/>
                    <a:lumOff val="25000"/>
                  </a:schemeClr>
                </a:solidFill>
                <a:latin typeface="微软雅黑" panose="020B0503020204020204" pitchFamily="34" charset="-122"/>
                <a:ea typeface="微软雅黑" panose="020B0503020204020204" pitchFamily="34" charset="-122"/>
              </a:rPr>
              <a:t>请在此处输入您的标题</a:t>
            </a:r>
          </a:p>
        </p:txBody>
      </p:sp>
      <p:sp>
        <p:nvSpPr>
          <p:cNvPr id="91" name="MH_Number_1"/>
          <p:cNvSpPr/>
          <p:nvPr>
            <p:custDataLst>
              <p:tags r:id="rId2"/>
            </p:custDataLst>
          </p:nvPr>
        </p:nvSpPr>
        <p:spPr>
          <a:xfrm>
            <a:off x="6670119" y="1737379"/>
            <a:ext cx="616535" cy="616535"/>
          </a:xfrm>
          <a:prstGeom prst="ellipse">
            <a:avLst/>
          </a:prstGeom>
          <a:solidFill>
            <a:srgbClr val="FBB040"/>
          </a:solidFill>
          <a:ln w="28575">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r>
              <a:rPr lang="en-US" altLang="zh-CN" sz="2800" dirty="0">
                <a:solidFill>
                  <a:srgbClr val="303030"/>
                </a:solidFill>
                <a:latin typeface="微软雅黑" panose="020B0503020204020204" pitchFamily="34" charset="-122"/>
                <a:ea typeface="微软雅黑" panose="020B0503020204020204" pitchFamily="34" charset="-122"/>
                <a:cs typeface="Times New Roman" panose="02020603050405020304" pitchFamily="18" charset="0"/>
              </a:rPr>
              <a:t>1</a:t>
            </a:r>
            <a:endParaRPr lang="zh-CN" altLang="en-US" sz="2800" dirty="0">
              <a:solidFill>
                <a:srgbClr val="303030"/>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92" name="MH_Number_1"/>
          <p:cNvSpPr/>
          <p:nvPr>
            <p:custDataLst>
              <p:tags r:id="rId3"/>
            </p:custDataLst>
          </p:nvPr>
        </p:nvSpPr>
        <p:spPr>
          <a:xfrm>
            <a:off x="6682146" y="3447802"/>
            <a:ext cx="616535" cy="616535"/>
          </a:xfrm>
          <a:prstGeom prst="ellipse">
            <a:avLst/>
          </a:prstGeom>
          <a:solidFill>
            <a:srgbClr val="FBB040"/>
          </a:solidFill>
          <a:ln w="28575">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r>
              <a:rPr lang="en-US" altLang="zh-CN" sz="2800" dirty="0">
                <a:solidFill>
                  <a:srgbClr val="303030"/>
                </a:solidFill>
                <a:latin typeface="微软雅黑" panose="020B0503020204020204" pitchFamily="34" charset="-122"/>
                <a:ea typeface="微软雅黑" panose="020B0503020204020204" pitchFamily="34" charset="-122"/>
                <a:cs typeface="Times New Roman" panose="02020603050405020304" pitchFamily="18" charset="0"/>
              </a:rPr>
              <a:t>3</a:t>
            </a:r>
            <a:endParaRPr lang="zh-CN" altLang="en-US" sz="2800" dirty="0">
              <a:solidFill>
                <a:srgbClr val="303030"/>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93" name="MH_Number_1"/>
          <p:cNvSpPr/>
          <p:nvPr>
            <p:custDataLst>
              <p:tags r:id="rId4"/>
            </p:custDataLst>
          </p:nvPr>
        </p:nvSpPr>
        <p:spPr>
          <a:xfrm>
            <a:off x="6670119" y="2607064"/>
            <a:ext cx="616535" cy="616535"/>
          </a:xfrm>
          <a:prstGeom prst="ellipse">
            <a:avLst/>
          </a:prstGeom>
          <a:solidFill>
            <a:srgbClr val="FBB040"/>
          </a:solidFill>
          <a:ln w="28575">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r>
              <a:rPr lang="en-US" altLang="zh-CN" sz="2800" dirty="0">
                <a:solidFill>
                  <a:srgbClr val="303030"/>
                </a:solidFill>
                <a:latin typeface="微软雅黑" panose="020B0503020204020204" pitchFamily="34" charset="-122"/>
                <a:ea typeface="微软雅黑" panose="020B0503020204020204" pitchFamily="34" charset="-122"/>
                <a:cs typeface="Times New Roman" panose="02020603050405020304" pitchFamily="18" charset="0"/>
              </a:rPr>
              <a:t>2</a:t>
            </a:r>
            <a:endParaRPr lang="zh-CN" altLang="en-US" sz="2800" dirty="0">
              <a:solidFill>
                <a:srgbClr val="303030"/>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94" name="MH_Number_1"/>
          <p:cNvSpPr/>
          <p:nvPr>
            <p:custDataLst>
              <p:tags r:id="rId5"/>
            </p:custDataLst>
          </p:nvPr>
        </p:nvSpPr>
        <p:spPr>
          <a:xfrm>
            <a:off x="6670119" y="4400306"/>
            <a:ext cx="616535" cy="616535"/>
          </a:xfrm>
          <a:prstGeom prst="ellipse">
            <a:avLst/>
          </a:prstGeom>
          <a:solidFill>
            <a:srgbClr val="FBB040"/>
          </a:solidFill>
          <a:ln w="28575">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r>
              <a:rPr lang="en-US" altLang="zh-CN" sz="2800" dirty="0">
                <a:solidFill>
                  <a:srgbClr val="303030"/>
                </a:solidFill>
                <a:latin typeface="微软雅黑" panose="020B0503020204020204" pitchFamily="34" charset="-122"/>
                <a:ea typeface="微软雅黑" panose="020B0503020204020204" pitchFamily="34" charset="-122"/>
                <a:cs typeface="Times New Roman" panose="02020603050405020304" pitchFamily="18" charset="0"/>
              </a:rPr>
              <a:t>4</a:t>
            </a:r>
            <a:endParaRPr lang="zh-CN" altLang="en-US" sz="2800" dirty="0">
              <a:solidFill>
                <a:srgbClr val="303030"/>
              </a:solidFill>
              <a:latin typeface="微软雅黑" panose="020B0503020204020204" pitchFamily="34" charset="-122"/>
              <a:ea typeface="微软雅黑" panose="020B0503020204020204" pitchFamily="34" charset="-122"/>
              <a:cs typeface="Times New Roman" panose="02020603050405020304" pitchFamily="18" charset="0"/>
            </a:endParaRPr>
          </a:p>
        </p:txBody>
      </p:sp>
      <p:cxnSp>
        <p:nvCxnSpPr>
          <p:cNvPr id="95" name="直接连接符 94"/>
          <p:cNvCxnSpPr/>
          <p:nvPr/>
        </p:nvCxnSpPr>
        <p:spPr>
          <a:xfrm>
            <a:off x="7328843" y="2302752"/>
            <a:ext cx="3205575"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96" name="直接连接符 95"/>
          <p:cNvCxnSpPr/>
          <p:nvPr/>
        </p:nvCxnSpPr>
        <p:spPr>
          <a:xfrm>
            <a:off x="7369636" y="4033857"/>
            <a:ext cx="3205575"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97" name="直接连接符 96"/>
          <p:cNvCxnSpPr/>
          <p:nvPr/>
        </p:nvCxnSpPr>
        <p:spPr>
          <a:xfrm>
            <a:off x="7342539" y="3202947"/>
            <a:ext cx="3205575"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98" name="直接连接符 97"/>
          <p:cNvCxnSpPr/>
          <p:nvPr/>
        </p:nvCxnSpPr>
        <p:spPr>
          <a:xfrm>
            <a:off x="7383332" y="4971124"/>
            <a:ext cx="3205575"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sp>
        <p:nvSpPr>
          <p:cNvPr id="99" name="文本框 98"/>
          <p:cNvSpPr txBox="1"/>
          <p:nvPr/>
        </p:nvSpPr>
        <p:spPr>
          <a:xfrm>
            <a:off x="746082" y="770862"/>
            <a:ext cx="1826142" cy="584775"/>
          </a:xfrm>
          <a:prstGeom prst="rect">
            <a:avLst/>
          </a:prstGeom>
          <a:noFill/>
        </p:spPr>
        <p:txBody>
          <a:bodyPr wrap="none" rtlCol="0">
            <a:spAutoFit/>
          </a:bodyPr>
          <a:lstStyle/>
          <a:p>
            <a:pPr algn="ctr"/>
            <a:r>
              <a:rPr lang="zh-CN" altLang="en-US" sz="3200" dirty="0">
                <a:ln w="76200">
                  <a:noFill/>
                </a:ln>
                <a:solidFill>
                  <a:schemeClr val="tx1">
                    <a:lumMod val="75000"/>
                    <a:lumOff val="25000"/>
                  </a:schemeClr>
                </a:solidFill>
                <a:latin typeface="微软雅黑" panose="020B0503020204020204" pitchFamily="34" charset="-122"/>
                <a:ea typeface="微软雅黑" panose="020B0503020204020204" pitchFamily="34" charset="-122"/>
              </a:rPr>
              <a:t>见证幸福</a:t>
            </a:r>
          </a:p>
        </p:txBody>
      </p:sp>
      <p:cxnSp>
        <p:nvCxnSpPr>
          <p:cNvPr id="100" name="直接连接符 99"/>
          <p:cNvCxnSpPr/>
          <p:nvPr/>
        </p:nvCxnSpPr>
        <p:spPr>
          <a:xfrm>
            <a:off x="860468" y="1365612"/>
            <a:ext cx="3542236"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86"/>
                                        </p:tgtEl>
                                        <p:attrNameLst>
                                          <p:attrName>style.visibility</p:attrName>
                                        </p:attrNameLst>
                                      </p:cBhvr>
                                      <p:to>
                                        <p:strVal val="visible"/>
                                      </p:to>
                                    </p:set>
                                    <p:animEffect transition="in" filter="fade">
                                      <p:cBhvr>
                                        <p:cTn id="7" dur="1000"/>
                                        <p:tgtEl>
                                          <p:spTgt spid="86"/>
                                        </p:tgtEl>
                                      </p:cBhvr>
                                    </p:animEffect>
                                    <p:anim calcmode="lin" valueType="num">
                                      <p:cBhvr>
                                        <p:cTn id="8" dur="1000" fill="hold"/>
                                        <p:tgtEl>
                                          <p:spTgt spid="86"/>
                                        </p:tgtEl>
                                        <p:attrNameLst>
                                          <p:attrName>ppt_x</p:attrName>
                                        </p:attrNameLst>
                                      </p:cBhvr>
                                      <p:tavLst>
                                        <p:tav tm="0">
                                          <p:val>
                                            <p:strVal val="#ppt_x"/>
                                          </p:val>
                                        </p:tav>
                                        <p:tav tm="100000">
                                          <p:val>
                                            <p:strVal val="#ppt_x"/>
                                          </p:val>
                                        </p:tav>
                                      </p:tavLst>
                                    </p:anim>
                                    <p:anim calcmode="lin" valueType="num">
                                      <p:cBhvr>
                                        <p:cTn id="9" dur="1000" fill="hold"/>
                                        <p:tgtEl>
                                          <p:spTgt spid="86"/>
                                        </p:tgtEl>
                                        <p:attrNameLst>
                                          <p:attrName>ppt_y</p:attrName>
                                        </p:attrNameLst>
                                      </p:cBhvr>
                                      <p:tavLst>
                                        <p:tav tm="0">
                                          <p:val>
                                            <p:strVal val="#ppt_y-.1"/>
                                          </p:val>
                                        </p:tav>
                                        <p:tav tm="100000">
                                          <p:val>
                                            <p:strVal val="#ppt_y"/>
                                          </p:val>
                                        </p:tav>
                                      </p:tavLst>
                                    </p:anim>
                                  </p:childTnLst>
                                </p:cTn>
                              </p:par>
                              <p:par>
                                <p:cTn id="10" presetID="10" presetClass="entr" presetSubtype="0" fill="hold" grpId="0" nodeType="withEffect">
                                  <p:stCondLst>
                                    <p:cond delay="500"/>
                                  </p:stCondLst>
                                  <p:childTnLst>
                                    <p:set>
                                      <p:cBhvr>
                                        <p:cTn id="11" dur="1" fill="hold">
                                          <p:stCondLst>
                                            <p:cond delay="0"/>
                                          </p:stCondLst>
                                        </p:cTn>
                                        <p:tgtEl>
                                          <p:spTgt spid="91"/>
                                        </p:tgtEl>
                                        <p:attrNameLst>
                                          <p:attrName>style.visibility</p:attrName>
                                        </p:attrNameLst>
                                      </p:cBhvr>
                                      <p:to>
                                        <p:strVal val="visible"/>
                                      </p:to>
                                    </p:set>
                                    <p:animEffect transition="in" filter="fade">
                                      <p:cBhvr>
                                        <p:cTn id="12" dur="500"/>
                                        <p:tgtEl>
                                          <p:spTgt spid="91"/>
                                        </p:tgtEl>
                                      </p:cBhvr>
                                    </p:animEffect>
                                  </p:childTnLst>
                                </p:cTn>
                              </p:par>
                              <p:par>
                                <p:cTn id="13" presetID="10" presetClass="entr" presetSubtype="0" fill="hold" grpId="0" nodeType="withEffect">
                                  <p:stCondLst>
                                    <p:cond delay="500"/>
                                  </p:stCondLst>
                                  <p:childTnLst>
                                    <p:set>
                                      <p:cBhvr>
                                        <p:cTn id="14" dur="1" fill="hold">
                                          <p:stCondLst>
                                            <p:cond delay="0"/>
                                          </p:stCondLst>
                                        </p:cTn>
                                        <p:tgtEl>
                                          <p:spTgt spid="92"/>
                                        </p:tgtEl>
                                        <p:attrNameLst>
                                          <p:attrName>style.visibility</p:attrName>
                                        </p:attrNameLst>
                                      </p:cBhvr>
                                      <p:to>
                                        <p:strVal val="visible"/>
                                      </p:to>
                                    </p:set>
                                    <p:animEffect transition="in" filter="fade">
                                      <p:cBhvr>
                                        <p:cTn id="15" dur="500"/>
                                        <p:tgtEl>
                                          <p:spTgt spid="92"/>
                                        </p:tgtEl>
                                      </p:cBhvr>
                                    </p:animEffect>
                                  </p:childTnLst>
                                </p:cTn>
                              </p:par>
                              <p:par>
                                <p:cTn id="16" presetID="10" presetClass="entr" presetSubtype="0" fill="hold" grpId="0" nodeType="withEffect">
                                  <p:stCondLst>
                                    <p:cond delay="500"/>
                                  </p:stCondLst>
                                  <p:childTnLst>
                                    <p:set>
                                      <p:cBhvr>
                                        <p:cTn id="17" dur="1" fill="hold">
                                          <p:stCondLst>
                                            <p:cond delay="0"/>
                                          </p:stCondLst>
                                        </p:cTn>
                                        <p:tgtEl>
                                          <p:spTgt spid="93"/>
                                        </p:tgtEl>
                                        <p:attrNameLst>
                                          <p:attrName>style.visibility</p:attrName>
                                        </p:attrNameLst>
                                      </p:cBhvr>
                                      <p:to>
                                        <p:strVal val="visible"/>
                                      </p:to>
                                    </p:set>
                                    <p:animEffect transition="in" filter="fade">
                                      <p:cBhvr>
                                        <p:cTn id="18" dur="500"/>
                                        <p:tgtEl>
                                          <p:spTgt spid="93"/>
                                        </p:tgtEl>
                                      </p:cBhvr>
                                    </p:animEffect>
                                  </p:childTnLst>
                                </p:cTn>
                              </p:par>
                              <p:par>
                                <p:cTn id="19" presetID="10" presetClass="entr" presetSubtype="0" fill="hold" grpId="0" nodeType="withEffect">
                                  <p:stCondLst>
                                    <p:cond delay="500"/>
                                  </p:stCondLst>
                                  <p:childTnLst>
                                    <p:set>
                                      <p:cBhvr>
                                        <p:cTn id="20" dur="1" fill="hold">
                                          <p:stCondLst>
                                            <p:cond delay="0"/>
                                          </p:stCondLst>
                                        </p:cTn>
                                        <p:tgtEl>
                                          <p:spTgt spid="94"/>
                                        </p:tgtEl>
                                        <p:attrNameLst>
                                          <p:attrName>style.visibility</p:attrName>
                                        </p:attrNameLst>
                                      </p:cBhvr>
                                      <p:to>
                                        <p:strVal val="visible"/>
                                      </p:to>
                                    </p:set>
                                    <p:animEffect transition="in" filter="fade">
                                      <p:cBhvr>
                                        <p:cTn id="21" dur="500"/>
                                        <p:tgtEl>
                                          <p:spTgt spid="94"/>
                                        </p:tgtEl>
                                      </p:cBhvr>
                                    </p:animEffect>
                                  </p:childTnLst>
                                </p:cTn>
                              </p:par>
                              <p:par>
                                <p:cTn id="22" presetID="22" presetClass="entr" presetSubtype="8" fill="hold" grpId="0" nodeType="withEffect">
                                  <p:stCondLst>
                                    <p:cond delay="900"/>
                                  </p:stCondLst>
                                  <p:childTnLst>
                                    <p:set>
                                      <p:cBhvr>
                                        <p:cTn id="23" dur="1" fill="hold">
                                          <p:stCondLst>
                                            <p:cond delay="0"/>
                                          </p:stCondLst>
                                        </p:cTn>
                                        <p:tgtEl>
                                          <p:spTgt spid="87"/>
                                        </p:tgtEl>
                                        <p:attrNameLst>
                                          <p:attrName>style.visibility</p:attrName>
                                        </p:attrNameLst>
                                      </p:cBhvr>
                                      <p:to>
                                        <p:strVal val="visible"/>
                                      </p:to>
                                    </p:set>
                                    <p:animEffect transition="in" filter="wipe(left)">
                                      <p:cBhvr>
                                        <p:cTn id="24" dur="500"/>
                                        <p:tgtEl>
                                          <p:spTgt spid="87"/>
                                        </p:tgtEl>
                                      </p:cBhvr>
                                    </p:animEffect>
                                  </p:childTnLst>
                                </p:cTn>
                              </p:par>
                              <p:par>
                                <p:cTn id="25" presetID="22" presetClass="entr" presetSubtype="8" fill="hold" grpId="0" nodeType="withEffect">
                                  <p:stCondLst>
                                    <p:cond delay="900"/>
                                  </p:stCondLst>
                                  <p:childTnLst>
                                    <p:set>
                                      <p:cBhvr>
                                        <p:cTn id="26" dur="1" fill="hold">
                                          <p:stCondLst>
                                            <p:cond delay="0"/>
                                          </p:stCondLst>
                                        </p:cTn>
                                        <p:tgtEl>
                                          <p:spTgt spid="88"/>
                                        </p:tgtEl>
                                        <p:attrNameLst>
                                          <p:attrName>style.visibility</p:attrName>
                                        </p:attrNameLst>
                                      </p:cBhvr>
                                      <p:to>
                                        <p:strVal val="visible"/>
                                      </p:to>
                                    </p:set>
                                    <p:animEffect transition="in" filter="wipe(left)">
                                      <p:cBhvr>
                                        <p:cTn id="27" dur="500"/>
                                        <p:tgtEl>
                                          <p:spTgt spid="88"/>
                                        </p:tgtEl>
                                      </p:cBhvr>
                                    </p:animEffect>
                                  </p:childTnLst>
                                </p:cTn>
                              </p:par>
                              <p:par>
                                <p:cTn id="28" presetID="22" presetClass="entr" presetSubtype="8" fill="hold" grpId="0" nodeType="withEffect">
                                  <p:stCondLst>
                                    <p:cond delay="900"/>
                                  </p:stCondLst>
                                  <p:childTnLst>
                                    <p:set>
                                      <p:cBhvr>
                                        <p:cTn id="29" dur="1" fill="hold">
                                          <p:stCondLst>
                                            <p:cond delay="0"/>
                                          </p:stCondLst>
                                        </p:cTn>
                                        <p:tgtEl>
                                          <p:spTgt spid="89"/>
                                        </p:tgtEl>
                                        <p:attrNameLst>
                                          <p:attrName>style.visibility</p:attrName>
                                        </p:attrNameLst>
                                      </p:cBhvr>
                                      <p:to>
                                        <p:strVal val="visible"/>
                                      </p:to>
                                    </p:set>
                                    <p:animEffect transition="in" filter="wipe(left)">
                                      <p:cBhvr>
                                        <p:cTn id="30" dur="500"/>
                                        <p:tgtEl>
                                          <p:spTgt spid="89"/>
                                        </p:tgtEl>
                                      </p:cBhvr>
                                    </p:animEffect>
                                  </p:childTnLst>
                                </p:cTn>
                              </p:par>
                              <p:par>
                                <p:cTn id="31" presetID="22" presetClass="entr" presetSubtype="8" fill="hold" grpId="0" nodeType="withEffect">
                                  <p:stCondLst>
                                    <p:cond delay="900"/>
                                  </p:stCondLst>
                                  <p:childTnLst>
                                    <p:set>
                                      <p:cBhvr>
                                        <p:cTn id="32" dur="1" fill="hold">
                                          <p:stCondLst>
                                            <p:cond delay="0"/>
                                          </p:stCondLst>
                                        </p:cTn>
                                        <p:tgtEl>
                                          <p:spTgt spid="90"/>
                                        </p:tgtEl>
                                        <p:attrNameLst>
                                          <p:attrName>style.visibility</p:attrName>
                                        </p:attrNameLst>
                                      </p:cBhvr>
                                      <p:to>
                                        <p:strVal val="visible"/>
                                      </p:to>
                                    </p:set>
                                    <p:animEffect transition="in" filter="wipe(left)">
                                      <p:cBhvr>
                                        <p:cTn id="33" dur="500"/>
                                        <p:tgtEl>
                                          <p:spTgt spid="90"/>
                                        </p:tgtEl>
                                      </p:cBhvr>
                                    </p:animEffect>
                                  </p:childTnLst>
                                </p:cTn>
                              </p:par>
                              <p:par>
                                <p:cTn id="34" presetID="16" presetClass="entr" presetSubtype="37" fill="hold" nodeType="withEffect">
                                  <p:stCondLst>
                                    <p:cond delay="1500"/>
                                  </p:stCondLst>
                                  <p:childTnLst>
                                    <p:set>
                                      <p:cBhvr>
                                        <p:cTn id="35" dur="1" fill="hold">
                                          <p:stCondLst>
                                            <p:cond delay="0"/>
                                          </p:stCondLst>
                                        </p:cTn>
                                        <p:tgtEl>
                                          <p:spTgt spid="100"/>
                                        </p:tgtEl>
                                        <p:attrNameLst>
                                          <p:attrName>style.visibility</p:attrName>
                                        </p:attrNameLst>
                                      </p:cBhvr>
                                      <p:to>
                                        <p:strVal val="visible"/>
                                      </p:to>
                                    </p:set>
                                    <p:animEffect transition="in" filter="barn(outVertical)">
                                      <p:cBhvr>
                                        <p:cTn id="36" dur="500"/>
                                        <p:tgtEl>
                                          <p:spTgt spid="100"/>
                                        </p:tgtEl>
                                      </p:cBhvr>
                                    </p:animEffect>
                                  </p:childTnLst>
                                </p:cTn>
                              </p:par>
                              <p:par>
                                <p:cTn id="37" presetID="10" presetClass="entr" presetSubtype="0" fill="hold" grpId="0" nodeType="withEffect">
                                  <p:stCondLst>
                                    <p:cond delay="1000"/>
                                  </p:stCondLst>
                                  <p:childTnLst>
                                    <p:set>
                                      <p:cBhvr>
                                        <p:cTn id="38" dur="1" fill="hold">
                                          <p:stCondLst>
                                            <p:cond delay="0"/>
                                          </p:stCondLst>
                                        </p:cTn>
                                        <p:tgtEl>
                                          <p:spTgt spid="99"/>
                                        </p:tgtEl>
                                        <p:attrNameLst>
                                          <p:attrName>style.visibility</p:attrName>
                                        </p:attrNameLst>
                                      </p:cBhvr>
                                      <p:to>
                                        <p:strVal val="visible"/>
                                      </p:to>
                                    </p:set>
                                    <p:animEffect transition="in" filter="fade">
                                      <p:cBhvr>
                                        <p:cTn id="39" dur="500"/>
                                        <p:tgtEl>
                                          <p:spTgt spid="9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6" grpId="0"/>
      <p:bldP spid="87" grpId="0"/>
      <p:bldP spid="88" grpId="0"/>
      <p:bldP spid="89" grpId="0"/>
      <p:bldP spid="90" grpId="0"/>
      <p:bldP spid="91" grpId="0" animBg="1"/>
      <p:bldP spid="92" grpId="0" animBg="1"/>
      <p:bldP spid="93" grpId="0" animBg="1"/>
      <p:bldP spid="94" grpId="0" animBg="1"/>
      <p:bldP spid="99"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Freeform 11"/>
          <p:cNvSpPr>
            <a:spLocks noEditPoints="1"/>
          </p:cNvSpPr>
          <p:nvPr/>
        </p:nvSpPr>
        <p:spPr bwMode="auto">
          <a:xfrm>
            <a:off x="4607138" y="825562"/>
            <a:ext cx="2982913" cy="2947987"/>
          </a:xfrm>
          <a:custGeom>
            <a:avLst/>
            <a:gdLst>
              <a:gd name="T0" fmla="*/ 748 w 792"/>
              <a:gd name="T1" fmla="*/ 335 h 784"/>
              <a:gd name="T2" fmla="*/ 703 w 792"/>
              <a:gd name="T3" fmla="*/ 211 h 784"/>
              <a:gd name="T4" fmla="*/ 641 w 792"/>
              <a:gd name="T5" fmla="*/ 109 h 784"/>
              <a:gd name="T6" fmla="*/ 495 w 792"/>
              <a:gd name="T7" fmla="*/ 23 h 784"/>
              <a:gd name="T8" fmla="*/ 533 w 792"/>
              <a:gd name="T9" fmla="*/ 104 h 784"/>
              <a:gd name="T10" fmla="*/ 696 w 792"/>
              <a:gd name="T11" fmla="*/ 221 h 784"/>
              <a:gd name="T12" fmla="*/ 739 w 792"/>
              <a:gd name="T13" fmla="*/ 435 h 784"/>
              <a:gd name="T14" fmla="*/ 679 w 792"/>
              <a:gd name="T15" fmla="*/ 557 h 784"/>
              <a:gd name="T16" fmla="*/ 572 w 792"/>
              <a:gd name="T17" fmla="*/ 644 h 784"/>
              <a:gd name="T18" fmla="*/ 396 w 792"/>
              <a:gd name="T19" fmla="*/ 731 h 784"/>
              <a:gd name="T20" fmla="*/ 220 w 792"/>
              <a:gd name="T21" fmla="*/ 644 h 784"/>
              <a:gd name="T22" fmla="*/ 113 w 792"/>
              <a:gd name="T23" fmla="*/ 557 h 784"/>
              <a:gd name="T24" fmla="*/ 53 w 792"/>
              <a:gd name="T25" fmla="*/ 435 h 784"/>
              <a:gd name="T26" fmla="*/ 96 w 792"/>
              <a:gd name="T27" fmla="*/ 221 h 784"/>
              <a:gd name="T28" fmla="*/ 259 w 792"/>
              <a:gd name="T29" fmla="*/ 104 h 784"/>
              <a:gd name="T30" fmla="*/ 297 w 792"/>
              <a:gd name="T31" fmla="*/ 23 h 784"/>
              <a:gd name="T32" fmla="*/ 151 w 792"/>
              <a:gd name="T33" fmla="*/ 109 h 784"/>
              <a:gd name="T34" fmla="*/ 89 w 792"/>
              <a:gd name="T35" fmla="*/ 211 h 784"/>
              <a:gd name="T36" fmla="*/ 44 w 792"/>
              <a:gd name="T37" fmla="*/ 335 h 784"/>
              <a:gd name="T38" fmla="*/ 4 w 792"/>
              <a:gd name="T39" fmla="*/ 432 h 784"/>
              <a:gd name="T40" fmla="*/ 99 w 792"/>
              <a:gd name="T41" fmla="*/ 582 h 784"/>
              <a:gd name="T42" fmla="*/ 106 w 792"/>
              <a:gd name="T43" fmla="*/ 645 h 784"/>
              <a:gd name="T44" fmla="*/ 281 w 792"/>
              <a:gd name="T45" fmla="*/ 724 h 784"/>
              <a:gd name="T46" fmla="*/ 396 w 792"/>
              <a:gd name="T47" fmla="*/ 748 h 784"/>
              <a:gd name="T48" fmla="*/ 511 w 792"/>
              <a:gd name="T49" fmla="*/ 724 h 784"/>
              <a:gd name="T50" fmla="*/ 686 w 792"/>
              <a:gd name="T51" fmla="*/ 645 h 784"/>
              <a:gd name="T52" fmla="*/ 693 w 792"/>
              <a:gd name="T53" fmla="*/ 582 h 784"/>
              <a:gd name="T54" fmla="*/ 788 w 792"/>
              <a:gd name="T55" fmla="*/ 432 h 784"/>
              <a:gd name="T56" fmla="*/ 758 w 792"/>
              <a:gd name="T57" fmla="*/ 257 h 784"/>
              <a:gd name="T58" fmla="*/ 495 w 792"/>
              <a:gd name="T59" fmla="*/ 65 h 784"/>
              <a:gd name="T60" fmla="*/ 542 w 792"/>
              <a:gd name="T61" fmla="*/ 96 h 784"/>
              <a:gd name="T62" fmla="*/ 610 w 792"/>
              <a:gd name="T63" fmla="*/ 147 h 784"/>
              <a:gd name="T64" fmla="*/ 654 w 792"/>
              <a:gd name="T65" fmla="*/ 125 h 784"/>
              <a:gd name="T66" fmla="*/ 701 w 792"/>
              <a:gd name="T67" fmla="*/ 173 h 784"/>
              <a:gd name="T68" fmla="*/ 723 w 792"/>
              <a:gd name="T69" fmla="*/ 285 h 784"/>
              <a:gd name="T70" fmla="*/ 728 w 792"/>
              <a:gd name="T71" fmla="*/ 439 h 784"/>
              <a:gd name="T72" fmla="*/ 707 w 792"/>
              <a:gd name="T73" fmla="*/ 495 h 784"/>
              <a:gd name="T74" fmla="*/ 85 w 792"/>
              <a:gd name="T75" fmla="*/ 495 h 784"/>
              <a:gd name="T76" fmla="*/ 67 w 792"/>
              <a:gd name="T77" fmla="*/ 343 h 784"/>
              <a:gd name="T78" fmla="*/ 305 w 792"/>
              <a:gd name="T79" fmla="*/ 69 h 784"/>
              <a:gd name="T80" fmla="*/ 228 w 792"/>
              <a:gd name="T81" fmla="*/ 94 h 784"/>
              <a:gd name="T82" fmla="*/ 222 w 792"/>
              <a:gd name="T83" fmla="*/ 62 h 784"/>
              <a:gd name="T84" fmla="*/ 143 w 792"/>
              <a:gd name="T85" fmla="*/ 108 h 784"/>
              <a:gd name="T86" fmla="*/ 88 w 792"/>
              <a:gd name="T87" fmla="*/ 175 h 784"/>
              <a:gd name="T88" fmla="*/ 94 w 792"/>
              <a:gd name="T89" fmla="*/ 275 h 784"/>
              <a:gd name="T90" fmla="*/ 34 w 792"/>
              <a:gd name="T91" fmla="*/ 257 h 784"/>
              <a:gd name="T92" fmla="*/ 40 w 792"/>
              <a:gd name="T93" fmla="*/ 449 h 784"/>
              <a:gd name="T94" fmla="*/ 90 w 792"/>
              <a:gd name="T95" fmla="*/ 592 h 784"/>
              <a:gd name="T96" fmla="*/ 123 w 792"/>
              <a:gd name="T97" fmla="*/ 576 h 784"/>
              <a:gd name="T98" fmla="*/ 146 w 792"/>
              <a:gd name="T99" fmla="*/ 645 h 784"/>
              <a:gd name="T100" fmla="*/ 190 w 792"/>
              <a:gd name="T101" fmla="*/ 706 h 784"/>
              <a:gd name="T102" fmla="*/ 216 w 792"/>
              <a:gd name="T103" fmla="*/ 662 h 784"/>
              <a:gd name="T104" fmla="*/ 292 w 792"/>
              <a:gd name="T105" fmla="*/ 730 h 784"/>
              <a:gd name="T106" fmla="*/ 357 w 792"/>
              <a:gd name="T107" fmla="*/ 759 h 784"/>
              <a:gd name="T108" fmla="*/ 385 w 792"/>
              <a:gd name="T109" fmla="*/ 729 h 784"/>
              <a:gd name="T110" fmla="*/ 433 w 792"/>
              <a:gd name="T111" fmla="*/ 765 h 784"/>
              <a:gd name="T112" fmla="*/ 517 w 792"/>
              <a:gd name="T113" fmla="*/ 734 h 784"/>
              <a:gd name="T114" fmla="*/ 567 w 792"/>
              <a:gd name="T115" fmla="*/ 657 h 784"/>
              <a:gd name="T116" fmla="*/ 577 w 792"/>
              <a:gd name="T117" fmla="*/ 695 h 784"/>
              <a:gd name="T118" fmla="*/ 662 w 792"/>
              <a:gd name="T119" fmla="*/ 641 h 784"/>
              <a:gd name="T120" fmla="*/ 673 w 792"/>
              <a:gd name="T121" fmla="*/ 561 h 784"/>
              <a:gd name="T122" fmla="*/ 692 w 792"/>
              <a:gd name="T123" fmla="*/ 592 h 784"/>
              <a:gd name="T124" fmla="*/ 765 w 792"/>
              <a:gd name="T125" fmla="*/ 446 h 7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792" h="784">
                <a:moveTo>
                  <a:pt x="767" y="429"/>
                </a:moveTo>
                <a:cubicBezTo>
                  <a:pt x="760" y="432"/>
                  <a:pt x="754" y="436"/>
                  <a:pt x="749" y="442"/>
                </a:cubicBezTo>
                <a:cubicBezTo>
                  <a:pt x="752" y="419"/>
                  <a:pt x="754" y="397"/>
                  <a:pt x="752" y="374"/>
                </a:cubicBezTo>
                <a:cubicBezTo>
                  <a:pt x="753" y="374"/>
                  <a:pt x="753" y="374"/>
                  <a:pt x="754" y="373"/>
                </a:cubicBezTo>
                <a:cubicBezTo>
                  <a:pt x="764" y="369"/>
                  <a:pt x="774" y="364"/>
                  <a:pt x="782" y="356"/>
                </a:cubicBezTo>
                <a:cubicBezTo>
                  <a:pt x="787" y="352"/>
                  <a:pt x="792" y="344"/>
                  <a:pt x="787" y="338"/>
                </a:cubicBezTo>
                <a:cubicBezTo>
                  <a:pt x="782" y="331"/>
                  <a:pt x="771" y="337"/>
                  <a:pt x="766" y="341"/>
                </a:cubicBezTo>
                <a:cubicBezTo>
                  <a:pt x="760" y="346"/>
                  <a:pt x="755" y="352"/>
                  <a:pt x="751" y="359"/>
                </a:cubicBezTo>
                <a:cubicBezTo>
                  <a:pt x="751" y="351"/>
                  <a:pt x="750" y="343"/>
                  <a:pt x="748" y="335"/>
                </a:cubicBezTo>
                <a:cubicBezTo>
                  <a:pt x="746" y="321"/>
                  <a:pt x="742" y="306"/>
                  <a:pt x="738" y="292"/>
                </a:cubicBezTo>
                <a:cubicBezTo>
                  <a:pt x="738" y="291"/>
                  <a:pt x="738" y="290"/>
                  <a:pt x="738" y="290"/>
                </a:cubicBezTo>
                <a:cubicBezTo>
                  <a:pt x="738" y="289"/>
                  <a:pt x="739" y="289"/>
                  <a:pt x="739" y="289"/>
                </a:cubicBezTo>
                <a:cubicBezTo>
                  <a:pt x="748" y="283"/>
                  <a:pt x="776" y="260"/>
                  <a:pt x="764" y="247"/>
                </a:cubicBezTo>
                <a:cubicBezTo>
                  <a:pt x="758" y="240"/>
                  <a:pt x="749" y="247"/>
                  <a:pt x="744" y="252"/>
                </a:cubicBezTo>
                <a:cubicBezTo>
                  <a:pt x="738" y="259"/>
                  <a:pt x="735" y="267"/>
                  <a:pt x="733" y="276"/>
                </a:cubicBezTo>
                <a:cubicBezTo>
                  <a:pt x="726" y="255"/>
                  <a:pt x="716" y="234"/>
                  <a:pt x="705" y="214"/>
                </a:cubicBezTo>
                <a:cubicBezTo>
                  <a:pt x="705" y="213"/>
                  <a:pt x="704" y="212"/>
                  <a:pt x="704" y="212"/>
                </a:cubicBezTo>
                <a:cubicBezTo>
                  <a:pt x="704" y="212"/>
                  <a:pt x="703" y="212"/>
                  <a:pt x="703" y="211"/>
                </a:cubicBezTo>
                <a:cubicBezTo>
                  <a:pt x="704" y="211"/>
                  <a:pt x="704" y="211"/>
                  <a:pt x="705" y="210"/>
                </a:cubicBezTo>
                <a:cubicBezTo>
                  <a:pt x="708" y="202"/>
                  <a:pt x="721" y="163"/>
                  <a:pt x="702" y="162"/>
                </a:cubicBezTo>
                <a:cubicBezTo>
                  <a:pt x="693" y="161"/>
                  <a:pt x="690" y="171"/>
                  <a:pt x="690" y="178"/>
                </a:cubicBezTo>
                <a:cubicBezTo>
                  <a:pt x="689" y="181"/>
                  <a:pt x="689" y="185"/>
                  <a:pt x="689" y="189"/>
                </a:cubicBezTo>
                <a:cubicBezTo>
                  <a:pt x="679" y="174"/>
                  <a:pt x="668" y="160"/>
                  <a:pt x="657" y="147"/>
                </a:cubicBezTo>
                <a:cubicBezTo>
                  <a:pt x="657" y="146"/>
                  <a:pt x="656" y="144"/>
                  <a:pt x="655" y="143"/>
                </a:cubicBezTo>
                <a:cubicBezTo>
                  <a:pt x="656" y="143"/>
                  <a:pt x="656" y="142"/>
                  <a:pt x="656" y="142"/>
                </a:cubicBezTo>
                <a:cubicBezTo>
                  <a:pt x="660" y="133"/>
                  <a:pt x="673" y="95"/>
                  <a:pt x="653" y="94"/>
                </a:cubicBezTo>
                <a:cubicBezTo>
                  <a:pt x="645" y="93"/>
                  <a:pt x="642" y="103"/>
                  <a:pt x="641" y="109"/>
                </a:cubicBezTo>
                <a:cubicBezTo>
                  <a:pt x="640" y="118"/>
                  <a:pt x="641" y="126"/>
                  <a:pt x="644" y="134"/>
                </a:cubicBezTo>
                <a:cubicBezTo>
                  <a:pt x="626" y="116"/>
                  <a:pt x="605" y="99"/>
                  <a:pt x="583" y="85"/>
                </a:cubicBezTo>
                <a:cubicBezTo>
                  <a:pt x="585" y="75"/>
                  <a:pt x="588" y="33"/>
                  <a:pt x="569" y="39"/>
                </a:cubicBezTo>
                <a:cubicBezTo>
                  <a:pt x="561" y="41"/>
                  <a:pt x="561" y="50"/>
                  <a:pt x="561" y="56"/>
                </a:cubicBezTo>
                <a:cubicBezTo>
                  <a:pt x="562" y="63"/>
                  <a:pt x="564" y="69"/>
                  <a:pt x="567" y="75"/>
                </a:cubicBezTo>
                <a:cubicBezTo>
                  <a:pt x="551" y="66"/>
                  <a:pt x="535" y="58"/>
                  <a:pt x="518" y="52"/>
                </a:cubicBezTo>
                <a:cubicBezTo>
                  <a:pt x="518" y="52"/>
                  <a:pt x="517" y="52"/>
                  <a:pt x="517" y="52"/>
                </a:cubicBezTo>
                <a:cubicBezTo>
                  <a:pt x="518" y="42"/>
                  <a:pt x="522" y="0"/>
                  <a:pt x="502" y="6"/>
                </a:cubicBezTo>
                <a:cubicBezTo>
                  <a:pt x="495" y="8"/>
                  <a:pt x="494" y="17"/>
                  <a:pt x="495" y="23"/>
                </a:cubicBezTo>
                <a:cubicBezTo>
                  <a:pt x="496" y="34"/>
                  <a:pt x="500" y="43"/>
                  <a:pt x="506" y="51"/>
                </a:cubicBezTo>
                <a:cubicBezTo>
                  <a:pt x="506" y="52"/>
                  <a:pt x="507" y="52"/>
                  <a:pt x="507" y="52"/>
                </a:cubicBezTo>
                <a:cubicBezTo>
                  <a:pt x="496" y="57"/>
                  <a:pt x="484" y="49"/>
                  <a:pt x="474" y="55"/>
                </a:cubicBezTo>
                <a:cubicBezTo>
                  <a:pt x="468" y="58"/>
                  <a:pt x="465" y="65"/>
                  <a:pt x="467" y="71"/>
                </a:cubicBezTo>
                <a:cubicBezTo>
                  <a:pt x="473" y="90"/>
                  <a:pt x="502" y="70"/>
                  <a:pt x="514" y="62"/>
                </a:cubicBezTo>
                <a:cubicBezTo>
                  <a:pt x="514" y="63"/>
                  <a:pt x="515" y="63"/>
                  <a:pt x="515" y="63"/>
                </a:cubicBezTo>
                <a:cubicBezTo>
                  <a:pt x="532" y="69"/>
                  <a:pt x="549" y="77"/>
                  <a:pt x="565" y="87"/>
                </a:cubicBezTo>
                <a:cubicBezTo>
                  <a:pt x="556" y="87"/>
                  <a:pt x="548" y="84"/>
                  <a:pt x="540" y="88"/>
                </a:cubicBezTo>
                <a:cubicBezTo>
                  <a:pt x="535" y="91"/>
                  <a:pt x="531" y="98"/>
                  <a:pt x="533" y="104"/>
                </a:cubicBezTo>
                <a:cubicBezTo>
                  <a:pt x="539" y="122"/>
                  <a:pt x="568" y="104"/>
                  <a:pt x="580" y="96"/>
                </a:cubicBezTo>
                <a:cubicBezTo>
                  <a:pt x="598" y="108"/>
                  <a:pt x="616" y="122"/>
                  <a:pt x="631" y="137"/>
                </a:cubicBezTo>
                <a:cubicBezTo>
                  <a:pt x="625" y="135"/>
                  <a:pt x="619" y="133"/>
                  <a:pt x="612" y="135"/>
                </a:cubicBezTo>
                <a:cubicBezTo>
                  <a:pt x="606" y="138"/>
                  <a:pt x="601" y="144"/>
                  <a:pt x="603" y="151"/>
                </a:cubicBezTo>
                <a:cubicBezTo>
                  <a:pt x="607" y="166"/>
                  <a:pt x="632" y="158"/>
                  <a:pt x="647" y="153"/>
                </a:cubicBezTo>
                <a:cubicBezTo>
                  <a:pt x="662" y="170"/>
                  <a:pt x="676" y="188"/>
                  <a:pt x="688" y="208"/>
                </a:cubicBezTo>
                <a:cubicBezTo>
                  <a:pt x="679" y="206"/>
                  <a:pt x="670" y="200"/>
                  <a:pt x="661" y="204"/>
                </a:cubicBezTo>
                <a:cubicBezTo>
                  <a:pt x="655" y="206"/>
                  <a:pt x="650" y="212"/>
                  <a:pt x="651" y="219"/>
                </a:cubicBezTo>
                <a:cubicBezTo>
                  <a:pt x="655" y="235"/>
                  <a:pt x="682" y="226"/>
                  <a:pt x="696" y="221"/>
                </a:cubicBezTo>
                <a:cubicBezTo>
                  <a:pt x="705" y="237"/>
                  <a:pt x="713" y="253"/>
                  <a:pt x="719" y="270"/>
                </a:cubicBezTo>
                <a:cubicBezTo>
                  <a:pt x="716" y="266"/>
                  <a:pt x="712" y="263"/>
                  <a:pt x="708" y="261"/>
                </a:cubicBezTo>
                <a:cubicBezTo>
                  <a:pt x="701" y="259"/>
                  <a:pt x="693" y="261"/>
                  <a:pt x="690" y="267"/>
                </a:cubicBezTo>
                <a:cubicBezTo>
                  <a:pt x="682" y="283"/>
                  <a:pt x="712" y="291"/>
                  <a:pt x="727" y="294"/>
                </a:cubicBezTo>
                <a:cubicBezTo>
                  <a:pt x="733" y="312"/>
                  <a:pt x="737" y="331"/>
                  <a:pt x="740" y="350"/>
                </a:cubicBezTo>
                <a:cubicBezTo>
                  <a:pt x="738" y="346"/>
                  <a:pt x="736" y="342"/>
                  <a:pt x="733" y="340"/>
                </a:cubicBezTo>
                <a:cubicBezTo>
                  <a:pt x="727" y="335"/>
                  <a:pt x="719" y="333"/>
                  <a:pt x="713" y="338"/>
                </a:cubicBezTo>
                <a:cubicBezTo>
                  <a:pt x="698" y="351"/>
                  <a:pt x="728" y="368"/>
                  <a:pt x="742" y="375"/>
                </a:cubicBezTo>
                <a:cubicBezTo>
                  <a:pt x="743" y="395"/>
                  <a:pt x="742" y="415"/>
                  <a:pt x="739" y="435"/>
                </a:cubicBezTo>
                <a:cubicBezTo>
                  <a:pt x="738" y="429"/>
                  <a:pt x="738" y="423"/>
                  <a:pt x="735" y="418"/>
                </a:cubicBezTo>
                <a:cubicBezTo>
                  <a:pt x="731" y="413"/>
                  <a:pt x="723" y="410"/>
                  <a:pt x="717" y="412"/>
                </a:cubicBezTo>
                <a:cubicBezTo>
                  <a:pt x="698" y="421"/>
                  <a:pt x="725" y="447"/>
                  <a:pt x="736" y="457"/>
                </a:cubicBezTo>
                <a:cubicBezTo>
                  <a:pt x="731" y="478"/>
                  <a:pt x="725" y="498"/>
                  <a:pt x="717" y="517"/>
                </a:cubicBezTo>
                <a:cubicBezTo>
                  <a:pt x="715" y="508"/>
                  <a:pt x="718" y="499"/>
                  <a:pt x="714" y="490"/>
                </a:cubicBezTo>
                <a:cubicBezTo>
                  <a:pt x="710" y="485"/>
                  <a:pt x="703" y="481"/>
                  <a:pt x="696" y="483"/>
                </a:cubicBezTo>
                <a:cubicBezTo>
                  <a:pt x="678" y="491"/>
                  <a:pt x="702" y="521"/>
                  <a:pt x="710" y="532"/>
                </a:cubicBezTo>
                <a:cubicBezTo>
                  <a:pt x="702" y="548"/>
                  <a:pt x="692" y="564"/>
                  <a:pt x="682" y="580"/>
                </a:cubicBezTo>
                <a:cubicBezTo>
                  <a:pt x="681" y="572"/>
                  <a:pt x="683" y="564"/>
                  <a:pt x="679" y="557"/>
                </a:cubicBezTo>
                <a:cubicBezTo>
                  <a:pt x="676" y="552"/>
                  <a:pt x="668" y="548"/>
                  <a:pt x="662" y="550"/>
                </a:cubicBezTo>
                <a:cubicBezTo>
                  <a:pt x="646" y="557"/>
                  <a:pt x="661" y="581"/>
                  <a:pt x="671" y="594"/>
                </a:cubicBezTo>
                <a:cubicBezTo>
                  <a:pt x="662" y="606"/>
                  <a:pt x="651" y="618"/>
                  <a:pt x="640" y="629"/>
                </a:cubicBezTo>
                <a:cubicBezTo>
                  <a:pt x="642" y="621"/>
                  <a:pt x="645" y="614"/>
                  <a:pt x="643" y="607"/>
                </a:cubicBezTo>
                <a:cubicBezTo>
                  <a:pt x="641" y="601"/>
                  <a:pt x="635" y="596"/>
                  <a:pt x="628" y="597"/>
                </a:cubicBezTo>
                <a:cubicBezTo>
                  <a:pt x="610" y="599"/>
                  <a:pt x="620" y="627"/>
                  <a:pt x="626" y="642"/>
                </a:cubicBezTo>
                <a:cubicBezTo>
                  <a:pt x="610" y="656"/>
                  <a:pt x="593" y="669"/>
                  <a:pt x="574" y="681"/>
                </a:cubicBezTo>
                <a:cubicBezTo>
                  <a:pt x="578" y="673"/>
                  <a:pt x="585" y="667"/>
                  <a:pt x="584" y="657"/>
                </a:cubicBezTo>
                <a:cubicBezTo>
                  <a:pt x="584" y="651"/>
                  <a:pt x="579" y="644"/>
                  <a:pt x="572" y="644"/>
                </a:cubicBezTo>
                <a:cubicBezTo>
                  <a:pt x="554" y="643"/>
                  <a:pt x="558" y="676"/>
                  <a:pt x="559" y="690"/>
                </a:cubicBezTo>
                <a:cubicBezTo>
                  <a:pt x="540" y="700"/>
                  <a:pt x="521" y="709"/>
                  <a:pt x="501" y="716"/>
                </a:cubicBezTo>
                <a:cubicBezTo>
                  <a:pt x="506" y="709"/>
                  <a:pt x="513" y="704"/>
                  <a:pt x="516" y="696"/>
                </a:cubicBezTo>
                <a:cubicBezTo>
                  <a:pt x="517" y="690"/>
                  <a:pt x="515" y="682"/>
                  <a:pt x="509" y="679"/>
                </a:cubicBezTo>
                <a:cubicBezTo>
                  <a:pt x="491" y="671"/>
                  <a:pt x="486" y="706"/>
                  <a:pt x="484" y="721"/>
                </a:cubicBezTo>
                <a:cubicBezTo>
                  <a:pt x="461" y="727"/>
                  <a:pt x="437" y="731"/>
                  <a:pt x="413" y="733"/>
                </a:cubicBezTo>
                <a:cubicBezTo>
                  <a:pt x="418" y="727"/>
                  <a:pt x="424" y="723"/>
                  <a:pt x="426" y="716"/>
                </a:cubicBezTo>
                <a:cubicBezTo>
                  <a:pt x="428" y="709"/>
                  <a:pt x="425" y="701"/>
                  <a:pt x="419" y="699"/>
                </a:cubicBezTo>
                <a:cubicBezTo>
                  <a:pt x="404" y="692"/>
                  <a:pt x="399" y="715"/>
                  <a:pt x="396" y="731"/>
                </a:cubicBezTo>
                <a:cubicBezTo>
                  <a:pt x="393" y="715"/>
                  <a:pt x="388" y="692"/>
                  <a:pt x="373" y="699"/>
                </a:cubicBezTo>
                <a:cubicBezTo>
                  <a:pt x="367" y="701"/>
                  <a:pt x="364" y="709"/>
                  <a:pt x="366" y="716"/>
                </a:cubicBezTo>
                <a:cubicBezTo>
                  <a:pt x="368" y="723"/>
                  <a:pt x="374" y="727"/>
                  <a:pt x="379" y="733"/>
                </a:cubicBezTo>
                <a:cubicBezTo>
                  <a:pt x="355" y="731"/>
                  <a:pt x="331" y="727"/>
                  <a:pt x="308" y="721"/>
                </a:cubicBezTo>
                <a:cubicBezTo>
                  <a:pt x="306" y="706"/>
                  <a:pt x="301" y="671"/>
                  <a:pt x="283" y="679"/>
                </a:cubicBezTo>
                <a:cubicBezTo>
                  <a:pt x="277" y="682"/>
                  <a:pt x="275" y="690"/>
                  <a:pt x="276" y="696"/>
                </a:cubicBezTo>
                <a:cubicBezTo>
                  <a:pt x="279" y="704"/>
                  <a:pt x="286" y="709"/>
                  <a:pt x="291" y="716"/>
                </a:cubicBezTo>
                <a:cubicBezTo>
                  <a:pt x="271" y="709"/>
                  <a:pt x="252" y="700"/>
                  <a:pt x="233" y="690"/>
                </a:cubicBezTo>
                <a:cubicBezTo>
                  <a:pt x="234" y="676"/>
                  <a:pt x="238" y="643"/>
                  <a:pt x="220" y="644"/>
                </a:cubicBezTo>
                <a:cubicBezTo>
                  <a:pt x="213" y="644"/>
                  <a:pt x="208" y="651"/>
                  <a:pt x="208" y="657"/>
                </a:cubicBezTo>
                <a:cubicBezTo>
                  <a:pt x="207" y="667"/>
                  <a:pt x="214" y="673"/>
                  <a:pt x="218" y="681"/>
                </a:cubicBezTo>
                <a:cubicBezTo>
                  <a:pt x="199" y="669"/>
                  <a:pt x="182" y="656"/>
                  <a:pt x="166" y="642"/>
                </a:cubicBezTo>
                <a:cubicBezTo>
                  <a:pt x="172" y="627"/>
                  <a:pt x="182" y="599"/>
                  <a:pt x="164" y="597"/>
                </a:cubicBezTo>
                <a:cubicBezTo>
                  <a:pt x="157" y="596"/>
                  <a:pt x="151" y="601"/>
                  <a:pt x="149" y="607"/>
                </a:cubicBezTo>
                <a:cubicBezTo>
                  <a:pt x="147" y="614"/>
                  <a:pt x="150" y="621"/>
                  <a:pt x="152" y="629"/>
                </a:cubicBezTo>
                <a:cubicBezTo>
                  <a:pt x="141" y="618"/>
                  <a:pt x="130" y="606"/>
                  <a:pt x="121" y="594"/>
                </a:cubicBezTo>
                <a:cubicBezTo>
                  <a:pt x="131" y="581"/>
                  <a:pt x="146" y="557"/>
                  <a:pt x="130" y="550"/>
                </a:cubicBezTo>
                <a:cubicBezTo>
                  <a:pt x="124" y="548"/>
                  <a:pt x="116" y="552"/>
                  <a:pt x="113" y="557"/>
                </a:cubicBezTo>
                <a:cubicBezTo>
                  <a:pt x="109" y="564"/>
                  <a:pt x="111" y="572"/>
                  <a:pt x="110" y="580"/>
                </a:cubicBezTo>
                <a:cubicBezTo>
                  <a:pt x="100" y="564"/>
                  <a:pt x="90" y="548"/>
                  <a:pt x="82" y="532"/>
                </a:cubicBezTo>
                <a:cubicBezTo>
                  <a:pt x="90" y="521"/>
                  <a:pt x="114" y="491"/>
                  <a:pt x="96" y="483"/>
                </a:cubicBezTo>
                <a:cubicBezTo>
                  <a:pt x="89" y="481"/>
                  <a:pt x="82" y="485"/>
                  <a:pt x="78" y="490"/>
                </a:cubicBezTo>
                <a:cubicBezTo>
                  <a:pt x="74" y="499"/>
                  <a:pt x="77" y="508"/>
                  <a:pt x="75" y="517"/>
                </a:cubicBezTo>
                <a:cubicBezTo>
                  <a:pt x="67" y="498"/>
                  <a:pt x="61" y="478"/>
                  <a:pt x="56" y="457"/>
                </a:cubicBezTo>
                <a:cubicBezTo>
                  <a:pt x="67" y="447"/>
                  <a:pt x="94" y="421"/>
                  <a:pt x="75" y="412"/>
                </a:cubicBezTo>
                <a:cubicBezTo>
                  <a:pt x="69" y="410"/>
                  <a:pt x="61" y="413"/>
                  <a:pt x="57" y="418"/>
                </a:cubicBezTo>
                <a:cubicBezTo>
                  <a:pt x="54" y="423"/>
                  <a:pt x="54" y="429"/>
                  <a:pt x="53" y="435"/>
                </a:cubicBezTo>
                <a:cubicBezTo>
                  <a:pt x="50" y="415"/>
                  <a:pt x="49" y="395"/>
                  <a:pt x="50" y="375"/>
                </a:cubicBezTo>
                <a:cubicBezTo>
                  <a:pt x="64" y="368"/>
                  <a:pt x="94" y="351"/>
                  <a:pt x="79" y="338"/>
                </a:cubicBezTo>
                <a:cubicBezTo>
                  <a:pt x="73" y="333"/>
                  <a:pt x="65" y="335"/>
                  <a:pt x="59" y="340"/>
                </a:cubicBezTo>
                <a:cubicBezTo>
                  <a:pt x="56" y="342"/>
                  <a:pt x="54" y="346"/>
                  <a:pt x="52" y="350"/>
                </a:cubicBezTo>
                <a:cubicBezTo>
                  <a:pt x="55" y="331"/>
                  <a:pt x="59" y="312"/>
                  <a:pt x="65" y="294"/>
                </a:cubicBezTo>
                <a:cubicBezTo>
                  <a:pt x="80" y="291"/>
                  <a:pt x="110" y="283"/>
                  <a:pt x="102" y="267"/>
                </a:cubicBezTo>
                <a:cubicBezTo>
                  <a:pt x="99" y="261"/>
                  <a:pt x="91" y="259"/>
                  <a:pt x="84" y="261"/>
                </a:cubicBezTo>
                <a:cubicBezTo>
                  <a:pt x="80" y="263"/>
                  <a:pt x="76" y="266"/>
                  <a:pt x="73" y="270"/>
                </a:cubicBezTo>
                <a:cubicBezTo>
                  <a:pt x="79" y="253"/>
                  <a:pt x="87" y="237"/>
                  <a:pt x="96" y="221"/>
                </a:cubicBezTo>
                <a:cubicBezTo>
                  <a:pt x="110" y="226"/>
                  <a:pt x="137" y="235"/>
                  <a:pt x="141" y="219"/>
                </a:cubicBezTo>
                <a:cubicBezTo>
                  <a:pt x="142" y="212"/>
                  <a:pt x="137" y="206"/>
                  <a:pt x="131" y="204"/>
                </a:cubicBezTo>
                <a:cubicBezTo>
                  <a:pt x="122" y="200"/>
                  <a:pt x="113" y="206"/>
                  <a:pt x="104" y="208"/>
                </a:cubicBezTo>
                <a:cubicBezTo>
                  <a:pt x="116" y="188"/>
                  <a:pt x="130" y="170"/>
                  <a:pt x="145" y="153"/>
                </a:cubicBezTo>
                <a:cubicBezTo>
                  <a:pt x="160" y="158"/>
                  <a:pt x="185" y="166"/>
                  <a:pt x="189" y="151"/>
                </a:cubicBezTo>
                <a:cubicBezTo>
                  <a:pt x="191" y="144"/>
                  <a:pt x="186" y="138"/>
                  <a:pt x="180" y="135"/>
                </a:cubicBezTo>
                <a:cubicBezTo>
                  <a:pt x="173" y="133"/>
                  <a:pt x="167" y="135"/>
                  <a:pt x="161" y="137"/>
                </a:cubicBezTo>
                <a:cubicBezTo>
                  <a:pt x="176" y="122"/>
                  <a:pt x="194" y="108"/>
                  <a:pt x="212" y="96"/>
                </a:cubicBezTo>
                <a:cubicBezTo>
                  <a:pt x="224" y="104"/>
                  <a:pt x="253" y="122"/>
                  <a:pt x="259" y="104"/>
                </a:cubicBezTo>
                <a:cubicBezTo>
                  <a:pt x="261" y="98"/>
                  <a:pt x="257" y="91"/>
                  <a:pt x="252" y="88"/>
                </a:cubicBezTo>
                <a:cubicBezTo>
                  <a:pt x="244" y="84"/>
                  <a:pt x="236" y="87"/>
                  <a:pt x="227" y="87"/>
                </a:cubicBezTo>
                <a:cubicBezTo>
                  <a:pt x="243" y="77"/>
                  <a:pt x="260" y="69"/>
                  <a:pt x="277" y="63"/>
                </a:cubicBezTo>
                <a:cubicBezTo>
                  <a:pt x="277" y="63"/>
                  <a:pt x="278" y="63"/>
                  <a:pt x="278" y="62"/>
                </a:cubicBezTo>
                <a:cubicBezTo>
                  <a:pt x="290" y="70"/>
                  <a:pt x="319" y="90"/>
                  <a:pt x="325" y="71"/>
                </a:cubicBezTo>
                <a:cubicBezTo>
                  <a:pt x="327" y="65"/>
                  <a:pt x="324" y="58"/>
                  <a:pt x="318" y="55"/>
                </a:cubicBezTo>
                <a:cubicBezTo>
                  <a:pt x="308" y="49"/>
                  <a:pt x="296" y="57"/>
                  <a:pt x="285" y="52"/>
                </a:cubicBezTo>
                <a:cubicBezTo>
                  <a:pt x="285" y="52"/>
                  <a:pt x="286" y="52"/>
                  <a:pt x="286" y="51"/>
                </a:cubicBezTo>
                <a:cubicBezTo>
                  <a:pt x="292" y="43"/>
                  <a:pt x="296" y="34"/>
                  <a:pt x="297" y="23"/>
                </a:cubicBezTo>
                <a:cubicBezTo>
                  <a:pt x="298" y="17"/>
                  <a:pt x="297" y="8"/>
                  <a:pt x="290" y="6"/>
                </a:cubicBezTo>
                <a:cubicBezTo>
                  <a:pt x="270" y="0"/>
                  <a:pt x="274" y="42"/>
                  <a:pt x="275" y="52"/>
                </a:cubicBezTo>
                <a:cubicBezTo>
                  <a:pt x="275" y="52"/>
                  <a:pt x="274" y="52"/>
                  <a:pt x="274" y="52"/>
                </a:cubicBezTo>
                <a:cubicBezTo>
                  <a:pt x="257" y="58"/>
                  <a:pt x="241" y="66"/>
                  <a:pt x="225" y="75"/>
                </a:cubicBezTo>
                <a:cubicBezTo>
                  <a:pt x="228" y="69"/>
                  <a:pt x="230" y="63"/>
                  <a:pt x="231" y="56"/>
                </a:cubicBezTo>
                <a:cubicBezTo>
                  <a:pt x="231" y="50"/>
                  <a:pt x="231" y="41"/>
                  <a:pt x="223" y="39"/>
                </a:cubicBezTo>
                <a:cubicBezTo>
                  <a:pt x="203" y="33"/>
                  <a:pt x="207" y="75"/>
                  <a:pt x="209" y="85"/>
                </a:cubicBezTo>
                <a:cubicBezTo>
                  <a:pt x="187" y="99"/>
                  <a:pt x="166" y="116"/>
                  <a:pt x="148" y="134"/>
                </a:cubicBezTo>
                <a:cubicBezTo>
                  <a:pt x="151" y="126"/>
                  <a:pt x="152" y="118"/>
                  <a:pt x="151" y="109"/>
                </a:cubicBezTo>
                <a:cubicBezTo>
                  <a:pt x="150" y="103"/>
                  <a:pt x="147" y="93"/>
                  <a:pt x="139" y="94"/>
                </a:cubicBezTo>
                <a:cubicBezTo>
                  <a:pt x="119" y="95"/>
                  <a:pt x="132" y="133"/>
                  <a:pt x="136" y="142"/>
                </a:cubicBezTo>
                <a:cubicBezTo>
                  <a:pt x="136" y="142"/>
                  <a:pt x="136" y="143"/>
                  <a:pt x="137" y="143"/>
                </a:cubicBezTo>
                <a:cubicBezTo>
                  <a:pt x="136" y="144"/>
                  <a:pt x="135" y="146"/>
                  <a:pt x="135" y="147"/>
                </a:cubicBezTo>
                <a:cubicBezTo>
                  <a:pt x="124" y="160"/>
                  <a:pt x="113" y="174"/>
                  <a:pt x="103" y="189"/>
                </a:cubicBezTo>
                <a:cubicBezTo>
                  <a:pt x="103" y="185"/>
                  <a:pt x="103" y="181"/>
                  <a:pt x="102" y="178"/>
                </a:cubicBezTo>
                <a:cubicBezTo>
                  <a:pt x="102" y="171"/>
                  <a:pt x="99" y="161"/>
                  <a:pt x="90" y="162"/>
                </a:cubicBezTo>
                <a:cubicBezTo>
                  <a:pt x="71" y="163"/>
                  <a:pt x="84" y="202"/>
                  <a:pt x="87" y="210"/>
                </a:cubicBezTo>
                <a:cubicBezTo>
                  <a:pt x="88" y="211"/>
                  <a:pt x="88" y="211"/>
                  <a:pt x="89" y="211"/>
                </a:cubicBezTo>
                <a:cubicBezTo>
                  <a:pt x="89" y="212"/>
                  <a:pt x="88" y="212"/>
                  <a:pt x="88" y="212"/>
                </a:cubicBezTo>
                <a:cubicBezTo>
                  <a:pt x="88" y="212"/>
                  <a:pt x="87" y="213"/>
                  <a:pt x="87" y="214"/>
                </a:cubicBezTo>
                <a:cubicBezTo>
                  <a:pt x="76" y="234"/>
                  <a:pt x="66" y="255"/>
                  <a:pt x="59" y="276"/>
                </a:cubicBezTo>
                <a:cubicBezTo>
                  <a:pt x="57" y="267"/>
                  <a:pt x="54" y="259"/>
                  <a:pt x="48" y="252"/>
                </a:cubicBezTo>
                <a:cubicBezTo>
                  <a:pt x="43" y="247"/>
                  <a:pt x="34" y="240"/>
                  <a:pt x="28" y="247"/>
                </a:cubicBezTo>
                <a:cubicBezTo>
                  <a:pt x="16" y="260"/>
                  <a:pt x="44" y="283"/>
                  <a:pt x="53" y="289"/>
                </a:cubicBezTo>
                <a:cubicBezTo>
                  <a:pt x="53" y="289"/>
                  <a:pt x="54" y="289"/>
                  <a:pt x="54" y="290"/>
                </a:cubicBezTo>
                <a:cubicBezTo>
                  <a:pt x="54" y="290"/>
                  <a:pt x="54" y="291"/>
                  <a:pt x="54" y="292"/>
                </a:cubicBezTo>
                <a:cubicBezTo>
                  <a:pt x="50" y="306"/>
                  <a:pt x="46" y="321"/>
                  <a:pt x="44" y="335"/>
                </a:cubicBezTo>
                <a:cubicBezTo>
                  <a:pt x="42" y="343"/>
                  <a:pt x="41" y="351"/>
                  <a:pt x="41" y="359"/>
                </a:cubicBezTo>
                <a:cubicBezTo>
                  <a:pt x="37" y="352"/>
                  <a:pt x="32" y="346"/>
                  <a:pt x="26" y="341"/>
                </a:cubicBezTo>
                <a:cubicBezTo>
                  <a:pt x="21" y="337"/>
                  <a:pt x="10" y="331"/>
                  <a:pt x="4" y="338"/>
                </a:cubicBezTo>
                <a:cubicBezTo>
                  <a:pt x="0" y="344"/>
                  <a:pt x="5" y="352"/>
                  <a:pt x="10" y="356"/>
                </a:cubicBezTo>
                <a:cubicBezTo>
                  <a:pt x="18" y="364"/>
                  <a:pt x="28" y="369"/>
                  <a:pt x="38" y="373"/>
                </a:cubicBezTo>
                <a:cubicBezTo>
                  <a:pt x="39" y="374"/>
                  <a:pt x="39" y="374"/>
                  <a:pt x="40" y="374"/>
                </a:cubicBezTo>
                <a:cubicBezTo>
                  <a:pt x="38" y="397"/>
                  <a:pt x="40" y="419"/>
                  <a:pt x="43" y="442"/>
                </a:cubicBezTo>
                <a:cubicBezTo>
                  <a:pt x="38" y="436"/>
                  <a:pt x="32" y="432"/>
                  <a:pt x="25" y="429"/>
                </a:cubicBezTo>
                <a:cubicBezTo>
                  <a:pt x="19" y="427"/>
                  <a:pt x="8" y="424"/>
                  <a:pt x="4" y="432"/>
                </a:cubicBezTo>
                <a:cubicBezTo>
                  <a:pt x="1" y="439"/>
                  <a:pt x="8" y="446"/>
                  <a:pt x="13" y="449"/>
                </a:cubicBezTo>
                <a:cubicBezTo>
                  <a:pt x="23" y="454"/>
                  <a:pt x="35" y="456"/>
                  <a:pt x="46" y="457"/>
                </a:cubicBezTo>
                <a:cubicBezTo>
                  <a:pt x="46" y="457"/>
                  <a:pt x="46" y="457"/>
                  <a:pt x="46" y="457"/>
                </a:cubicBezTo>
                <a:cubicBezTo>
                  <a:pt x="50" y="477"/>
                  <a:pt x="56" y="496"/>
                  <a:pt x="63" y="514"/>
                </a:cubicBezTo>
                <a:cubicBezTo>
                  <a:pt x="58" y="511"/>
                  <a:pt x="52" y="509"/>
                  <a:pt x="46" y="508"/>
                </a:cubicBezTo>
                <a:cubicBezTo>
                  <a:pt x="40" y="507"/>
                  <a:pt x="31" y="507"/>
                  <a:pt x="28" y="513"/>
                </a:cubicBezTo>
                <a:cubicBezTo>
                  <a:pt x="25" y="521"/>
                  <a:pt x="32" y="527"/>
                  <a:pt x="38" y="529"/>
                </a:cubicBezTo>
                <a:cubicBezTo>
                  <a:pt x="48" y="533"/>
                  <a:pt x="60" y="533"/>
                  <a:pt x="71" y="532"/>
                </a:cubicBezTo>
                <a:cubicBezTo>
                  <a:pt x="79" y="550"/>
                  <a:pt x="88" y="566"/>
                  <a:pt x="99" y="582"/>
                </a:cubicBezTo>
                <a:cubicBezTo>
                  <a:pt x="94" y="579"/>
                  <a:pt x="87" y="576"/>
                  <a:pt x="81" y="575"/>
                </a:cubicBezTo>
                <a:cubicBezTo>
                  <a:pt x="75" y="574"/>
                  <a:pt x="66" y="574"/>
                  <a:pt x="63" y="580"/>
                </a:cubicBezTo>
                <a:cubicBezTo>
                  <a:pt x="59" y="587"/>
                  <a:pt x="66" y="594"/>
                  <a:pt x="72" y="596"/>
                </a:cubicBezTo>
                <a:cubicBezTo>
                  <a:pt x="83" y="600"/>
                  <a:pt x="96" y="600"/>
                  <a:pt x="107" y="599"/>
                </a:cubicBezTo>
                <a:cubicBezTo>
                  <a:pt x="108" y="599"/>
                  <a:pt x="109" y="599"/>
                  <a:pt x="109" y="598"/>
                </a:cubicBezTo>
                <a:cubicBezTo>
                  <a:pt x="110" y="600"/>
                  <a:pt x="111" y="602"/>
                  <a:pt x="113" y="602"/>
                </a:cubicBezTo>
                <a:cubicBezTo>
                  <a:pt x="123" y="614"/>
                  <a:pt x="133" y="625"/>
                  <a:pt x="143" y="636"/>
                </a:cubicBezTo>
                <a:cubicBezTo>
                  <a:pt x="137" y="634"/>
                  <a:pt x="130" y="633"/>
                  <a:pt x="122" y="634"/>
                </a:cubicBezTo>
                <a:cubicBezTo>
                  <a:pt x="116" y="634"/>
                  <a:pt x="106" y="637"/>
                  <a:pt x="106" y="645"/>
                </a:cubicBezTo>
                <a:cubicBezTo>
                  <a:pt x="107" y="665"/>
                  <a:pt x="145" y="653"/>
                  <a:pt x="154" y="650"/>
                </a:cubicBezTo>
                <a:cubicBezTo>
                  <a:pt x="155" y="650"/>
                  <a:pt x="155" y="649"/>
                  <a:pt x="156" y="649"/>
                </a:cubicBezTo>
                <a:cubicBezTo>
                  <a:pt x="156" y="650"/>
                  <a:pt x="158" y="650"/>
                  <a:pt x="159" y="651"/>
                </a:cubicBezTo>
                <a:cubicBezTo>
                  <a:pt x="166" y="657"/>
                  <a:pt x="173" y="663"/>
                  <a:pt x="181" y="669"/>
                </a:cubicBezTo>
                <a:cubicBezTo>
                  <a:pt x="189" y="676"/>
                  <a:pt x="198" y="682"/>
                  <a:pt x="207" y="687"/>
                </a:cubicBezTo>
                <a:cubicBezTo>
                  <a:pt x="201" y="687"/>
                  <a:pt x="195" y="689"/>
                  <a:pt x="189" y="691"/>
                </a:cubicBezTo>
                <a:cubicBezTo>
                  <a:pt x="183" y="694"/>
                  <a:pt x="174" y="699"/>
                  <a:pt x="177" y="707"/>
                </a:cubicBezTo>
                <a:cubicBezTo>
                  <a:pt x="185" y="724"/>
                  <a:pt x="216" y="704"/>
                  <a:pt x="224" y="698"/>
                </a:cubicBezTo>
                <a:cubicBezTo>
                  <a:pt x="242" y="708"/>
                  <a:pt x="262" y="717"/>
                  <a:pt x="281" y="724"/>
                </a:cubicBezTo>
                <a:cubicBezTo>
                  <a:pt x="275" y="726"/>
                  <a:pt x="269" y="729"/>
                  <a:pt x="264" y="733"/>
                </a:cubicBezTo>
                <a:cubicBezTo>
                  <a:pt x="259" y="737"/>
                  <a:pt x="253" y="744"/>
                  <a:pt x="258" y="750"/>
                </a:cubicBezTo>
                <a:cubicBezTo>
                  <a:pt x="269" y="764"/>
                  <a:pt x="294" y="739"/>
                  <a:pt x="301" y="730"/>
                </a:cubicBezTo>
                <a:cubicBezTo>
                  <a:pt x="324" y="737"/>
                  <a:pt x="347" y="742"/>
                  <a:pt x="371" y="743"/>
                </a:cubicBezTo>
                <a:cubicBezTo>
                  <a:pt x="365" y="745"/>
                  <a:pt x="359" y="748"/>
                  <a:pt x="353" y="752"/>
                </a:cubicBezTo>
                <a:cubicBezTo>
                  <a:pt x="348" y="756"/>
                  <a:pt x="342" y="763"/>
                  <a:pt x="347" y="770"/>
                </a:cubicBezTo>
                <a:cubicBezTo>
                  <a:pt x="359" y="784"/>
                  <a:pt x="384" y="757"/>
                  <a:pt x="391" y="749"/>
                </a:cubicBezTo>
                <a:cubicBezTo>
                  <a:pt x="392" y="749"/>
                  <a:pt x="392" y="748"/>
                  <a:pt x="392" y="747"/>
                </a:cubicBezTo>
                <a:cubicBezTo>
                  <a:pt x="393" y="748"/>
                  <a:pt x="395" y="748"/>
                  <a:pt x="396" y="748"/>
                </a:cubicBezTo>
                <a:cubicBezTo>
                  <a:pt x="397" y="748"/>
                  <a:pt x="399" y="748"/>
                  <a:pt x="400" y="747"/>
                </a:cubicBezTo>
                <a:cubicBezTo>
                  <a:pt x="400" y="748"/>
                  <a:pt x="400" y="749"/>
                  <a:pt x="401" y="749"/>
                </a:cubicBezTo>
                <a:cubicBezTo>
                  <a:pt x="408" y="757"/>
                  <a:pt x="433" y="784"/>
                  <a:pt x="445" y="770"/>
                </a:cubicBezTo>
                <a:cubicBezTo>
                  <a:pt x="450" y="763"/>
                  <a:pt x="444" y="756"/>
                  <a:pt x="439" y="752"/>
                </a:cubicBezTo>
                <a:cubicBezTo>
                  <a:pt x="433" y="748"/>
                  <a:pt x="427" y="745"/>
                  <a:pt x="421" y="743"/>
                </a:cubicBezTo>
                <a:cubicBezTo>
                  <a:pt x="445" y="742"/>
                  <a:pt x="468" y="737"/>
                  <a:pt x="491" y="730"/>
                </a:cubicBezTo>
                <a:cubicBezTo>
                  <a:pt x="498" y="739"/>
                  <a:pt x="523" y="764"/>
                  <a:pt x="534" y="750"/>
                </a:cubicBezTo>
                <a:cubicBezTo>
                  <a:pt x="539" y="744"/>
                  <a:pt x="533" y="737"/>
                  <a:pt x="528" y="733"/>
                </a:cubicBezTo>
                <a:cubicBezTo>
                  <a:pt x="523" y="729"/>
                  <a:pt x="517" y="726"/>
                  <a:pt x="511" y="724"/>
                </a:cubicBezTo>
                <a:cubicBezTo>
                  <a:pt x="530" y="717"/>
                  <a:pt x="550" y="708"/>
                  <a:pt x="568" y="698"/>
                </a:cubicBezTo>
                <a:cubicBezTo>
                  <a:pt x="576" y="704"/>
                  <a:pt x="607" y="724"/>
                  <a:pt x="615" y="707"/>
                </a:cubicBezTo>
                <a:cubicBezTo>
                  <a:pt x="618" y="699"/>
                  <a:pt x="609" y="694"/>
                  <a:pt x="603" y="691"/>
                </a:cubicBezTo>
                <a:cubicBezTo>
                  <a:pt x="597" y="689"/>
                  <a:pt x="591" y="687"/>
                  <a:pt x="585" y="687"/>
                </a:cubicBezTo>
                <a:cubicBezTo>
                  <a:pt x="594" y="682"/>
                  <a:pt x="603" y="676"/>
                  <a:pt x="611" y="669"/>
                </a:cubicBezTo>
                <a:cubicBezTo>
                  <a:pt x="619" y="663"/>
                  <a:pt x="626" y="657"/>
                  <a:pt x="633" y="651"/>
                </a:cubicBezTo>
                <a:cubicBezTo>
                  <a:pt x="634" y="650"/>
                  <a:pt x="636" y="650"/>
                  <a:pt x="636" y="649"/>
                </a:cubicBezTo>
                <a:cubicBezTo>
                  <a:pt x="637" y="649"/>
                  <a:pt x="637" y="650"/>
                  <a:pt x="638" y="650"/>
                </a:cubicBezTo>
                <a:cubicBezTo>
                  <a:pt x="646" y="653"/>
                  <a:pt x="685" y="665"/>
                  <a:pt x="686" y="645"/>
                </a:cubicBezTo>
                <a:cubicBezTo>
                  <a:pt x="686" y="637"/>
                  <a:pt x="676" y="634"/>
                  <a:pt x="670" y="634"/>
                </a:cubicBezTo>
                <a:cubicBezTo>
                  <a:pt x="662" y="633"/>
                  <a:pt x="655" y="634"/>
                  <a:pt x="649" y="636"/>
                </a:cubicBezTo>
                <a:cubicBezTo>
                  <a:pt x="659" y="625"/>
                  <a:pt x="669" y="614"/>
                  <a:pt x="679" y="602"/>
                </a:cubicBezTo>
                <a:cubicBezTo>
                  <a:pt x="681" y="602"/>
                  <a:pt x="682" y="600"/>
                  <a:pt x="683" y="598"/>
                </a:cubicBezTo>
                <a:cubicBezTo>
                  <a:pt x="683" y="599"/>
                  <a:pt x="684" y="599"/>
                  <a:pt x="685" y="599"/>
                </a:cubicBezTo>
                <a:cubicBezTo>
                  <a:pt x="696" y="600"/>
                  <a:pt x="709" y="600"/>
                  <a:pt x="720" y="596"/>
                </a:cubicBezTo>
                <a:cubicBezTo>
                  <a:pt x="726" y="594"/>
                  <a:pt x="733" y="587"/>
                  <a:pt x="729" y="580"/>
                </a:cubicBezTo>
                <a:cubicBezTo>
                  <a:pt x="726" y="574"/>
                  <a:pt x="717" y="574"/>
                  <a:pt x="711" y="575"/>
                </a:cubicBezTo>
                <a:cubicBezTo>
                  <a:pt x="705" y="576"/>
                  <a:pt x="698" y="579"/>
                  <a:pt x="693" y="582"/>
                </a:cubicBezTo>
                <a:cubicBezTo>
                  <a:pt x="704" y="566"/>
                  <a:pt x="713" y="550"/>
                  <a:pt x="721" y="532"/>
                </a:cubicBezTo>
                <a:cubicBezTo>
                  <a:pt x="732" y="533"/>
                  <a:pt x="744" y="533"/>
                  <a:pt x="754" y="529"/>
                </a:cubicBezTo>
                <a:cubicBezTo>
                  <a:pt x="760" y="527"/>
                  <a:pt x="767" y="521"/>
                  <a:pt x="764" y="513"/>
                </a:cubicBezTo>
                <a:cubicBezTo>
                  <a:pt x="761" y="507"/>
                  <a:pt x="752" y="507"/>
                  <a:pt x="746" y="508"/>
                </a:cubicBezTo>
                <a:cubicBezTo>
                  <a:pt x="740" y="509"/>
                  <a:pt x="734" y="511"/>
                  <a:pt x="729" y="514"/>
                </a:cubicBezTo>
                <a:cubicBezTo>
                  <a:pt x="736" y="496"/>
                  <a:pt x="742" y="477"/>
                  <a:pt x="746" y="457"/>
                </a:cubicBezTo>
                <a:cubicBezTo>
                  <a:pt x="746" y="457"/>
                  <a:pt x="746" y="457"/>
                  <a:pt x="746" y="457"/>
                </a:cubicBezTo>
                <a:cubicBezTo>
                  <a:pt x="757" y="456"/>
                  <a:pt x="769" y="454"/>
                  <a:pt x="779" y="449"/>
                </a:cubicBezTo>
                <a:cubicBezTo>
                  <a:pt x="784" y="446"/>
                  <a:pt x="791" y="439"/>
                  <a:pt x="788" y="432"/>
                </a:cubicBezTo>
                <a:cubicBezTo>
                  <a:pt x="784" y="424"/>
                  <a:pt x="773" y="427"/>
                  <a:pt x="767" y="429"/>
                </a:cubicBezTo>
                <a:close/>
                <a:moveTo>
                  <a:pt x="767" y="350"/>
                </a:moveTo>
                <a:cubicBezTo>
                  <a:pt x="768" y="348"/>
                  <a:pt x="781" y="338"/>
                  <a:pt x="782" y="344"/>
                </a:cubicBezTo>
                <a:cubicBezTo>
                  <a:pt x="782" y="349"/>
                  <a:pt x="772" y="356"/>
                  <a:pt x="769" y="358"/>
                </a:cubicBezTo>
                <a:cubicBezTo>
                  <a:pt x="765" y="360"/>
                  <a:pt x="761" y="362"/>
                  <a:pt x="757" y="364"/>
                </a:cubicBezTo>
                <a:cubicBezTo>
                  <a:pt x="759" y="359"/>
                  <a:pt x="763" y="354"/>
                  <a:pt x="767" y="350"/>
                </a:cubicBezTo>
                <a:close/>
                <a:moveTo>
                  <a:pt x="746" y="262"/>
                </a:moveTo>
                <a:cubicBezTo>
                  <a:pt x="747" y="260"/>
                  <a:pt x="749" y="257"/>
                  <a:pt x="751" y="256"/>
                </a:cubicBezTo>
                <a:cubicBezTo>
                  <a:pt x="754" y="254"/>
                  <a:pt x="760" y="251"/>
                  <a:pt x="758" y="257"/>
                </a:cubicBezTo>
                <a:cubicBezTo>
                  <a:pt x="756" y="265"/>
                  <a:pt x="748" y="273"/>
                  <a:pt x="740" y="279"/>
                </a:cubicBezTo>
                <a:cubicBezTo>
                  <a:pt x="741" y="273"/>
                  <a:pt x="743" y="267"/>
                  <a:pt x="746" y="262"/>
                </a:cubicBezTo>
                <a:close/>
                <a:moveTo>
                  <a:pt x="495" y="65"/>
                </a:moveTo>
                <a:cubicBezTo>
                  <a:pt x="492" y="66"/>
                  <a:pt x="490" y="67"/>
                  <a:pt x="487" y="69"/>
                </a:cubicBezTo>
                <a:cubicBezTo>
                  <a:pt x="485" y="70"/>
                  <a:pt x="483" y="70"/>
                  <a:pt x="480" y="71"/>
                </a:cubicBezTo>
                <a:cubicBezTo>
                  <a:pt x="474" y="68"/>
                  <a:pt x="472" y="66"/>
                  <a:pt x="476" y="63"/>
                </a:cubicBezTo>
                <a:cubicBezTo>
                  <a:pt x="480" y="57"/>
                  <a:pt x="492" y="61"/>
                  <a:pt x="498" y="61"/>
                </a:cubicBezTo>
                <a:cubicBezTo>
                  <a:pt x="499" y="61"/>
                  <a:pt x="501" y="61"/>
                  <a:pt x="503" y="61"/>
                </a:cubicBezTo>
                <a:cubicBezTo>
                  <a:pt x="500" y="62"/>
                  <a:pt x="498" y="64"/>
                  <a:pt x="495" y="65"/>
                </a:cubicBezTo>
                <a:close/>
                <a:moveTo>
                  <a:pt x="510" y="45"/>
                </a:moveTo>
                <a:cubicBezTo>
                  <a:pt x="507" y="40"/>
                  <a:pt x="505" y="35"/>
                  <a:pt x="503" y="29"/>
                </a:cubicBezTo>
                <a:cubicBezTo>
                  <a:pt x="503" y="26"/>
                  <a:pt x="502" y="24"/>
                  <a:pt x="502" y="21"/>
                </a:cubicBezTo>
                <a:cubicBezTo>
                  <a:pt x="502" y="17"/>
                  <a:pt x="501" y="15"/>
                  <a:pt x="505" y="15"/>
                </a:cubicBezTo>
                <a:cubicBezTo>
                  <a:pt x="512" y="15"/>
                  <a:pt x="511" y="34"/>
                  <a:pt x="510" y="45"/>
                </a:cubicBezTo>
                <a:close/>
                <a:moveTo>
                  <a:pt x="562" y="98"/>
                </a:moveTo>
                <a:cubicBezTo>
                  <a:pt x="559" y="99"/>
                  <a:pt x="556" y="100"/>
                  <a:pt x="554" y="102"/>
                </a:cubicBezTo>
                <a:cubicBezTo>
                  <a:pt x="551" y="103"/>
                  <a:pt x="549" y="103"/>
                  <a:pt x="547" y="104"/>
                </a:cubicBezTo>
                <a:cubicBezTo>
                  <a:pt x="540" y="101"/>
                  <a:pt x="539" y="98"/>
                  <a:pt x="542" y="96"/>
                </a:cubicBezTo>
                <a:cubicBezTo>
                  <a:pt x="546" y="90"/>
                  <a:pt x="558" y="94"/>
                  <a:pt x="564" y="94"/>
                </a:cubicBezTo>
                <a:cubicBezTo>
                  <a:pt x="566" y="94"/>
                  <a:pt x="568" y="94"/>
                  <a:pt x="569" y="94"/>
                </a:cubicBezTo>
                <a:cubicBezTo>
                  <a:pt x="567" y="95"/>
                  <a:pt x="564" y="96"/>
                  <a:pt x="562" y="98"/>
                </a:cubicBezTo>
                <a:close/>
                <a:moveTo>
                  <a:pt x="577" y="78"/>
                </a:moveTo>
                <a:cubicBezTo>
                  <a:pt x="574" y="73"/>
                  <a:pt x="571" y="68"/>
                  <a:pt x="570" y="62"/>
                </a:cubicBezTo>
                <a:cubicBezTo>
                  <a:pt x="569" y="59"/>
                  <a:pt x="569" y="57"/>
                  <a:pt x="569" y="54"/>
                </a:cubicBezTo>
                <a:cubicBezTo>
                  <a:pt x="569" y="50"/>
                  <a:pt x="568" y="48"/>
                  <a:pt x="572" y="48"/>
                </a:cubicBezTo>
                <a:cubicBezTo>
                  <a:pt x="579" y="48"/>
                  <a:pt x="578" y="67"/>
                  <a:pt x="577" y="78"/>
                </a:cubicBezTo>
                <a:close/>
                <a:moveTo>
                  <a:pt x="610" y="147"/>
                </a:moveTo>
                <a:cubicBezTo>
                  <a:pt x="610" y="136"/>
                  <a:pt x="630" y="145"/>
                  <a:pt x="635" y="146"/>
                </a:cubicBezTo>
                <a:cubicBezTo>
                  <a:pt x="637" y="147"/>
                  <a:pt x="639" y="147"/>
                  <a:pt x="641" y="147"/>
                </a:cubicBezTo>
                <a:cubicBezTo>
                  <a:pt x="628" y="151"/>
                  <a:pt x="610" y="155"/>
                  <a:pt x="610" y="147"/>
                </a:cubicBezTo>
                <a:close/>
                <a:moveTo>
                  <a:pt x="652" y="133"/>
                </a:moveTo>
                <a:cubicBezTo>
                  <a:pt x="649" y="128"/>
                  <a:pt x="648" y="122"/>
                  <a:pt x="648" y="117"/>
                </a:cubicBezTo>
                <a:cubicBezTo>
                  <a:pt x="648" y="114"/>
                  <a:pt x="648" y="111"/>
                  <a:pt x="649" y="108"/>
                </a:cubicBezTo>
                <a:cubicBezTo>
                  <a:pt x="649" y="106"/>
                  <a:pt x="650" y="105"/>
                  <a:pt x="652" y="105"/>
                </a:cubicBezTo>
                <a:cubicBezTo>
                  <a:pt x="655" y="104"/>
                  <a:pt x="656" y="104"/>
                  <a:pt x="656" y="106"/>
                </a:cubicBezTo>
                <a:cubicBezTo>
                  <a:pt x="658" y="111"/>
                  <a:pt x="655" y="120"/>
                  <a:pt x="654" y="125"/>
                </a:cubicBezTo>
                <a:cubicBezTo>
                  <a:pt x="653" y="127"/>
                  <a:pt x="653" y="130"/>
                  <a:pt x="652" y="133"/>
                </a:cubicBezTo>
                <a:close/>
                <a:moveTo>
                  <a:pt x="659" y="215"/>
                </a:moveTo>
                <a:cubicBezTo>
                  <a:pt x="659" y="204"/>
                  <a:pt x="679" y="213"/>
                  <a:pt x="683" y="214"/>
                </a:cubicBezTo>
                <a:cubicBezTo>
                  <a:pt x="685" y="215"/>
                  <a:pt x="687" y="215"/>
                  <a:pt x="689" y="215"/>
                </a:cubicBezTo>
                <a:cubicBezTo>
                  <a:pt x="676" y="219"/>
                  <a:pt x="659" y="224"/>
                  <a:pt x="659" y="215"/>
                </a:cubicBezTo>
                <a:close/>
                <a:moveTo>
                  <a:pt x="700" y="201"/>
                </a:moveTo>
                <a:cubicBezTo>
                  <a:pt x="698" y="196"/>
                  <a:pt x="696" y="191"/>
                  <a:pt x="696" y="185"/>
                </a:cubicBezTo>
                <a:cubicBezTo>
                  <a:pt x="696" y="183"/>
                  <a:pt x="696" y="179"/>
                  <a:pt x="697" y="176"/>
                </a:cubicBezTo>
                <a:cubicBezTo>
                  <a:pt x="697" y="174"/>
                  <a:pt x="698" y="173"/>
                  <a:pt x="701" y="173"/>
                </a:cubicBezTo>
                <a:cubicBezTo>
                  <a:pt x="703" y="172"/>
                  <a:pt x="704" y="172"/>
                  <a:pt x="704" y="175"/>
                </a:cubicBezTo>
                <a:cubicBezTo>
                  <a:pt x="706" y="179"/>
                  <a:pt x="703" y="188"/>
                  <a:pt x="702" y="193"/>
                </a:cubicBezTo>
                <a:cubicBezTo>
                  <a:pt x="702" y="196"/>
                  <a:pt x="701" y="199"/>
                  <a:pt x="700" y="201"/>
                </a:cubicBezTo>
                <a:close/>
                <a:moveTo>
                  <a:pt x="714" y="282"/>
                </a:moveTo>
                <a:cubicBezTo>
                  <a:pt x="710" y="281"/>
                  <a:pt x="706" y="280"/>
                  <a:pt x="703" y="278"/>
                </a:cubicBezTo>
                <a:cubicBezTo>
                  <a:pt x="701" y="277"/>
                  <a:pt x="699" y="276"/>
                  <a:pt x="698" y="275"/>
                </a:cubicBezTo>
                <a:cubicBezTo>
                  <a:pt x="697" y="270"/>
                  <a:pt x="699" y="267"/>
                  <a:pt x="703" y="268"/>
                </a:cubicBezTo>
                <a:cubicBezTo>
                  <a:pt x="710" y="267"/>
                  <a:pt x="715" y="277"/>
                  <a:pt x="720" y="282"/>
                </a:cubicBezTo>
                <a:cubicBezTo>
                  <a:pt x="721" y="283"/>
                  <a:pt x="722" y="284"/>
                  <a:pt x="723" y="285"/>
                </a:cubicBezTo>
                <a:cubicBezTo>
                  <a:pt x="720" y="284"/>
                  <a:pt x="717" y="283"/>
                  <a:pt x="714" y="282"/>
                </a:cubicBezTo>
                <a:close/>
                <a:moveTo>
                  <a:pt x="730" y="359"/>
                </a:moveTo>
                <a:cubicBezTo>
                  <a:pt x="726" y="357"/>
                  <a:pt x="722" y="354"/>
                  <a:pt x="720" y="352"/>
                </a:cubicBezTo>
                <a:cubicBezTo>
                  <a:pt x="717" y="349"/>
                  <a:pt x="717" y="345"/>
                  <a:pt x="720" y="343"/>
                </a:cubicBezTo>
                <a:cubicBezTo>
                  <a:pt x="722" y="342"/>
                  <a:pt x="723" y="343"/>
                  <a:pt x="725" y="343"/>
                </a:cubicBezTo>
                <a:cubicBezTo>
                  <a:pt x="731" y="346"/>
                  <a:pt x="733" y="355"/>
                  <a:pt x="736" y="360"/>
                </a:cubicBezTo>
                <a:cubicBezTo>
                  <a:pt x="737" y="362"/>
                  <a:pt x="738" y="364"/>
                  <a:pt x="739" y="365"/>
                </a:cubicBezTo>
                <a:cubicBezTo>
                  <a:pt x="736" y="363"/>
                  <a:pt x="733" y="361"/>
                  <a:pt x="730" y="359"/>
                </a:cubicBezTo>
                <a:close/>
                <a:moveTo>
                  <a:pt x="728" y="439"/>
                </a:moveTo>
                <a:cubicBezTo>
                  <a:pt x="726" y="436"/>
                  <a:pt x="722" y="432"/>
                  <a:pt x="720" y="429"/>
                </a:cubicBezTo>
                <a:cubicBezTo>
                  <a:pt x="718" y="426"/>
                  <a:pt x="718" y="422"/>
                  <a:pt x="722" y="419"/>
                </a:cubicBezTo>
                <a:cubicBezTo>
                  <a:pt x="724" y="419"/>
                  <a:pt x="726" y="420"/>
                  <a:pt x="727" y="421"/>
                </a:cubicBezTo>
                <a:cubicBezTo>
                  <a:pt x="732" y="426"/>
                  <a:pt x="732" y="434"/>
                  <a:pt x="733" y="440"/>
                </a:cubicBezTo>
                <a:cubicBezTo>
                  <a:pt x="733" y="442"/>
                  <a:pt x="734" y="444"/>
                  <a:pt x="735" y="445"/>
                </a:cubicBezTo>
                <a:cubicBezTo>
                  <a:pt x="732" y="443"/>
                  <a:pt x="730" y="441"/>
                  <a:pt x="728" y="439"/>
                </a:cubicBezTo>
                <a:close/>
                <a:moveTo>
                  <a:pt x="703" y="509"/>
                </a:moveTo>
                <a:cubicBezTo>
                  <a:pt x="702" y="507"/>
                  <a:pt x="700" y="504"/>
                  <a:pt x="699" y="501"/>
                </a:cubicBezTo>
                <a:cubicBezTo>
                  <a:pt x="696" y="494"/>
                  <a:pt x="702" y="486"/>
                  <a:pt x="707" y="495"/>
                </a:cubicBezTo>
                <a:cubicBezTo>
                  <a:pt x="710" y="500"/>
                  <a:pt x="709" y="507"/>
                  <a:pt x="709" y="514"/>
                </a:cubicBezTo>
                <a:cubicBezTo>
                  <a:pt x="709" y="515"/>
                  <a:pt x="709" y="517"/>
                  <a:pt x="709" y="519"/>
                </a:cubicBezTo>
                <a:cubicBezTo>
                  <a:pt x="707" y="516"/>
                  <a:pt x="705" y="512"/>
                  <a:pt x="703" y="509"/>
                </a:cubicBezTo>
                <a:close/>
                <a:moveTo>
                  <a:pt x="85" y="495"/>
                </a:moveTo>
                <a:cubicBezTo>
                  <a:pt x="90" y="486"/>
                  <a:pt x="96" y="494"/>
                  <a:pt x="93" y="501"/>
                </a:cubicBezTo>
                <a:cubicBezTo>
                  <a:pt x="92" y="504"/>
                  <a:pt x="90" y="507"/>
                  <a:pt x="89" y="509"/>
                </a:cubicBezTo>
                <a:cubicBezTo>
                  <a:pt x="87" y="512"/>
                  <a:pt x="85" y="516"/>
                  <a:pt x="83" y="519"/>
                </a:cubicBezTo>
                <a:cubicBezTo>
                  <a:pt x="83" y="517"/>
                  <a:pt x="83" y="515"/>
                  <a:pt x="83" y="514"/>
                </a:cubicBezTo>
                <a:cubicBezTo>
                  <a:pt x="83" y="507"/>
                  <a:pt x="82" y="500"/>
                  <a:pt x="85" y="495"/>
                </a:cubicBezTo>
                <a:close/>
                <a:moveTo>
                  <a:pt x="59" y="440"/>
                </a:moveTo>
                <a:cubicBezTo>
                  <a:pt x="60" y="434"/>
                  <a:pt x="60" y="426"/>
                  <a:pt x="65" y="421"/>
                </a:cubicBezTo>
                <a:cubicBezTo>
                  <a:pt x="66" y="420"/>
                  <a:pt x="68" y="419"/>
                  <a:pt x="70" y="419"/>
                </a:cubicBezTo>
                <a:cubicBezTo>
                  <a:pt x="74" y="422"/>
                  <a:pt x="74" y="426"/>
                  <a:pt x="72" y="429"/>
                </a:cubicBezTo>
                <a:cubicBezTo>
                  <a:pt x="70" y="432"/>
                  <a:pt x="66" y="436"/>
                  <a:pt x="64" y="439"/>
                </a:cubicBezTo>
                <a:cubicBezTo>
                  <a:pt x="62" y="441"/>
                  <a:pt x="60" y="443"/>
                  <a:pt x="57" y="445"/>
                </a:cubicBezTo>
                <a:cubicBezTo>
                  <a:pt x="58" y="444"/>
                  <a:pt x="59" y="442"/>
                  <a:pt x="59" y="440"/>
                </a:cubicBezTo>
                <a:close/>
                <a:moveTo>
                  <a:pt x="56" y="360"/>
                </a:moveTo>
                <a:cubicBezTo>
                  <a:pt x="59" y="355"/>
                  <a:pt x="61" y="346"/>
                  <a:pt x="67" y="343"/>
                </a:cubicBezTo>
                <a:cubicBezTo>
                  <a:pt x="69" y="343"/>
                  <a:pt x="70" y="342"/>
                  <a:pt x="72" y="343"/>
                </a:cubicBezTo>
                <a:cubicBezTo>
                  <a:pt x="75" y="345"/>
                  <a:pt x="75" y="349"/>
                  <a:pt x="72" y="352"/>
                </a:cubicBezTo>
                <a:cubicBezTo>
                  <a:pt x="70" y="354"/>
                  <a:pt x="66" y="357"/>
                  <a:pt x="62" y="359"/>
                </a:cubicBezTo>
                <a:cubicBezTo>
                  <a:pt x="59" y="361"/>
                  <a:pt x="56" y="363"/>
                  <a:pt x="53" y="365"/>
                </a:cubicBezTo>
                <a:cubicBezTo>
                  <a:pt x="54" y="364"/>
                  <a:pt x="55" y="362"/>
                  <a:pt x="56" y="360"/>
                </a:cubicBezTo>
                <a:close/>
                <a:moveTo>
                  <a:pt x="294" y="61"/>
                </a:moveTo>
                <a:cubicBezTo>
                  <a:pt x="300" y="61"/>
                  <a:pt x="312" y="57"/>
                  <a:pt x="316" y="63"/>
                </a:cubicBezTo>
                <a:cubicBezTo>
                  <a:pt x="320" y="66"/>
                  <a:pt x="318" y="68"/>
                  <a:pt x="312" y="71"/>
                </a:cubicBezTo>
                <a:cubicBezTo>
                  <a:pt x="309" y="70"/>
                  <a:pt x="307" y="70"/>
                  <a:pt x="305" y="69"/>
                </a:cubicBezTo>
                <a:cubicBezTo>
                  <a:pt x="302" y="67"/>
                  <a:pt x="300" y="66"/>
                  <a:pt x="297" y="65"/>
                </a:cubicBezTo>
                <a:cubicBezTo>
                  <a:pt x="294" y="64"/>
                  <a:pt x="292" y="62"/>
                  <a:pt x="289" y="61"/>
                </a:cubicBezTo>
                <a:cubicBezTo>
                  <a:pt x="291" y="61"/>
                  <a:pt x="293" y="61"/>
                  <a:pt x="294" y="61"/>
                </a:cubicBezTo>
                <a:close/>
                <a:moveTo>
                  <a:pt x="287" y="15"/>
                </a:moveTo>
                <a:cubicBezTo>
                  <a:pt x="291" y="15"/>
                  <a:pt x="290" y="17"/>
                  <a:pt x="290" y="21"/>
                </a:cubicBezTo>
                <a:cubicBezTo>
                  <a:pt x="290" y="24"/>
                  <a:pt x="289" y="26"/>
                  <a:pt x="289" y="29"/>
                </a:cubicBezTo>
                <a:cubicBezTo>
                  <a:pt x="287" y="35"/>
                  <a:pt x="285" y="40"/>
                  <a:pt x="282" y="45"/>
                </a:cubicBezTo>
                <a:cubicBezTo>
                  <a:pt x="281" y="34"/>
                  <a:pt x="280" y="15"/>
                  <a:pt x="287" y="15"/>
                </a:cubicBezTo>
                <a:close/>
                <a:moveTo>
                  <a:pt x="228" y="94"/>
                </a:moveTo>
                <a:cubicBezTo>
                  <a:pt x="234" y="94"/>
                  <a:pt x="246" y="90"/>
                  <a:pt x="250" y="96"/>
                </a:cubicBezTo>
                <a:cubicBezTo>
                  <a:pt x="253" y="98"/>
                  <a:pt x="252" y="101"/>
                  <a:pt x="245" y="104"/>
                </a:cubicBezTo>
                <a:cubicBezTo>
                  <a:pt x="243" y="103"/>
                  <a:pt x="241" y="103"/>
                  <a:pt x="238" y="102"/>
                </a:cubicBezTo>
                <a:cubicBezTo>
                  <a:pt x="236" y="100"/>
                  <a:pt x="233" y="99"/>
                  <a:pt x="230" y="98"/>
                </a:cubicBezTo>
                <a:cubicBezTo>
                  <a:pt x="228" y="96"/>
                  <a:pt x="225" y="95"/>
                  <a:pt x="223" y="94"/>
                </a:cubicBezTo>
                <a:cubicBezTo>
                  <a:pt x="224" y="94"/>
                  <a:pt x="226" y="94"/>
                  <a:pt x="228" y="94"/>
                </a:cubicBezTo>
                <a:close/>
                <a:moveTo>
                  <a:pt x="220" y="48"/>
                </a:moveTo>
                <a:cubicBezTo>
                  <a:pt x="224" y="48"/>
                  <a:pt x="223" y="50"/>
                  <a:pt x="223" y="54"/>
                </a:cubicBezTo>
                <a:cubicBezTo>
                  <a:pt x="223" y="57"/>
                  <a:pt x="223" y="59"/>
                  <a:pt x="222" y="62"/>
                </a:cubicBezTo>
                <a:cubicBezTo>
                  <a:pt x="221" y="68"/>
                  <a:pt x="218" y="73"/>
                  <a:pt x="215" y="78"/>
                </a:cubicBezTo>
                <a:cubicBezTo>
                  <a:pt x="214" y="67"/>
                  <a:pt x="213" y="48"/>
                  <a:pt x="220" y="48"/>
                </a:cubicBezTo>
                <a:close/>
                <a:moveTo>
                  <a:pt x="157" y="146"/>
                </a:moveTo>
                <a:cubicBezTo>
                  <a:pt x="162" y="145"/>
                  <a:pt x="182" y="136"/>
                  <a:pt x="182" y="147"/>
                </a:cubicBezTo>
                <a:cubicBezTo>
                  <a:pt x="182" y="155"/>
                  <a:pt x="164" y="151"/>
                  <a:pt x="151" y="147"/>
                </a:cubicBezTo>
                <a:cubicBezTo>
                  <a:pt x="153" y="147"/>
                  <a:pt x="155" y="147"/>
                  <a:pt x="157" y="146"/>
                </a:cubicBezTo>
                <a:close/>
                <a:moveTo>
                  <a:pt x="136" y="106"/>
                </a:moveTo>
                <a:cubicBezTo>
                  <a:pt x="136" y="104"/>
                  <a:pt x="137" y="104"/>
                  <a:pt x="139" y="105"/>
                </a:cubicBezTo>
                <a:cubicBezTo>
                  <a:pt x="142" y="105"/>
                  <a:pt x="143" y="106"/>
                  <a:pt x="143" y="108"/>
                </a:cubicBezTo>
                <a:cubicBezTo>
                  <a:pt x="144" y="111"/>
                  <a:pt x="144" y="114"/>
                  <a:pt x="144" y="117"/>
                </a:cubicBezTo>
                <a:cubicBezTo>
                  <a:pt x="144" y="122"/>
                  <a:pt x="143" y="128"/>
                  <a:pt x="140" y="133"/>
                </a:cubicBezTo>
                <a:cubicBezTo>
                  <a:pt x="139" y="130"/>
                  <a:pt x="139" y="127"/>
                  <a:pt x="138" y="125"/>
                </a:cubicBezTo>
                <a:cubicBezTo>
                  <a:pt x="137" y="120"/>
                  <a:pt x="134" y="111"/>
                  <a:pt x="136" y="106"/>
                </a:cubicBezTo>
                <a:close/>
                <a:moveTo>
                  <a:pt x="109" y="214"/>
                </a:moveTo>
                <a:cubicBezTo>
                  <a:pt x="113" y="213"/>
                  <a:pt x="133" y="204"/>
                  <a:pt x="133" y="215"/>
                </a:cubicBezTo>
                <a:cubicBezTo>
                  <a:pt x="133" y="224"/>
                  <a:pt x="116" y="219"/>
                  <a:pt x="103" y="215"/>
                </a:cubicBezTo>
                <a:cubicBezTo>
                  <a:pt x="105" y="215"/>
                  <a:pt x="107" y="215"/>
                  <a:pt x="109" y="214"/>
                </a:cubicBezTo>
                <a:close/>
                <a:moveTo>
                  <a:pt x="88" y="175"/>
                </a:moveTo>
                <a:cubicBezTo>
                  <a:pt x="88" y="172"/>
                  <a:pt x="89" y="172"/>
                  <a:pt x="91" y="173"/>
                </a:cubicBezTo>
                <a:cubicBezTo>
                  <a:pt x="94" y="173"/>
                  <a:pt x="95" y="174"/>
                  <a:pt x="95" y="176"/>
                </a:cubicBezTo>
                <a:cubicBezTo>
                  <a:pt x="96" y="179"/>
                  <a:pt x="96" y="183"/>
                  <a:pt x="96" y="185"/>
                </a:cubicBezTo>
                <a:cubicBezTo>
                  <a:pt x="96" y="191"/>
                  <a:pt x="94" y="196"/>
                  <a:pt x="92" y="201"/>
                </a:cubicBezTo>
                <a:cubicBezTo>
                  <a:pt x="91" y="199"/>
                  <a:pt x="90" y="196"/>
                  <a:pt x="90" y="193"/>
                </a:cubicBezTo>
                <a:cubicBezTo>
                  <a:pt x="89" y="188"/>
                  <a:pt x="86" y="179"/>
                  <a:pt x="88" y="175"/>
                </a:cubicBezTo>
                <a:close/>
                <a:moveTo>
                  <a:pt x="72" y="282"/>
                </a:moveTo>
                <a:cubicBezTo>
                  <a:pt x="77" y="277"/>
                  <a:pt x="82" y="267"/>
                  <a:pt x="89" y="268"/>
                </a:cubicBezTo>
                <a:cubicBezTo>
                  <a:pt x="93" y="267"/>
                  <a:pt x="95" y="270"/>
                  <a:pt x="94" y="275"/>
                </a:cubicBezTo>
                <a:cubicBezTo>
                  <a:pt x="93" y="276"/>
                  <a:pt x="91" y="277"/>
                  <a:pt x="89" y="278"/>
                </a:cubicBezTo>
                <a:cubicBezTo>
                  <a:pt x="86" y="280"/>
                  <a:pt x="82" y="281"/>
                  <a:pt x="78" y="282"/>
                </a:cubicBezTo>
                <a:cubicBezTo>
                  <a:pt x="75" y="283"/>
                  <a:pt x="72" y="284"/>
                  <a:pt x="69" y="285"/>
                </a:cubicBezTo>
                <a:cubicBezTo>
                  <a:pt x="70" y="284"/>
                  <a:pt x="71" y="283"/>
                  <a:pt x="72" y="282"/>
                </a:cubicBezTo>
                <a:close/>
                <a:moveTo>
                  <a:pt x="34" y="257"/>
                </a:moveTo>
                <a:cubicBezTo>
                  <a:pt x="32" y="251"/>
                  <a:pt x="38" y="254"/>
                  <a:pt x="41" y="256"/>
                </a:cubicBezTo>
                <a:cubicBezTo>
                  <a:pt x="43" y="257"/>
                  <a:pt x="45" y="260"/>
                  <a:pt x="46" y="262"/>
                </a:cubicBezTo>
                <a:cubicBezTo>
                  <a:pt x="49" y="267"/>
                  <a:pt x="51" y="273"/>
                  <a:pt x="52" y="279"/>
                </a:cubicBezTo>
                <a:cubicBezTo>
                  <a:pt x="44" y="273"/>
                  <a:pt x="36" y="265"/>
                  <a:pt x="34" y="257"/>
                </a:cubicBezTo>
                <a:close/>
                <a:moveTo>
                  <a:pt x="23" y="358"/>
                </a:moveTo>
                <a:cubicBezTo>
                  <a:pt x="20" y="356"/>
                  <a:pt x="10" y="349"/>
                  <a:pt x="10" y="344"/>
                </a:cubicBezTo>
                <a:cubicBezTo>
                  <a:pt x="11" y="338"/>
                  <a:pt x="23" y="348"/>
                  <a:pt x="25" y="350"/>
                </a:cubicBezTo>
                <a:cubicBezTo>
                  <a:pt x="29" y="354"/>
                  <a:pt x="32" y="359"/>
                  <a:pt x="35" y="364"/>
                </a:cubicBezTo>
                <a:cubicBezTo>
                  <a:pt x="31" y="362"/>
                  <a:pt x="27" y="360"/>
                  <a:pt x="23" y="358"/>
                </a:cubicBezTo>
                <a:close/>
                <a:moveTo>
                  <a:pt x="27" y="446"/>
                </a:moveTo>
                <a:cubicBezTo>
                  <a:pt x="25" y="445"/>
                  <a:pt x="10" y="441"/>
                  <a:pt x="11" y="436"/>
                </a:cubicBezTo>
                <a:cubicBezTo>
                  <a:pt x="12" y="431"/>
                  <a:pt x="24" y="437"/>
                  <a:pt x="26" y="438"/>
                </a:cubicBezTo>
                <a:cubicBezTo>
                  <a:pt x="32" y="441"/>
                  <a:pt x="36" y="444"/>
                  <a:pt x="40" y="449"/>
                </a:cubicBezTo>
                <a:cubicBezTo>
                  <a:pt x="36" y="448"/>
                  <a:pt x="31" y="447"/>
                  <a:pt x="27" y="446"/>
                </a:cubicBezTo>
                <a:close/>
                <a:moveTo>
                  <a:pt x="55" y="525"/>
                </a:moveTo>
                <a:cubicBezTo>
                  <a:pt x="52" y="525"/>
                  <a:pt x="37" y="524"/>
                  <a:pt x="36" y="519"/>
                </a:cubicBezTo>
                <a:cubicBezTo>
                  <a:pt x="37" y="518"/>
                  <a:pt x="37" y="516"/>
                  <a:pt x="38" y="515"/>
                </a:cubicBezTo>
                <a:cubicBezTo>
                  <a:pt x="40" y="515"/>
                  <a:pt x="41" y="515"/>
                  <a:pt x="43" y="515"/>
                </a:cubicBezTo>
                <a:cubicBezTo>
                  <a:pt x="46" y="515"/>
                  <a:pt x="49" y="516"/>
                  <a:pt x="52" y="517"/>
                </a:cubicBezTo>
                <a:cubicBezTo>
                  <a:pt x="57" y="519"/>
                  <a:pt x="62" y="522"/>
                  <a:pt x="66" y="525"/>
                </a:cubicBezTo>
                <a:cubicBezTo>
                  <a:pt x="62" y="525"/>
                  <a:pt x="59" y="525"/>
                  <a:pt x="55" y="525"/>
                </a:cubicBezTo>
                <a:close/>
                <a:moveTo>
                  <a:pt x="90" y="592"/>
                </a:moveTo>
                <a:cubicBezTo>
                  <a:pt x="86" y="591"/>
                  <a:pt x="71" y="591"/>
                  <a:pt x="70" y="586"/>
                </a:cubicBezTo>
                <a:cubicBezTo>
                  <a:pt x="71" y="585"/>
                  <a:pt x="72" y="583"/>
                  <a:pt x="73" y="582"/>
                </a:cubicBezTo>
                <a:cubicBezTo>
                  <a:pt x="74" y="582"/>
                  <a:pt x="76" y="582"/>
                  <a:pt x="77" y="582"/>
                </a:cubicBezTo>
                <a:cubicBezTo>
                  <a:pt x="80" y="582"/>
                  <a:pt x="83" y="583"/>
                  <a:pt x="86" y="584"/>
                </a:cubicBezTo>
                <a:cubicBezTo>
                  <a:pt x="91" y="586"/>
                  <a:pt x="96" y="589"/>
                  <a:pt x="100" y="592"/>
                </a:cubicBezTo>
                <a:cubicBezTo>
                  <a:pt x="97" y="592"/>
                  <a:pt x="93" y="592"/>
                  <a:pt x="90" y="592"/>
                </a:cubicBezTo>
                <a:close/>
                <a:moveTo>
                  <a:pt x="119" y="561"/>
                </a:moveTo>
                <a:cubicBezTo>
                  <a:pt x="124" y="553"/>
                  <a:pt x="130" y="561"/>
                  <a:pt x="127" y="568"/>
                </a:cubicBezTo>
                <a:cubicBezTo>
                  <a:pt x="126" y="571"/>
                  <a:pt x="125" y="573"/>
                  <a:pt x="123" y="576"/>
                </a:cubicBezTo>
                <a:cubicBezTo>
                  <a:pt x="121" y="579"/>
                  <a:pt x="119" y="583"/>
                  <a:pt x="117" y="586"/>
                </a:cubicBezTo>
                <a:cubicBezTo>
                  <a:pt x="117" y="584"/>
                  <a:pt x="118" y="582"/>
                  <a:pt x="118" y="580"/>
                </a:cubicBezTo>
                <a:cubicBezTo>
                  <a:pt x="118" y="574"/>
                  <a:pt x="116" y="567"/>
                  <a:pt x="119" y="561"/>
                </a:cubicBezTo>
                <a:close/>
                <a:moveTo>
                  <a:pt x="137" y="647"/>
                </a:moveTo>
                <a:cubicBezTo>
                  <a:pt x="134" y="648"/>
                  <a:pt x="121" y="651"/>
                  <a:pt x="118" y="648"/>
                </a:cubicBezTo>
                <a:cubicBezTo>
                  <a:pt x="116" y="648"/>
                  <a:pt x="116" y="647"/>
                  <a:pt x="118" y="645"/>
                </a:cubicBezTo>
                <a:cubicBezTo>
                  <a:pt x="117" y="642"/>
                  <a:pt x="119" y="641"/>
                  <a:pt x="121" y="641"/>
                </a:cubicBezTo>
                <a:cubicBezTo>
                  <a:pt x="124" y="640"/>
                  <a:pt x="127" y="641"/>
                  <a:pt x="130" y="641"/>
                </a:cubicBezTo>
                <a:cubicBezTo>
                  <a:pt x="136" y="641"/>
                  <a:pt x="141" y="643"/>
                  <a:pt x="146" y="645"/>
                </a:cubicBezTo>
                <a:cubicBezTo>
                  <a:pt x="143" y="646"/>
                  <a:pt x="140" y="647"/>
                  <a:pt x="137" y="647"/>
                </a:cubicBezTo>
                <a:close/>
                <a:moveTo>
                  <a:pt x="162" y="628"/>
                </a:moveTo>
                <a:cubicBezTo>
                  <a:pt x="162" y="630"/>
                  <a:pt x="161" y="632"/>
                  <a:pt x="160" y="634"/>
                </a:cubicBezTo>
                <a:cubicBezTo>
                  <a:pt x="160" y="633"/>
                  <a:pt x="160" y="631"/>
                  <a:pt x="160" y="630"/>
                </a:cubicBezTo>
                <a:cubicBezTo>
                  <a:pt x="159" y="626"/>
                  <a:pt x="152" y="610"/>
                  <a:pt x="157" y="608"/>
                </a:cubicBezTo>
                <a:cubicBezTo>
                  <a:pt x="160" y="609"/>
                  <a:pt x="163" y="610"/>
                  <a:pt x="166" y="610"/>
                </a:cubicBezTo>
                <a:cubicBezTo>
                  <a:pt x="166" y="613"/>
                  <a:pt x="166" y="615"/>
                  <a:pt x="165" y="618"/>
                </a:cubicBezTo>
                <a:cubicBezTo>
                  <a:pt x="164" y="621"/>
                  <a:pt x="163" y="624"/>
                  <a:pt x="162" y="628"/>
                </a:cubicBezTo>
                <a:close/>
                <a:moveTo>
                  <a:pt x="190" y="706"/>
                </a:moveTo>
                <a:cubicBezTo>
                  <a:pt x="189" y="706"/>
                  <a:pt x="188" y="706"/>
                  <a:pt x="186" y="705"/>
                </a:cubicBezTo>
                <a:cubicBezTo>
                  <a:pt x="187" y="704"/>
                  <a:pt x="187" y="702"/>
                  <a:pt x="188" y="700"/>
                </a:cubicBezTo>
                <a:cubicBezTo>
                  <a:pt x="190" y="698"/>
                  <a:pt x="195" y="697"/>
                  <a:pt x="197" y="696"/>
                </a:cubicBezTo>
                <a:cubicBezTo>
                  <a:pt x="203" y="694"/>
                  <a:pt x="209" y="694"/>
                  <a:pt x="215" y="695"/>
                </a:cubicBezTo>
                <a:cubicBezTo>
                  <a:pt x="208" y="700"/>
                  <a:pt x="199" y="705"/>
                  <a:pt x="190" y="706"/>
                </a:cubicBezTo>
                <a:close/>
                <a:moveTo>
                  <a:pt x="226" y="680"/>
                </a:moveTo>
                <a:cubicBezTo>
                  <a:pt x="225" y="679"/>
                  <a:pt x="225" y="678"/>
                  <a:pt x="224" y="677"/>
                </a:cubicBezTo>
                <a:cubicBezTo>
                  <a:pt x="223" y="674"/>
                  <a:pt x="221" y="672"/>
                  <a:pt x="219" y="669"/>
                </a:cubicBezTo>
                <a:cubicBezTo>
                  <a:pt x="218" y="667"/>
                  <a:pt x="217" y="665"/>
                  <a:pt x="216" y="662"/>
                </a:cubicBezTo>
                <a:cubicBezTo>
                  <a:pt x="213" y="657"/>
                  <a:pt x="215" y="655"/>
                  <a:pt x="220" y="655"/>
                </a:cubicBezTo>
                <a:cubicBezTo>
                  <a:pt x="223" y="652"/>
                  <a:pt x="225" y="653"/>
                  <a:pt x="225" y="657"/>
                </a:cubicBezTo>
                <a:cubicBezTo>
                  <a:pt x="225" y="659"/>
                  <a:pt x="226" y="660"/>
                  <a:pt x="226" y="662"/>
                </a:cubicBezTo>
                <a:cubicBezTo>
                  <a:pt x="226" y="665"/>
                  <a:pt x="226" y="669"/>
                  <a:pt x="226" y="672"/>
                </a:cubicBezTo>
                <a:cubicBezTo>
                  <a:pt x="226" y="675"/>
                  <a:pt x="226" y="678"/>
                  <a:pt x="226" y="680"/>
                </a:cubicBezTo>
                <a:close/>
                <a:moveTo>
                  <a:pt x="269" y="746"/>
                </a:moveTo>
                <a:cubicBezTo>
                  <a:pt x="263" y="747"/>
                  <a:pt x="265" y="742"/>
                  <a:pt x="268" y="739"/>
                </a:cubicBezTo>
                <a:cubicBezTo>
                  <a:pt x="270" y="737"/>
                  <a:pt x="272" y="736"/>
                  <a:pt x="275" y="734"/>
                </a:cubicBezTo>
                <a:cubicBezTo>
                  <a:pt x="280" y="732"/>
                  <a:pt x="286" y="730"/>
                  <a:pt x="292" y="730"/>
                </a:cubicBezTo>
                <a:cubicBezTo>
                  <a:pt x="285" y="736"/>
                  <a:pt x="278" y="744"/>
                  <a:pt x="269" y="746"/>
                </a:cubicBezTo>
                <a:close/>
                <a:moveTo>
                  <a:pt x="296" y="709"/>
                </a:moveTo>
                <a:cubicBezTo>
                  <a:pt x="292" y="705"/>
                  <a:pt x="285" y="701"/>
                  <a:pt x="284" y="694"/>
                </a:cubicBezTo>
                <a:cubicBezTo>
                  <a:pt x="282" y="688"/>
                  <a:pt x="289" y="684"/>
                  <a:pt x="293" y="690"/>
                </a:cubicBezTo>
                <a:cubicBezTo>
                  <a:pt x="294" y="693"/>
                  <a:pt x="295" y="697"/>
                  <a:pt x="296" y="700"/>
                </a:cubicBezTo>
                <a:cubicBezTo>
                  <a:pt x="297" y="704"/>
                  <a:pt x="298" y="709"/>
                  <a:pt x="299" y="713"/>
                </a:cubicBezTo>
                <a:cubicBezTo>
                  <a:pt x="298" y="712"/>
                  <a:pt x="297" y="710"/>
                  <a:pt x="296" y="709"/>
                </a:cubicBezTo>
                <a:close/>
                <a:moveTo>
                  <a:pt x="359" y="765"/>
                </a:moveTo>
                <a:cubicBezTo>
                  <a:pt x="353" y="767"/>
                  <a:pt x="354" y="762"/>
                  <a:pt x="357" y="759"/>
                </a:cubicBezTo>
                <a:cubicBezTo>
                  <a:pt x="359" y="757"/>
                  <a:pt x="362" y="755"/>
                  <a:pt x="364" y="754"/>
                </a:cubicBezTo>
                <a:cubicBezTo>
                  <a:pt x="370" y="751"/>
                  <a:pt x="375" y="750"/>
                  <a:pt x="381" y="749"/>
                </a:cubicBezTo>
                <a:cubicBezTo>
                  <a:pt x="375" y="756"/>
                  <a:pt x="367" y="763"/>
                  <a:pt x="359" y="765"/>
                </a:cubicBezTo>
                <a:close/>
                <a:moveTo>
                  <a:pt x="385" y="729"/>
                </a:moveTo>
                <a:cubicBezTo>
                  <a:pt x="381" y="724"/>
                  <a:pt x="375" y="720"/>
                  <a:pt x="373" y="714"/>
                </a:cubicBezTo>
                <a:cubicBezTo>
                  <a:pt x="372" y="707"/>
                  <a:pt x="378" y="703"/>
                  <a:pt x="382" y="710"/>
                </a:cubicBezTo>
                <a:cubicBezTo>
                  <a:pt x="384" y="713"/>
                  <a:pt x="385" y="717"/>
                  <a:pt x="385" y="720"/>
                </a:cubicBezTo>
                <a:cubicBezTo>
                  <a:pt x="387" y="724"/>
                  <a:pt x="388" y="728"/>
                  <a:pt x="388" y="733"/>
                </a:cubicBezTo>
                <a:cubicBezTo>
                  <a:pt x="388" y="731"/>
                  <a:pt x="387" y="730"/>
                  <a:pt x="385" y="729"/>
                </a:cubicBezTo>
                <a:close/>
                <a:moveTo>
                  <a:pt x="407" y="729"/>
                </a:moveTo>
                <a:cubicBezTo>
                  <a:pt x="405" y="730"/>
                  <a:pt x="404" y="731"/>
                  <a:pt x="404" y="733"/>
                </a:cubicBezTo>
                <a:cubicBezTo>
                  <a:pt x="404" y="728"/>
                  <a:pt x="405" y="724"/>
                  <a:pt x="407" y="720"/>
                </a:cubicBezTo>
                <a:cubicBezTo>
                  <a:pt x="407" y="717"/>
                  <a:pt x="408" y="713"/>
                  <a:pt x="410" y="710"/>
                </a:cubicBezTo>
                <a:cubicBezTo>
                  <a:pt x="414" y="703"/>
                  <a:pt x="420" y="707"/>
                  <a:pt x="419" y="714"/>
                </a:cubicBezTo>
                <a:cubicBezTo>
                  <a:pt x="417" y="720"/>
                  <a:pt x="411" y="724"/>
                  <a:pt x="407" y="729"/>
                </a:cubicBezTo>
                <a:close/>
                <a:moveTo>
                  <a:pt x="428" y="754"/>
                </a:moveTo>
                <a:cubicBezTo>
                  <a:pt x="430" y="755"/>
                  <a:pt x="433" y="757"/>
                  <a:pt x="435" y="759"/>
                </a:cubicBezTo>
                <a:cubicBezTo>
                  <a:pt x="438" y="762"/>
                  <a:pt x="439" y="767"/>
                  <a:pt x="433" y="765"/>
                </a:cubicBezTo>
                <a:cubicBezTo>
                  <a:pt x="425" y="763"/>
                  <a:pt x="417" y="756"/>
                  <a:pt x="411" y="749"/>
                </a:cubicBezTo>
                <a:cubicBezTo>
                  <a:pt x="417" y="750"/>
                  <a:pt x="422" y="751"/>
                  <a:pt x="428" y="754"/>
                </a:cubicBezTo>
                <a:close/>
                <a:moveTo>
                  <a:pt x="496" y="709"/>
                </a:moveTo>
                <a:cubicBezTo>
                  <a:pt x="495" y="710"/>
                  <a:pt x="494" y="712"/>
                  <a:pt x="493" y="713"/>
                </a:cubicBezTo>
                <a:cubicBezTo>
                  <a:pt x="494" y="709"/>
                  <a:pt x="495" y="704"/>
                  <a:pt x="496" y="700"/>
                </a:cubicBezTo>
                <a:cubicBezTo>
                  <a:pt x="497" y="697"/>
                  <a:pt x="498" y="693"/>
                  <a:pt x="499" y="690"/>
                </a:cubicBezTo>
                <a:cubicBezTo>
                  <a:pt x="503" y="684"/>
                  <a:pt x="510" y="688"/>
                  <a:pt x="508" y="694"/>
                </a:cubicBezTo>
                <a:cubicBezTo>
                  <a:pt x="507" y="701"/>
                  <a:pt x="500" y="705"/>
                  <a:pt x="496" y="709"/>
                </a:cubicBezTo>
                <a:close/>
                <a:moveTo>
                  <a:pt x="517" y="734"/>
                </a:moveTo>
                <a:cubicBezTo>
                  <a:pt x="520" y="736"/>
                  <a:pt x="522" y="737"/>
                  <a:pt x="524" y="739"/>
                </a:cubicBezTo>
                <a:cubicBezTo>
                  <a:pt x="527" y="742"/>
                  <a:pt x="529" y="747"/>
                  <a:pt x="523" y="746"/>
                </a:cubicBezTo>
                <a:cubicBezTo>
                  <a:pt x="514" y="744"/>
                  <a:pt x="507" y="736"/>
                  <a:pt x="500" y="730"/>
                </a:cubicBezTo>
                <a:cubicBezTo>
                  <a:pt x="506" y="730"/>
                  <a:pt x="512" y="732"/>
                  <a:pt x="517" y="734"/>
                </a:cubicBezTo>
                <a:close/>
                <a:moveTo>
                  <a:pt x="568" y="677"/>
                </a:moveTo>
                <a:cubicBezTo>
                  <a:pt x="567" y="678"/>
                  <a:pt x="567" y="679"/>
                  <a:pt x="566" y="680"/>
                </a:cubicBezTo>
                <a:cubicBezTo>
                  <a:pt x="566" y="678"/>
                  <a:pt x="566" y="675"/>
                  <a:pt x="566" y="672"/>
                </a:cubicBezTo>
                <a:cubicBezTo>
                  <a:pt x="566" y="669"/>
                  <a:pt x="566" y="665"/>
                  <a:pt x="566" y="662"/>
                </a:cubicBezTo>
                <a:cubicBezTo>
                  <a:pt x="566" y="660"/>
                  <a:pt x="567" y="659"/>
                  <a:pt x="567" y="657"/>
                </a:cubicBezTo>
                <a:cubicBezTo>
                  <a:pt x="567" y="653"/>
                  <a:pt x="569" y="652"/>
                  <a:pt x="572" y="655"/>
                </a:cubicBezTo>
                <a:cubicBezTo>
                  <a:pt x="577" y="655"/>
                  <a:pt x="579" y="657"/>
                  <a:pt x="576" y="662"/>
                </a:cubicBezTo>
                <a:cubicBezTo>
                  <a:pt x="575" y="665"/>
                  <a:pt x="574" y="667"/>
                  <a:pt x="573" y="669"/>
                </a:cubicBezTo>
                <a:cubicBezTo>
                  <a:pt x="571" y="672"/>
                  <a:pt x="569" y="674"/>
                  <a:pt x="568" y="677"/>
                </a:cubicBezTo>
                <a:close/>
                <a:moveTo>
                  <a:pt x="595" y="696"/>
                </a:moveTo>
                <a:cubicBezTo>
                  <a:pt x="597" y="697"/>
                  <a:pt x="602" y="698"/>
                  <a:pt x="604" y="700"/>
                </a:cubicBezTo>
                <a:cubicBezTo>
                  <a:pt x="605" y="702"/>
                  <a:pt x="605" y="704"/>
                  <a:pt x="606" y="705"/>
                </a:cubicBezTo>
                <a:cubicBezTo>
                  <a:pt x="604" y="706"/>
                  <a:pt x="603" y="706"/>
                  <a:pt x="602" y="706"/>
                </a:cubicBezTo>
                <a:cubicBezTo>
                  <a:pt x="593" y="705"/>
                  <a:pt x="584" y="700"/>
                  <a:pt x="577" y="695"/>
                </a:cubicBezTo>
                <a:cubicBezTo>
                  <a:pt x="583" y="694"/>
                  <a:pt x="589" y="694"/>
                  <a:pt x="595" y="696"/>
                </a:cubicBezTo>
                <a:close/>
                <a:moveTo>
                  <a:pt x="632" y="630"/>
                </a:moveTo>
                <a:cubicBezTo>
                  <a:pt x="632" y="631"/>
                  <a:pt x="632" y="633"/>
                  <a:pt x="632" y="634"/>
                </a:cubicBezTo>
                <a:cubicBezTo>
                  <a:pt x="631" y="632"/>
                  <a:pt x="630" y="630"/>
                  <a:pt x="630" y="628"/>
                </a:cubicBezTo>
                <a:cubicBezTo>
                  <a:pt x="629" y="624"/>
                  <a:pt x="628" y="621"/>
                  <a:pt x="627" y="618"/>
                </a:cubicBezTo>
                <a:cubicBezTo>
                  <a:pt x="626" y="615"/>
                  <a:pt x="626" y="613"/>
                  <a:pt x="626" y="610"/>
                </a:cubicBezTo>
                <a:cubicBezTo>
                  <a:pt x="629" y="610"/>
                  <a:pt x="632" y="609"/>
                  <a:pt x="635" y="608"/>
                </a:cubicBezTo>
                <a:cubicBezTo>
                  <a:pt x="640" y="610"/>
                  <a:pt x="633" y="626"/>
                  <a:pt x="632" y="630"/>
                </a:cubicBezTo>
                <a:close/>
                <a:moveTo>
                  <a:pt x="662" y="641"/>
                </a:moveTo>
                <a:cubicBezTo>
                  <a:pt x="665" y="641"/>
                  <a:pt x="668" y="640"/>
                  <a:pt x="671" y="641"/>
                </a:cubicBezTo>
                <a:cubicBezTo>
                  <a:pt x="673" y="641"/>
                  <a:pt x="675" y="642"/>
                  <a:pt x="674" y="645"/>
                </a:cubicBezTo>
                <a:cubicBezTo>
                  <a:pt x="676" y="647"/>
                  <a:pt x="676" y="648"/>
                  <a:pt x="674" y="648"/>
                </a:cubicBezTo>
                <a:cubicBezTo>
                  <a:pt x="671" y="651"/>
                  <a:pt x="658" y="648"/>
                  <a:pt x="655" y="647"/>
                </a:cubicBezTo>
                <a:cubicBezTo>
                  <a:pt x="652" y="647"/>
                  <a:pt x="649" y="646"/>
                  <a:pt x="646" y="645"/>
                </a:cubicBezTo>
                <a:cubicBezTo>
                  <a:pt x="651" y="643"/>
                  <a:pt x="656" y="641"/>
                  <a:pt x="662" y="641"/>
                </a:cubicBezTo>
                <a:close/>
                <a:moveTo>
                  <a:pt x="669" y="576"/>
                </a:moveTo>
                <a:cubicBezTo>
                  <a:pt x="667" y="573"/>
                  <a:pt x="666" y="571"/>
                  <a:pt x="665" y="568"/>
                </a:cubicBezTo>
                <a:cubicBezTo>
                  <a:pt x="662" y="561"/>
                  <a:pt x="668" y="553"/>
                  <a:pt x="673" y="561"/>
                </a:cubicBezTo>
                <a:cubicBezTo>
                  <a:pt x="676" y="567"/>
                  <a:pt x="674" y="574"/>
                  <a:pt x="674" y="580"/>
                </a:cubicBezTo>
                <a:cubicBezTo>
                  <a:pt x="674" y="582"/>
                  <a:pt x="675" y="584"/>
                  <a:pt x="675" y="586"/>
                </a:cubicBezTo>
                <a:cubicBezTo>
                  <a:pt x="673" y="583"/>
                  <a:pt x="671" y="579"/>
                  <a:pt x="669" y="576"/>
                </a:cubicBezTo>
                <a:close/>
                <a:moveTo>
                  <a:pt x="706" y="584"/>
                </a:moveTo>
                <a:cubicBezTo>
                  <a:pt x="709" y="583"/>
                  <a:pt x="712" y="582"/>
                  <a:pt x="715" y="582"/>
                </a:cubicBezTo>
                <a:cubicBezTo>
                  <a:pt x="716" y="582"/>
                  <a:pt x="718" y="582"/>
                  <a:pt x="719" y="582"/>
                </a:cubicBezTo>
                <a:cubicBezTo>
                  <a:pt x="720" y="583"/>
                  <a:pt x="721" y="585"/>
                  <a:pt x="722" y="586"/>
                </a:cubicBezTo>
                <a:cubicBezTo>
                  <a:pt x="721" y="591"/>
                  <a:pt x="706" y="591"/>
                  <a:pt x="702" y="592"/>
                </a:cubicBezTo>
                <a:cubicBezTo>
                  <a:pt x="699" y="592"/>
                  <a:pt x="695" y="592"/>
                  <a:pt x="692" y="592"/>
                </a:cubicBezTo>
                <a:cubicBezTo>
                  <a:pt x="696" y="589"/>
                  <a:pt x="701" y="586"/>
                  <a:pt x="706" y="584"/>
                </a:cubicBezTo>
                <a:close/>
                <a:moveTo>
                  <a:pt x="740" y="517"/>
                </a:moveTo>
                <a:cubicBezTo>
                  <a:pt x="743" y="516"/>
                  <a:pt x="746" y="515"/>
                  <a:pt x="749" y="515"/>
                </a:cubicBezTo>
                <a:cubicBezTo>
                  <a:pt x="751" y="515"/>
                  <a:pt x="752" y="515"/>
                  <a:pt x="754" y="515"/>
                </a:cubicBezTo>
                <a:cubicBezTo>
                  <a:pt x="755" y="516"/>
                  <a:pt x="755" y="518"/>
                  <a:pt x="756" y="519"/>
                </a:cubicBezTo>
                <a:cubicBezTo>
                  <a:pt x="755" y="524"/>
                  <a:pt x="740" y="525"/>
                  <a:pt x="737" y="525"/>
                </a:cubicBezTo>
                <a:cubicBezTo>
                  <a:pt x="733" y="525"/>
                  <a:pt x="730" y="525"/>
                  <a:pt x="726" y="525"/>
                </a:cubicBezTo>
                <a:cubicBezTo>
                  <a:pt x="730" y="522"/>
                  <a:pt x="735" y="519"/>
                  <a:pt x="740" y="517"/>
                </a:cubicBezTo>
                <a:close/>
                <a:moveTo>
                  <a:pt x="765" y="446"/>
                </a:moveTo>
                <a:cubicBezTo>
                  <a:pt x="760" y="447"/>
                  <a:pt x="756" y="448"/>
                  <a:pt x="752" y="449"/>
                </a:cubicBezTo>
                <a:cubicBezTo>
                  <a:pt x="756" y="444"/>
                  <a:pt x="760" y="441"/>
                  <a:pt x="766" y="438"/>
                </a:cubicBezTo>
                <a:cubicBezTo>
                  <a:pt x="768" y="437"/>
                  <a:pt x="780" y="431"/>
                  <a:pt x="781" y="436"/>
                </a:cubicBezTo>
                <a:cubicBezTo>
                  <a:pt x="782" y="441"/>
                  <a:pt x="767" y="445"/>
                  <a:pt x="765" y="446"/>
                </a:cubicBezTo>
                <a:close/>
              </a:path>
            </a:pathLst>
          </a:custGeom>
          <a:solidFill>
            <a:srgbClr val="AAA38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 name="矩形 30"/>
          <p:cNvSpPr/>
          <p:nvPr/>
        </p:nvSpPr>
        <p:spPr>
          <a:xfrm>
            <a:off x="3184150" y="3968840"/>
            <a:ext cx="5827236" cy="769441"/>
          </a:xfrm>
          <a:prstGeom prst="rect">
            <a:avLst/>
          </a:prstGeom>
          <a:noFill/>
        </p:spPr>
        <p:txBody>
          <a:bodyPr wrap="none">
            <a:spAutoFit/>
          </a:bodyPr>
          <a:lstStyle/>
          <a:p>
            <a:pPr algn="ctr"/>
            <a:r>
              <a:rPr lang="zh-CN" altLang="en-US" sz="4400" dirty="0">
                <a:solidFill>
                  <a:schemeClr val="tx1">
                    <a:lumMod val="75000"/>
                    <a:lumOff val="25000"/>
                  </a:schemeClr>
                </a:solidFill>
                <a:latin typeface="微软雅黑" panose="020B0503020204020204" pitchFamily="34" charset="-122"/>
                <a:ea typeface="微软雅黑" panose="020B0503020204020204" pitchFamily="34" charset="-122"/>
              </a:rPr>
              <a:t>请在此处输入您的标题</a:t>
            </a:r>
          </a:p>
        </p:txBody>
      </p:sp>
      <p:cxnSp>
        <p:nvCxnSpPr>
          <p:cNvPr id="32" name="直接连接符 31"/>
          <p:cNvCxnSpPr/>
          <p:nvPr/>
        </p:nvCxnSpPr>
        <p:spPr>
          <a:xfrm>
            <a:off x="3348681" y="4765336"/>
            <a:ext cx="5548184" cy="0"/>
          </a:xfrm>
          <a:prstGeom prst="line">
            <a:avLst/>
          </a:prstGeom>
          <a:ln>
            <a:solidFill>
              <a:srgbClr val="FBB040"/>
            </a:solidFill>
          </a:ln>
        </p:spPr>
        <p:style>
          <a:lnRef idx="1">
            <a:schemeClr val="accent1"/>
          </a:lnRef>
          <a:fillRef idx="0">
            <a:schemeClr val="accent1"/>
          </a:fillRef>
          <a:effectRef idx="0">
            <a:schemeClr val="accent1"/>
          </a:effectRef>
          <a:fontRef idx="minor">
            <a:schemeClr val="tx1"/>
          </a:fontRef>
        </p:style>
      </p:cxnSp>
      <p:sp>
        <p:nvSpPr>
          <p:cNvPr id="33" name="矩形 32"/>
          <p:cNvSpPr/>
          <p:nvPr/>
        </p:nvSpPr>
        <p:spPr>
          <a:xfrm>
            <a:off x="3226043" y="4789977"/>
            <a:ext cx="5794393" cy="813511"/>
          </a:xfrm>
          <a:prstGeom prst="rect">
            <a:avLst/>
          </a:prstGeom>
        </p:spPr>
        <p:txBody>
          <a:bodyPr/>
          <a:lstStyle/>
          <a:p>
            <a:pPr algn="just">
              <a:lnSpc>
                <a:spcPct val="130000"/>
              </a:lnSpc>
              <a:spcBef>
                <a:spcPts val="600"/>
              </a:spcBef>
              <a:spcAft>
                <a:spcPts val="600"/>
              </a:spcAft>
              <a:buClr>
                <a:srgbClr val="00B050"/>
              </a:buClr>
              <a:buSzPct val="80000"/>
              <a:defRPr/>
            </a:pPr>
            <a:r>
              <a:rPr lang="zh-CN" altLang="en-US" sz="1600" dirty="0" smtClean="0">
                <a:solidFill>
                  <a:schemeClr val="tx1">
                    <a:lumMod val="75000"/>
                    <a:lumOff val="25000"/>
                  </a:schemeClr>
                </a:solidFill>
                <a:latin typeface="宋体" panose="02010600030101010101" pitchFamily="2" charset="-122"/>
                <a:ea typeface="宋体" panose="02010600030101010101" pitchFamily="2" charset="-122"/>
              </a:rPr>
              <a:t>请在此处输入您的内容请在此处输入您的内容请在此处输入您的内容</a:t>
            </a:r>
            <a:endParaRPr lang="zh-CN" altLang="en-US" sz="1600" dirty="0">
              <a:solidFill>
                <a:schemeClr val="tx1">
                  <a:lumMod val="75000"/>
                  <a:lumOff val="25000"/>
                </a:schemeClr>
              </a:solidFill>
              <a:latin typeface="宋体" panose="02010600030101010101" pitchFamily="2" charset="-122"/>
              <a:ea typeface="宋体" panose="02010600030101010101" pitchFamily="2" charset="-122"/>
            </a:endParaRPr>
          </a:p>
        </p:txBody>
      </p:sp>
      <p:sp>
        <p:nvSpPr>
          <p:cNvPr id="30" name="椭圆 29"/>
          <p:cNvSpPr/>
          <p:nvPr/>
        </p:nvSpPr>
        <p:spPr>
          <a:xfrm>
            <a:off x="4981728" y="1169638"/>
            <a:ext cx="2234648" cy="2234648"/>
          </a:xfrm>
          <a:prstGeom prst="ellipse">
            <a:avLst/>
          </a:prstGeom>
          <a:solidFill>
            <a:srgbClr val="FBB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p>
        </p:txBody>
      </p:sp>
      <p:sp>
        <p:nvSpPr>
          <p:cNvPr id="34" name="MH_Number_1"/>
          <p:cNvSpPr/>
          <p:nvPr>
            <p:custDataLst>
              <p:tags r:id="rId1"/>
            </p:custDataLst>
          </p:nvPr>
        </p:nvSpPr>
        <p:spPr>
          <a:xfrm>
            <a:off x="5275847" y="1436398"/>
            <a:ext cx="1646411" cy="1646411"/>
          </a:xfrm>
          <a:prstGeom prst="ellipse">
            <a:avLst/>
          </a:prstGeom>
          <a:noFill/>
          <a:ln w="28575">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r>
              <a:rPr lang="en-US" altLang="zh-CN" sz="16600" dirty="0">
                <a:solidFill>
                  <a:schemeClr val="tx1">
                    <a:lumMod val="75000"/>
                    <a:lumOff val="25000"/>
                  </a:schemeClr>
                </a:solidFill>
                <a:latin typeface="微软雅黑" panose="020B0503020204020204" pitchFamily="34" charset="-122"/>
                <a:ea typeface="微软雅黑" panose="020B0503020204020204" pitchFamily="34" charset="-122"/>
                <a:cs typeface="Times New Roman" panose="02020603050405020304" pitchFamily="18" charset="0"/>
              </a:rPr>
              <a:t>1</a:t>
            </a:r>
            <a:endParaRPr lang="zh-CN" altLang="en-US" sz="16600" dirty="0">
              <a:solidFill>
                <a:schemeClr val="tx1">
                  <a:lumMod val="75000"/>
                  <a:lumOff val="25000"/>
                </a:schemeClr>
              </a:solidFill>
              <a:latin typeface="微软雅黑" panose="020B0503020204020204" pitchFamily="34" charset="-122"/>
              <a:ea typeface="微软雅黑" panose="020B0503020204020204" pitchFamily="34" charset="-122"/>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900"/>
                                  </p:stCondLst>
                                  <p:childTnLst>
                                    <p:set>
                                      <p:cBhvr>
                                        <p:cTn id="6" dur="1" fill="hold">
                                          <p:stCondLst>
                                            <p:cond delay="0"/>
                                          </p:stCondLst>
                                        </p:cTn>
                                        <p:tgtEl>
                                          <p:spTgt spid="31"/>
                                        </p:tgtEl>
                                        <p:attrNameLst>
                                          <p:attrName>style.visibility</p:attrName>
                                        </p:attrNameLst>
                                      </p:cBhvr>
                                      <p:to>
                                        <p:strVal val="visible"/>
                                      </p:to>
                                    </p:set>
                                    <p:animEffect transition="in" filter="wipe(left)">
                                      <p:cBhvr>
                                        <p:cTn id="7" dur="500"/>
                                        <p:tgtEl>
                                          <p:spTgt spid="31"/>
                                        </p:tgtEl>
                                      </p:cBhvr>
                                    </p:animEffect>
                                  </p:childTnLst>
                                </p:cTn>
                              </p:par>
                              <p:par>
                                <p:cTn id="8" presetID="22" presetClass="entr" presetSubtype="8" fill="hold" nodeType="withEffect">
                                  <p:stCondLst>
                                    <p:cond delay="600"/>
                                  </p:stCondLst>
                                  <p:childTnLst>
                                    <p:set>
                                      <p:cBhvr>
                                        <p:cTn id="9" dur="1" fill="hold">
                                          <p:stCondLst>
                                            <p:cond delay="0"/>
                                          </p:stCondLst>
                                        </p:cTn>
                                        <p:tgtEl>
                                          <p:spTgt spid="32"/>
                                        </p:tgtEl>
                                        <p:attrNameLst>
                                          <p:attrName>style.visibility</p:attrName>
                                        </p:attrNameLst>
                                      </p:cBhvr>
                                      <p:to>
                                        <p:strVal val="visible"/>
                                      </p:to>
                                    </p:set>
                                    <p:animEffect transition="in" filter="wipe(left)">
                                      <p:cBhvr>
                                        <p:cTn id="10" dur="500"/>
                                        <p:tgtEl>
                                          <p:spTgt spid="32"/>
                                        </p:tgtEl>
                                      </p:cBhvr>
                                    </p:animEffect>
                                  </p:childTnLst>
                                </p:cTn>
                              </p:par>
                              <p:par>
                                <p:cTn id="11" presetID="10" presetClass="entr" presetSubtype="0" fill="hold" grpId="0" nodeType="withEffect">
                                  <p:stCondLst>
                                    <p:cond delay="800"/>
                                  </p:stCondLst>
                                  <p:iterate type="wd">
                                    <p:tmPct val="10000"/>
                                  </p:iterate>
                                  <p:childTnLst>
                                    <p:set>
                                      <p:cBhvr>
                                        <p:cTn id="12" dur="1" fill="hold">
                                          <p:stCondLst>
                                            <p:cond delay="0"/>
                                          </p:stCondLst>
                                        </p:cTn>
                                        <p:tgtEl>
                                          <p:spTgt spid="33"/>
                                        </p:tgtEl>
                                        <p:attrNameLst>
                                          <p:attrName>style.visibility</p:attrName>
                                        </p:attrNameLst>
                                      </p:cBhvr>
                                      <p:to>
                                        <p:strVal val="visible"/>
                                      </p:to>
                                    </p:set>
                                    <p:animEffect transition="in" filter="fade">
                                      <p:cBhvr>
                                        <p:cTn id="13"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P spid="3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H_Entry_1"/>
          <p:cNvSpPr/>
          <p:nvPr>
            <p:custDataLst>
              <p:tags r:id="rId1"/>
            </p:custDataLst>
          </p:nvPr>
        </p:nvSpPr>
        <p:spPr>
          <a:xfrm>
            <a:off x="4089400" y="246061"/>
            <a:ext cx="4016089" cy="498614"/>
          </a:xfrm>
          <a:prstGeom prst="roundRect">
            <a:avLst>
              <a:gd name="adj" fmla="val 9124"/>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r>
              <a:rPr lang="zh-CN" altLang="en-US" sz="2800" spc="200" dirty="0">
                <a:solidFill>
                  <a:schemeClr val="tx1">
                    <a:lumMod val="75000"/>
                    <a:lumOff val="25000"/>
                  </a:schemeClr>
                </a:solidFill>
                <a:latin typeface="微软雅黑" panose="020B0503020204020204" pitchFamily="34" charset="-122"/>
                <a:ea typeface="微软雅黑" panose="020B0503020204020204" pitchFamily="34" charset="-122"/>
              </a:rPr>
              <a:t>此处输入您的标题</a:t>
            </a:r>
          </a:p>
        </p:txBody>
      </p:sp>
      <p:sp>
        <p:nvSpPr>
          <p:cNvPr id="5" name="矩形 4"/>
          <p:cNvSpPr/>
          <p:nvPr/>
        </p:nvSpPr>
        <p:spPr>
          <a:xfrm>
            <a:off x="4025900" y="795933"/>
            <a:ext cx="4154344" cy="261610"/>
          </a:xfrm>
          <a:prstGeom prst="rect">
            <a:avLst/>
          </a:prstGeom>
        </p:spPr>
        <p:txBody>
          <a:bodyPr wrap="square">
            <a:spAutoFit/>
          </a:bodyPr>
          <a:lstStyle/>
          <a:p>
            <a:pPr algn="ctr"/>
            <a:r>
              <a:rPr lang="en-US" altLang="zh-CN" sz="1100" dirty="0">
                <a:solidFill>
                  <a:schemeClr val="tx1">
                    <a:lumMod val="75000"/>
                    <a:lumOff val="25000"/>
                  </a:schemeClr>
                </a:solidFill>
                <a:latin typeface="微软雅黑" panose="020B0503020204020204" pitchFamily="34" charset="-122"/>
                <a:ea typeface="微软雅黑" panose="020B0503020204020204" pitchFamily="34" charset="-122"/>
              </a:rPr>
              <a:t>LOREM IPSUM DOLOR SIT AMET CONSECTETUER LOREM</a:t>
            </a:r>
            <a:endParaRPr lang="zh-CN" altLang="en-US" sz="1100" dirty="0"/>
          </a:p>
        </p:txBody>
      </p:sp>
      <p:cxnSp>
        <p:nvCxnSpPr>
          <p:cNvPr id="6" name="直接连接符 5"/>
          <p:cNvCxnSpPr/>
          <p:nvPr/>
        </p:nvCxnSpPr>
        <p:spPr>
          <a:xfrm>
            <a:off x="460301" y="761806"/>
            <a:ext cx="11363399" cy="0"/>
          </a:xfrm>
          <a:prstGeom prst="line">
            <a:avLst/>
          </a:prstGeom>
          <a:ln>
            <a:solidFill>
              <a:srgbClr val="FBB040"/>
            </a:solidFill>
          </a:ln>
        </p:spPr>
        <p:style>
          <a:lnRef idx="1">
            <a:schemeClr val="accent1"/>
          </a:lnRef>
          <a:fillRef idx="0">
            <a:schemeClr val="accent1"/>
          </a:fillRef>
          <a:effectRef idx="0">
            <a:schemeClr val="accent1"/>
          </a:effectRef>
          <a:fontRef idx="minor">
            <a:schemeClr val="tx1"/>
          </a:fontRef>
        </p:style>
      </p:cxnSp>
      <p:sp>
        <p:nvSpPr>
          <p:cNvPr id="7" name="椭圆 6"/>
          <p:cNvSpPr/>
          <p:nvPr/>
        </p:nvSpPr>
        <p:spPr>
          <a:xfrm>
            <a:off x="4269960" y="446473"/>
            <a:ext cx="119307" cy="119307"/>
          </a:xfrm>
          <a:prstGeom prst="ellipse">
            <a:avLst/>
          </a:prstGeom>
          <a:solidFill>
            <a:srgbClr val="FBB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7744679" y="446473"/>
            <a:ext cx="119307" cy="119307"/>
          </a:xfrm>
          <a:prstGeom prst="ellipse">
            <a:avLst/>
          </a:prstGeom>
          <a:solidFill>
            <a:srgbClr val="FBB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Rectangle 5"/>
          <p:cNvSpPr>
            <a:spLocks noChangeArrowheads="1"/>
          </p:cNvSpPr>
          <p:nvPr/>
        </p:nvSpPr>
        <p:spPr bwMode="auto">
          <a:xfrm>
            <a:off x="3455988" y="4630333"/>
            <a:ext cx="2660650" cy="604838"/>
          </a:xfrm>
          <a:prstGeom prst="rect">
            <a:avLst/>
          </a:prstGeom>
          <a:solidFill>
            <a:schemeClr val="accent2"/>
          </a:solidFill>
          <a:ln>
            <a:noFill/>
          </a:ln>
        </p:spPr>
        <p:txBody>
          <a:bodyPr vert="horz" wrap="square" lIns="91440" tIns="45720" rIns="91440" bIns="45720" numCol="1" anchor="t" anchorCtr="0" compatLnSpc="1"/>
          <a:lstStyle/>
          <a:p>
            <a:endParaRPr lang="zh-CN" altLang="en-US"/>
          </a:p>
        </p:txBody>
      </p:sp>
      <p:sp>
        <p:nvSpPr>
          <p:cNvPr id="10" name="Rectangle 6"/>
          <p:cNvSpPr>
            <a:spLocks noChangeArrowheads="1"/>
          </p:cNvSpPr>
          <p:nvPr/>
        </p:nvSpPr>
        <p:spPr bwMode="auto">
          <a:xfrm>
            <a:off x="8745538" y="4630333"/>
            <a:ext cx="2660650" cy="604838"/>
          </a:xfrm>
          <a:prstGeom prst="rect">
            <a:avLst/>
          </a:prstGeom>
          <a:solidFill>
            <a:schemeClr val="accent4"/>
          </a:solidFill>
          <a:ln>
            <a:noFill/>
          </a:ln>
        </p:spPr>
        <p:txBody>
          <a:bodyPr vert="horz" wrap="square" lIns="91440" tIns="45720" rIns="91440" bIns="45720" numCol="1" anchor="t" anchorCtr="0" compatLnSpc="1"/>
          <a:lstStyle/>
          <a:p>
            <a:endParaRPr lang="zh-CN" altLang="en-US"/>
          </a:p>
        </p:txBody>
      </p:sp>
      <p:sp>
        <p:nvSpPr>
          <p:cNvPr id="11" name="Rectangle 7"/>
          <p:cNvSpPr>
            <a:spLocks noChangeArrowheads="1"/>
          </p:cNvSpPr>
          <p:nvPr/>
        </p:nvSpPr>
        <p:spPr bwMode="auto">
          <a:xfrm>
            <a:off x="3455988" y="2076046"/>
            <a:ext cx="14288" cy="2554288"/>
          </a:xfrm>
          <a:prstGeom prst="rect">
            <a:avLst/>
          </a:prstGeom>
          <a:solidFill>
            <a:srgbClr val="93959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12" name="Rectangle 8"/>
          <p:cNvSpPr>
            <a:spLocks noChangeArrowheads="1"/>
          </p:cNvSpPr>
          <p:nvPr/>
        </p:nvSpPr>
        <p:spPr bwMode="auto">
          <a:xfrm>
            <a:off x="6102351" y="2076046"/>
            <a:ext cx="14288" cy="2554288"/>
          </a:xfrm>
          <a:prstGeom prst="rect">
            <a:avLst/>
          </a:prstGeom>
          <a:solidFill>
            <a:srgbClr val="93959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13" name="Rectangle 9"/>
          <p:cNvSpPr>
            <a:spLocks noChangeArrowheads="1"/>
          </p:cNvSpPr>
          <p:nvPr/>
        </p:nvSpPr>
        <p:spPr bwMode="auto">
          <a:xfrm>
            <a:off x="8745538" y="2076046"/>
            <a:ext cx="14288" cy="2554288"/>
          </a:xfrm>
          <a:prstGeom prst="rect">
            <a:avLst/>
          </a:prstGeom>
          <a:solidFill>
            <a:srgbClr val="93959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14" name="Rectangle 10"/>
          <p:cNvSpPr>
            <a:spLocks noChangeArrowheads="1"/>
          </p:cNvSpPr>
          <p:nvPr/>
        </p:nvSpPr>
        <p:spPr bwMode="auto">
          <a:xfrm>
            <a:off x="808038" y="1512483"/>
            <a:ext cx="2662238" cy="604838"/>
          </a:xfrm>
          <a:prstGeom prst="rect">
            <a:avLst/>
          </a:prstGeom>
          <a:solidFill>
            <a:schemeClr val="accent1"/>
          </a:solidFill>
          <a:ln>
            <a:noFill/>
          </a:ln>
        </p:spPr>
        <p:txBody>
          <a:bodyPr vert="horz" wrap="square" lIns="91440" tIns="45720" rIns="91440" bIns="45720" numCol="1" anchor="t" anchorCtr="0" compatLnSpc="1"/>
          <a:lstStyle/>
          <a:p>
            <a:endParaRPr lang="zh-CN" altLang="en-US"/>
          </a:p>
        </p:txBody>
      </p:sp>
      <p:sp>
        <p:nvSpPr>
          <p:cNvPr id="15" name="Rectangle 11"/>
          <p:cNvSpPr>
            <a:spLocks noChangeArrowheads="1"/>
          </p:cNvSpPr>
          <p:nvPr/>
        </p:nvSpPr>
        <p:spPr bwMode="auto">
          <a:xfrm>
            <a:off x="6102351" y="1512483"/>
            <a:ext cx="2657475" cy="604838"/>
          </a:xfrm>
          <a:prstGeom prst="rect">
            <a:avLst/>
          </a:prstGeom>
          <a:solidFill>
            <a:schemeClr val="accent3"/>
          </a:solidFill>
          <a:ln>
            <a:noFill/>
          </a:ln>
        </p:spPr>
        <p:txBody>
          <a:bodyPr vert="horz" wrap="square" lIns="91440" tIns="45720" rIns="91440" bIns="45720" numCol="1" anchor="t" anchorCtr="0" compatLnSpc="1"/>
          <a:lstStyle/>
          <a:p>
            <a:endParaRPr lang="zh-CN" altLang="en-US"/>
          </a:p>
        </p:txBody>
      </p:sp>
      <p:sp>
        <p:nvSpPr>
          <p:cNvPr id="16" name="Rectangle 175"/>
          <p:cNvSpPr>
            <a:spLocks noChangeArrowheads="1"/>
          </p:cNvSpPr>
          <p:nvPr/>
        </p:nvSpPr>
        <p:spPr bwMode="auto">
          <a:xfrm>
            <a:off x="1773238" y="1644246"/>
            <a:ext cx="551433"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sp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zh-CN" sz="2100" b="0" i="0" u="none" strike="noStrike" cap="none" normalizeH="0" baseline="0" dirty="0">
                <a:ln>
                  <a:noFill/>
                </a:ln>
                <a:solidFill>
                  <a:srgbClr val="FFFFFF"/>
                </a:solidFill>
                <a:effectLst/>
                <a:latin typeface="Myriad Pro" panose="020B0503030403020204" pitchFamily="34" charset="0"/>
              </a:rPr>
              <a:t>201</a:t>
            </a:r>
            <a:r>
              <a:rPr kumimoji="0" lang="en-US" altLang="zh-CN" sz="2100" b="0" i="0" u="none" strike="noStrike" cap="none" normalizeH="0" baseline="0" dirty="0">
                <a:ln>
                  <a:noFill/>
                </a:ln>
                <a:solidFill>
                  <a:srgbClr val="FFFFFF"/>
                </a:solidFill>
                <a:effectLst/>
                <a:latin typeface="Myriad Pro" panose="020B0503030403020204" pitchFamily="34" charset="0"/>
              </a:rPr>
              <a:t>4</a:t>
            </a:r>
            <a:endParaRPr kumimoji="0" lang="zh-CN" altLang="zh-CN" sz="1800" b="0" i="0" u="none" strike="noStrike" cap="none" normalizeH="0" baseline="0" dirty="0">
              <a:ln>
                <a:noFill/>
              </a:ln>
              <a:solidFill>
                <a:schemeClr val="tx1"/>
              </a:solidFill>
              <a:effectLst/>
              <a:latin typeface="Arial" panose="020B0604020202020204" pitchFamily="34" charset="0"/>
            </a:endParaRPr>
          </a:p>
        </p:txBody>
      </p:sp>
      <p:sp>
        <p:nvSpPr>
          <p:cNvPr id="17" name="Rectangle 176"/>
          <p:cNvSpPr>
            <a:spLocks noChangeArrowheads="1"/>
          </p:cNvSpPr>
          <p:nvPr/>
        </p:nvSpPr>
        <p:spPr bwMode="auto">
          <a:xfrm>
            <a:off x="1869249" y="2459915"/>
            <a:ext cx="335028" cy="7848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sp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zh-CN" sz="5100" b="0" i="0" u="none" strike="noStrike" cap="none" normalizeH="0" baseline="0">
                <a:ln>
                  <a:noFill/>
                </a:ln>
                <a:solidFill>
                  <a:srgbClr val="939598"/>
                </a:solidFill>
                <a:effectLst/>
                <a:latin typeface="Myriad Pro" panose="020B0503030403020204" pitchFamily="34" charset="0"/>
              </a:rPr>
              <a:t>1</a:t>
            </a:r>
            <a:endParaRPr kumimoji="0" lang="zh-CN" altLang="zh-CN" sz="1800" b="0" i="0" u="none" strike="noStrike" cap="none" normalizeH="0" baseline="0">
              <a:ln>
                <a:noFill/>
              </a:ln>
              <a:solidFill>
                <a:schemeClr val="tx1"/>
              </a:solidFill>
              <a:effectLst/>
              <a:latin typeface="Arial" panose="020B0604020202020204" pitchFamily="34" charset="0"/>
            </a:endParaRPr>
          </a:p>
        </p:txBody>
      </p:sp>
      <p:sp>
        <p:nvSpPr>
          <p:cNvPr id="18" name="Rectangle 177"/>
          <p:cNvSpPr>
            <a:spLocks noChangeArrowheads="1"/>
          </p:cNvSpPr>
          <p:nvPr/>
        </p:nvSpPr>
        <p:spPr bwMode="auto">
          <a:xfrm>
            <a:off x="4397376" y="4795433"/>
            <a:ext cx="551433"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sp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zh-CN" sz="2100" b="0" i="0" u="none" strike="noStrike" cap="none" normalizeH="0" baseline="0" dirty="0">
                <a:ln>
                  <a:noFill/>
                </a:ln>
                <a:solidFill>
                  <a:srgbClr val="FFFFFF"/>
                </a:solidFill>
                <a:effectLst/>
                <a:latin typeface="Myriad Pro" panose="020B0503030403020204" pitchFamily="34" charset="0"/>
              </a:rPr>
              <a:t>201</a:t>
            </a:r>
            <a:r>
              <a:rPr kumimoji="0" lang="en-US" altLang="zh-CN" sz="2100" b="0" i="0" u="none" strike="noStrike" cap="none" normalizeH="0" baseline="0" dirty="0">
                <a:ln>
                  <a:noFill/>
                </a:ln>
                <a:solidFill>
                  <a:srgbClr val="FFFFFF"/>
                </a:solidFill>
                <a:effectLst/>
                <a:latin typeface="Myriad Pro" panose="020B0503030403020204" pitchFamily="34" charset="0"/>
              </a:rPr>
              <a:t>5</a:t>
            </a:r>
            <a:endParaRPr kumimoji="0" lang="zh-CN" altLang="zh-CN" sz="1800" b="0" i="0" u="none" strike="noStrike" cap="none" normalizeH="0" baseline="0" dirty="0">
              <a:ln>
                <a:noFill/>
              </a:ln>
              <a:solidFill>
                <a:schemeClr val="tx1"/>
              </a:solidFill>
              <a:effectLst/>
              <a:latin typeface="Arial" panose="020B0604020202020204" pitchFamily="34" charset="0"/>
            </a:endParaRPr>
          </a:p>
        </p:txBody>
      </p:sp>
      <p:sp>
        <p:nvSpPr>
          <p:cNvPr id="19" name="Rectangle 178"/>
          <p:cNvSpPr>
            <a:spLocks noChangeArrowheads="1"/>
          </p:cNvSpPr>
          <p:nvPr/>
        </p:nvSpPr>
        <p:spPr bwMode="auto">
          <a:xfrm>
            <a:off x="7078663" y="1644246"/>
            <a:ext cx="551433"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sp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zh-CN" sz="2100" b="0" i="0" u="none" strike="noStrike" cap="none" normalizeH="0" baseline="0" dirty="0">
                <a:ln>
                  <a:noFill/>
                </a:ln>
                <a:solidFill>
                  <a:srgbClr val="FFFFFF"/>
                </a:solidFill>
                <a:effectLst/>
                <a:latin typeface="Myriad Pro" panose="020B0503030403020204" pitchFamily="34" charset="0"/>
              </a:rPr>
              <a:t>201</a:t>
            </a:r>
            <a:r>
              <a:rPr kumimoji="0" lang="en-US" altLang="zh-CN" sz="2100" b="0" i="0" u="none" strike="noStrike" cap="none" normalizeH="0" baseline="0" dirty="0">
                <a:ln>
                  <a:noFill/>
                </a:ln>
                <a:solidFill>
                  <a:srgbClr val="FFFFFF"/>
                </a:solidFill>
                <a:effectLst/>
                <a:latin typeface="Myriad Pro" panose="020B0503030403020204" pitchFamily="34" charset="0"/>
              </a:rPr>
              <a:t>6</a:t>
            </a:r>
            <a:endParaRPr kumimoji="0" lang="zh-CN" altLang="zh-CN" sz="1800" b="0" i="0" u="none" strike="noStrike" cap="none" normalizeH="0" baseline="0" dirty="0">
              <a:ln>
                <a:noFill/>
              </a:ln>
              <a:solidFill>
                <a:schemeClr val="tx1"/>
              </a:solidFill>
              <a:effectLst/>
              <a:latin typeface="Arial" panose="020B0604020202020204" pitchFamily="34" charset="0"/>
            </a:endParaRPr>
          </a:p>
        </p:txBody>
      </p:sp>
      <p:sp>
        <p:nvSpPr>
          <p:cNvPr id="20" name="Rectangle 179"/>
          <p:cNvSpPr>
            <a:spLocks noChangeArrowheads="1"/>
          </p:cNvSpPr>
          <p:nvPr/>
        </p:nvSpPr>
        <p:spPr bwMode="auto">
          <a:xfrm>
            <a:off x="9780588" y="4795433"/>
            <a:ext cx="551433"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sp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zh-CN" sz="2100" b="0" i="0" u="none" strike="noStrike" cap="none" normalizeH="0" baseline="0" dirty="0">
                <a:ln>
                  <a:noFill/>
                </a:ln>
                <a:solidFill>
                  <a:srgbClr val="FFFFFF"/>
                </a:solidFill>
                <a:effectLst/>
                <a:latin typeface="Myriad Pro" panose="020B0503030403020204" pitchFamily="34" charset="0"/>
              </a:rPr>
              <a:t>201</a:t>
            </a:r>
            <a:r>
              <a:rPr kumimoji="0" lang="en-US" altLang="zh-CN" sz="2100" b="0" i="0" u="none" strike="noStrike" cap="none" normalizeH="0" baseline="0" dirty="0">
                <a:ln>
                  <a:noFill/>
                </a:ln>
                <a:solidFill>
                  <a:srgbClr val="FFFFFF"/>
                </a:solidFill>
                <a:effectLst/>
                <a:latin typeface="Myriad Pro" panose="020B0503030403020204" pitchFamily="34" charset="0"/>
              </a:rPr>
              <a:t>7</a:t>
            </a:r>
            <a:endParaRPr kumimoji="0" lang="zh-CN" altLang="zh-CN" sz="1800" b="0" i="0" u="none" strike="noStrike" cap="none" normalizeH="0" baseline="0" dirty="0">
              <a:ln>
                <a:noFill/>
              </a:ln>
              <a:solidFill>
                <a:schemeClr val="tx1"/>
              </a:solidFill>
              <a:effectLst/>
              <a:latin typeface="Arial" panose="020B0604020202020204" pitchFamily="34" charset="0"/>
            </a:endParaRPr>
          </a:p>
        </p:txBody>
      </p:sp>
      <p:sp>
        <p:nvSpPr>
          <p:cNvPr id="21" name="Freeform 390"/>
          <p:cNvSpPr>
            <a:spLocks noEditPoints="1"/>
          </p:cNvSpPr>
          <p:nvPr/>
        </p:nvSpPr>
        <p:spPr bwMode="auto">
          <a:xfrm>
            <a:off x="1428751" y="2241143"/>
            <a:ext cx="1216025" cy="1222375"/>
          </a:xfrm>
          <a:custGeom>
            <a:avLst/>
            <a:gdLst>
              <a:gd name="T0" fmla="*/ 162 w 324"/>
              <a:gd name="T1" fmla="*/ 325 h 325"/>
              <a:gd name="T2" fmla="*/ 0 w 324"/>
              <a:gd name="T3" fmla="*/ 162 h 325"/>
              <a:gd name="T4" fmla="*/ 162 w 324"/>
              <a:gd name="T5" fmla="*/ 0 h 325"/>
              <a:gd name="T6" fmla="*/ 324 w 324"/>
              <a:gd name="T7" fmla="*/ 162 h 325"/>
              <a:gd name="T8" fmla="*/ 162 w 324"/>
              <a:gd name="T9" fmla="*/ 325 h 325"/>
              <a:gd name="T10" fmla="*/ 162 w 324"/>
              <a:gd name="T11" fmla="*/ 8 h 325"/>
              <a:gd name="T12" fmla="*/ 8 w 324"/>
              <a:gd name="T13" fmla="*/ 162 h 325"/>
              <a:gd name="T14" fmla="*/ 162 w 324"/>
              <a:gd name="T15" fmla="*/ 317 h 325"/>
              <a:gd name="T16" fmla="*/ 316 w 324"/>
              <a:gd name="T17" fmla="*/ 162 h 325"/>
              <a:gd name="T18" fmla="*/ 162 w 324"/>
              <a:gd name="T19" fmla="*/ 8 h 3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24" h="325">
                <a:moveTo>
                  <a:pt x="162" y="325"/>
                </a:moveTo>
                <a:cubicBezTo>
                  <a:pt x="72" y="325"/>
                  <a:pt x="0" y="252"/>
                  <a:pt x="0" y="162"/>
                </a:cubicBezTo>
                <a:cubicBezTo>
                  <a:pt x="0" y="73"/>
                  <a:pt x="72" y="0"/>
                  <a:pt x="162" y="0"/>
                </a:cubicBezTo>
                <a:cubicBezTo>
                  <a:pt x="252" y="0"/>
                  <a:pt x="324" y="73"/>
                  <a:pt x="324" y="162"/>
                </a:cubicBezTo>
                <a:cubicBezTo>
                  <a:pt x="324" y="252"/>
                  <a:pt x="252" y="325"/>
                  <a:pt x="162" y="325"/>
                </a:cubicBezTo>
                <a:close/>
                <a:moveTo>
                  <a:pt x="162" y="8"/>
                </a:moveTo>
                <a:cubicBezTo>
                  <a:pt x="77" y="8"/>
                  <a:pt x="8" y="77"/>
                  <a:pt x="8" y="162"/>
                </a:cubicBezTo>
                <a:cubicBezTo>
                  <a:pt x="8" y="247"/>
                  <a:pt x="77" y="317"/>
                  <a:pt x="162" y="317"/>
                </a:cubicBezTo>
                <a:cubicBezTo>
                  <a:pt x="247" y="317"/>
                  <a:pt x="316" y="247"/>
                  <a:pt x="316" y="162"/>
                </a:cubicBezTo>
                <a:cubicBezTo>
                  <a:pt x="316" y="77"/>
                  <a:pt x="247" y="8"/>
                  <a:pt x="162" y="8"/>
                </a:cubicBezTo>
                <a:close/>
              </a:path>
            </a:pathLst>
          </a:custGeom>
          <a:solidFill>
            <a:srgbClr val="A7A9A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 name="Rectangle 391"/>
          <p:cNvSpPr>
            <a:spLocks noChangeArrowheads="1"/>
          </p:cNvSpPr>
          <p:nvPr/>
        </p:nvSpPr>
        <p:spPr bwMode="auto">
          <a:xfrm>
            <a:off x="4618799" y="1738110"/>
            <a:ext cx="335028" cy="7848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sp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zh-CN" sz="5100" b="0" i="0" u="none" strike="noStrike" cap="none" normalizeH="0" baseline="0">
                <a:ln>
                  <a:noFill/>
                </a:ln>
                <a:solidFill>
                  <a:srgbClr val="939598"/>
                </a:solidFill>
                <a:effectLst/>
                <a:latin typeface="Myriad Pro" panose="020B0503030403020204" pitchFamily="34" charset="0"/>
              </a:rPr>
              <a:t>2</a:t>
            </a:r>
            <a:endParaRPr kumimoji="0" lang="zh-CN" altLang="zh-CN" sz="1800" b="0" i="0" u="none" strike="noStrike" cap="none" normalizeH="0" baseline="0">
              <a:ln>
                <a:noFill/>
              </a:ln>
              <a:solidFill>
                <a:schemeClr val="tx1"/>
              </a:solidFill>
              <a:effectLst/>
              <a:latin typeface="Arial" panose="020B0604020202020204" pitchFamily="34" charset="0"/>
            </a:endParaRPr>
          </a:p>
        </p:txBody>
      </p:sp>
      <p:sp>
        <p:nvSpPr>
          <p:cNvPr id="23" name="Freeform 392"/>
          <p:cNvSpPr>
            <a:spLocks noEditPoints="1"/>
          </p:cNvSpPr>
          <p:nvPr/>
        </p:nvSpPr>
        <p:spPr bwMode="auto">
          <a:xfrm>
            <a:off x="4176713" y="1519338"/>
            <a:ext cx="1219200" cy="1222375"/>
          </a:xfrm>
          <a:custGeom>
            <a:avLst/>
            <a:gdLst>
              <a:gd name="T0" fmla="*/ 162 w 325"/>
              <a:gd name="T1" fmla="*/ 325 h 325"/>
              <a:gd name="T2" fmla="*/ 0 w 325"/>
              <a:gd name="T3" fmla="*/ 163 h 325"/>
              <a:gd name="T4" fmla="*/ 162 w 325"/>
              <a:gd name="T5" fmla="*/ 0 h 325"/>
              <a:gd name="T6" fmla="*/ 325 w 325"/>
              <a:gd name="T7" fmla="*/ 163 h 325"/>
              <a:gd name="T8" fmla="*/ 162 w 325"/>
              <a:gd name="T9" fmla="*/ 325 h 325"/>
              <a:gd name="T10" fmla="*/ 162 w 325"/>
              <a:gd name="T11" fmla="*/ 8 h 325"/>
              <a:gd name="T12" fmla="*/ 8 w 325"/>
              <a:gd name="T13" fmla="*/ 163 h 325"/>
              <a:gd name="T14" fmla="*/ 162 w 325"/>
              <a:gd name="T15" fmla="*/ 317 h 325"/>
              <a:gd name="T16" fmla="*/ 317 w 325"/>
              <a:gd name="T17" fmla="*/ 163 h 325"/>
              <a:gd name="T18" fmla="*/ 162 w 325"/>
              <a:gd name="T19" fmla="*/ 8 h 3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25" h="325">
                <a:moveTo>
                  <a:pt x="162" y="325"/>
                </a:moveTo>
                <a:cubicBezTo>
                  <a:pt x="73" y="325"/>
                  <a:pt x="0" y="252"/>
                  <a:pt x="0" y="163"/>
                </a:cubicBezTo>
                <a:cubicBezTo>
                  <a:pt x="0" y="73"/>
                  <a:pt x="73" y="0"/>
                  <a:pt x="162" y="0"/>
                </a:cubicBezTo>
                <a:cubicBezTo>
                  <a:pt x="252" y="0"/>
                  <a:pt x="325" y="73"/>
                  <a:pt x="325" y="163"/>
                </a:cubicBezTo>
                <a:cubicBezTo>
                  <a:pt x="325" y="252"/>
                  <a:pt x="252" y="325"/>
                  <a:pt x="162" y="325"/>
                </a:cubicBezTo>
                <a:close/>
                <a:moveTo>
                  <a:pt x="162" y="8"/>
                </a:moveTo>
                <a:cubicBezTo>
                  <a:pt x="77" y="8"/>
                  <a:pt x="8" y="78"/>
                  <a:pt x="8" y="163"/>
                </a:cubicBezTo>
                <a:cubicBezTo>
                  <a:pt x="8" y="248"/>
                  <a:pt x="77" y="317"/>
                  <a:pt x="162" y="317"/>
                </a:cubicBezTo>
                <a:cubicBezTo>
                  <a:pt x="247" y="317"/>
                  <a:pt x="317" y="248"/>
                  <a:pt x="317" y="163"/>
                </a:cubicBezTo>
                <a:cubicBezTo>
                  <a:pt x="317" y="78"/>
                  <a:pt x="247" y="8"/>
                  <a:pt x="162" y="8"/>
                </a:cubicBezTo>
                <a:close/>
              </a:path>
            </a:pathLst>
          </a:custGeom>
          <a:solidFill>
            <a:srgbClr val="A7A9A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 name="Rectangle 393"/>
          <p:cNvSpPr>
            <a:spLocks noChangeArrowheads="1"/>
          </p:cNvSpPr>
          <p:nvPr/>
        </p:nvSpPr>
        <p:spPr bwMode="auto">
          <a:xfrm>
            <a:off x="7235052" y="2459915"/>
            <a:ext cx="335028" cy="7848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sp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zh-CN" sz="5100" b="0" i="0" u="none" strike="noStrike" cap="none" normalizeH="0" baseline="0" dirty="0">
                <a:ln>
                  <a:noFill/>
                </a:ln>
                <a:solidFill>
                  <a:srgbClr val="939598"/>
                </a:solidFill>
                <a:effectLst/>
                <a:latin typeface="Myriad Pro" panose="020B0503030403020204" pitchFamily="34" charset="0"/>
              </a:rPr>
              <a:t>3</a:t>
            </a:r>
            <a:endParaRPr kumimoji="0" lang="zh-CN" altLang="zh-CN" sz="1800" b="0" i="0" u="none" strike="noStrike" cap="none" normalizeH="0" baseline="0" dirty="0">
              <a:ln>
                <a:noFill/>
              </a:ln>
              <a:solidFill>
                <a:schemeClr val="tx1"/>
              </a:solidFill>
              <a:effectLst/>
              <a:latin typeface="Arial" panose="020B0604020202020204" pitchFamily="34" charset="0"/>
            </a:endParaRPr>
          </a:p>
        </p:txBody>
      </p:sp>
      <p:sp>
        <p:nvSpPr>
          <p:cNvPr id="25" name="Freeform 394"/>
          <p:cNvSpPr>
            <a:spLocks noEditPoints="1"/>
          </p:cNvSpPr>
          <p:nvPr/>
        </p:nvSpPr>
        <p:spPr bwMode="auto">
          <a:xfrm>
            <a:off x="6818313" y="2241143"/>
            <a:ext cx="1220788" cy="1222375"/>
          </a:xfrm>
          <a:custGeom>
            <a:avLst/>
            <a:gdLst>
              <a:gd name="T0" fmla="*/ 162 w 325"/>
              <a:gd name="T1" fmla="*/ 325 h 325"/>
              <a:gd name="T2" fmla="*/ 0 w 325"/>
              <a:gd name="T3" fmla="*/ 162 h 325"/>
              <a:gd name="T4" fmla="*/ 162 w 325"/>
              <a:gd name="T5" fmla="*/ 0 h 325"/>
              <a:gd name="T6" fmla="*/ 325 w 325"/>
              <a:gd name="T7" fmla="*/ 162 h 325"/>
              <a:gd name="T8" fmla="*/ 162 w 325"/>
              <a:gd name="T9" fmla="*/ 325 h 325"/>
              <a:gd name="T10" fmla="*/ 162 w 325"/>
              <a:gd name="T11" fmla="*/ 8 h 325"/>
              <a:gd name="T12" fmla="*/ 8 w 325"/>
              <a:gd name="T13" fmla="*/ 162 h 325"/>
              <a:gd name="T14" fmla="*/ 162 w 325"/>
              <a:gd name="T15" fmla="*/ 317 h 325"/>
              <a:gd name="T16" fmla="*/ 317 w 325"/>
              <a:gd name="T17" fmla="*/ 162 h 325"/>
              <a:gd name="T18" fmla="*/ 162 w 325"/>
              <a:gd name="T19" fmla="*/ 8 h 3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25" h="325">
                <a:moveTo>
                  <a:pt x="162" y="325"/>
                </a:moveTo>
                <a:cubicBezTo>
                  <a:pt x="73" y="325"/>
                  <a:pt x="0" y="252"/>
                  <a:pt x="0" y="162"/>
                </a:cubicBezTo>
                <a:cubicBezTo>
                  <a:pt x="0" y="73"/>
                  <a:pt x="73" y="0"/>
                  <a:pt x="162" y="0"/>
                </a:cubicBezTo>
                <a:cubicBezTo>
                  <a:pt x="252" y="0"/>
                  <a:pt x="325" y="73"/>
                  <a:pt x="325" y="162"/>
                </a:cubicBezTo>
                <a:cubicBezTo>
                  <a:pt x="325" y="252"/>
                  <a:pt x="252" y="325"/>
                  <a:pt x="162" y="325"/>
                </a:cubicBezTo>
                <a:close/>
                <a:moveTo>
                  <a:pt x="162" y="8"/>
                </a:moveTo>
                <a:cubicBezTo>
                  <a:pt x="77" y="8"/>
                  <a:pt x="8" y="77"/>
                  <a:pt x="8" y="162"/>
                </a:cubicBezTo>
                <a:cubicBezTo>
                  <a:pt x="8" y="247"/>
                  <a:pt x="77" y="317"/>
                  <a:pt x="162" y="317"/>
                </a:cubicBezTo>
                <a:cubicBezTo>
                  <a:pt x="248" y="317"/>
                  <a:pt x="317" y="247"/>
                  <a:pt x="317" y="162"/>
                </a:cubicBezTo>
                <a:cubicBezTo>
                  <a:pt x="317" y="77"/>
                  <a:pt x="248" y="8"/>
                  <a:pt x="162" y="8"/>
                </a:cubicBezTo>
                <a:close/>
              </a:path>
            </a:pathLst>
          </a:custGeom>
          <a:solidFill>
            <a:srgbClr val="A7A9A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 name="Rectangle 395"/>
          <p:cNvSpPr>
            <a:spLocks noChangeArrowheads="1"/>
          </p:cNvSpPr>
          <p:nvPr/>
        </p:nvSpPr>
        <p:spPr bwMode="auto">
          <a:xfrm>
            <a:off x="9908349" y="1738110"/>
            <a:ext cx="335028" cy="7848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sp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zh-CN" sz="5100" b="0" i="0" u="none" strike="noStrike" cap="none" normalizeH="0" baseline="0">
                <a:ln>
                  <a:noFill/>
                </a:ln>
                <a:solidFill>
                  <a:srgbClr val="939598"/>
                </a:solidFill>
                <a:effectLst/>
                <a:latin typeface="Myriad Pro" panose="020B0503030403020204" pitchFamily="34" charset="0"/>
              </a:rPr>
              <a:t>4</a:t>
            </a:r>
            <a:endParaRPr kumimoji="0" lang="zh-CN" altLang="zh-CN" sz="1800" b="0" i="0" u="none" strike="noStrike" cap="none" normalizeH="0" baseline="0">
              <a:ln>
                <a:noFill/>
              </a:ln>
              <a:solidFill>
                <a:schemeClr val="tx1"/>
              </a:solidFill>
              <a:effectLst/>
              <a:latin typeface="Arial" panose="020B0604020202020204" pitchFamily="34" charset="0"/>
            </a:endParaRPr>
          </a:p>
        </p:txBody>
      </p:sp>
      <p:sp>
        <p:nvSpPr>
          <p:cNvPr id="27" name="Freeform 396"/>
          <p:cNvSpPr>
            <a:spLocks noEditPoints="1"/>
          </p:cNvSpPr>
          <p:nvPr/>
        </p:nvSpPr>
        <p:spPr bwMode="auto">
          <a:xfrm>
            <a:off x="9466263" y="1521719"/>
            <a:ext cx="1219200" cy="1217613"/>
          </a:xfrm>
          <a:custGeom>
            <a:avLst/>
            <a:gdLst>
              <a:gd name="T0" fmla="*/ 163 w 325"/>
              <a:gd name="T1" fmla="*/ 324 h 324"/>
              <a:gd name="T2" fmla="*/ 0 w 325"/>
              <a:gd name="T3" fmla="*/ 162 h 324"/>
              <a:gd name="T4" fmla="*/ 163 w 325"/>
              <a:gd name="T5" fmla="*/ 0 h 324"/>
              <a:gd name="T6" fmla="*/ 325 w 325"/>
              <a:gd name="T7" fmla="*/ 162 h 324"/>
              <a:gd name="T8" fmla="*/ 163 w 325"/>
              <a:gd name="T9" fmla="*/ 324 h 324"/>
              <a:gd name="T10" fmla="*/ 163 w 325"/>
              <a:gd name="T11" fmla="*/ 8 h 324"/>
              <a:gd name="T12" fmla="*/ 8 w 325"/>
              <a:gd name="T13" fmla="*/ 162 h 324"/>
              <a:gd name="T14" fmla="*/ 163 w 325"/>
              <a:gd name="T15" fmla="*/ 316 h 324"/>
              <a:gd name="T16" fmla="*/ 317 w 325"/>
              <a:gd name="T17" fmla="*/ 162 h 324"/>
              <a:gd name="T18" fmla="*/ 163 w 325"/>
              <a:gd name="T19" fmla="*/ 8 h 3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25" h="324">
                <a:moveTo>
                  <a:pt x="163" y="324"/>
                </a:moveTo>
                <a:cubicBezTo>
                  <a:pt x="73" y="324"/>
                  <a:pt x="0" y="251"/>
                  <a:pt x="0" y="162"/>
                </a:cubicBezTo>
                <a:cubicBezTo>
                  <a:pt x="0" y="72"/>
                  <a:pt x="73" y="0"/>
                  <a:pt x="163" y="0"/>
                </a:cubicBezTo>
                <a:cubicBezTo>
                  <a:pt x="252" y="0"/>
                  <a:pt x="325" y="72"/>
                  <a:pt x="325" y="162"/>
                </a:cubicBezTo>
                <a:cubicBezTo>
                  <a:pt x="325" y="251"/>
                  <a:pt x="252" y="324"/>
                  <a:pt x="163" y="324"/>
                </a:cubicBezTo>
                <a:close/>
                <a:moveTo>
                  <a:pt x="163" y="8"/>
                </a:moveTo>
                <a:cubicBezTo>
                  <a:pt x="78" y="8"/>
                  <a:pt x="8" y="77"/>
                  <a:pt x="8" y="162"/>
                </a:cubicBezTo>
                <a:cubicBezTo>
                  <a:pt x="8" y="247"/>
                  <a:pt x="78" y="316"/>
                  <a:pt x="163" y="316"/>
                </a:cubicBezTo>
                <a:cubicBezTo>
                  <a:pt x="248" y="316"/>
                  <a:pt x="317" y="247"/>
                  <a:pt x="317" y="162"/>
                </a:cubicBezTo>
                <a:cubicBezTo>
                  <a:pt x="317" y="77"/>
                  <a:pt x="248" y="8"/>
                  <a:pt x="163" y="8"/>
                </a:cubicBezTo>
                <a:close/>
              </a:path>
            </a:pathLst>
          </a:custGeom>
          <a:solidFill>
            <a:srgbClr val="A7A9A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 name="矩形 124"/>
          <p:cNvSpPr>
            <a:spLocks noChangeArrowheads="1"/>
          </p:cNvSpPr>
          <p:nvPr/>
        </p:nvSpPr>
        <p:spPr bwMode="auto">
          <a:xfrm>
            <a:off x="804671" y="5615157"/>
            <a:ext cx="10598149" cy="338554"/>
          </a:xfrm>
          <a:prstGeom prst="rect">
            <a:avLst/>
          </a:prstGeom>
          <a:noFill/>
          <a:ln>
            <a:noFill/>
          </a:ln>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zh-CN" altLang="en-US" sz="1600" dirty="0" smtClean="0">
                <a:solidFill>
                  <a:srgbClr val="262423"/>
                </a:solidFill>
                <a:latin typeface="宋体" panose="02010600030101010101" pitchFamily="2" charset="-122"/>
              </a:rPr>
              <a:t>请在此处输入您的内容请在此处输入您的内容请在此处输入您的内容</a:t>
            </a:r>
            <a:endParaRPr lang="zh-CN" altLang="en-US" sz="1600" dirty="0">
              <a:solidFill>
                <a:srgbClr val="262423"/>
              </a:solidFill>
              <a:latin typeface="宋体" panose="02010600030101010101" pitchFamily="2" charset="-122"/>
            </a:endParaRPr>
          </a:p>
        </p:txBody>
      </p:sp>
      <p:sp>
        <p:nvSpPr>
          <p:cNvPr id="29" name="文本框 28"/>
          <p:cNvSpPr txBox="1"/>
          <p:nvPr/>
        </p:nvSpPr>
        <p:spPr>
          <a:xfrm>
            <a:off x="911424" y="3965920"/>
            <a:ext cx="2347336" cy="830997"/>
          </a:xfrm>
          <a:prstGeom prst="rect">
            <a:avLst/>
          </a:prstGeom>
          <a:noFill/>
        </p:spPr>
        <p:txBody>
          <a:bodyPr wrap="square" rtlCol="0">
            <a:spAutoFit/>
          </a:bodyPr>
          <a:lstStyle/>
          <a:p>
            <a:pPr>
              <a:spcBef>
                <a:spcPct val="0"/>
              </a:spcBef>
            </a:pPr>
            <a:r>
              <a:rPr lang="zh-CN" altLang="en-US" sz="1600" dirty="0" smtClean="0">
                <a:solidFill>
                  <a:srgbClr val="000000"/>
                </a:solidFill>
                <a:latin typeface="宋体" panose="02010600030101010101" pitchFamily="2" charset="-122"/>
                <a:ea typeface="宋体" panose="02010600030101010101" pitchFamily="2" charset="-122"/>
              </a:rPr>
              <a:t>请在此处输入您的内容请在此处输入您的内容请在此处输入您的内容</a:t>
            </a:r>
            <a:endParaRPr lang="zh-CN" altLang="en-US" sz="1600" dirty="0">
              <a:solidFill>
                <a:srgbClr val="000000"/>
              </a:solidFill>
              <a:latin typeface="宋体" panose="02010600030101010101" pitchFamily="2" charset="-122"/>
              <a:ea typeface="宋体" panose="02010600030101010101" pitchFamily="2" charset="-122"/>
            </a:endParaRPr>
          </a:p>
        </p:txBody>
      </p:sp>
      <p:sp>
        <p:nvSpPr>
          <p:cNvPr id="30" name="文本框 29"/>
          <p:cNvSpPr txBox="1"/>
          <p:nvPr/>
        </p:nvSpPr>
        <p:spPr>
          <a:xfrm>
            <a:off x="1036776" y="3534727"/>
            <a:ext cx="2031317" cy="461661"/>
          </a:xfrm>
          <a:prstGeom prst="rect">
            <a:avLst/>
          </a:prstGeom>
          <a:noFill/>
        </p:spPr>
        <p:txBody>
          <a:bodyPr wrap="none" lIns="91436" tIns="45718" rIns="91436" bIns="45718" rtlCol="0">
            <a:spAutoFit/>
          </a:bodyPr>
          <a:lstStyle/>
          <a:p>
            <a:pPr defTabSz="456565"/>
            <a:r>
              <a:rPr kumimoji="1" lang="zh-CN" altLang="en-US" sz="2400" b="1" dirty="0">
                <a:solidFill>
                  <a:schemeClr val="accent1"/>
                </a:solidFill>
                <a:latin typeface="Century Gothic" panose="020B0502020202020204" pitchFamily="34" charset="0"/>
                <a:ea typeface="微软雅黑" panose="020B0503020204020204" pitchFamily="34" charset="-122"/>
                <a:cs typeface="Impact"/>
              </a:rPr>
              <a:t>点击添加标题</a:t>
            </a:r>
          </a:p>
        </p:txBody>
      </p:sp>
      <p:sp>
        <p:nvSpPr>
          <p:cNvPr id="31" name="文本框 30"/>
          <p:cNvSpPr txBox="1"/>
          <p:nvPr/>
        </p:nvSpPr>
        <p:spPr>
          <a:xfrm>
            <a:off x="3575720" y="3291620"/>
            <a:ext cx="2389671" cy="830997"/>
          </a:xfrm>
          <a:prstGeom prst="rect">
            <a:avLst/>
          </a:prstGeom>
          <a:noFill/>
        </p:spPr>
        <p:txBody>
          <a:bodyPr wrap="square" rtlCol="0">
            <a:spAutoFit/>
          </a:bodyPr>
          <a:lstStyle/>
          <a:p>
            <a:r>
              <a:rPr lang="zh-CN" altLang="en-US" sz="1600" dirty="0" smtClean="0">
                <a:solidFill>
                  <a:srgbClr val="000000"/>
                </a:solidFill>
                <a:latin typeface="宋体" panose="02010600030101010101" pitchFamily="2" charset="-122"/>
                <a:ea typeface="宋体" panose="02010600030101010101" pitchFamily="2" charset="-122"/>
              </a:rPr>
              <a:t>请在此处输入您的内容请在此处输入您的内容请在此处输入您的内容</a:t>
            </a:r>
            <a:endParaRPr lang="zh-CN" altLang="en-US" sz="1600" dirty="0">
              <a:solidFill>
                <a:srgbClr val="000000"/>
              </a:solidFill>
              <a:latin typeface="宋体" panose="02010600030101010101" pitchFamily="2" charset="-122"/>
              <a:ea typeface="宋体" panose="02010600030101010101" pitchFamily="2" charset="-122"/>
            </a:endParaRPr>
          </a:p>
        </p:txBody>
      </p:sp>
      <p:sp>
        <p:nvSpPr>
          <p:cNvPr id="32" name="文本框 31"/>
          <p:cNvSpPr txBox="1"/>
          <p:nvPr/>
        </p:nvSpPr>
        <p:spPr>
          <a:xfrm>
            <a:off x="3768263" y="2860427"/>
            <a:ext cx="2031317" cy="461661"/>
          </a:xfrm>
          <a:prstGeom prst="rect">
            <a:avLst/>
          </a:prstGeom>
          <a:noFill/>
        </p:spPr>
        <p:txBody>
          <a:bodyPr wrap="none" lIns="91436" tIns="45718" rIns="91436" bIns="45718" rtlCol="0">
            <a:spAutoFit/>
          </a:bodyPr>
          <a:lstStyle/>
          <a:p>
            <a:pPr defTabSz="456565"/>
            <a:r>
              <a:rPr kumimoji="1" lang="zh-CN" altLang="en-US" sz="2400" b="1" dirty="0">
                <a:solidFill>
                  <a:schemeClr val="accent2"/>
                </a:solidFill>
                <a:latin typeface="Century Gothic" panose="020B0502020202020204" pitchFamily="34" charset="0"/>
                <a:ea typeface="微软雅黑" panose="020B0503020204020204" pitchFamily="34" charset="-122"/>
                <a:cs typeface="Impact"/>
              </a:rPr>
              <a:t>点击添加标题</a:t>
            </a:r>
          </a:p>
        </p:txBody>
      </p:sp>
      <p:sp>
        <p:nvSpPr>
          <p:cNvPr id="33" name="文本框 32"/>
          <p:cNvSpPr txBox="1"/>
          <p:nvPr/>
        </p:nvSpPr>
        <p:spPr>
          <a:xfrm>
            <a:off x="6226537" y="3932634"/>
            <a:ext cx="2411515" cy="830997"/>
          </a:xfrm>
          <a:prstGeom prst="rect">
            <a:avLst/>
          </a:prstGeom>
          <a:noFill/>
        </p:spPr>
        <p:txBody>
          <a:bodyPr wrap="square" rtlCol="0">
            <a:spAutoFit/>
          </a:bodyPr>
          <a:lstStyle/>
          <a:p>
            <a:r>
              <a:rPr lang="zh-CN" altLang="en-US" sz="1600" dirty="0" smtClean="0">
                <a:solidFill>
                  <a:srgbClr val="000000"/>
                </a:solidFill>
                <a:latin typeface="宋体" panose="02010600030101010101" pitchFamily="2" charset="-122"/>
                <a:ea typeface="宋体" panose="02010600030101010101" pitchFamily="2" charset="-122"/>
              </a:rPr>
              <a:t>请在此处输入您的内容请在此处输入您的内容请在此处输入您的内容</a:t>
            </a:r>
            <a:endParaRPr lang="zh-CN" altLang="en-US" sz="1600" dirty="0">
              <a:solidFill>
                <a:srgbClr val="000000"/>
              </a:solidFill>
              <a:latin typeface="宋体" panose="02010600030101010101" pitchFamily="2" charset="-122"/>
              <a:ea typeface="宋体" panose="02010600030101010101" pitchFamily="2" charset="-122"/>
            </a:endParaRPr>
          </a:p>
        </p:txBody>
      </p:sp>
      <p:sp>
        <p:nvSpPr>
          <p:cNvPr id="34" name="文本框 33"/>
          <p:cNvSpPr txBox="1"/>
          <p:nvPr/>
        </p:nvSpPr>
        <p:spPr>
          <a:xfrm>
            <a:off x="6430061" y="3501441"/>
            <a:ext cx="2031317" cy="461661"/>
          </a:xfrm>
          <a:prstGeom prst="rect">
            <a:avLst/>
          </a:prstGeom>
          <a:noFill/>
        </p:spPr>
        <p:txBody>
          <a:bodyPr wrap="none" lIns="91436" tIns="45718" rIns="91436" bIns="45718" rtlCol="0">
            <a:spAutoFit/>
          </a:bodyPr>
          <a:lstStyle/>
          <a:p>
            <a:pPr defTabSz="456565"/>
            <a:r>
              <a:rPr kumimoji="1" lang="zh-CN" altLang="en-US" sz="2400" b="1" dirty="0">
                <a:solidFill>
                  <a:schemeClr val="accent3"/>
                </a:solidFill>
                <a:latin typeface="Century Gothic" panose="020B0502020202020204" pitchFamily="34" charset="0"/>
                <a:ea typeface="微软雅黑" panose="020B0503020204020204" pitchFamily="34" charset="-122"/>
                <a:cs typeface="Impact"/>
              </a:rPr>
              <a:t>点击添加标题</a:t>
            </a:r>
          </a:p>
        </p:txBody>
      </p:sp>
      <p:sp>
        <p:nvSpPr>
          <p:cNvPr id="35" name="文本框 34"/>
          <p:cNvSpPr txBox="1"/>
          <p:nvPr/>
        </p:nvSpPr>
        <p:spPr>
          <a:xfrm>
            <a:off x="8882540" y="3291620"/>
            <a:ext cx="2395346" cy="830997"/>
          </a:xfrm>
          <a:prstGeom prst="rect">
            <a:avLst/>
          </a:prstGeom>
          <a:noFill/>
        </p:spPr>
        <p:txBody>
          <a:bodyPr wrap="square" rtlCol="0">
            <a:spAutoFit/>
          </a:bodyPr>
          <a:lstStyle/>
          <a:p>
            <a:r>
              <a:rPr lang="zh-CN" altLang="en-US" sz="1600" dirty="0" smtClean="0">
                <a:solidFill>
                  <a:srgbClr val="000000"/>
                </a:solidFill>
                <a:latin typeface="宋体" panose="02010600030101010101" pitchFamily="2" charset="-122"/>
                <a:ea typeface="宋体" panose="02010600030101010101" pitchFamily="2" charset="-122"/>
              </a:rPr>
              <a:t>请在此处输入您的内容请在此处输入您的内容请在此处输入您的内容</a:t>
            </a:r>
            <a:endParaRPr lang="zh-CN" altLang="en-US" sz="1600" dirty="0">
              <a:solidFill>
                <a:srgbClr val="000000"/>
              </a:solidFill>
              <a:latin typeface="宋体" panose="02010600030101010101" pitchFamily="2" charset="-122"/>
              <a:ea typeface="宋体" panose="02010600030101010101" pitchFamily="2" charset="-122"/>
            </a:endParaRPr>
          </a:p>
        </p:txBody>
      </p:sp>
      <p:sp>
        <p:nvSpPr>
          <p:cNvPr id="36" name="文本框 35"/>
          <p:cNvSpPr txBox="1"/>
          <p:nvPr/>
        </p:nvSpPr>
        <p:spPr>
          <a:xfrm>
            <a:off x="9067369" y="2860427"/>
            <a:ext cx="2031317" cy="461661"/>
          </a:xfrm>
          <a:prstGeom prst="rect">
            <a:avLst/>
          </a:prstGeom>
          <a:noFill/>
        </p:spPr>
        <p:txBody>
          <a:bodyPr wrap="none" lIns="91436" tIns="45718" rIns="91436" bIns="45718" rtlCol="0">
            <a:spAutoFit/>
          </a:bodyPr>
          <a:lstStyle/>
          <a:p>
            <a:pPr defTabSz="456565"/>
            <a:r>
              <a:rPr kumimoji="1" lang="zh-CN" altLang="en-US" sz="2400" b="1" dirty="0">
                <a:solidFill>
                  <a:schemeClr val="accent4"/>
                </a:solidFill>
                <a:latin typeface="Century Gothic" panose="020B0502020202020204" pitchFamily="34" charset="0"/>
                <a:ea typeface="微软雅黑" panose="020B0503020204020204" pitchFamily="34" charset="-122"/>
                <a:cs typeface="Impact"/>
              </a:rPr>
              <a:t>点击添加标题</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grpId="0" nodeType="withEffect">
                                  <p:stCondLst>
                                    <p:cond delay="50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
                                        <p:tgtEl>
                                          <p:spTgt spid="5"/>
                                        </p:tgtEl>
                                      </p:cBhvr>
                                    </p:animEffect>
                                  </p:childTnLst>
                                </p:cTn>
                              </p:par>
                              <p:par>
                                <p:cTn id="11" presetID="16" presetClass="entr" presetSubtype="37" fill="hold" nodeType="withEffect">
                                  <p:stCondLst>
                                    <p:cond delay="500"/>
                                  </p:stCondLst>
                                  <p:childTnLst>
                                    <p:set>
                                      <p:cBhvr>
                                        <p:cTn id="12" dur="1" fill="hold">
                                          <p:stCondLst>
                                            <p:cond delay="0"/>
                                          </p:stCondLst>
                                        </p:cTn>
                                        <p:tgtEl>
                                          <p:spTgt spid="6"/>
                                        </p:tgtEl>
                                        <p:attrNameLst>
                                          <p:attrName>style.visibility</p:attrName>
                                        </p:attrNameLst>
                                      </p:cBhvr>
                                      <p:to>
                                        <p:strVal val="visible"/>
                                      </p:to>
                                    </p:set>
                                    <p:animEffect transition="in" filter="barn(outVertical)">
                                      <p:cBhvr>
                                        <p:cTn id="13" dur="500"/>
                                        <p:tgtEl>
                                          <p:spTgt spid="6"/>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29"/>
                                        </p:tgtEl>
                                        <p:attrNameLst>
                                          <p:attrName>style.visibility</p:attrName>
                                        </p:attrNameLst>
                                      </p:cBhvr>
                                      <p:to>
                                        <p:strVal val="visible"/>
                                      </p:to>
                                    </p:set>
                                    <p:animEffect transition="in" filter="fade">
                                      <p:cBhvr>
                                        <p:cTn id="16" dur="500"/>
                                        <p:tgtEl>
                                          <p:spTgt spid="29"/>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30"/>
                                        </p:tgtEl>
                                        <p:attrNameLst>
                                          <p:attrName>style.visibility</p:attrName>
                                        </p:attrNameLst>
                                      </p:cBhvr>
                                      <p:to>
                                        <p:strVal val="visible"/>
                                      </p:to>
                                    </p:set>
                                    <p:animEffect transition="in" filter="fade">
                                      <p:cBhvr>
                                        <p:cTn id="19" dur="500"/>
                                        <p:tgtEl>
                                          <p:spTgt spid="30"/>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fade">
                                      <p:cBhvr>
                                        <p:cTn id="22" dur="500"/>
                                        <p:tgtEl>
                                          <p:spTgt spid="16"/>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17"/>
                                        </p:tgtEl>
                                        <p:attrNameLst>
                                          <p:attrName>style.visibility</p:attrName>
                                        </p:attrNameLst>
                                      </p:cBhvr>
                                      <p:to>
                                        <p:strVal val="visible"/>
                                      </p:to>
                                    </p:set>
                                    <p:animEffect transition="in" filter="fade">
                                      <p:cBhvr>
                                        <p:cTn id="25" dur="500"/>
                                        <p:tgtEl>
                                          <p:spTgt spid="17"/>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21"/>
                                        </p:tgtEl>
                                        <p:attrNameLst>
                                          <p:attrName>style.visibility</p:attrName>
                                        </p:attrNameLst>
                                      </p:cBhvr>
                                      <p:to>
                                        <p:strVal val="visible"/>
                                      </p:to>
                                    </p:set>
                                    <p:animEffect transition="in" filter="fade">
                                      <p:cBhvr>
                                        <p:cTn id="28" dur="500"/>
                                        <p:tgtEl>
                                          <p:spTgt spid="21"/>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fade">
                                      <p:cBhvr>
                                        <p:cTn id="31" dur="500"/>
                                        <p:tgtEl>
                                          <p:spTgt spid="14"/>
                                        </p:tgtEl>
                                      </p:cBhvr>
                                    </p:animEffect>
                                  </p:childTnLst>
                                </p:cTn>
                              </p:par>
                            </p:childTnLst>
                          </p:cTn>
                        </p:par>
                        <p:par>
                          <p:cTn id="32" fill="hold">
                            <p:stCondLst>
                              <p:cond delay="500"/>
                            </p:stCondLst>
                            <p:childTnLst>
                              <p:par>
                                <p:cTn id="33" presetID="22" presetClass="entr" presetSubtype="1" fill="hold" grpId="0" nodeType="afterEffect">
                                  <p:stCondLst>
                                    <p:cond delay="0"/>
                                  </p:stCondLst>
                                  <p:childTnLst>
                                    <p:set>
                                      <p:cBhvr>
                                        <p:cTn id="34" dur="1" fill="hold">
                                          <p:stCondLst>
                                            <p:cond delay="0"/>
                                          </p:stCondLst>
                                        </p:cTn>
                                        <p:tgtEl>
                                          <p:spTgt spid="11"/>
                                        </p:tgtEl>
                                        <p:attrNameLst>
                                          <p:attrName>style.visibility</p:attrName>
                                        </p:attrNameLst>
                                      </p:cBhvr>
                                      <p:to>
                                        <p:strVal val="visible"/>
                                      </p:to>
                                    </p:set>
                                    <p:animEffect transition="in" filter="wipe(up)">
                                      <p:cBhvr>
                                        <p:cTn id="35" dur="500"/>
                                        <p:tgtEl>
                                          <p:spTgt spid="11"/>
                                        </p:tgtEl>
                                      </p:cBhvr>
                                    </p:animEffect>
                                  </p:childTnLst>
                                </p:cTn>
                              </p:par>
                            </p:childTnLst>
                          </p:cTn>
                        </p:par>
                        <p:par>
                          <p:cTn id="36" fill="hold">
                            <p:stCondLst>
                              <p:cond delay="1000"/>
                            </p:stCondLst>
                            <p:childTnLst>
                              <p:par>
                                <p:cTn id="37" presetID="10" presetClass="entr" presetSubtype="0" fill="hold" grpId="0" nodeType="afterEffect">
                                  <p:stCondLst>
                                    <p:cond delay="0"/>
                                  </p:stCondLst>
                                  <p:childTnLst>
                                    <p:set>
                                      <p:cBhvr>
                                        <p:cTn id="38" dur="1" fill="hold">
                                          <p:stCondLst>
                                            <p:cond delay="0"/>
                                          </p:stCondLst>
                                        </p:cTn>
                                        <p:tgtEl>
                                          <p:spTgt spid="9"/>
                                        </p:tgtEl>
                                        <p:attrNameLst>
                                          <p:attrName>style.visibility</p:attrName>
                                        </p:attrNameLst>
                                      </p:cBhvr>
                                      <p:to>
                                        <p:strVal val="visible"/>
                                      </p:to>
                                    </p:set>
                                    <p:animEffect transition="in" filter="fade">
                                      <p:cBhvr>
                                        <p:cTn id="39" dur="500"/>
                                        <p:tgtEl>
                                          <p:spTgt spid="9"/>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18"/>
                                        </p:tgtEl>
                                        <p:attrNameLst>
                                          <p:attrName>style.visibility</p:attrName>
                                        </p:attrNameLst>
                                      </p:cBhvr>
                                      <p:to>
                                        <p:strVal val="visible"/>
                                      </p:to>
                                    </p:set>
                                    <p:animEffect transition="in" filter="fade">
                                      <p:cBhvr>
                                        <p:cTn id="42" dur="500"/>
                                        <p:tgtEl>
                                          <p:spTgt spid="18"/>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22"/>
                                        </p:tgtEl>
                                        <p:attrNameLst>
                                          <p:attrName>style.visibility</p:attrName>
                                        </p:attrNameLst>
                                      </p:cBhvr>
                                      <p:to>
                                        <p:strVal val="visible"/>
                                      </p:to>
                                    </p:set>
                                    <p:animEffect transition="in" filter="fade">
                                      <p:cBhvr>
                                        <p:cTn id="45" dur="500"/>
                                        <p:tgtEl>
                                          <p:spTgt spid="22"/>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23"/>
                                        </p:tgtEl>
                                        <p:attrNameLst>
                                          <p:attrName>style.visibility</p:attrName>
                                        </p:attrNameLst>
                                      </p:cBhvr>
                                      <p:to>
                                        <p:strVal val="visible"/>
                                      </p:to>
                                    </p:set>
                                    <p:animEffect transition="in" filter="fade">
                                      <p:cBhvr>
                                        <p:cTn id="48" dur="500"/>
                                        <p:tgtEl>
                                          <p:spTgt spid="23"/>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31"/>
                                        </p:tgtEl>
                                        <p:attrNameLst>
                                          <p:attrName>style.visibility</p:attrName>
                                        </p:attrNameLst>
                                      </p:cBhvr>
                                      <p:to>
                                        <p:strVal val="visible"/>
                                      </p:to>
                                    </p:set>
                                    <p:animEffect transition="in" filter="fade">
                                      <p:cBhvr>
                                        <p:cTn id="51" dur="500"/>
                                        <p:tgtEl>
                                          <p:spTgt spid="31"/>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32"/>
                                        </p:tgtEl>
                                        <p:attrNameLst>
                                          <p:attrName>style.visibility</p:attrName>
                                        </p:attrNameLst>
                                      </p:cBhvr>
                                      <p:to>
                                        <p:strVal val="visible"/>
                                      </p:to>
                                    </p:set>
                                    <p:animEffect transition="in" filter="fade">
                                      <p:cBhvr>
                                        <p:cTn id="54" dur="500"/>
                                        <p:tgtEl>
                                          <p:spTgt spid="32"/>
                                        </p:tgtEl>
                                      </p:cBhvr>
                                    </p:animEffect>
                                  </p:childTnLst>
                                </p:cTn>
                              </p:par>
                            </p:childTnLst>
                          </p:cTn>
                        </p:par>
                        <p:par>
                          <p:cTn id="55" fill="hold">
                            <p:stCondLst>
                              <p:cond delay="1500"/>
                            </p:stCondLst>
                            <p:childTnLst>
                              <p:par>
                                <p:cTn id="56" presetID="22" presetClass="entr" presetSubtype="4" fill="hold" grpId="0" nodeType="afterEffect">
                                  <p:stCondLst>
                                    <p:cond delay="0"/>
                                  </p:stCondLst>
                                  <p:childTnLst>
                                    <p:set>
                                      <p:cBhvr>
                                        <p:cTn id="57" dur="1" fill="hold">
                                          <p:stCondLst>
                                            <p:cond delay="0"/>
                                          </p:stCondLst>
                                        </p:cTn>
                                        <p:tgtEl>
                                          <p:spTgt spid="12"/>
                                        </p:tgtEl>
                                        <p:attrNameLst>
                                          <p:attrName>style.visibility</p:attrName>
                                        </p:attrNameLst>
                                      </p:cBhvr>
                                      <p:to>
                                        <p:strVal val="visible"/>
                                      </p:to>
                                    </p:set>
                                    <p:animEffect transition="in" filter="wipe(down)">
                                      <p:cBhvr>
                                        <p:cTn id="58" dur="500"/>
                                        <p:tgtEl>
                                          <p:spTgt spid="12"/>
                                        </p:tgtEl>
                                      </p:cBhvr>
                                    </p:animEffect>
                                  </p:childTnLst>
                                </p:cTn>
                              </p:par>
                            </p:childTnLst>
                          </p:cTn>
                        </p:par>
                        <p:par>
                          <p:cTn id="59" fill="hold">
                            <p:stCondLst>
                              <p:cond delay="2000"/>
                            </p:stCondLst>
                            <p:childTnLst>
                              <p:par>
                                <p:cTn id="60" presetID="10" presetClass="entr" presetSubtype="0" fill="hold" grpId="0" nodeType="afterEffect">
                                  <p:stCondLst>
                                    <p:cond delay="0"/>
                                  </p:stCondLst>
                                  <p:childTnLst>
                                    <p:set>
                                      <p:cBhvr>
                                        <p:cTn id="61" dur="1" fill="hold">
                                          <p:stCondLst>
                                            <p:cond delay="0"/>
                                          </p:stCondLst>
                                        </p:cTn>
                                        <p:tgtEl>
                                          <p:spTgt spid="15"/>
                                        </p:tgtEl>
                                        <p:attrNameLst>
                                          <p:attrName>style.visibility</p:attrName>
                                        </p:attrNameLst>
                                      </p:cBhvr>
                                      <p:to>
                                        <p:strVal val="visible"/>
                                      </p:to>
                                    </p:set>
                                    <p:animEffect transition="in" filter="fade">
                                      <p:cBhvr>
                                        <p:cTn id="62" dur="500"/>
                                        <p:tgtEl>
                                          <p:spTgt spid="15"/>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19"/>
                                        </p:tgtEl>
                                        <p:attrNameLst>
                                          <p:attrName>style.visibility</p:attrName>
                                        </p:attrNameLst>
                                      </p:cBhvr>
                                      <p:to>
                                        <p:strVal val="visible"/>
                                      </p:to>
                                    </p:set>
                                    <p:animEffect transition="in" filter="fade">
                                      <p:cBhvr>
                                        <p:cTn id="65" dur="500"/>
                                        <p:tgtEl>
                                          <p:spTgt spid="19"/>
                                        </p:tgtEl>
                                      </p:cBhvr>
                                    </p:animEffect>
                                  </p:childTnLst>
                                </p:cTn>
                              </p:par>
                              <p:par>
                                <p:cTn id="66" presetID="10" presetClass="entr" presetSubtype="0" fill="hold" grpId="0" nodeType="withEffect">
                                  <p:stCondLst>
                                    <p:cond delay="0"/>
                                  </p:stCondLst>
                                  <p:childTnLst>
                                    <p:set>
                                      <p:cBhvr>
                                        <p:cTn id="67" dur="1" fill="hold">
                                          <p:stCondLst>
                                            <p:cond delay="0"/>
                                          </p:stCondLst>
                                        </p:cTn>
                                        <p:tgtEl>
                                          <p:spTgt spid="24"/>
                                        </p:tgtEl>
                                        <p:attrNameLst>
                                          <p:attrName>style.visibility</p:attrName>
                                        </p:attrNameLst>
                                      </p:cBhvr>
                                      <p:to>
                                        <p:strVal val="visible"/>
                                      </p:to>
                                    </p:set>
                                    <p:animEffect transition="in" filter="fade">
                                      <p:cBhvr>
                                        <p:cTn id="68" dur="500"/>
                                        <p:tgtEl>
                                          <p:spTgt spid="24"/>
                                        </p:tgtEl>
                                      </p:cBhvr>
                                    </p:animEffect>
                                  </p:childTnLst>
                                </p:cTn>
                              </p:par>
                              <p:par>
                                <p:cTn id="69" presetID="10" presetClass="entr" presetSubtype="0" fill="hold" grpId="0" nodeType="withEffect">
                                  <p:stCondLst>
                                    <p:cond delay="0"/>
                                  </p:stCondLst>
                                  <p:childTnLst>
                                    <p:set>
                                      <p:cBhvr>
                                        <p:cTn id="70" dur="1" fill="hold">
                                          <p:stCondLst>
                                            <p:cond delay="0"/>
                                          </p:stCondLst>
                                        </p:cTn>
                                        <p:tgtEl>
                                          <p:spTgt spid="25"/>
                                        </p:tgtEl>
                                        <p:attrNameLst>
                                          <p:attrName>style.visibility</p:attrName>
                                        </p:attrNameLst>
                                      </p:cBhvr>
                                      <p:to>
                                        <p:strVal val="visible"/>
                                      </p:to>
                                    </p:set>
                                    <p:animEffect transition="in" filter="fade">
                                      <p:cBhvr>
                                        <p:cTn id="71" dur="500"/>
                                        <p:tgtEl>
                                          <p:spTgt spid="25"/>
                                        </p:tgtEl>
                                      </p:cBhvr>
                                    </p:animEffect>
                                  </p:childTnLst>
                                </p:cTn>
                              </p:par>
                              <p:par>
                                <p:cTn id="72" presetID="10" presetClass="entr" presetSubtype="0" fill="hold" grpId="0" nodeType="withEffect">
                                  <p:stCondLst>
                                    <p:cond delay="0"/>
                                  </p:stCondLst>
                                  <p:childTnLst>
                                    <p:set>
                                      <p:cBhvr>
                                        <p:cTn id="73" dur="1" fill="hold">
                                          <p:stCondLst>
                                            <p:cond delay="0"/>
                                          </p:stCondLst>
                                        </p:cTn>
                                        <p:tgtEl>
                                          <p:spTgt spid="33"/>
                                        </p:tgtEl>
                                        <p:attrNameLst>
                                          <p:attrName>style.visibility</p:attrName>
                                        </p:attrNameLst>
                                      </p:cBhvr>
                                      <p:to>
                                        <p:strVal val="visible"/>
                                      </p:to>
                                    </p:set>
                                    <p:animEffect transition="in" filter="fade">
                                      <p:cBhvr>
                                        <p:cTn id="74" dur="500"/>
                                        <p:tgtEl>
                                          <p:spTgt spid="33"/>
                                        </p:tgtEl>
                                      </p:cBhvr>
                                    </p:animEffect>
                                  </p:childTnLst>
                                </p:cTn>
                              </p:par>
                              <p:par>
                                <p:cTn id="75" presetID="10" presetClass="entr" presetSubtype="0" fill="hold" grpId="0" nodeType="withEffect">
                                  <p:stCondLst>
                                    <p:cond delay="0"/>
                                  </p:stCondLst>
                                  <p:childTnLst>
                                    <p:set>
                                      <p:cBhvr>
                                        <p:cTn id="76" dur="1" fill="hold">
                                          <p:stCondLst>
                                            <p:cond delay="0"/>
                                          </p:stCondLst>
                                        </p:cTn>
                                        <p:tgtEl>
                                          <p:spTgt spid="34"/>
                                        </p:tgtEl>
                                        <p:attrNameLst>
                                          <p:attrName>style.visibility</p:attrName>
                                        </p:attrNameLst>
                                      </p:cBhvr>
                                      <p:to>
                                        <p:strVal val="visible"/>
                                      </p:to>
                                    </p:set>
                                    <p:animEffect transition="in" filter="fade">
                                      <p:cBhvr>
                                        <p:cTn id="77" dur="500"/>
                                        <p:tgtEl>
                                          <p:spTgt spid="34"/>
                                        </p:tgtEl>
                                      </p:cBhvr>
                                    </p:animEffect>
                                  </p:childTnLst>
                                </p:cTn>
                              </p:par>
                            </p:childTnLst>
                          </p:cTn>
                        </p:par>
                        <p:par>
                          <p:cTn id="78" fill="hold">
                            <p:stCondLst>
                              <p:cond delay="2500"/>
                            </p:stCondLst>
                            <p:childTnLst>
                              <p:par>
                                <p:cTn id="79" presetID="22" presetClass="entr" presetSubtype="1" fill="hold" grpId="0" nodeType="afterEffect">
                                  <p:stCondLst>
                                    <p:cond delay="0"/>
                                  </p:stCondLst>
                                  <p:childTnLst>
                                    <p:set>
                                      <p:cBhvr>
                                        <p:cTn id="80" dur="1" fill="hold">
                                          <p:stCondLst>
                                            <p:cond delay="0"/>
                                          </p:stCondLst>
                                        </p:cTn>
                                        <p:tgtEl>
                                          <p:spTgt spid="13"/>
                                        </p:tgtEl>
                                        <p:attrNameLst>
                                          <p:attrName>style.visibility</p:attrName>
                                        </p:attrNameLst>
                                      </p:cBhvr>
                                      <p:to>
                                        <p:strVal val="visible"/>
                                      </p:to>
                                    </p:set>
                                    <p:animEffect transition="in" filter="wipe(up)">
                                      <p:cBhvr>
                                        <p:cTn id="81" dur="500"/>
                                        <p:tgtEl>
                                          <p:spTgt spid="13"/>
                                        </p:tgtEl>
                                      </p:cBhvr>
                                    </p:animEffect>
                                  </p:childTnLst>
                                </p:cTn>
                              </p:par>
                            </p:childTnLst>
                          </p:cTn>
                        </p:par>
                        <p:par>
                          <p:cTn id="82" fill="hold">
                            <p:stCondLst>
                              <p:cond delay="3000"/>
                            </p:stCondLst>
                            <p:childTnLst>
                              <p:par>
                                <p:cTn id="83" presetID="10" presetClass="entr" presetSubtype="0" fill="hold" grpId="0" nodeType="afterEffect">
                                  <p:stCondLst>
                                    <p:cond delay="0"/>
                                  </p:stCondLst>
                                  <p:childTnLst>
                                    <p:set>
                                      <p:cBhvr>
                                        <p:cTn id="84" dur="1" fill="hold">
                                          <p:stCondLst>
                                            <p:cond delay="0"/>
                                          </p:stCondLst>
                                        </p:cTn>
                                        <p:tgtEl>
                                          <p:spTgt spid="10"/>
                                        </p:tgtEl>
                                        <p:attrNameLst>
                                          <p:attrName>style.visibility</p:attrName>
                                        </p:attrNameLst>
                                      </p:cBhvr>
                                      <p:to>
                                        <p:strVal val="visible"/>
                                      </p:to>
                                    </p:set>
                                    <p:animEffect transition="in" filter="fade">
                                      <p:cBhvr>
                                        <p:cTn id="85" dur="500"/>
                                        <p:tgtEl>
                                          <p:spTgt spid="10"/>
                                        </p:tgtEl>
                                      </p:cBhvr>
                                    </p:animEffect>
                                  </p:childTnLst>
                                </p:cTn>
                              </p:par>
                              <p:par>
                                <p:cTn id="86" presetID="10" presetClass="entr" presetSubtype="0" fill="hold" grpId="0" nodeType="withEffect">
                                  <p:stCondLst>
                                    <p:cond delay="0"/>
                                  </p:stCondLst>
                                  <p:childTnLst>
                                    <p:set>
                                      <p:cBhvr>
                                        <p:cTn id="87" dur="1" fill="hold">
                                          <p:stCondLst>
                                            <p:cond delay="0"/>
                                          </p:stCondLst>
                                        </p:cTn>
                                        <p:tgtEl>
                                          <p:spTgt spid="20"/>
                                        </p:tgtEl>
                                        <p:attrNameLst>
                                          <p:attrName>style.visibility</p:attrName>
                                        </p:attrNameLst>
                                      </p:cBhvr>
                                      <p:to>
                                        <p:strVal val="visible"/>
                                      </p:to>
                                    </p:set>
                                    <p:animEffect transition="in" filter="fade">
                                      <p:cBhvr>
                                        <p:cTn id="88" dur="500"/>
                                        <p:tgtEl>
                                          <p:spTgt spid="20"/>
                                        </p:tgtEl>
                                      </p:cBhvr>
                                    </p:animEffect>
                                  </p:childTnLst>
                                </p:cTn>
                              </p:par>
                              <p:par>
                                <p:cTn id="89" presetID="10" presetClass="entr" presetSubtype="0" fill="hold" grpId="0" nodeType="withEffect">
                                  <p:stCondLst>
                                    <p:cond delay="0"/>
                                  </p:stCondLst>
                                  <p:childTnLst>
                                    <p:set>
                                      <p:cBhvr>
                                        <p:cTn id="90" dur="1" fill="hold">
                                          <p:stCondLst>
                                            <p:cond delay="0"/>
                                          </p:stCondLst>
                                        </p:cTn>
                                        <p:tgtEl>
                                          <p:spTgt spid="26"/>
                                        </p:tgtEl>
                                        <p:attrNameLst>
                                          <p:attrName>style.visibility</p:attrName>
                                        </p:attrNameLst>
                                      </p:cBhvr>
                                      <p:to>
                                        <p:strVal val="visible"/>
                                      </p:to>
                                    </p:set>
                                    <p:animEffect transition="in" filter="fade">
                                      <p:cBhvr>
                                        <p:cTn id="91" dur="500"/>
                                        <p:tgtEl>
                                          <p:spTgt spid="26"/>
                                        </p:tgtEl>
                                      </p:cBhvr>
                                    </p:animEffect>
                                  </p:childTnLst>
                                </p:cTn>
                              </p:par>
                              <p:par>
                                <p:cTn id="92" presetID="10" presetClass="entr" presetSubtype="0" fill="hold" grpId="0" nodeType="withEffect">
                                  <p:stCondLst>
                                    <p:cond delay="0"/>
                                  </p:stCondLst>
                                  <p:childTnLst>
                                    <p:set>
                                      <p:cBhvr>
                                        <p:cTn id="93" dur="1" fill="hold">
                                          <p:stCondLst>
                                            <p:cond delay="0"/>
                                          </p:stCondLst>
                                        </p:cTn>
                                        <p:tgtEl>
                                          <p:spTgt spid="27"/>
                                        </p:tgtEl>
                                        <p:attrNameLst>
                                          <p:attrName>style.visibility</p:attrName>
                                        </p:attrNameLst>
                                      </p:cBhvr>
                                      <p:to>
                                        <p:strVal val="visible"/>
                                      </p:to>
                                    </p:set>
                                    <p:animEffect transition="in" filter="fade">
                                      <p:cBhvr>
                                        <p:cTn id="94" dur="500"/>
                                        <p:tgtEl>
                                          <p:spTgt spid="27"/>
                                        </p:tgtEl>
                                      </p:cBhvr>
                                    </p:animEffect>
                                  </p:childTnLst>
                                </p:cTn>
                              </p:par>
                              <p:par>
                                <p:cTn id="95" presetID="10" presetClass="entr" presetSubtype="0" fill="hold" grpId="0" nodeType="withEffect">
                                  <p:stCondLst>
                                    <p:cond delay="0"/>
                                  </p:stCondLst>
                                  <p:childTnLst>
                                    <p:set>
                                      <p:cBhvr>
                                        <p:cTn id="96" dur="1" fill="hold">
                                          <p:stCondLst>
                                            <p:cond delay="0"/>
                                          </p:stCondLst>
                                        </p:cTn>
                                        <p:tgtEl>
                                          <p:spTgt spid="35"/>
                                        </p:tgtEl>
                                        <p:attrNameLst>
                                          <p:attrName>style.visibility</p:attrName>
                                        </p:attrNameLst>
                                      </p:cBhvr>
                                      <p:to>
                                        <p:strVal val="visible"/>
                                      </p:to>
                                    </p:set>
                                    <p:animEffect transition="in" filter="fade">
                                      <p:cBhvr>
                                        <p:cTn id="97" dur="500"/>
                                        <p:tgtEl>
                                          <p:spTgt spid="35"/>
                                        </p:tgtEl>
                                      </p:cBhvr>
                                    </p:animEffect>
                                  </p:childTnLst>
                                </p:cTn>
                              </p:par>
                              <p:par>
                                <p:cTn id="98" presetID="10" presetClass="entr" presetSubtype="0" fill="hold" grpId="0" nodeType="withEffect">
                                  <p:stCondLst>
                                    <p:cond delay="0"/>
                                  </p:stCondLst>
                                  <p:childTnLst>
                                    <p:set>
                                      <p:cBhvr>
                                        <p:cTn id="99" dur="1" fill="hold">
                                          <p:stCondLst>
                                            <p:cond delay="0"/>
                                          </p:stCondLst>
                                        </p:cTn>
                                        <p:tgtEl>
                                          <p:spTgt spid="36"/>
                                        </p:tgtEl>
                                        <p:attrNameLst>
                                          <p:attrName>style.visibility</p:attrName>
                                        </p:attrNameLst>
                                      </p:cBhvr>
                                      <p:to>
                                        <p:strVal val="visible"/>
                                      </p:to>
                                    </p:set>
                                    <p:animEffect transition="in" filter="fade">
                                      <p:cBhvr>
                                        <p:cTn id="100" dur="500"/>
                                        <p:tgtEl>
                                          <p:spTgt spid="36"/>
                                        </p:tgtEl>
                                      </p:cBhvr>
                                    </p:animEffect>
                                  </p:childTnLst>
                                </p:cTn>
                              </p:par>
                              <p:par>
                                <p:cTn id="101" presetID="10" presetClass="entr" presetSubtype="0" fill="hold" grpId="0" nodeType="withEffect">
                                  <p:stCondLst>
                                    <p:cond delay="0"/>
                                  </p:stCondLst>
                                  <p:iterate type="wd">
                                    <p:tmPct val="10000"/>
                                  </p:iterate>
                                  <p:childTnLst>
                                    <p:set>
                                      <p:cBhvr>
                                        <p:cTn id="102" dur="1" fill="hold">
                                          <p:stCondLst>
                                            <p:cond delay="0"/>
                                          </p:stCondLst>
                                        </p:cTn>
                                        <p:tgtEl>
                                          <p:spTgt spid="28"/>
                                        </p:tgtEl>
                                        <p:attrNameLst>
                                          <p:attrName>style.visibility</p:attrName>
                                        </p:attrNameLst>
                                      </p:cBhvr>
                                      <p:to>
                                        <p:strVal val="visible"/>
                                      </p:to>
                                    </p:set>
                                    <p:animEffect transition="in" filter="fade">
                                      <p:cBhvr>
                                        <p:cTn id="103"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9" grpId="0" animBg="1"/>
      <p:bldP spid="10" grpId="0" animBg="1"/>
      <p:bldP spid="11" grpId="0" animBg="1"/>
      <p:bldP spid="12" grpId="0" animBg="1"/>
      <p:bldP spid="13" grpId="0" animBg="1"/>
      <p:bldP spid="14" grpId="0" animBg="1"/>
      <p:bldP spid="15" grpId="0" animBg="1"/>
      <p:bldP spid="16" grpId="0"/>
      <p:bldP spid="17" grpId="0"/>
      <p:bldP spid="18" grpId="0"/>
      <p:bldP spid="19" grpId="0"/>
      <p:bldP spid="20" grpId="0"/>
      <p:bldP spid="21" grpId="0" animBg="1"/>
      <p:bldP spid="22" grpId="0"/>
      <p:bldP spid="23" grpId="0" animBg="1"/>
      <p:bldP spid="24" grpId="0"/>
      <p:bldP spid="25" grpId="0" animBg="1"/>
      <p:bldP spid="26" grpId="0"/>
      <p:bldP spid="27" grpId="0" animBg="1"/>
      <p:bldP spid="28" grpId="0"/>
      <p:bldP spid="29" grpId="0"/>
      <p:bldP spid="30" grpId="0"/>
      <p:bldP spid="31" grpId="0"/>
      <p:bldP spid="32" grpId="0"/>
      <p:bldP spid="33" grpId="0"/>
      <p:bldP spid="34" grpId="0"/>
      <p:bldP spid="35" grpId="0"/>
      <p:bldP spid="3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H_Entry_1"/>
          <p:cNvSpPr/>
          <p:nvPr>
            <p:custDataLst>
              <p:tags r:id="rId1"/>
            </p:custDataLst>
          </p:nvPr>
        </p:nvSpPr>
        <p:spPr>
          <a:xfrm>
            <a:off x="4089400" y="246061"/>
            <a:ext cx="4016089" cy="498614"/>
          </a:xfrm>
          <a:prstGeom prst="roundRect">
            <a:avLst>
              <a:gd name="adj" fmla="val 9124"/>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r>
              <a:rPr lang="zh-CN" altLang="en-US" sz="2800" spc="200" dirty="0">
                <a:solidFill>
                  <a:schemeClr val="tx1">
                    <a:lumMod val="75000"/>
                    <a:lumOff val="25000"/>
                  </a:schemeClr>
                </a:solidFill>
                <a:latin typeface="微软雅黑" panose="020B0503020204020204" pitchFamily="34" charset="-122"/>
                <a:ea typeface="微软雅黑" panose="020B0503020204020204" pitchFamily="34" charset="-122"/>
              </a:rPr>
              <a:t>此处输入您的标题</a:t>
            </a:r>
          </a:p>
        </p:txBody>
      </p:sp>
      <p:sp>
        <p:nvSpPr>
          <p:cNvPr id="5" name="矩形 4"/>
          <p:cNvSpPr/>
          <p:nvPr/>
        </p:nvSpPr>
        <p:spPr>
          <a:xfrm>
            <a:off x="4025900" y="795933"/>
            <a:ext cx="4154344" cy="261610"/>
          </a:xfrm>
          <a:prstGeom prst="rect">
            <a:avLst/>
          </a:prstGeom>
        </p:spPr>
        <p:txBody>
          <a:bodyPr wrap="square">
            <a:spAutoFit/>
          </a:bodyPr>
          <a:lstStyle/>
          <a:p>
            <a:pPr algn="ctr"/>
            <a:r>
              <a:rPr lang="en-US" altLang="zh-CN" sz="1100" dirty="0">
                <a:solidFill>
                  <a:schemeClr val="tx1">
                    <a:lumMod val="75000"/>
                    <a:lumOff val="25000"/>
                  </a:schemeClr>
                </a:solidFill>
                <a:latin typeface="微软雅黑" panose="020B0503020204020204" pitchFamily="34" charset="-122"/>
                <a:ea typeface="微软雅黑" panose="020B0503020204020204" pitchFamily="34" charset="-122"/>
              </a:rPr>
              <a:t>LOREM IPSUM DOLOR SIT AMET CONSECTETUER LOREM</a:t>
            </a:r>
            <a:endParaRPr lang="zh-CN" altLang="en-US" sz="1100" dirty="0"/>
          </a:p>
        </p:txBody>
      </p:sp>
      <p:cxnSp>
        <p:nvCxnSpPr>
          <p:cNvPr id="6" name="直接连接符 5"/>
          <p:cNvCxnSpPr/>
          <p:nvPr/>
        </p:nvCxnSpPr>
        <p:spPr>
          <a:xfrm>
            <a:off x="460301" y="761806"/>
            <a:ext cx="11363399" cy="0"/>
          </a:xfrm>
          <a:prstGeom prst="line">
            <a:avLst/>
          </a:prstGeom>
          <a:ln>
            <a:solidFill>
              <a:srgbClr val="FBB040"/>
            </a:solidFill>
          </a:ln>
        </p:spPr>
        <p:style>
          <a:lnRef idx="1">
            <a:schemeClr val="accent1"/>
          </a:lnRef>
          <a:fillRef idx="0">
            <a:schemeClr val="accent1"/>
          </a:fillRef>
          <a:effectRef idx="0">
            <a:schemeClr val="accent1"/>
          </a:effectRef>
          <a:fontRef idx="minor">
            <a:schemeClr val="tx1"/>
          </a:fontRef>
        </p:style>
      </p:cxnSp>
      <p:sp>
        <p:nvSpPr>
          <p:cNvPr id="7" name="椭圆 6"/>
          <p:cNvSpPr/>
          <p:nvPr/>
        </p:nvSpPr>
        <p:spPr>
          <a:xfrm>
            <a:off x="4269960" y="446473"/>
            <a:ext cx="119307" cy="119307"/>
          </a:xfrm>
          <a:prstGeom prst="ellipse">
            <a:avLst/>
          </a:prstGeom>
          <a:solidFill>
            <a:srgbClr val="FBB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7744679" y="446473"/>
            <a:ext cx="119307" cy="119307"/>
          </a:xfrm>
          <a:prstGeom prst="ellipse">
            <a:avLst/>
          </a:prstGeom>
          <a:solidFill>
            <a:srgbClr val="FBB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Freeform 59"/>
          <p:cNvSpPr/>
          <p:nvPr/>
        </p:nvSpPr>
        <p:spPr bwMode="auto">
          <a:xfrm>
            <a:off x="3933825" y="3060700"/>
            <a:ext cx="1606550" cy="1392238"/>
          </a:xfrm>
          <a:custGeom>
            <a:avLst/>
            <a:gdLst>
              <a:gd name="T0" fmla="*/ 399684 w 1314"/>
              <a:gd name="T1" fmla="*/ 1392173 h 1139"/>
              <a:gd name="T2" fmla="*/ 0 w 1314"/>
              <a:gd name="T3" fmla="*/ 696698 h 1139"/>
              <a:gd name="T4" fmla="*/ 399684 w 1314"/>
              <a:gd name="T5" fmla="*/ 0 h 1139"/>
              <a:gd name="T6" fmla="*/ 1206387 w 1314"/>
              <a:gd name="T7" fmla="*/ 0 h 1139"/>
              <a:gd name="T8" fmla="*/ 1606071 w 1314"/>
              <a:gd name="T9" fmla="*/ 696698 h 1139"/>
              <a:gd name="T10" fmla="*/ 1206387 w 1314"/>
              <a:gd name="T11" fmla="*/ 1392173 h 1139"/>
              <a:gd name="T12" fmla="*/ 399684 w 1314"/>
              <a:gd name="T13" fmla="*/ 1392173 h 1139"/>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314" h="1139">
                <a:moveTo>
                  <a:pt x="327" y="1139"/>
                </a:moveTo>
                <a:lnTo>
                  <a:pt x="0" y="570"/>
                </a:lnTo>
                <a:lnTo>
                  <a:pt x="327" y="0"/>
                </a:lnTo>
                <a:lnTo>
                  <a:pt x="987" y="0"/>
                </a:lnTo>
                <a:lnTo>
                  <a:pt x="1314" y="570"/>
                </a:lnTo>
                <a:lnTo>
                  <a:pt x="987" y="1139"/>
                </a:lnTo>
                <a:lnTo>
                  <a:pt x="327" y="1139"/>
                </a:lnTo>
                <a:close/>
              </a:path>
            </a:pathLst>
          </a:custGeom>
          <a:solidFill>
            <a:schemeClr val="accent2"/>
          </a:solidFill>
          <a:ln>
            <a:noFill/>
          </a:ln>
        </p:spPr>
        <p:txBody>
          <a:bodyPr/>
          <a:lstStyle/>
          <a:p>
            <a:pPr>
              <a:defRPr/>
            </a:pPr>
            <a:endParaRPr lang="zh-CN" altLang="en-US"/>
          </a:p>
        </p:txBody>
      </p:sp>
      <p:sp>
        <p:nvSpPr>
          <p:cNvPr id="10" name="Freeform 59"/>
          <p:cNvSpPr/>
          <p:nvPr/>
        </p:nvSpPr>
        <p:spPr bwMode="auto">
          <a:xfrm>
            <a:off x="5281613" y="2332038"/>
            <a:ext cx="1606550" cy="1392237"/>
          </a:xfrm>
          <a:custGeom>
            <a:avLst/>
            <a:gdLst>
              <a:gd name="T0" fmla="*/ 2147483646 w 1314"/>
              <a:gd name="T1" fmla="*/ 2147483646 h 1139"/>
              <a:gd name="T2" fmla="*/ 0 w 1314"/>
              <a:gd name="T3" fmla="*/ 2147483646 h 1139"/>
              <a:gd name="T4" fmla="*/ 2147483646 w 1314"/>
              <a:gd name="T5" fmla="*/ 0 h 1139"/>
              <a:gd name="T6" fmla="*/ 2147483646 w 1314"/>
              <a:gd name="T7" fmla="*/ 0 h 1139"/>
              <a:gd name="T8" fmla="*/ 2147483646 w 1314"/>
              <a:gd name="T9" fmla="*/ 2147483646 h 1139"/>
              <a:gd name="T10" fmla="*/ 2147483646 w 1314"/>
              <a:gd name="T11" fmla="*/ 2147483646 h 1139"/>
              <a:gd name="T12" fmla="*/ 2147483646 w 1314"/>
              <a:gd name="T13" fmla="*/ 2147483646 h 1139"/>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314" h="1139">
                <a:moveTo>
                  <a:pt x="327" y="1139"/>
                </a:moveTo>
                <a:lnTo>
                  <a:pt x="0" y="570"/>
                </a:lnTo>
                <a:lnTo>
                  <a:pt x="327" y="0"/>
                </a:lnTo>
                <a:lnTo>
                  <a:pt x="987" y="0"/>
                </a:lnTo>
                <a:lnTo>
                  <a:pt x="1314" y="570"/>
                </a:lnTo>
                <a:lnTo>
                  <a:pt x="987" y="1139"/>
                </a:lnTo>
                <a:lnTo>
                  <a:pt x="327" y="1139"/>
                </a:lnTo>
                <a:close/>
              </a:path>
            </a:pathLst>
          </a:custGeom>
          <a:solidFill>
            <a:schemeClr val="accent4"/>
          </a:solidFill>
          <a:ln>
            <a:noFill/>
          </a:ln>
        </p:spPr>
        <p:txBody>
          <a:bodyPr/>
          <a:lstStyle/>
          <a:p>
            <a:endParaRPr lang="zh-CN" altLang="en-US"/>
          </a:p>
        </p:txBody>
      </p:sp>
      <p:sp>
        <p:nvSpPr>
          <p:cNvPr id="11" name="Freeform 59"/>
          <p:cNvSpPr/>
          <p:nvPr/>
        </p:nvSpPr>
        <p:spPr bwMode="auto">
          <a:xfrm>
            <a:off x="6592888" y="3095625"/>
            <a:ext cx="1606550" cy="1392238"/>
          </a:xfrm>
          <a:custGeom>
            <a:avLst/>
            <a:gdLst>
              <a:gd name="T0" fmla="*/ 2147483646 w 1314"/>
              <a:gd name="T1" fmla="*/ 2147483646 h 1139"/>
              <a:gd name="T2" fmla="*/ 0 w 1314"/>
              <a:gd name="T3" fmla="*/ 2147483646 h 1139"/>
              <a:gd name="T4" fmla="*/ 2147483646 w 1314"/>
              <a:gd name="T5" fmla="*/ 0 h 1139"/>
              <a:gd name="T6" fmla="*/ 2147483646 w 1314"/>
              <a:gd name="T7" fmla="*/ 0 h 1139"/>
              <a:gd name="T8" fmla="*/ 2147483646 w 1314"/>
              <a:gd name="T9" fmla="*/ 2147483646 h 1139"/>
              <a:gd name="T10" fmla="*/ 2147483646 w 1314"/>
              <a:gd name="T11" fmla="*/ 2147483646 h 1139"/>
              <a:gd name="T12" fmla="*/ 2147483646 w 1314"/>
              <a:gd name="T13" fmla="*/ 2147483646 h 1139"/>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314" h="1139">
                <a:moveTo>
                  <a:pt x="327" y="1139"/>
                </a:moveTo>
                <a:lnTo>
                  <a:pt x="0" y="570"/>
                </a:lnTo>
                <a:lnTo>
                  <a:pt x="327" y="0"/>
                </a:lnTo>
                <a:lnTo>
                  <a:pt x="987" y="0"/>
                </a:lnTo>
                <a:lnTo>
                  <a:pt x="1314" y="570"/>
                </a:lnTo>
                <a:lnTo>
                  <a:pt x="987" y="1139"/>
                </a:lnTo>
                <a:lnTo>
                  <a:pt x="327" y="1139"/>
                </a:lnTo>
                <a:close/>
              </a:path>
            </a:pathLst>
          </a:custGeom>
          <a:solidFill>
            <a:schemeClr val="accent3"/>
          </a:solidFill>
          <a:ln>
            <a:noFill/>
          </a:ln>
        </p:spPr>
        <p:txBody>
          <a:bodyPr/>
          <a:lstStyle/>
          <a:p>
            <a:endParaRPr lang="zh-CN" altLang="en-US"/>
          </a:p>
        </p:txBody>
      </p:sp>
      <p:sp>
        <p:nvSpPr>
          <p:cNvPr id="12" name="Freeform 59"/>
          <p:cNvSpPr/>
          <p:nvPr/>
        </p:nvSpPr>
        <p:spPr bwMode="auto">
          <a:xfrm>
            <a:off x="5291138" y="3798888"/>
            <a:ext cx="1604962" cy="1392237"/>
          </a:xfrm>
          <a:custGeom>
            <a:avLst/>
            <a:gdLst>
              <a:gd name="T0" fmla="*/ 2147483646 w 1314"/>
              <a:gd name="T1" fmla="*/ 2147483646 h 1139"/>
              <a:gd name="T2" fmla="*/ 0 w 1314"/>
              <a:gd name="T3" fmla="*/ 2147483646 h 1139"/>
              <a:gd name="T4" fmla="*/ 2147483646 w 1314"/>
              <a:gd name="T5" fmla="*/ 0 h 1139"/>
              <a:gd name="T6" fmla="*/ 2147483646 w 1314"/>
              <a:gd name="T7" fmla="*/ 0 h 1139"/>
              <a:gd name="T8" fmla="*/ 2147483646 w 1314"/>
              <a:gd name="T9" fmla="*/ 2147483646 h 1139"/>
              <a:gd name="T10" fmla="*/ 2147483646 w 1314"/>
              <a:gd name="T11" fmla="*/ 2147483646 h 1139"/>
              <a:gd name="T12" fmla="*/ 2147483646 w 1314"/>
              <a:gd name="T13" fmla="*/ 2147483646 h 1139"/>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314" h="1139">
                <a:moveTo>
                  <a:pt x="327" y="1139"/>
                </a:moveTo>
                <a:lnTo>
                  <a:pt x="0" y="570"/>
                </a:lnTo>
                <a:lnTo>
                  <a:pt x="327" y="0"/>
                </a:lnTo>
                <a:lnTo>
                  <a:pt x="987" y="0"/>
                </a:lnTo>
                <a:lnTo>
                  <a:pt x="1314" y="570"/>
                </a:lnTo>
                <a:lnTo>
                  <a:pt x="987" y="1139"/>
                </a:lnTo>
                <a:lnTo>
                  <a:pt x="327" y="1139"/>
                </a:lnTo>
                <a:close/>
              </a:path>
            </a:pathLst>
          </a:custGeom>
          <a:solidFill>
            <a:schemeClr val="accent1"/>
          </a:solidFill>
          <a:ln>
            <a:noFill/>
          </a:ln>
        </p:spPr>
        <p:txBody>
          <a:bodyPr/>
          <a:lstStyle/>
          <a:p>
            <a:endParaRPr lang="zh-CN" altLang="en-US"/>
          </a:p>
        </p:txBody>
      </p:sp>
      <p:grpSp>
        <p:nvGrpSpPr>
          <p:cNvPr id="13" name="组合 64"/>
          <p:cNvGrpSpPr/>
          <p:nvPr/>
        </p:nvGrpSpPr>
        <p:grpSpPr bwMode="auto">
          <a:xfrm>
            <a:off x="6684963" y="1635125"/>
            <a:ext cx="1536700" cy="1328738"/>
            <a:chOff x="6685148" y="1930674"/>
            <a:chExt cx="1535923" cy="1328000"/>
          </a:xfrm>
        </p:grpSpPr>
        <p:sp>
          <p:nvSpPr>
            <p:cNvPr id="14" name="Freeform 5"/>
            <p:cNvSpPr>
              <a:spLocks noEditPoints="1"/>
            </p:cNvSpPr>
            <p:nvPr/>
          </p:nvSpPr>
          <p:spPr bwMode="auto">
            <a:xfrm>
              <a:off x="7563843" y="2475576"/>
              <a:ext cx="257315" cy="257315"/>
            </a:xfrm>
            <a:custGeom>
              <a:avLst/>
              <a:gdLst>
                <a:gd name="T0" fmla="*/ 2147483646 w 121"/>
                <a:gd name="T1" fmla="*/ 2147483646 h 121"/>
                <a:gd name="T2" fmla="*/ 2147483646 w 121"/>
                <a:gd name="T3" fmla="*/ 2147483646 h 121"/>
                <a:gd name="T4" fmla="*/ 2147483646 w 121"/>
                <a:gd name="T5" fmla="*/ 2147483646 h 121"/>
                <a:gd name="T6" fmla="*/ 2147483646 w 121"/>
                <a:gd name="T7" fmla="*/ 2147483646 h 121"/>
                <a:gd name="T8" fmla="*/ 2147483646 w 121"/>
                <a:gd name="T9" fmla="*/ 2147483646 h 121"/>
                <a:gd name="T10" fmla="*/ 2147483646 w 121"/>
                <a:gd name="T11" fmla="*/ 2147483646 h 121"/>
                <a:gd name="T12" fmla="*/ 2147483646 w 121"/>
                <a:gd name="T13" fmla="*/ 2147483646 h 121"/>
                <a:gd name="T14" fmla="*/ 2147483646 w 121"/>
                <a:gd name="T15" fmla="*/ 2147483646 h 121"/>
                <a:gd name="T16" fmla="*/ 2147483646 w 121"/>
                <a:gd name="T17" fmla="*/ 2147483646 h 121"/>
                <a:gd name="T18" fmla="*/ 2147483646 w 121"/>
                <a:gd name="T19" fmla="*/ 2147483646 h 121"/>
                <a:gd name="T20" fmla="*/ 2147483646 w 121"/>
                <a:gd name="T21" fmla="*/ 2147483646 h 121"/>
                <a:gd name="T22" fmla="*/ 2147483646 w 121"/>
                <a:gd name="T23" fmla="*/ 2147483646 h 121"/>
                <a:gd name="T24" fmla="*/ 2147483646 w 121"/>
                <a:gd name="T25" fmla="*/ 0 h 121"/>
                <a:gd name="T26" fmla="*/ 2147483646 w 121"/>
                <a:gd name="T27" fmla="*/ 2147483646 h 121"/>
                <a:gd name="T28" fmla="*/ 2147483646 w 121"/>
                <a:gd name="T29" fmla="*/ 2147483646 h 121"/>
                <a:gd name="T30" fmla="*/ 2147483646 w 121"/>
                <a:gd name="T31" fmla="*/ 2147483646 h 121"/>
                <a:gd name="T32" fmla="*/ 2147483646 w 121"/>
                <a:gd name="T33" fmla="*/ 2147483646 h 121"/>
                <a:gd name="T34" fmla="*/ 2147483646 w 121"/>
                <a:gd name="T35" fmla="*/ 2147483646 h 121"/>
                <a:gd name="T36" fmla="*/ 2147483646 w 121"/>
                <a:gd name="T37" fmla="*/ 2147483646 h 121"/>
                <a:gd name="T38" fmla="*/ 2147483646 w 121"/>
                <a:gd name="T39" fmla="*/ 2147483646 h 121"/>
                <a:gd name="T40" fmla="*/ 0 w 121"/>
                <a:gd name="T41" fmla="*/ 2147483646 h 121"/>
                <a:gd name="T42" fmla="*/ 2147483646 w 121"/>
                <a:gd name="T43" fmla="*/ 2147483646 h 121"/>
                <a:gd name="T44" fmla="*/ 2147483646 w 121"/>
                <a:gd name="T45" fmla="*/ 2147483646 h 121"/>
                <a:gd name="T46" fmla="*/ 2147483646 w 121"/>
                <a:gd name="T47" fmla="*/ 2147483646 h 121"/>
                <a:gd name="T48" fmla="*/ 2147483646 w 121"/>
                <a:gd name="T49" fmla="*/ 2147483646 h 121"/>
                <a:gd name="T50" fmla="*/ 2147483646 w 121"/>
                <a:gd name="T51" fmla="*/ 2147483646 h 121"/>
                <a:gd name="T52" fmla="*/ 2147483646 w 121"/>
                <a:gd name="T53" fmla="*/ 2147483646 h 121"/>
                <a:gd name="T54" fmla="*/ 2147483646 w 121"/>
                <a:gd name="T55" fmla="*/ 2147483646 h 121"/>
                <a:gd name="T56" fmla="*/ 2147483646 w 121"/>
                <a:gd name="T57" fmla="*/ 2147483646 h 121"/>
                <a:gd name="T58" fmla="*/ 2147483646 w 121"/>
                <a:gd name="T59" fmla="*/ 2147483646 h 121"/>
                <a:gd name="T60" fmla="*/ 2147483646 w 121"/>
                <a:gd name="T61" fmla="*/ 2147483646 h 121"/>
                <a:gd name="T62" fmla="*/ 2147483646 w 121"/>
                <a:gd name="T63" fmla="*/ 2147483646 h 121"/>
                <a:gd name="T64" fmla="*/ 2147483646 w 121"/>
                <a:gd name="T65" fmla="*/ 2147483646 h 121"/>
                <a:gd name="T66" fmla="*/ 2147483646 w 121"/>
                <a:gd name="T67" fmla="*/ 2147483646 h 121"/>
                <a:gd name="T68" fmla="*/ 2147483646 w 121"/>
                <a:gd name="T69" fmla="*/ 2147483646 h 121"/>
                <a:gd name="T70" fmla="*/ 2147483646 w 121"/>
                <a:gd name="T71" fmla="*/ 2147483646 h 121"/>
                <a:gd name="T72" fmla="*/ 2147483646 w 121"/>
                <a:gd name="T73" fmla="*/ 2147483646 h 121"/>
                <a:gd name="T74" fmla="*/ 2147483646 w 121"/>
                <a:gd name="T75" fmla="*/ 2147483646 h 121"/>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121" h="121">
                  <a:moveTo>
                    <a:pt x="104" y="101"/>
                  </a:moveTo>
                  <a:cubicBezTo>
                    <a:pt x="114" y="87"/>
                    <a:pt x="114" y="87"/>
                    <a:pt x="114" y="87"/>
                  </a:cubicBezTo>
                  <a:cubicBezTo>
                    <a:pt x="99" y="77"/>
                    <a:pt x="99" y="77"/>
                    <a:pt x="99" y="77"/>
                  </a:cubicBezTo>
                  <a:cubicBezTo>
                    <a:pt x="102" y="72"/>
                    <a:pt x="103" y="67"/>
                    <a:pt x="103" y="62"/>
                  </a:cubicBezTo>
                  <a:cubicBezTo>
                    <a:pt x="121" y="59"/>
                    <a:pt x="121" y="59"/>
                    <a:pt x="121" y="59"/>
                  </a:cubicBezTo>
                  <a:cubicBezTo>
                    <a:pt x="118" y="42"/>
                    <a:pt x="118" y="42"/>
                    <a:pt x="118" y="42"/>
                  </a:cubicBezTo>
                  <a:cubicBezTo>
                    <a:pt x="100" y="45"/>
                    <a:pt x="100" y="45"/>
                    <a:pt x="100" y="45"/>
                  </a:cubicBezTo>
                  <a:cubicBezTo>
                    <a:pt x="98" y="40"/>
                    <a:pt x="95" y="35"/>
                    <a:pt x="91" y="31"/>
                  </a:cubicBezTo>
                  <a:cubicBezTo>
                    <a:pt x="102" y="16"/>
                    <a:pt x="102" y="16"/>
                    <a:pt x="102" y="16"/>
                  </a:cubicBezTo>
                  <a:cubicBezTo>
                    <a:pt x="88" y="6"/>
                    <a:pt x="88" y="6"/>
                    <a:pt x="88" y="6"/>
                  </a:cubicBezTo>
                  <a:cubicBezTo>
                    <a:pt x="77" y="21"/>
                    <a:pt x="77" y="21"/>
                    <a:pt x="77" y="21"/>
                  </a:cubicBezTo>
                  <a:cubicBezTo>
                    <a:pt x="72" y="19"/>
                    <a:pt x="67" y="17"/>
                    <a:pt x="61" y="17"/>
                  </a:cubicBezTo>
                  <a:cubicBezTo>
                    <a:pt x="58" y="0"/>
                    <a:pt x="58" y="0"/>
                    <a:pt x="58" y="0"/>
                  </a:cubicBezTo>
                  <a:cubicBezTo>
                    <a:pt x="41" y="3"/>
                    <a:pt x="41" y="3"/>
                    <a:pt x="41" y="3"/>
                  </a:cubicBezTo>
                  <a:cubicBezTo>
                    <a:pt x="44" y="20"/>
                    <a:pt x="44" y="20"/>
                    <a:pt x="44" y="20"/>
                  </a:cubicBezTo>
                  <a:cubicBezTo>
                    <a:pt x="39" y="22"/>
                    <a:pt x="35" y="25"/>
                    <a:pt x="31" y="29"/>
                  </a:cubicBezTo>
                  <a:cubicBezTo>
                    <a:pt x="16" y="19"/>
                    <a:pt x="16" y="19"/>
                    <a:pt x="16" y="19"/>
                  </a:cubicBezTo>
                  <a:cubicBezTo>
                    <a:pt x="6" y="33"/>
                    <a:pt x="6" y="33"/>
                    <a:pt x="6" y="33"/>
                  </a:cubicBezTo>
                  <a:cubicBezTo>
                    <a:pt x="21" y="43"/>
                    <a:pt x="21" y="43"/>
                    <a:pt x="21" y="43"/>
                  </a:cubicBezTo>
                  <a:cubicBezTo>
                    <a:pt x="19" y="48"/>
                    <a:pt x="17" y="54"/>
                    <a:pt x="17" y="60"/>
                  </a:cubicBezTo>
                  <a:cubicBezTo>
                    <a:pt x="0" y="63"/>
                    <a:pt x="0" y="63"/>
                    <a:pt x="0" y="63"/>
                  </a:cubicBezTo>
                  <a:cubicBezTo>
                    <a:pt x="3" y="80"/>
                    <a:pt x="3" y="80"/>
                    <a:pt x="3" y="80"/>
                  </a:cubicBezTo>
                  <a:cubicBezTo>
                    <a:pt x="21" y="76"/>
                    <a:pt x="21" y="76"/>
                    <a:pt x="21" y="76"/>
                  </a:cubicBezTo>
                  <a:cubicBezTo>
                    <a:pt x="23" y="81"/>
                    <a:pt x="25" y="86"/>
                    <a:pt x="29" y="90"/>
                  </a:cubicBezTo>
                  <a:cubicBezTo>
                    <a:pt x="19" y="104"/>
                    <a:pt x="19" y="104"/>
                    <a:pt x="19" y="104"/>
                  </a:cubicBezTo>
                  <a:cubicBezTo>
                    <a:pt x="33" y="114"/>
                    <a:pt x="33" y="114"/>
                    <a:pt x="33" y="114"/>
                  </a:cubicBezTo>
                  <a:cubicBezTo>
                    <a:pt x="43" y="99"/>
                    <a:pt x="43" y="99"/>
                    <a:pt x="43" y="99"/>
                  </a:cubicBezTo>
                  <a:cubicBezTo>
                    <a:pt x="48" y="102"/>
                    <a:pt x="54" y="103"/>
                    <a:pt x="59" y="103"/>
                  </a:cubicBezTo>
                  <a:cubicBezTo>
                    <a:pt x="62" y="121"/>
                    <a:pt x="62" y="121"/>
                    <a:pt x="62" y="121"/>
                  </a:cubicBezTo>
                  <a:cubicBezTo>
                    <a:pt x="79" y="118"/>
                    <a:pt x="79" y="118"/>
                    <a:pt x="79" y="118"/>
                  </a:cubicBezTo>
                  <a:cubicBezTo>
                    <a:pt x="76" y="100"/>
                    <a:pt x="76" y="100"/>
                    <a:pt x="76" y="100"/>
                  </a:cubicBezTo>
                  <a:cubicBezTo>
                    <a:pt x="81" y="98"/>
                    <a:pt x="86" y="95"/>
                    <a:pt x="90" y="91"/>
                  </a:cubicBezTo>
                  <a:lnTo>
                    <a:pt x="104" y="101"/>
                  </a:lnTo>
                  <a:close/>
                  <a:moveTo>
                    <a:pt x="46" y="81"/>
                  </a:moveTo>
                  <a:cubicBezTo>
                    <a:pt x="34" y="73"/>
                    <a:pt x="31" y="57"/>
                    <a:pt x="39" y="45"/>
                  </a:cubicBezTo>
                  <a:cubicBezTo>
                    <a:pt x="47" y="34"/>
                    <a:pt x="63" y="31"/>
                    <a:pt x="75" y="39"/>
                  </a:cubicBezTo>
                  <a:cubicBezTo>
                    <a:pt x="87" y="47"/>
                    <a:pt x="89" y="63"/>
                    <a:pt x="81" y="75"/>
                  </a:cubicBezTo>
                  <a:cubicBezTo>
                    <a:pt x="73" y="86"/>
                    <a:pt x="57" y="89"/>
                    <a:pt x="46" y="81"/>
                  </a:cubicBezTo>
                  <a:close/>
                </a:path>
              </a:pathLst>
            </a:custGeom>
            <a:noFill/>
            <a:ln w="34925" cap="flat">
              <a:solidFill>
                <a:schemeClr val="accent3"/>
              </a:solidFill>
              <a:prstDash val="solid"/>
              <a:miter lim="800000"/>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15" name="Freeform 6"/>
            <p:cNvSpPr>
              <a:spLocks noEditPoints="1"/>
            </p:cNvSpPr>
            <p:nvPr/>
          </p:nvSpPr>
          <p:spPr bwMode="auto">
            <a:xfrm>
              <a:off x="7325647" y="2669160"/>
              <a:ext cx="342555" cy="342555"/>
            </a:xfrm>
            <a:custGeom>
              <a:avLst/>
              <a:gdLst>
                <a:gd name="T0" fmla="*/ 2147483646 w 161"/>
                <a:gd name="T1" fmla="*/ 2147483646 h 161"/>
                <a:gd name="T2" fmla="*/ 2147483646 w 161"/>
                <a:gd name="T3" fmla="*/ 2147483646 h 161"/>
                <a:gd name="T4" fmla="*/ 2147483646 w 161"/>
                <a:gd name="T5" fmla="*/ 2147483646 h 161"/>
                <a:gd name="T6" fmla="*/ 2147483646 w 161"/>
                <a:gd name="T7" fmla="*/ 2147483646 h 161"/>
                <a:gd name="T8" fmla="*/ 2147483646 w 161"/>
                <a:gd name="T9" fmla="*/ 2147483646 h 161"/>
                <a:gd name="T10" fmla="*/ 2147483646 w 161"/>
                <a:gd name="T11" fmla="*/ 0 h 161"/>
                <a:gd name="T12" fmla="*/ 2147483646 w 161"/>
                <a:gd name="T13" fmla="*/ 2147483646 h 161"/>
                <a:gd name="T14" fmla="*/ 2147483646 w 161"/>
                <a:gd name="T15" fmla="*/ 2147483646 h 161"/>
                <a:gd name="T16" fmla="*/ 2147483646 w 161"/>
                <a:gd name="T17" fmla="*/ 2147483646 h 161"/>
                <a:gd name="T18" fmla="*/ 2147483646 w 161"/>
                <a:gd name="T19" fmla="*/ 2147483646 h 161"/>
                <a:gd name="T20" fmla="*/ 2147483646 w 161"/>
                <a:gd name="T21" fmla="*/ 2147483646 h 161"/>
                <a:gd name="T22" fmla="*/ 2147483646 w 161"/>
                <a:gd name="T23" fmla="*/ 2147483646 h 161"/>
                <a:gd name="T24" fmla="*/ 2147483646 w 161"/>
                <a:gd name="T25" fmla="*/ 2147483646 h 161"/>
                <a:gd name="T26" fmla="*/ 0 w 161"/>
                <a:gd name="T27" fmla="*/ 2147483646 h 161"/>
                <a:gd name="T28" fmla="*/ 2147483646 w 161"/>
                <a:gd name="T29" fmla="*/ 2147483646 h 161"/>
                <a:gd name="T30" fmla="*/ 2147483646 w 161"/>
                <a:gd name="T31" fmla="*/ 2147483646 h 161"/>
                <a:gd name="T32" fmla="*/ 2147483646 w 161"/>
                <a:gd name="T33" fmla="*/ 2147483646 h 161"/>
                <a:gd name="T34" fmla="*/ 2147483646 w 161"/>
                <a:gd name="T35" fmla="*/ 2147483646 h 161"/>
                <a:gd name="T36" fmla="*/ 2147483646 w 161"/>
                <a:gd name="T37" fmla="*/ 2147483646 h 161"/>
                <a:gd name="T38" fmla="*/ 2147483646 w 161"/>
                <a:gd name="T39" fmla="*/ 2147483646 h 161"/>
                <a:gd name="T40" fmla="*/ 2147483646 w 161"/>
                <a:gd name="T41" fmla="*/ 2147483646 h 161"/>
                <a:gd name="T42" fmla="*/ 2147483646 w 161"/>
                <a:gd name="T43" fmla="*/ 2147483646 h 161"/>
                <a:gd name="T44" fmla="*/ 2147483646 w 161"/>
                <a:gd name="T45" fmla="*/ 2147483646 h 161"/>
                <a:gd name="T46" fmla="*/ 2147483646 w 161"/>
                <a:gd name="T47" fmla="*/ 2147483646 h 161"/>
                <a:gd name="T48" fmla="*/ 2147483646 w 161"/>
                <a:gd name="T49" fmla="*/ 2147483646 h 161"/>
                <a:gd name="T50" fmla="*/ 2147483646 w 161"/>
                <a:gd name="T51" fmla="*/ 2147483646 h 161"/>
                <a:gd name="T52" fmla="*/ 2147483646 w 161"/>
                <a:gd name="T53" fmla="*/ 2147483646 h 161"/>
                <a:gd name="T54" fmla="*/ 2147483646 w 161"/>
                <a:gd name="T55" fmla="*/ 2147483646 h 161"/>
                <a:gd name="T56" fmla="*/ 2147483646 w 161"/>
                <a:gd name="T57" fmla="*/ 2147483646 h 161"/>
                <a:gd name="T58" fmla="*/ 2147483646 w 161"/>
                <a:gd name="T59" fmla="*/ 2147483646 h 161"/>
                <a:gd name="T60" fmla="*/ 2147483646 w 161"/>
                <a:gd name="T61" fmla="*/ 2147483646 h 161"/>
                <a:gd name="T62" fmla="*/ 2147483646 w 161"/>
                <a:gd name="T63" fmla="*/ 2147483646 h 161"/>
                <a:gd name="T64" fmla="*/ 2147483646 w 161"/>
                <a:gd name="T65" fmla="*/ 2147483646 h 161"/>
                <a:gd name="T66" fmla="*/ 2147483646 w 161"/>
                <a:gd name="T67" fmla="*/ 2147483646 h 161"/>
                <a:gd name="T68" fmla="*/ 2147483646 w 161"/>
                <a:gd name="T69" fmla="*/ 2147483646 h 161"/>
                <a:gd name="T70" fmla="*/ 2147483646 w 161"/>
                <a:gd name="T71" fmla="*/ 2147483646 h 161"/>
                <a:gd name="T72" fmla="*/ 2147483646 w 161"/>
                <a:gd name="T73" fmla="*/ 2147483646 h 161"/>
                <a:gd name="T74" fmla="*/ 2147483646 w 161"/>
                <a:gd name="T75" fmla="*/ 2147483646 h 161"/>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161" h="161">
                  <a:moveTo>
                    <a:pt x="159" y="57"/>
                  </a:moveTo>
                  <a:cubicBezTo>
                    <a:pt x="149" y="36"/>
                    <a:pt x="149" y="36"/>
                    <a:pt x="149" y="36"/>
                  </a:cubicBezTo>
                  <a:cubicBezTo>
                    <a:pt x="127" y="46"/>
                    <a:pt x="127" y="46"/>
                    <a:pt x="127" y="46"/>
                  </a:cubicBezTo>
                  <a:cubicBezTo>
                    <a:pt x="123" y="40"/>
                    <a:pt x="117" y="35"/>
                    <a:pt x="112" y="31"/>
                  </a:cubicBezTo>
                  <a:cubicBezTo>
                    <a:pt x="120" y="8"/>
                    <a:pt x="120" y="8"/>
                    <a:pt x="120" y="8"/>
                  </a:cubicBezTo>
                  <a:cubicBezTo>
                    <a:pt x="98" y="0"/>
                    <a:pt x="98" y="0"/>
                    <a:pt x="98" y="0"/>
                  </a:cubicBezTo>
                  <a:cubicBezTo>
                    <a:pt x="90" y="23"/>
                    <a:pt x="90" y="23"/>
                    <a:pt x="90" y="23"/>
                  </a:cubicBezTo>
                  <a:cubicBezTo>
                    <a:pt x="82" y="21"/>
                    <a:pt x="75" y="22"/>
                    <a:pt x="67" y="23"/>
                  </a:cubicBezTo>
                  <a:cubicBezTo>
                    <a:pt x="57" y="1"/>
                    <a:pt x="57" y="1"/>
                    <a:pt x="57" y="1"/>
                  </a:cubicBezTo>
                  <a:cubicBezTo>
                    <a:pt x="36" y="11"/>
                    <a:pt x="36" y="11"/>
                    <a:pt x="36" y="11"/>
                  </a:cubicBezTo>
                  <a:cubicBezTo>
                    <a:pt x="46" y="33"/>
                    <a:pt x="46" y="33"/>
                    <a:pt x="46" y="33"/>
                  </a:cubicBezTo>
                  <a:cubicBezTo>
                    <a:pt x="40" y="37"/>
                    <a:pt x="34" y="43"/>
                    <a:pt x="31" y="49"/>
                  </a:cubicBezTo>
                  <a:cubicBezTo>
                    <a:pt x="8" y="41"/>
                    <a:pt x="8" y="41"/>
                    <a:pt x="8" y="41"/>
                  </a:cubicBezTo>
                  <a:cubicBezTo>
                    <a:pt x="0" y="63"/>
                    <a:pt x="0" y="63"/>
                    <a:pt x="0" y="63"/>
                  </a:cubicBezTo>
                  <a:cubicBezTo>
                    <a:pt x="22" y="71"/>
                    <a:pt x="22" y="71"/>
                    <a:pt x="22" y="71"/>
                  </a:cubicBezTo>
                  <a:cubicBezTo>
                    <a:pt x="21" y="78"/>
                    <a:pt x="21" y="86"/>
                    <a:pt x="23" y="93"/>
                  </a:cubicBezTo>
                  <a:cubicBezTo>
                    <a:pt x="1" y="103"/>
                    <a:pt x="1" y="103"/>
                    <a:pt x="1" y="103"/>
                  </a:cubicBezTo>
                  <a:cubicBezTo>
                    <a:pt x="10" y="124"/>
                    <a:pt x="10" y="124"/>
                    <a:pt x="10" y="124"/>
                  </a:cubicBezTo>
                  <a:cubicBezTo>
                    <a:pt x="33" y="114"/>
                    <a:pt x="33" y="114"/>
                    <a:pt x="33" y="114"/>
                  </a:cubicBezTo>
                  <a:cubicBezTo>
                    <a:pt x="37" y="121"/>
                    <a:pt x="43" y="126"/>
                    <a:pt x="50" y="130"/>
                  </a:cubicBezTo>
                  <a:cubicBezTo>
                    <a:pt x="41" y="153"/>
                    <a:pt x="41" y="153"/>
                    <a:pt x="41" y="153"/>
                  </a:cubicBezTo>
                  <a:cubicBezTo>
                    <a:pt x="63" y="161"/>
                    <a:pt x="63" y="161"/>
                    <a:pt x="63" y="161"/>
                  </a:cubicBezTo>
                  <a:cubicBezTo>
                    <a:pt x="72" y="138"/>
                    <a:pt x="72" y="138"/>
                    <a:pt x="72" y="138"/>
                  </a:cubicBezTo>
                  <a:cubicBezTo>
                    <a:pt x="79" y="139"/>
                    <a:pt x="86" y="138"/>
                    <a:pt x="93" y="137"/>
                  </a:cubicBezTo>
                  <a:cubicBezTo>
                    <a:pt x="103" y="159"/>
                    <a:pt x="103" y="159"/>
                    <a:pt x="103" y="159"/>
                  </a:cubicBezTo>
                  <a:cubicBezTo>
                    <a:pt x="124" y="150"/>
                    <a:pt x="124" y="150"/>
                    <a:pt x="124" y="150"/>
                  </a:cubicBezTo>
                  <a:cubicBezTo>
                    <a:pt x="114" y="127"/>
                    <a:pt x="114" y="127"/>
                    <a:pt x="114" y="127"/>
                  </a:cubicBezTo>
                  <a:cubicBezTo>
                    <a:pt x="120" y="123"/>
                    <a:pt x="125" y="117"/>
                    <a:pt x="129" y="111"/>
                  </a:cubicBezTo>
                  <a:cubicBezTo>
                    <a:pt x="153" y="120"/>
                    <a:pt x="153" y="120"/>
                    <a:pt x="153" y="120"/>
                  </a:cubicBezTo>
                  <a:cubicBezTo>
                    <a:pt x="161" y="98"/>
                    <a:pt x="161" y="98"/>
                    <a:pt x="161" y="98"/>
                  </a:cubicBezTo>
                  <a:cubicBezTo>
                    <a:pt x="137" y="89"/>
                    <a:pt x="137" y="89"/>
                    <a:pt x="137" y="89"/>
                  </a:cubicBezTo>
                  <a:cubicBezTo>
                    <a:pt x="139" y="82"/>
                    <a:pt x="138" y="74"/>
                    <a:pt x="137" y="67"/>
                  </a:cubicBezTo>
                  <a:lnTo>
                    <a:pt x="159" y="57"/>
                  </a:lnTo>
                  <a:close/>
                  <a:moveTo>
                    <a:pt x="94" y="112"/>
                  </a:moveTo>
                  <a:cubicBezTo>
                    <a:pt x="77" y="120"/>
                    <a:pt x="56" y="112"/>
                    <a:pt x="48" y="94"/>
                  </a:cubicBezTo>
                  <a:cubicBezTo>
                    <a:pt x="40" y="77"/>
                    <a:pt x="48" y="56"/>
                    <a:pt x="65" y="48"/>
                  </a:cubicBezTo>
                  <a:cubicBezTo>
                    <a:pt x="83" y="40"/>
                    <a:pt x="104" y="48"/>
                    <a:pt x="112" y="66"/>
                  </a:cubicBezTo>
                  <a:cubicBezTo>
                    <a:pt x="120" y="83"/>
                    <a:pt x="112" y="104"/>
                    <a:pt x="94" y="112"/>
                  </a:cubicBezTo>
                  <a:close/>
                </a:path>
              </a:pathLst>
            </a:custGeom>
            <a:noFill/>
            <a:ln w="34925" cap="flat">
              <a:solidFill>
                <a:schemeClr val="accent3"/>
              </a:solidFill>
              <a:prstDash val="solid"/>
              <a:miter lim="800000"/>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16" name="Freeform 7"/>
            <p:cNvSpPr>
              <a:spLocks noEditPoints="1"/>
            </p:cNvSpPr>
            <p:nvPr/>
          </p:nvSpPr>
          <p:spPr bwMode="auto">
            <a:xfrm>
              <a:off x="7085062" y="2176039"/>
              <a:ext cx="480374" cy="480374"/>
            </a:xfrm>
            <a:custGeom>
              <a:avLst/>
              <a:gdLst>
                <a:gd name="T0" fmla="*/ 2147483646 w 226"/>
                <a:gd name="T1" fmla="*/ 2147483646 h 226"/>
                <a:gd name="T2" fmla="*/ 2147483646 w 226"/>
                <a:gd name="T3" fmla="*/ 2147483646 h 226"/>
                <a:gd name="T4" fmla="*/ 2147483646 w 226"/>
                <a:gd name="T5" fmla="*/ 2147483646 h 226"/>
                <a:gd name="T6" fmla="*/ 2147483646 w 226"/>
                <a:gd name="T7" fmla="*/ 2147483646 h 226"/>
                <a:gd name="T8" fmla="*/ 2147483646 w 226"/>
                <a:gd name="T9" fmla="*/ 2147483646 h 226"/>
                <a:gd name="T10" fmla="*/ 0 w 226"/>
                <a:gd name="T11" fmla="*/ 2147483646 h 226"/>
                <a:gd name="T12" fmla="*/ 2147483646 w 226"/>
                <a:gd name="T13" fmla="*/ 2147483646 h 226"/>
                <a:gd name="T14" fmla="*/ 2147483646 w 226"/>
                <a:gd name="T15" fmla="*/ 2147483646 h 226"/>
                <a:gd name="T16" fmla="*/ 2147483646 w 226"/>
                <a:gd name="T17" fmla="*/ 2147483646 h 226"/>
                <a:gd name="T18" fmla="*/ 2147483646 w 226"/>
                <a:gd name="T19" fmla="*/ 2147483646 h 226"/>
                <a:gd name="T20" fmla="*/ 2147483646 w 226"/>
                <a:gd name="T21" fmla="*/ 2147483646 h 226"/>
                <a:gd name="T22" fmla="*/ 2147483646 w 226"/>
                <a:gd name="T23" fmla="*/ 2147483646 h 226"/>
                <a:gd name="T24" fmla="*/ 2147483646 w 226"/>
                <a:gd name="T25" fmla="*/ 2147483646 h 226"/>
                <a:gd name="T26" fmla="*/ 2147483646 w 226"/>
                <a:gd name="T27" fmla="*/ 2147483646 h 226"/>
                <a:gd name="T28" fmla="*/ 2147483646 w 226"/>
                <a:gd name="T29" fmla="*/ 2147483646 h 226"/>
                <a:gd name="T30" fmla="*/ 2147483646 w 226"/>
                <a:gd name="T31" fmla="*/ 2147483646 h 226"/>
                <a:gd name="T32" fmla="*/ 2147483646 w 226"/>
                <a:gd name="T33" fmla="*/ 2147483646 h 226"/>
                <a:gd name="T34" fmla="*/ 2147483646 w 226"/>
                <a:gd name="T35" fmla="*/ 2147483646 h 226"/>
                <a:gd name="T36" fmla="*/ 2147483646 w 226"/>
                <a:gd name="T37" fmla="*/ 2147483646 h 226"/>
                <a:gd name="T38" fmla="*/ 2147483646 w 226"/>
                <a:gd name="T39" fmla="*/ 2147483646 h 226"/>
                <a:gd name="T40" fmla="*/ 2147483646 w 226"/>
                <a:gd name="T41" fmla="*/ 2147483646 h 226"/>
                <a:gd name="T42" fmla="*/ 2147483646 w 226"/>
                <a:gd name="T43" fmla="*/ 2147483646 h 226"/>
                <a:gd name="T44" fmla="*/ 2147483646 w 226"/>
                <a:gd name="T45" fmla="*/ 2147483646 h 226"/>
                <a:gd name="T46" fmla="*/ 2147483646 w 226"/>
                <a:gd name="T47" fmla="*/ 2147483646 h 226"/>
                <a:gd name="T48" fmla="*/ 2147483646 w 226"/>
                <a:gd name="T49" fmla="*/ 2147483646 h 226"/>
                <a:gd name="T50" fmla="*/ 2147483646 w 226"/>
                <a:gd name="T51" fmla="*/ 2147483646 h 226"/>
                <a:gd name="T52" fmla="*/ 2147483646 w 226"/>
                <a:gd name="T53" fmla="*/ 2147483646 h 226"/>
                <a:gd name="T54" fmla="*/ 2147483646 w 226"/>
                <a:gd name="T55" fmla="*/ 2147483646 h 226"/>
                <a:gd name="T56" fmla="*/ 2147483646 w 226"/>
                <a:gd name="T57" fmla="*/ 2147483646 h 226"/>
                <a:gd name="T58" fmla="*/ 2147483646 w 226"/>
                <a:gd name="T59" fmla="*/ 2147483646 h 226"/>
                <a:gd name="T60" fmla="*/ 2147483646 w 226"/>
                <a:gd name="T61" fmla="*/ 2147483646 h 226"/>
                <a:gd name="T62" fmla="*/ 2147483646 w 226"/>
                <a:gd name="T63" fmla="*/ 2147483646 h 226"/>
                <a:gd name="T64" fmla="*/ 2147483646 w 226"/>
                <a:gd name="T65" fmla="*/ 2147483646 h 226"/>
                <a:gd name="T66" fmla="*/ 2147483646 w 226"/>
                <a:gd name="T67" fmla="*/ 2147483646 h 226"/>
                <a:gd name="T68" fmla="*/ 2147483646 w 226"/>
                <a:gd name="T69" fmla="*/ 2147483646 h 226"/>
                <a:gd name="T70" fmla="*/ 2147483646 w 226"/>
                <a:gd name="T71" fmla="*/ 2147483646 h 226"/>
                <a:gd name="T72" fmla="*/ 2147483646 w 226"/>
                <a:gd name="T73" fmla="*/ 2147483646 h 226"/>
                <a:gd name="T74" fmla="*/ 2147483646 w 226"/>
                <a:gd name="T75" fmla="*/ 2147483646 h 226"/>
                <a:gd name="T76" fmla="*/ 2147483646 w 226"/>
                <a:gd name="T77" fmla="*/ 2147483646 h 226"/>
                <a:gd name="T78" fmla="*/ 2147483646 w 226"/>
                <a:gd name="T79" fmla="*/ 2147483646 h 226"/>
                <a:gd name="T80" fmla="*/ 2147483646 w 226"/>
                <a:gd name="T81" fmla="*/ 2147483646 h 226"/>
                <a:gd name="T82" fmla="*/ 2147483646 w 226"/>
                <a:gd name="T83" fmla="*/ 0 h 226"/>
                <a:gd name="T84" fmla="*/ 2147483646 w 226"/>
                <a:gd name="T85" fmla="*/ 2147483646 h 226"/>
                <a:gd name="T86" fmla="*/ 2147483646 w 226"/>
                <a:gd name="T87" fmla="*/ 2147483646 h 226"/>
                <a:gd name="T88" fmla="*/ 2147483646 w 226"/>
                <a:gd name="T89" fmla="*/ 2147483646 h 226"/>
                <a:gd name="T90" fmla="*/ 2147483646 w 226"/>
                <a:gd name="T91" fmla="*/ 2147483646 h 226"/>
                <a:gd name="T92" fmla="*/ 2147483646 w 226"/>
                <a:gd name="T93" fmla="*/ 2147483646 h 226"/>
                <a:gd name="T94" fmla="*/ 2147483646 w 226"/>
                <a:gd name="T95" fmla="*/ 2147483646 h 226"/>
                <a:gd name="T96" fmla="*/ 2147483646 w 226"/>
                <a:gd name="T97" fmla="*/ 2147483646 h 226"/>
                <a:gd name="T98" fmla="*/ 2147483646 w 226"/>
                <a:gd name="T99" fmla="*/ 2147483646 h 226"/>
                <a:gd name="T100" fmla="*/ 2147483646 w 226"/>
                <a:gd name="T101" fmla="*/ 2147483646 h 22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226" h="226">
                  <a:moveTo>
                    <a:pt x="40" y="57"/>
                  </a:moveTo>
                  <a:cubicBezTo>
                    <a:pt x="37" y="61"/>
                    <a:pt x="35" y="65"/>
                    <a:pt x="33" y="69"/>
                  </a:cubicBezTo>
                  <a:cubicBezTo>
                    <a:pt x="15" y="63"/>
                    <a:pt x="15" y="63"/>
                    <a:pt x="15" y="63"/>
                  </a:cubicBezTo>
                  <a:cubicBezTo>
                    <a:pt x="12" y="62"/>
                    <a:pt x="12" y="62"/>
                    <a:pt x="12" y="62"/>
                  </a:cubicBezTo>
                  <a:cubicBezTo>
                    <a:pt x="11" y="65"/>
                    <a:pt x="11" y="65"/>
                    <a:pt x="11" y="65"/>
                  </a:cubicBezTo>
                  <a:cubicBezTo>
                    <a:pt x="2" y="91"/>
                    <a:pt x="2" y="91"/>
                    <a:pt x="2" y="91"/>
                  </a:cubicBezTo>
                  <a:cubicBezTo>
                    <a:pt x="1" y="94"/>
                    <a:pt x="1" y="94"/>
                    <a:pt x="1" y="94"/>
                  </a:cubicBezTo>
                  <a:cubicBezTo>
                    <a:pt x="5" y="96"/>
                    <a:pt x="5" y="96"/>
                    <a:pt x="5" y="96"/>
                  </a:cubicBezTo>
                  <a:cubicBezTo>
                    <a:pt x="22" y="101"/>
                    <a:pt x="22" y="101"/>
                    <a:pt x="22" y="101"/>
                  </a:cubicBezTo>
                  <a:cubicBezTo>
                    <a:pt x="22" y="106"/>
                    <a:pt x="21" y="110"/>
                    <a:pt x="22" y="115"/>
                  </a:cubicBezTo>
                  <a:cubicBezTo>
                    <a:pt x="3" y="119"/>
                    <a:pt x="3" y="119"/>
                    <a:pt x="3" y="119"/>
                  </a:cubicBezTo>
                  <a:cubicBezTo>
                    <a:pt x="0" y="119"/>
                    <a:pt x="0" y="119"/>
                    <a:pt x="0" y="119"/>
                  </a:cubicBezTo>
                  <a:cubicBezTo>
                    <a:pt x="1" y="123"/>
                    <a:pt x="1" y="123"/>
                    <a:pt x="1" y="123"/>
                  </a:cubicBezTo>
                  <a:cubicBezTo>
                    <a:pt x="6" y="149"/>
                    <a:pt x="6" y="149"/>
                    <a:pt x="6" y="149"/>
                  </a:cubicBezTo>
                  <a:cubicBezTo>
                    <a:pt x="7" y="153"/>
                    <a:pt x="7" y="153"/>
                    <a:pt x="7" y="153"/>
                  </a:cubicBezTo>
                  <a:cubicBezTo>
                    <a:pt x="11" y="152"/>
                    <a:pt x="11" y="152"/>
                    <a:pt x="11" y="152"/>
                  </a:cubicBezTo>
                  <a:cubicBezTo>
                    <a:pt x="29" y="148"/>
                    <a:pt x="29" y="148"/>
                    <a:pt x="29" y="148"/>
                  </a:cubicBezTo>
                  <a:cubicBezTo>
                    <a:pt x="30" y="152"/>
                    <a:pt x="33" y="157"/>
                    <a:pt x="35" y="160"/>
                  </a:cubicBezTo>
                  <a:cubicBezTo>
                    <a:pt x="21" y="173"/>
                    <a:pt x="21" y="173"/>
                    <a:pt x="21" y="173"/>
                  </a:cubicBezTo>
                  <a:cubicBezTo>
                    <a:pt x="19" y="175"/>
                    <a:pt x="19" y="175"/>
                    <a:pt x="19" y="175"/>
                  </a:cubicBezTo>
                  <a:cubicBezTo>
                    <a:pt x="21" y="178"/>
                    <a:pt x="21" y="178"/>
                    <a:pt x="21" y="178"/>
                  </a:cubicBezTo>
                  <a:cubicBezTo>
                    <a:pt x="39" y="198"/>
                    <a:pt x="39" y="198"/>
                    <a:pt x="39" y="198"/>
                  </a:cubicBezTo>
                  <a:cubicBezTo>
                    <a:pt x="41" y="201"/>
                    <a:pt x="41" y="201"/>
                    <a:pt x="41" y="201"/>
                  </a:cubicBezTo>
                  <a:cubicBezTo>
                    <a:pt x="44" y="198"/>
                    <a:pt x="44" y="198"/>
                    <a:pt x="44" y="198"/>
                  </a:cubicBezTo>
                  <a:cubicBezTo>
                    <a:pt x="58" y="186"/>
                    <a:pt x="58" y="186"/>
                    <a:pt x="58" y="186"/>
                  </a:cubicBezTo>
                  <a:cubicBezTo>
                    <a:pt x="61" y="188"/>
                    <a:pt x="65" y="191"/>
                    <a:pt x="69" y="193"/>
                  </a:cubicBezTo>
                  <a:cubicBezTo>
                    <a:pt x="64" y="211"/>
                    <a:pt x="64" y="211"/>
                    <a:pt x="64" y="211"/>
                  </a:cubicBezTo>
                  <a:cubicBezTo>
                    <a:pt x="62" y="214"/>
                    <a:pt x="62" y="214"/>
                    <a:pt x="62" y="214"/>
                  </a:cubicBezTo>
                  <a:cubicBezTo>
                    <a:pt x="66" y="215"/>
                    <a:pt x="66" y="215"/>
                    <a:pt x="66" y="215"/>
                  </a:cubicBezTo>
                  <a:cubicBezTo>
                    <a:pt x="92" y="224"/>
                    <a:pt x="92" y="224"/>
                    <a:pt x="92" y="224"/>
                  </a:cubicBezTo>
                  <a:cubicBezTo>
                    <a:pt x="95" y="225"/>
                    <a:pt x="95" y="225"/>
                    <a:pt x="95" y="225"/>
                  </a:cubicBezTo>
                  <a:cubicBezTo>
                    <a:pt x="96" y="221"/>
                    <a:pt x="96" y="221"/>
                    <a:pt x="96" y="221"/>
                  </a:cubicBezTo>
                  <a:cubicBezTo>
                    <a:pt x="102" y="204"/>
                    <a:pt x="102" y="204"/>
                    <a:pt x="102" y="204"/>
                  </a:cubicBezTo>
                  <a:cubicBezTo>
                    <a:pt x="106" y="204"/>
                    <a:pt x="111" y="205"/>
                    <a:pt x="115" y="204"/>
                  </a:cubicBezTo>
                  <a:cubicBezTo>
                    <a:pt x="119" y="223"/>
                    <a:pt x="119" y="223"/>
                    <a:pt x="119" y="223"/>
                  </a:cubicBezTo>
                  <a:cubicBezTo>
                    <a:pt x="120" y="226"/>
                    <a:pt x="120" y="226"/>
                    <a:pt x="120" y="226"/>
                  </a:cubicBezTo>
                  <a:cubicBezTo>
                    <a:pt x="123" y="225"/>
                    <a:pt x="123" y="225"/>
                    <a:pt x="123" y="225"/>
                  </a:cubicBezTo>
                  <a:cubicBezTo>
                    <a:pt x="150" y="220"/>
                    <a:pt x="150" y="220"/>
                    <a:pt x="150" y="220"/>
                  </a:cubicBezTo>
                  <a:cubicBezTo>
                    <a:pt x="153" y="219"/>
                    <a:pt x="153" y="219"/>
                    <a:pt x="153" y="219"/>
                  </a:cubicBezTo>
                  <a:cubicBezTo>
                    <a:pt x="153" y="215"/>
                    <a:pt x="153" y="215"/>
                    <a:pt x="153" y="215"/>
                  </a:cubicBezTo>
                  <a:cubicBezTo>
                    <a:pt x="149" y="197"/>
                    <a:pt x="149" y="197"/>
                    <a:pt x="149" y="197"/>
                  </a:cubicBezTo>
                  <a:cubicBezTo>
                    <a:pt x="153" y="196"/>
                    <a:pt x="157" y="193"/>
                    <a:pt x="161" y="191"/>
                  </a:cubicBezTo>
                  <a:cubicBezTo>
                    <a:pt x="173" y="205"/>
                    <a:pt x="173" y="205"/>
                    <a:pt x="173" y="205"/>
                  </a:cubicBezTo>
                  <a:cubicBezTo>
                    <a:pt x="176" y="207"/>
                    <a:pt x="176" y="207"/>
                    <a:pt x="176" y="207"/>
                  </a:cubicBezTo>
                  <a:cubicBezTo>
                    <a:pt x="178" y="205"/>
                    <a:pt x="178" y="205"/>
                    <a:pt x="178" y="205"/>
                  </a:cubicBezTo>
                  <a:cubicBezTo>
                    <a:pt x="198" y="187"/>
                    <a:pt x="198" y="187"/>
                    <a:pt x="198" y="187"/>
                  </a:cubicBezTo>
                  <a:cubicBezTo>
                    <a:pt x="201" y="185"/>
                    <a:pt x="201" y="185"/>
                    <a:pt x="201" y="185"/>
                  </a:cubicBezTo>
                  <a:cubicBezTo>
                    <a:pt x="199" y="182"/>
                    <a:pt x="199" y="182"/>
                    <a:pt x="199" y="182"/>
                  </a:cubicBezTo>
                  <a:cubicBezTo>
                    <a:pt x="186" y="168"/>
                    <a:pt x="186" y="168"/>
                    <a:pt x="186" y="168"/>
                  </a:cubicBezTo>
                  <a:cubicBezTo>
                    <a:pt x="189" y="165"/>
                    <a:pt x="191" y="161"/>
                    <a:pt x="194" y="157"/>
                  </a:cubicBezTo>
                  <a:cubicBezTo>
                    <a:pt x="211" y="163"/>
                    <a:pt x="211" y="163"/>
                    <a:pt x="211" y="163"/>
                  </a:cubicBezTo>
                  <a:cubicBezTo>
                    <a:pt x="215" y="164"/>
                    <a:pt x="215" y="164"/>
                    <a:pt x="215" y="164"/>
                  </a:cubicBezTo>
                  <a:cubicBezTo>
                    <a:pt x="216" y="160"/>
                    <a:pt x="216" y="160"/>
                    <a:pt x="216" y="160"/>
                  </a:cubicBezTo>
                  <a:cubicBezTo>
                    <a:pt x="224" y="134"/>
                    <a:pt x="224" y="134"/>
                    <a:pt x="224" y="134"/>
                  </a:cubicBezTo>
                  <a:cubicBezTo>
                    <a:pt x="225" y="131"/>
                    <a:pt x="225" y="131"/>
                    <a:pt x="225" y="131"/>
                  </a:cubicBezTo>
                  <a:cubicBezTo>
                    <a:pt x="222" y="130"/>
                    <a:pt x="222" y="130"/>
                    <a:pt x="222" y="130"/>
                  </a:cubicBezTo>
                  <a:cubicBezTo>
                    <a:pt x="204" y="124"/>
                    <a:pt x="204" y="124"/>
                    <a:pt x="204" y="124"/>
                  </a:cubicBezTo>
                  <a:cubicBezTo>
                    <a:pt x="205" y="120"/>
                    <a:pt x="205" y="115"/>
                    <a:pt x="205" y="111"/>
                  </a:cubicBezTo>
                  <a:cubicBezTo>
                    <a:pt x="223" y="107"/>
                    <a:pt x="223" y="107"/>
                    <a:pt x="223" y="107"/>
                  </a:cubicBezTo>
                  <a:cubicBezTo>
                    <a:pt x="226" y="106"/>
                    <a:pt x="226" y="106"/>
                    <a:pt x="226" y="106"/>
                  </a:cubicBezTo>
                  <a:cubicBezTo>
                    <a:pt x="226" y="103"/>
                    <a:pt x="226" y="103"/>
                    <a:pt x="226" y="103"/>
                  </a:cubicBezTo>
                  <a:cubicBezTo>
                    <a:pt x="220" y="76"/>
                    <a:pt x="220" y="76"/>
                    <a:pt x="220" y="76"/>
                  </a:cubicBezTo>
                  <a:cubicBezTo>
                    <a:pt x="219" y="73"/>
                    <a:pt x="219" y="73"/>
                    <a:pt x="219" y="73"/>
                  </a:cubicBezTo>
                  <a:cubicBezTo>
                    <a:pt x="216" y="73"/>
                    <a:pt x="216" y="73"/>
                    <a:pt x="216" y="73"/>
                  </a:cubicBezTo>
                  <a:cubicBezTo>
                    <a:pt x="198" y="77"/>
                    <a:pt x="198" y="77"/>
                    <a:pt x="198" y="77"/>
                  </a:cubicBezTo>
                  <a:cubicBezTo>
                    <a:pt x="196" y="73"/>
                    <a:pt x="194" y="69"/>
                    <a:pt x="191" y="65"/>
                  </a:cubicBezTo>
                  <a:cubicBezTo>
                    <a:pt x="205" y="53"/>
                    <a:pt x="205" y="53"/>
                    <a:pt x="205" y="53"/>
                  </a:cubicBezTo>
                  <a:cubicBezTo>
                    <a:pt x="208" y="50"/>
                    <a:pt x="208" y="50"/>
                    <a:pt x="208" y="50"/>
                  </a:cubicBezTo>
                  <a:cubicBezTo>
                    <a:pt x="206" y="48"/>
                    <a:pt x="206" y="48"/>
                    <a:pt x="206" y="48"/>
                  </a:cubicBezTo>
                  <a:cubicBezTo>
                    <a:pt x="187" y="28"/>
                    <a:pt x="187" y="28"/>
                    <a:pt x="187" y="28"/>
                  </a:cubicBezTo>
                  <a:cubicBezTo>
                    <a:pt x="185" y="25"/>
                    <a:pt x="185" y="25"/>
                    <a:pt x="185" y="25"/>
                  </a:cubicBezTo>
                  <a:cubicBezTo>
                    <a:pt x="182" y="27"/>
                    <a:pt x="182" y="27"/>
                    <a:pt x="182" y="27"/>
                  </a:cubicBezTo>
                  <a:cubicBezTo>
                    <a:pt x="169" y="40"/>
                    <a:pt x="169" y="40"/>
                    <a:pt x="169" y="40"/>
                  </a:cubicBezTo>
                  <a:cubicBezTo>
                    <a:pt x="165" y="37"/>
                    <a:pt x="161" y="35"/>
                    <a:pt x="157" y="32"/>
                  </a:cubicBezTo>
                  <a:cubicBezTo>
                    <a:pt x="163" y="15"/>
                    <a:pt x="163" y="15"/>
                    <a:pt x="163" y="15"/>
                  </a:cubicBezTo>
                  <a:cubicBezTo>
                    <a:pt x="164" y="11"/>
                    <a:pt x="164" y="11"/>
                    <a:pt x="164" y="11"/>
                  </a:cubicBezTo>
                  <a:cubicBezTo>
                    <a:pt x="161" y="10"/>
                    <a:pt x="161" y="10"/>
                    <a:pt x="161" y="10"/>
                  </a:cubicBezTo>
                  <a:cubicBezTo>
                    <a:pt x="135" y="2"/>
                    <a:pt x="135" y="2"/>
                    <a:pt x="135" y="2"/>
                  </a:cubicBezTo>
                  <a:cubicBezTo>
                    <a:pt x="132" y="1"/>
                    <a:pt x="132" y="1"/>
                    <a:pt x="132" y="1"/>
                  </a:cubicBezTo>
                  <a:cubicBezTo>
                    <a:pt x="130" y="4"/>
                    <a:pt x="130" y="4"/>
                    <a:pt x="130" y="4"/>
                  </a:cubicBezTo>
                  <a:cubicBezTo>
                    <a:pt x="125" y="22"/>
                    <a:pt x="125" y="22"/>
                    <a:pt x="125" y="22"/>
                  </a:cubicBezTo>
                  <a:cubicBezTo>
                    <a:pt x="120" y="21"/>
                    <a:pt x="116" y="21"/>
                    <a:pt x="111" y="21"/>
                  </a:cubicBezTo>
                  <a:cubicBezTo>
                    <a:pt x="107" y="3"/>
                    <a:pt x="107" y="3"/>
                    <a:pt x="107" y="3"/>
                  </a:cubicBezTo>
                  <a:cubicBezTo>
                    <a:pt x="107" y="0"/>
                    <a:pt x="107" y="0"/>
                    <a:pt x="107" y="0"/>
                  </a:cubicBezTo>
                  <a:cubicBezTo>
                    <a:pt x="103" y="0"/>
                    <a:pt x="103" y="0"/>
                    <a:pt x="103" y="0"/>
                  </a:cubicBezTo>
                  <a:cubicBezTo>
                    <a:pt x="77" y="6"/>
                    <a:pt x="77" y="6"/>
                    <a:pt x="77" y="6"/>
                  </a:cubicBezTo>
                  <a:cubicBezTo>
                    <a:pt x="73" y="7"/>
                    <a:pt x="73" y="7"/>
                    <a:pt x="73" y="7"/>
                  </a:cubicBezTo>
                  <a:cubicBezTo>
                    <a:pt x="74" y="10"/>
                    <a:pt x="74" y="10"/>
                    <a:pt x="74" y="10"/>
                  </a:cubicBezTo>
                  <a:cubicBezTo>
                    <a:pt x="78" y="28"/>
                    <a:pt x="78" y="28"/>
                    <a:pt x="78" y="28"/>
                  </a:cubicBezTo>
                  <a:cubicBezTo>
                    <a:pt x="74" y="30"/>
                    <a:pt x="70" y="32"/>
                    <a:pt x="66" y="35"/>
                  </a:cubicBezTo>
                  <a:cubicBezTo>
                    <a:pt x="53" y="21"/>
                    <a:pt x="53" y="21"/>
                    <a:pt x="53" y="21"/>
                  </a:cubicBezTo>
                  <a:cubicBezTo>
                    <a:pt x="51" y="18"/>
                    <a:pt x="51" y="18"/>
                    <a:pt x="51" y="18"/>
                  </a:cubicBezTo>
                  <a:cubicBezTo>
                    <a:pt x="48" y="21"/>
                    <a:pt x="48" y="21"/>
                    <a:pt x="48" y="21"/>
                  </a:cubicBezTo>
                  <a:cubicBezTo>
                    <a:pt x="28" y="39"/>
                    <a:pt x="28" y="39"/>
                    <a:pt x="28" y="39"/>
                  </a:cubicBezTo>
                  <a:cubicBezTo>
                    <a:pt x="26" y="41"/>
                    <a:pt x="26" y="41"/>
                    <a:pt x="26" y="41"/>
                  </a:cubicBezTo>
                  <a:cubicBezTo>
                    <a:pt x="28" y="44"/>
                    <a:pt x="28" y="44"/>
                    <a:pt x="28" y="44"/>
                  </a:cubicBezTo>
                  <a:lnTo>
                    <a:pt x="40" y="57"/>
                  </a:lnTo>
                  <a:close/>
                  <a:moveTo>
                    <a:pt x="89" y="85"/>
                  </a:moveTo>
                  <a:cubicBezTo>
                    <a:pt x="104" y="72"/>
                    <a:pt x="127" y="73"/>
                    <a:pt x="141" y="88"/>
                  </a:cubicBezTo>
                  <a:cubicBezTo>
                    <a:pt x="154" y="103"/>
                    <a:pt x="153" y="127"/>
                    <a:pt x="138" y="140"/>
                  </a:cubicBezTo>
                  <a:cubicBezTo>
                    <a:pt x="123" y="154"/>
                    <a:pt x="99" y="153"/>
                    <a:pt x="86" y="137"/>
                  </a:cubicBezTo>
                  <a:cubicBezTo>
                    <a:pt x="72" y="122"/>
                    <a:pt x="73" y="99"/>
                    <a:pt x="89" y="85"/>
                  </a:cubicBezTo>
                  <a:close/>
                </a:path>
              </a:pathLst>
            </a:custGeom>
            <a:noFill/>
            <a:ln w="34925" cap="flat">
              <a:solidFill>
                <a:schemeClr val="accent3"/>
              </a:solidFill>
              <a:prstDash val="solid"/>
              <a:miter lim="800000"/>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17" name="Freeform 8"/>
            <p:cNvSpPr/>
            <p:nvPr/>
          </p:nvSpPr>
          <p:spPr bwMode="auto">
            <a:xfrm>
              <a:off x="6685148" y="1930674"/>
              <a:ext cx="1535923" cy="1328000"/>
            </a:xfrm>
            <a:custGeom>
              <a:avLst/>
              <a:gdLst>
                <a:gd name="T0" fmla="*/ 2147483646 w 1928"/>
                <a:gd name="T1" fmla="*/ 2147483646 h 1667"/>
                <a:gd name="T2" fmla="*/ 0 w 1928"/>
                <a:gd name="T3" fmla="*/ 2147483646 h 1667"/>
                <a:gd name="T4" fmla="*/ 2147483646 w 1928"/>
                <a:gd name="T5" fmla="*/ 0 h 1667"/>
                <a:gd name="T6" fmla="*/ 2147483646 w 1928"/>
                <a:gd name="T7" fmla="*/ 0 h 1667"/>
                <a:gd name="T8" fmla="*/ 2147483646 w 1928"/>
                <a:gd name="T9" fmla="*/ 2147483646 h 1667"/>
                <a:gd name="T10" fmla="*/ 2147483646 w 1928"/>
                <a:gd name="T11" fmla="*/ 2147483646 h 1667"/>
                <a:gd name="T12" fmla="*/ 2147483646 w 1928"/>
                <a:gd name="T13" fmla="*/ 2147483646 h 166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928" h="1667">
                  <a:moveTo>
                    <a:pt x="483" y="1667"/>
                  </a:moveTo>
                  <a:lnTo>
                    <a:pt x="0" y="834"/>
                  </a:lnTo>
                  <a:lnTo>
                    <a:pt x="483" y="0"/>
                  </a:lnTo>
                  <a:lnTo>
                    <a:pt x="1445" y="0"/>
                  </a:lnTo>
                  <a:lnTo>
                    <a:pt x="1928" y="834"/>
                  </a:lnTo>
                  <a:lnTo>
                    <a:pt x="1445" y="1667"/>
                  </a:lnTo>
                  <a:lnTo>
                    <a:pt x="483" y="1667"/>
                  </a:lnTo>
                  <a:close/>
                </a:path>
              </a:pathLst>
            </a:custGeom>
            <a:noFill/>
            <a:ln w="34925" cap="flat">
              <a:solidFill>
                <a:schemeClr val="accent3"/>
              </a:solidFill>
              <a:prstDash val="solid"/>
              <a:miter lim="800000"/>
            </a:ln>
            <a:extLst>
              <a:ext uri="{909E8E84-426E-40DD-AFC4-6F175D3DCCD1}">
                <a14:hiddenFill xmlns:a14="http://schemas.microsoft.com/office/drawing/2010/main">
                  <a:solidFill>
                    <a:srgbClr val="FFFFFF"/>
                  </a:solidFill>
                </a14:hiddenFill>
              </a:ext>
            </a:extLst>
          </p:spPr>
          <p:txBody>
            <a:bodyPr/>
            <a:lstStyle/>
            <a:p>
              <a:endParaRPr lang="zh-CN" altLang="en-US"/>
            </a:p>
          </p:txBody>
        </p:sp>
      </p:grpSp>
      <p:grpSp>
        <p:nvGrpSpPr>
          <p:cNvPr id="18" name="组合 66"/>
          <p:cNvGrpSpPr/>
          <p:nvPr/>
        </p:nvGrpSpPr>
        <p:grpSpPr bwMode="auto">
          <a:xfrm>
            <a:off x="6646863" y="4587875"/>
            <a:ext cx="1536700" cy="1328738"/>
            <a:chOff x="6646910" y="4883820"/>
            <a:chExt cx="1535923" cy="1328000"/>
          </a:xfrm>
        </p:grpSpPr>
        <p:sp>
          <p:nvSpPr>
            <p:cNvPr id="19" name="Freeform 9"/>
            <p:cNvSpPr/>
            <p:nvPr/>
          </p:nvSpPr>
          <p:spPr bwMode="auto">
            <a:xfrm>
              <a:off x="6646910" y="4883820"/>
              <a:ext cx="1535923" cy="1328000"/>
            </a:xfrm>
            <a:custGeom>
              <a:avLst/>
              <a:gdLst>
                <a:gd name="T0" fmla="*/ 2147483646 w 1928"/>
                <a:gd name="T1" fmla="*/ 2147483646 h 1667"/>
                <a:gd name="T2" fmla="*/ 0 w 1928"/>
                <a:gd name="T3" fmla="*/ 2147483646 h 1667"/>
                <a:gd name="T4" fmla="*/ 2147483646 w 1928"/>
                <a:gd name="T5" fmla="*/ 0 h 1667"/>
                <a:gd name="T6" fmla="*/ 2147483646 w 1928"/>
                <a:gd name="T7" fmla="*/ 0 h 1667"/>
                <a:gd name="T8" fmla="*/ 2147483646 w 1928"/>
                <a:gd name="T9" fmla="*/ 2147483646 h 1667"/>
                <a:gd name="T10" fmla="*/ 2147483646 w 1928"/>
                <a:gd name="T11" fmla="*/ 2147483646 h 1667"/>
                <a:gd name="T12" fmla="*/ 2147483646 w 1928"/>
                <a:gd name="T13" fmla="*/ 2147483646 h 166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928" h="1667">
                  <a:moveTo>
                    <a:pt x="483" y="1667"/>
                  </a:moveTo>
                  <a:lnTo>
                    <a:pt x="0" y="833"/>
                  </a:lnTo>
                  <a:lnTo>
                    <a:pt x="483" y="0"/>
                  </a:lnTo>
                  <a:lnTo>
                    <a:pt x="1444" y="0"/>
                  </a:lnTo>
                  <a:lnTo>
                    <a:pt x="1928" y="833"/>
                  </a:lnTo>
                  <a:lnTo>
                    <a:pt x="1444" y="1667"/>
                  </a:lnTo>
                  <a:lnTo>
                    <a:pt x="483" y="1667"/>
                  </a:lnTo>
                  <a:close/>
                </a:path>
              </a:pathLst>
            </a:custGeom>
            <a:noFill/>
            <a:ln w="34925" cap="flat">
              <a:solidFill>
                <a:schemeClr val="accent1"/>
              </a:solidFill>
              <a:prstDash val="solid"/>
              <a:miter lim="800000"/>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20" name="Freeform 10"/>
            <p:cNvSpPr/>
            <p:nvPr/>
          </p:nvSpPr>
          <p:spPr bwMode="auto">
            <a:xfrm>
              <a:off x="7520824" y="5120422"/>
              <a:ext cx="355302" cy="867542"/>
            </a:xfrm>
            <a:custGeom>
              <a:avLst/>
              <a:gdLst>
                <a:gd name="T0" fmla="*/ 2147483646 w 167"/>
                <a:gd name="T1" fmla="*/ 0 h 408"/>
                <a:gd name="T2" fmla="*/ 2147483646 w 167"/>
                <a:gd name="T3" fmla="*/ 2147483646 h 408"/>
                <a:gd name="T4" fmla="*/ 2147483646 w 167"/>
                <a:gd name="T5" fmla="*/ 2147483646 h 408"/>
                <a:gd name="T6" fmla="*/ 2147483646 w 167"/>
                <a:gd name="T7" fmla="*/ 2147483646 h 408"/>
                <a:gd name="T8" fmla="*/ 0 w 167"/>
                <a:gd name="T9" fmla="*/ 2147483646 h 408"/>
                <a:gd name="T10" fmla="*/ 2147483646 w 167"/>
                <a:gd name="T11" fmla="*/ 2147483646 h 408"/>
                <a:gd name="T12" fmla="*/ 2147483646 w 167"/>
                <a:gd name="T13" fmla="*/ 0 h 408"/>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67" h="408">
                  <a:moveTo>
                    <a:pt x="26" y="0"/>
                  </a:moveTo>
                  <a:cubicBezTo>
                    <a:pt x="24" y="33"/>
                    <a:pt x="24" y="33"/>
                    <a:pt x="24" y="33"/>
                  </a:cubicBezTo>
                  <a:cubicBezTo>
                    <a:pt x="91" y="64"/>
                    <a:pt x="135" y="134"/>
                    <a:pt x="130" y="211"/>
                  </a:cubicBezTo>
                  <a:cubicBezTo>
                    <a:pt x="125" y="289"/>
                    <a:pt x="72" y="353"/>
                    <a:pt x="2" y="375"/>
                  </a:cubicBezTo>
                  <a:cubicBezTo>
                    <a:pt x="0" y="408"/>
                    <a:pt x="0" y="408"/>
                    <a:pt x="0" y="408"/>
                  </a:cubicBezTo>
                  <a:cubicBezTo>
                    <a:pt x="88" y="385"/>
                    <a:pt x="155" y="308"/>
                    <a:pt x="161" y="213"/>
                  </a:cubicBezTo>
                  <a:cubicBezTo>
                    <a:pt x="167" y="118"/>
                    <a:pt x="110" y="34"/>
                    <a:pt x="26" y="0"/>
                  </a:cubicBezTo>
                  <a:close/>
                </a:path>
              </a:pathLst>
            </a:custGeom>
            <a:noFill/>
            <a:ln w="34925" cap="flat">
              <a:solidFill>
                <a:schemeClr val="accent1"/>
              </a:solidFill>
              <a:prstDash val="solid"/>
              <a:miter lim="800000"/>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21" name="Freeform 11"/>
            <p:cNvSpPr/>
            <p:nvPr/>
          </p:nvSpPr>
          <p:spPr bwMode="auto">
            <a:xfrm>
              <a:off x="7383005" y="5862891"/>
              <a:ext cx="146582" cy="169685"/>
            </a:xfrm>
            <a:custGeom>
              <a:avLst/>
              <a:gdLst>
                <a:gd name="T0" fmla="*/ 0 w 184"/>
                <a:gd name="T1" fmla="*/ 2147483646 h 213"/>
                <a:gd name="T2" fmla="*/ 2147483646 w 184"/>
                <a:gd name="T3" fmla="*/ 2147483646 h 213"/>
                <a:gd name="T4" fmla="*/ 2147483646 w 184"/>
                <a:gd name="T5" fmla="*/ 0 h 213"/>
                <a:gd name="T6" fmla="*/ 2147483646 w 184"/>
                <a:gd name="T7" fmla="*/ 2147483646 h 213"/>
                <a:gd name="T8" fmla="*/ 2147483646 w 184"/>
                <a:gd name="T9" fmla="*/ 2147483646 h 213"/>
                <a:gd name="T10" fmla="*/ 2147483646 w 184"/>
                <a:gd name="T11" fmla="*/ 2147483646 h 213"/>
                <a:gd name="T12" fmla="*/ 0 w 184"/>
                <a:gd name="T13" fmla="*/ 2147483646 h 213"/>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84" h="213">
                  <a:moveTo>
                    <a:pt x="0" y="96"/>
                  </a:moveTo>
                  <a:lnTo>
                    <a:pt x="90" y="48"/>
                  </a:lnTo>
                  <a:lnTo>
                    <a:pt x="184" y="0"/>
                  </a:lnTo>
                  <a:lnTo>
                    <a:pt x="179" y="106"/>
                  </a:lnTo>
                  <a:lnTo>
                    <a:pt x="171" y="213"/>
                  </a:lnTo>
                  <a:lnTo>
                    <a:pt x="85" y="154"/>
                  </a:lnTo>
                  <a:lnTo>
                    <a:pt x="0" y="96"/>
                  </a:lnTo>
                  <a:close/>
                </a:path>
              </a:pathLst>
            </a:custGeom>
            <a:noFill/>
            <a:ln w="34925" cap="flat">
              <a:solidFill>
                <a:schemeClr val="accent1"/>
              </a:solidFill>
              <a:prstDash val="solid"/>
              <a:miter lim="800000"/>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22" name="Freeform 12"/>
            <p:cNvSpPr/>
            <p:nvPr/>
          </p:nvSpPr>
          <p:spPr bwMode="auto">
            <a:xfrm>
              <a:off x="6961583" y="5105286"/>
              <a:ext cx="321046" cy="867542"/>
            </a:xfrm>
            <a:custGeom>
              <a:avLst/>
              <a:gdLst>
                <a:gd name="T0" fmla="*/ 2147483646 w 151"/>
                <a:gd name="T1" fmla="*/ 2147483646 h 408"/>
                <a:gd name="T2" fmla="*/ 2147483646 w 151"/>
                <a:gd name="T3" fmla="*/ 2147483646 h 408"/>
                <a:gd name="T4" fmla="*/ 2147483646 w 151"/>
                <a:gd name="T5" fmla="*/ 2147483646 h 408"/>
                <a:gd name="T6" fmla="*/ 2147483646 w 151"/>
                <a:gd name="T7" fmla="*/ 2147483646 h 408"/>
                <a:gd name="T8" fmla="*/ 2147483646 w 151"/>
                <a:gd name="T9" fmla="*/ 0 h 408"/>
                <a:gd name="T10" fmla="*/ 2147483646 w 151"/>
                <a:gd name="T11" fmla="*/ 2147483646 h 408"/>
                <a:gd name="T12" fmla="*/ 2147483646 w 151"/>
                <a:gd name="T13" fmla="*/ 2147483646 h 408"/>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51" h="408">
                  <a:moveTo>
                    <a:pt x="148" y="408"/>
                  </a:moveTo>
                  <a:cubicBezTo>
                    <a:pt x="148" y="375"/>
                    <a:pt x="148" y="375"/>
                    <a:pt x="148" y="375"/>
                  </a:cubicBezTo>
                  <a:cubicBezTo>
                    <a:pt x="80" y="348"/>
                    <a:pt x="32" y="281"/>
                    <a:pt x="32" y="203"/>
                  </a:cubicBezTo>
                  <a:cubicBezTo>
                    <a:pt x="33" y="125"/>
                    <a:pt x="82" y="59"/>
                    <a:pt x="151" y="33"/>
                  </a:cubicBezTo>
                  <a:cubicBezTo>
                    <a:pt x="151" y="0"/>
                    <a:pt x="151" y="0"/>
                    <a:pt x="151" y="0"/>
                  </a:cubicBezTo>
                  <a:cubicBezTo>
                    <a:pt x="65" y="27"/>
                    <a:pt x="2" y="107"/>
                    <a:pt x="1" y="203"/>
                  </a:cubicBezTo>
                  <a:cubicBezTo>
                    <a:pt x="0" y="298"/>
                    <a:pt x="62" y="379"/>
                    <a:pt x="148" y="408"/>
                  </a:cubicBezTo>
                  <a:close/>
                </a:path>
              </a:pathLst>
            </a:custGeom>
            <a:noFill/>
            <a:ln w="34925" cap="flat">
              <a:solidFill>
                <a:schemeClr val="accent1"/>
              </a:solidFill>
              <a:prstDash val="solid"/>
              <a:miter lim="800000"/>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23" name="Freeform 13"/>
            <p:cNvSpPr/>
            <p:nvPr/>
          </p:nvSpPr>
          <p:spPr bwMode="auto">
            <a:xfrm>
              <a:off x="7286612" y="5060674"/>
              <a:ext cx="142599" cy="169685"/>
            </a:xfrm>
            <a:custGeom>
              <a:avLst/>
              <a:gdLst>
                <a:gd name="T0" fmla="*/ 2147483646 w 179"/>
                <a:gd name="T1" fmla="*/ 2147483646 h 213"/>
                <a:gd name="T2" fmla="*/ 2147483646 w 179"/>
                <a:gd name="T3" fmla="*/ 2147483646 h 213"/>
                <a:gd name="T4" fmla="*/ 0 w 179"/>
                <a:gd name="T5" fmla="*/ 2147483646 h 213"/>
                <a:gd name="T6" fmla="*/ 0 w 179"/>
                <a:gd name="T7" fmla="*/ 2147483646 h 213"/>
                <a:gd name="T8" fmla="*/ 0 w 179"/>
                <a:gd name="T9" fmla="*/ 0 h 213"/>
                <a:gd name="T10" fmla="*/ 2147483646 w 179"/>
                <a:gd name="T11" fmla="*/ 2147483646 h 213"/>
                <a:gd name="T12" fmla="*/ 2147483646 w 179"/>
                <a:gd name="T13" fmla="*/ 2147483646 h 213"/>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79" h="213">
                  <a:moveTo>
                    <a:pt x="179" y="107"/>
                  </a:moveTo>
                  <a:lnTo>
                    <a:pt x="91" y="160"/>
                  </a:lnTo>
                  <a:lnTo>
                    <a:pt x="0" y="213"/>
                  </a:lnTo>
                  <a:lnTo>
                    <a:pt x="0" y="107"/>
                  </a:lnTo>
                  <a:lnTo>
                    <a:pt x="0" y="0"/>
                  </a:lnTo>
                  <a:lnTo>
                    <a:pt x="91" y="53"/>
                  </a:lnTo>
                  <a:lnTo>
                    <a:pt x="179" y="107"/>
                  </a:lnTo>
                  <a:close/>
                </a:path>
              </a:pathLst>
            </a:custGeom>
            <a:noFill/>
            <a:ln w="34925" cap="flat">
              <a:solidFill>
                <a:schemeClr val="accent1"/>
              </a:solidFill>
              <a:prstDash val="solid"/>
              <a:miter lim="800000"/>
            </a:ln>
            <a:extLst>
              <a:ext uri="{909E8E84-426E-40DD-AFC4-6F175D3DCCD1}">
                <a14:hiddenFill xmlns:a14="http://schemas.microsoft.com/office/drawing/2010/main">
                  <a:solidFill>
                    <a:srgbClr val="FFFFFF"/>
                  </a:solidFill>
                </a14:hiddenFill>
              </a:ext>
            </a:extLst>
          </p:spPr>
          <p:txBody>
            <a:bodyPr/>
            <a:lstStyle/>
            <a:p>
              <a:endParaRPr lang="zh-CN" altLang="en-US"/>
            </a:p>
          </p:txBody>
        </p:sp>
      </p:grpSp>
      <p:grpSp>
        <p:nvGrpSpPr>
          <p:cNvPr id="24" name="组合 23"/>
          <p:cNvGrpSpPr/>
          <p:nvPr/>
        </p:nvGrpSpPr>
        <p:grpSpPr bwMode="auto">
          <a:xfrm>
            <a:off x="4019550" y="4613275"/>
            <a:ext cx="1536700" cy="1328738"/>
            <a:chOff x="4019550" y="4613275"/>
            <a:chExt cx="1536700" cy="1328738"/>
          </a:xfrm>
        </p:grpSpPr>
        <p:sp>
          <p:nvSpPr>
            <p:cNvPr id="25" name="Freeform 14"/>
            <p:cNvSpPr/>
            <p:nvPr/>
          </p:nvSpPr>
          <p:spPr bwMode="auto">
            <a:xfrm>
              <a:off x="4019550" y="4613275"/>
              <a:ext cx="1536700" cy="1328738"/>
            </a:xfrm>
            <a:custGeom>
              <a:avLst/>
              <a:gdLst>
                <a:gd name="T0" fmla="*/ 385574 w 1929"/>
                <a:gd name="T1" fmla="*/ 1328000 h 1667"/>
                <a:gd name="T2" fmla="*/ 0 w 1929"/>
                <a:gd name="T3" fmla="*/ 663602 h 1667"/>
                <a:gd name="T4" fmla="*/ 385574 w 1929"/>
                <a:gd name="T5" fmla="*/ 0 h 1667"/>
                <a:gd name="T6" fmla="*/ 1151145 w 1929"/>
                <a:gd name="T7" fmla="*/ 0 h 1667"/>
                <a:gd name="T8" fmla="*/ 1536719 w 1929"/>
                <a:gd name="T9" fmla="*/ 663602 h 1667"/>
                <a:gd name="T10" fmla="*/ 1151145 w 1929"/>
                <a:gd name="T11" fmla="*/ 1328000 h 1667"/>
                <a:gd name="T12" fmla="*/ 385574 w 1929"/>
                <a:gd name="T13" fmla="*/ 1328000 h 166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929" h="1667">
                  <a:moveTo>
                    <a:pt x="484" y="1667"/>
                  </a:moveTo>
                  <a:lnTo>
                    <a:pt x="0" y="833"/>
                  </a:lnTo>
                  <a:lnTo>
                    <a:pt x="484" y="0"/>
                  </a:lnTo>
                  <a:lnTo>
                    <a:pt x="1445" y="0"/>
                  </a:lnTo>
                  <a:lnTo>
                    <a:pt x="1929" y="833"/>
                  </a:lnTo>
                  <a:lnTo>
                    <a:pt x="1445" y="1667"/>
                  </a:lnTo>
                  <a:lnTo>
                    <a:pt x="484" y="1667"/>
                  </a:lnTo>
                  <a:close/>
                </a:path>
              </a:pathLst>
            </a:custGeom>
            <a:noFill/>
            <a:ln w="34925" cap="flat">
              <a:solidFill>
                <a:schemeClr val="accent2"/>
              </a:solidFill>
              <a:prstDash val="solid"/>
              <a:miter lim="800000"/>
            </a:ln>
            <a:extLst>
              <a:ext uri="{909E8E84-426E-40DD-AFC4-6F175D3DCCD1}">
                <a14:hiddenFill xmlns:a14="http://schemas.microsoft.com/office/drawing/2010/main">
                  <a:solidFill>
                    <a:srgbClr val="FFFFFF"/>
                  </a:solidFill>
                </a14:hiddenFill>
              </a:ext>
            </a:extLst>
          </p:spPr>
          <p:txBody>
            <a:bodyPr/>
            <a:lstStyle/>
            <a:p>
              <a:pPr>
                <a:defRPr/>
              </a:pPr>
              <a:endParaRPr lang="zh-CN" altLang="en-US"/>
            </a:p>
          </p:txBody>
        </p:sp>
        <p:grpSp>
          <p:nvGrpSpPr>
            <p:cNvPr id="26" name="组合 60"/>
            <p:cNvGrpSpPr/>
            <p:nvPr/>
          </p:nvGrpSpPr>
          <p:grpSpPr bwMode="auto">
            <a:xfrm>
              <a:off x="4478338" y="4876800"/>
              <a:ext cx="612775" cy="809625"/>
              <a:chOff x="4478455" y="5173001"/>
              <a:chExt cx="612617" cy="808590"/>
            </a:xfrm>
          </p:grpSpPr>
          <p:sp>
            <p:nvSpPr>
              <p:cNvPr id="27" name="Freeform 15"/>
              <p:cNvSpPr/>
              <p:nvPr/>
            </p:nvSpPr>
            <p:spPr bwMode="auto">
              <a:xfrm>
                <a:off x="4478455" y="5173001"/>
                <a:ext cx="612617" cy="808590"/>
              </a:xfrm>
              <a:custGeom>
                <a:avLst/>
                <a:gdLst>
                  <a:gd name="T0" fmla="*/ 612617 w 288"/>
                  <a:gd name="T1" fmla="*/ 783056 h 380"/>
                  <a:gd name="T2" fmla="*/ 587091 w 288"/>
                  <a:gd name="T3" fmla="*/ 808590 h 380"/>
                  <a:gd name="T4" fmla="*/ 25526 w 288"/>
                  <a:gd name="T5" fmla="*/ 808590 h 380"/>
                  <a:gd name="T6" fmla="*/ 0 w 288"/>
                  <a:gd name="T7" fmla="*/ 783056 h 380"/>
                  <a:gd name="T8" fmla="*/ 0 w 288"/>
                  <a:gd name="T9" fmla="*/ 25534 h 380"/>
                  <a:gd name="T10" fmla="*/ 25526 w 288"/>
                  <a:gd name="T11" fmla="*/ 0 h 380"/>
                  <a:gd name="T12" fmla="*/ 587091 w 288"/>
                  <a:gd name="T13" fmla="*/ 0 h 380"/>
                  <a:gd name="T14" fmla="*/ 612617 w 288"/>
                  <a:gd name="T15" fmla="*/ 25534 h 380"/>
                  <a:gd name="T16" fmla="*/ 612617 w 288"/>
                  <a:gd name="T17" fmla="*/ 783056 h 38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88" h="380">
                    <a:moveTo>
                      <a:pt x="288" y="368"/>
                    </a:moveTo>
                    <a:cubicBezTo>
                      <a:pt x="288" y="375"/>
                      <a:pt x="283" y="380"/>
                      <a:pt x="276" y="380"/>
                    </a:cubicBezTo>
                    <a:cubicBezTo>
                      <a:pt x="12" y="380"/>
                      <a:pt x="12" y="380"/>
                      <a:pt x="12" y="380"/>
                    </a:cubicBezTo>
                    <a:cubicBezTo>
                      <a:pt x="5" y="380"/>
                      <a:pt x="0" y="375"/>
                      <a:pt x="0" y="368"/>
                    </a:cubicBezTo>
                    <a:cubicBezTo>
                      <a:pt x="0" y="12"/>
                      <a:pt x="0" y="12"/>
                      <a:pt x="0" y="12"/>
                    </a:cubicBezTo>
                    <a:cubicBezTo>
                      <a:pt x="0" y="5"/>
                      <a:pt x="5" y="0"/>
                      <a:pt x="12" y="0"/>
                    </a:cubicBezTo>
                    <a:cubicBezTo>
                      <a:pt x="276" y="0"/>
                      <a:pt x="276" y="0"/>
                      <a:pt x="276" y="0"/>
                    </a:cubicBezTo>
                    <a:cubicBezTo>
                      <a:pt x="283" y="0"/>
                      <a:pt x="288" y="5"/>
                      <a:pt x="288" y="12"/>
                    </a:cubicBezTo>
                    <a:lnTo>
                      <a:pt x="288" y="368"/>
                    </a:lnTo>
                    <a:close/>
                  </a:path>
                </a:pathLst>
              </a:custGeom>
              <a:noFill/>
              <a:ln w="34925" cap="flat">
                <a:solidFill>
                  <a:schemeClr val="accent2"/>
                </a:solidFill>
                <a:prstDash val="solid"/>
                <a:miter lim="800000"/>
              </a:ln>
              <a:extLst>
                <a:ext uri="{909E8E84-426E-40DD-AFC4-6F175D3DCCD1}">
                  <a14:hiddenFill xmlns:a14="http://schemas.microsoft.com/office/drawing/2010/main">
                    <a:solidFill>
                      <a:srgbClr val="FFFFFF"/>
                    </a:solidFill>
                  </a14:hiddenFill>
                </a:ext>
              </a:extLst>
            </p:spPr>
            <p:txBody>
              <a:bodyPr/>
              <a:lstStyle/>
              <a:p>
                <a:pPr>
                  <a:defRPr/>
                </a:pPr>
                <a:endParaRPr lang="zh-CN" altLang="en-US"/>
              </a:p>
            </p:txBody>
          </p:sp>
          <p:sp>
            <p:nvSpPr>
              <p:cNvPr id="28" name="Line 16"/>
              <p:cNvSpPr>
                <a:spLocks noChangeShapeType="1"/>
              </p:cNvSpPr>
              <p:nvPr/>
            </p:nvSpPr>
            <p:spPr bwMode="auto">
              <a:xfrm>
                <a:off x="4665732" y="5377527"/>
                <a:ext cx="247586" cy="0"/>
              </a:xfrm>
              <a:prstGeom prst="line">
                <a:avLst/>
              </a:prstGeom>
              <a:noFill/>
              <a:ln w="34925">
                <a:solidFill>
                  <a:schemeClr val="accent2"/>
                </a:solidFill>
                <a:miter lim="800000"/>
              </a:ln>
              <a:extLst>
                <a:ext uri="{909E8E84-426E-40DD-AFC4-6F175D3DCCD1}">
                  <a14:hiddenFill xmlns:a14="http://schemas.microsoft.com/office/drawing/2010/main">
                    <a:noFill/>
                  </a14:hiddenFill>
                </a:ext>
              </a:extLst>
            </p:spPr>
            <p:txBody>
              <a:bodyPr/>
              <a:lstStyle/>
              <a:p>
                <a:pPr>
                  <a:defRPr/>
                </a:pPr>
                <a:endParaRPr lang="zh-CN" altLang="en-US"/>
              </a:p>
            </p:txBody>
          </p:sp>
          <p:sp>
            <p:nvSpPr>
              <p:cNvPr id="29" name="Line 17"/>
              <p:cNvSpPr>
                <a:spLocks noChangeShapeType="1"/>
              </p:cNvSpPr>
              <p:nvPr/>
            </p:nvSpPr>
            <p:spPr bwMode="auto">
              <a:xfrm>
                <a:off x="4554635" y="5496437"/>
                <a:ext cx="468191" cy="0"/>
              </a:xfrm>
              <a:prstGeom prst="line">
                <a:avLst/>
              </a:prstGeom>
              <a:noFill/>
              <a:ln w="34925">
                <a:solidFill>
                  <a:schemeClr val="accent2"/>
                </a:solidFill>
                <a:miter lim="800000"/>
              </a:ln>
              <a:extLst>
                <a:ext uri="{909E8E84-426E-40DD-AFC4-6F175D3DCCD1}">
                  <a14:hiddenFill xmlns:a14="http://schemas.microsoft.com/office/drawing/2010/main">
                    <a:noFill/>
                  </a14:hiddenFill>
                </a:ext>
              </a:extLst>
            </p:spPr>
            <p:txBody>
              <a:bodyPr/>
              <a:lstStyle/>
              <a:p>
                <a:pPr>
                  <a:defRPr/>
                </a:pPr>
                <a:endParaRPr lang="zh-CN" altLang="en-US"/>
              </a:p>
            </p:txBody>
          </p:sp>
          <p:sp>
            <p:nvSpPr>
              <p:cNvPr id="30" name="Line 18"/>
              <p:cNvSpPr>
                <a:spLocks noChangeShapeType="1"/>
              </p:cNvSpPr>
              <p:nvPr/>
            </p:nvSpPr>
            <p:spPr bwMode="auto">
              <a:xfrm>
                <a:off x="4554635" y="5547172"/>
                <a:ext cx="417404" cy="0"/>
              </a:xfrm>
              <a:prstGeom prst="line">
                <a:avLst/>
              </a:prstGeom>
              <a:noFill/>
              <a:ln w="34925">
                <a:solidFill>
                  <a:schemeClr val="accent2"/>
                </a:solidFill>
                <a:miter lim="800000"/>
              </a:ln>
              <a:extLst>
                <a:ext uri="{909E8E84-426E-40DD-AFC4-6F175D3DCCD1}">
                  <a14:hiddenFill xmlns:a14="http://schemas.microsoft.com/office/drawing/2010/main">
                    <a:noFill/>
                  </a14:hiddenFill>
                </a:ext>
              </a:extLst>
            </p:spPr>
            <p:txBody>
              <a:bodyPr/>
              <a:lstStyle/>
              <a:p>
                <a:pPr>
                  <a:defRPr/>
                </a:pPr>
                <a:endParaRPr lang="zh-CN" altLang="en-US"/>
              </a:p>
            </p:txBody>
          </p:sp>
          <p:sp>
            <p:nvSpPr>
              <p:cNvPr id="31" name="Line 19"/>
              <p:cNvSpPr>
                <a:spLocks noChangeShapeType="1"/>
              </p:cNvSpPr>
              <p:nvPr/>
            </p:nvSpPr>
            <p:spPr bwMode="auto">
              <a:xfrm>
                <a:off x="4554635" y="5607420"/>
                <a:ext cx="374553" cy="0"/>
              </a:xfrm>
              <a:prstGeom prst="line">
                <a:avLst/>
              </a:prstGeom>
              <a:noFill/>
              <a:ln w="34925">
                <a:solidFill>
                  <a:schemeClr val="accent2"/>
                </a:solidFill>
                <a:miter lim="800000"/>
              </a:ln>
              <a:extLst>
                <a:ext uri="{909E8E84-426E-40DD-AFC4-6F175D3DCCD1}">
                  <a14:hiddenFill xmlns:a14="http://schemas.microsoft.com/office/drawing/2010/main">
                    <a:noFill/>
                  </a14:hiddenFill>
                </a:ext>
              </a:extLst>
            </p:spPr>
            <p:txBody>
              <a:bodyPr/>
              <a:lstStyle/>
              <a:p>
                <a:pPr>
                  <a:defRPr/>
                </a:pPr>
                <a:endParaRPr lang="zh-CN" altLang="en-US"/>
              </a:p>
            </p:txBody>
          </p:sp>
          <p:sp>
            <p:nvSpPr>
              <p:cNvPr id="32" name="Line 20"/>
              <p:cNvSpPr>
                <a:spLocks noChangeShapeType="1"/>
              </p:cNvSpPr>
              <p:nvPr/>
            </p:nvSpPr>
            <p:spPr bwMode="auto">
              <a:xfrm>
                <a:off x="4554635" y="5667668"/>
                <a:ext cx="468191" cy="0"/>
              </a:xfrm>
              <a:prstGeom prst="line">
                <a:avLst/>
              </a:prstGeom>
              <a:noFill/>
              <a:ln w="34925">
                <a:solidFill>
                  <a:schemeClr val="accent2"/>
                </a:solidFill>
                <a:miter lim="800000"/>
              </a:ln>
              <a:extLst>
                <a:ext uri="{909E8E84-426E-40DD-AFC4-6F175D3DCCD1}">
                  <a14:hiddenFill xmlns:a14="http://schemas.microsoft.com/office/drawing/2010/main">
                    <a:noFill/>
                  </a14:hiddenFill>
                </a:ext>
              </a:extLst>
            </p:spPr>
            <p:txBody>
              <a:bodyPr/>
              <a:lstStyle/>
              <a:p>
                <a:pPr>
                  <a:defRPr/>
                </a:pPr>
                <a:endParaRPr lang="zh-CN" altLang="en-US"/>
              </a:p>
            </p:txBody>
          </p:sp>
          <p:sp>
            <p:nvSpPr>
              <p:cNvPr id="33" name="Line 21"/>
              <p:cNvSpPr>
                <a:spLocks noChangeShapeType="1"/>
              </p:cNvSpPr>
              <p:nvPr/>
            </p:nvSpPr>
            <p:spPr bwMode="auto">
              <a:xfrm>
                <a:off x="4554635" y="5726331"/>
                <a:ext cx="426927" cy="0"/>
              </a:xfrm>
              <a:prstGeom prst="line">
                <a:avLst/>
              </a:prstGeom>
              <a:noFill/>
              <a:ln w="34925">
                <a:solidFill>
                  <a:schemeClr val="accent2"/>
                </a:solidFill>
                <a:miter lim="800000"/>
              </a:ln>
              <a:extLst>
                <a:ext uri="{909E8E84-426E-40DD-AFC4-6F175D3DCCD1}">
                  <a14:hiddenFill xmlns:a14="http://schemas.microsoft.com/office/drawing/2010/main">
                    <a:noFill/>
                  </a14:hiddenFill>
                </a:ext>
              </a:extLst>
            </p:spPr>
            <p:txBody>
              <a:bodyPr/>
              <a:lstStyle/>
              <a:p>
                <a:pPr>
                  <a:defRPr/>
                </a:pPr>
                <a:endParaRPr lang="zh-CN" altLang="en-US"/>
              </a:p>
            </p:txBody>
          </p:sp>
          <p:sp>
            <p:nvSpPr>
              <p:cNvPr id="34" name="Line 22"/>
              <p:cNvSpPr>
                <a:spLocks noChangeShapeType="1"/>
              </p:cNvSpPr>
              <p:nvPr/>
            </p:nvSpPr>
            <p:spPr bwMode="auto">
              <a:xfrm>
                <a:off x="4554635" y="5777066"/>
                <a:ext cx="468191" cy="0"/>
              </a:xfrm>
              <a:prstGeom prst="line">
                <a:avLst/>
              </a:prstGeom>
              <a:noFill/>
              <a:ln w="34925">
                <a:solidFill>
                  <a:schemeClr val="accent2"/>
                </a:solidFill>
                <a:miter lim="800000"/>
              </a:ln>
              <a:extLst>
                <a:ext uri="{909E8E84-426E-40DD-AFC4-6F175D3DCCD1}">
                  <a14:hiddenFill xmlns:a14="http://schemas.microsoft.com/office/drawing/2010/main">
                    <a:noFill/>
                  </a14:hiddenFill>
                </a:ext>
              </a:extLst>
            </p:spPr>
            <p:txBody>
              <a:bodyPr/>
              <a:lstStyle/>
              <a:p>
                <a:pPr>
                  <a:defRPr/>
                </a:pPr>
                <a:endParaRPr lang="zh-CN" altLang="en-US"/>
              </a:p>
            </p:txBody>
          </p:sp>
          <p:sp>
            <p:nvSpPr>
              <p:cNvPr id="35" name="Line 23"/>
              <p:cNvSpPr>
                <a:spLocks noChangeShapeType="1"/>
              </p:cNvSpPr>
              <p:nvPr/>
            </p:nvSpPr>
            <p:spPr bwMode="auto">
              <a:xfrm>
                <a:off x="4665732" y="5895976"/>
                <a:ext cx="247586" cy="0"/>
              </a:xfrm>
              <a:prstGeom prst="line">
                <a:avLst/>
              </a:prstGeom>
              <a:noFill/>
              <a:ln w="34925">
                <a:solidFill>
                  <a:schemeClr val="accent2"/>
                </a:solidFill>
                <a:miter lim="800000"/>
              </a:ln>
              <a:extLst>
                <a:ext uri="{909E8E84-426E-40DD-AFC4-6F175D3DCCD1}">
                  <a14:hiddenFill xmlns:a14="http://schemas.microsoft.com/office/drawing/2010/main">
                    <a:noFill/>
                  </a14:hiddenFill>
                </a:ext>
              </a:extLst>
            </p:spPr>
            <p:txBody>
              <a:bodyPr/>
              <a:lstStyle/>
              <a:p>
                <a:pPr>
                  <a:defRPr/>
                </a:pPr>
                <a:endParaRPr lang="zh-CN" altLang="en-US"/>
              </a:p>
            </p:txBody>
          </p:sp>
        </p:grpSp>
      </p:grpSp>
      <p:grpSp>
        <p:nvGrpSpPr>
          <p:cNvPr id="36" name="组合 65"/>
          <p:cNvGrpSpPr/>
          <p:nvPr/>
        </p:nvGrpSpPr>
        <p:grpSpPr bwMode="auto">
          <a:xfrm>
            <a:off x="4011613" y="1635125"/>
            <a:ext cx="1533525" cy="1328738"/>
            <a:chOff x="4010827" y="1930674"/>
            <a:chExt cx="1533533" cy="1328000"/>
          </a:xfrm>
        </p:grpSpPr>
        <p:sp>
          <p:nvSpPr>
            <p:cNvPr id="37" name="Freeform 24"/>
            <p:cNvSpPr/>
            <p:nvPr/>
          </p:nvSpPr>
          <p:spPr bwMode="auto">
            <a:xfrm>
              <a:off x="4010827" y="1930674"/>
              <a:ext cx="1533533" cy="1328000"/>
            </a:xfrm>
            <a:custGeom>
              <a:avLst/>
              <a:gdLst>
                <a:gd name="T0" fmla="*/ 2147483646 w 1925"/>
                <a:gd name="T1" fmla="*/ 2147483646 h 1667"/>
                <a:gd name="T2" fmla="*/ 0 w 1925"/>
                <a:gd name="T3" fmla="*/ 2147483646 h 1667"/>
                <a:gd name="T4" fmla="*/ 2147483646 w 1925"/>
                <a:gd name="T5" fmla="*/ 0 h 1667"/>
                <a:gd name="T6" fmla="*/ 2147483646 w 1925"/>
                <a:gd name="T7" fmla="*/ 0 h 1667"/>
                <a:gd name="T8" fmla="*/ 2147483646 w 1925"/>
                <a:gd name="T9" fmla="*/ 2147483646 h 1667"/>
                <a:gd name="T10" fmla="*/ 2147483646 w 1925"/>
                <a:gd name="T11" fmla="*/ 2147483646 h 1667"/>
                <a:gd name="T12" fmla="*/ 2147483646 w 1925"/>
                <a:gd name="T13" fmla="*/ 2147483646 h 166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925" h="1667">
                  <a:moveTo>
                    <a:pt x="480" y="1667"/>
                  </a:moveTo>
                  <a:lnTo>
                    <a:pt x="0" y="834"/>
                  </a:lnTo>
                  <a:lnTo>
                    <a:pt x="480" y="0"/>
                  </a:lnTo>
                  <a:lnTo>
                    <a:pt x="1445" y="0"/>
                  </a:lnTo>
                  <a:lnTo>
                    <a:pt x="1925" y="834"/>
                  </a:lnTo>
                  <a:lnTo>
                    <a:pt x="1445" y="1667"/>
                  </a:lnTo>
                  <a:lnTo>
                    <a:pt x="480" y="1667"/>
                  </a:lnTo>
                  <a:close/>
                </a:path>
              </a:pathLst>
            </a:custGeom>
            <a:noFill/>
            <a:ln w="34925" cap="flat">
              <a:solidFill>
                <a:schemeClr val="accent4"/>
              </a:solidFill>
              <a:prstDash val="solid"/>
              <a:miter lim="800000"/>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38" name="Freeform 25"/>
            <p:cNvSpPr/>
            <p:nvPr/>
          </p:nvSpPr>
          <p:spPr bwMode="auto">
            <a:xfrm>
              <a:off x="4559712" y="2345724"/>
              <a:ext cx="438152" cy="669975"/>
            </a:xfrm>
            <a:custGeom>
              <a:avLst/>
              <a:gdLst>
                <a:gd name="T0" fmla="*/ 2147483646 w 206"/>
                <a:gd name="T1" fmla="*/ 2147483646 h 315"/>
                <a:gd name="T2" fmla="*/ 2147483646 w 206"/>
                <a:gd name="T3" fmla="*/ 0 h 315"/>
                <a:gd name="T4" fmla="*/ 0 w 206"/>
                <a:gd name="T5" fmla="*/ 2147483646 h 315"/>
                <a:gd name="T6" fmla="*/ 2147483646 w 206"/>
                <a:gd name="T7" fmla="*/ 2147483646 h 315"/>
                <a:gd name="T8" fmla="*/ 2147483646 w 206"/>
                <a:gd name="T9" fmla="*/ 2147483646 h 315"/>
                <a:gd name="T10" fmla="*/ 2147483646 w 206"/>
                <a:gd name="T11" fmla="*/ 2147483646 h 315"/>
                <a:gd name="T12" fmla="*/ 2147483646 w 206"/>
                <a:gd name="T13" fmla="*/ 2147483646 h 315"/>
                <a:gd name="T14" fmla="*/ 2147483646 w 206"/>
                <a:gd name="T15" fmla="*/ 2147483646 h 315"/>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06" h="315">
                  <a:moveTo>
                    <a:pt x="206" y="103"/>
                  </a:moveTo>
                  <a:cubicBezTo>
                    <a:pt x="206" y="46"/>
                    <a:pt x="160" y="0"/>
                    <a:pt x="103" y="0"/>
                  </a:cubicBezTo>
                  <a:cubicBezTo>
                    <a:pt x="46" y="0"/>
                    <a:pt x="0" y="46"/>
                    <a:pt x="0" y="103"/>
                  </a:cubicBezTo>
                  <a:cubicBezTo>
                    <a:pt x="0" y="148"/>
                    <a:pt x="25" y="171"/>
                    <a:pt x="53" y="204"/>
                  </a:cubicBezTo>
                  <a:cubicBezTo>
                    <a:pt x="66" y="220"/>
                    <a:pt x="54" y="278"/>
                    <a:pt x="69" y="299"/>
                  </a:cubicBezTo>
                  <a:cubicBezTo>
                    <a:pt x="79" y="315"/>
                    <a:pt x="132" y="314"/>
                    <a:pt x="142" y="299"/>
                  </a:cubicBezTo>
                  <a:cubicBezTo>
                    <a:pt x="156" y="279"/>
                    <a:pt x="145" y="219"/>
                    <a:pt x="157" y="203"/>
                  </a:cubicBezTo>
                  <a:cubicBezTo>
                    <a:pt x="180" y="168"/>
                    <a:pt x="206" y="147"/>
                    <a:pt x="206" y="103"/>
                  </a:cubicBezTo>
                  <a:close/>
                </a:path>
              </a:pathLst>
            </a:custGeom>
            <a:noFill/>
            <a:ln w="34925" cap="rnd">
              <a:solidFill>
                <a:schemeClr val="accent4"/>
              </a:solidFill>
              <a:prstDash val="solid"/>
              <a:rou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39" name="Freeform 26"/>
            <p:cNvSpPr/>
            <p:nvPr/>
          </p:nvSpPr>
          <p:spPr bwMode="auto">
            <a:xfrm>
              <a:off x="4684785" y="2820521"/>
              <a:ext cx="195974" cy="20713"/>
            </a:xfrm>
            <a:custGeom>
              <a:avLst/>
              <a:gdLst>
                <a:gd name="T0" fmla="*/ 0 w 92"/>
                <a:gd name="T1" fmla="*/ 0 h 10"/>
                <a:gd name="T2" fmla="*/ 2147483646 w 92"/>
                <a:gd name="T3" fmla="*/ 0 h 10"/>
                <a:gd name="T4" fmla="*/ 0 60000 65536"/>
                <a:gd name="T5" fmla="*/ 0 60000 65536"/>
              </a:gdLst>
              <a:ahLst/>
              <a:cxnLst>
                <a:cxn ang="T4">
                  <a:pos x="T0" y="T1"/>
                </a:cxn>
                <a:cxn ang="T5">
                  <a:pos x="T2" y="T3"/>
                </a:cxn>
              </a:cxnLst>
              <a:rect l="0" t="0" r="r" b="b"/>
              <a:pathLst>
                <a:path w="92" h="10">
                  <a:moveTo>
                    <a:pt x="0" y="0"/>
                  </a:moveTo>
                  <a:cubicBezTo>
                    <a:pt x="0" y="1"/>
                    <a:pt x="54" y="10"/>
                    <a:pt x="92" y="0"/>
                  </a:cubicBezTo>
                </a:path>
              </a:pathLst>
            </a:custGeom>
            <a:noFill/>
            <a:ln w="34925" cap="rnd">
              <a:solidFill>
                <a:schemeClr val="accent4"/>
              </a:solidFill>
              <a:prstDash val="solid"/>
              <a:rou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40" name="Freeform 27"/>
            <p:cNvSpPr/>
            <p:nvPr/>
          </p:nvSpPr>
          <p:spPr bwMode="auto">
            <a:xfrm>
              <a:off x="4687175" y="2853980"/>
              <a:ext cx="193584" cy="21510"/>
            </a:xfrm>
            <a:custGeom>
              <a:avLst/>
              <a:gdLst>
                <a:gd name="T0" fmla="*/ 0 w 91"/>
                <a:gd name="T1" fmla="*/ 2147483646 h 10"/>
                <a:gd name="T2" fmla="*/ 2147483646 w 91"/>
                <a:gd name="T3" fmla="*/ 0 h 10"/>
                <a:gd name="T4" fmla="*/ 0 60000 65536"/>
                <a:gd name="T5" fmla="*/ 0 60000 65536"/>
              </a:gdLst>
              <a:ahLst/>
              <a:cxnLst>
                <a:cxn ang="T4">
                  <a:pos x="T0" y="T1"/>
                </a:cxn>
                <a:cxn ang="T5">
                  <a:pos x="T2" y="T3"/>
                </a:cxn>
              </a:cxnLst>
              <a:rect l="0" t="0" r="r" b="b"/>
              <a:pathLst>
                <a:path w="91" h="10">
                  <a:moveTo>
                    <a:pt x="0" y="1"/>
                  </a:moveTo>
                  <a:cubicBezTo>
                    <a:pt x="0" y="1"/>
                    <a:pt x="54" y="10"/>
                    <a:pt x="91" y="0"/>
                  </a:cubicBezTo>
                </a:path>
              </a:pathLst>
            </a:custGeom>
            <a:noFill/>
            <a:ln w="34925" cap="rnd">
              <a:solidFill>
                <a:schemeClr val="accent4"/>
              </a:solidFill>
              <a:prstDash val="solid"/>
              <a:rou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41" name="Freeform 28"/>
            <p:cNvSpPr/>
            <p:nvPr/>
          </p:nvSpPr>
          <p:spPr bwMode="auto">
            <a:xfrm>
              <a:off x="4687175" y="2888236"/>
              <a:ext cx="189600" cy="21510"/>
            </a:xfrm>
            <a:custGeom>
              <a:avLst/>
              <a:gdLst>
                <a:gd name="T0" fmla="*/ 0 w 89"/>
                <a:gd name="T1" fmla="*/ 2147483646 h 10"/>
                <a:gd name="T2" fmla="*/ 2147483646 w 89"/>
                <a:gd name="T3" fmla="*/ 0 h 10"/>
                <a:gd name="T4" fmla="*/ 0 60000 65536"/>
                <a:gd name="T5" fmla="*/ 0 60000 65536"/>
              </a:gdLst>
              <a:ahLst/>
              <a:cxnLst>
                <a:cxn ang="T4">
                  <a:pos x="T0" y="T1"/>
                </a:cxn>
                <a:cxn ang="T5">
                  <a:pos x="T2" y="T3"/>
                </a:cxn>
              </a:cxnLst>
              <a:rect l="0" t="0" r="r" b="b"/>
              <a:pathLst>
                <a:path w="89" h="10">
                  <a:moveTo>
                    <a:pt x="0" y="1"/>
                  </a:moveTo>
                  <a:cubicBezTo>
                    <a:pt x="0" y="1"/>
                    <a:pt x="52" y="10"/>
                    <a:pt x="89" y="0"/>
                  </a:cubicBezTo>
                </a:path>
              </a:pathLst>
            </a:custGeom>
            <a:noFill/>
            <a:ln w="34925" cap="rnd">
              <a:solidFill>
                <a:schemeClr val="accent4"/>
              </a:solidFill>
              <a:prstDash val="solid"/>
              <a:rou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42" name="Freeform 29"/>
            <p:cNvSpPr/>
            <p:nvPr/>
          </p:nvSpPr>
          <p:spPr bwMode="auto">
            <a:xfrm>
              <a:off x="4689565" y="2922491"/>
              <a:ext cx="187211" cy="21510"/>
            </a:xfrm>
            <a:custGeom>
              <a:avLst/>
              <a:gdLst>
                <a:gd name="T0" fmla="*/ 0 w 88"/>
                <a:gd name="T1" fmla="*/ 0 h 10"/>
                <a:gd name="T2" fmla="*/ 2147483646 w 88"/>
                <a:gd name="T3" fmla="*/ 0 h 10"/>
                <a:gd name="T4" fmla="*/ 0 60000 65536"/>
                <a:gd name="T5" fmla="*/ 0 60000 65536"/>
              </a:gdLst>
              <a:ahLst/>
              <a:cxnLst>
                <a:cxn ang="T4">
                  <a:pos x="T0" y="T1"/>
                </a:cxn>
                <a:cxn ang="T5">
                  <a:pos x="T2" y="T3"/>
                </a:cxn>
              </a:cxnLst>
              <a:rect l="0" t="0" r="r" b="b"/>
              <a:pathLst>
                <a:path w="88" h="10">
                  <a:moveTo>
                    <a:pt x="0" y="0"/>
                  </a:moveTo>
                  <a:cubicBezTo>
                    <a:pt x="0" y="1"/>
                    <a:pt x="51" y="10"/>
                    <a:pt x="88" y="0"/>
                  </a:cubicBezTo>
                </a:path>
              </a:pathLst>
            </a:custGeom>
            <a:noFill/>
            <a:ln w="34925" cap="rnd">
              <a:solidFill>
                <a:schemeClr val="accent4"/>
              </a:solidFill>
              <a:prstDash val="solid"/>
              <a:rou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43" name="Freeform 30"/>
            <p:cNvSpPr/>
            <p:nvPr/>
          </p:nvSpPr>
          <p:spPr bwMode="auto">
            <a:xfrm>
              <a:off x="4695938" y="2956747"/>
              <a:ext cx="176058" cy="20713"/>
            </a:xfrm>
            <a:custGeom>
              <a:avLst/>
              <a:gdLst>
                <a:gd name="T0" fmla="*/ 0 w 83"/>
                <a:gd name="T1" fmla="*/ 0 h 10"/>
                <a:gd name="T2" fmla="*/ 2147483646 w 83"/>
                <a:gd name="T3" fmla="*/ 0 h 10"/>
                <a:gd name="T4" fmla="*/ 0 60000 65536"/>
                <a:gd name="T5" fmla="*/ 0 60000 65536"/>
              </a:gdLst>
              <a:ahLst/>
              <a:cxnLst>
                <a:cxn ang="T4">
                  <a:pos x="T0" y="T1"/>
                </a:cxn>
                <a:cxn ang="T5">
                  <a:pos x="T2" y="T3"/>
                </a:cxn>
              </a:cxnLst>
              <a:rect l="0" t="0" r="r" b="b"/>
              <a:pathLst>
                <a:path w="83" h="10">
                  <a:moveTo>
                    <a:pt x="0" y="0"/>
                  </a:moveTo>
                  <a:cubicBezTo>
                    <a:pt x="0" y="1"/>
                    <a:pt x="46" y="10"/>
                    <a:pt x="83" y="0"/>
                  </a:cubicBezTo>
                </a:path>
              </a:pathLst>
            </a:custGeom>
            <a:noFill/>
            <a:ln w="34925" cap="rnd">
              <a:solidFill>
                <a:schemeClr val="accent4"/>
              </a:solidFill>
              <a:prstDash val="solid"/>
              <a:rou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44" name="Freeform 31"/>
            <p:cNvSpPr/>
            <p:nvPr/>
          </p:nvSpPr>
          <p:spPr bwMode="auto">
            <a:xfrm>
              <a:off x="4683192" y="2509832"/>
              <a:ext cx="101970" cy="152955"/>
            </a:xfrm>
            <a:custGeom>
              <a:avLst/>
              <a:gdLst>
                <a:gd name="T0" fmla="*/ 2147483646 w 48"/>
                <a:gd name="T1" fmla="*/ 2147483646 h 72"/>
                <a:gd name="T2" fmla="*/ 2147483646 w 48"/>
                <a:gd name="T3" fmla="*/ 0 h 72"/>
                <a:gd name="T4" fmla="*/ 0 60000 65536"/>
                <a:gd name="T5" fmla="*/ 0 60000 65536"/>
              </a:gdLst>
              <a:ahLst/>
              <a:cxnLst>
                <a:cxn ang="T4">
                  <a:pos x="T0" y="T1"/>
                </a:cxn>
                <a:cxn ang="T5">
                  <a:pos x="T2" y="T3"/>
                </a:cxn>
              </a:cxnLst>
              <a:rect l="0" t="0" r="r" b="b"/>
              <a:pathLst>
                <a:path w="48" h="72">
                  <a:moveTo>
                    <a:pt x="48" y="72"/>
                  </a:moveTo>
                  <a:cubicBezTo>
                    <a:pt x="48" y="72"/>
                    <a:pt x="0" y="0"/>
                    <a:pt x="48" y="0"/>
                  </a:cubicBezTo>
                </a:path>
              </a:pathLst>
            </a:custGeom>
            <a:noFill/>
            <a:ln w="34925" cap="rnd">
              <a:solidFill>
                <a:schemeClr val="accent4"/>
              </a:solidFill>
              <a:prstDash val="solid"/>
              <a:rou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45" name="Freeform 32"/>
            <p:cNvSpPr/>
            <p:nvPr/>
          </p:nvSpPr>
          <p:spPr bwMode="auto">
            <a:xfrm>
              <a:off x="4785162" y="2509832"/>
              <a:ext cx="67715" cy="318656"/>
            </a:xfrm>
            <a:custGeom>
              <a:avLst/>
              <a:gdLst>
                <a:gd name="T0" fmla="*/ 0 w 32"/>
                <a:gd name="T1" fmla="*/ 2147483646 h 150"/>
                <a:gd name="T2" fmla="*/ 0 w 32"/>
                <a:gd name="T3" fmla="*/ 2147483646 h 150"/>
                <a:gd name="T4" fmla="*/ 0 w 32"/>
                <a:gd name="T5" fmla="*/ 0 h 150"/>
                <a:gd name="T6" fmla="*/ 0 60000 65536"/>
                <a:gd name="T7" fmla="*/ 0 60000 65536"/>
                <a:gd name="T8" fmla="*/ 0 60000 65536"/>
              </a:gdLst>
              <a:ahLst/>
              <a:cxnLst>
                <a:cxn ang="T6">
                  <a:pos x="T0" y="T1"/>
                </a:cxn>
                <a:cxn ang="T7">
                  <a:pos x="T2" y="T3"/>
                </a:cxn>
                <a:cxn ang="T8">
                  <a:pos x="T4" y="T5"/>
                </a:cxn>
              </a:cxnLst>
              <a:rect l="0" t="0" r="r" b="b"/>
              <a:pathLst>
                <a:path w="32" h="150">
                  <a:moveTo>
                    <a:pt x="0" y="150"/>
                  </a:moveTo>
                  <a:cubicBezTo>
                    <a:pt x="0" y="71"/>
                    <a:pt x="0" y="71"/>
                    <a:pt x="0" y="71"/>
                  </a:cubicBezTo>
                  <a:cubicBezTo>
                    <a:pt x="0" y="71"/>
                    <a:pt x="32" y="0"/>
                    <a:pt x="0" y="0"/>
                  </a:cubicBezTo>
                </a:path>
              </a:pathLst>
            </a:custGeom>
            <a:noFill/>
            <a:ln w="34925" cap="rnd">
              <a:solidFill>
                <a:schemeClr val="accent4"/>
              </a:solidFill>
              <a:prstDash val="solid"/>
              <a:rou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46" name="Line 33"/>
            <p:cNvSpPr>
              <a:spLocks noChangeShapeType="1"/>
            </p:cNvSpPr>
            <p:nvPr/>
          </p:nvSpPr>
          <p:spPr bwMode="auto">
            <a:xfrm>
              <a:off x="4759669" y="2177632"/>
              <a:ext cx="0" cy="76477"/>
            </a:xfrm>
            <a:prstGeom prst="line">
              <a:avLst/>
            </a:prstGeom>
            <a:noFill/>
            <a:ln w="34925" cap="rnd">
              <a:solidFill>
                <a:schemeClr val="accent4"/>
              </a:solidFill>
              <a:round/>
            </a:ln>
            <a:extLst>
              <a:ext uri="{909E8E84-426E-40DD-AFC4-6F175D3DCCD1}">
                <a14:hiddenFill xmlns:a14="http://schemas.microsoft.com/office/drawing/2010/main">
                  <a:noFill/>
                </a14:hiddenFill>
              </a:ext>
            </a:extLst>
          </p:spPr>
          <p:txBody>
            <a:bodyPr/>
            <a:lstStyle/>
            <a:p>
              <a:endParaRPr lang="zh-CN" altLang="en-US"/>
            </a:p>
          </p:txBody>
        </p:sp>
        <p:sp>
          <p:nvSpPr>
            <p:cNvPr id="47" name="Line 34"/>
            <p:cNvSpPr>
              <a:spLocks noChangeShapeType="1"/>
            </p:cNvSpPr>
            <p:nvPr/>
          </p:nvSpPr>
          <p:spPr bwMode="auto">
            <a:xfrm flipH="1">
              <a:off x="4981135" y="2260483"/>
              <a:ext cx="31866" cy="49392"/>
            </a:xfrm>
            <a:prstGeom prst="line">
              <a:avLst/>
            </a:prstGeom>
            <a:noFill/>
            <a:ln w="34925" cap="rnd">
              <a:solidFill>
                <a:schemeClr val="accent4"/>
              </a:solidFill>
              <a:round/>
            </a:ln>
            <a:extLst>
              <a:ext uri="{909E8E84-426E-40DD-AFC4-6F175D3DCCD1}">
                <a14:hiddenFill xmlns:a14="http://schemas.microsoft.com/office/drawing/2010/main">
                  <a:noFill/>
                </a14:hiddenFill>
              </a:ext>
            </a:extLst>
          </p:spPr>
          <p:txBody>
            <a:bodyPr/>
            <a:lstStyle/>
            <a:p>
              <a:endParaRPr lang="zh-CN" altLang="en-US"/>
            </a:p>
          </p:txBody>
        </p:sp>
        <p:sp>
          <p:nvSpPr>
            <p:cNvPr id="48" name="Line 35"/>
            <p:cNvSpPr>
              <a:spLocks noChangeShapeType="1"/>
            </p:cNvSpPr>
            <p:nvPr/>
          </p:nvSpPr>
          <p:spPr bwMode="auto">
            <a:xfrm flipH="1">
              <a:off x="5103818" y="2437338"/>
              <a:ext cx="51782" cy="23103"/>
            </a:xfrm>
            <a:prstGeom prst="line">
              <a:avLst/>
            </a:prstGeom>
            <a:noFill/>
            <a:ln w="34925" cap="rnd">
              <a:solidFill>
                <a:schemeClr val="accent4"/>
              </a:solidFill>
              <a:round/>
            </a:ln>
            <a:extLst>
              <a:ext uri="{909E8E84-426E-40DD-AFC4-6F175D3DCCD1}">
                <a14:hiddenFill xmlns:a14="http://schemas.microsoft.com/office/drawing/2010/main">
                  <a:noFill/>
                </a14:hiddenFill>
              </a:ext>
            </a:extLst>
          </p:spPr>
          <p:txBody>
            <a:bodyPr/>
            <a:lstStyle/>
            <a:p>
              <a:endParaRPr lang="zh-CN" altLang="en-US"/>
            </a:p>
          </p:txBody>
        </p:sp>
        <p:sp>
          <p:nvSpPr>
            <p:cNvPr id="49" name="Line 36"/>
            <p:cNvSpPr>
              <a:spLocks noChangeShapeType="1"/>
            </p:cNvSpPr>
            <p:nvPr/>
          </p:nvSpPr>
          <p:spPr bwMode="auto">
            <a:xfrm flipH="1" flipV="1">
              <a:off x="5125327" y="2656414"/>
              <a:ext cx="57358" cy="6373"/>
            </a:xfrm>
            <a:prstGeom prst="line">
              <a:avLst/>
            </a:prstGeom>
            <a:noFill/>
            <a:ln w="34925" cap="rnd">
              <a:solidFill>
                <a:schemeClr val="accent4"/>
              </a:solidFill>
              <a:round/>
            </a:ln>
            <a:extLst>
              <a:ext uri="{909E8E84-426E-40DD-AFC4-6F175D3DCCD1}">
                <a14:hiddenFill xmlns:a14="http://schemas.microsoft.com/office/drawing/2010/main">
                  <a:noFill/>
                </a14:hiddenFill>
              </a:ext>
            </a:extLst>
          </p:spPr>
          <p:txBody>
            <a:bodyPr/>
            <a:lstStyle/>
            <a:p>
              <a:endParaRPr lang="zh-CN" altLang="en-US"/>
            </a:p>
          </p:txBody>
        </p:sp>
        <p:sp>
          <p:nvSpPr>
            <p:cNvPr id="50" name="Line 37"/>
            <p:cNvSpPr>
              <a:spLocks noChangeShapeType="1"/>
            </p:cNvSpPr>
            <p:nvPr/>
          </p:nvSpPr>
          <p:spPr bwMode="auto">
            <a:xfrm flipV="1">
              <a:off x="4374095" y="2652431"/>
              <a:ext cx="57358" cy="12746"/>
            </a:xfrm>
            <a:prstGeom prst="line">
              <a:avLst/>
            </a:prstGeom>
            <a:noFill/>
            <a:ln w="34925" cap="rnd">
              <a:solidFill>
                <a:schemeClr val="accent4"/>
              </a:solidFill>
              <a:round/>
            </a:ln>
            <a:extLst>
              <a:ext uri="{909E8E84-426E-40DD-AFC4-6F175D3DCCD1}">
                <a14:hiddenFill xmlns:a14="http://schemas.microsoft.com/office/drawing/2010/main">
                  <a:noFill/>
                </a14:hiddenFill>
              </a:ext>
            </a:extLst>
          </p:spPr>
          <p:txBody>
            <a:bodyPr/>
            <a:lstStyle/>
            <a:p>
              <a:endParaRPr lang="zh-CN" altLang="en-US"/>
            </a:p>
          </p:txBody>
        </p:sp>
        <p:sp>
          <p:nvSpPr>
            <p:cNvPr id="51" name="Line 38"/>
            <p:cNvSpPr>
              <a:spLocks noChangeShapeType="1"/>
            </p:cNvSpPr>
            <p:nvPr/>
          </p:nvSpPr>
          <p:spPr bwMode="auto">
            <a:xfrm>
              <a:off x="4401977" y="2439727"/>
              <a:ext cx="53375" cy="19119"/>
            </a:xfrm>
            <a:prstGeom prst="line">
              <a:avLst/>
            </a:prstGeom>
            <a:noFill/>
            <a:ln w="34925" cap="rnd">
              <a:solidFill>
                <a:schemeClr val="accent4"/>
              </a:solidFill>
              <a:round/>
            </a:ln>
            <a:extLst>
              <a:ext uri="{909E8E84-426E-40DD-AFC4-6F175D3DCCD1}">
                <a14:hiddenFill xmlns:a14="http://schemas.microsoft.com/office/drawing/2010/main">
                  <a:noFill/>
                </a14:hiddenFill>
              </a:ext>
            </a:extLst>
          </p:spPr>
          <p:txBody>
            <a:bodyPr/>
            <a:lstStyle/>
            <a:p>
              <a:endParaRPr lang="zh-CN" altLang="en-US"/>
            </a:p>
          </p:txBody>
        </p:sp>
        <p:sp>
          <p:nvSpPr>
            <p:cNvPr id="52" name="Line 39"/>
            <p:cNvSpPr>
              <a:spLocks noChangeShapeType="1"/>
            </p:cNvSpPr>
            <p:nvPr/>
          </p:nvSpPr>
          <p:spPr bwMode="auto">
            <a:xfrm>
              <a:off x="4544576" y="2262873"/>
              <a:ext cx="34256" cy="44612"/>
            </a:xfrm>
            <a:prstGeom prst="line">
              <a:avLst/>
            </a:prstGeom>
            <a:noFill/>
            <a:ln w="34925" cap="rnd">
              <a:solidFill>
                <a:schemeClr val="accent4"/>
              </a:solidFill>
              <a:round/>
            </a:ln>
            <a:extLst>
              <a:ext uri="{909E8E84-426E-40DD-AFC4-6F175D3DCCD1}">
                <a14:hiddenFill xmlns:a14="http://schemas.microsoft.com/office/drawing/2010/main">
                  <a:noFill/>
                </a14:hiddenFill>
              </a:ext>
            </a:extLst>
          </p:spPr>
          <p:txBody>
            <a:bodyPr/>
            <a:lstStyle/>
            <a:p>
              <a:endParaRPr lang="zh-CN" altLang="en-US"/>
            </a:p>
          </p:txBody>
        </p:sp>
      </p:grpSp>
      <p:sp>
        <p:nvSpPr>
          <p:cNvPr id="53" name="文本框 52"/>
          <p:cNvSpPr txBox="1">
            <a:spLocks noChangeArrowheads="1"/>
          </p:cNvSpPr>
          <p:nvPr/>
        </p:nvSpPr>
        <p:spPr bwMode="auto">
          <a:xfrm>
            <a:off x="8499475" y="1628775"/>
            <a:ext cx="2820988"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defTabSz="914400" eaLnBrk="1" hangingPunct="1">
              <a:lnSpc>
                <a:spcPct val="100000"/>
              </a:lnSpc>
              <a:spcBef>
                <a:spcPct val="0"/>
              </a:spcBef>
              <a:buFontTx/>
              <a:buNone/>
            </a:pPr>
            <a:r>
              <a:rPr lang="zh-CN" altLang="en-US" sz="1600" dirty="0" smtClean="0">
                <a:solidFill>
                  <a:srgbClr val="000000"/>
                </a:solidFill>
                <a:latin typeface="宋体" panose="02010600030101010101" pitchFamily="2" charset="-122"/>
              </a:rPr>
              <a:t>请在此处输入您的内容请在此处输入您的内容请在此处输入您的内容</a:t>
            </a:r>
            <a:endParaRPr lang="zh-CN" altLang="en-US" sz="1600" dirty="0">
              <a:solidFill>
                <a:srgbClr val="000000"/>
              </a:solidFill>
              <a:latin typeface="宋体" panose="02010600030101010101" pitchFamily="2" charset="-122"/>
            </a:endParaRPr>
          </a:p>
        </p:txBody>
      </p:sp>
      <p:sp>
        <p:nvSpPr>
          <p:cNvPr id="54" name="文本框 53"/>
          <p:cNvSpPr txBox="1">
            <a:spLocks noChangeArrowheads="1"/>
          </p:cNvSpPr>
          <p:nvPr/>
        </p:nvSpPr>
        <p:spPr bwMode="auto">
          <a:xfrm>
            <a:off x="8499475" y="4649788"/>
            <a:ext cx="2820988"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defTabSz="914400" eaLnBrk="1" hangingPunct="1">
              <a:lnSpc>
                <a:spcPct val="100000"/>
              </a:lnSpc>
              <a:spcBef>
                <a:spcPct val="0"/>
              </a:spcBef>
              <a:buFontTx/>
              <a:buNone/>
            </a:pPr>
            <a:r>
              <a:rPr lang="zh-CN" altLang="en-US" sz="1600" dirty="0" smtClean="0">
                <a:solidFill>
                  <a:srgbClr val="000000"/>
                </a:solidFill>
                <a:latin typeface="宋体" panose="02010600030101010101" pitchFamily="2" charset="-122"/>
              </a:rPr>
              <a:t>请在此处输入您的内容请在此处输入您的内容请在此处输入您的内容</a:t>
            </a:r>
            <a:endParaRPr lang="zh-CN" altLang="en-US" sz="1600" dirty="0">
              <a:solidFill>
                <a:srgbClr val="000000"/>
              </a:solidFill>
              <a:latin typeface="宋体" panose="02010600030101010101" pitchFamily="2" charset="-122"/>
            </a:endParaRPr>
          </a:p>
        </p:txBody>
      </p:sp>
      <p:sp>
        <p:nvSpPr>
          <p:cNvPr id="55" name="文本框 54"/>
          <p:cNvSpPr txBox="1">
            <a:spLocks noChangeArrowheads="1"/>
          </p:cNvSpPr>
          <p:nvPr/>
        </p:nvSpPr>
        <p:spPr bwMode="auto">
          <a:xfrm>
            <a:off x="1042988" y="4649788"/>
            <a:ext cx="2820987"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defTabSz="914400" eaLnBrk="1" hangingPunct="1">
              <a:lnSpc>
                <a:spcPct val="100000"/>
              </a:lnSpc>
              <a:spcBef>
                <a:spcPct val="0"/>
              </a:spcBef>
              <a:buFontTx/>
              <a:buNone/>
            </a:pPr>
            <a:r>
              <a:rPr lang="zh-CN" altLang="en-US" sz="1600" dirty="0" smtClean="0">
                <a:solidFill>
                  <a:srgbClr val="000000"/>
                </a:solidFill>
                <a:latin typeface="宋体" panose="02010600030101010101" pitchFamily="2" charset="-122"/>
              </a:rPr>
              <a:t>请在此处输入您的内容请在此处输入您的内容请在此处输入您的内容</a:t>
            </a:r>
            <a:endParaRPr lang="zh-CN" altLang="en-US" sz="1600" dirty="0">
              <a:solidFill>
                <a:srgbClr val="000000"/>
              </a:solidFill>
              <a:latin typeface="宋体" panose="02010600030101010101" pitchFamily="2" charset="-122"/>
            </a:endParaRPr>
          </a:p>
        </p:txBody>
      </p:sp>
      <p:sp>
        <p:nvSpPr>
          <p:cNvPr id="56" name="文本框 55"/>
          <p:cNvSpPr txBox="1">
            <a:spLocks noChangeArrowheads="1"/>
          </p:cNvSpPr>
          <p:nvPr/>
        </p:nvSpPr>
        <p:spPr bwMode="auto">
          <a:xfrm>
            <a:off x="1042988" y="1736725"/>
            <a:ext cx="2820987"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defTabSz="914400" eaLnBrk="1" hangingPunct="1">
              <a:lnSpc>
                <a:spcPct val="100000"/>
              </a:lnSpc>
              <a:spcBef>
                <a:spcPct val="0"/>
              </a:spcBef>
              <a:buFontTx/>
              <a:buNone/>
            </a:pPr>
            <a:r>
              <a:rPr lang="zh-CN" altLang="en-US" sz="1600" dirty="0" smtClean="0">
                <a:solidFill>
                  <a:srgbClr val="000000"/>
                </a:solidFill>
                <a:latin typeface="宋体" panose="02010600030101010101" pitchFamily="2" charset="-122"/>
              </a:rPr>
              <a:t>请在此处输入您的内容请在此处输入您的内容请在此处输入您的内容</a:t>
            </a:r>
            <a:endParaRPr lang="zh-CN" altLang="en-US" sz="1600" dirty="0">
              <a:solidFill>
                <a:srgbClr val="000000"/>
              </a:solidFill>
              <a:latin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grpId="0" nodeType="withEffect">
                                  <p:stCondLst>
                                    <p:cond delay="50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
                                        <p:tgtEl>
                                          <p:spTgt spid="5"/>
                                        </p:tgtEl>
                                      </p:cBhvr>
                                    </p:animEffect>
                                  </p:childTnLst>
                                </p:cTn>
                              </p:par>
                              <p:par>
                                <p:cTn id="11" presetID="16" presetClass="entr" presetSubtype="37" fill="hold" nodeType="withEffect">
                                  <p:stCondLst>
                                    <p:cond delay="500"/>
                                  </p:stCondLst>
                                  <p:childTnLst>
                                    <p:set>
                                      <p:cBhvr>
                                        <p:cTn id="12" dur="1" fill="hold">
                                          <p:stCondLst>
                                            <p:cond delay="0"/>
                                          </p:stCondLst>
                                        </p:cTn>
                                        <p:tgtEl>
                                          <p:spTgt spid="6"/>
                                        </p:tgtEl>
                                        <p:attrNameLst>
                                          <p:attrName>style.visibility</p:attrName>
                                        </p:attrNameLst>
                                      </p:cBhvr>
                                      <p:to>
                                        <p:strVal val="visible"/>
                                      </p:to>
                                    </p:set>
                                    <p:animEffect transition="in" filter="barn(outVertical)">
                                      <p:cBhvr>
                                        <p:cTn id="13" dur="500"/>
                                        <p:tgtEl>
                                          <p:spTgt spid="6"/>
                                        </p:tgtEl>
                                      </p:cBhvr>
                                    </p:animEffect>
                                  </p:childTnLst>
                                </p:cTn>
                              </p:par>
                              <p:par>
                                <p:cTn id="14" presetID="10" presetClass="entr" presetSubtype="0" fill="hold" nodeType="withEffect">
                                  <p:stCondLst>
                                    <p:cond delay="80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500"/>
                                        <p:tgtEl>
                                          <p:spTgt spid="10"/>
                                        </p:tgtEl>
                                      </p:cBhvr>
                                    </p:animEffect>
                                  </p:childTnLst>
                                </p:cTn>
                              </p:par>
                              <p:par>
                                <p:cTn id="17" presetID="10" presetClass="entr" presetSubtype="0" fill="hold" nodeType="withEffect">
                                  <p:stCondLst>
                                    <p:cond delay="800"/>
                                  </p:stCondLst>
                                  <p:childTnLst>
                                    <p:set>
                                      <p:cBhvr>
                                        <p:cTn id="18" dur="1" fill="hold">
                                          <p:stCondLst>
                                            <p:cond delay="0"/>
                                          </p:stCondLst>
                                        </p:cTn>
                                        <p:tgtEl>
                                          <p:spTgt spid="36"/>
                                        </p:tgtEl>
                                        <p:attrNameLst>
                                          <p:attrName>style.visibility</p:attrName>
                                        </p:attrNameLst>
                                      </p:cBhvr>
                                      <p:to>
                                        <p:strVal val="visible"/>
                                      </p:to>
                                    </p:set>
                                    <p:animEffect transition="in" filter="fade">
                                      <p:cBhvr>
                                        <p:cTn id="19" dur="500"/>
                                        <p:tgtEl>
                                          <p:spTgt spid="36"/>
                                        </p:tgtEl>
                                      </p:cBhvr>
                                    </p:animEffect>
                                  </p:childTnLst>
                                </p:cTn>
                              </p:par>
                              <p:par>
                                <p:cTn id="20" presetID="10" presetClass="entr" presetSubtype="0" fill="hold" grpId="0" nodeType="withEffect">
                                  <p:stCondLst>
                                    <p:cond delay="800"/>
                                  </p:stCondLst>
                                  <p:childTnLst>
                                    <p:set>
                                      <p:cBhvr>
                                        <p:cTn id="21" dur="1" fill="hold">
                                          <p:stCondLst>
                                            <p:cond delay="0"/>
                                          </p:stCondLst>
                                        </p:cTn>
                                        <p:tgtEl>
                                          <p:spTgt spid="56"/>
                                        </p:tgtEl>
                                        <p:attrNameLst>
                                          <p:attrName>style.visibility</p:attrName>
                                        </p:attrNameLst>
                                      </p:cBhvr>
                                      <p:to>
                                        <p:strVal val="visible"/>
                                      </p:to>
                                    </p:set>
                                    <p:animEffect transition="in" filter="fade">
                                      <p:cBhvr>
                                        <p:cTn id="22" dur="500"/>
                                        <p:tgtEl>
                                          <p:spTgt spid="56"/>
                                        </p:tgtEl>
                                      </p:cBhvr>
                                    </p:animEffect>
                                  </p:childTnLst>
                                </p:cTn>
                              </p:par>
                            </p:childTnLst>
                          </p:cTn>
                        </p:par>
                        <p:par>
                          <p:cTn id="23" fill="hold">
                            <p:stCondLst>
                              <p:cond delay="500"/>
                            </p:stCondLst>
                            <p:childTnLst>
                              <p:par>
                                <p:cTn id="24" presetID="10" presetClass="entr" presetSubtype="0" fill="hold" nodeType="after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fade">
                                      <p:cBhvr>
                                        <p:cTn id="26" dur="500"/>
                                        <p:tgtEl>
                                          <p:spTgt spid="9"/>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55"/>
                                        </p:tgtEl>
                                        <p:attrNameLst>
                                          <p:attrName>style.visibility</p:attrName>
                                        </p:attrNameLst>
                                      </p:cBhvr>
                                      <p:to>
                                        <p:strVal val="visible"/>
                                      </p:to>
                                    </p:set>
                                    <p:animEffect transition="in" filter="fade">
                                      <p:cBhvr>
                                        <p:cTn id="29" dur="500"/>
                                        <p:tgtEl>
                                          <p:spTgt spid="55"/>
                                        </p:tgtEl>
                                      </p:cBhvr>
                                    </p:animEffect>
                                  </p:childTnLst>
                                </p:cTn>
                              </p:par>
                              <p:par>
                                <p:cTn id="30" presetID="10" presetClass="entr" presetSubtype="0" fill="hold" nodeType="withEffect">
                                  <p:stCondLst>
                                    <p:cond delay="0"/>
                                  </p:stCondLst>
                                  <p:childTnLst>
                                    <p:set>
                                      <p:cBhvr>
                                        <p:cTn id="31" dur="1" fill="hold">
                                          <p:stCondLst>
                                            <p:cond delay="0"/>
                                          </p:stCondLst>
                                        </p:cTn>
                                        <p:tgtEl>
                                          <p:spTgt spid="24"/>
                                        </p:tgtEl>
                                        <p:attrNameLst>
                                          <p:attrName>style.visibility</p:attrName>
                                        </p:attrNameLst>
                                      </p:cBhvr>
                                      <p:to>
                                        <p:strVal val="visible"/>
                                      </p:to>
                                    </p:set>
                                    <p:animEffect transition="in" filter="fade">
                                      <p:cBhvr>
                                        <p:cTn id="32" dur="500"/>
                                        <p:tgtEl>
                                          <p:spTgt spid="24"/>
                                        </p:tgtEl>
                                      </p:cBhvr>
                                    </p:animEffect>
                                  </p:childTnLst>
                                </p:cTn>
                              </p:par>
                            </p:childTnLst>
                          </p:cTn>
                        </p:par>
                        <p:par>
                          <p:cTn id="33" fill="hold">
                            <p:stCondLst>
                              <p:cond delay="1000"/>
                            </p:stCondLst>
                            <p:childTnLst>
                              <p:par>
                                <p:cTn id="34" presetID="10" presetClass="entr" presetSubtype="0" fill="hold" nodeType="afterEffect">
                                  <p:stCondLst>
                                    <p:cond delay="0"/>
                                  </p:stCondLst>
                                  <p:childTnLst>
                                    <p:set>
                                      <p:cBhvr>
                                        <p:cTn id="35" dur="1" fill="hold">
                                          <p:stCondLst>
                                            <p:cond delay="0"/>
                                          </p:stCondLst>
                                        </p:cTn>
                                        <p:tgtEl>
                                          <p:spTgt spid="12"/>
                                        </p:tgtEl>
                                        <p:attrNameLst>
                                          <p:attrName>style.visibility</p:attrName>
                                        </p:attrNameLst>
                                      </p:cBhvr>
                                      <p:to>
                                        <p:strVal val="visible"/>
                                      </p:to>
                                    </p:set>
                                    <p:animEffect transition="in" filter="fade">
                                      <p:cBhvr>
                                        <p:cTn id="36" dur="500"/>
                                        <p:tgtEl>
                                          <p:spTgt spid="12"/>
                                        </p:tgtEl>
                                      </p:cBhvr>
                                    </p:animEffect>
                                  </p:childTnLst>
                                </p:cTn>
                              </p:par>
                              <p:par>
                                <p:cTn id="37" presetID="10" presetClass="entr" presetSubtype="0" fill="hold" nodeType="withEffect">
                                  <p:stCondLst>
                                    <p:cond delay="0"/>
                                  </p:stCondLst>
                                  <p:childTnLst>
                                    <p:set>
                                      <p:cBhvr>
                                        <p:cTn id="38" dur="1" fill="hold">
                                          <p:stCondLst>
                                            <p:cond delay="0"/>
                                          </p:stCondLst>
                                        </p:cTn>
                                        <p:tgtEl>
                                          <p:spTgt spid="18"/>
                                        </p:tgtEl>
                                        <p:attrNameLst>
                                          <p:attrName>style.visibility</p:attrName>
                                        </p:attrNameLst>
                                      </p:cBhvr>
                                      <p:to>
                                        <p:strVal val="visible"/>
                                      </p:to>
                                    </p:set>
                                    <p:animEffect transition="in" filter="fade">
                                      <p:cBhvr>
                                        <p:cTn id="39" dur="500"/>
                                        <p:tgtEl>
                                          <p:spTgt spid="18"/>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54"/>
                                        </p:tgtEl>
                                        <p:attrNameLst>
                                          <p:attrName>style.visibility</p:attrName>
                                        </p:attrNameLst>
                                      </p:cBhvr>
                                      <p:to>
                                        <p:strVal val="visible"/>
                                      </p:to>
                                    </p:set>
                                    <p:animEffect transition="in" filter="fade">
                                      <p:cBhvr>
                                        <p:cTn id="42" dur="500"/>
                                        <p:tgtEl>
                                          <p:spTgt spid="54"/>
                                        </p:tgtEl>
                                      </p:cBhvr>
                                    </p:animEffect>
                                  </p:childTnLst>
                                </p:cTn>
                              </p:par>
                            </p:childTnLst>
                          </p:cTn>
                        </p:par>
                        <p:par>
                          <p:cTn id="43" fill="hold">
                            <p:stCondLst>
                              <p:cond delay="1500"/>
                            </p:stCondLst>
                            <p:childTnLst>
                              <p:par>
                                <p:cTn id="44" presetID="10" presetClass="entr" presetSubtype="0" fill="hold" nodeType="afterEffect">
                                  <p:stCondLst>
                                    <p:cond delay="0"/>
                                  </p:stCondLst>
                                  <p:childTnLst>
                                    <p:set>
                                      <p:cBhvr>
                                        <p:cTn id="45" dur="1" fill="hold">
                                          <p:stCondLst>
                                            <p:cond delay="0"/>
                                          </p:stCondLst>
                                        </p:cTn>
                                        <p:tgtEl>
                                          <p:spTgt spid="11"/>
                                        </p:tgtEl>
                                        <p:attrNameLst>
                                          <p:attrName>style.visibility</p:attrName>
                                        </p:attrNameLst>
                                      </p:cBhvr>
                                      <p:to>
                                        <p:strVal val="visible"/>
                                      </p:to>
                                    </p:set>
                                    <p:animEffect transition="in" filter="fade">
                                      <p:cBhvr>
                                        <p:cTn id="46" dur="500"/>
                                        <p:tgtEl>
                                          <p:spTgt spid="11"/>
                                        </p:tgtEl>
                                      </p:cBhvr>
                                    </p:animEffect>
                                  </p:childTnLst>
                                </p:cTn>
                              </p:par>
                              <p:par>
                                <p:cTn id="47" presetID="10" presetClass="entr" presetSubtype="0" fill="hold" nodeType="withEffect">
                                  <p:stCondLst>
                                    <p:cond delay="0"/>
                                  </p:stCondLst>
                                  <p:childTnLst>
                                    <p:set>
                                      <p:cBhvr>
                                        <p:cTn id="48" dur="1" fill="hold">
                                          <p:stCondLst>
                                            <p:cond delay="0"/>
                                          </p:stCondLst>
                                        </p:cTn>
                                        <p:tgtEl>
                                          <p:spTgt spid="13"/>
                                        </p:tgtEl>
                                        <p:attrNameLst>
                                          <p:attrName>style.visibility</p:attrName>
                                        </p:attrNameLst>
                                      </p:cBhvr>
                                      <p:to>
                                        <p:strVal val="visible"/>
                                      </p:to>
                                    </p:set>
                                    <p:animEffect transition="in" filter="fade">
                                      <p:cBhvr>
                                        <p:cTn id="49" dur="500"/>
                                        <p:tgtEl>
                                          <p:spTgt spid="13"/>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53"/>
                                        </p:tgtEl>
                                        <p:attrNameLst>
                                          <p:attrName>style.visibility</p:attrName>
                                        </p:attrNameLst>
                                      </p:cBhvr>
                                      <p:to>
                                        <p:strVal val="visible"/>
                                      </p:to>
                                    </p:set>
                                    <p:animEffect transition="in" filter="fade">
                                      <p:cBhvr>
                                        <p:cTn id="52" dur="500"/>
                                        <p:tgtEl>
                                          <p:spTgt spid="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53" grpId="0"/>
      <p:bldP spid="54" grpId="0"/>
      <p:bldP spid="55" grpId="0"/>
      <p:bldP spid="5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H_Entry_1"/>
          <p:cNvSpPr/>
          <p:nvPr>
            <p:custDataLst>
              <p:tags r:id="rId1"/>
            </p:custDataLst>
          </p:nvPr>
        </p:nvSpPr>
        <p:spPr>
          <a:xfrm>
            <a:off x="4089400" y="246061"/>
            <a:ext cx="4016089" cy="498614"/>
          </a:xfrm>
          <a:prstGeom prst="roundRect">
            <a:avLst>
              <a:gd name="adj" fmla="val 9124"/>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r>
              <a:rPr lang="zh-CN" altLang="en-US" sz="2800" spc="200" dirty="0">
                <a:solidFill>
                  <a:schemeClr val="tx1">
                    <a:lumMod val="75000"/>
                    <a:lumOff val="25000"/>
                  </a:schemeClr>
                </a:solidFill>
                <a:latin typeface="微软雅黑" panose="020B0503020204020204" pitchFamily="34" charset="-122"/>
                <a:ea typeface="微软雅黑" panose="020B0503020204020204" pitchFamily="34" charset="-122"/>
              </a:rPr>
              <a:t>此处输入您的标题</a:t>
            </a:r>
          </a:p>
        </p:txBody>
      </p:sp>
      <p:sp>
        <p:nvSpPr>
          <p:cNvPr id="5" name="矩形 4"/>
          <p:cNvSpPr/>
          <p:nvPr/>
        </p:nvSpPr>
        <p:spPr>
          <a:xfrm>
            <a:off x="4025900" y="795933"/>
            <a:ext cx="4154344" cy="261610"/>
          </a:xfrm>
          <a:prstGeom prst="rect">
            <a:avLst/>
          </a:prstGeom>
        </p:spPr>
        <p:txBody>
          <a:bodyPr wrap="square">
            <a:spAutoFit/>
          </a:bodyPr>
          <a:lstStyle/>
          <a:p>
            <a:pPr algn="ctr"/>
            <a:r>
              <a:rPr lang="en-US" altLang="zh-CN" sz="1100" dirty="0">
                <a:solidFill>
                  <a:schemeClr val="tx1">
                    <a:lumMod val="75000"/>
                    <a:lumOff val="25000"/>
                  </a:schemeClr>
                </a:solidFill>
                <a:latin typeface="微软雅黑" panose="020B0503020204020204" pitchFamily="34" charset="-122"/>
                <a:ea typeface="微软雅黑" panose="020B0503020204020204" pitchFamily="34" charset="-122"/>
              </a:rPr>
              <a:t>LOREM IPSUM DOLOR SIT AMET CONSECTETUER LOREM</a:t>
            </a:r>
            <a:endParaRPr lang="zh-CN" altLang="en-US" sz="1100" dirty="0"/>
          </a:p>
        </p:txBody>
      </p:sp>
      <p:cxnSp>
        <p:nvCxnSpPr>
          <p:cNvPr id="6" name="直接连接符 5"/>
          <p:cNvCxnSpPr/>
          <p:nvPr/>
        </p:nvCxnSpPr>
        <p:spPr>
          <a:xfrm>
            <a:off x="460301" y="761806"/>
            <a:ext cx="11363399" cy="0"/>
          </a:xfrm>
          <a:prstGeom prst="line">
            <a:avLst/>
          </a:prstGeom>
          <a:ln>
            <a:solidFill>
              <a:srgbClr val="FBB040"/>
            </a:solidFill>
          </a:ln>
        </p:spPr>
        <p:style>
          <a:lnRef idx="1">
            <a:schemeClr val="accent1"/>
          </a:lnRef>
          <a:fillRef idx="0">
            <a:schemeClr val="accent1"/>
          </a:fillRef>
          <a:effectRef idx="0">
            <a:schemeClr val="accent1"/>
          </a:effectRef>
          <a:fontRef idx="minor">
            <a:schemeClr val="tx1"/>
          </a:fontRef>
        </p:style>
      </p:cxnSp>
      <p:sp>
        <p:nvSpPr>
          <p:cNvPr id="7" name="椭圆 6"/>
          <p:cNvSpPr/>
          <p:nvPr/>
        </p:nvSpPr>
        <p:spPr>
          <a:xfrm>
            <a:off x="4269960" y="446473"/>
            <a:ext cx="119307" cy="119307"/>
          </a:xfrm>
          <a:prstGeom prst="ellipse">
            <a:avLst/>
          </a:prstGeom>
          <a:solidFill>
            <a:srgbClr val="FBB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7744679" y="446473"/>
            <a:ext cx="119307" cy="119307"/>
          </a:xfrm>
          <a:prstGeom prst="ellipse">
            <a:avLst/>
          </a:prstGeom>
          <a:solidFill>
            <a:srgbClr val="FBB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Rectangle 250"/>
          <p:cNvSpPr>
            <a:spLocks noChangeArrowheads="1"/>
          </p:cNvSpPr>
          <p:nvPr/>
        </p:nvSpPr>
        <p:spPr bwMode="auto">
          <a:xfrm>
            <a:off x="1454150" y="3684588"/>
            <a:ext cx="9286875" cy="85725"/>
          </a:xfrm>
          <a:prstGeom prst="rect">
            <a:avLst/>
          </a:prstGeom>
          <a:solidFill>
            <a:srgbClr val="DCDDD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10" name="Freeform 251"/>
          <p:cNvSpPr/>
          <p:nvPr/>
        </p:nvSpPr>
        <p:spPr bwMode="auto">
          <a:xfrm>
            <a:off x="1917700" y="3694113"/>
            <a:ext cx="1812925" cy="2300288"/>
          </a:xfrm>
          <a:custGeom>
            <a:avLst/>
            <a:gdLst>
              <a:gd name="T0" fmla="*/ 893 w 1142"/>
              <a:gd name="T1" fmla="*/ 0 h 1449"/>
              <a:gd name="T2" fmla="*/ 0 w 1142"/>
              <a:gd name="T3" fmla="*/ 0 h 1449"/>
              <a:gd name="T4" fmla="*/ 0 w 1142"/>
              <a:gd name="T5" fmla="*/ 1449 h 1449"/>
              <a:gd name="T6" fmla="*/ 1142 w 1142"/>
              <a:gd name="T7" fmla="*/ 1449 h 1449"/>
              <a:gd name="T8" fmla="*/ 1142 w 1142"/>
              <a:gd name="T9" fmla="*/ 252 h 1449"/>
              <a:gd name="T10" fmla="*/ 893 w 1142"/>
              <a:gd name="T11" fmla="*/ 0 h 1449"/>
            </a:gdLst>
            <a:ahLst/>
            <a:cxnLst>
              <a:cxn ang="0">
                <a:pos x="T0" y="T1"/>
              </a:cxn>
              <a:cxn ang="0">
                <a:pos x="T2" y="T3"/>
              </a:cxn>
              <a:cxn ang="0">
                <a:pos x="T4" y="T5"/>
              </a:cxn>
              <a:cxn ang="0">
                <a:pos x="T6" y="T7"/>
              </a:cxn>
              <a:cxn ang="0">
                <a:pos x="T8" y="T9"/>
              </a:cxn>
              <a:cxn ang="0">
                <a:pos x="T10" y="T11"/>
              </a:cxn>
            </a:cxnLst>
            <a:rect l="0" t="0" r="r" b="b"/>
            <a:pathLst>
              <a:path w="1142" h="1449">
                <a:moveTo>
                  <a:pt x="893" y="0"/>
                </a:moveTo>
                <a:lnTo>
                  <a:pt x="0" y="0"/>
                </a:lnTo>
                <a:lnTo>
                  <a:pt x="0" y="1449"/>
                </a:lnTo>
                <a:lnTo>
                  <a:pt x="1142" y="1449"/>
                </a:lnTo>
                <a:lnTo>
                  <a:pt x="1142" y="252"/>
                </a:lnTo>
                <a:lnTo>
                  <a:pt x="893" y="0"/>
                </a:lnTo>
                <a:close/>
              </a:path>
            </a:pathLst>
          </a:custGeom>
          <a:solidFill>
            <a:schemeClr val="accent1"/>
          </a:solidFill>
          <a:ln>
            <a:noFill/>
          </a:ln>
        </p:spPr>
        <p:txBody>
          <a:bodyPr vert="horz" wrap="square" lIns="91440" tIns="45720" rIns="91440" bIns="45720" numCol="1" anchor="t" anchorCtr="0" compatLnSpc="1"/>
          <a:lstStyle/>
          <a:p>
            <a:endParaRPr lang="zh-CN" altLang="en-US"/>
          </a:p>
        </p:txBody>
      </p:sp>
      <p:sp>
        <p:nvSpPr>
          <p:cNvPr id="11" name="Freeform 252"/>
          <p:cNvSpPr/>
          <p:nvPr/>
        </p:nvSpPr>
        <p:spPr bwMode="auto">
          <a:xfrm>
            <a:off x="3335338" y="3694113"/>
            <a:ext cx="395288" cy="400050"/>
          </a:xfrm>
          <a:custGeom>
            <a:avLst/>
            <a:gdLst>
              <a:gd name="T0" fmla="*/ 0 w 249"/>
              <a:gd name="T1" fmla="*/ 252 h 252"/>
              <a:gd name="T2" fmla="*/ 249 w 249"/>
              <a:gd name="T3" fmla="*/ 252 h 252"/>
              <a:gd name="T4" fmla="*/ 0 w 249"/>
              <a:gd name="T5" fmla="*/ 0 h 252"/>
              <a:gd name="T6" fmla="*/ 0 w 249"/>
              <a:gd name="T7" fmla="*/ 252 h 252"/>
            </a:gdLst>
            <a:ahLst/>
            <a:cxnLst>
              <a:cxn ang="0">
                <a:pos x="T0" y="T1"/>
              </a:cxn>
              <a:cxn ang="0">
                <a:pos x="T2" y="T3"/>
              </a:cxn>
              <a:cxn ang="0">
                <a:pos x="T4" y="T5"/>
              </a:cxn>
              <a:cxn ang="0">
                <a:pos x="T6" y="T7"/>
              </a:cxn>
            </a:cxnLst>
            <a:rect l="0" t="0" r="r" b="b"/>
            <a:pathLst>
              <a:path w="249" h="252">
                <a:moveTo>
                  <a:pt x="0" y="252"/>
                </a:moveTo>
                <a:lnTo>
                  <a:pt x="249" y="252"/>
                </a:lnTo>
                <a:lnTo>
                  <a:pt x="0" y="0"/>
                </a:lnTo>
                <a:lnTo>
                  <a:pt x="0" y="252"/>
                </a:lnTo>
                <a:close/>
              </a:path>
            </a:pathLst>
          </a:custGeom>
          <a:solidFill>
            <a:schemeClr val="accent1">
              <a:lumMod val="60000"/>
              <a:lumOff val="40000"/>
            </a:schemeClr>
          </a:solidFill>
          <a:ln>
            <a:noFill/>
          </a:ln>
        </p:spPr>
        <p:txBody>
          <a:bodyPr vert="horz" wrap="square" lIns="91440" tIns="45720" rIns="91440" bIns="45720" numCol="1" anchor="t" anchorCtr="0" compatLnSpc="1"/>
          <a:lstStyle/>
          <a:p>
            <a:endParaRPr lang="zh-CN" altLang="en-US"/>
          </a:p>
        </p:txBody>
      </p:sp>
      <p:sp>
        <p:nvSpPr>
          <p:cNvPr id="12" name="Freeform 253"/>
          <p:cNvSpPr/>
          <p:nvPr/>
        </p:nvSpPr>
        <p:spPr bwMode="auto">
          <a:xfrm>
            <a:off x="4071938" y="1470025"/>
            <a:ext cx="1814513" cy="2300288"/>
          </a:xfrm>
          <a:custGeom>
            <a:avLst/>
            <a:gdLst>
              <a:gd name="T0" fmla="*/ 893 w 1143"/>
              <a:gd name="T1" fmla="*/ 0 h 1449"/>
              <a:gd name="T2" fmla="*/ 0 w 1143"/>
              <a:gd name="T3" fmla="*/ 0 h 1449"/>
              <a:gd name="T4" fmla="*/ 0 w 1143"/>
              <a:gd name="T5" fmla="*/ 1449 h 1449"/>
              <a:gd name="T6" fmla="*/ 1143 w 1143"/>
              <a:gd name="T7" fmla="*/ 1449 h 1449"/>
              <a:gd name="T8" fmla="*/ 1143 w 1143"/>
              <a:gd name="T9" fmla="*/ 250 h 1449"/>
              <a:gd name="T10" fmla="*/ 893 w 1143"/>
              <a:gd name="T11" fmla="*/ 0 h 1449"/>
            </a:gdLst>
            <a:ahLst/>
            <a:cxnLst>
              <a:cxn ang="0">
                <a:pos x="T0" y="T1"/>
              </a:cxn>
              <a:cxn ang="0">
                <a:pos x="T2" y="T3"/>
              </a:cxn>
              <a:cxn ang="0">
                <a:pos x="T4" y="T5"/>
              </a:cxn>
              <a:cxn ang="0">
                <a:pos x="T6" y="T7"/>
              </a:cxn>
              <a:cxn ang="0">
                <a:pos x="T8" y="T9"/>
              </a:cxn>
              <a:cxn ang="0">
                <a:pos x="T10" y="T11"/>
              </a:cxn>
            </a:cxnLst>
            <a:rect l="0" t="0" r="r" b="b"/>
            <a:pathLst>
              <a:path w="1143" h="1449">
                <a:moveTo>
                  <a:pt x="893" y="0"/>
                </a:moveTo>
                <a:lnTo>
                  <a:pt x="0" y="0"/>
                </a:lnTo>
                <a:lnTo>
                  <a:pt x="0" y="1449"/>
                </a:lnTo>
                <a:lnTo>
                  <a:pt x="1143" y="1449"/>
                </a:lnTo>
                <a:lnTo>
                  <a:pt x="1143" y="250"/>
                </a:lnTo>
                <a:lnTo>
                  <a:pt x="893" y="0"/>
                </a:lnTo>
                <a:close/>
              </a:path>
            </a:pathLst>
          </a:custGeom>
          <a:solidFill>
            <a:schemeClr val="accent2"/>
          </a:solidFill>
          <a:ln>
            <a:noFill/>
          </a:ln>
        </p:spPr>
        <p:txBody>
          <a:bodyPr vert="horz" wrap="square" lIns="91440" tIns="45720" rIns="91440" bIns="45720" numCol="1" anchor="t" anchorCtr="0" compatLnSpc="1"/>
          <a:lstStyle/>
          <a:p>
            <a:endParaRPr lang="zh-CN" altLang="en-US"/>
          </a:p>
        </p:txBody>
      </p:sp>
      <p:sp>
        <p:nvSpPr>
          <p:cNvPr id="13" name="Freeform 254"/>
          <p:cNvSpPr/>
          <p:nvPr/>
        </p:nvSpPr>
        <p:spPr bwMode="auto">
          <a:xfrm>
            <a:off x="5489575" y="1470025"/>
            <a:ext cx="396875" cy="396875"/>
          </a:xfrm>
          <a:custGeom>
            <a:avLst/>
            <a:gdLst>
              <a:gd name="T0" fmla="*/ 0 w 250"/>
              <a:gd name="T1" fmla="*/ 250 h 250"/>
              <a:gd name="T2" fmla="*/ 250 w 250"/>
              <a:gd name="T3" fmla="*/ 250 h 250"/>
              <a:gd name="T4" fmla="*/ 0 w 250"/>
              <a:gd name="T5" fmla="*/ 0 h 250"/>
              <a:gd name="T6" fmla="*/ 0 w 250"/>
              <a:gd name="T7" fmla="*/ 250 h 250"/>
            </a:gdLst>
            <a:ahLst/>
            <a:cxnLst>
              <a:cxn ang="0">
                <a:pos x="T0" y="T1"/>
              </a:cxn>
              <a:cxn ang="0">
                <a:pos x="T2" y="T3"/>
              </a:cxn>
              <a:cxn ang="0">
                <a:pos x="T4" y="T5"/>
              </a:cxn>
              <a:cxn ang="0">
                <a:pos x="T6" y="T7"/>
              </a:cxn>
            </a:cxnLst>
            <a:rect l="0" t="0" r="r" b="b"/>
            <a:pathLst>
              <a:path w="250" h="250">
                <a:moveTo>
                  <a:pt x="0" y="250"/>
                </a:moveTo>
                <a:lnTo>
                  <a:pt x="250" y="250"/>
                </a:lnTo>
                <a:lnTo>
                  <a:pt x="0" y="0"/>
                </a:lnTo>
                <a:lnTo>
                  <a:pt x="0" y="250"/>
                </a:lnTo>
                <a:close/>
              </a:path>
            </a:pathLst>
          </a:custGeom>
          <a:solidFill>
            <a:schemeClr val="accent2">
              <a:lumMod val="60000"/>
              <a:lumOff val="40000"/>
            </a:schemeClr>
          </a:solidFill>
          <a:ln>
            <a:noFill/>
          </a:ln>
        </p:spPr>
        <p:txBody>
          <a:bodyPr vert="horz" wrap="square" lIns="91440" tIns="45720" rIns="91440" bIns="45720" numCol="1" anchor="t" anchorCtr="0" compatLnSpc="1"/>
          <a:lstStyle/>
          <a:p>
            <a:endParaRPr lang="zh-CN" altLang="en-US"/>
          </a:p>
        </p:txBody>
      </p:sp>
      <p:sp>
        <p:nvSpPr>
          <p:cNvPr id="14" name="Freeform 255"/>
          <p:cNvSpPr/>
          <p:nvPr/>
        </p:nvSpPr>
        <p:spPr bwMode="auto">
          <a:xfrm>
            <a:off x="6348413" y="3684588"/>
            <a:ext cx="1814513" cy="2300288"/>
          </a:xfrm>
          <a:custGeom>
            <a:avLst/>
            <a:gdLst>
              <a:gd name="T0" fmla="*/ 893 w 1143"/>
              <a:gd name="T1" fmla="*/ 0 h 1449"/>
              <a:gd name="T2" fmla="*/ 0 w 1143"/>
              <a:gd name="T3" fmla="*/ 0 h 1449"/>
              <a:gd name="T4" fmla="*/ 0 w 1143"/>
              <a:gd name="T5" fmla="*/ 1449 h 1449"/>
              <a:gd name="T6" fmla="*/ 1143 w 1143"/>
              <a:gd name="T7" fmla="*/ 1449 h 1449"/>
              <a:gd name="T8" fmla="*/ 1143 w 1143"/>
              <a:gd name="T9" fmla="*/ 250 h 1449"/>
              <a:gd name="T10" fmla="*/ 893 w 1143"/>
              <a:gd name="T11" fmla="*/ 0 h 1449"/>
            </a:gdLst>
            <a:ahLst/>
            <a:cxnLst>
              <a:cxn ang="0">
                <a:pos x="T0" y="T1"/>
              </a:cxn>
              <a:cxn ang="0">
                <a:pos x="T2" y="T3"/>
              </a:cxn>
              <a:cxn ang="0">
                <a:pos x="T4" y="T5"/>
              </a:cxn>
              <a:cxn ang="0">
                <a:pos x="T6" y="T7"/>
              </a:cxn>
              <a:cxn ang="0">
                <a:pos x="T8" y="T9"/>
              </a:cxn>
              <a:cxn ang="0">
                <a:pos x="T10" y="T11"/>
              </a:cxn>
            </a:cxnLst>
            <a:rect l="0" t="0" r="r" b="b"/>
            <a:pathLst>
              <a:path w="1143" h="1449">
                <a:moveTo>
                  <a:pt x="893" y="0"/>
                </a:moveTo>
                <a:lnTo>
                  <a:pt x="0" y="0"/>
                </a:lnTo>
                <a:lnTo>
                  <a:pt x="0" y="1449"/>
                </a:lnTo>
                <a:lnTo>
                  <a:pt x="1143" y="1449"/>
                </a:lnTo>
                <a:lnTo>
                  <a:pt x="1143" y="250"/>
                </a:lnTo>
                <a:lnTo>
                  <a:pt x="893" y="0"/>
                </a:lnTo>
                <a:close/>
              </a:path>
            </a:pathLst>
          </a:custGeom>
          <a:solidFill>
            <a:schemeClr val="accent3"/>
          </a:solidFill>
          <a:ln>
            <a:noFill/>
          </a:ln>
        </p:spPr>
        <p:txBody>
          <a:bodyPr vert="horz" wrap="square" lIns="91440" tIns="45720" rIns="91440" bIns="45720" numCol="1" anchor="t" anchorCtr="0" compatLnSpc="1"/>
          <a:lstStyle/>
          <a:p>
            <a:endParaRPr lang="zh-CN" altLang="en-US"/>
          </a:p>
        </p:txBody>
      </p:sp>
      <p:sp>
        <p:nvSpPr>
          <p:cNvPr id="15" name="Freeform 256"/>
          <p:cNvSpPr/>
          <p:nvPr/>
        </p:nvSpPr>
        <p:spPr bwMode="auto">
          <a:xfrm>
            <a:off x="7766050" y="3684588"/>
            <a:ext cx="396875" cy="396875"/>
          </a:xfrm>
          <a:custGeom>
            <a:avLst/>
            <a:gdLst>
              <a:gd name="T0" fmla="*/ 0 w 250"/>
              <a:gd name="T1" fmla="*/ 250 h 250"/>
              <a:gd name="T2" fmla="*/ 250 w 250"/>
              <a:gd name="T3" fmla="*/ 250 h 250"/>
              <a:gd name="T4" fmla="*/ 0 w 250"/>
              <a:gd name="T5" fmla="*/ 0 h 250"/>
              <a:gd name="T6" fmla="*/ 0 w 250"/>
              <a:gd name="T7" fmla="*/ 250 h 250"/>
            </a:gdLst>
            <a:ahLst/>
            <a:cxnLst>
              <a:cxn ang="0">
                <a:pos x="T0" y="T1"/>
              </a:cxn>
              <a:cxn ang="0">
                <a:pos x="T2" y="T3"/>
              </a:cxn>
              <a:cxn ang="0">
                <a:pos x="T4" y="T5"/>
              </a:cxn>
              <a:cxn ang="0">
                <a:pos x="T6" y="T7"/>
              </a:cxn>
            </a:cxnLst>
            <a:rect l="0" t="0" r="r" b="b"/>
            <a:pathLst>
              <a:path w="250" h="250">
                <a:moveTo>
                  <a:pt x="0" y="250"/>
                </a:moveTo>
                <a:lnTo>
                  <a:pt x="250" y="250"/>
                </a:lnTo>
                <a:lnTo>
                  <a:pt x="0" y="0"/>
                </a:lnTo>
                <a:lnTo>
                  <a:pt x="0" y="250"/>
                </a:lnTo>
                <a:close/>
              </a:path>
            </a:pathLst>
          </a:custGeom>
          <a:solidFill>
            <a:schemeClr val="accent3">
              <a:lumMod val="60000"/>
              <a:lumOff val="40000"/>
            </a:schemeClr>
          </a:solidFill>
          <a:ln>
            <a:noFill/>
          </a:ln>
        </p:spPr>
        <p:txBody>
          <a:bodyPr vert="horz" wrap="square" lIns="91440" tIns="45720" rIns="91440" bIns="45720" numCol="1" anchor="t" anchorCtr="0" compatLnSpc="1"/>
          <a:lstStyle/>
          <a:p>
            <a:endParaRPr lang="zh-CN" altLang="en-US"/>
          </a:p>
        </p:txBody>
      </p:sp>
      <p:sp>
        <p:nvSpPr>
          <p:cNvPr id="16" name="Freeform 257"/>
          <p:cNvSpPr/>
          <p:nvPr/>
        </p:nvSpPr>
        <p:spPr bwMode="auto">
          <a:xfrm>
            <a:off x="8382000" y="1470025"/>
            <a:ext cx="1812925" cy="2300288"/>
          </a:xfrm>
          <a:custGeom>
            <a:avLst/>
            <a:gdLst>
              <a:gd name="T0" fmla="*/ 893 w 1142"/>
              <a:gd name="T1" fmla="*/ 0 h 1449"/>
              <a:gd name="T2" fmla="*/ 0 w 1142"/>
              <a:gd name="T3" fmla="*/ 0 h 1449"/>
              <a:gd name="T4" fmla="*/ 0 w 1142"/>
              <a:gd name="T5" fmla="*/ 1449 h 1449"/>
              <a:gd name="T6" fmla="*/ 1142 w 1142"/>
              <a:gd name="T7" fmla="*/ 1449 h 1449"/>
              <a:gd name="T8" fmla="*/ 1142 w 1142"/>
              <a:gd name="T9" fmla="*/ 250 h 1449"/>
              <a:gd name="T10" fmla="*/ 893 w 1142"/>
              <a:gd name="T11" fmla="*/ 0 h 1449"/>
            </a:gdLst>
            <a:ahLst/>
            <a:cxnLst>
              <a:cxn ang="0">
                <a:pos x="T0" y="T1"/>
              </a:cxn>
              <a:cxn ang="0">
                <a:pos x="T2" y="T3"/>
              </a:cxn>
              <a:cxn ang="0">
                <a:pos x="T4" y="T5"/>
              </a:cxn>
              <a:cxn ang="0">
                <a:pos x="T6" y="T7"/>
              </a:cxn>
              <a:cxn ang="0">
                <a:pos x="T8" y="T9"/>
              </a:cxn>
              <a:cxn ang="0">
                <a:pos x="T10" y="T11"/>
              </a:cxn>
            </a:cxnLst>
            <a:rect l="0" t="0" r="r" b="b"/>
            <a:pathLst>
              <a:path w="1142" h="1449">
                <a:moveTo>
                  <a:pt x="893" y="0"/>
                </a:moveTo>
                <a:lnTo>
                  <a:pt x="0" y="0"/>
                </a:lnTo>
                <a:lnTo>
                  <a:pt x="0" y="1449"/>
                </a:lnTo>
                <a:lnTo>
                  <a:pt x="1142" y="1449"/>
                </a:lnTo>
                <a:lnTo>
                  <a:pt x="1142" y="250"/>
                </a:lnTo>
                <a:lnTo>
                  <a:pt x="893" y="0"/>
                </a:lnTo>
                <a:close/>
              </a:path>
            </a:pathLst>
          </a:custGeom>
          <a:solidFill>
            <a:schemeClr val="accent4"/>
          </a:solidFill>
          <a:ln>
            <a:noFill/>
          </a:ln>
        </p:spPr>
        <p:txBody>
          <a:bodyPr vert="horz" wrap="square" lIns="91440" tIns="45720" rIns="91440" bIns="45720" numCol="1" anchor="t" anchorCtr="0" compatLnSpc="1"/>
          <a:lstStyle/>
          <a:p>
            <a:endParaRPr lang="zh-CN" altLang="en-US"/>
          </a:p>
        </p:txBody>
      </p:sp>
      <p:sp>
        <p:nvSpPr>
          <p:cNvPr id="17" name="Freeform 258"/>
          <p:cNvSpPr/>
          <p:nvPr/>
        </p:nvSpPr>
        <p:spPr bwMode="auto">
          <a:xfrm>
            <a:off x="9799638" y="1470025"/>
            <a:ext cx="395288" cy="396875"/>
          </a:xfrm>
          <a:custGeom>
            <a:avLst/>
            <a:gdLst>
              <a:gd name="T0" fmla="*/ 0 w 249"/>
              <a:gd name="T1" fmla="*/ 250 h 250"/>
              <a:gd name="T2" fmla="*/ 249 w 249"/>
              <a:gd name="T3" fmla="*/ 250 h 250"/>
              <a:gd name="T4" fmla="*/ 0 w 249"/>
              <a:gd name="T5" fmla="*/ 0 h 250"/>
              <a:gd name="T6" fmla="*/ 0 w 249"/>
              <a:gd name="T7" fmla="*/ 250 h 250"/>
            </a:gdLst>
            <a:ahLst/>
            <a:cxnLst>
              <a:cxn ang="0">
                <a:pos x="T0" y="T1"/>
              </a:cxn>
              <a:cxn ang="0">
                <a:pos x="T2" y="T3"/>
              </a:cxn>
              <a:cxn ang="0">
                <a:pos x="T4" y="T5"/>
              </a:cxn>
              <a:cxn ang="0">
                <a:pos x="T6" y="T7"/>
              </a:cxn>
            </a:cxnLst>
            <a:rect l="0" t="0" r="r" b="b"/>
            <a:pathLst>
              <a:path w="249" h="250">
                <a:moveTo>
                  <a:pt x="0" y="250"/>
                </a:moveTo>
                <a:lnTo>
                  <a:pt x="249" y="250"/>
                </a:lnTo>
                <a:lnTo>
                  <a:pt x="0" y="0"/>
                </a:lnTo>
                <a:lnTo>
                  <a:pt x="0" y="250"/>
                </a:lnTo>
                <a:close/>
              </a:path>
            </a:pathLst>
          </a:custGeom>
          <a:solidFill>
            <a:schemeClr val="accent4">
              <a:lumMod val="60000"/>
              <a:lumOff val="40000"/>
            </a:schemeClr>
          </a:solidFill>
          <a:ln>
            <a:noFill/>
          </a:ln>
        </p:spPr>
        <p:txBody>
          <a:bodyPr vert="horz" wrap="square" lIns="91440" tIns="45720" rIns="91440" bIns="45720" numCol="1" anchor="t" anchorCtr="0" compatLnSpc="1"/>
          <a:lstStyle/>
          <a:p>
            <a:endParaRPr lang="zh-CN" altLang="en-US"/>
          </a:p>
        </p:txBody>
      </p:sp>
      <p:sp>
        <p:nvSpPr>
          <p:cNvPr id="18" name="Freeform 259"/>
          <p:cNvSpPr>
            <a:spLocks noEditPoints="1"/>
          </p:cNvSpPr>
          <p:nvPr/>
        </p:nvSpPr>
        <p:spPr bwMode="auto">
          <a:xfrm>
            <a:off x="2557463" y="4570413"/>
            <a:ext cx="506413" cy="731838"/>
          </a:xfrm>
          <a:custGeom>
            <a:avLst/>
            <a:gdLst>
              <a:gd name="T0" fmla="*/ 126 w 153"/>
              <a:gd name="T1" fmla="*/ 123 h 221"/>
              <a:gd name="T2" fmla="*/ 133 w 153"/>
              <a:gd name="T3" fmla="*/ 100 h 221"/>
              <a:gd name="T4" fmla="*/ 133 w 153"/>
              <a:gd name="T5" fmla="*/ 39 h 221"/>
              <a:gd name="T6" fmla="*/ 94 w 153"/>
              <a:gd name="T7" fmla="*/ 0 h 221"/>
              <a:gd name="T8" fmla="*/ 59 w 153"/>
              <a:gd name="T9" fmla="*/ 0 h 221"/>
              <a:gd name="T10" fmla="*/ 20 w 153"/>
              <a:gd name="T11" fmla="*/ 39 h 221"/>
              <a:gd name="T12" fmla="*/ 20 w 153"/>
              <a:gd name="T13" fmla="*/ 100 h 221"/>
              <a:gd name="T14" fmla="*/ 28 w 153"/>
              <a:gd name="T15" fmla="*/ 123 h 221"/>
              <a:gd name="T16" fmla="*/ 0 w 153"/>
              <a:gd name="T17" fmla="*/ 162 h 221"/>
              <a:gd name="T18" fmla="*/ 0 w 153"/>
              <a:gd name="T19" fmla="*/ 217 h 221"/>
              <a:gd name="T20" fmla="*/ 5 w 153"/>
              <a:gd name="T21" fmla="*/ 221 h 221"/>
              <a:gd name="T22" fmla="*/ 148 w 153"/>
              <a:gd name="T23" fmla="*/ 221 h 221"/>
              <a:gd name="T24" fmla="*/ 153 w 153"/>
              <a:gd name="T25" fmla="*/ 217 h 221"/>
              <a:gd name="T26" fmla="*/ 153 w 153"/>
              <a:gd name="T27" fmla="*/ 162 h 221"/>
              <a:gd name="T28" fmla="*/ 126 w 153"/>
              <a:gd name="T29" fmla="*/ 123 h 221"/>
              <a:gd name="T30" fmla="*/ 144 w 153"/>
              <a:gd name="T31" fmla="*/ 212 h 221"/>
              <a:gd name="T32" fmla="*/ 9 w 153"/>
              <a:gd name="T33" fmla="*/ 212 h 221"/>
              <a:gd name="T34" fmla="*/ 9 w 153"/>
              <a:gd name="T35" fmla="*/ 162 h 221"/>
              <a:gd name="T36" fmla="*/ 32 w 153"/>
              <a:gd name="T37" fmla="*/ 131 h 221"/>
              <a:gd name="T38" fmla="*/ 37 w 153"/>
              <a:gd name="T39" fmla="*/ 131 h 221"/>
              <a:gd name="T40" fmla="*/ 41 w 153"/>
              <a:gd name="T41" fmla="*/ 128 h 221"/>
              <a:gd name="T42" fmla="*/ 40 w 153"/>
              <a:gd name="T43" fmla="*/ 124 h 221"/>
              <a:gd name="T44" fmla="*/ 29 w 153"/>
              <a:gd name="T45" fmla="*/ 100 h 221"/>
              <a:gd name="T46" fmla="*/ 29 w 153"/>
              <a:gd name="T47" fmla="*/ 39 h 221"/>
              <a:gd name="T48" fmla="*/ 59 w 153"/>
              <a:gd name="T49" fmla="*/ 9 h 221"/>
              <a:gd name="T50" fmla="*/ 94 w 153"/>
              <a:gd name="T51" fmla="*/ 9 h 221"/>
              <a:gd name="T52" fmla="*/ 124 w 153"/>
              <a:gd name="T53" fmla="*/ 39 h 221"/>
              <a:gd name="T54" fmla="*/ 124 w 153"/>
              <a:gd name="T55" fmla="*/ 100 h 221"/>
              <a:gd name="T56" fmla="*/ 113 w 153"/>
              <a:gd name="T57" fmla="*/ 124 h 221"/>
              <a:gd name="T58" fmla="*/ 112 w 153"/>
              <a:gd name="T59" fmla="*/ 128 h 221"/>
              <a:gd name="T60" fmla="*/ 116 w 153"/>
              <a:gd name="T61" fmla="*/ 131 h 221"/>
              <a:gd name="T62" fmla="*/ 121 w 153"/>
              <a:gd name="T63" fmla="*/ 131 h 221"/>
              <a:gd name="T64" fmla="*/ 144 w 153"/>
              <a:gd name="T65" fmla="*/ 162 h 221"/>
              <a:gd name="T66" fmla="*/ 144 w 153"/>
              <a:gd name="T67" fmla="*/ 212 h 2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53" h="221">
                <a:moveTo>
                  <a:pt x="126" y="123"/>
                </a:moveTo>
                <a:cubicBezTo>
                  <a:pt x="130" y="116"/>
                  <a:pt x="133" y="108"/>
                  <a:pt x="133" y="100"/>
                </a:cubicBezTo>
                <a:cubicBezTo>
                  <a:pt x="133" y="39"/>
                  <a:pt x="133" y="39"/>
                  <a:pt x="133" y="39"/>
                </a:cubicBezTo>
                <a:cubicBezTo>
                  <a:pt x="133" y="18"/>
                  <a:pt x="115" y="0"/>
                  <a:pt x="94" y="0"/>
                </a:cubicBezTo>
                <a:cubicBezTo>
                  <a:pt x="59" y="0"/>
                  <a:pt x="59" y="0"/>
                  <a:pt x="59" y="0"/>
                </a:cubicBezTo>
                <a:cubicBezTo>
                  <a:pt x="38" y="0"/>
                  <a:pt x="20" y="18"/>
                  <a:pt x="20" y="39"/>
                </a:cubicBezTo>
                <a:cubicBezTo>
                  <a:pt x="20" y="100"/>
                  <a:pt x="20" y="100"/>
                  <a:pt x="20" y="100"/>
                </a:cubicBezTo>
                <a:cubicBezTo>
                  <a:pt x="20" y="108"/>
                  <a:pt x="23" y="116"/>
                  <a:pt x="28" y="123"/>
                </a:cubicBezTo>
                <a:cubicBezTo>
                  <a:pt x="12" y="126"/>
                  <a:pt x="0" y="142"/>
                  <a:pt x="0" y="162"/>
                </a:cubicBezTo>
                <a:cubicBezTo>
                  <a:pt x="0" y="217"/>
                  <a:pt x="0" y="217"/>
                  <a:pt x="0" y="217"/>
                </a:cubicBezTo>
                <a:cubicBezTo>
                  <a:pt x="0" y="219"/>
                  <a:pt x="2" y="221"/>
                  <a:pt x="5" y="221"/>
                </a:cubicBezTo>
                <a:cubicBezTo>
                  <a:pt x="148" y="221"/>
                  <a:pt x="148" y="221"/>
                  <a:pt x="148" y="221"/>
                </a:cubicBezTo>
                <a:cubicBezTo>
                  <a:pt x="151" y="221"/>
                  <a:pt x="153" y="219"/>
                  <a:pt x="153" y="217"/>
                </a:cubicBezTo>
                <a:cubicBezTo>
                  <a:pt x="153" y="162"/>
                  <a:pt x="153" y="162"/>
                  <a:pt x="153" y="162"/>
                </a:cubicBezTo>
                <a:cubicBezTo>
                  <a:pt x="153" y="142"/>
                  <a:pt x="141" y="126"/>
                  <a:pt x="126" y="123"/>
                </a:cubicBezTo>
                <a:close/>
                <a:moveTo>
                  <a:pt x="144" y="212"/>
                </a:moveTo>
                <a:cubicBezTo>
                  <a:pt x="9" y="212"/>
                  <a:pt x="9" y="212"/>
                  <a:pt x="9" y="212"/>
                </a:cubicBezTo>
                <a:cubicBezTo>
                  <a:pt x="9" y="162"/>
                  <a:pt x="9" y="162"/>
                  <a:pt x="9" y="162"/>
                </a:cubicBezTo>
                <a:cubicBezTo>
                  <a:pt x="9" y="145"/>
                  <a:pt x="19" y="131"/>
                  <a:pt x="32" y="131"/>
                </a:cubicBezTo>
                <a:cubicBezTo>
                  <a:pt x="37" y="131"/>
                  <a:pt x="37" y="131"/>
                  <a:pt x="37" y="131"/>
                </a:cubicBezTo>
                <a:cubicBezTo>
                  <a:pt x="39" y="131"/>
                  <a:pt x="41" y="130"/>
                  <a:pt x="41" y="128"/>
                </a:cubicBezTo>
                <a:cubicBezTo>
                  <a:pt x="42" y="127"/>
                  <a:pt x="41" y="125"/>
                  <a:pt x="40" y="124"/>
                </a:cubicBezTo>
                <a:cubicBezTo>
                  <a:pt x="33" y="118"/>
                  <a:pt x="29" y="109"/>
                  <a:pt x="29" y="100"/>
                </a:cubicBezTo>
                <a:cubicBezTo>
                  <a:pt x="29" y="39"/>
                  <a:pt x="29" y="39"/>
                  <a:pt x="29" y="39"/>
                </a:cubicBezTo>
                <a:cubicBezTo>
                  <a:pt x="29" y="23"/>
                  <a:pt x="42" y="9"/>
                  <a:pt x="59" y="9"/>
                </a:cubicBezTo>
                <a:cubicBezTo>
                  <a:pt x="94" y="9"/>
                  <a:pt x="94" y="9"/>
                  <a:pt x="94" y="9"/>
                </a:cubicBezTo>
                <a:cubicBezTo>
                  <a:pt x="111" y="9"/>
                  <a:pt x="124" y="23"/>
                  <a:pt x="124" y="39"/>
                </a:cubicBezTo>
                <a:cubicBezTo>
                  <a:pt x="124" y="100"/>
                  <a:pt x="124" y="100"/>
                  <a:pt x="124" y="100"/>
                </a:cubicBezTo>
                <a:cubicBezTo>
                  <a:pt x="124" y="109"/>
                  <a:pt x="120" y="118"/>
                  <a:pt x="113" y="124"/>
                </a:cubicBezTo>
                <a:cubicBezTo>
                  <a:pt x="112" y="125"/>
                  <a:pt x="111" y="127"/>
                  <a:pt x="112" y="128"/>
                </a:cubicBezTo>
                <a:cubicBezTo>
                  <a:pt x="113" y="130"/>
                  <a:pt x="114" y="131"/>
                  <a:pt x="116" y="131"/>
                </a:cubicBezTo>
                <a:cubicBezTo>
                  <a:pt x="121" y="131"/>
                  <a:pt x="121" y="131"/>
                  <a:pt x="121" y="131"/>
                </a:cubicBezTo>
                <a:cubicBezTo>
                  <a:pt x="134" y="131"/>
                  <a:pt x="144" y="145"/>
                  <a:pt x="144" y="162"/>
                </a:cubicBezTo>
                <a:lnTo>
                  <a:pt x="144" y="21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 name="Freeform 260"/>
          <p:cNvSpPr>
            <a:spLocks noEditPoints="1"/>
          </p:cNvSpPr>
          <p:nvPr/>
        </p:nvSpPr>
        <p:spPr bwMode="auto">
          <a:xfrm>
            <a:off x="4557713" y="2284413"/>
            <a:ext cx="839788" cy="781050"/>
          </a:xfrm>
          <a:custGeom>
            <a:avLst/>
            <a:gdLst>
              <a:gd name="T0" fmla="*/ 242 w 254"/>
              <a:gd name="T1" fmla="*/ 0 h 236"/>
              <a:gd name="T2" fmla="*/ 12 w 254"/>
              <a:gd name="T3" fmla="*/ 0 h 236"/>
              <a:gd name="T4" fmla="*/ 0 w 254"/>
              <a:gd name="T5" fmla="*/ 12 h 236"/>
              <a:gd name="T6" fmla="*/ 0 w 254"/>
              <a:gd name="T7" fmla="*/ 130 h 236"/>
              <a:gd name="T8" fmla="*/ 0 w 254"/>
              <a:gd name="T9" fmla="*/ 182 h 236"/>
              <a:gd name="T10" fmla="*/ 12 w 254"/>
              <a:gd name="T11" fmla="*/ 194 h 236"/>
              <a:gd name="T12" fmla="*/ 97 w 254"/>
              <a:gd name="T13" fmla="*/ 194 h 236"/>
              <a:gd name="T14" fmla="*/ 97 w 254"/>
              <a:gd name="T15" fmla="*/ 226 h 236"/>
              <a:gd name="T16" fmla="*/ 83 w 254"/>
              <a:gd name="T17" fmla="*/ 226 h 236"/>
              <a:gd name="T18" fmla="*/ 83 w 254"/>
              <a:gd name="T19" fmla="*/ 236 h 236"/>
              <a:gd name="T20" fmla="*/ 102 w 254"/>
              <a:gd name="T21" fmla="*/ 236 h 236"/>
              <a:gd name="T22" fmla="*/ 152 w 254"/>
              <a:gd name="T23" fmla="*/ 236 h 236"/>
              <a:gd name="T24" fmla="*/ 172 w 254"/>
              <a:gd name="T25" fmla="*/ 236 h 236"/>
              <a:gd name="T26" fmla="*/ 172 w 254"/>
              <a:gd name="T27" fmla="*/ 226 h 236"/>
              <a:gd name="T28" fmla="*/ 157 w 254"/>
              <a:gd name="T29" fmla="*/ 226 h 236"/>
              <a:gd name="T30" fmla="*/ 157 w 254"/>
              <a:gd name="T31" fmla="*/ 194 h 236"/>
              <a:gd name="T32" fmla="*/ 242 w 254"/>
              <a:gd name="T33" fmla="*/ 194 h 236"/>
              <a:gd name="T34" fmla="*/ 254 w 254"/>
              <a:gd name="T35" fmla="*/ 182 h 236"/>
              <a:gd name="T36" fmla="*/ 254 w 254"/>
              <a:gd name="T37" fmla="*/ 130 h 236"/>
              <a:gd name="T38" fmla="*/ 254 w 254"/>
              <a:gd name="T39" fmla="*/ 12 h 236"/>
              <a:gd name="T40" fmla="*/ 242 w 254"/>
              <a:gd name="T41" fmla="*/ 0 h 236"/>
              <a:gd name="T42" fmla="*/ 11 w 254"/>
              <a:gd name="T43" fmla="*/ 12 h 236"/>
              <a:gd name="T44" fmla="*/ 12 w 254"/>
              <a:gd name="T45" fmla="*/ 10 h 236"/>
              <a:gd name="T46" fmla="*/ 242 w 254"/>
              <a:gd name="T47" fmla="*/ 10 h 236"/>
              <a:gd name="T48" fmla="*/ 244 w 254"/>
              <a:gd name="T49" fmla="*/ 12 h 236"/>
              <a:gd name="T50" fmla="*/ 244 w 254"/>
              <a:gd name="T51" fmla="*/ 125 h 236"/>
              <a:gd name="T52" fmla="*/ 11 w 254"/>
              <a:gd name="T53" fmla="*/ 125 h 236"/>
              <a:gd name="T54" fmla="*/ 11 w 254"/>
              <a:gd name="T55" fmla="*/ 12 h 236"/>
              <a:gd name="T56" fmla="*/ 147 w 254"/>
              <a:gd name="T57" fmla="*/ 226 h 236"/>
              <a:gd name="T58" fmla="*/ 107 w 254"/>
              <a:gd name="T59" fmla="*/ 226 h 236"/>
              <a:gd name="T60" fmla="*/ 107 w 254"/>
              <a:gd name="T61" fmla="*/ 194 h 236"/>
              <a:gd name="T62" fmla="*/ 147 w 254"/>
              <a:gd name="T63" fmla="*/ 194 h 236"/>
              <a:gd name="T64" fmla="*/ 147 w 254"/>
              <a:gd name="T65" fmla="*/ 226 h 236"/>
              <a:gd name="T66" fmla="*/ 244 w 254"/>
              <a:gd name="T67" fmla="*/ 182 h 236"/>
              <a:gd name="T68" fmla="*/ 242 w 254"/>
              <a:gd name="T69" fmla="*/ 183 h 236"/>
              <a:gd name="T70" fmla="*/ 152 w 254"/>
              <a:gd name="T71" fmla="*/ 183 h 236"/>
              <a:gd name="T72" fmla="*/ 102 w 254"/>
              <a:gd name="T73" fmla="*/ 183 h 236"/>
              <a:gd name="T74" fmla="*/ 12 w 254"/>
              <a:gd name="T75" fmla="*/ 183 h 236"/>
              <a:gd name="T76" fmla="*/ 11 w 254"/>
              <a:gd name="T77" fmla="*/ 182 h 236"/>
              <a:gd name="T78" fmla="*/ 11 w 254"/>
              <a:gd name="T79" fmla="*/ 135 h 236"/>
              <a:gd name="T80" fmla="*/ 244 w 254"/>
              <a:gd name="T81" fmla="*/ 135 h 236"/>
              <a:gd name="T82" fmla="*/ 244 w 254"/>
              <a:gd name="T83" fmla="*/ 182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54" h="236">
                <a:moveTo>
                  <a:pt x="242" y="0"/>
                </a:moveTo>
                <a:cubicBezTo>
                  <a:pt x="12" y="0"/>
                  <a:pt x="12" y="0"/>
                  <a:pt x="12" y="0"/>
                </a:cubicBezTo>
                <a:cubicBezTo>
                  <a:pt x="6" y="0"/>
                  <a:pt x="0" y="5"/>
                  <a:pt x="0" y="12"/>
                </a:cubicBezTo>
                <a:cubicBezTo>
                  <a:pt x="0" y="130"/>
                  <a:pt x="0" y="130"/>
                  <a:pt x="0" y="130"/>
                </a:cubicBezTo>
                <a:cubicBezTo>
                  <a:pt x="0" y="182"/>
                  <a:pt x="0" y="182"/>
                  <a:pt x="0" y="182"/>
                </a:cubicBezTo>
                <a:cubicBezTo>
                  <a:pt x="0" y="188"/>
                  <a:pt x="6" y="194"/>
                  <a:pt x="12" y="194"/>
                </a:cubicBezTo>
                <a:cubicBezTo>
                  <a:pt x="97" y="194"/>
                  <a:pt x="97" y="194"/>
                  <a:pt x="97" y="194"/>
                </a:cubicBezTo>
                <a:cubicBezTo>
                  <a:pt x="97" y="226"/>
                  <a:pt x="97" y="226"/>
                  <a:pt x="97" y="226"/>
                </a:cubicBezTo>
                <a:cubicBezTo>
                  <a:pt x="83" y="226"/>
                  <a:pt x="83" y="226"/>
                  <a:pt x="83" y="226"/>
                </a:cubicBezTo>
                <a:cubicBezTo>
                  <a:pt x="83" y="236"/>
                  <a:pt x="83" y="236"/>
                  <a:pt x="83" y="236"/>
                </a:cubicBezTo>
                <a:cubicBezTo>
                  <a:pt x="102" y="236"/>
                  <a:pt x="102" y="236"/>
                  <a:pt x="102" y="236"/>
                </a:cubicBezTo>
                <a:cubicBezTo>
                  <a:pt x="152" y="236"/>
                  <a:pt x="152" y="236"/>
                  <a:pt x="152" y="236"/>
                </a:cubicBezTo>
                <a:cubicBezTo>
                  <a:pt x="172" y="236"/>
                  <a:pt x="172" y="236"/>
                  <a:pt x="172" y="236"/>
                </a:cubicBezTo>
                <a:cubicBezTo>
                  <a:pt x="172" y="226"/>
                  <a:pt x="172" y="226"/>
                  <a:pt x="172" y="226"/>
                </a:cubicBezTo>
                <a:cubicBezTo>
                  <a:pt x="157" y="226"/>
                  <a:pt x="157" y="226"/>
                  <a:pt x="157" y="226"/>
                </a:cubicBezTo>
                <a:cubicBezTo>
                  <a:pt x="157" y="194"/>
                  <a:pt x="157" y="194"/>
                  <a:pt x="157" y="194"/>
                </a:cubicBezTo>
                <a:cubicBezTo>
                  <a:pt x="242" y="194"/>
                  <a:pt x="242" y="194"/>
                  <a:pt x="242" y="194"/>
                </a:cubicBezTo>
                <a:cubicBezTo>
                  <a:pt x="249" y="194"/>
                  <a:pt x="254" y="188"/>
                  <a:pt x="254" y="182"/>
                </a:cubicBezTo>
                <a:cubicBezTo>
                  <a:pt x="254" y="130"/>
                  <a:pt x="254" y="130"/>
                  <a:pt x="254" y="130"/>
                </a:cubicBezTo>
                <a:cubicBezTo>
                  <a:pt x="254" y="12"/>
                  <a:pt x="254" y="12"/>
                  <a:pt x="254" y="12"/>
                </a:cubicBezTo>
                <a:cubicBezTo>
                  <a:pt x="254" y="5"/>
                  <a:pt x="249" y="0"/>
                  <a:pt x="242" y="0"/>
                </a:cubicBezTo>
                <a:close/>
                <a:moveTo>
                  <a:pt x="11" y="12"/>
                </a:moveTo>
                <a:cubicBezTo>
                  <a:pt x="11" y="11"/>
                  <a:pt x="11" y="10"/>
                  <a:pt x="12" y="10"/>
                </a:cubicBezTo>
                <a:cubicBezTo>
                  <a:pt x="242" y="10"/>
                  <a:pt x="242" y="10"/>
                  <a:pt x="242" y="10"/>
                </a:cubicBezTo>
                <a:cubicBezTo>
                  <a:pt x="243" y="10"/>
                  <a:pt x="244" y="11"/>
                  <a:pt x="244" y="12"/>
                </a:cubicBezTo>
                <a:cubicBezTo>
                  <a:pt x="244" y="125"/>
                  <a:pt x="244" y="125"/>
                  <a:pt x="244" y="125"/>
                </a:cubicBezTo>
                <a:cubicBezTo>
                  <a:pt x="11" y="125"/>
                  <a:pt x="11" y="125"/>
                  <a:pt x="11" y="125"/>
                </a:cubicBezTo>
                <a:lnTo>
                  <a:pt x="11" y="12"/>
                </a:lnTo>
                <a:close/>
                <a:moveTo>
                  <a:pt x="147" y="226"/>
                </a:moveTo>
                <a:cubicBezTo>
                  <a:pt x="107" y="226"/>
                  <a:pt x="107" y="226"/>
                  <a:pt x="107" y="226"/>
                </a:cubicBezTo>
                <a:cubicBezTo>
                  <a:pt x="107" y="194"/>
                  <a:pt x="107" y="194"/>
                  <a:pt x="107" y="194"/>
                </a:cubicBezTo>
                <a:cubicBezTo>
                  <a:pt x="147" y="194"/>
                  <a:pt x="147" y="194"/>
                  <a:pt x="147" y="194"/>
                </a:cubicBezTo>
                <a:lnTo>
                  <a:pt x="147" y="226"/>
                </a:lnTo>
                <a:close/>
                <a:moveTo>
                  <a:pt x="244" y="182"/>
                </a:moveTo>
                <a:cubicBezTo>
                  <a:pt x="244" y="183"/>
                  <a:pt x="243" y="183"/>
                  <a:pt x="242" y="183"/>
                </a:cubicBezTo>
                <a:cubicBezTo>
                  <a:pt x="152" y="183"/>
                  <a:pt x="152" y="183"/>
                  <a:pt x="152" y="183"/>
                </a:cubicBezTo>
                <a:cubicBezTo>
                  <a:pt x="102" y="183"/>
                  <a:pt x="102" y="183"/>
                  <a:pt x="102" y="183"/>
                </a:cubicBezTo>
                <a:cubicBezTo>
                  <a:pt x="12" y="183"/>
                  <a:pt x="12" y="183"/>
                  <a:pt x="12" y="183"/>
                </a:cubicBezTo>
                <a:cubicBezTo>
                  <a:pt x="11" y="183"/>
                  <a:pt x="11" y="183"/>
                  <a:pt x="11" y="182"/>
                </a:cubicBezTo>
                <a:cubicBezTo>
                  <a:pt x="11" y="135"/>
                  <a:pt x="11" y="135"/>
                  <a:pt x="11" y="135"/>
                </a:cubicBezTo>
                <a:cubicBezTo>
                  <a:pt x="244" y="135"/>
                  <a:pt x="244" y="135"/>
                  <a:pt x="244" y="135"/>
                </a:cubicBezTo>
                <a:lnTo>
                  <a:pt x="244" y="18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 name="Freeform 261"/>
          <p:cNvSpPr>
            <a:spLocks noEditPoints="1"/>
          </p:cNvSpPr>
          <p:nvPr/>
        </p:nvSpPr>
        <p:spPr bwMode="auto">
          <a:xfrm>
            <a:off x="7286625" y="4465638"/>
            <a:ext cx="454025" cy="738188"/>
          </a:xfrm>
          <a:custGeom>
            <a:avLst/>
            <a:gdLst>
              <a:gd name="T0" fmla="*/ 6 w 137"/>
              <a:gd name="T1" fmla="*/ 0 h 223"/>
              <a:gd name="T2" fmla="*/ 2 w 137"/>
              <a:gd name="T3" fmla="*/ 2 h 223"/>
              <a:gd name="T4" fmla="*/ 0 w 137"/>
              <a:gd name="T5" fmla="*/ 6 h 223"/>
              <a:gd name="T6" fmla="*/ 0 w 137"/>
              <a:gd name="T7" fmla="*/ 126 h 223"/>
              <a:gd name="T8" fmla="*/ 2 w 137"/>
              <a:gd name="T9" fmla="*/ 131 h 223"/>
              <a:gd name="T10" fmla="*/ 93 w 137"/>
              <a:gd name="T11" fmla="*/ 222 h 223"/>
              <a:gd name="T12" fmla="*/ 97 w 137"/>
              <a:gd name="T13" fmla="*/ 223 h 223"/>
              <a:gd name="T14" fmla="*/ 97 w 137"/>
              <a:gd name="T15" fmla="*/ 223 h 223"/>
              <a:gd name="T16" fmla="*/ 101 w 137"/>
              <a:gd name="T17" fmla="*/ 221 h 223"/>
              <a:gd name="T18" fmla="*/ 137 w 137"/>
              <a:gd name="T19" fmla="*/ 131 h 223"/>
              <a:gd name="T20" fmla="*/ 6 w 137"/>
              <a:gd name="T21" fmla="*/ 0 h 223"/>
              <a:gd name="T22" fmla="*/ 97 w 137"/>
              <a:gd name="T23" fmla="*/ 209 h 223"/>
              <a:gd name="T24" fmla="*/ 12 w 137"/>
              <a:gd name="T25" fmla="*/ 124 h 223"/>
              <a:gd name="T26" fmla="*/ 12 w 137"/>
              <a:gd name="T27" fmla="*/ 13 h 223"/>
              <a:gd name="T28" fmla="*/ 125 w 137"/>
              <a:gd name="T29" fmla="*/ 131 h 223"/>
              <a:gd name="T30" fmla="*/ 97 w 137"/>
              <a:gd name="T31" fmla="*/ 209 h 2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37" h="223">
                <a:moveTo>
                  <a:pt x="6" y="0"/>
                </a:moveTo>
                <a:cubicBezTo>
                  <a:pt x="4" y="0"/>
                  <a:pt x="3" y="1"/>
                  <a:pt x="2" y="2"/>
                </a:cubicBezTo>
                <a:cubicBezTo>
                  <a:pt x="1" y="3"/>
                  <a:pt x="0" y="5"/>
                  <a:pt x="0" y="6"/>
                </a:cubicBezTo>
                <a:cubicBezTo>
                  <a:pt x="0" y="126"/>
                  <a:pt x="0" y="126"/>
                  <a:pt x="0" y="126"/>
                </a:cubicBezTo>
                <a:cubicBezTo>
                  <a:pt x="0" y="128"/>
                  <a:pt x="1" y="130"/>
                  <a:pt x="2" y="131"/>
                </a:cubicBezTo>
                <a:cubicBezTo>
                  <a:pt x="93" y="222"/>
                  <a:pt x="93" y="222"/>
                  <a:pt x="93" y="222"/>
                </a:cubicBezTo>
                <a:cubicBezTo>
                  <a:pt x="94" y="223"/>
                  <a:pt x="95" y="223"/>
                  <a:pt x="97" y="223"/>
                </a:cubicBezTo>
                <a:cubicBezTo>
                  <a:pt x="97" y="223"/>
                  <a:pt x="97" y="223"/>
                  <a:pt x="97" y="223"/>
                </a:cubicBezTo>
                <a:cubicBezTo>
                  <a:pt x="99" y="223"/>
                  <a:pt x="100" y="223"/>
                  <a:pt x="101" y="221"/>
                </a:cubicBezTo>
                <a:cubicBezTo>
                  <a:pt x="124" y="197"/>
                  <a:pt x="137" y="165"/>
                  <a:pt x="137" y="131"/>
                </a:cubicBezTo>
                <a:cubicBezTo>
                  <a:pt x="137" y="59"/>
                  <a:pt x="78" y="0"/>
                  <a:pt x="6" y="0"/>
                </a:cubicBezTo>
                <a:close/>
                <a:moveTo>
                  <a:pt x="97" y="209"/>
                </a:moveTo>
                <a:cubicBezTo>
                  <a:pt x="12" y="124"/>
                  <a:pt x="12" y="124"/>
                  <a:pt x="12" y="124"/>
                </a:cubicBezTo>
                <a:cubicBezTo>
                  <a:pt x="12" y="13"/>
                  <a:pt x="12" y="13"/>
                  <a:pt x="12" y="13"/>
                </a:cubicBezTo>
                <a:cubicBezTo>
                  <a:pt x="75" y="16"/>
                  <a:pt x="125" y="68"/>
                  <a:pt x="125" y="131"/>
                </a:cubicBezTo>
                <a:cubicBezTo>
                  <a:pt x="125" y="160"/>
                  <a:pt x="115" y="187"/>
                  <a:pt x="97" y="209"/>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 name="Freeform 262"/>
          <p:cNvSpPr>
            <a:spLocks noEditPoints="1"/>
          </p:cNvSpPr>
          <p:nvPr/>
        </p:nvSpPr>
        <p:spPr bwMode="auto">
          <a:xfrm>
            <a:off x="6775450" y="4518025"/>
            <a:ext cx="752475" cy="866775"/>
          </a:xfrm>
          <a:custGeom>
            <a:avLst/>
            <a:gdLst>
              <a:gd name="T0" fmla="*/ 137 w 228"/>
              <a:gd name="T1" fmla="*/ 124 h 262"/>
              <a:gd name="T2" fmla="*/ 137 w 228"/>
              <a:gd name="T3" fmla="*/ 6 h 262"/>
              <a:gd name="T4" fmla="*/ 131 w 228"/>
              <a:gd name="T5" fmla="*/ 0 h 262"/>
              <a:gd name="T6" fmla="*/ 0 w 228"/>
              <a:gd name="T7" fmla="*/ 131 h 262"/>
              <a:gd name="T8" fmla="*/ 131 w 228"/>
              <a:gd name="T9" fmla="*/ 262 h 262"/>
              <a:gd name="T10" fmla="*/ 226 w 228"/>
              <a:gd name="T11" fmla="*/ 221 h 262"/>
              <a:gd name="T12" fmla="*/ 226 w 228"/>
              <a:gd name="T13" fmla="*/ 213 h 262"/>
              <a:gd name="T14" fmla="*/ 137 w 228"/>
              <a:gd name="T15" fmla="*/ 124 h 262"/>
              <a:gd name="T16" fmla="*/ 125 w 228"/>
              <a:gd name="T17" fmla="*/ 126 h 262"/>
              <a:gd name="T18" fmla="*/ 125 w 228"/>
              <a:gd name="T19" fmla="*/ 250 h 262"/>
              <a:gd name="T20" fmla="*/ 12 w 228"/>
              <a:gd name="T21" fmla="*/ 131 h 262"/>
              <a:gd name="T22" fmla="*/ 125 w 228"/>
              <a:gd name="T23" fmla="*/ 13 h 262"/>
              <a:gd name="T24" fmla="*/ 125 w 228"/>
              <a:gd name="T25" fmla="*/ 126 h 262"/>
              <a:gd name="T26" fmla="*/ 137 w 228"/>
              <a:gd name="T27" fmla="*/ 250 h 262"/>
              <a:gd name="T28" fmla="*/ 137 w 228"/>
              <a:gd name="T29" fmla="*/ 141 h 262"/>
              <a:gd name="T30" fmla="*/ 213 w 228"/>
              <a:gd name="T31" fmla="*/ 217 h 262"/>
              <a:gd name="T32" fmla="*/ 137 w 228"/>
              <a:gd name="T33" fmla="*/ 250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28" h="262">
                <a:moveTo>
                  <a:pt x="137" y="124"/>
                </a:moveTo>
                <a:cubicBezTo>
                  <a:pt x="137" y="6"/>
                  <a:pt x="137" y="6"/>
                  <a:pt x="137" y="6"/>
                </a:cubicBezTo>
                <a:cubicBezTo>
                  <a:pt x="137" y="3"/>
                  <a:pt x="134" y="0"/>
                  <a:pt x="131" y="0"/>
                </a:cubicBezTo>
                <a:cubicBezTo>
                  <a:pt x="58" y="0"/>
                  <a:pt x="0" y="59"/>
                  <a:pt x="0" y="131"/>
                </a:cubicBezTo>
                <a:cubicBezTo>
                  <a:pt x="0" y="204"/>
                  <a:pt x="58" y="262"/>
                  <a:pt x="131" y="262"/>
                </a:cubicBezTo>
                <a:cubicBezTo>
                  <a:pt x="167" y="262"/>
                  <a:pt x="201" y="248"/>
                  <a:pt x="226" y="221"/>
                </a:cubicBezTo>
                <a:cubicBezTo>
                  <a:pt x="228" y="219"/>
                  <a:pt x="228" y="215"/>
                  <a:pt x="226" y="213"/>
                </a:cubicBezTo>
                <a:lnTo>
                  <a:pt x="137" y="124"/>
                </a:lnTo>
                <a:close/>
                <a:moveTo>
                  <a:pt x="125" y="126"/>
                </a:moveTo>
                <a:cubicBezTo>
                  <a:pt x="125" y="250"/>
                  <a:pt x="125" y="250"/>
                  <a:pt x="125" y="250"/>
                </a:cubicBezTo>
                <a:cubicBezTo>
                  <a:pt x="62" y="247"/>
                  <a:pt x="12" y="195"/>
                  <a:pt x="12" y="131"/>
                </a:cubicBezTo>
                <a:cubicBezTo>
                  <a:pt x="12" y="68"/>
                  <a:pt x="62" y="16"/>
                  <a:pt x="125" y="13"/>
                </a:cubicBezTo>
                <a:lnTo>
                  <a:pt x="125" y="126"/>
                </a:lnTo>
                <a:close/>
                <a:moveTo>
                  <a:pt x="137" y="250"/>
                </a:moveTo>
                <a:cubicBezTo>
                  <a:pt x="137" y="141"/>
                  <a:pt x="137" y="141"/>
                  <a:pt x="137" y="141"/>
                </a:cubicBezTo>
                <a:cubicBezTo>
                  <a:pt x="213" y="217"/>
                  <a:pt x="213" y="217"/>
                  <a:pt x="213" y="217"/>
                </a:cubicBezTo>
                <a:cubicBezTo>
                  <a:pt x="192" y="237"/>
                  <a:pt x="165" y="249"/>
                  <a:pt x="137" y="25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 name="Freeform 263"/>
          <p:cNvSpPr/>
          <p:nvPr/>
        </p:nvSpPr>
        <p:spPr bwMode="auto">
          <a:xfrm>
            <a:off x="8834438" y="2278063"/>
            <a:ext cx="889000" cy="777875"/>
          </a:xfrm>
          <a:custGeom>
            <a:avLst/>
            <a:gdLst>
              <a:gd name="T0" fmla="*/ 261 w 269"/>
              <a:gd name="T1" fmla="*/ 0 h 235"/>
              <a:gd name="T2" fmla="*/ 210 w 269"/>
              <a:gd name="T3" fmla="*/ 0 h 235"/>
              <a:gd name="T4" fmla="*/ 210 w 269"/>
              <a:gd name="T5" fmla="*/ 17 h 235"/>
              <a:gd name="T6" fmla="*/ 239 w 269"/>
              <a:gd name="T7" fmla="*/ 17 h 235"/>
              <a:gd name="T8" fmla="*/ 192 w 269"/>
              <a:gd name="T9" fmla="*/ 59 h 235"/>
              <a:gd name="T10" fmla="*/ 190 w 269"/>
              <a:gd name="T11" fmla="*/ 63 h 235"/>
              <a:gd name="T12" fmla="*/ 161 w 269"/>
              <a:gd name="T13" fmla="*/ 148 h 235"/>
              <a:gd name="T14" fmla="*/ 78 w 269"/>
              <a:gd name="T15" fmla="*/ 113 h 235"/>
              <a:gd name="T16" fmla="*/ 68 w 269"/>
              <a:gd name="T17" fmla="*/ 116 h 235"/>
              <a:gd name="T18" fmla="*/ 0 w 269"/>
              <a:gd name="T19" fmla="*/ 226 h 235"/>
              <a:gd name="T20" fmla="*/ 14 w 269"/>
              <a:gd name="T21" fmla="*/ 235 h 235"/>
              <a:gd name="T22" fmla="*/ 79 w 269"/>
              <a:gd name="T23" fmla="*/ 131 h 235"/>
              <a:gd name="T24" fmla="*/ 163 w 269"/>
              <a:gd name="T25" fmla="*/ 166 h 235"/>
              <a:gd name="T26" fmla="*/ 170 w 269"/>
              <a:gd name="T27" fmla="*/ 166 h 235"/>
              <a:gd name="T28" fmla="*/ 174 w 269"/>
              <a:gd name="T29" fmla="*/ 161 h 235"/>
              <a:gd name="T30" fmla="*/ 205 w 269"/>
              <a:gd name="T31" fmla="*/ 70 h 235"/>
              <a:gd name="T32" fmla="*/ 252 w 269"/>
              <a:gd name="T33" fmla="*/ 27 h 235"/>
              <a:gd name="T34" fmla="*/ 252 w 269"/>
              <a:gd name="T35" fmla="*/ 59 h 235"/>
              <a:gd name="T36" fmla="*/ 269 w 269"/>
              <a:gd name="T37" fmla="*/ 59 h 235"/>
              <a:gd name="T38" fmla="*/ 269 w 269"/>
              <a:gd name="T39" fmla="*/ 8 h 235"/>
              <a:gd name="T40" fmla="*/ 261 w 269"/>
              <a:gd name="T41" fmla="*/ 0 h 2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69" h="235">
                <a:moveTo>
                  <a:pt x="261" y="0"/>
                </a:moveTo>
                <a:cubicBezTo>
                  <a:pt x="210" y="0"/>
                  <a:pt x="210" y="0"/>
                  <a:pt x="210" y="0"/>
                </a:cubicBezTo>
                <a:cubicBezTo>
                  <a:pt x="210" y="17"/>
                  <a:pt x="210" y="17"/>
                  <a:pt x="210" y="17"/>
                </a:cubicBezTo>
                <a:cubicBezTo>
                  <a:pt x="239" y="17"/>
                  <a:pt x="239" y="17"/>
                  <a:pt x="239" y="17"/>
                </a:cubicBezTo>
                <a:cubicBezTo>
                  <a:pt x="192" y="59"/>
                  <a:pt x="192" y="59"/>
                  <a:pt x="192" y="59"/>
                </a:cubicBezTo>
                <a:cubicBezTo>
                  <a:pt x="191" y="60"/>
                  <a:pt x="190" y="62"/>
                  <a:pt x="190" y="63"/>
                </a:cubicBezTo>
                <a:cubicBezTo>
                  <a:pt x="161" y="148"/>
                  <a:pt x="161" y="148"/>
                  <a:pt x="161" y="148"/>
                </a:cubicBezTo>
                <a:cubicBezTo>
                  <a:pt x="78" y="113"/>
                  <a:pt x="78" y="113"/>
                  <a:pt x="78" y="113"/>
                </a:cubicBezTo>
                <a:cubicBezTo>
                  <a:pt x="75" y="112"/>
                  <a:pt x="70" y="113"/>
                  <a:pt x="68" y="116"/>
                </a:cubicBezTo>
                <a:cubicBezTo>
                  <a:pt x="0" y="226"/>
                  <a:pt x="0" y="226"/>
                  <a:pt x="0" y="226"/>
                </a:cubicBezTo>
                <a:cubicBezTo>
                  <a:pt x="14" y="235"/>
                  <a:pt x="14" y="235"/>
                  <a:pt x="14" y="235"/>
                </a:cubicBezTo>
                <a:cubicBezTo>
                  <a:pt x="79" y="131"/>
                  <a:pt x="79" y="131"/>
                  <a:pt x="79" y="131"/>
                </a:cubicBezTo>
                <a:cubicBezTo>
                  <a:pt x="163" y="166"/>
                  <a:pt x="163" y="166"/>
                  <a:pt x="163" y="166"/>
                </a:cubicBezTo>
                <a:cubicBezTo>
                  <a:pt x="165" y="167"/>
                  <a:pt x="168" y="167"/>
                  <a:pt x="170" y="166"/>
                </a:cubicBezTo>
                <a:cubicBezTo>
                  <a:pt x="172" y="165"/>
                  <a:pt x="174" y="163"/>
                  <a:pt x="174" y="161"/>
                </a:cubicBezTo>
                <a:cubicBezTo>
                  <a:pt x="205" y="70"/>
                  <a:pt x="205" y="70"/>
                  <a:pt x="205" y="70"/>
                </a:cubicBezTo>
                <a:cubicBezTo>
                  <a:pt x="252" y="27"/>
                  <a:pt x="252" y="27"/>
                  <a:pt x="252" y="27"/>
                </a:cubicBezTo>
                <a:cubicBezTo>
                  <a:pt x="252" y="59"/>
                  <a:pt x="252" y="59"/>
                  <a:pt x="252" y="59"/>
                </a:cubicBezTo>
                <a:cubicBezTo>
                  <a:pt x="269" y="59"/>
                  <a:pt x="269" y="59"/>
                  <a:pt x="269" y="59"/>
                </a:cubicBezTo>
                <a:cubicBezTo>
                  <a:pt x="269" y="8"/>
                  <a:pt x="269" y="8"/>
                  <a:pt x="269" y="8"/>
                </a:cubicBezTo>
                <a:cubicBezTo>
                  <a:pt x="269" y="4"/>
                  <a:pt x="265" y="0"/>
                  <a:pt x="261" y="0"/>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23" name="文本框 22"/>
          <p:cNvSpPr txBox="1"/>
          <p:nvPr/>
        </p:nvSpPr>
        <p:spPr>
          <a:xfrm>
            <a:off x="1650496" y="2140790"/>
            <a:ext cx="2347336" cy="830997"/>
          </a:xfrm>
          <a:prstGeom prst="rect">
            <a:avLst/>
          </a:prstGeom>
          <a:noFill/>
        </p:spPr>
        <p:txBody>
          <a:bodyPr wrap="square" rtlCol="0">
            <a:spAutoFit/>
          </a:bodyPr>
          <a:lstStyle/>
          <a:p>
            <a:pPr>
              <a:spcBef>
                <a:spcPct val="0"/>
              </a:spcBef>
            </a:pPr>
            <a:r>
              <a:rPr lang="zh-CN" altLang="en-US" sz="1600" dirty="0" smtClean="0">
                <a:solidFill>
                  <a:srgbClr val="000000"/>
                </a:solidFill>
                <a:latin typeface="宋体" panose="02010600030101010101" pitchFamily="2" charset="-122"/>
                <a:ea typeface="宋体" panose="02010600030101010101" pitchFamily="2" charset="-122"/>
              </a:rPr>
              <a:t>请在此处输入您的内容请在此处输入您的内容请在此处输入您的内容</a:t>
            </a:r>
            <a:endParaRPr lang="zh-CN" altLang="en-US" sz="1600" dirty="0">
              <a:solidFill>
                <a:srgbClr val="000000"/>
              </a:solidFill>
              <a:latin typeface="宋体" panose="02010600030101010101" pitchFamily="2" charset="-122"/>
              <a:ea typeface="宋体" panose="02010600030101010101" pitchFamily="2" charset="-122"/>
            </a:endParaRPr>
          </a:p>
        </p:txBody>
      </p:sp>
      <p:sp>
        <p:nvSpPr>
          <p:cNvPr id="24" name="文本框 23"/>
          <p:cNvSpPr txBox="1"/>
          <p:nvPr/>
        </p:nvSpPr>
        <p:spPr>
          <a:xfrm>
            <a:off x="1757706" y="1709597"/>
            <a:ext cx="2031317" cy="461661"/>
          </a:xfrm>
          <a:prstGeom prst="rect">
            <a:avLst/>
          </a:prstGeom>
          <a:noFill/>
        </p:spPr>
        <p:txBody>
          <a:bodyPr wrap="none" lIns="91436" tIns="45718" rIns="91436" bIns="45718" rtlCol="0">
            <a:spAutoFit/>
          </a:bodyPr>
          <a:lstStyle/>
          <a:p>
            <a:pPr defTabSz="456565"/>
            <a:r>
              <a:rPr kumimoji="1" lang="zh-CN" altLang="en-US" sz="2400" b="1" dirty="0">
                <a:solidFill>
                  <a:schemeClr val="accent1"/>
                </a:solidFill>
                <a:latin typeface="Century Gothic" panose="020B0502020202020204" pitchFamily="34" charset="0"/>
                <a:ea typeface="微软雅黑" panose="020B0503020204020204" pitchFamily="34" charset="-122"/>
                <a:cs typeface="Impact"/>
              </a:rPr>
              <a:t>点击添加标题</a:t>
            </a:r>
          </a:p>
        </p:txBody>
      </p:sp>
      <p:sp>
        <p:nvSpPr>
          <p:cNvPr id="25" name="文本框 24"/>
          <p:cNvSpPr txBox="1"/>
          <p:nvPr/>
        </p:nvSpPr>
        <p:spPr>
          <a:xfrm>
            <a:off x="3846006" y="4453025"/>
            <a:ext cx="2347336" cy="830997"/>
          </a:xfrm>
          <a:prstGeom prst="rect">
            <a:avLst/>
          </a:prstGeom>
          <a:noFill/>
        </p:spPr>
        <p:txBody>
          <a:bodyPr wrap="square" rtlCol="0">
            <a:spAutoFit/>
          </a:bodyPr>
          <a:lstStyle/>
          <a:p>
            <a:pPr>
              <a:spcBef>
                <a:spcPct val="0"/>
              </a:spcBef>
            </a:pPr>
            <a:r>
              <a:rPr lang="zh-CN" altLang="en-US" sz="1600" dirty="0" smtClean="0">
                <a:solidFill>
                  <a:srgbClr val="000000"/>
                </a:solidFill>
                <a:latin typeface="宋体" panose="02010600030101010101" pitchFamily="2" charset="-122"/>
                <a:ea typeface="宋体" panose="02010600030101010101" pitchFamily="2" charset="-122"/>
              </a:rPr>
              <a:t>请在此处输入您的内容请在此处输入您的内容请在此处输入您的内容</a:t>
            </a:r>
            <a:endParaRPr lang="zh-CN" altLang="en-US" sz="1600" dirty="0">
              <a:solidFill>
                <a:srgbClr val="000000"/>
              </a:solidFill>
              <a:latin typeface="宋体" panose="02010600030101010101" pitchFamily="2" charset="-122"/>
              <a:ea typeface="宋体" panose="02010600030101010101" pitchFamily="2" charset="-122"/>
            </a:endParaRPr>
          </a:p>
        </p:txBody>
      </p:sp>
      <p:sp>
        <p:nvSpPr>
          <p:cNvPr id="26" name="文本框 25"/>
          <p:cNvSpPr txBox="1"/>
          <p:nvPr/>
        </p:nvSpPr>
        <p:spPr>
          <a:xfrm>
            <a:off x="3953216" y="4021832"/>
            <a:ext cx="2031317" cy="461661"/>
          </a:xfrm>
          <a:prstGeom prst="rect">
            <a:avLst/>
          </a:prstGeom>
          <a:noFill/>
        </p:spPr>
        <p:txBody>
          <a:bodyPr wrap="none" lIns="91436" tIns="45718" rIns="91436" bIns="45718" rtlCol="0">
            <a:spAutoFit/>
          </a:bodyPr>
          <a:lstStyle/>
          <a:p>
            <a:pPr defTabSz="456565"/>
            <a:r>
              <a:rPr kumimoji="1" lang="zh-CN" altLang="en-US" sz="2400" b="1" dirty="0">
                <a:solidFill>
                  <a:schemeClr val="accent2"/>
                </a:solidFill>
                <a:latin typeface="Century Gothic" panose="020B0502020202020204" pitchFamily="34" charset="0"/>
                <a:ea typeface="微软雅黑" panose="020B0503020204020204" pitchFamily="34" charset="-122"/>
                <a:cs typeface="Impact"/>
              </a:rPr>
              <a:t>点击添加标题</a:t>
            </a:r>
          </a:p>
        </p:txBody>
      </p:sp>
      <p:sp>
        <p:nvSpPr>
          <p:cNvPr id="27" name="文本框 26"/>
          <p:cNvSpPr txBox="1"/>
          <p:nvPr/>
        </p:nvSpPr>
        <p:spPr>
          <a:xfrm>
            <a:off x="5965752" y="2140790"/>
            <a:ext cx="2347336" cy="830997"/>
          </a:xfrm>
          <a:prstGeom prst="rect">
            <a:avLst/>
          </a:prstGeom>
          <a:noFill/>
        </p:spPr>
        <p:txBody>
          <a:bodyPr wrap="square" rtlCol="0">
            <a:spAutoFit/>
          </a:bodyPr>
          <a:lstStyle/>
          <a:p>
            <a:pPr>
              <a:spcBef>
                <a:spcPct val="0"/>
              </a:spcBef>
            </a:pPr>
            <a:r>
              <a:rPr lang="zh-CN" altLang="en-US" sz="1600" dirty="0" smtClean="0">
                <a:solidFill>
                  <a:srgbClr val="000000"/>
                </a:solidFill>
                <a:latin typeface="宋体" panose="02010600030101010101" pitchFamily="2" charset="-122"/>
                <a:ea typeface="宋体" panose="02010600030101010101" pitchFamily="2" charset="-122"/>
              </a:rPr>
              <a:t>请在此处输入您的内容请在此处输入您的内容请在此处输入您的内容</a:t>
            </a:r>
            <a:endParaRPr lang="zh-CN" altLang="en-US" sz="1600" dirty="0">
              <a:solidFill>
                <a:srgbClr val="000000"/>
              </a:solidFill>
              <a:latin typeface="宋体" panose="02010600030101010101" pitchFamily="2" charset="-122"/>
              <a:ea typeface="宋体" panose="02010600030101010101" pitchFamily="2" charset="-122"/>
            </a:endParaRPr>
          </a:p>
        </p:txBody>
      </p:sp>
      <p:sp>
        <p:nvSpPr>
          <p:cNvPr id="28" name="文本框 27"/>
          <p:cNvSpPr txBox="1"/>
          <p:nvPr/>
        </p:nvSpPr>
        <p:spPr>
          <a:xfrm>
            <a:off x="6072962" y="1709597"/>
            <a:ext cx="2031317" cy="461661"/>
          </a:xfrm>
          <a:prstGeom prst="rect">
            <a:avLst/>
          </a:prstGeom>
          <a:noFill/>
        </p:spPr>
        <p:txBody>
          <a:bodyPr wrap="none" lIns="91436" tIns="45718" rIns="91436" bIns="45718" rtlCol="0">
            <a:spAutoFit/>
          </a:bodyPr>
          <a:lstStyle/>
          <a:p>
            <a:pPr defTabSz="456565"/>
            <a:r>
              <a:rPr kumimoji="1" lang="zh-CN" altLang="en-US" sz="2400" b="1" dirty="0">
                <a:solidFill>
                  <a:schemeClr val="accent3"/>
                </a:solidFill>
                <a:latin typeface="Century Gothic" panose="020B0502020202020204" pitchFamily="34" charset="0"/>
                <a:ea typeface="微软雅黑" panose="020B0503020204020204" pitchFamily="34" charset="-122"/>
                <a:cs typeface="Impact"/>
              </a:rPr>
              <a:t>点击添加标题</a:t>
            </a:r>
          </a:p>
        </p:txBody>
      </p:sp>
      <p:sp>
        <p:nvSpPr>
          <p:cNvPr id="29" name="文本框 28"/>
          <p:cNvSpPr txBox="1"/>
          <p:nvPr/>
        </p:nvSpPr>
        <p:spPr>
          <a:xfrm>
            <a:off x="8237462" y="4453025"/>
            <a:ext cx="2347336" cy="830997"/>
          </a:xfrm>
          <a:prstGeom prst="rect">
            <a:avLst/>
          </a:prstGeom>
          <a:noFill/>
        </p:spPr>
        <p:txBody>
          <a:bodyPr wrap="square" rtlCol="0">
            <a:spAutoFit/>
          </a:bodyPr>
          <a:lstStyle/>
          <a:p>
            <a:pPr>
              <a:spcBef>
                <a:spcPct val="0"/>
              </a:spcBef>
            </a:pPr>
            <a:r>
              <a:rPr lang="zh-CN" altLang="en-US" sz="1600" dirty="0" smtClean="0">
                <a:solidFill>
                  <a:srgbClr val="000000"/>
                </a:solidFill>
                <a:latin typeface="宋体" panose="02010600030101010101" pitchFamily="2" charset="-122"/>
                <a:ea typeface="宋体" panose="02010600030101010101" pitchFamily="2" charset="-122"/>
              </a:rPr>
              <a:t>请在此处输入您的内容请在此处输入您的内容请在此处输入您的内容</a:t>
            </a:r>
            <a:endParaRPr lang="zh-CN" altLang="en-US" sz="1600" dirty="0">
              <a:solidFill>
                <a:srgbClr val="000000"/>
              </a:solidFill>
              <a:latin typeface="宋体" panose="02010600030101010101" pitchFamily="2" charset="-122"/>
              <a:ea typeface="宋体" panose="02010600030101010101" pitchFamily="2" charset="-122"/>
            </a:endParaRPr>
          </a:p>
        </p:txBody>
      </p:sp>
      <p:sp>
        <p:nvSpPr>
          <p:cNvPr id="30" name="文本框 29"/>
          <p:cNvSpPr txBox="1"/>
          <p:nvPr/>
        </p:nvSpPr>
        <p:spPr>
          <a:xfrm>
            <a:off x="8344672" y="4021832"/>
            <a:ext cx="2031317" cy="461661"/>
          </a:xfrm>
          <a:prstGeom prst="rect">
            <a:avLst/>
          </a:prstGeom>
          <a:noFill/>
        </p:spPr>
        <p:txBody>
          <a:bodyPr wrap="none" lIns="91436" tIns="45718" rIns="91436" bIns="45718" rtlCol="0">
            <a:spAutoFit/>
          </a:bodyPr>
          <a:lstStyle/>
          <a:p>
            <a:pPr defTabSz="456565"/>
            <a:r>
              <a:rPr kumimoji="1" lang="zh-CN" altLang="en-US" sz="2400" b="1" dirty="0">
                <a:solidFill>
                  <a:schemeClr val="accent4"/>
                </a:solidFill>
                <a:latin typeface="Century Gothic" panose="020B0502020202020204" pitchFamily="34" charset="0"/>
                <a:ea typeface="微软雅黑" panose="020B0503020204020204" pitchFamily="34" charset="-122"/>
                <a:cs typeface="Impact"/>
              </a:rPr>
              <a:t>点击添加标题</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grpId="0" nodeType="withEffect">
                                  <p:stCondLst>
                                    <p:cond delay="50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
                                        <p:tgtEl>
                                          <p:spTgt spid="5"/>
                                        </p:tgtEl>
                                      </p:cBhvr>
                                    </p:animEffect>
                                  </p:childTnLst>
                                </p:cTn>
                              </p:par>
                              <p:par>
                                <p:cTn id="11" presetID="16" presetClass="entr" presetSubtype="37" fill="hold" nodeType="withEffect">
                                  <p:stCondLst>
                                    <p:cond delay="500"/>
                                  </p:stCondLst>
                                  <p:childTnLst>
                                    <p:set>
                                      <p:cBhvr>
                                        <p:cTn id="12" dur="1" fill="hold">
                                          <p:stCondLst>
                                            <p:cond delay="0"/>
                                          </p:stCondLst>
                                        </p:cTn>
                                        <p:tgtEl>
                                          <p:spTgt spid="6"/>
                                        </p:tgtEl>
                                        <p:attrNameLst>
                                          <p:attrName>style.visibility</p:attrName>
                                        </p:attrNameLst>
                                      </p:cBhvr>
                                      <p:to>
                                        <p:strVal val="visible"/>
                                      </p:to>
                                    </p:set>
                                    <p:animEffect transition="in" filter="barn(outVertical)">
                                      <p:cBhvr>
                                        <p:cTn id="13" dur="500"/>
                                        <p:tgtEl>
                                          <p:spTgt spid="6"/>
                                        </p:tgtEl>
                                      </p:cBhvr>
                                    </p:animEffect>
                                  </p:childTnLst>
                                </p:cTn>
                              </p:par>
                              <p:par>
                                <p:cTn id="14" presetID="22" presetClass="entr" presetSubtype="8"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wipe(left)">
                                      <p:cBhvr>
                                        <p:cTn id="16" dur="500"/>
                                        <p:tgtEl>
                                          <p:spTgt spid="9"/>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500"/>
                                        <p:tgtEl>
                                          <p:spTgt spid="10"/>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500"/>
                                        <p:tgtEl>
                                          <p:spTgt spid="11"/>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fade">
                                      <p:cBhvr>
                                        <p:cTn id="25" dur="500"/>
                                        <p:tgtEl>
                                          <p:spTgt spid="18"/>
                                        </p:tgtEl>
                                      </p:cBhvr>
                                    </p:animEffect>
                                  </p:childTnLst>
                                </p:cTn>
                              </p:par>
                            </p:childTnLst>
                          </p:cTn>
                        </p:par>
                        <p:par>
                          <p:cTn id="26" fill="hold">
                            <p:stCondLst>
                              <p:cond delay="500"/>
                            </p:stCondLst>
                            <p:childTnLst>
                              <p:par>
                                <p:cTn id="27" presetID="10" presetClass="entr" presetSubtype="0" fill="hold" grpId="0" nodeType="afterEffect">
                                  <p:stCondLst>
                                    <p:cond delay="0"/>
                                  </p:stCondLst>
                                  <p:childTnLst>
                                    <p:set>
                                      <p:cBhvr>
                                        <p:cTn id="28" dur="1" fill="hold">
                                          <p:stCondLst>
                                            <p:cond delay="0"/>
                                          </p:stCondLst>
                                        </p:cTn>
                                        <p:tgtEl>
                                          <p:spTgt spid="12"/>
                                        </p:tgtEl>
                                        <p:attrNameLst>
                                          <p:attrName>style.visibility</p:attrName>
                                        </p:attrNameLst>
                                      </p:cBhvr>
                                      <p:to>
                                        <p:strVal val="visible"/>
                                      </p:to>
                                    </p:set>
                                    <p:animEffect transition="in" filter="fade">
                                      <p:cBhvr>
                                        <p:cTn id="29" dur="500"/>
                                        <p:tgtEl>
                                          <p:spTgt spid="12"/>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fade">
                                      <p:cBhvr>
                                        <p:cTn id="32" dur="500"/>
                                        <p:tgtEl>
                                          <p:spTgt spid="13"/>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19"/>
                                        </p:tgtEl>
                                        <p:attrNameLst>
                                          <p:attrName>style.visibility</p:attrName>
                                        </p:attrNameLst>
                                      </p:cBhvr>
                                      <p:to>
                                        <p:strVal val="visible"/>
                                      </p:to>
                                    </p:set>
                                    <p:animEffect transition="in" filter="fade">
                                      <p:cBhvr>
                                        <p:cTn id="35" dur="500"/>
                                        <p:tgtEl>
                                          <p:spTgt spid="19"/>
                                        </p:tgtEl>
                                      </p:cBhvr>
                                    </p:animEffect>
                                  </p:childTnLst>
                                </p:cTn>
                              </p:par>
                            </p:childTnLst>
                          </p:cTn>
                        </p:par>
                        <p:par>
                          <p:cTn id="36" fill="hold">
                            <p:stCondLst>
                              <p:cond delay="1000"/>
                            </p:stCondLst>
                            <p:childTnLst>
                              <p:par>
                                <p:cTn id="37" presetID="10" presetClass="entr" presetSubtype="0" fill="hold" grpId="0" nodeType="afterEffect">
                                  <p:stCondLst>
                                    <p:cond delay="0"/>
                                  </p:stCondLst>
                                  <p:childTnLst>
                                    <p:set>
                                      <p:cBhvr>
                                        <p:cTn id="38" dur="1" fill="hold">
                                          <p:stCondLst>
                                            <p:cond delay="0"/>
                                          </p:stCondLst>
                                        </p:cTn>
                                        <p:tgtEl>
                                          <p:spTgt spid="14"/>
                                        </p:tgtEl>
                                        <p:attrNameLst>
                                          <p:attrName>style.visibility</p:attrName>
                                        </p:attrNameLst>
                                      </p:cBhvr>
                                      <p:to>
                                        <p:strVal val="visible"/>
                                      </p:to>
                                    </p:set>
                                    <p:animEffect transition="in" filter="fade">
                                      <p:cBhvr>
                                        <p:cTn id="39" dur="500"/>
                                        <p:tgtEl>
                                          <p:spTgt spid="14"/>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15"/>
                                        </p:tgtEl>
                                        <p:attrNameLst>
                                          <p:attrName>style.visibility</p:attrName>
                                        </p:attrNameLst>
                                      </p:cBhvr>
                                      <p:to>
                                        <p:strVal val="visible"/>
                                      </p:to>
                                    </p:set>
                                    <p:animEffect transition="in" filter="fade">
                                      <p:cBhvr>
                                        <p:cTn id="42" dur="500"/>
                                        <p:tgtEl>
                                          <p:spTgt spid="15"/>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20"/>
                                        </p:tgtEl>
                                        <p:attrNameLst>
                                          <p:attrName>style.visibility</p:attrName>
                                        </p:attrNameLst>
                                      </p:cBhvr>
                                      <p:to>
                                        <p:strVal val="visible"/>
                                      </p:to>
                                    </p:set>
                                    <p:animEffect transition="in" filter="fade">
                                      <p:cBhvr>
                                        <p:cTn id="45" dur="500"/>
                                        <p:tgtEl>
                                          <p:spTgt spid="20"/>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21"/>
                                        </p:tgtEl>
                                        <p:attrNameLst>
                                          <p:attrName>style.visibility</p:attrName>
                                        </p:attrNameLst>
                                      </p:cBhvr>
                                      <p:to>
                                        <p:strVal val="visible"/>
                                      </p:to>
                                    </p:set>
                                    <p:animEffect transition="in" filter="fade">
                                      <p:cBhvr>
                                        <p:cTn id="48" dur="500"/>
                                        <p:tgtEl>
                                          <p:spTgt spid="21"/>
                                        </p:tgtEl>
                                      </p:cBhvr>
                                    </p:animEffect>
                                  </p:childTnLst>
                                </p:cTn>
                              </p:par>
                            </p:childTnLst>
                          </p:cTn>
                        </p:par>
                        <p:par>
                          <p:cTn id="49" fill="hold">
                            <p:stCondLst>
                              <p:cond delay="1500"/>
                            </p:stCondLst>
                            <p:childTnLst>
                              <p:par>
                                <p:cTn id="50" presetID="10" presetClass="entr" presetSubtype="0" fill="hold" grpId="0" nodeType="afterEffect">
                                  <p:stCondLst>
                                    <p:cond delay="0"/>
                                  </p:stCondLst>
                                  <p:childTnLst>
                                    <p:set>
                                      <p:cBhvr>
                                        <p:cTn id="51" dur="1" fill="hold">
                                          <p:stCondLst>
                                            <p:cond delay="0"/>
                                          </p:stCondLst>
                                        </p:cTn>
                                        <p:tgtEl>
                                          <p:spTgt spid="16"/>
                                        </p:tgtEl>
                                        <p:attrNameLst>
                                          <p:attrName>style.visibility</p:attrName>
                                        </p:attrNameLst>
                                      </p:cBhvr>
                                      <p:to>
                                        <p:strVal val="visible"/>
                                      </p:to>
                                    </p:set>
                                    <p:animEffect transition="in" filter="fade">
                                      <p:cBhvr>
                                        <p:cTn id="52" dur="500"/>
                                        <p:tgtEl>
                                          <p:spTgt spid="16"/>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17"/>
                                        </p:tgtEl>
                                        <p:attrNameLst>
                                          <p:attrName>style.visibility</p:attrName>
                                        </p:attrNameLst>
                                      </p:cBhvr>
                                      <p:to>
                                        <p:strVal val="visible"/>
                                      </p:to>
                                    </p:set>
                                    <p:animEffect transition="in" filter="fade">
                                      <p:cBhvr>
                                        <p:cTn id="55" dur="500"/>
                                        <p:tgtEl>
                                          <p:spTgt spid="17"/>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22"/>
                                        </p:tgtEl>
                                        <p:attrNameLst>
                                          <p:attrName>style.visibility</p:attrName>
                                        </p:attrNameLst>
                                      </p:cBhvr>
                                      <p:to>
                                        <p:strVal val="visible"/>
                                      </p:to>
                                    </p:set>
                                    <p:animEffect transition="in" filter="fade">
                                      <p:cBhvr>
                                        <p:cTn id="58" dur="500"/>
                                        <p:tgtEl>
                                          <p:spTgt spid="22"/>
                                        </p:tgtEl>
                                      </p:cBhvr>
                                    </p:animEffect>
                                  </p:childTnLst>
                                </p:cTn>
                              </p:par>
                            </p:childTnLst>
                          </p:cTn>
                        </p:par>
                        <p:par>
                          <p:cTn id="59" fill="hold">
                            <p:stCondLst>
                              <p:cond delay="2000"/>
                            </p:stCondLst>
                            <p:childTnLst>
                              <p:par>
                                <p:cTn id="60" presetID="10" presetClass="entr" presetSubtype="0" fill="hold" grpId="0" nodeType="afterEffect">
                                  <p:stCondLst>
                                    <p:cond delay="0"/>
                                  </p:stCondLst>
                                  <p:childTnLst>
                                    <p:set>
                                      <p:cBhvr>
                                        <p:cTn id="61" dur="1" fill="hold">
                                          <p:stCondLst>
                                            <p:cond delay="0"/>
                                          </p:stCondLst>
                                        </p:cTn>
                                        <p:tgtEl>
                                          <p:spTgt spid="23"/>
                                        </p:tgtEl>
                                        <p:attrNameLst>
                                          <p:attrName>style.visibility</p:attrName>
                                        </p:attrNameLst>
                                      </p:cBhvr>
                                      <p:to>
                                        <p:strVal val="visible"/>
                                      </p:to>
                                    </p:set>
                                    <p:animEffect transition="in" filter="fade">
                                      <p:cBhvr>
                                        <p:cTn id="62" dur="500"/>
                                        <p:tgtEl>
                                          <p:spTgt spid="23"/>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24"/>
                                        </p:tgtEl>
                                        <p:attrNameLst>
                                          <p:attrName>style.visibility</p:attrName>
                                        </p:attrNameLst>
                                      </p:cBhvr>
                                      <p:to>
                                        <p:strVal val="visible"/>
                                      </p:to>
                                    </p:set>
                                    <p:animEffect transition="in" filter="fade">
                                      <p:cBhvr>
                                        <p:cTn id="65" dur="500"/>
                                        <p:tgtEl>
                                          <p:spTgt spid="24"/>
                                        </p:tgtEl>
                                      </p:cBhvr>
                                    </p:animEffect>
                                  </p:childTnLst>
                                </p:cTn>
                              </p:par>
                            </p:childTnLst>
                          </p:cTn>
                        </p:par>
                        <p:par>
                          <p:cTn id="66" fill="hold">
                            <p:stCondLst>
                              <p:cond delay="2500"/>
                            </p:stCondLst>
                            <p:childTnLst>
                              <p:par>
                                <p:cTn id="67" presetID="10" presetClass="entr" presetSubtype="0" fill="hold" grpId="0" nodeType="afterEffect">
                                  <p:stCondLst>
                                    <p:cond delay="0"/>
                                  </p:stCondLst>
                                  <p:childTnLst>
                                    <p:set>
                                      <p:cBhvr>
                                        <p:cTn id="68" dur="1" fill="hold">
                                          <p:stCondLst>
                                            <p:cond delay="0"/>
                                          </p:stCondLst>
                                        </p:cTn>
                                        <p:tgtEl>
                                          <p:spTgt spid="25"/>
                                        </p:tgtEl>
                                        <p:attrNameLst>
                                          <p:attrName>style.visibility</p:attrName>
                                        </p:attrNameLst>
                                      </p:cBhvr>
                                      <p:to>
                                        <p:strVal val="visible"/>
                                      </p:to>
                                    </p:set>
                                    <p:animEffect transition="in" filter="fade">
                                      <p:cBhvr>
                                        <p:cTn id="69" dur="500"/>
                                        <p:tgtEl>
                                          <p:spTgt spid="25"/>
                                        </p:tgtEl>
                                      </p:cBhvr>
                                    </p:animEffect>
                                  </p:childTnLst>
                                </p:cTn>
                              </p:par>
                              <p:par>
                                <p:cTn id="70" presetID="10" presetClass="entr" presetSubtype="0" fill="hold" grpId="0" nodeType="withEffect">
                                  <p:stCondLst>
                                    <p:cond delay="0"/>
                                  </p:stCondLst>
                                  <p:childTnLst>
                                    <p:set>
                                      <p:cBhvr>
                                        <p:cTn id="71" dur="1" fill="hold">
                                          <p:stCondLst>
                                            <p:cond delay="0"/>
                                          </p:stCondLst>
                                        </p:cTn>
                                        <p:tgtEl>
                                          <p:spTgt spid="26"/>
                                        </p:tgtEl>
                                        <p:attrNameLst>
                                          <p:attrName>style.visibility</p:attrName>
                                        </p:attrNameLst>
                                      </p:cBhvr>
                                      <p:to>
                                        <p:strVal val="visible"/>
                                      </p:to>
                                    </p:set>
                                    <p:animEffect transition="in" filter="fade">
                                      <p:cBhvr>
                                        <p:cTn id="72" dur="500"/>
                                        <p:tgtEl>
                                          <p:spTgt spid="26"/>
                                        </p:tgtEl>
                                      </p:cBhvr>
                                    </p:animEffect>
                                  </p:childTnLst>
                                </p:cTn>
                              </p:par>
                            </p:childTnLst>
                          </p:cTn>
                        </p:par>
                        <p:par>
                          <p:cTn id="73" fill="hold">
                            <p:stCondLst>
                              <p:cond delay="3000"/>
                            </p:stCondLst>
                            <p:childTnLst>
                              <p:par>
                                <p:cTn id="74" presetID="10" presetClass="entr" presetSubtype="0" fill="hold" grpId="0" nodeType="afterEffect">
                                  <p:stCondLst>
                                    <p:cond delay="0"/>
                                  </p:stCondLst>
                                  <p:childTnLst>
                                    <p:set>
                                      <p:cBhvr>
                                        <p:cTn id="75" dur="1" fill="hold">
                                          <p:stCondLst>
                                            <p:cond delay="0"/>
                                          </p:stCondLst>
                                        </p:cTn>
                                        <p:tgtEl>
                                          <p:spTgt spid="27"/>
                                        </p:tgtEl>
                                        <p:attrNameLst>
                                          <p:attrName>style.visibility</p:attrName>
                                        </p:attrNameLst>
                                      </p:cBhvr>
                                      <p:to>
                                        <p:strVal val="visible"/>
                                      </p:to>
                                    </p:set>
                                    <p:animEffect transition="in" filter="fade">
                                      <p:cBhvr>
                                        <p:cTn id="76" dur="500"/>
                                        <p:tgtEl>
                                          <p:spTgt spid="27"/>
                                        </p:tgtEl>
                                      </p:cBhvr>
                                    </p:animEffect>
                                  </p:childTnLst>
                                </p:cTn>
                              </p:par>
                              <p:par>
                                <p:cTn id="77" presetID="10" presetClass="entr" presetSubtype="0" fill="hold" grpId="0" nodeType="withEffect">
                                  <p:stCondLst>
                                    <p:cond delay="0"/>
                                  </p:stCondLst>
                                  <p:childTnLst>
                                    <p:set>
                                      <p:cBhvr>
                                        <p:cTn id="78" dur="1" fill="hold">
                                          <p:stCondLst>
                                            <p:cond delay="0"/>
                                          </p:stCondLst>
                                        </p:cTn>
                                        <p:tgtEl>
                                          <p:spTgt spid="28"/>
                                        </p:tgtEl>
                                        <p:attrNameLst>
                                          <p:attrName>style.visibility</p:attrName>
                                        </p:attrNameLst>
                                      </p:cBhvr>
                                      <p:to>
                                        <p:strVal val="visible"/>
                                      </p:to>
                                    </p:set>
                                    <p:animEffect transition="in" filter="fade">
                                      <p:cBhvr>
                                        <p:cTn id="79" dur="500"/>
                                        <p:tgtEl>
                                          <p:spTgt spid="28"/>
                                        </p:tgtEl>
                                      </p:cBhvr>
                                    </p:animEffect>
                                  </p:childTnLst>
                                </p:cTn>
                              </p:par>
                            </p:childTnLst>
                          </p:cTn>
                        </p:par>
                        <p:par>
                          <p:cTn id="80" fill="hold">
                            <p:stCondLst>
                              <p:cond delay="3500"/>
                            </p:stCondLst>
                            <p:childTnLst>
                              <p:par>
                                <p:cTn id="81" presetID="10" presetClass="entr" presetSubtype="0" fill="hold" grpId="0" nodeType="afterEffect">
                                  <p:stCondLst>
                                    <p:cond delay="0"/>
                                  </p:stCondLst>
                                  <p:childTnLst>
                                    <p:set>
                                      <p:cBhvr>
                                        <p:cTn id="82" dur="1" fill="hold">
                                          <p:stCondLst>
                                            <p:cond delay="0"/>
                                          </p:stCondLst>
                                        </p:cTn>
                                        <p:tgtEl>
                                          <p:spTgt spid="29"/>
                                        </p:tgtEl>
                                        <p:attrNameLst>
                                          <p:attrName>style.visibility</p:attrName>
                                        </p:attrNameLst>
                                      </p:cBhvr>
                                      <p:to>
                                        <p:strVal val="visible"/>
                                      </p:to>
                                    </p:set>
                                    <p:animEffect transition="in" filter="fade">
                                      <p:cBhvr>
                                        <p:cTn id="83" dur="500"/>
                                        <p:tgtEl>
                                          <p:spTgt spid="29"/>
                                        </p:tgtEl>
                                      </p:cBhvr>
                                    </p:animEffect>
                                  </p:childTnLst>
                                </p:cTn>
                              </p:par>
                              <p:par>
                                <p:cTn id="84" presetID="10" presetClass="entr" presetSubtype="0" fill="hold" grpId="0" nodeType="withEffect">
                                  <p:stCondLst>
                                    <p:cond delay="0"/>
                                  </p:stCondLst>
                                  <p:childTnLst>
                                    <p:set>
                                      <p:cBhvr>
                                        <p:cTn id="85" dur="1" fill="hold">
                                          <p:stCondLst>
                                            <p:cond delay="0"/>
                                          </p:stCondLst>
                                        </p:cTn>
                                        <p:tgtEl>
                                          <p:spTgt spid="30"/>
                                        </p:tgtEl>
                                        <p:attrNameLst>
                                          <p:attrName>style.visibility</p:attrName>
                                        </p:attrNameLst>
                                      </p:cBhvr>
                                      <p:to>
                                        <p:strVal val="visible"/>
                                      </p:to>
                                    </p:set>
                                    <p:animEffect transition="in" filter="fade">
                                      <p:cBhvr>
                                        <p:cTn id="86"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p:bldP spid="24" grpId="0"/>
      <p:bldP spid="25" grpId="0"/>
      <p:bldP spid="26" grpId="0"/>
      <p:bldP spid="27" grpId="0"/>
      <p:bldP spid="28" grpId="0"/>
      <p:bldP spid="29" grpId="0"/>
      <p:bldP spid="3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H_Entry_1"/>
          <p:cNvSpPr/>
          <p:nvPr>
            <p:custDataLst>
              <p:tags r:id="rId1"/>
            </p:custDataLst>
          </p:nvPr>
        </p:nvSpPr>
        <p:spPr>
          <a:xfrm>
            <a:off x="4089400" y="246061"/>
            <a:ext cx="4016089" cy="498614"/>
          </a:xfrm>
          <a:prstGeom prst="roundRect">
            <a:avLst>
              <a:gd name="adj" fmla="val 9124"/>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r>
              <a:rPr lang="zh-CN" altLang="en-US" sz="2800" spc="200" dirty="0">
                <a:solidFill>
                  <a:schemeClr val="tx1">
                    <a:lumMod val="75000"/>
                    <a:lumOff val="25000"/>
                  </a:schemeClr>
                </a:solidFill>
                <a:latin typeface="微软雅黑" panose="020B0503020204020204" pitchFamily="34" charset="-122"/>
                <a:ea typeface="微软雅黑" panose="020B0503020204020204" pitchFamily="34" charset="-122"/>
              </a:rPr>
              <a:t>此处输入您的标题</a:t>
            </a:r>
          </a:p>
        </p:txBody>
      </p:sp>
      <p:sp>
        <p:nvSpPr>
          <p:cNvPr id="5" name="矩形 4"/>
          <p:cNvSpPr/>
          <p:nvPr/>
        </p:nvSpPr>
        <p:spPr>
          <a:xfrm>
            <a:off x="4025900" y="795933"/>
            <a:ext cx="4154344" cy="261610"/>
          </a:xfrm>
          <a:prstGeom prst="rect">
            <a:avLst/>
          </a:prstGeom>
        </p:spPr>
        <p:txBody>
          <a:bodyPr wrap="square">
            <a:spAutoFit/>
          </a:bodyPr>
          <a:lstStyle/>
          <a:p>
            <a:pPr algn="ctr"/>
            <a:r>
              <a:rPr lang="en-US" altLang="zh-CN" sz="1100" dirty="0">
                <a:solidFill>
                  <a:schemeClr val="tx1">
                    <a:lumMod val="75000"/>
                    <a:lumOff val="25000"/>
                  </a:schemeClr>
                </a:solidFill>
                <a:latin typeface="微软雅黑" panose="020B0503020204020204" pitchFamily="34" charset="-122"/>
                <a:ea typeface="微软雅黑" panose="020B0503020204020204" pitchFamily="34" charset="-122"/>
              </a:rPr>
              <a:t>LOREM IPSUM DOLOR SIT AMET CONSECTETUER LOREM</a:t>
            </a:r>
            <a:endParaRPr lang="zh-CN" altLang="en-US" sz="1100" dirty="0"/>
          </a:p>
        </p:txBody>
      </p:sp>
      <p:cxnSp>
        <p:nvCxnSpPr>
          <p:cNvPr id="6" name="直接连接符 5"/>
          <p:cNvCxnSpPr/>
          <p:nvPr/>
        </p:nvCxnSpPr>
        <p:spPr>
          <a:xfrm>
            <a:off x="460301" y="761806"/>
            <a:ext cx="11363399" cy="0"/>
          </a:xfrm>
          <a:prstGeom prst="line">
            <a:avLst/>
          </a:prstGeom>
          <a:ln>
            <a:solidFill>
              <a:srgbClr val="FBB040"/>
            </a:solidFill>
          </a:ln>
        </p:spPr>
        <p:style>
          <a:lnRef idx="1">
            <a:schemeClr val="accent1"/>
          </a:lnRef>
          <a:fillRef idx="0">
            <a:schemeClr val="accent1"/>
          </a:fillRef>
          <a:effectRef idx="0">
            <a:schemeClr val="accent1"/>
          </a:effectRef>
          <a:fontRef idx="minor">
            <a:schemeClr val="tx1"/>
          </a:fontRef>
        </p:style>
      </p:cxnSp>
      <p:sp>
        <p:nvSpPr>
          <p:cNvPr id="7" name="椭圆 6"/>
          <p:cNvSpPr/>
          <p:nvPr/>
        </p:nvSpPr>
        <p:spPr>
          <a:xfrm>
            <a:off x="4269960" y="446473"/>
            <a:ext cx="119307" cy="119307"/>
          </a:xfrm>
          <a:prstGeom prst="ellipse">
            <a:avLst/>
          </a:prstGeom>
          <a:solidFill>
            <a:srgbClr val="FBB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7744679" y="446473"/>
            <a:ext cx="119307" cy="119307"/>
          </a:xfrm>
          <a:prstGeom prst="ellipse">
            <a:avLst/>
          </a:prstGeom>
          <a:solidFill>
            <a:srgbClr val="FBB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Freeform 5"/>
          <p:cNvSpPr/>
          <p:nvPr/>
        </p:nvSpPr>
        <p:spPr bwMode="auto">
          <a:xfrm>
            <a:off x="1404181" y="4231675"/>
            <a:ext cx="3572113" cy="2626324"/>
          </a:xfrm>
          <a:custGeom>
            <a:avLst/>
            <a:gdLst>
              <a:gd name="T0" fmla="*/ 502 w 1004"/>
              <a:gd name="T1" fmla="*/ 0 h 737"/>
              <a:gd name="T2" fmla="*/ 0 w 1004"/>
              <a:gd name="T3" fmla="*/ 737 h 737"/>
              <a:gd name="T4" fmla="*/ 1004 w 1004"/>
              <a:gd name="T5" fmla="*/ 737 h 737"/>
              <a:gd name="T6" fmla="*/ 502 w 1004"/>
              <a:gd name="T7" fmla="*/ 0 h 737"/>
            </a:gdLst>
            <a:ahLst/>
            <a:cxnLst>
              <a:cxn ang="0">
                <a:pos x="T0" y="T1"/>
              </a:cxn>
              <a:cxn ang="0">
                <a:pos x="T2" y="T3"/>
              </a:cxn>
              <a:cxn ang="0">
                <a:pos x="T4" y="T5"/>
              </a:cxn>
              <a:cxn ang="0">
                <a:pos x="T6" y="T7"/>
              </a:cxn>
            </a:cxnLst>
            <a:rect l="0" t="0" r="r" b="b"/>
            <a:pathLst>
              <a:path w="1004" h="737">
                <a:moveTo>
                  <a:pt x="502" y="0"/>
                </a:moveTo>
                <a:cubicBezTo>
                  <a:pt x="251" y="0"/>
                  <a:pt x="251" y="737"/>
                  <a:pt x="0" y="737"/>
                </a:cubicBezTo>
                <a:cubicBezTo>
                  <a:pt x="1004" y="737"/>
                  <a:pt x="1004" y="737"/>
                  <a:pt x="1004" y="737"/>
                </a:cubicBezTo>
                <a:cubicBezTo>
                  <a:pt x="753" y="737"/>
                  <a:pt x="753" y="0"/>
                  <a:pt x="502" y="0"/>
                </a:cubicBezTo>
              </a:path>
            </a:pathLst>
          </a:custGeom>
          <a:solidFill>
            <a:schemeClr val="accent1"/>
          </a:solidFill>
          <a:ln>
            <a:noFill/>
          </a:ln>
        </p:spPr>
        <p:txBody>
          <a:bodyPr vert="horz" wrap="square" lIns="91440" tIns="45720" rIns="91440" bIns="45720" numCol="1" anchor="t" anchorCtr="0" compatLnSpc="1"/>
          <a:lstStyle/>
          <a:p>
            <a:endParaRPr lang="zh-CN" altLang="en-US"/>
          </a:p>
        </p:txBody>
      </p:sp>
      <p:sp>
        <p:nvSpPr>
          <p:cNvPr id="10" name="Freeform 6"/>
          <p:cNvSpPr/>
          <p:nvPr/>
        </p:nvSpPr>
        <p:spPr bwMode="auto">
          <a:xfrm>
            <a:off x="3375878" y="4720202"/>
            <a:ext cx="3572113" cy="2137796"/>
          </a:xfrm>
          <a:custGeom>
            <a:avLst/>
            <a:gdLst>
              <a:gd name="T0" fmla="*/ 502 w 1004"/>
              <a:gd name="T1" fmla="*/ 0 h 600"/>
              <a:gd name="T2" fmla="*/ 0 w 1004"/>
              <a:gd name="T3" fmla="*/ 600 h 600"/>
              <a:gd name="T4" fmla="*/ 1004 w 1004"/>
              <a:gd name="T5" fmla="*/ 600 h 600"/>
              <a:gd name="T6" fmla="*/ 502 w 1004"/>
              <a:gd name="T7" fmla="*/ 0 h 600"/>
            </a:gdLst>
            <a:ahLst/>
            <a:cxnLst>
              <a:cxn ang="0">
                <a:pos x="T0" y="T1"/>
              </a:cxn>
              <a:cxn ang="0">
                <a:pos x="T2" y="T3"/>
              </a:cxn>
              <a:cxn ang="0">
                <a:pos x="T4" y="T5"/>
              </a:cxn>
              <a:cxn ang="0">
                <a:pos x="T6" y="T7"/>
              </a:cxn>
            </a:cxnLst>
            <a:rect l="0" t="0" r="r" b="b"/>
            <a:pathLst>
              <a:path w="1004" h="600">
                <a:moveTo>
                  <a:pt x="502" y="0"/>
                </a:moveTo>
                <a:cubicBezTo>
                  <a:pt x="251" y="0"/>
                  <a:pt x="251" y="600"/>
                  <a:pt x="0" y="600"/>
                </a:cubicBezTo>
                <a:cubicBezTo>
                  <a:pt x="1004" y="600"/>
                  <a:pt x="1004" y="600"/>
                  <a:pt x="1004" y="600"/>
                </a:cubicBezTo>
                <a:cubicBezTo>
                  <a:pt x="753" y="600"/>
                  <a:pt x="753" y="0"/>
                  <a:pt x="502" y="0"/>
                </a:cubicBezTo>
              </a:path>
            </a:pathLst>
          </a:custGeom>
          <a:solidFill>
            <a:schemeClr val="accent2"/>
          </a:solidFill>
          <a:ln>
            <a:noFill/>
          </a:ln>
        </p:spPr>
        <p:txBody>
          <a:bodyPr vert="horz" wrap="square" lIns="91440" tIns="45720" rIns="91440" bIns="45720" numCol="1" anchor="t" anchorCtr="0" compatLnSpc="1"/>
          <a:lstStyle/>
          <a:p>
            <a:endParaRPr lang="zh-CN" altLang="en-US"/>
          </a:p>
        </p:txBody>
      </p:sp>
      <p:sp>
        <p:nvSpPr>
          <p:cNvPr id="11" name="Freeform 7"/>
          <p:cNvSpPr/>
          <p:nvPr/>
        </p:nvSpPr>
        <p:spPr bwMode="auto">
          <a:xfrm>
            <a:off x="7217658" y="5368967"/>
            <a:ext cx="3570160" cy="1489032"/>
          </a:xfrm>
          <a:custGeom>
            <a:avLst/>
            <a:gdLst>
              <a:gd name="T0" fmla="*/ 502 w 1004"/>
              <a:gd name="T1" fmla="*/ 0 h 418"/>
              <a:gd name="T2" fmla="*/ 0 w 1004"/>
              <a:gd name="T3" fmla="*/ 418 h 418"/>
              <a:gd name="T4" fmla="*/ 1004 w 1004"/>
              <a:gd name="T5" fmla="*/ 418 h 418"/>
              <a:gd name="T6" fmla="*/ 502 w 1004"/>
              <a:gd name="T7" fmla="*/ 0 h 418"/>
            </a:gdLst>
            <a:ahLst/>
            <a:cxnLst>
              <a:cxn ang="0">
                <a:pos x="T0" y="T1"/>
              </a:cxn>
              <a:cxn ang="0">
                <a:pos x="T2" y="T3"/>
              </a:cxn>
              <a:cxn ang="0">
                <a:pos x="T4" y="T5"/>
              </a:cxn>
              <a:cxn ang="0">
                <a:pos x="T6" y="T7"/>
              </a:cxn>
            </a:cxnLst>
            <a:rect l="0" t="0" r="r" b="b"/>
            <a:pathLst>
              <a:path w="1004" h="418">
                <a:moveTo>
                  <a:pt x="502" y="0"/>
                </a:moveTo>
                <a:cubicBezTo>
                  <a:pt x="251" y="0"/>
                  <a:pt x="251" y="418"/>
                  <a:pt x="0" y="418"/>
                </a:cubicBezTo>
                <a:cubicBezTo>
                  <a:pt x="1004" y="418"/>
                  <a:pt x="1004" y="418"/>
                  <a:pt x="1004" y="418"/>
                </a:cubicBezTo>
                <a:cubicBezTo>
                  <a:pt x="753" y="418"/>
                  <a:pt x="753" y="0"/>
                  <a:pt x="502" y="0"/>
                </a:cubicBezTo>
              </a:path>
            </a:pathLst>
          </a:custGeom>
          <a:solidFill>
            <a:schemeClr val="accent4"/>
          </a:solidFill>
          <a:ln>
            <a:noFill/>
          </a:ln>
        </p:spPr>
        <p:txBody>
          <a:bodyPr vert="horz" wrap="square" lIns="91440" tIns="45720" rIns="91440" bIns="45720" numCol="1" anchor="t" anchorCtr="0" compatLnSpc="1"/>
          <a:lstStyle/>
          <a:p>
            <a:endParaRPr lang="zh-CN" altLang="en-US" dirty="0"/>
          </a:p>
        </p:txBody>
      </p:sp>
      <p:sp>
        <p:nvSpPr>
          <p:cNvPr id="12" name="Freeform 8"/>
          <p:cNvSpPr/>
          <p:nvPr/>
        </p:nvSpPr>
        <p:spPr bwMode="auto">
          <a:xfrm>
            <a:off x="5306540" y="3573141"/>
            <a:ext cx="3570160" cy="3284859"/>
          </a:xfrm>
          <a:custGeom>
            <a:avLst/>
            <a:gdLst>
              <a:gd name="T0" fmla="*/ 502 w 1004"/>
              <a:gd name="T1" fmla="*/ 0 h 922"/>
              <a:gd name="T2" fmla="*/ 0 w 1004"/>
              <a:gd name="T3" fmla="*/ 922 h 922"/>
              <a:gd name="T4" fmla="*/ 1004 w 1004"/>
              <a:gd name="T5" fmla="*/ 922 h 922"/>
              <a:gd name="T6" fmla="*/ 502 w 1004"/>
              <a:gd name="T7" fmla="*/ 0 h 922"/>
            </a:gdLst>
            <a:ahLst/>
            <a:cxnLst>
              <a:cxn ang="0">
                <a:pos x="T0" y="T1"/>
              </a:cxn>
              <a:cxn ang="0">
                <a:pos x="T2" y="T3"/>
              </a:cxn>
              <a:cxn ang="0">
                <a:pos x="T4" y="T5"/>
              </a:cxn>
              <a:cxn ang="0">
                <a:pos x="T6" y="T7"/>
              </a:cxn>
            </a:cxnLst>
            <a:rect l="0" t="0" r="r" b="b"/>
            <a:pathLst>
              <a:path w="1004" h="922">
                <a:moveTo>
                  <a:pt x="502" y="0"/>
                </a:moveTo>
                <a:cubicBezTo>
                  <a:pt x="251" y="0"/>
                  <a:pt x="251" y="922"/>
                  <a:pt x="0" y="922"/>
                </a:cubicBezTo>
                <a:cubicBezTo>
                  <a:pt x="1004" y="922"/>
                  <a:pt x="1004" y="922"/>
                  <a:pt x="1004" y="922"/>
                </a:cubicBezTo>
                <a:cubicBezTo>
                  <a:pt x="753" y="922"/>
                  <a:pt x="753" y="0"/>
                  <a:pt x="502" y="0"/>
                </a:cubicBezTo>
              </a:path>
            </a:pathLst>
          </a:custGeom>
          <a:solidFill>
            <a:schemeClr val="accent3"/>
          </a:solidFill>
          <a:ln>
            <a:noFill/>
          </a:ln>
        </p:spPr>
        <p:txBody>
          <a:bodyPr vert="horz" wrap="square" lIns="91440" tIns="45720" rIns="91440" bIns="45720" numCol="1" anchor="t" anchorCtr="0" compatLnSpc="1"/>
          <a:lstStyle/>
          <a:p>
            <a:endParaRPr lang="zh-CN" altLang="en-US"/>
          </a:p>
        </p:txBody>
      </p:sp>
      <p:sp>
        <p:nvSpPr>
          <p:cNvPr id="14" name="矩形 124"/>
          <p:cNvSpPr>
            <a:spLocks noChangeArrowheads="1"/>
          </p:cNvSpPr>
          <p:nvPr/>
        </p:nvSpPr>
        <p:spPr bwMode="auto">
          <a:xfrm>
            <a:off x="2865438" y="1550852"/>
            <a:ext cx="646112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defTabSz="914400" eaLnBrk="1" hangingPunct="1">
              <a:lnSpc>
                <a:spcPct val="100000"/>
              </a:lnSpc>
              <a:spcBef>
                <a:spcPct val="0"/>
              </a:spcBef>
              <a:buFontTx/>
              <a:buNone/>
            </a:pPr>
            <a:r>
              <a:rPr lang="zh-CN" altLang="en-US" sz="1600" dirty="0" smtClean="0">
                <a:solidFill>
                  <a:srgbClr val="000000"/>
                </a:solidFill>
                <a:latin typeface="宋体" panose="02010600030101010101" pitchFamily="2" charset="-122"/>
              </a:rPr>
              <a:t>请在此处输入您的内容请在此处输入您的内容请在此处输入您的内容</a:t>
            </a:r>
            <a:endParaRPr lang="zh-CN" altLang="en-US" sz="1600" dirty="0">
              <a:solidFill>
                <a:srgbClr val="000000"/>
              </a:solidFill>
              <a:latin typeface="宋体" panose="02010600030101010101" pitchFamily="2" charset="-122"/>
            </a:endParaRPr>
          </a:p>
        </p:txBody>
      </p:sp>
      <p:grpSp>
        <p:nvGrpSpPr>
          <p:cNvPr id="15" name="组合 14"/>
          <p:cNvGrpSpPr/>
          <p:nvPr/>
        </p:nvGrpSpPr>
        <p:grpSpPr>
          <a:xfrm>
            <a:off x="2699755" y="2329721"/>
            <a:ext cx="937973" cy="1150971"/>
            <a:chOff x="2699755" y="2329721"/>
            <a:chExt cx="937973" cy="1150971"/>
          </a:xfrm>
        </p:grpSpPr>
        <p:sp>
          <p:nvSpPr>
            <p:cNvPr id="16" name="Freeform 9"/>
            <p:cNvSpPr/>
            <p:nvPr/>
          </p:nvSpPr>
          <p:spPr bwMode="auto">
            <a:xfrm>
              <a:off x="2699755" y="2329721"/>
              <a:ext cx="937973" cy="1150971"/>
            </a:xfrm>
            <a:custGeom>
              <a:avLst/>
              <a:gdLst>
                <a:gd name="T0" fmla="*/ 264 w 264"/>
                <a:gd name="T1" fmla="*/ 132 h 323"/>
                <a:gd name="T2" fmla="*/ 132 w 264"/>
                <a:gd name="T3" fmla="*/ 0 h 323"/>
                <a:gd name="T4" fmla="*/ 0 w 264"/>
                <a:gd name="T5" fmla="*/ 132 h 323"/>
                <a:gd name="T6" fmla="*/ 101 w 264"/>
                <a:gd name="T7" fmla="*/ 261 h 323"/>
                <a:gd name="T8" fmla="*/ 132 w 264"/>
                <a:gd name="T9" fmla="*/ 323 h 323"/>
                <a:gd name="T10" fmla="*/ 163 w 264"/>
                <a:gd name="T11" fmla="*/ 261 h 323"/>
                <a:gd name="T12" fmla="*/ 264 w 264"/>
                <a:gd name="T13" fmla="*/ 132 h 323"/>
              </a:gdLst>
              <a:ahLst/>
              <a:cxnLst>
                <a:cxn ang="0">
                  <a:pos x="T0" y="T1"/>
                </a:cxn>
                <a:cxn ang="0">
                  <a:pos x="T2" y="T3"/>
                </a:cxn>
                <a:cxn ang="0">
                  <a:pos x="T4" y="T5"/>
                </a:cxn>
                <a:cxn ang="0">
                  <a:pos x="T6" y="T7"/>
                </a:cxn>
                <a:cxn ang="0">
                  <a:pos x="T8" y="T9"/>
                </a:cxn>
                <a:cxn ang="0">
                  <a:pos x="T10" y="T11"/>
                </a:cxn>
                <a:cxn ang="0">
                  <a:pos x="T12" y="T13"/>
                </a:cxn>
              </a:cxnLst>
              <a:rect l="0" t="0" r="r" b="b"/>
              <a:pathLst>
                <a:path w="264" h="323">
                  <a:moveTo>
                    <a:pt x="264" y="132"/>
                  </a:moveTo>
                  <a:cubicBezTo>
                    <a:pt x="264" y="59"/>
                    <a:pt x="205" y="0"/>
                    <a:pt x="132" y="0"/>
                  </a:cubicBezTo>
                  <a:cubicBezTo>
                    <a:pt x="59" y="0"/>
                    <a:pt x="0" y="59"/>
                    <a:pt x="0" y="132"/>
                  </a:cubicBezTo>
                  <a:cubicBezTo>
                    <a:pt x="0" y="194"/>
                    <a:pt x="43" y="247"/>
                    <a:pt x="101" y="261"/>
                  </a:cubicBezTo>
                  <a:cubicBezTo>
                    <a:pt x="132" y="323"/>
                    <a:pt x="132" y="323"/>
                    <a:pt x="132" y="323"/>
                  </a:cubicBezTo>
                  <a:cubicBezTo>
                    <a:pt x="163" y="261"/>
                    <a:pt x="163" y="261"/>
                    <a:pt x="163" y="261"/>
                  </a:cubicBezTo>
                  <a:cubicBezTo>
                    <a:pt x="221" y="247"/>
                    <a:pt x="264" y="194"/>
                    <a:pt x="264" y="132"/>
                  </a:cubicBezTo>
                  <a:close/>
                </a:path>
              </a:pathLst>
            </a:custGeom>
            <a:solidFill>
              <a:schemeClr val="accent1"/>
            </a:solidFill>
            <a:ln>
              <a:noFill/>
            </a:ln>
          </p:spPr>
          <p:txBody>
            <a:bodyPr vert="horz" wrap="square" lIns="91440" tIns="45720" rIns="91440" bIns="45720" numCol="1" anchor="t" anchorCtr="0" compatLnSpc="1"/>
            <a:lstStyle/>
            <a:p>
              <a:endParaRPr lang="zh-CN" altLang="en-US"/>
            </a:p>
          </p:txBody>
        </p:sp>
        <p:sp>
          <p:nvSpPr>
            <p:cNvPr id="17" name="文本框 16"/>
            <p:cNvSpPr txBox="1"/>
            <p:nvPr/>
          </p:nvSpPr>
          <p:spPr>
            <a:xfrm>
              <a:off x="2750044" y="2564904"/>
              <a:ext cx="849905" cy="461661"/>
            </a:xfrm>
            <a:prstGeom prst="rect">
              <a:avLst/>
            </a:prstGeom>
            <a:noFill/>
          </p:spPr>
          <p:txBody>
            <a:bodyPr wrap="none" lIns="91436" tIns="45718" rIns="91436" bIns="45718" rtlCol="0">
              <a:spAutoFit/>
            </a:bodyPr>
            <a:lstStyle/>
            <a:p>
              <a:pPr defTabSz="456565"/>
              <a:r>
                <a:rPr kumimoji="1" lang="en-US" altLang="zh-CN" sz="2400" b="1" dirty="0">
                  <a:solidFill>
                    <a:schemeClr val="bg1"/>
                  </a:solidFill>
                  <a:latin typeface="微软雅黑" panose="020B0503020204020204" pitchFamily="34" charset="-122"/>
                  <a:ea typeface="微软雅黑" panose="020B0503020204020204" pitchFamily="34" charset="-122"/>
                  <a:cs typeface="Impact"/>
                </a:rPr>
                <a:t>20%</a:t>
              </a:r>
              <a:endParaRPr kumimoji="1" lang="zh-CN" altLang="en-US" sz="2400" b="1" dirty="0">
                <a:solidFill>
                  <a:schemeClr val="bg1"/>
                </a:solidFill>
                <a:latin typeface="微软雅黑" panose="020B0503020204020204" pitchFamily="34" charset="-122"/>
                <a:ea typeface="微软雅黑" panose="020B0503020204020204" pitchFamily="34" charset="-122"/>
                <a:cs typeface="Impact"/>
              </a:endParaRPr>
            </a:p>
          </p:txBody>
        </p:sp>
      </p:grpSp>
      <p:grpSp>
        <p:nvGrpSpPr>
          <p:cNvPr id="18" name="组合 17"/>
          <p:cNvGrpSpPr/>
          <p:nvPr/>
        </p:nvGrpSpPr>
        <p:grpSpPr>
          <a:xfrm>
            <a:off x="4473292" y="2329721"/>
            <a:ext cx="939928" cy="1150971"/>
            <a:chOff x="4473292" y="2329721"/>
            <a:chExt cx="939928" cy="1150971"/>
          </a:xfrm>
        </p:grpSpPr>
        <p:sp>
          <p:nvSpPr>
            <p:cNvPr id="19" name="Freeform 10"/>
            <p:cNvSpPr/>
            <p:nvPr/>
          </p:nvSpPr>
          <p:spPr bwMode="auto">
            <a:xfrm>
              <a:off x="4473292" y="2329721"/>
              <a:ext cx="939928" cy="1150971"/>
            </a:xfrm>
            <a:custGeom>
              <a:avLst/>
              <a:gdLst>
                <a:gd name="T0" fmla="*/ 264 w 264"/>
                <a:gd name="T1" fmla="*/ 132 h 323"/>
                <a:gd name="T2" fmla="*/ 132 w 264"/>
                <a:gd name="T3" fmla="*/ 0 h 323"/>
                <a:gd name="T4" fmla="*/ 0 w 264"/>
                <a:gd name="T5" fmla="*/ 132 h 323"/>
                <a:gd name="T6" fmla="*/ 101 w 264"/>
                <a:gd name="T7" fmla="*/ 261 h 323"/>
                <a:gd name="T8" fmla="*/ 132 w 264"/>
                <a:gd name="T9" fmla="*/ 323 h 323"/>
                <a:gd name="T10" fmla="*/ 163 w 264"/>
                <a:gd name="T11" fmla="*/ 261 h 323"/>
                <a:gd name="T12" fmla="*/ 264 w 264"/>
                <a:gd name="T13" fmla="*/ 132 h 323"/>
              </a:gdLst>
              <a:ahLst/>
              <a:cxnLst>
                <a:cxn ang="0">
                  <a:pos x="T0" y="T1"/>
                </a:cxn>
                <a:cxn ang="0">
                  <a:pos x="T2" y="T3"/>
                </a:cxn>
                <a:cxn ang="0">
                  <a:pos x="T4" y="T5"/>
                </a:cxn>
                <a:cxn ang="0">
                  <a:pos x="T6" y="T7"/>
                </a:cxn>
                <a:cxn ang="0">
                  <a:pos x="T8" y="T9"/>
                </a:cxn>
                <a:cxn ang="0">
                  <a:pos x="T10" y="T11"/>
                </a:cxn>
                <a:cxn ang="0">
                  <a:pos x="T12" y="T13"/>
                </a:cxn>
              </a:cxnLst>
              <a:rect l="0" t="0" r="r" b="b"/>
              <a:pathLst>
                <a:path w="264" h="323">
                  <a:moveTo>
                    <a:pt x="264" y="132"/>
                  </a:moveTo>
                  <a:cubicBezTo>
                    <a:pt x="264" y="59"/>
                    <a:pt x="205" y="0"/>
                    <a:pt x="132" y="0"/>
                  </a:cubicBezTo>
                  <a:cubicBezTo>
                    <a:pt x="59" y="0"/>
                    <a:pt x="0" y="59"/>
                    <a:pt x="0" y="132"/>
                  </a:cubicBezTo>
                  <a:cubicBezTo>
                    <a:pt x="0" y="194"/>
                    <a:pt x="43" y="247"/>
                    <a:pt x="101" y="261"/>
                  </a:cubicBezTo>
                  <a:cubicBezTo>
                    <a:pt x="132" y="323"/>
                    <a:pt x="132" y="323"/>
                    <a:pt x="132" y="323"/>
                  </a:cubicBezTo>
                  <a:cubicBezTo>
                    <a:pt x="163" y="261"/>
                    <a:pt x="163" y="261"/>
                    <a:pt x="163" y="261"/>
                  </a:cubicBezTo>
                  <a:cubicBezTo>
                    <a:pt x="221" y="247"/>
                    <a:pt x="264" y="194"/>
                    <a:pt x="264" y="132"/>
                  </a:cubicBezTo>
                  <a:close/>
                </a:path>
              </a:pathLst>
            </a:custGeom>
            <a:solidFill>
              <a:schemeClr val="accent2"/>
            </a:solidFill>
            <a:ln>
              <a:noFill/>
            </a:ln>
          </p:spPr>
          <p:txBody>
            <a:bodyPr vert="horz" wrap="square" lIns="91440" tIns="45720" rIns="91440" bIns="45720" numCol="1" anchor="t" anchorCtr="0" compatLnSpc="1"/>
            <a:lstStyle/>
            <a:p>
              <a:endParaRPr lang="zh-CN" altLang="en-US"/>
            </a:p>
          </p:txBody>
        </p:sp>
        <p:sp>
          <p:nvSpPr>
            <p:cNvPr id="20" name="文本框 19"/>
            <p:cNvSpPr txBox="1"/>
            <p:nvPr/>
          </p:nvSpPr>
          <p:spPr>
            <a:xfrm>
              <a:off x="4527301" y="2564904"/>
              <a:ext cx="849905" cy="461661"/>
            </a:xfrm>
            <a:prstGeom prst="rect">
              <a:avLst/>
            </a:prstGeom>
            <a:noFill/>
          </p:spPr>
          <p:txBody>
            <a:bodyPr wrap="none" lIns="91436" tIns="45718" rIns="91436" bIns="45718" rtlCol="0">
              <a:spAutoFit/>
            </a:bodyPr>
            <a:lstStyle/>
            <a:p>
              <a:pPr defTabSz="456565"/>
              <a:r>
                <a:rPr kumimoji="1" lang="en-US" altLang="zh-CN" sz="2400" b="1" dirty="0">
                  <a:solidFill>
                    <a:schemeClr val="bg1"/>
                  </a:solidFill>
                  <a:latin typeface="微软雅黑" panose="020B0503020204020204" pitchFamily="34" charset="-122"/>
                  <a:ea typeface="微软雅黑" panose="020B0503020204020204" pitchFamily="34" charset="-122"/>
                  <a:cs typeface="Impact"/>
                </a:rPr>
                <a:t>10%</a:t>
              </a:r>
              <a:endParaRPr kumimoji="1" lang="zh-CN" altLang="en-US" sz="2400" b="1" dirty="0">
                <a:solidFill>
                  <a:schemeClr val="bg1"/>
                </a:solidFill>
                <a:latin typeface="微软雅黑" panose="020B0503020204020204" pitchFamily="34" charset="-122"/>
                <a:ea typeface="微软雅黑" panose="020B0503020204020204" pitchFamily="34" charset="-122"/>
                <a:cs typeface="Impact"/>
              </a:endParaRPr>
            </a:p>
          </p:txBody>
        </p:sp>
      </p:grpSp>
      <p:grpSp>
        <p:nvGrpSpPr>
          <p:cNvPr id="21" name="组合 20"/>
          <p:cNvGrpSpPr/>
          <p:nvPr/>
        </p:nvGrpSpPr>
        <p:grpSpPr>
          <a:xfrm>
            <a:off x="6615792" y="2329721"/>
            <a:ext cx="937973" cy="1150971"/>
            <a:chOff x="6615792" y="2329721"/>
            <a:chExt cx="937973" cy="1150971"/>
          </a:xfrm>
        </p:grpSpPr>
        <p:sp>
          <p:nvSpPr>
            <p:cNvPr id="22" name="Freeform 11"/>
            <p:cNvSpPr/>
            <p:nvPr/>
          </p:nvSpPr>
          <p:spPr bwMode="auto">
            <a:xfrm>
              <a:off x="6615792" y="2329721"/>
              <a:ext cx="937973" cy="1150971"/>
            </a:xfrm>
            <a:custGeom>
              <a:avLst/>
              <a:gdLst>
                <a:gd name="T0" fmla="*/ 264 w 264"/>
                <a:gd name="T1" fmla="*/ 132 h 323"/>
                <a:gd name="T2" fmla="*/ 132 w 264"/>
                <a:gd name="T3" fmla="*/ 0 h 323"/>
                <a:gd name="T4" fmla="*/ 0 w 264"/>
                <a:gd name="T5" fmla="*/ 132 h 323"/>
                <a:gd name="T6" fmla="*/ 101 w 264"/>
                <a:gd name="T7" fmla="*/ 261 h 323"/>
                <a:gd name="T8" fmla="*/ 132 w 264"/>
                <a:gd name="T9" fmla="*/ 323 h 323"/>
                <a:gd name="T10" fmla="*/ 163 w 264"/>
                <a:gd name="T11" fmla="*/ 261 h 323"/>
                <a:gd name="T12" fmla="*/ 264 w 264"/>
                <a:gd name="T13" fmla="*/ 132 h 323"/>
              </a:gdLst>
              <a:ahLst/>
              <a:cxnLst>
                <a:cxn ang="0">
                  <a:pos x="T0" y="T1"/>
                </a:cxn>
                <a:cxn ang="0">
                  <a:pos x="T2" y="T3"/>
                </a:cxn>
                <a:cxn ang="0">
                  <a:pos x="T4" y="T5"/>
                </a:cxn>
                <a:cxn ang="0">
                  <a:pos x="T6" y="T7"/>
                </a:cxn>
                <a:cxn ang="0">
                  <a:pos x="T8" y="T9"/>
                </a:cxn>
                <a:cxn ang="0">
                  <a:pos x="T10" y="T11"/>
                </a:cxn>
                <a:cxn ang="0">
                  <a:pos x="T12" y="T13"/>
                </a:cxn>
              </a:cxnLst>
              <a:rect l="0" t="0" r="r" b="b"/>
              <a:pathLst>
                <a:path w="264" h="323">
                  <a:moveTo>
                    <a:pt x="264" y="132"/>
                  </a:moveTo>
                  <a:cubicBezTo>
                    <a:pt x="264" y="59"/>
                    <a:pt x="205" y="0"/>
                    <a:pt x="132" y="0"/>
                  </a:cubicBezTo>
                  <a:cubicBezTo>
                    <a:pt x="59" y="0"/>
                    <a:pt x="0" y="59"/>
                    <a:pt x="0" y="132"/>
                  </a:cubicBezTo>
                  <a:cubicBezTo>
                    <a:pt x="0" y="194"/>
                    <a:pt x="43" y="247"/>
                    <a:pt x="101" y="261"/>
                  </a:cubicBezTo>
                  <a:cubicBezTo>
                    <a:pt x="132" y="323"/>
                    <a:pt x="132" y="323"/>
                    <a:pt x="132" y="323"/>
                  </a:cubicBezTo>
                  <a:cubicBezTo>
                    <a:pt x="163" y="261"/>
                    <a:pt x="163" y="261"/>
                    <a:pt x="163" y="261"/>
                  </a:cubicBezTo>
                  <a:cubicBezTo>
                    <a:pt x="221" y="247"/>
                    <a:pt x="264" y="194"/>
                    <a:pt x="264" y="132"/>
                  </a:cubicBezTo>
                  <a:close/>
                </a:path>
              </a:pathLst>
            </a:custGeom>
            <a:solidFill>
              <a:schemeClr val="accent3"/>
            </a:solidFill>
            <a:ln>
              <a:noFill/>
            </a:ln>
          </p:spPr>
          <p:txBody>
            <a:bodyPr vert="horz" wrap="square" lIns="91440" tIns="45720" rIns="91440" bIns="45720" numCol="1" anchor="t" anchorCtr="0" compatLnSpc="1"/>
            <a:lstStyle/>
            <a:p>
              <a:endParaRPr lang="zh-CN" altLang="en-US"/>
            </a:p>
          </p:txBody>
        </p:sp>
        <p:sp>
          <p:nvSpPr>
            <p:cNvPr id="23" name="文本框 22"/>
            <p:cNvSpPr txBox="1"/>
            <p:nvPr/>
          </p:nvSpPr>
          <p:spPr>
            <a:xfrm>
              <a:off x="6656824" y="2595384"/>
              <a:ext cx="849905" cy="461661"/>
            </a:xfrm>
            <a:prstGeom prst="rect">
              <a:avLst/>
            </a:prstGeom>
            <a:noFill/>
          </p:spPr>
          <p:txBody>
            <a:bodyPr wrap="none" lIns="91436" tIns="45718" rIns="91436" bIns="45718" rtlCol="0">
              <a:spAutoFit/>
            </a:bodyPr>
            <a:lstStyle/>
            <a:p>
              <a:pPr defTabSz="456565"/>
              <a:r>
                <a:rPr kumimoji="1" lang="en-US" altLang="zh-CN" sz="2400" b="1" dirty="0">
                  <a:solidFill>
                    <a:schemeClr val="bg1"/>
                  </a:solidFill>
                  <a:latin typeface="微软雅黑" panose="020B0503020204020204" pitchFamily="34" charset="-122"/>
                  <a:ea typeface="微软雅黑" panose="020B0503020204020204" pitchFamily="34" charset="-122"/>
                  <a:cs typeface="Impact"/>
                </a:rPr>
                <a:t>30%</a:t>
              </a:r>
              <a:endParaRPr kumimoji="1" lang="zh-CN" altLang="en-US" sz="2400" b="1" dirty="0">
                <a:solidFill>
                  <a:schemeClr val="bg1"/>
                </a:solidFill>
                <a:latin typeface="微软雅黑" panose="020B0503020204020204" pitchFamily="34" charset="-122"/>
                <a:ea typeface="微软雅黑" panose="020B0503020204020204" pitchFamily="34" charset="-122"/>
                <a:cs typeface="Impact"/>
              </a:endParaRPr>
            </a:p>
          </p:txBody>
        </p:sp>
      </p:grpSp>
      <p:grpSp>
        <p:nvGrpSpPr>
          <p:cNvPr id="24" name="组合 23"/>
          <p:cNvGrpSpPr/>
          <p:nvPr/>
        </p:nvGrpSpPr>
        <p:grpSpPr>
          <a:xfrm>
            <a:off x="8572239" y="2382483"/>
            <a:ext cx="941881" cy="1147063"/>
            <a:chOff x="8572239" y="2382483"/>
            <a:chExt cx="941881" cy="1147063"/>
          </a:xfrm>
        </p:grpSpPr>
        <p:sp>
          <p:nvSpPr>
            <p:cNvPr id="25" name="Freeform 12"/>
            <p:cNvSpPr/>
            <p:nvPr/>
          </p:nvSpPr>
          <p:spPr bwMode="auto">
            <a:xfrm>
              <a:off x="8572239" y="2382483"/>
              <a:ext cx="941881" cy="1147063"/>
            </a:xfrm>
            <a:custGeom>
              <a:avLst/>
              <a:gdLst>
                <a:gd name="T0" fmla="*/ 265 w 265"/>
                <a:gd name="T1" fmla="*/ 132 h 322"/>
                <a:gd name="T2" fmla="*/ 133 w 265"/>
                <a:gd name="T3" fmla="*/ 0 h 322"/>
                <a:gd name="T4" fmla="*/ 0 w 265"/>
                <a:gd name="T5" fmla="*/ 132 h 322"/>
                <a:gd name="T6" fmla="*/ 101 w 265"/>
                <a:gd name="T7" fmla="*/ 260 h 322"/>
                <a:gd name="T8" fmla="*/ 133 w 265"/>
                <a:gd name="T9" fmla="*/ 322 h 322"/>
                <a:gd name="T10" fmla="*/ 164 w 265"/>
                <a:gd name="T11" fmla="*/ 260 h 322"/>
                <a:gd name="T12" fmla="*/ 265 w 265"/>
                <a:gd name="T13" fmla="*/ 132 h 322"/>
              </a:gdLst>
              <a:ahLst/>
              <a:cxnLst>
                <a:cxn ang="0">
                  <a:pos x="T0" y="T1"/>
                </a:cxn>
                <a:cxn ang="0">
                  <a:pos x="T2" y="T3"/>
                </a:cxn>
                <a:cxn ang="0">
                  <a:pos x="T4" y="T5"/>
                </a:cxn>
                <a:cxn ang="0">
                  <a:pos x="T6" y="T7"/>
                </a:cxn>
                <a:cxn ang="0">
                  <a:pos x="T8" y="T9"/>
                </a:cxn>
                <a:cxn ang="0">
                  <a:pos x="T10" y="T11"/>
                </a:cxn>
                <a:cxn ang="0">
                  <a:pos x="T12" y="T13"/>
                </a:cxn>
              </a:cxnLst>
              <a:rect l="0" t="0" r="r" b="b"/>
              <a:pathLst>
                <a:path w="265" h="322">
                  <a:moveTo>
                    <a:pt x="265" y="132"/>
                  </a:moveTo>
                  <a:cubicBezTo>
                    <a:pt x="265" y="59"/>
                    <a:pt x="205" y="0"/>
                    <a:pt x="133" y="0"/>
                  </a:cubicBezTo>
                  <a:cubicBezTo>
                    <a:pt x="60" y="0"/>
                    <a:pt x="0" y="59"/>
                    <a:pt x="0" y="132"/>
                  </a:cubicBezTo>
                  <a:cubicBezTo>
                    <a:pt x="0" y="194"/>
                    <a:pt x="43" y="246"/>
                    <a:pt x="101" y="260"/>
                  </a:cubicBezTo>
                  <a:cubicBezTo>
                    <a:pt x="133" y="322"/>
                    <a:pt x="133" y="322"/>
                    <a:pt x="133" y="322"/>
                  </a:cubicBezTo>
                  <a:cubicBezTo>
                    <a:pt x="164" y="260"/>
                    <a:pt x="164" y="260"/>
                    <a:pt x="164" y="260"/>
                  </a:cubicBezTo>
                  <a:cubicBezTo>
                    <a:pt x="222" y="246"/>
                    <a:pt x="265" y="194"/>
                    <a:pt x="265" y="132"/>
                  </a:cubicBezTo>
                  <a:close/>
                </a:path>
              </a:pathLst>
            </a:custGeom>
            <a:solidFill>
              <a:schemeClr val="accent4"/>
            </a:solidFill>
            <a:ln>
              <a:noFill/>
            </a:ln>
          </p:spPr>
          <p:txBody>
            <a:bodyPr vert="horz" wrap="square" lIns="91440" tIns="45720" rIns="91440" bIns="45720" numCol="1" anchor="t" anchorCtr="0" compatLnSpc="1"/>
            <a:lstStyle/>
            <a:p>
              <a:endParaRPr lang="zh-CN" altLang="en-US"/>
            </a:p>
          </p:txBody>
        </p:sp>
        <p:sp>
          <p:nvSpPr>
            <p:cNvPr id="26" name="文本框 25"/>
            <p:cNvSpPr txBox="1"/>
            <p:nvPr/>
          </p:nvSpPr>
          <p:spPr>
            <a:xfrm>
              <a:off x="8717138" y="2625864"/>
              <a:ext cx="660750" cy="461661"/>
            </a:xfrm>
            <a:prstGeom prst="rect">
              <a:avLst/>
            </a:prstGeom>
            <a:noFill/>
          </p:spPr>
          <p:txBody>
            <a:bodyPr wrap="none" lIns="91436" tIns="45718" rIns="91436" bIns="45718" rtlCol="0">
              <a:spAutoFit/>
            </a:bodyPr>
            <a:lstStyle/>
            <a:p>
              <a:pPr defTabSz="456565"/>
              <a:r>
                <a:rPr kumimoji="1" lang="en-US" altLang="zh-CN" sz="2400" b="1" dirty="0">
                  <a:solidFill>
                    <a:schemeClr val="bg1"/>
                  </a:solidFill>
                  <a:latin typeface="微软雅黑" panose="020B0503020204020204" pitchFamily="34" charset="-122"/>
                  <a:ea typeface="微软雅黑" panose="020B0503020204020204" pitchFamily="34" charset="-122"/>
                  <a:cs typeface="Impact"/>
                </a:rPr>
                <a:t>5%</a:t>
              </a:r>
              <a:endParaRPr kumimoji="1" lang="zh-CN" altLang="en-US" sz="2400" b="1" dirty="0">
                <a:solidFill>
                  <a:schemeClr val="bg1"/>
                </a:solidFill>
                <a:latin typeface="微软雅黑" panose="020B0503020204020204" pitchFamily="34" charset="-122"/>
                <a:ea typeface="微软雅黑" panose="020B0503020204020204" pitchFamily="34" charset="-122"/>
                <a:cs typeface="Impact"/>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grpId="0" nodeType="withEffect">
                                  <p:stCondLst>
                                    <p:cond delay="50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
                                        <p:tgtEl>
                                          <p:spTgt spid="5"/>
                                        </p:tgtEl>
                                      </p:cBhvr>
                                    </p:animEffect>
                                  </p:childTnLst>
                                </p:cTn>
                              </p:par>
                              <p:par>
                                <p:cTn id="11" presetID="16" presetClass="entr" presetSubtype="37" fill="hold" nodeType="withEffect">
                                  <p:stCondLst>
                                    <p:cond delay="500"/>
                                  </p:stCondLst>
                                  <p:childTnLst>
                                    <p:set>
                                      <p:cBhvr>
                                        <p:cTn id="12" dur="1" fill="hold">
                                          <p:stCondLst>
                                            <p:cond delay="0"/>
                                          </p:stCondLst>
                                        </p:cTn>
                                        <p:tgtEl>
                                          <p:spTgt spid="6"/>
                                        </p:tgtEl>
                                        <p:attrNameLst>
                                          <p:attrName>style.visibility</p:attrName>
                                        </p:attrNameLst>
                                      </p:cBhvr>
                                      <p:to>
                                        <p:strVal val="visible"/>
                                      </p:to>
                                    </p:set>
                                    <p:animEffect transition="in" filter="barn(outVertical)">
                                      <p:cBhvr>
                                        <p:cTn id="13" dur="500"/>
                                        <p:tgtEl>
                                          <p:spTgt spid="6"/>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fade">
                                      <p:cBhvr>
                                        <p:cTn id="16" dur="500"/>
                                        <p:tgtEl>
                                          <p:spTgt spid="9"/>
                                        </p:tgtEl>
                                      </p:cBhvr>
                                    </p:animEffect>
                                  </p:childTnLst>
                                </p:cTn>
                              </p:par>
                              <p:par>
                                <p:cTn id="17" presetID="10" presetClass="entr" presetSubtype="0" fill="hold" grpId="0" nodeType="withEffect">
                                  <p:stCondLst>
                                    <p:cond delay="10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500"/>
                                        <p:tgtEl>
                                          <p:spTgt spid="10"/>
                                        </p:tgtEl>
                                      </p:cBhvr>
                                    </p:animEffect>
                                  </p:childTnLst>
                                </p:cTn>
                              </p:par>
                              <p:par>
                                <p:cTn id="20" presetID="10" presetClass="entr" presetSubtype="0" fill="hold" grpId="0" nodeType="withEffect">
                                  <p:stCondLst>
                                    <p:cond delay="30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500"/>
                                        <p:tgtEl>
                                          <p:spTgt spid="12"/>
                                        </p:tgtEl>
                                      </p:cBhvr>
                                    </p:animEffect>
                                  </p:childTnLst>
                                </p:cTn>
                              </p:par>
                              <p:par>
                                <p:cTn id="23" presetID="10" presetClass="entr" presetSubtype="0" fill="hold" grpId="0" nodeType="withEffect">
                                  <p:stCondLst>
                                    <p:cond delay="500"/>
                                  </p:stCondLst>
                                  <p:childTnLst>
                                    <p:set>
                                      <p:cBhvr>
                                        <p:cTn id="24" dur="1" fill="hold">
                                          <p:stCondLst>
                                            <p:cond delay="0"/>
                                          </p:stCondLst>
                                        </p:cTn>
                                        <p:tgtEl>
                                          <p:spTgt spid="11"/>
                                        </p:tgtEl>
                                        <p:attrNameLst>
                                          <p:attrName>style.visibility</p:attrName>
                                        </p:attrNameLst>
                                      </p:cBhvr>
                                      <p:to>
                                        <p:strVal val="visible"/>
                                      </p:to>
                                    </p:set>
                                    <p:animEffect transition="in" filter="fade">
                                      <p:cBhvr>
                                        <p:cTn id="25" dur="500"/>
                                        <p:tgtEl>
                                          <p:spTgt spid="11"/>
                                        </p:tgtEl>
                                      </p:cBhvr>
                                    </p:animEffect>
                                  </p:childTnLst>
                                </p:cTn>
                              </p:par>
                              <p:par>
                                <p:cTn id="26" presetID="42" presetClass="entr" presetSubtype="0" fill="hold" nodeType="withEffect">
                                  <p:stCondLst>
                                    <p:cond delay="500"/>
                                  </p:stCondLst>
                                  <p:childTnLst>
                                    <p:set>
                                      <p:cBhvr>
                                        <p:cTn id="27" dur="1" fill="hold">
                                          <p:stCondLst>
                                            <p:cond delay="0"/>
                                          </p:stCondLst>
                                        </p:cTn>
                                        <p:tgtEl>
                                          <p:spTgt spid="15"/>
                                        </p:tgtEl>
                                        <p:attrNameLst>
                                          <p:attrName>style.visibility</p:attrName>
                                        </p:attrNameLst>
                                      </p:cBhvr>
                                      <p:to>
                                        <p:strVal val="visible"/>
                                      </p:to>
                                    </p:set>
                                    <p:animEffect transition="in" filter="fade">
                                      <p:cBhvr>
                                        <p:cTn id="28" dur="1000"/>
                                        <p:tgtEl>
                                          <p:spTgt spid="15"/>
                                        </p:tgtEl>
                                      </p:cBhvr>
                                    </p:animEffect>
                                    <p:anim calcmode="lin" valueType="num">
                                      <p:cBhvr>
                                        <p:cTn id="29" dur="1000" fill="hold"/>
                                        <p:tgtEl>
                                          <p:spTgt spid="15"/>
                                        </p:tgtEl>
                                        <p:attrNameLst>
                                          <p:attrName>ppt_x</p:attrName>
                                        </p:attrNameLst>
                                      </p:cBhvr>
                                      <p:tavLst>
                                        <p:tav tm="0">
                                          <p:val>
                                            <p:strVal val="#ppt_x"/>
                                          </p:val>
                                        </p:tav>
                                        <p:tav tm="100000">
                                          <p:val>
                                            <p:strVal val="#ppt_x"/>
                                          </p:val>
                                        </p:tav>
                                      </p:tavLst>
                                    </p:anim>
                                    <p:anim calcmode="lin" valueType="num">
                                      <p:cBhvr>
                                        <p:cTn id="30" dur="1000" fill="hold"/>
                                        <p:tgtEl>
                                          <p:spTgt spid="15"/>
                                        </p:tgtEl>
                                        <p:attrNameLst>
                                          <p:attrName>ppt_y</p:attrName>
                                        </p:attrNameLst>
                                      </p:cBhvr>
                                      <p:tavLst>
                                        <p:tav tm="0">
                                          <p:val>
                                            <p:strVal val="#ppt_y+.1"/>
                                          </p:val>
                                        </p:tav>
                                        <p:tav tm="100000">
                                          <p:val>
                                            <p:strVal val="#ppt_y"/>
                                          </p:val>
                                        </p:tav>
                                      </p:tavLst>
                                    </p:anim>
                                  </p:childTnLst>
                                </p:cTn>
                              </p:par>
                              <p:par>
                                <p:cTn id="31" presetID="42" presetClass="entr" presetSubtype="0" fill="hold" nodeType="withEffect">
                                  <p:stCondLst>
                                    <p:cond delay="500"/>
                                  </p:stCondLst>
                                  <p:childTnLst>
                                    <p:set>
                                      <p:cBhvr>
                                        <p:cTn id="32" dur="1" fill="hold">
                                          <p:stCondLst>
                                            <p:cond delay="0"/>
                                          </p:stCondLst>
                                        </p:cTn>
                                        <p:tgtEl>
                                          <p:spTgt spid="18"/>
                                        </p:tgtEl>
                                        <p:attrNameLst>
                                          <p:attrName>style.visibility</p:attrName>
                                        </p:attrNameLst>
                                      </p:cBhvr>
                                      <p:to>
                                        <p:strVal val="visible"/>
                                      </p:to>
                                    </p:set>
                                    <p:animEffect transition="in" filter="fade">
                                      <p:cBhvr>
                                        <p:cTn id="33" dur="1000"/>
                                        <p:tgtEl>
                                          <p:spTgt spid="18"/>
                                        </p:tgtEl>
                                      </p:cBhvr>
                                    </p:animEffect>
                                    <p:anim calcmode="lin" valueType="num">
                                      <p:cBhvr>
                                        <p:cTn id="34" dur="1000" fill="hold"/>
                                        <p:tgtEl>
                                          <p:spTgt spid="18"/>
                                        </p:tgtEl>
                                        <p:attrNameLst>
                                          <p:attrName>ppt_x</p:attrName>
                                        </p:attrNameLst>
                                      </p:cBhvr>
                                      <p:tavLst>
                                        <p:tav tm="0">
                                          <p:val>
                                            <p:strVal val="#ppt_x"/>
                                          </p:val>
                                        </p:tav>
                                        <p:tav tm="100000">
                                          <p:val>
                                            <p:strVal val="#ppt_x"/>
                                          </p:val>
                                        </p:tav>
                                      </p:tavLst>
                                    </p:anim>
                                    <p:anim calcmode="lin" valueType="num">
                                      <p:cBhvr>
                                        <p:cTn id="35" dur="1000" fill="hold"/>
                                        <p:tgtEl>
                                          <p:spTgt spid="18"/>
                                        </p:tgtEl>
                                        <p:attrNameLst>
                                          <p:attrName>ppt_y</p:attrName>
                                        </p:attrNameLst>
                                      </p:cBhvr>
                                      <p:tavLst>
                                        <p:tav tm="0">
                                          <p:val>
                                            <p:strVal val="#ppt_y+.1"/>
                                          </p:val>
                                        </p:tav>
                                        <p:tav tm="100000">
                                          <p:val>
                                            <p:strVal val="#ppt_y"/>
                                          </p:val>
                                        </p:tav>
                                      </p:tavLst>
                                    </p:anim>
                                  </p:childTnLst>
                                </p:cTn>
                              </p:par>
                              <p:par>
                                <p:cTn id="36" presetID="42" presetClass="entr" presetSubtype="0" fill="hold" nodeType="withEffect">
                                  <p:stCondLst>
                                    <p:cond delay="500"/>
                                  </p:stCondLst>
                                  <p:childTnLst>
                                    <p:set>
                                      <p:cBhvr>
                                        <p:cTn id="37" dur="1" fill="hold">
                                          <p:stCondLst>
                                            <p:cond delay="0"/>
                                          </p:stCondLst>
                                        </p:cTn>
                                        <p:tgtEl>
                                          <p:spTgt spid="21"/>
                                        </p:tgtEl>
                                        <p:attrNameLst>
                                          <p:attrName>style.visibility</p:attrName>
                                        </p:attrNameLst>
                                      </p:cBhvr>
                                      <p:to>
                                        <p:strVal val="visible"/>
                                      </p:to>
                                    </p:set>
                                    <p:animEffect transition="in" filter="fade">
                                      <p:cBhvr>
                                        <p:cTn id="38" dur="1000"/>
                                        <p:tgtEl>
                                          <p:spTgt spid="21"/>
                                        </p:tgtEl>
                                      </p:cBhvr>
                                    </p:animEffect>
                                    <p:anim calcmode="lin" valueType="num">
                                      <p:cBhvr>
                                        <p:cTn id="39" dur="1000" fill="hold"/>
                                        <p:tgtEl>
                                          <p:spTgt spid="21"/>
                                        </p:tgtEl>
                                        <p:attrNameLst>
                                          <p:attrName>ppt_x</p:attrName>
                                        </p:attrNameLst>
                                      </p:cBhvr>
                                      <p:tavLst>
                                        <p:tav tm="0">
                                          <p:val>
                                            <p:strVal val="#ppt_x"/>
                                          </p:val>
                                        </p:tav>
                                        <p:tav tm="100000">
                                          <p:val>
                                            <p:strVal val="#ppt_x"/>
                                          </p:val>
                                        </p:tav>
                                      </p:tavLst>
                                    </p:anim>
                                    <p:anim calcmode="lin" valueType="num">
                                      <p:cBhvr>
                                        <p:cTn id="40" dur="1000" fill="hold"/>
                                        <p:tgtEl>
                                          <p:spTgt spid="21"/>
                                        </p:tgtEl>
                                        <p:attrNameLst>
                                          <p:attrName>ppt_y</p:attrName>
                                        </p:attrNameLst>
                                      </p:cBhvr>
                                      <p:tavLst>
                                        <p:tav tm="0">
                                          <p:val>
                                            <p:strVal val="#ppt_y+.1"/>
                                          </p:val>
                                        </p:tav>
                                        <p:tav tm="100000">
                                          <p:val>
                                            <p:strVal val="#ppt_y"/>
                                          </p:val>
                                        </p:tav>
                                      </p:tavLst>
                                    </p:anim>
                                  </p:childTnLst>
                                </p:cTn>
                              </p:par>
                              <p:par>
                                <p:cTn id="41" presetID="42" presetClass="entr" presetSubtype="0" fill="hold" nodeType="withEffect">
                                  <p:stCondLst>
                                    <p:cond delay="500"/>
                                  </p:stCondLst>
                                  <p:childTnLst>
                                    <p:set>
                                      <p:cBhvr>
                                        <p:cTn id="42" dur="1" fill="hold">
                                          <p:stCondLst>
                                            <p:cond delay="0"/>
                                          </p:stCondLst>
                                        </p:cTn>
                                        <p:tgtEl>
                                          <p:spTgt spid="24"/>
                                        </p:tgtEl>
                                        <p:attrNameLst>
                                          <p:attrName>style.visibility</p:attrName>
                                        </p:attrNameLst>
                                      </p:cBhvr>
                                      <p:to>
                                        <p:strVal val="visible"/>
                                      </p:to>
                                    </p:set>
                                    <p:animEffect transition="in" filter="fade">
                                      <p:cBhvr>
                                        <p:cTn id="43" dur="1000"/>
                                        <p:tgtEl>
                                          <p:spTgt spid="24"/>
                                        </p:tgtEl>
                                      </p:cBhvr>
                                    </p:animEffect>
                                    <p:anim calcmode="lin" valueType="num">
                                      <p:cBhvr>
                                        <p:cTn id="44" dur="1000" fill="hold"/>
                                        <p:tgtEl>
                                          <p:spTgt spid="24"/>
                                        </p:tgtEl>
                                        <p:attrNameLst>
                                          <p:attrName>ppt_x</p:attrName>
                                        </p:attrNameLst>
                                      </p:cBhvr>
                                      <p:tavLst>
                                        <p:tav tm="0">
                                          <p:val>
                                            <p:strVal val="#ppt_x"/>
                                          </p:val>
                                        </p:tav>
                                        <p:tav tm="100000">
                                          <p:val>
                                            <p:strVal val="#ppt_x"/>
                                          </p:val>
                                        </p:tav>
                                      </p:tavLst>
                                    </p:anim>
                                    <p:anim calcmode="lin" valueType="num">
                                      <p:cBhvr>
                                        <p:cTn id="45" dur="1000" fill="hold"/>
                                        <p:tgtEl>
                                          <p:spTgt spid="24"/>
                                        </p:tgtEl>
                                        <p:attrNameLst>
                                          <p:attrName>ppt_y</p:attrName>
                                        </p:attrNameLst>
                                      </p:cBhvr>
                                      <p:tavLst>
                                        <p:tav tm="0">
                                          <p:val>
                                            <p:strVal val="#ppt_y+.1"/>
                                          </p:val>
                                        </p:tav>
                                        <p:tav tm="100000">
                                          <p:val>
                                            <p:strVal val="#ppt_y"/>
                                          </p:val>
                                        </p:tav>
                                      </p:tavLst>
                                    </p:anim>
                                  </p:childTnLst>
                                </p:cTn>
                              </p:par>
                              <p:par>
                                <p:cTn id="46" presetID="10" presetClass="entr" presetSubtype="0" fill="hold" grpId="0" nodeType="withEffect">
                                  <p:stCondLst>
                                    <p:cond delay="600"/>
                                  </p:stCondLst>
                                  <p:childTnLst>
                                    <p:set>
                                      <p:cBhvr>
                                        <p:cTn id="47" dur="1" fill="hold">
                                          <p:stCondLst>
                                            <p:cond delay="0"/>
                                          </p:stCondLst>
                                        </p:cTn>
                                        <p:tgtEl>
                                          <p:spTgt spid="14"/>
                                        </p:tgtEl>
                                        <p:attrNameLst>
                                          <p:attrName>style.visibility</p:attrName>
                                        </p:attrNameLst>
                                      </p:cBhvr>
                                      <p:to>
                                        <p:strVal val="visible"/>
                                      </p:to>
                                    </p:set>
                                    <p:animEffect transition="in" filter="fade">
                                      <p:cBhvr>
                                        <p:cTn id="48"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9" grpId="0" animBg="1"/>
      <p:bldP spid="10" grpId="0" animBg="1"/>
      <p:bldP spid="11" grpId="0" animBg="1"/>
      <p:bldP spid="12" grpId="0" animBg="1"/>
      <p:bldP spid="1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Freeform 11"/>
          <p:cNvSpPr>
            <a:spLocks noEditPoints="1"/>
          </p:cNvSpPr>
          <p:nvPr/>
        </p:nvSpPr>
        <p:spPr bwMode="auto">
          <a:xfrm>
            <a:off x="4607138" y="825562"/>
            <a:ext cx="2982913" cy="2947987"/>
          </a:xfrm>
          <a:custGeom>
            <a:avLst/>
            <a:gdLst>
              <a:gd name="T0" fmla="*/ 748 w 792"/>
              <a:gd name="T1" fmla="*/ 335 h 784"/>
              <a:gd name="T2" fmla="*/ 703 w 792"/>
              <a:gd name="T3" fmla="*/ 211 h 784"/>
              <a:gd name="T4" fmla="*/ 641 w 792"/>
              <a:gd name="T5" fmla="*/ 109 h 784"/>
              <a:gd name="T6" fmla="*/ 495 w 792"/>
              <a:gd name="T7" fmla="*/ 23 h 784"/>
              <a:gd name="T8" fmla="*/ 533 w 792"/>
              <a:gd name="T9" fmla="*/ 104 h 784"/>
              <a:gd name="T10" fmla="*/ 696 w 792"/>
              <a:gd name="T11" fmla="*/ 221 h 784"/>
              <a:gd name="T12" fmla="*/ 739 w 792"/>
              <a:gd name="T13" fmla="*/ 435 h 784"/>
              <a:gd name="T14" fmla="*/ 679 w 792"/>
              <a:gd name="T15" fmla="*/ 557 h 784"/>
              <a:gd name="T16" fmla="*/ 572 w 792"/>
              <a:gd name="T17" fmla="*/ 644 h 784"/>
              <a:gd name="T18" fmla="*/ 396 w 792"/>
              <a:gd name="T19" fmla="*/ 731 h 784"/>
              <a:gd name="T20" fmla="*/ 220 w 792"/>
              <a:gd name="T21" fmla="*/ 644 h 784"/>
              <a:gd name="T22" fmla="*/ 113 w 792"/>
              <a:gd name="T23" fmla="*/ 557 h 784"/>
              <a:gd name="T24" fmla="*/ 53 w 792"/>
              <a:gd name="T25" fmla="*/ 435 h 784"/>
              <a:gd name="T26" fmla="*/ 96 w 792"/>
              <a:gd name="T27" fmla="*/ 221 h 784"/>
              <a:gd name="T28" fmla="*/ 259 w 792"/>
              <a:gd name="T29" fmla="*/ 104 h 784"/>
              <a:gd name="T30" fmla="*/ 297 w 792"/>
              <a:gd name="T31" fmla="*/ 23 h 784"/>
              <a:gd name="T32" fmla="*/ 151 w 792"/>
              <a:gd name="T33" fmla="*/ 109 h 784"/>
              <a:gd name="T34" fmla="*/ 89 w 792"/>
              <a:gd name="T35" fmla="*/ 211 h 784"/>
              <a:gd name="T36" fmla="*/ 44 w 792"/>
              <a:gd name="T37" fmla="*/ 335 h 784"/>
              <a:gd name="T38" fmla="*/ 4 w 792"/>
              <a:gd name="T39" fmla="*/ 432 h 784"/>
              <a:gd name="T40" fmla="*/ 99 w 792"/>
              <a:gd name="T41" fmla="*/ 582 h 784"/>
              <a:gd name="T42" fmla="*/ 106 w 792"/>
              <a:gd name="T43" fmla="*/ 645 h 784"/>
              <a:gd name="T44" fmla="*/ 281 w 792"/>
              <a:gd name="T45" fmla="*/ 724 h 784"/>
              <a:gd name="T46" fmla="*/ 396 w 792"/>
              <a:gd name="T47" fmla="*/ 748 h 784"/>
              <a:gd name="T48" fmla="*/ 511 w 792"/>
              <a:gd name="T49" fmla="*/ 724 h 784"/>
              <a:gd name="T50" fmla="*/ 686 w 792"/>
              <a:gd name="T51" fmla="*/ 645 h 784"/>
              <a:gd name="T52" fmla="*/ 693 w 792"/>
              <a:gd name="T53" fmla="*/ 582 h 784"/>
              <a:gd name="T54" fmla="*/ 788 w 792"/>
              <a:gd name="T55" fmla="*/ 432 h 784"/>
              <a:gd name="T56" fmla="*/ 758 w 792"/>
              <a:gd name="T57" fmla="*/ 257 h 784"/>
              <a:gd name="T58" fmla="*/ 495 w 792"/>
              <a:gd name="T59" fmla="*/ 65 h 784"/>
              <a:gd name="T60" fmla="*/ 542 w 792"/>
              <a:gd name="T61" fmla="*/ 96 h 784"/>
              <a:gd name="T62" fmla="*/ 610 w 792"/>
              <a:gd name="T63" fmla="*/ 147 h 784"/>
              <a:gd name="T64" fmla="*/ 654 w 792"/>
              <a:gd name="T65" fmla="*/ 125 h 784"/>
              <a:gd name="T66" fmla="*/ 701 w 792"/>
              <a:gd name="T67" fmla="*/ 173 h 784"/>
              <a:gd name="T68" fmla="*/ 723 w 792"/>
              <a:gd name="T69" fmla="*/ 285 h 784"/>
              <a:gd name="T70" fmla="*/ 728 w 792"/>
              <a:gd name="T71" fmla="*/ 439 h 784"/>
              <a:gd name="T72" fmla="*/ 707 w 792"/>
              <a:gd name="T73" fmla="*/ 495 h 784"/>
              <a:gd name="T74" fmla="*/ 85 w 792"/>
              <a:gd name="T75" fmla="*/ 495 h 784"/>
              <a:gd name="T76" fmla="*/ 67 w 792"/>
              <a:gd name="T77" fmla="*/ 343 h 784"/>
              <a:gd name="T78" fmla="*/ 305 w 792"/>
              <a:gd name="T79" fmla="*/ 69 h 784"/>
              <a:gd name="T80" fmla="*/ 228 w 792"/>
              <a:gd name="T81" fmla="*/ 94 h 784"/>
              <a:gd name="T82" fmla="*/ 222 w 792"/>
              <a:gd name="T83" fmla="*/ 62 h 784"/>
              <a:gd name="T84" fmla="*/ 143 w 792"/>
              <a:gd name="T85" fmla="*/ 108 h 784"/>
              <a:gd name="T86" fmla="*/ 88 w 792"/>
              <a:gd name="T87" fmla="*/ 175 h 784"/>
              <a:gd name="T88" fmla="*/ 94 w 792"/>
              <a:gd name="T89" fmla="*/ 275 h 784"/>
              <a:gd name="T90" fmla="*/ 34 w 792"/>
              <a:gd name="T91" fmla="*/ 257 h 784"/>
              <a:gd name="T92" fmla="*/ 40 w 792"/>
              <a:gd name="T93" fmla="*/ 449 h 784"/>
              <a:gd name="T94" fmla="*/ 90 w 792"/>
              <a:gd name="T95" fmla="*/ 592 h 784"/>
              <a:gd name="T96" fmla="*/ 123 w 792"/>
              <a:gd name="T97" fmla="*/ 576 h 784"/>
              <a:gd name="T98" fmla="*/ 146 w 792"/>
              <a:gd name="T99" fmla="*/ 645 h 784"/>
              <a:gd name="T100" fmla="*/ 190 w 792"/>
              <a:gd name="T101" fmla="*/ 706 h 784"/>
              <a:gd name="T102" fmla="*/ 216 w 792"/>
              <a:gd name="T103" fmla="*/ 662 h 784"/>
              <a:gd name="T104" fmla="*/ 292 w 792"/>
              <a:gd name="T105" fmla="*/ 730 h 784"/>
              <a:gd name="T106" fmla="*/ 357 w 792"/>
              <a:gd name="T107" fmla="*/ 759 h 784"/>
              <a:gd name="T108" fmla="*/ 385 w 792"/>
              <a:gd name="T109" fmla="*/ 729 h 784"/>
              <a:gd name="T110" fmla="*/ 433 w 792"/>
              <a:gd name="T111" fmla="*/ 765 h 784"/>
              <a:gd name="T112" fmla="*/ 517 w 792"/>
              <a:gd name="T113" fmla="*/ 734 h 784"/>
              <a:gd name="T114" fmla="*/ 567 w 792"/>
              <a:gd name="T115" fmla="*/ 657 h 784"/>
              <a:gd name="T116" fmla="*/ 577 w 792"/>
              <a:gd name="T117" fmla="*/ 695 h 784"/>
              <a:gd name="T118" fmla="*/ 662 w 792"/>
              <a:gd name="T119" fmla="*/ 641 h 784"/>
              <a:gd name="T120" fmla="*/ 673 w 792"/>
              <a:gd name="T121" fmla="*/ 561 h 784"/>
              <a:gd name="T122" fmla="*/ 692 w 792"/>
              <a:gd name="T123" fmla="*/ 592 h 784"/>
              <a:gd name="T124" fmla="*/ 765 w 792"/>
              <a:gd name="T125" fmla="*/ 446 h 7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792" h="784">
                <a:moveTo>
                  <a:pt x="767" y="429"/>
                </a:moveTo>
                <a:cubicBezTo>
                  <a:pt x="760" y="432"/>
                  <a:pt x="754" y="436"/>
                  <a:pt x="749" y="442"/>
                </a:cubicBezTo>
                <a:cubicBezTo>
                  <a:pt x="752" y="419"/>
                  <a:pt x="754" y="397"/>
                  <a:pt x="752" y="374"/>
                </a:cubicBezTo>
                <a:cubicBezTo>
                  <a:pt x="753" y="374"/>
                  <a:pt x="753" y="374"/>
                  <a:pt x="754" y="373"/>
                </a:cubicBezTo>
                <a:cubicBezTo>
                  <a:pt x="764" y="369"/>
                  <a:pt x="774" y="364"/>
                  <a:pt x="782" y="356"/>
                </a:cubicBezTo>
                <a:cubicBezTo>
                  <a:pt x="787" y="352"/>
                  <a:pt x="792" y="344"/>
                  <a:pt x="787" y="338"/>
                </a:cubicBezTo>
                <a:cubicBezTo>
                  <a:pt x="782" y="331"/>
                  <a:pt x="771" y="337"/>
                  <a:pt x="766" y="341"/>
                </a:cubicBezTo>
                <a:cubicBezTo>
                  <a:pt x="760" y="346"/>
                  <a:pt x="755" y="352"/>
                  <a:pt x="751" y="359"/>
                </a:cubicBezTo>
                <a:cubicBezTo>
                  <a:pt x="751" y="351"/>
                  <a:pt x="750" y="343"/>
                  <a:pt x="748" y="335"/>
                </a:cubicBezTo>
                <a:cubicBezTo>
                  <a:pt x="746" y="321"/>
                  <a:pt x="742" y="306"/>
                  <a:pt x="738" y="292"/>
                </a:cubicBezTo>
                <a:cubicBezTo>
                  <a:pt x="738" y="291"/>
                  <a:pt x="738" y="290"/>
                  <a:pt x="738" y="290"/>
                </a:cubicBezTo>
                <a:cubicBezTo>
                  <a:pt x="738" y="289"/>
                  <a:pt x="739" y="289"/>
                  <a:pt x="739" y="289"/>
                </a:cubicBezTo>
                <a:cubicBezTo>
                  <a:pt x="748" y="283"/>
                  <a:pt x="776" y="260"/>
                  <a:pt x="764" y="247"/>
                </a:cubicBezTo>
                <a:cubicBezTo>
                  <a:pt x="758" y="240"/>
                  <a:pt x="749" y="247"/>
                  <a:pt x="744" y="252"/>
                </a:cubicBezTo>
                <a:cubicBezTo>
                  <a:pt x="738" y="259"/>
                  <a:pt x="735" y="267"/>
                  <a:pt x="733" y="276"/>
                </a:cubicBezTo>
                <a:cubicBezTo>
                  <a:pt x="726" y="255"/>
                  <a:pt x="716" y="234"/>
                  <a:pt x="705" y="214"/>
                </a:cubicBezTo>
                <a:cubicBezTo>
                  <a:pt x="705" y="213"/>
                  <a:pt x="704" y="212"/>
                  <a:pt x="704" y="212"/>
                </a:cubicBezTo>
                <a:cubicBezTo>
                  <a:pt x="704" y="212"/>
                  <a:pt x="703" y="212"/>
                  <a:pt x="703" y="211"/>
                </a:cubicBezTo>
                <a:cubicBezTo>
                  <a:pt x="704" y="211"/>
                  <a:pt x="704" y="211"/>
                  <a:pt x="705" y="210"/>
                </a:cubicBezTo>
                <a:cubicBezTo>
                  <a:pt x="708" y="202"/>
                  <a:pt x="721" y="163"/>
                  <a:pt x="702" y="162"/>
                </a:cubicBezTo>
                <a:cubicBezTo>
                  <a:pt x="693" y="161"/>
                  <a:pt x="690" y="171"/>
                  <a:pt x="690" y="178"/>
                </a:cubicBezTo>
                <a:cubicBezTo>
                  <a:pt x="689" y="181"/>
                  <a:pt x="689" y="185"/>
                  <a:pt x="689" y="189"/>
                </a:cubicBezTo>
                <a:cubicBezTo>
                  <a:pt x="679" y="174"/>
                  <a:pt x="668" y="160"/>
                  <a:pt x="657" y="147"/>
                </a:cubicBezTo>
                <a:cubicBezTo>
                  <a:pt x="657" y="146"/>
                  <a:pt x="656" y="144"/>
                  <a:pt x="655" y="143"/>
                </a:cubicBezTo>
                <a:cubicBezTo>
                  <a:pt x="656" y="143"/>
                  <a:pt x="656" y="142"/>
                  <a:pt x="656" y="142"/>
                </a:cubicBezTo>
                <a:cubicBezTo>
                  <a:pt x="660" y="133"/>
                  <a:pt x="673" y="95"/>
                  <a:pt x="653" y="94"/>
                </a:cubicBezTo>
                <a:cubicBezTo>
                  <a:pt x="645" y="93"/>
                  <a:pt x="642" y="103"/>
                  <a:pt x="641" y="109"/>
                </a:cubicBezTo>
                <a:cubicBezTo>
                  <a:pt x="640" y="118"/>
                  <a:pt x="641" y="126"/>
                  <a:pt x="644" y="134"/>
                </a:cubicBezTo>
                <a:cubicBezTo>
                  <a:pt x="626" y="116"/>
                  <a:pt x="605" y="99"/>
                  <a:pt x="583" y="85"/>
                </a:cubicBezTo>
                <a:cubicBezTo>
                  <a:pt x="585" y="75"/>
                  <a:pt x="588" y="33"/>
                  <a:pt x="569" y="39"/>
                </a:cubicBezTo>
                <a:cubicBezTo>
                  <a:pt x="561" y="41"/>
                  <a:pt x="561" y="50"/>
                  <a:pt x="561" y="56"/>
                </a:cubicBezTo>
                <a:cubicBezTo>
                  <a:pt x="562" y="63"/>
                  <a:pt x="564" y="69"/>
                  <a:pt x="567" y="75"/>
                </a:cubicBezTo>
                <a:cubicBezTo>
                  <a:pt x="551" y="66"/>
                  <a:pt x="535" y="58"/>
                  <a:pt x="518" y="52"/>
                </a:cubicBezTo>
                <a:cubicBezTo>
                  <a:pt x="518" y="52"/>
                  <a:pt x="517" y="52"/>
                  <a:pt x="517" y="52"/>
                </a:cubicBezTo>
                <a:cubicBezTo>
                  <a:pt x="518" y="42"/>
                  <a:pt x="522" y="0"/>
                  <a:pt x="502" y="6"/>
                </a:cubicBezTo>
                <a:cubicBezTo>
                  <a:pt x="495" y="8"/>
                  <a:pt x="494" y="17"/>
                  <a:pt x="495" y="23"/>
                </a:cubicBezTo>
                <a:cubicBezTo>
                  <a:pt x="496" y="34"/>
                  <a:pt x="500" y="43"/>
                  <a:pt x="506" y="51"/>
                </a:cubicBezTo>
                <a:cubicBezTo>
                  <a:pt x="506" y="52"/>
                  <a:pt x="507" y="52"/>
                  <a:pt x="507" y="52"/>
                </a:cubicBezTo>
                <a:cubicBezTo>
                  <a:pt x="496" y="57"/>
                  <a:pt x="484" y="49"/>
                  <a:pt x="474" y="55"/>
                </a:cubicBezTo>
                <a:cubicBezTo>
                  <a:pt x="468" y="58"/>
                  <a:pt x="465" y="65"/>
                  <a:pt x="467" y="71"/>
                </a:cubicBezTo>
                <a:cubicBezTo>
                  <a:pt x="473" y="90"/>
                  <a:pt x="502" y="70"/>
                  <a:pt x="514" y="62"/>
                </a:cubicBezTo>
                <a:cubicBezTo>
                  <a:pt x="514" y="63"/>
                  <a:pt x="515" y="63"/>
                  <a:pt x="515" y="63"/>
                </a:cubicBezTo>
                <a:cubicBezTo>
                  <a:pt x="532" y="69"/>
                  <a:pt x="549" y="77"/>
                  <a:pt x="565" y="87"/>
                </a:cubicBezTo>
                <a:cubicBezTo>
                  <a:pt x="556" y="87"/>
                  <a:pt x="548" y="84"/>
                  <a:pt x="540" y="88"/>
                </a:cubicBezTo>
                <a:cubicBezTo>
                  <a:pt x="535" y="91"/>
                  <a:pt x="531" y="98"/>
                  <a:pt x="533" y="104"/>
                </a:cubicBezTo>
                <a:cubicBezTo>
                  <a:pt x="539" y="122"/>
                  <a:pt x="568" y="104"/>
                  <a:pt x="580" y="96"/>
                </a:cubicBezTo>
                <a:cubicBezTo>
                  <a:pt x="598" y="108"/>
                  <a:pt x="616" y="122"/>
                  <a:pt x="631" y="137"/>
                </a:cubicBezTo>
                <a:cubicBezTo>
                  <a:pt x="625" y="135"/>
                  <a:pt x="619" y="133"/>
                  <a:pt x="612" y="135"/>
                </a:cubicBezTo>
                <a:cubicBezTo>
                  <a:pt x="606" y="138"/>
                  <a:pt x="601" y="144"/>
                  <a:pt x="603" y="151"/>
                </a:cubicBezTo>
                <a:cubicBezTo>
                  <a:pt x="607" y="166"/>
                  <a:pt x="632" y="158"/>
                  <a:pt x="647" y="153"/>
                </a:cubicBezTo>
                <a:cubicBezTo>
                  <a:pt x="662" y="170"/>
                  <a:pt x="676" y="188"/>
                  <a:pt x="688" y="208"/>
                </a:cubicBezTo>
                <a:cubicBezTo>
                  <a:pt x="679" y="206"/>
                  <a:pt x="670" y="200"/>
                  <a:pt x="661" y="204"/>
                </a:cubicBezTo>
                <a:cubicBezTo>
                  <a:pt x="655" y="206"/>
                  <a:pt x="650" y="212"/>
                  <a:pt x="651" y="219"/>
                </a:cubicBezTo>
                <a:cubicBezTo>
                  <a:pt x="655" y="235"/>
                  <a:pt x="682" y="226"/>
                  <a:pt x="696" y="221"/>
                </a:cubicBezTo>
                <a:cubicBezTo>
                  <a:pt x="705" y="237"/>
                  <a:pt x="713" y="253"/>
                  <a:pt x="719" y="270"/>
                </a:cubicBezTo>
                <a:cubicBezTo>
                  <a:pt x="716" y="266"/>
                  <a:pt x="712" y="263"/>
                  <a:pt x="708" y="261"/>
                </a:cubicBezTo>
                <a:cubicBezTo>
                  <a:pt x="701" y="259"/>
                  <a:pt x="693" y="261"/>
                  <a:pt x="690" y="267"/>
                </a:cubicBezTo>
                <a:cubicBezTo>
                  <a:pt x="682" y="283"/>
                  <a:pt x="712" y="291"/>
                  <a:pt x="727" y="294"/>
                </a:cubicBezTo>
                <a:cubicBezTo>
                  <a:pt x="733" y="312"/>
                  <a:pt x="737" y="331"/>
                  <a:pt x="740" y="350"/>
                </a:cubicBezTo>
                <a:cubicBezTo>
                  <a:pt x="738" y="346"/>
                  <a:pt x="736" y="342"/>
                  <a:pt x="733" y="340"/>
                </a:cubicBezTo>
                <a:cubicBezTo>
                  <a:pt x="727" y="335"/>
                  <a:pt x="719" y="333"/>
                  <a:pt x="713" y="338"/>
                </a:cubicBezTo>
                <a:cubicBezTo>
                  <a:pt x="698" y="351"/>
                  <a:pt x="728" y="368"/>
                  <a:pt x="742" y="375"/>
                </a:cubicBezTo>
                <a:cubicBezTo>
                  <a:pt x="743" y="395"/>
                  <a:pt x="742" y="415"/>
                  <a:pt x="739" y="435"/>
                </a:cubicBezTo>
                <a:cubicBezTo>
                  <a:pt x="738" y="429"/>
                  <a:pt x="738" y="423"/>
                  <a:pt x="735" y="418"/>
                </a:cubicBezTo>
                <a:cubicBezTo>
                  <a:pt x="731" y="413"/>
                  <a:pt x="723" y="410"/>
                  <a:pt x="717" y="412"/>
                </a:cubicBezTo>
                <a:cubicBezTo>
                  <a:pt x="698" y="421"/>
                  <a:pt x="725" y="447"/>
                  <a:pt x="736" y="457"/>
                </a:cubicBezTo>
                <a:cubicBezTo>
                  <a:pt x="731" y="478"/>
                  <a:pt x="725" y="498"/>
                  <a:pt x="717" y="517"/>
                </a:cubicBezTo>
                <a:cubicBezTo>
                  <a:pt x="715" y="508"/>
                  <a:pt x="718" y="499"/>
                  <a:pt x="714" y="490"/>
                </a:cubicBezTo>
                <a:cubicBezTo>
                  <a:pt x="710" y="485"/>
                  <a:pt x="703" y="481"/>
                  <a:pt x="696" y="483"/>
                </a:cubicBezTo>
                <a:cubicBezTo>
                  <a:pt x="678" y="491"/>
                  <a:pt x="702" y="521"/>
                  <a:pt x="710" y="532"/>
                </a:cubicBezTo>
                <a:cubicBezTo>
                  <a:pt x="702" y="548"/>
                  <a:pt x="692" y="564"/>
                  <a:pt x="682" y="580"/>
                </a:cubicBezTo>
                <a:cubicBezTo>
                  <a:pt x="681" y="572"/>
                  <a:pt x="683" y="564"/>
                  <a:pt x="679" y="557"/>
                </a:cubicBezTo>
                <a:cubicBezTo>
                  <a:pt x="676" y="552"/>
                  <a:pt x="668" y="548"/>
                  <a:pt x="662" y="550"/>
                </a:cubicBezTo>
                <a:cubicBezTo>
                  <a:pt x="646" y="557"/>
                  <a:pt x="661" y="581"/>
                  <a:pt x="671" y="594"/>
                </a:cubicBezTo>
                <a:cubicBezTo>
                  <a:pt x="662" y="606"/>
                  <a:pt x="651" y="618"/>
                  <a:pt x="640" y="629"/>
                </a:cubicBezTo>
                <a:cubicBezTo>
                  <a:pt x="642" y="621"/>
                  <a:pt x="645" y="614"/>
                  <a:pt x="643" y="607"/>
                </a:cubicBezTo>
                <a:cubicBezTo>
                  <a:pt x="641" y="601"/>
                  <a:pt x="635" y="596"/>
                  <a:pt x="628" y="597"/>
                </a:cubicBezTo>
                <a:cubicBezTo>
                  <a:pt x="610" y="599"/>
                  <a:pt x="620" y="627"/>
                  <a:pt x="626" y="642"/>
                </a:cubicBezTo>
                <a:cubicBezTo>
                  <a:pt x="610" y="656"/>
                  <a:pt x="593" y="669"/>
                  <a:pt x="574" y="681"/>
                </a:cubicBezTo>
                <a:cubicBezTo>
                  <a:pt x="578" y="673"/>
                  <a:pt x="585" y="667"/>
                  <a:pt x="584" y="657"/>
                </a:cubicBezTo>
                <a:cubicBezTo>
                  <a:pt x="584" y="651"/>
                  <a:pt x="579" y="644"/>
                  <a:pt x="572" y="644"/>
                </a:cubicBezTo>
                <a:cubicBezTo>
                  <a:pt x="554" y="643"/>
                  <a:pt x="558" y="676"/>
                  <a:pt x="559" y="690"/>
                </a:cubicBezTo>
                <a:cubicBezTo>
                  <a:pt x="540" y="700"/>
                  <a:pt x="521" y="709"/>
                  <a:pt x="501" y="716"/>
                </a:cubicBezTo>
                <a:cubicBezTo>
                  <a:pt x="506" y="709"/>
                  <a:pt x="513" y="704"/>
                  <a:pt x="516" y="696"/>
                </a:cubicBezTo>
                <a:cubicBezTo>
                  <a:pt x="517" y="690"/>
                  <a:pt x="515" y="682"/>
                  <a:pt x="509" y="679"/>
                </a:cubicBezTo>
                <a:cubicBezTo>
                  <a:pt x="491" y="671"/>
                  <a:pt x="486" y="706"/>
                  <a:pt x="484" y="721"/>
                </a:cubicBezTo>
                <a:cubicBezTo>
                  <a:pt x="461" y="727"/>
                  <a:pt x="437" y="731"/>
                  <a:pt x="413" y="733"/>
                </a:cubicBezTo>
                <a:cubicBezTo>
                  <a:pt x="418" y="727"/>
                  <a:pt x="424" y="723"/>
                  <a:pt x="426" y="716"/>
                </a:cubicBezTo>
                <a:cubicBezTo>
                  <a:pt x="428" y="709"/>
                  <a:pt x="425" y="701"/>
                  <a:pt x="419" y="699"/>
                </a:cubicBezTo>
                <a:cubicBezTo>
                  <a:pt x="404" y="692"/>
                  <a:pt x="399" y="715"/>
                  <a:pt x="396" y="731"/>
                </a:cubicBezTo>
                <a:cubicBezTo>
                  <a:pt x="393" y="715"/>
                  <a:pt x="388" y="692"/>
                  <a:pt x="373" y="699"/>
                </a:cubicBezTo>
                <a:cubicBezTo>
                  <a:pt x="367" y="701"/>
                  <a:pt x="364" y="709"/>
                  <a:pt x="366" y="716"/>
                </a:cubicBezTo>
                <a:cubicBezTo>
                  <a:pt x="368" y="723"/>
                  <a:pt x="374" y="727"/>
                  <a:pt x="379" y="733"/>
                </a:cubicBezTo>
                <a:cubicBezTo>
                  <a:pt x="355" y="731"/>
                  <a:pt x="331" y="727"/>
                  <a:pt x="308" y="721"/>
                </a:cubicBezTo>
                <a:cubicBezTo>
                  <a:pt x="306" y="706"/>
                  <a:pt x="301" y="671"/>
                  <a:pt x="283" y="679"/>
                </a:cubicBezTo>
                <a:cubicBezTo>
                  <a:pt x="277" y="682"/>
                  <a:pt x="275" y="690"/>
                  <a:pt x="276" y="696"/>
                </a:cubicBezTo>
                <a:cubicBezTo>
                  <a:pt x="279" y="704"/>
                  <a:pt x="286" y="709"/>
                  <a:pt x="291" y="716"/>
                </a:cubicBezTo>
                <a:cubicBezTo>
                  <a:pt x="271" y="709"/>
                  <a:pt x="252" y="700"/>
                  <a:pt x="233" y="690"/>
                </a:cubicBezTo>
                <a:cubicBezTo>
                  <a:pt x="234" y="676"/>
                  <a:pt x="238" y="643"/>
                  <a:pt x="220" y="644"/>
                </a:cubicBezTo>
                <a:cubicBezTo>
                  <a:pt x="213" y="644"/>
                  <a:pt x="208" y="651"/>
                  <a:pt x="208" y="657"/>
                </a:cubicBezTo>
                <a:cubicBezTo>
                  <a:pt x="207" y="667"/>
                  <a:pt x="214" y="673"/>
                  <a:pt x="218" y="681"/>
                </a:cubicBezTo>
                <a:cubicBezTo>
                  <a:pt x="199" y="669"/>
                  <a:pt x="182" y="656"/>
                  <a:pt x="166" y="642"/>
                </a:cubicBezTo>
                <a:cubicBezTo>
                  <a:pt x="172" y="627"/>
                  <a:pt x="182" y="599"/>
                  <a:pt x="164" y="597"/>
                </a:cubicBezTo>
                <a:cubicBezTo>
                  <a:pt x="157" y="596"/>
                  <a:pt x="151" y="601"/>
                  <a:pt x="149" y="607"/>
                </a:cubicBezTo>
                <a:cubicBezTo>
                  <a:pt x="147" y="614"/>
                  <a:pt x="150" y="621"/>
                  <a:pt x="152" y="629"/>
                </a:cubicBezTo>
                <a:cubicBezTo>
                  <a:pt x="141" y="618"/>
                  <a:pt x="130" y="606"/>
                  <a:pt x="121" y="594"/>
                </a:cubicBezTo>
                <a:cubicBezTo>
                  <a:pt x="131" y="581"/>
                  <a:pt x="146" y="557"/>
                  <a:pt x="130" y="550"/>
                </a:cubicBezTo>
                <a:cubicBezTo>
                  <a:pt x="124" y="548"/>
                  <a:pt x="116" y="552"/>
                  <a:pt x="113" y="557"/>
                </a:cubicBezTo>
                <a:cubicBezTo>
                  <a:pt x="109" y="564"/>
                  <a:pt x="111" y="572"/>
                  <a:pt x="110" y="580"/>
                </a:cubicBezTo>
                <a:cubicBezTo>
                  <a:pt x="100" y="564"/>
                  <a:pt x="90" y="548"/>
                  <a:pt x="82" y="532"/>
                </a:cubicBezTo>
                <a:cubicBezTo>
                  <a:pt x="90" y="521"/>
                  <a:pt x="114" y="491"/>
                  <a:pt x="96" y="483"/>
                </a:cubicBezTo>
                <a:cubicBezTo>
                  <a:pt x="89" y="481"/>
                  <a:pt x="82" y="485"/>
                  <a:pt x="78" y="490"/>
                </a:cubicBezTo>
                <a:cubicBezTo>
                  <a:pt x="74" y="499"/>
                  <a:pt x="77" y="508"/>
                  <a:pt x="75" y="517"/>
                </a:cubicBezTo>
                <a:cubicBezTo>
                  <a:pt x="67" y="498"/>
                  <a:pt x="61" y="478"/>
                  <a:pt x="56" y="457"/>
                </a:cubicBezTo>
                <a:cubicBezTo>
                  <a:pt x="67" y="447"/>
                  <a:pt x="94" y="421"/>
                  <a:pt x="75" y="412"/>
                </a:cubicBezTo>
                <a:cubicBezTo>
                  <a:pt x="69" y="410"/>
                  <a:pt x="61" y="413"/>
                  <a:pt x="57" y="418"/>
                </a:cubicBezTo>
                <a:cubicBezTo>
                  <a:pt x="54" y="423"/>
                  <a:pt x="54" y="429"/>
                  <a:pt x="53" y="435"/>
                </a:cubicBezTo>
                <a:cubicBezTo>
                  <a:pt x="50" y="415"/>
                  <a:pt x="49" y="395"/>
                  <a:pt x="50" y="375"/>
                </a:cubicBezTo>
                <a:cubicBezTo>
                  <a:pt x="64" y="368"/>
                  <a:pt x="94" y="351"/>
                  <a:pt x="79" y="338"/>
                </a:cubicBezTo>
                <a:cubicBezTo>
                  <a:pt x="73" y="333"/>
                  <a:pt x="65" y="335"/>
                  <a:pt x="59" y="340"/>
                </a:cubicBezTo>
                <a:cubicBezTo>
                  <a:pt x="56" y="342"/>
                  <a:pt x="54" y="346"/>
                  <a:pt x="52" y="350"/>
                </a:cubicBezTo>
                <a:cubicBezTo>
                  <a:pt x="55" y="331"/>
                  <a:pt x="59" y="312"/>
                  <a:pt x="65" y="294"/>
                </a:cubicBezTo>
                <a:cubicBezTo>
                  <a:pt x="80" y="291"/>
                  <a:pt x="110" y="283"/>
                  <a:pt x="102" y="267"/>
                </a:cubicBezTo>
                <a:cubicBezTo>
                  <a:pt x="99" y="261"/>
                  <a:pt x="91" y="259"/>
                  <a:pt x="84" y="261"/>
                </a:cubicBezTo>
                <a:cubicBezTo>
                  <a:pt x="80" y="263"/>
                  <a:pt x="76" y="266"/>
                  <a:pt x="73" y="270"/>
                </a:cubicBezTo>
                <a:cubicBezTo>
                  <a:pt x="79" y="253"/>
                  <a:pt x="87" y="237"/>
                  <a:pt x="96" y="221"/>
                </a:cubicBezTo>
                <a:cubicBezTo>
                  <a:pt x="110" y="226"/>
                  <a:pt x="137" y="235"/>
                  <a:pt x="141" y="219"/>
                </a:cubicBezTo>
                <a:cubicBezTo>
                  <a:pt x="142" y="212"/>
                  <a:pt x="137" y="206"/>
                  <a:pt x="131" y="204"/>
                </a:cubicBezTo>
                <a:cubicBezTo>
                  <a:pt x="122" y="200"/>
                  <a:pt x="113" y="206"/>
                  <a:pt x="104" y="208"/>
                </a:cubicBezTo>
                <a:cubicBezTo>
                  <a:pt x="116" y="188"/>
                  <a:pt x="130" y="170"/>
                  <a:pt x="145" y="153"/>
                </a:cubicBezTo>
                <a:cubicBezTo>
                  <a:pt x="160" y="158"/>
                  <a:pt x="185" y="166"/>
                  <a:pt x="189" y="151"/>
                </a:cubicBezTo>
                <a:cubicBezTo>
                  <a:pt x="191" y="144"/>
                  <a:pt x="186" y="138"/>
                  <a:pt x="180" y="135"/>
                </a:cubicBezTo>
                <a:cubicBezTo>
                  <a:pt x="173" y="133"/>
                  <a:pt x="167" y="135"/>
                  <a:pt x="161" y="137"/>
                </a:cubicBezTo>
                <a:cubicBezTo>
                  <a:pt x="176" y="122"/>
                  <a:pt x="194" y="108"/>
                  <a:pt x="212" y="96"/>
                </a:cubicBezTo>
                <a:cubicBezTo>
                  <a:pt x="224" y="104"/>
                  <a:pt x="253" y="122"/>
                  <a:pt x="259" y="104"/>
                </a:cubicBezTo>
                <a:cubicBezTo>
                  <a:pt x="261" y="98"/>
                  <a:pt x="257" y="91"/>
                  <a:pt x="252" y="88"/>
                </a:cubicBezTo>
                <a:cubicBezTo>
                  <a:pt x="244" y="84"/>
                  <a:pt x="236" y="87"/>
                  <a:pt x="227" y="87"/>
                </a:cubicBezTo>
                <a:cubicBezTo>
                  <a:pt x="243" y="77"/>
                  <a:pt x="260" y="69"/>
                  <a:pt x="277" y="63"/>
                </a:cubicBezTo>
                <a:cubicBezTo>
                  <a:pt x="277" y="63"/>
                  <a:pt x="278" y="63"/>
                  <a:pt x="278" y="62"/>
                </a:cubicBezTo>
                <a:cubicBezTo>
                  <a:pt x="290" y="70"/>
                  <a:pt x="319" y="90"/>
                  <a:pt x="325" y="71"/>
                </a:cubicBezTo>
                <a:cubicBezTo>
                  <a:pt x="327" y="65"/>
                  <a:pt x="324" y="58"/>
                  <a:pt x="318" y="55"/>
                </a:cubicBezTo>
                <a:cubicBezTo>
                  <a:pt x="308" y="49"/>
                  <a:pt x="296" y="57"/>
                  <a:pt x="285" y="52"/>
                </a:cubicBezTo>
                <a:cubicBezTo>
                  <a:pt x="285" y="52"/>
                  <a:pt x="286" y="52"/>
                  <a:pt x="286" y="51"/>
                </a:cubicBezTo>
                <a:cubicBezTo>
                  <a:pt x="292" y="43"/>
                  <a:pt x="296" y="34"/>
                  <a:pt x="297" y="23"/>
                </a:cubicBezTo>
                <a:cubicBezTo>
                  <a:pt x="298" y="17"/>
                  <a:pt x="297" y="8"/>
                  <a:pt x="290" y="6"/>
                </a:cubicBezTo>
                <a:cubicBezTo>
                  <a:pt x="270" y="0"/>
                  <a:pt x="274" y="42"/>
                  <a:pt x="275" y="52"/>
                </a:cubicBezTo>
                <a:cubicBezTo>
                  <a:pt x="275" y="52"/>
                  <a:pt x="274" y="52"/>
                  <a:pt x="274" y="52"/>
                </a:cubicBezTo>
                <a:cubicBezTo>
                  <a:pt x="257" y="58"/>
                  <a:pt x="241" y="66"/>
                  <a:pt x="225" y="75"/>
                </a:cubicBezTo>
                <a:cubicBezTo>
                  <a:pt x="228" y="69"/>
                  <a:pt x="230" y="63"/>
                  <a:pt x="231" y="56"/>
                </a:cubicBezTo>
                <a:cubicBezTo>
                  <a:pt x="231" y="50"/>
                  <a:pt x="231" y="41"/>
                  <a:pt x="223" y="39"/>
                </a:cubicBezTo>
                <a:cubicBezTo>
                  <a:pt x="203" y="33"/>
                  <a:pt x="207" y="75"/>
                  <a:pt x="209" y="85"/>
                </a:cubicBezTo>
                <a:cubicBezTo>
                  <a:pt x="187" y="99"/>
                  <a:pt x="166" y="116"/>
                  <a:pt x="148" y="134"/>
                </a:cubicBezTo>
                <a:cubicBezTo>
                  <a:pt x="151" y="126"/>
                  <a:pt x="152" y="118"/>
                  <a:pt x="151" y="109"/>
                </a:cubicBezTo>
                <a:cubicBezTo>
                  <a:pt x="150" y="103"/>
                  <a:pt x="147" y="93"/>
                  <a:pt x="139" y="94"/>
                </a:cubicBezTo>
                <a:cubicBezTo>
                  <a:pt x="119" y="95"/>
                  <a:pt x="132" y="133"/>
                  <a:pt x="136" y="142"/>
                </a:cubicBezTo>
                <a:cubicBezTo>
                  <a:pt x="136" y="142"/>
                  <a:pt x="136" y="143"/>
                  <a:pt x="137" y="143"/>
                </a:cubicBezTo>
                <a:cubicBezTo>
                  <a:pt x="136" y="144"/>
                  <a:pt x="135" y="146"/>
                  <a:pt x="135" y="147"/>
                </a:cubicBezTo>
                <a:cubicBezTo>
                  <a:pt x="124" y="160"/>
                  <a:pt x="113" y="174"/>
                  <a:pt x="103" y="189"/>
                </a:cubicBezTo>
                <a:cubicBezTo>
                  <a:pt x="103" y="185"/>
                  <a:pt x="103" y="181"/>
                  <a:pt x="102" y="178"/>
                </a:cubicBezTo>
                <a:cubicBezTo>
                  <a:pt x="102" y="171"/>
                  <a:pt x="99" y="161"/>
                  <a:pt x="90" y="162"/>
                </a:cubicBezTo>
                <a:cubicBezTo>
                  <a:pt x="71" y="163"/>
                  <a:pt x="84" y="202"/>
                  <a:pt x="87" y="210"/>
                </a:cubicBezTo>
                <a:cubicBezTo>
                  <a:pt x="88" y="211"/>
                  <a:pt x="88" y="211"/>
                  <a:pt x="89" y="211"/>
                </a:cubicBezTo>
                <a:cubicBezTo>
                  <a:pt x="89" y="212"/>
                  <a:pt x="88" y="212"/>
                  <a:pt x="88" y="212"/>
                </a:cubicBezTo>
                <a:cubicBezTo>
                  <a:pt x="88" y="212"/>
                  <a:pt x="87" y="213"/>
                  <a:pt x="87" y="214"/>
                </a:cubicBezTo>
                <a:cubicBezTo>
                  <a:pt x="76" y="234"/>
                  <a:pt x="66" y="255"/>
                  <a:pt x="59" y="276"/>
                </a:cubicBezTo>
                <a:cubicBezTo>
                  <a:pt x="57" y="267"/>
                  <a:pt x="54" y="259"/>
                  <a:pt x="48" y="252"/>
                </a:cubicBezTo>
                <a:cubicBezTo>
                  <a:pt x="43" y="247"/>
                  <a:pt x="34" y="240"/>
                  <a:pt x="28" y="247"/>
                </a:cubicBezTo>
                <a:cubicBezTo>
                  <a:pt x="16" y="260"/>
                  <a:pt x="44" y="283"/>
                  <a:pt x="53" y="289"/>
                </a:cubicBezTo>
                <a:cubicBezTo>
                  <a:pt x="53" y="289"/>
                  <a:pt x="54" y="289"/>
                  <a:pt x="54" y="290"/>
                </a:cubicBezTo>
                <a:cubicBezTo>
                  <a:pt x="54" y="290"/>
                  <a:pt x="54" y="291"/>
                  <a:pt x="54" y="292"/>
                </a:cubicBezTo>
                <a:cubicBezTo>
                  <a:pt x="50" y="306"/>
                  <a:pt x="46" y="321"/>
                  <a:pt x="44" y="335"/>
                </a:cubicBezTo>
                <a:cubicBezTo>
                  <a:pt x="42" y="343"/>
                  <a:pt x="41" y="351"/>
                  <a:pt x="41" y="359"/>
                </a:cubicBezTo>
                <a:cubicBezTo>
                  <a:pt x="37" y="352"/>
                  <a:pt x="32" y="346"/>
                  <a:pt x="26" y="341"/>
                </a:cubicBezTo>
                <a:cubicBezTo>
                  <a:pt x="21" y="337"/>
                  <a:pt x="10" y="331"/>
                  <a:pt x="4" y="338"/>
                </a:cubicBezTo>
                <a:cubicBezTo>
                  <a:pt x="0" y="344"/>
                  <a:pt x="5" y="352"/>
                  <a:pt x="10" y="356"/>
                </a:cubicBezTo>
                <a:cubicBezTo>
                  <a:pt x="18" y="364"/>
                  <a:pt x="28" y="369"/>
                  <a:pt x="38" y="373"/>
                </a:cubicBezTo>
                <a:cubicBezTo>
                  <a:pt x="39" y="374"/>
                  <a:pt x="39" y="374"/>
                  <a:pt x="40" y="374"/>
                </a:cubicBezTo>
                <a:cubicBezTo>
                  <a:pt x="38" y="397"/>
                  <a:pt x="40" y="419"/>
                  <a:pt x="43" y="442"/>
                </a:cubicBezTo>
                <a:cubicBezTo>
                  <a:pt x="38" y="436"/>
                  <a:pt x="32" y="432"/>
                  <a:pt x="25" y="429"/>
                </a:cubicBezTo>
                <a:cubicBezTo>
                  <a:pt x="19" y="427"/>
                  <a:pt x="8" y="424"/>
                  <a:pt x="4" y="432"/>
                </a:cubicBezTo>
                <a:cubicBezTo>
                  <a:pt x="1" y="439"/>
                  <a:pt x="8" y="446"/>
                  <a:pt x="13" y="449"/>
                </a:cubicBezTo>
                <a:cubicBezTo>
                  <a:pt x="23" y="454"/>
                  <a:pt x="35" y="456"/>
                  <a:pt x="46" y="457"/>
                </a:cubicBezTo>
                <a:cubicBezTo>
                  <a:pt x="46" y="457"/>
                  <a:pt x="46" y="457"/>
                  <a:pt x="46" y="457"/>
                </a:cubicBezTo>
                <a:cubicBezTo>
                  <a:pt x="50" y="477"/>
                  <a:pt x="56" y="496"/>
                  <a:pt x="63" y="514"/>
                </a:cubicBezTo>
                <a:cubicBezTo>
                  <a:pt x="58" y="511"/>
                  <a:pt x="52" y="509"/>
                  <a:pt x="46" y="508"/>
                </a:cubicBezTo>
                <a:cubicBezTo>
                  <a:pt x="40" y="507"/>
                  <a:pt x="31" y="507"/>
                  <a:pt x="28" y="513"/>
                </a:cubicBezTo>
                <a:cubicBezTo>
                  <a:pt x="25" y="521"/>
                  <a:pt x="32" y="527"/>
                  <a:pt x="38" y="529"/>
                </a:cubicBezTo>
                <a:cubicBezTo>
                  <a:pt x="48" y="533"/>
                  <a:pt x="60" y="533"/>
                  <a:pt x="71" y="532"/>
                </a:cubicBezTo>
                <a:cubicBezTo>
                  <a:pt x="79" y="550"/>
                  <a:pt x="88" y="566"/>
                  <a:pt x="99" y="582"/>
                </a:cubicBezTo>
                <a:cubicBezTo>
                  <a:pt x="94" y="579"/>
                  <a:pt x="87" y="576"/>
                  <a:pt x="81" y="575"/>
                </a:cubicBezTo>
                <a:cubicBezTo>
                  <a:pt x="75" y="574"/>
                  <a:pt x="66" y="574"/>
                  <a:pt x="63" y="580"/>
                </a:cubicBezTo>
                <a:cubicBezTo>
                  <a:pt x="59" y="587"/>
                  <a:pt x="66" y="594"/>
                  <a:pt x="72" y="596"/>
                </a:cubicBezTo>
                <a:cubicBezTo>
                  <a:pt x="83" y="600"/>
                  <a:pt x="96" y="600"/>
                  <a:pt x="107" y="599"/>
                </a:cubicBezTo>
                <a:cubicBezTo>
                  <a:pt x="108" y="599"/>
                  <a:pt x="109" y="599"/>
                  <a:pt x="109" y="598"/>
                </a:cubicBezTo>
                <a:cubicBezTo>
                  <a:pt x="110" y="600"/>
                  <a:pt x="111" y="602"/>
                  <a:pt x="113" y="602"/>
                </a:cubicBezTo>
                <a:cubicBezTo>
                  <a:pt x="123" y="614"/>
                  <a:pt x="133" y="625"/>
                  <a:pt x="143" y="636"/>
                </a:cubicBezTo>
                <a:cubicBezTo>
                  <a:pt x="137" y="634"/>
                  <a:pt x="130" y="633"/>
                  <a:pt x="122" y="634"/>
                </a:cubicBezTo>
                <a:cubicBezTo>
                  <a:pt x="116" y="634"/>
                  <a:pt x="106" y="637"/>
                  <a:pt x="106" y="645"/>
                </a:cubicBezTo>
                <a:cubicBezTo>
                  <a:pt x="107" y="665"/>
                  <a:pt x="145" y="653"/>
                  <a:pt x="154" y="650"/>
                </a:cubicBezTo>
                <a:cubicBezTo>
                  <a:pt x="155" y="650"/>
                  <a:pt x="155" y="649"/>
                  <a:pt x="156" y="649"/>
                </a:cubicBezTo>
                <a:cubicBezTo>
                  <a:pt x="156" y="650"/>
                  <a:pt x="158" y="650"/>
                  <a:pt x="159" y="651"/>
                </a:cubicBezTo>
                <a:cubicBezTo>
                  <a:pt x="166" y="657"/>
                  <a:pt x="173" y="663"/>
                  <a:pt x="181" y="669"/>
                </a:cubicBezTo>
                <a:cubicBezTo>
                  <a:pt x="189" y="676"/>
                  <a:pt x="198" y="682"/>
                  <a:pt x="207" y="687"/>
                </a:cubicBezTo>
                <a:cubicBezTo>
                  <a:pt x="201" y="687"/>
                  <a:pt x="195" y="689"/>
                  <a:pt x="189" y="691"/>
                </a:cubicBezTo>
                <a:cubicBezTo>
                  <a:pt x="183" y="694"/>
                  <a:pt x="174" y="699"/>
                  <a:pt x="177" y="707"/>
                </a:cubicBezTo>
                <a:cubicBezTo>
                  <a:pt x="185" y="724"/>
                  <a:pt x="216" y="704"/>
                  <a:pt x="224" y="698"/>
                </a:cubicBezTo>
                <a:cubicBezTo>
                  <a:pt x="242" y="708"/>
                  <a:pt x="262" y="717"/>
                  <a:pt x="281" y="724"/>
                </a:cubicBezTo>
                <a:cubicBezTo>
                  <a:pt x="275" y="726"/>
                  <a:pt x="269" y="729"/>
                  <a:pt x="264" y="733"/>
                </a:cubicBezTo>
                <a:cubicBezTo>
                  <a:pt x="259" y="737"/>
                  <a:pt x="253" y="744"/>
                  <a:pt x="258" y="750"/>
                </a:cubicBezTo>
                <a:cubicBezTo>
                  <a:pt x="269" y="764"/>
                  <a:pt x="294" y="739"/>
                  <a:pt x="301" y="730"/>
                </a:cubicBezTo>
                <a:cubicBezTo>
                  <a:pt x="324" y="737"/>
                  <a:pt x="347" y="742"/>
                  <a:pt x="371" y="743"/>
                </a:cubicBezTo>
                <a:cubicBezTo>
                  <a:pt x="365" y="745"/>
                  <a:pt x="359" y="748"/>
                  <a:pt x="353" y="752"/>
                </a:cubicBezTo>
                <a:cubicBezTo>
                  <a:pt x="348" y="756"/>
                  <a:pt x="342" y="763"/>
                  <a:pt x="347" y="770"/>
                </a:cubicBezTo>
                <a:cubicBezTo>
                  <a:pt x="359" y="784"/>
                  <a:pt x="384" y="757"/>
                  <a:pt x="391" y="749"/>
                </a:cubicBezTo>
                <a:cubicBezTo>
                  <a:pt x="392" y="749"/>
                  <a:pt x="392" y="748"/>
                  <a:pt x="392" y="747"/>
                </a:cubicBezTo>
                <a:cubicBezTo>
                  <a:pt x="393" y="748"/>
                  <a:pt x="395" y="748"/>
                  <a:pt x="396" y="748"/>
                </a:cubicBezTo>
                <a:cubicBezTo>
                  <a:pt x="397" y="748"/>
                  <a:pt x="399" y="748"/>
                  <a:pt x="400" y="747"/>
                </a:cubicBezTo>
                <a:cubicBezTo>
                  <a:pt x="400" y="748"/>
                  <a:pt x="400" y="749"/>
                  <a:pt x="401" y="749"/>
                </a:cubicBezTo>
                <a:cubicBezTo>
                  <a:pt x="408" y="757"/>
                  <a:pt x="433" y="784"/>
                  <a:pt x="445" y="770"/>
                </a:cubicBezTo>
                <a:cubicBezTo>
                  <a:pt x="450" y="763"/>
                  <a:pt x="444" y="756"/>
                  <a:pt x="439" y="752"/>
                </a:cubicBezTo>
                <a:cubicBezTo>
                  <a:pt x="433" y="748"/>
                  <a:pt x="427" y="745"/>
                  <a:pt x="421" y="743"/>
                </a:cubicBezTo>
                <a:cubicBezTo>
                  <a:pt x="445" y="742"/>
                  <a:pt x="468" y="737"/>
                  <a:pt x="491" y="730"/>
                </a:cubicBezTo>
                <a:cubicBezTo>
                  <a:pt x="498" y="739"/>
                  <a:pt x="523" y="764"/>
                  <a:pt x="534" y="750"/>
                </a:cubicBezTo>
                <a:cubicBezTo>
                  <a:pt x="539" y="744"/>
                  <a:pt x="533" y="737"/>
                  <a:pt x="528" y="733"/>
                </a:cubicBezTo>
                <a:cubicBezTo>
                  <a:pt x="523" y="729"/>
                  <a:pt x="517" y="726"/>
                  <a:pt x="511" y="724"/>
                </a:cubicBezTo>
                <a:cubicBezTo>
                  <a:pt x="530" y="717"/>
                  <a:pt x="550" y="708"/>
                  <a:pt x="568" y="698"/>
                </a:cubicBezTo>
                <a:cubicBezTo>
                  <a:pt x="576" y="704"/>
                  <a:pt x="607" y="724"/>
                  <a:pt x="615" y="707"/>
                </a:cubicBezTo>
                <a:cubicBezTo>
                  <a:pt x="618" y="699"/>
                  <a:pt x="609" y="694"/>
                  <a:pt x="603" y="691"/>
                </a:cubicBezTo>
                <a:cubicBezTo>
                  <a:pt x="597" y="689"/>
                  <a:pt x="591" y="687"/>
                  <a:pt x="585" y="687"/>
                </a:cubicBezTo>
                <a:cubicBezTo>
                  <a:pt x="594" y="682"/>
                  <a:pt x="603" y="676"/>
                  <a:pt x="611" y="669"/>
                </a:cubicBezTo>
                <a:cubicBezTo>
                  <a:pt x="619" y="663"/>
                  <a:pt x="626" y="657"/>
                  <a:pt x="633" y="651"/>
                </a:cubicBezTo>
                <a:cubicBezTo>
                  <a:pt x="634" y="650"/>
                  <a:pt x="636" y="650"/>
                  <a:pt x="636" y="649"/>
                </a:cubicBezTo>
                <a:cubicBezTo>
                  <a:pt x="637" y="649"/>
                  <a:pt x="637" y="650"/>
                  <a:pt x="638" y="650"/>
                </a:cubicBezTo>
                <a:cubicBezTo>
                  <a:pt x="646" y="653"/>
                  <a:pt x="685" y="665"/>
                  <a:pt x="686" y="645"/>
                </a:cubicBezTo>
                <a:cubicBezTo>
                  <a:pt x="686" y="637"/>
                  <a:pt x="676" y="634"/>
                  <a:pt x="670" y="634"/>
                </a:cubicBezTo>
                <a:cubicBezTo>
                  <a:pt x="662" y="633"/>
                  <a:pt x="655" y="634"/>
                  <a:pt x="649" y="636"/>
                </a:cubicBezTo>
                <a:cubicBezTo>
                  <a:pt x="659" y="625"/>
                  <a:pt x="669" y="614"/>
                  <a:pt x="679" y="602"/>
                </a:cubicBezTo>
                <a:cubicBezTo>
                  <a:pt x="681" y="602"/>
                  <a:pt x="682" y="600"/>
                  <a:pt x="683" y="598"/>
                </a:cubicBezTo>
                <a:cubicBezTo>
                  <a:pt x="683" y="599"/>
                  <a:pt x="684" y="599"/>
                  <a:pt x="685" y="599"/>
                </a:cubicBezTo>
                <a:cubicBezTo>
                  <a:pt x="696" y="600"/>
                  <a:pt x="709" y="600"/>
                  <a:pt x="720" y="596"/>
                </a:cubicBezTo>
                <a:cubicBezTo>
                  <a:pt x="726" y="594"/>
                  <a:pt x="733" y="587"/>
                  <a:pt x="729" y="580"/>
                </a:cubicBezTo>
                <a:cubicBezTo>
                  <a:pt x="726" y="574"/>
                  <a:pt x="717" y="574"/>
                  <a:pt x="711" y="575"/>
                </a:cubicBezTo>
                <a:cubicBezTo>
                  <a:pt x="705" y="576"/>
                  <a:pt x="698" y="579"/>
                  <a:pt x="693" y="582"/>
                </a:cubicBezTo>
                <a:cubicBezTo>
                  <a:pt x="704" y="566"/>
                  <a:pt x="713" y="550"/>
                  <a:pt x="721" y="532"/>
                </a:cubicBezTo>
                <a:cubicBezTo>
                  <a:pt x="732" y="533"/>
                  <a:pt x="744" y="533"/>
                  <a:pt x="754" y="529"/>
                </a:cubicBezTo>
                <a:cubicBezTo>
                  <a:pt x="760" y="527"/>
                  <a:pt x="767" y="521"/>
                  <a:pt x="764" y="513"/>
                </a:cubicBezTo>
                <a:cubicBezTo>
                  <a:pt x="761" y="507"/>
                  <a:pt x="752" y="507"/>
                  <a:pt x="746" y="508"/>
                </a:cubicBezTo>
                <a:cubicBezTo>
                  <a:pt x="740" y="509"/>
                  <a:pt x="734" y="511"/>
                  <a:pt x="729" y="514"/>
                </a:cubicBezTo>
                <a:cubicBezTo>
                  <a:pt x="736" y="496"/>
                  <a:pt x="742" y="477"/>
                  <a:pt x="746" y="457"/>
                </a:cubicBezTo>
                <a:cubicBezTo>
                  <a:pt x="746" y="457"/>
                  <a:pt x="746" y="457"/>
                  <a:pt x="746" y="457"/>
                </a:cubicBezTo>
                <a:cubicBezTo>
                  <a:pt x="757" y="456"/>
                  <a:pt x="769" y="454"/>
                  <a:pt x="779" y="449"/>
                </a:cubicBezTo>
                <a:cubicBezTo>
                  <a:pt x="784" y="446"/>
                  <a:pt x="791" y="439"/>
                  <a:pt x="788" y="432"/>
                </a:cubicBezTo>
                <a:cubicBezTo>
                  <a:pt x="784" y="424"/>
                  <a:pt x="773" y="427"/>
                  <a:pt x="767" y="429"/>
                </a:cubicBezTo>
                <a:close/>
                <a:moveTo>
                  <a:pt x="767" y="350"/>
                </a:moveTo>
                <a:cubicBezTo>
                  <a:pt x="768" y="348"/>
                  <a:pt x="781" y="338"/>
                  <a:pt x="782" y="344"/>
                </a:cubicBezTo>
                <a:cubicBezTo>
                  <a:pt x="782" y="349"/>
                  <a:pt x="772" y="356"/>
                  <a:pt x="769" y="358"/>
                </a:cubicBezTo>
                <a:cubicBezTo>
                  <a:pt x="765" y="360"/>
                  <a:pt x="761" y="362"/>
                  <a:pt x="757" y="364"/>
                </a:cubicBezTo>
                <a:cubicBezTo>
                  <a:pt x="759" y="359"/>
                  <a:pt x="763" y="354"/>
                  <a:pt x="767" y="350"/>
                </a:cubicBezTo>
                <a:close/>
                <a:moveTo>
                  <a:pt x="746" y="262"/>
                </a:moveTo>
                <a:cubicBezTo>
                  <a:pt x="747" y="260"/>
                  <a:pt x="749" y="257"/>
                  <a:pt x="751" y="256"/>
                </a:cubicBezTo>
                <a:cubicBezTo>
                  <a:pt x="754" y="254"/>
                  <a:pt x="760" y="251"/>
                  <a:pt x="758" y="257"/>
                </a:cubicBezTo>
                <a:cubicBezTo>
                  <a:pt x="756" y="265"/>
                  <a:pt x="748" y="273"/>
                  <a:pt x="740" y="279"/>
                </a:cubicBezTo>
                <a:cubicBezTo>
                  <a:pt x="741" y="273"/>
                  <a:pt x="743" y="267"/>
                  <a:pt x="746" y="262"/>
                </a:cubicBezTo>
                <a:close/>
                <a:moveTo>
                  <a:pt x="495" y="65"/>
                </a:moveTo>
                <a:cubicBezTo>
                  <a:pt x="492" y="66"/>
                  <a:pt x="490" y="67"/>
                  <a:pt x="487" y="69"/>
                </a:cubicBezTo>
                <a:cubicBezTo>
                  <a:pt x="485" y="70"/>
                  <a:pt x="483" y="70"/>
                  <a:pt x="480" y="71"/>
                </a:cubicBezTo>
                <a:cubicBezTo>
                  <a:pt x="474" y="68"/>
                  <a:pt x="472" y="66"/>
                  <a:pt x="476" y="63"/>
                </a:cubicBezTo>
                <a:cubicBezTo>
                  <a:pt x="480" y="57"/>
                  <a:pt x="492" y="61"/>
                  <a:pt x="498" y="61"/>
                </a:cubicBezTo>
                <a:cubicBezTo>
                  <a:pt x="499" y="61"/>
                  <a:pt x="501" y="61"/>
                  <a:pt x="503" y="61"/>
                </a:cubicBezTo>
                <a:cubicBezTo>
                  <a:pt x="500" y="62"/>
                  <a:pt x="498" y="64"/>
                  <a:pt x="495" y="65"/>
                </a:cubicBezTo>
                <a:close/>
                <a:moveTo>
                  <a:pt x="510" y="45"/>
                </a:moveTo>
                <a:cubicBezTo>
                  <a:pt x="507" y="40"/>
                  <a:pt x="505" y="35"/>
                  <a:pt x="503" y="29"/>
                </a:cubicBezTo>
                <a:cubicBezTo>
                  <a:pt x="503" y="26"/>
                  <a:pt x="502" y="24"/>
                  <a:pt x="502" y="21"/>
                </a:cubicBezTo>
                <a:cubicBezTo>
                  <a:pt x="502" y="17"/>
                  <a:pt x="501" y="15"/>
                  <a:pt x="505" y="15"/>
                </a:cubicBezTo>
                <a:cubicBezTo>
                  <a:pt x="512" y="15"/>
                  <a:pt x="511" y="34"/>
                  <a:pt x="510" y="45"/>
                </a:cubicBezTo>
                <a:close/>
                <a:moveTo>
                  <a:pt x="562" y="98"/>
                </a:moveTo>
                <a:cubicBezTo>
                  <a:pt x="559" y="99"/>
                  <a:pt x="556" y="100"/>
                  <a:pt x="554" y="102"/>
                </a:cubicBezTo>
                <a:cubicBezTo>
                  <a:pt x="551" y="103"/>
                  <a:pt x="549" y="103"/>
                  <a:pt x="547" y="104"/>
                </a:cubicBezTo>
                <a:cubicBezTo>
                  <a:pt x="540" y="101"/>
                  <a:pt x="539" y="98"/>
                  <a:pt x="542" y="96"/>
                </a:cubicBezTo>
                <a:cubicBezTo>
                  <a:pt x="546" y="90"/>
                  <a:pt x="558" y="94"/>
                  <a:pt x="564" y="94"/>
                </a:cubicBezTo>
                <a:cubicBezTo>
                  <a:pt x="566" y="94"/>
                  <a:pt x="568" y="94"/>
                  <a:pt x="569" y="94"/>
                </a:cubicBezTo>
                <a:cubicBezTo>
                  <a:pt x="567" y="95"/>
                  <a:pt x="564" y="96"/>
                  <a:pt x="562" y="98"/>
                </a:cubicBezTo>
                <a:close/>
                <a:moveTo>
                  <a:pt x="577" y="78"/>
                </a:moveTo>
                <a:cubicBezTo>
                  <a:pt x="574" y="73"/>
                  <a:pt x="571" y="68"/>
                  <a:pt x="570" y="62"/>
                </a:cubicBezTo>
                <a:cubicBezTo>
                  <a:pt x="569" y="59"/>
                  <a:pt x="569" y="57"/>
                  <a:pt x="569" y="54"/>
                </a:cubicBezTo>
                <a:cubicBezTo>
                  <a:pt x="569" y="50"/>
                  <a:pt x="568" y="48"/>
                  <a:pt x="572" y="48"/>
                </a:cubicBezTo>
                <a:cubicBezTo>
                  <a:pt x="579" y="48"/>
                  <a:pt x="578" y="67"/>
                  <a:pt x="577" y="78"/>
                </a:cubicBezTo>
                <a:close/>
                <a:moveTo>
                  <a:pt x="610" y="147"/>
                </a:moveTo>
                <a:cubicBezTo>
                  <a:pt x="610" y="136"/>
                  <a:pt x="630" y="145"/>
                  <a:pt x="635" y="146"/>
                </a:cubicBezTo>
                <a:cubicBezTo>
                  <a:pt x="637" y="147"/>
                  <a:pt x="639" y="147"/>
                  <a:pt x="641" y="147"/>
                </a:cubicBezTo>
                <a:cubicBezTo>
                  <a:pt x="628" y="151"/>
                  <a:pt x="610" y="155"/>
                  <a:pt x="610" y="147"/>
                </a:cubicBezTo>
                <a:close/>
                <a:moveTo>
                  <a:pt x="652" y="133"/>
                </a:moveTo>
                <a:cubicBezTo>
                  <a:pt x="649" y="128"/>
                  <a:pt x="648" y="122"/>
                  <a:pt x="648" y="117"/>
                </a:cubicBezTo>
                <a:cubicBezTo>
                  <a:pt x="648" y="114"/>
                  <a:pt x="648" y="111"/>
                  <a:pt x="649" y="108"/>
                </a:cubicBezTo>
                <a:cubicBezTo>
                  <a:pt x="649" y="106"/>
                  <a:pt x="650" y="105"/>
                  <a:pt x="652" y="105"/>
                </a:cubicBezTo>
                <a:cubicBezTo>
                  <a:pt x="655" y="104"/>
                  <a:pt x="656" y="104"/>
                  <a:pt x="656" y="106"/>
                </a:cubicBezTo>
                <a:cubicBezTo>
                  <a:pt x="658" y="111"/>
                  <a:pt x="655" y="120"/>
                  <a:pt x="654" y="125"/>
                </a:cubicBezTo>
                <a:cubicBezTo>
                  <a:pt x="653" y="127"/>
                  <a:pt x="653" y="130"/>
                  <a:pt x="652" y="133"/>
                </a:cubicBezTo>
                <a:close/>
                <a:moveTo>
                  <a:pt x="659" y="215"/>
                </a:moveTo>
                <a:cubicBezTo>
                  <a:pt x="659" y="204"/>
                  <a:pt x="679" y="213"/>
                  <a:pt x="683" y="214"/>
                </a:cubicBezTo>
                <a:cubicBezTo>
                  <a:pt x="685" y="215"/>
                  <a:pt x="687" y="215"/>
                  <a:pt x="689" y="215"/>
                </a:cubicBezTo>
                <a:cubicBezTo>
                  <a:pt x="676" y="219"/>
                  <a:pt x="659" y="224"/>
                  <a:pt x="659" y="215"/>
                </a:cubicBezTo>
                <a:close/>
                <a:moveTo>
                  <a:pt x="700" y="201"/>
                </a:moveTo>
                <a:cubicBezTo>
                  <a:pt x="698" y="196"/>
                  <a:pt x="696" y="191"/>
                  <a:pt x="696" y="185"/>
                </a:cubicBezTo>
                <a:cubicBezTo>
                  <a:pt x="696" y="183"/>
                  <a:pt x="696" y="179"/>
                  <a:pt x="697" y="176"/>
                </a:cubicBezTo>
                <a:cubicBezTo>
                  <a:pt x="697" y="174"/>
                  <a:pt x="698" y="173"/>
                  <a:pt x="701" y="173"/>
                </a:cubicBezTo>
                <a:cubicBezTo>
                  <a:pt x="703" y="172"/>
                  <a:pt x="704" y="172"/>
                  <a:pt x="704" y="175"/>
                </a:cubicBezTo>
                <a:cubicBezTo>
                  <a:pt x="706" y="179"/>
                  <a:pt x="703" y="188"/>
                  <a:pt x="702" y="193"/>
                </a:cubicBezTo>
                <a:cubicBezTo>
                  <a:pt x="702" y="196"/>
                  <a:pt x="701" y="199"/>
                  <a:pt x="700" y="201"/>
                </a:cubicBezTo>
                <a:close/>
                <a:moveTo>
                  <a:pt x="714" y="282"/>
                </a:moveTo>
                <a:cubicBezTo>
                  <a:pt x="710" y="281"/>
                  <a:pt x="706" y="280"/>
                  <a:pt x="703" y="278"/>
                </a:cubicBezTo>
                <a:cubicBezTo>
                  <a:pt x="701" y="277"/>
                  <a:pt x="699" y="276"/>
                  <a:pt x="698" y="275"/>
                </a:cubicBezTo>
                <a:cubicBezTo>
                  <a:pt x="697" y="270"/>
                  <a:pt x="699" y="267"/>
                  <a:pt x="703" y="268"/>
                </a:cubicBezTo>
                <a:cubicBezTo>
                  <a:pt x="710" y="267"/>
                  <a:pt x="715" y="277"/>
                  <a:pt x="720" y="282"/>
                </a:cubicBezTo>
                <a:cubicBezTo>
                  <a:pt x="721" y="283"/>
                  <a:pt x="722" y="284"/>
                  <a:pt x="723" y="285"/>
                </a:cubicBezTo>
                <a:cubicBezTo>
                  <a:pt x="720" y="284"/>
                  <a:pt x="717" y="283"/>
                  <a:pt x="714" y="282"/>
                </a:cubicBezTo>
                <a:close/>
                <a:moveTo>
                  <a:pt x="730" y="359"/>
                </a:moveTo>
                <a:cubicBezTo>
                  <a:pt x="726" y="357"/>
                  <a:pt x="722" y="354"/>
                  <a:pt x="720" y="352"/>
                </a:cubicBezTo>
                <a:cubicBezTo>
                  <a:pt x="717" y="349"/>
                  <a:pt x="717" y="345"/>
                  <a:pt x="720" y="343"/>
                </a:cubicBezTo>
                <a:cubicBezTo>
                  <a:pt x="722" y="342"/>
                  <a:pt x="723" y="343"/>
                  <a:pt x="725" y="343"/>
                </a:cubicBezTo>
                <a:cubicBezTo>
                  <a:pt x="731" y="346"/>
                  <a:pt x="733" y="355"/>
                  <a:pt x="736" y="360"/>
                </a:cubicBezTo>
                <a:cubicBezTo>
                  <a:pt x="737" y="362"/>
                  <a:pt x="738" y="364"/>
                  <a:pt x="739" y="365"/>
                </a:cubicBezTo>
                <a:cubicBezTo>
                  <a:pt x="736" y="363"/>
                  <a:pt x="733" y="361"/>
                  <a:pt x="730" y="359"/>
                </a:cubicBezTo>
                <a:close/>
                <a:moveTo>
                  <a:pt x="728" y="439"/>
                </a:moveTo>
                <a:cubicBezTo>
                  <a:pt x="726" y="436"/>
                  <a:pt x="722" y="432"/>
                  <a:pt x="720" y="429"/>
                </a:cubicBezTo>
                <a:cubicBezTo>
                  <a:pt x="718" y="426"/>
                  <a:pt x="718" y="422"/>
                  <a:pt x="722" y="419"/>
                </a:cubicBezTo>
                <a:cubicBezTo>
                  <a:pt x="724" y="419"/>
                  <a:pt x="726" y="420"/>
                  <a:pt x="727" y="421"/>
                </a:cubicBezTo>
                <a:cubicBezTo>
                  <a:pt x="732" y="426"/>
                  <a:pt x="732" y="434"/>
                  <a:pt x="733" y="440"/>
                </a:cubicBezTo>
                <a:cubicBezTo>
                  <a:pt x="733" y="442"/>
                  <a:pt x="734" y="444"/>
                  <a:pt x="735" y="445"/>
                </a:cubicBezTo>
                <a:cubicBezTo>
                  <a:pt x="732" y="443"/>
                  <a:pt x="730" y="441"/>
                  <a:pt x="728" y="439"/>
                </a:cubicBezTo>
                <a:close/>
                <a:moveTo>
                  <a:pt x="703" y="509"/>
                </a:moveTo>
                <a:cubicBezTo>
                  <a:pt x="702" y="507"/>
                  <a:pt x="700" y="504"/>
                  <a:pt x="699" y="501"/>
                </a:cubicBezTo>
                <a:cubicBezTo>
                  <a:pt x="696" y="494"/>
                  <a:pt x="702" y="486"/>
                  <a:pt x="707" y="495"/>
                </a:cubicBezTo>
                <a:cubicBezTo>
                  <a:pt x="710" y="500"/>
                  <a:pt x="709" y="507"/>
                  <a:pt x="709" y="514"/>
                </a:cubicBezTo>
                <a:cubicBezTo>
                  <a:pt x="709" y="515"/>
                  <a:pt x="709" y="517"/>
                  <a:pt x="709" y="519"/>
                </a:cubicBezTo>
                <a:cubicBezTo>
                  <a:pt x="707" y="516"/>
                  <a:pt x="705" y="512"/>
                  <a:pt x="703" y="509"/>
                </a:cubicBezTo>
                <a:close/>
                <a:moveTo>
                  <a:pt x="85" y="495"/>
                </a:moveTo>
                <a:cubicBezTo>
                  <a:pt x="90" y="486"/>
                  <a:pt x="96" y="494"/>
                  <a:pt x="93" y="501"/>
                </a:cubicBezTo>
                <a:cubicBezTo>
                  <a:pt x="92" y="504"/>
                  <a:pt x="90" y="507"/>
                  <a:pt x="89" y="509"/>
                </a:cubicBezTo>
                <a:cubicBezTo>
                  <a:pt x="87" y="512"/>
                  <a:pt x="85" y="516"/>
                  <a:pt x="83" y="519"/>
                </a:cubicBezTo>
                <a:cubicBezTo>
                  <a:pt x="83" y="517"/>
                  <a:pt x="83" y="515"/>
                  <a:pt x="83" y="514"/>
                </a:cubicBezTo>
                <a:cubicBezTo>
                  <a:pt x="83" y="507"/>
                  <a:pt x="82" y="500"/>
                  <a:pt x="85" y="495"/>
                </a:cubicBezTo>
                <a:close/>
                <a:moveTo>
                  <a:pt x="59" y="440"/>
                </a:moveTo>
                <a:cubicBezTo>
                  <a:pt x="60" y="434"/>
                  <a:pt x="60" y="426"/>
                  <a:pt x="65" y="421"/>
                </a:cubicBezTo>
                <a:cubicBezTo>
                  <a:pt x="66" y="420"/>
                  <a:pt x="68" y="419"/>
                  <a:pt x="70" y="419"/>
                </a:cubicBezTo>
                <a:cubicBezTo>
                  <a:pt x="74" y="422"/>
                  <a:pt x="74" y="426"/>
                  <a:pt x="72" y="429"/>
                </a:cubicBezTo>
                <a:cubicBezTo>
                  <a:pt x="70" y="432"/>
                  <a:pt x="66" y="436"/>
                  <a:pt x="64" y="439"/>
                </a:cubicBezTo>
                <a:cubicBezTo>
                  <a:pt x="62" y="441"/>
                  <a:pt x="60" y="443"/>
                  <a:pt x="57" y="445"/>
                </a:cubicBezTo>
                <a:cubicBezTo>
                  <a:pt x="58" y="444"/>
                  <a:pt x="59" y="442"/>
                  <a:pt x="59" y="440"/>
                </a:cubicBezTo>
                <a:close/>
                <a:moveTo>
                  <a:pt x="56" y="360"/>
                </a:moveTo>
                <a:cubicBezTo>
                  <a:pt x="59" y="355"/>
                  <a:pt x="61" y="346"/>
                  <a:pt x="67" y="343"/>
                </a:cubicBezTo>
                <a:cubicBezTo>
                  <a:pt x="69" y="343"/>
                  <a:pt x="70" y="342"/>
                  <a:pt x="72" y="343"/>
                </a:cubicBezTo>
                <a:cubicBezTo>
                  <a:pt x="75" y="345"/>
                  <a:pt x="75" y="349"/>
                  <a:pt x="72" y="352"/>
                </a:cubicBezTo>
                <a:cubicBezTo>
                  <a:pt x="70" y="354"/>
                  <a:pt x="66" y="357"/>
                  <a:pt x="62" y="359"/>
                </a:cubicBezTo>
                <a:cubicBezTo>
                  <a:pt x="59" y="361"/>
                  <a:pt x="56" y="363"/>
                  <a:pt x="53" y="365"/>
                </a:cubicBezTo>
                <a:cubicBezTo>
                  <a:pt x="54" y="364"/>
                  <a:pt x="55" y="362"/>
                  <a:pt x="56" y="360"/>
                </a:cubicBezTo>
                <a:close/>
                <a:moveTo>
                  <a:pt x="294" y="61"/>
                </a:moveTo>
                <a:cubicBezTo>
                  <a:pt x="300" y="61"/>
                  <a:pt x="312" y="57"/>
                  <a:pt x="316" y="63"/>
                </a:cubicBezTo>
                <a:cubicBezTo>
                  <a:pt x="320" y="66"/>
                  <a:pt x="318" y="68"/>
                  <a:pt x="312" y="71"/>
                </a:cubicBezTo>
                <a:cubicBezTo>
                  <a:pt x="309" y="70"/>
                  <a:pt x="307" y="70"/>
                  <a:pt x="305" y="69"/>
                </a:cubicBezTo>
                <a:cubicBezTo>
                  <a:pt x="302" y="67"/>
                  <a:pt x="300" y="66"/>
                  <a:pt x="297" y="65"/>
                </a:cubicBezTo>
                <a:cubicBezTo>
                  <a:pt x="294" y="64"/>
                  <a:pt x="292" y="62"/>
                  <a:pt x="289" y="61"/>
                </a:cubicBezTo>
                <a:cubicBezTo>
                  <a:pt x="291" y="61"/>
                  <a:pt x="293" y="61"/>
                  <a:pt x="294" y="61"/>
                </a:cubicBezTo>
                <a:close/>
                <a:moveTo>
                  <a:pt x="287" y="15"/>
                </a:moveTo>
                <a:cubicBezTo>
                  <a:pt x="291" y="15"/>
                  <a:pt x="290" y="17"/>
                  <a:pt x="290" y="21"/>
                </a:cubicBezTo>
                <a:cubicBezTo>
                  <a:pt x="290" y="24"/>
                  <a:pt x="289" y="26"/>
                  <a:pt x="289" y="29"/>
                </a:cubicBezTo>
                <a:cubicBezTo>
                  <a:pt x="287" y="35"/>
                  <a:pt x="285" y="40"/>
                  <a:pt x="282" y="45"/>
                </a:cubicBezTo>
                <a:cubicBezTo>
                  <a:pt x="281" y="34"/>
                  <a:pt x="280" y="15"/>
                  <a:pt x="287" y="15"/>
                </a:cubicBezTo>
                <a:close/>
                <a:moveTo>
                  <a:pt x="228" y="94"/>
                </a:moveTo>
                <a:cubicBezTo>
                  <a:pt x="234" y="94"/>
                  <a:pt x="246" y="90"/>
                  <a:pt x="250" y="96"/>
                </a:cubicBezTo>
                <a:cubicBezTo>
                  <a:pt x="253" y="98"/>
                  <a:pt x="252" y="101"/>
                  <a:pt x="245" y="104"/>
                </a:cubicBezTo>
                <a:cubicBezTo>
                  <a:pt x="243" y="103"/>
                  <a:pt x="241" y="103"/>
                  <a:pt x="238" y="102"/>
                </a:cubicBezTo>
                <a:cubicBezTo>
                  <a:pt x="236" y="100"/>
                  <a:pt x="233" y="99"/>
                  <a:pt x="230" y="98"/>
                </a:cubicBezTo>
                <a:cubicBezTo>
                  <a:pt x="228" y="96"/>
                  <a:pt x="225" y="95"/>
                  <a:pt x="223" y="94"/>
                </a:cubicBezTo>
                <a:cubicBezTo>
                  <a:pt x="224" y="94"/>
                  <a:pt x="226" y="94"/>
                  <a:pt x="228" y="94"/>
                </a:cubicBezTo>
                <a:close/>
                <a:moveTo>
                  <a:pt x="220" y="48"/>
                </a:moveTo>
                <a:cubicBezTo>
                  <a:pt x="224" y="48"/>
                  <a:pt x="223" y="50"/>
                  <a:pt x="223" y="54"/>
                </a:cubicBezTo>
                <a:cubicBezTo>
                  <a:pt x="223" y="57"/>
                  <a:pt x="223" y="59"/>
                  <a:pt x="222" y="62"/>
                </a:cubicBezTo>
                <a:cubicBezTo>
                  <a:pt x="221" y="68"/>
                  <a:pt x="218" y="73"/>
                  <a:pt x="215" y="78"/>
                </a:cubicBezTo>
                <a:cubicBezTo>
                  <a:pt x="214" y="67"/>
                  <a:pt x="213" y="48"/>
                  <a:pt x="220" y="48"/>
                </a:cubicBezTo>
                <a:close/>
                <a:moveTo>
                  <a:pt x="157" y="146"/>
                </a:moveTo>
                <a:cubicBezTo>
                  <a:pt x="162" y="145"/>
                  <a:pt x="182" y="136"/>
                  <a:pt x="182" y="147"/>
                </a:cubicBezTo>
                <a:cubicBezTo>
                  <a:pt x="182" y="155"/>
                  <a:pt x="164" y="151"/>
                  <a:pt x="151" y="147"/>
                </a:cubicBezTo>
                <a:cubicBezTo>
                  <a:pt x="153" y="147"/>
                  <a:pt x="155" y="147"/>
                  <a:pt x="157" y="146"/>
                </a:cubicBezTo>
                <a:close/>
                <a:moveTo>
                  <a:pt x="136" y="106"/>
                </a:moveTo>
                <a:cubicBezTo>
                  <a:pt x="136" y="104"/>
                  <a:pt x="137" y="104"/>
                  <a:pt x="139" y="105"/>
                </a:cubicBezTo>
                <a:cubicBezTo>
                  <a:pt x="142" y="105"/>
                  <a:pt x="143" y="106"/>
                  <a:pt x="143" y="108"/>
                </a:cubicBezTo>
                <a:cubicBezTo>
                  <a:pt x="144" y="111"/>
                  <a:pt x="144" y="114"/>
                  <a:pt x="144" y="117"/>
                </a:cubicBezTo>
                <a:cubicBezTo>
                  <a:pt x="144" y="122"/>
                  <a:pt x="143" y="128"/>
                  <a:pt x="140" y="133"/>
                </a:cubicBezTo>
                <a:cubicBezTo>
                  <a:pt x="139" y="130"/>
                  <a:pt x="139" y="127"/>
                  <a:pt x="138" y="125"/>
                </a:cubicBezTo>
                <a:cubicBezTo>
                  <a:pt x="137" y="120"/>
                  <a:pt x="134" y="111"/>
                  <a:pt x="136" y="106"/>
                </a:cubicBezTo>
                <a:close/>
                <a:moveTo>
                  <a:pt x="109" y="214"/>
                </a:moveTo>
                <a:cubicBezTo>
                  <a:pt x="113" y="213"/>
                  <a:pt x="133" y="204"/>
                  <a:pt x="133" y="215"/>
                </a:cubicBezTo>
                <a:cubicBezTo>
                  <a:pt x="133" y="224"/>
                  <a:pt x="116" y="219"/>
                  <a:pt x="103" y="215"/>
                </a:cubicBezTo>
                <a:cubicBezTo>
                  <a:pt x="105" y="215"/>
                  <a:pt x="107" y="215"/>
                  <a:pt x="109" y="214"/>
                </a:cubicBezTo>
                <a:close/>
                <a:moveTo>
                  <a:pt x="88" y="175"/>
                </a:moveTo>
                <a:cubicBezTo>
                  <a:pt x="88" y="172"/>
                  <a:pt x="89" y="172"/>
                  <a:pt x="91" y="173"/>
                </a:cubicBezTo>
                <a:cubicBezTo>
                  <a:pt x="94" y="173"/>
                  <a:pt x="95" y="174"/>
                  <a:pt x="95" y="176"/>
                </a:cubicBezTo>
                <a:cubicBezTo>
                  <a:pt x="96" y="179"/>
                  <a:pt x="96" y="183"/>
                  <a:pt x="96" y="185"/>
                </a:cubicBezTo>
                <a:cubicBezTo>
                  <a:pt x="96" y="191"/>
                  <a:pt x="94" y="196"/>
                  <a:pt x="92" y="201"/>
                </a:cubicBezTo>
                <a:cubicBezTo>
                  <a:pt x="91" y="199"/>
                  <a:pt x="90" y="196"/>
                  <a:pt x="90" y="193"/>
                </a:cubicBezTo>
                <a:cubicBezTo>
                  <a:pt x="89" y="188"/>
                  <a:pt x="86" y="179"/>
                  <a:pt x="88" y="175"/>
                </a:cubicBezTo>
                <a:close/>
                <a:moveTo>
                  <a:pt x="72" y="282"/>
                </a:moveTo>
                <a:cubicBezTo>
                  <a:pt x="77" y="277"/>
                  <a:pt x="82" y="267"/>
                  <a:pt x="89" y="268"/>
                </a:cubicBezTo>
                <a:cubicBezTo>
                  <a:pt x="93" y="267"/>
                  <a:pt x="95" y="270"/>
                  <a:pt x="94" y="275"/>
                </a:cubicBezTo>
                <a:cubicBezTo>
                  <a:pt x="93" y="276"/>
                  <a:pt x="91" y="277"/>
                  <a:pt x="89" y="278"/>
                </a:cubicBezTo>
                <a:cubicBezTo>
                  <a:pt x="86" y="280"/>
                  <a:pt x="82" y="281"/>
                  <a:pt x="78" y="282"/>
                </a:cubicBezTo>
                <a:cubicBezTo>
                  <a:pt x="75" y="283"/>
                  <a:pt x="72" y="284"/>
                  <a:pt x="69" y="285"/>
                </a:cubicBezTo>
                <a:cubicBezTo>
                  <a:pt x="70" y="284"/>
                  <a:pt x="71" y="283"/>
                  <a:pt x="72" y="282"/>
                </a:cubicBezTo>
                <a:close/>
                <a:moveTo>
                  <a:pt x="34" y="257"/>
                </a:moveTo>
                <a:cubicBezTo>
                  <a:pt x="32" y="251"/>
                  <a:pt x="38" y="254"/>
                  <a:pt x="41" y="256"/>
                </a:cubicBezTo>
                <a:cubicBezTo>
                  <a:pt x="43" y="257"/>
                  <a:pt x="45" y="260"/>
                  <a:pt x="46" y="262"/>
                </a:cubicBezTo>
                <a:cubicBezTo>
                  <a:pt x="49" y="267"/>
                  <a:pt x="51" y="273"/>
                  <a:pt x="52" y="279"/>
                </a:cubicBezTo>
                <a:cubicBezTo>
                  <a:pt x="44" y="273"/>
                  <a:pt x="36" y="265"/>
                  <a:pt x="34" y="257"/>
                </a:cubicBezTo>
                <a:close/>
                <a:moveTo>
                  <a:pt x="23" y="358"/>
                </a:moveTo>
                <a:cubicBezTo>
                  <a:pt x="20" y="356"/>
                  <a:pt x="10" y="349"/>
                  <a:pt x="10" y="344"/>
                </a:cubicBezTo>
                <a:cubicBezTo>
                  <a:pt x="11" y="338"/>
                  <a:pt x="23" y="348"/>
                  <a:pt x="25" y="350"/>
                </a:cubicBezTo>
                <a:cubicBezTo>
                  <a:pt x="29" y="354"/>
                  <a:pt x="32" y="359"/>
                  <a:pt x="35" y="364"/>
                </a:cubicBezTo>
                <a:cubicBezTo>
                  <a:pt x="31" y="362"/>
                  <a:pt x="27" y="360"/>
                  <a:pt x="23" y="358"/>
                </a:cubicBezTo>
                <a:close/>
                <a:moveTo>
                  <a:pt x="27" y="446"/>
                </a:moveTo>
                <a:cubicBezTo>
                  <a:pt x="25" y="445"/>
                  <a:pt x="10" y="441"/>
                  <a:pt x="11" y="436"/>
                </a:cubicBezTo>
                <a:cubicBezTo>
                  <a:pt x="12" y="431"/>
                  <a:pt x="24" y="437"/>
                  <a:pt x="26" y="438"/>
                </a:cubicBezTo>
                <a:cubicBezTo>
                  <a:pt x="32" y="441"/>
                  <a:pt x="36" y="444"/>
                  <a:pt x="40" y="449"/>
                </a:cubicBezTo>
                <a:cubicBezTo>
                  <a:pt x="36" y="448"/>
                  <a:pt x="31" y="447"/>
                  <a:pt x="27" y="446"/>
                </a:cubicBezTo>
                <a:close/>
                <a:moveTo>
                  <a:pt x="55" y="525"/>
                </a:moveTo>
                <a:cubicBezTo>
                  <a:pt x="52" y="525"/>
                  <a:pt x="37" y="524"/>
                  <a:pt x="36" y="519"/>
                </a:cubicBezTo>
                <a:cubicBezTo>
                  <a:pt x="37" y="518"/>
                  <a:pt x="37" y="516"/>
                  <a:pt x="38" y="515"/>
                </a:cubicBezTo>
                <a:cubicBezTo>
                  <a:pt x="40" y="515"/>
                  <a:pt x="41" y="515"/>
                  <a:pt x="43" y="515"/>
                </a:cubicBezTo>
                <a:cubicBezTo>
                  <a:pt x="46" y="515"/>
                  <a:pt x="49" y="516"/>
                  <a:pt x="52" y="517"/>
                </a:cubicBezTo>
                <a:cubicBezTo>
                  <a:pt x="57" y="519"/>
                  <a:pt x="62" y="522"/>
                  <a:pt x="66" y="525"/>
                </a:cubicBezTo>
                <a:cubicBezTo>
                  <a:pt x="62" y="525"/>
                  <a:pt x="59" y="525"/>
                  <a:pt x="55" y="525"/>
                </a:cubicBezTo>
                <a:close/>
                <a:moveTo>
                  <a:pt x="90" y="592"/>
                </a:moveTo>
                <a:cubicBezTo>
                  <a:pt x="86" y="591"/>
                  <a:pt x="71" y="591"/>
                  <a:pt x="70" y="586"/>
                </a:cubicBezTo>
                <a:cubicBezTo>
                  <a:pt x="71" y="585"/>
                  <a:pt x="72" y="583"/>
                  <a:pt x="73" y="582"/>
                </a:cubicBezTo>
                <a:cubicBezTo>
                  <a:pt x="74" y="582"/>
                  <a:pt x="76" y="582"/>
                  <a:pt x="77" y="582"/>
                </a:cubicBezTo>
                <a:cubicBezTo>
                  <a:pt x="80" y="582"/>
                  <a:pt x="83" y="583"/>
                  <a:pt x="86" y="584"/>
                </a:cubicBezTo>
                <a:cubicBezTo>
                  <a:pt x="91" y="586"/>
                  <a:pt x="96" y="589"/>
                  <a:pt x="100" y="592"/>
                </a:cubicBezTo>
                <a:cubicBezTo>
                  <a:pt x="97" y="592"/>
                  <a:pt x="93" y="592"/>
                  <a:pt x="90" y="592"/>
                </a:cubicBezTo>
                <a:close/>
                <a:moveTo>
                  <a:pt x="119" y="561"/>
                </a:moveTo>
                <a:cubicBezTo>
                  <a:pt x="124" y="553"/>
                  <a:pt x="130" y="561"/>
                  <a:pt x="127" y="568"/>
                </a:cubicBezTo>
                <a:cubicBezTo>
                  <a:pt x="126" y="571"/>
                  <a:pt x="125" y="573"/>
                  <a:pt x="123" y="576"/>
                </a:cubicBezTo>
                <a:cubicBezTo>
                  <a:pt x="121" y="579"/>
                  <a:pt x="119" y="583"/>
                  <a:pt x="117" y="586"/>
                </a:cubicBezTo>
                <a:cubicBezTo>
                  <a:pt x="117" y="584"/>
                  <a:pt x="118" y="582"/>
                  <a:pt x="118" y="580"/>
                </a:cubicBezTo>
                <a:cubicBezTo>
                  <a:pt x="118" y="574"/>
                  <a:pt x="116" y="567"/>
                  <a:pt x="119" y="561"/>
                </a:cubicBezTo>
                <a:close/>
                <a:moveTo>
                  <a:pt x="137" y="647"/>
                </a:moveTo>
                <a:cubicBezTo>
                  <a:pt x="134" y="648"/>
                  <a:pt x="121" y="651"/>
                  <a:pt x="118" y="648"/>
                </a:cubicBezTo>
                <a:cubicBezTo>
                  <a:pt x="116" y="648"/>
                  <a:pt x="116" y="647"/>
                  <a:pt x="118" y="645"/>
                </a:cubicBezTo>
                <a:cubicBezTo>
                  <a:pt x="117" y="642"/>
                  <a:pt x="119" y="641"/>
                  <a:pt x="121" y="641"/>
                </a:cubicBezTo>
                <a:cubicBezTo>
                  <a:pt x="124" y="640"/>
                  <a:pt x="127" y="641"/>
                  <a:pt x="130" y="641"/>
                </a:cubicBezTo>
                <a:cubicBezTo>
                  <a:pt x="136" y="641"/>
                  <a:pt x="141" y="643"/>
                  <a:pt x="146" y="645"/>
                </a:cubicBezTo>
                <a:cubicBezTo>
                  <a:pt x="143" y="646"/>
                  <a:pt x="140" y="647"/>
                  <a:pt x="137" y="647"/>
                </a:cubicBezTo>
                <a:close/>
                <a:moveTo>
                  <a:pt x="162" y="628"/>
                </a:moveTo>
                <a:cubicBezTo>
                  <a:pt x="162" y="630"/>
                  <a:pt x="161" y="632"/>
                  <a:pt x="160" y="634"/>
                </a:cubicBezTo>
                <a:cubicBezTo>
                  <a:pt x="160" y="633"/>
                  <a:pt x="160" y="631"/>
                  <a:pt x="160" y="630"/>
                </a:cubicBezTo>
                <a:cubicBezTo>
                  <a:pt x="159" y="626"/>
                  <a:pt x="152" y="610"/>
                  <a:pt x="157" y="608"/>
                </a:cubicBezTo>
                <a:cubicBezTo>
                  <a:pt x="160" y="609"/>
                  <a:pt x="163" y="610"/>
                  <a:pt x="166" y="610"/>
                </a:cubicBezTo>
                <a:cubicBezTo>
                  <a:pt x="166" y="613"/>
                  <a:pt x="166" y="615"/>
                  <a:pt x="165" y="618"/>
                </a:cubicBezTo>
                <a:cubicBezTo>
                  <a:pt x="164" y="621"/>
                  <a:pt x="163" y="624"/>
                  <a:pt x="162" y="628"/>
                </a:cubicBezTo>
                <a:close/>
                <a:moveTo>
                  <a:pt x="190" y="706"/>
                </a:moveTo>
                <a:cubicBezTo>
                  <a:pt x="189" y="706"/>
                  <a:pt x="188" y="706"/>
                  <a:pt x="186" y="705"/>
                </a:cubicBezTo>
                <a:cubicBezTo>
                  <a:pt x="187" y="704"/>
                  <a:pt x="187" y="702"/>
                  <a:pt x="188" y="700"/>
                </a:cubicBezTo>
                <a:cubicBezTo>
                  <a:pt x="190" y="698"/>
                  <a:pt x="195" y="697"/>
                  <a:pt x="197" y="696"/>
                </a:cubicBezTo>
                <a:cubicBezTo>
                  <a:pt x="203" y="694"/>
                  <a:pt x="209" y="694"/>
                  <a:pt x="215" y="695"/>
                </a:cubicBezTo>
                <a:cubicBezTo>
                  <a:pt x="208" y="700"/>
                  <a:pt x="199" y="705"/>
                  <a:pt x="190" y="706"/>
                </a:cubicBezTo>
                <a:close/>
                <a:moveTo>
                  <a:pt x="226" y="680"/>
                </a:moveTo>
                <a:cubicBezTo>
                  <a:pt x="225" y="679"/>
                  <a:pt x="225" y="678"/>
                  <a:pt x="224" y="677"/>
                </a:cubicBezTo>
                <a:cubicBezTo>
                  <a:pt x="223" y="674"/>
                  <a:pt x="221" y="672"/>
                  <a:pt x="219" y="669"/>
                </a:cubicBezTo>
                <a:cubicBezTo>
                  <a:pt x="218" y="667"/>
                  <a:pt x="217" y="665"/>
                  <a:pt x="216" y="662"/>
                </a:cubicBezTo>
                <a:cubicBezTo>
                  <a:pt x="213" y="657"/>
                  <a:pt x="215" y="655"/>
                  <a:pt x="220" y="655"/>
                </a:cubicBezTo>
                <a:cubicBezTo>
                  <a:pt x="223" y="652"/>
                  <a:pt x="225" y="653"/>
                  <a:pt x="225" y="657"/>
                </a:cubicBezTo>
                <a:cubicBezTo>
                  <a:pt x="225" y="659"/>
                  <a:pt x="226" y="660"/>
                  <a:pt x="226" y="662"/>
                </a:cubicBezTo>
                <a:cubicBezTo>
                  <a:pt x="226" y="665"/>
                  <a:pt x="226" y="669"/>
                  <a:pt x="226" y="672"/>
                </a:cubicBezTo>
                <a:cubicBezTo>
                  <a:pt x="226" y="675"/>
                  <a:pt x="226" y="678"/>
                  <a:pt x="226" y="680"/>
                </a:cubicBezTo>
                <a:close/>
                <a:moveTo>
                  <a:pt x="269" y="746"/>
                </a:moveTo>
                <a:cubicBezTo>
                  <a:pt x="263" y="747"/>
                  <a:pt x="265" y="742"/>
                  <a:pt x="268" y="739"/>
                </a:cubicBezTo>
                <a:cubicBezTo>
                  <a:pt x="270" y="737"/>
                  <a:pt x="272" y="736"/>
                  <a:pt x="275" y="734"/>
                </a:cubicBezTo>
                <a:cubicBezTo>
                  <a:pt x="280" y="732"/>
                  <a:pt x="286" y="730"/>
                  <a:pt x="292" y="730"/>
                </a:cubicBezTo>
                <a:cubicBezTo>
                  <a:pt x="285" y="736"/>
                  <a:pt x="278" y="744"/>
                  <a:pt x="269" y="746"/>
                </a:cubicBezTo>
                <a:close/>
                <a:moveTo>
                  <a:pt x="296" y="709"/>
                </a:moveTo>
                <a:cubicBezTo>
                  <a:pt x="292" y="705"/>
                  <a:pt x="285" y="701"/>
                  <a:pt x="284" y="694"/>
                </a:cubicBezTo>
                <a:cubicBezTo>
                  <a:pt x="282" y="688"/>
                  <a:pt x="289" y="684"/>
                  <a:pt x="293" y="690"/>
                </a:cubicBezTo>
                <a:cubicBezTo>
                  <a:pt x="294" y="693"/>
                  <a:pt x="295" y="697"/>
                  <a:pt x="296" y="700"/>
                </a:cubicBezTo>
                <a:cubicBezTo>
                  <a:pt x="297" y="704"/>
                  <a:pt x="298" y="709"/>
                  <a:pt x="299" y="713"/>
                </a:cubicBezTo>
                <a:cubicBezTo>
                  <a:pt x="298" y="712"/>
                  <a:pt x="297" y="710"/>
                  <a:pt x="296" y="709"/>
                </a:cubicBezTo>
                <a:close/>
                <a:moveTo>
                  <a:pt x="359" y="765"/>
                </a:moveTo>
                <a:cubicBezTo>
                  <a:pt x="353" y="767"/>
                  <a:pt x="354" y="762"/>
                  <a:pt x="357" y="759"/>
                </a:cubicBezTo>
                <a:cubicBezTo>
                  <a:pt x="359" y="757"/>
                  <a:pt x="362" y="755"/>
                  <a:pt x="364" y="754"/>
                </a:cubicBezTo>
                <a:cubicBezTo>
                  <a:pt x="370" y="751"/>
                  <a:pt x="375" y="750"/>
                  <a:pt x="381" y="749"/>
                </a:cubicBezTo>
                <a:cubicBezTo>
                  <a:pt x="375" y="756"/>
                  <a:pt x="367" y="763"/>
                  <a:pt x="359" y="765"/>
                </a:cubicBezTo>
                <a:close/>
                <a:moveTo>
                  <a:pt x="385" y="729"/>
                </a:moveTo>
                <a:cubicBezTo>
                  <a:pt x="381" y="724"/>
                  <a:pt x="375" y="720"/>
                  <a:pt x="373" y="714"/>
                </a:cubicBezTo>
                <a:cubicBezTo>
                  <a:pt x="372" y="707"/>
                  <a:pt x="378" y="703"/>
                  <a:pt x="382" y="710"/>
                </a:cubicBezTo>
                <a:cubicBezTo>
                  <a:pt x="384" y="713"/>
                  <a:pt x="385" y="717"/>
                  <a:pt x="385" y="720"/>
                </a:cubicBezTo>
                <a:cubicBezTo>
                  <a:pt x="387" y="724"/>
                  <a:pt x="388" y="728"/>
                  <a:pt x="388" y="733"/>
                </a:cubicBezTo>
                <a:cubicBezTo>
                  <a:pt x="388" y="731"/>
                  <a:pt x="387" y="730"/>
                  <a:pt x="385" y="729"/>
                </a:cubicBezTo>
                <a:close/>
                <a:moveTo>
                  <a:pt x="407" y="729"/>
                </a:moveTo>
                <a:cubicBezTo>
                  <a:pt x="405" y="730"/>
                  <a:pt x="404" y="731"/>
                  <a:pt x="404" y="733"/>
                </a:cubicBezTo>
                <a:cubicBezTo>
                  <a:pt x="404" y="728"/>
                  <a:pt x="405" y="724"/>
                  <a:pt x="407" y="720"/>
                </a:cubicBezTo>
                <a:cubicBezTo>
                  <a:pt x="407" y="717"/>
                  <a:pt x="408" y="713"/>
                  <a:pt x="410" y="710"/>
                </a:cubicBezTo>
                <a:cubicBezTo>
                  <a:pt x="414" y="703"/>
                  <a:pt x="420" y="707"/>
                  <a:pt x="419" y="714"/>
                </a:cubicBezTo>
                <a:cubicBezTo>
                  <a:pt x="417" y="720"/>
                  <a:pt x="411" y="724"/>
                  <a:pt x="407" y="729"/>
                </a:cubicBezTo>
                <a:close/>
                <a:moveTo>
                  <a:pt x="428" y="754"/>
                </a:moveTo>
                <a:cubicBezTo>
                  <a:pt x="430" y="755"/>
                  <a:pt x="433" y="757"/>
                  <a:pt x="435" y="759"/>
                </a:cubicBezTo>
                <a:cubicBezTo>
                  <a:pt x="438" y="762"/>
                  <a:pt x="439" y="767"/>
                  <a:pt x="433" y="765"/>
                </a:cubicBezTo>
                <a:cubicBezTo>
                  <a:pt x="425" y="763"/>
                  <a:pt x="417" y="756"/>
                  <a:pt x="411" y="749"/>
                </a:cubicBezTo>
                <a:cubicBezTo>
                  <a:pt x="417" y="750"/>
                  <a:pt x="422" y="751"/>
                  <a:pt x="428" y="754"/>
                </a:cubicBezTo>
                <a:close/>
                <a:moveTo>
                  <a:pt x="496" y="709"/>
                </a:moveTo>
                <a:cubicBezTo>
                  <a:pt x="495" y="710"/>
                  <a:pt x="494" y="712"/>
                  <a:pt x="493" y="713"/>
                </a:cubicBezTo>
                <a:cubicBezTo>
                  <a:pt x="494" y="709"/>
                  <a:pt x="495" y="704"/>
                  <a:pt x="496" y="700"/>
                </a:cubicBezTo>
                <a:cubicBezTo>
                  <a:pt x="497" y="697"/>
                  <a:pt x="498" y="693"/>
                  <a:pt x="499" y="690"/>
                </a:cubicBezTo>
                <a:cubicBezTo>
                  <a:pt x="503" y="684"/>
                  <a:pt x="510" y="688"/>
                  <a:pt x="508" y="694"/>
                </a:cubicBezTo>
                <a:cubicBezTo>
                  <a:pt x="507" y="701"/>
                  <a:pt x="500" y="705"/>
                  <a:pt x="496" y="709"/>
                </a:cubicBezTo>
                <a:close/>
                <a:moveTo>
                  <a:pt x="517" y="734"/>
                </a:moveTo>
                <a:cubicBezTo>
                  <a:pt x="520" y="736"/>
                  <a:pt x="522" y="737"/>
                  <a:pt x="524" y="739"/>
                </a:cubicBezTo>
                <a:cubicBezTo>
                  <a:pt x="527" y="742"/>
                  <a:pt x="529" y="747"/>
                  <a:pt x="523" y="746"/>
                </a:cubicBezTo>
                <a:cubicBezTo>
                  <a:pt x="514" y="744"/>
                  <a:pt x="507" y="736"/>
                  <a:pt x="500" y="730"/>
                </a:cubicBezTo>
                <a:cubicBezTo>
                  <a:pt x="506" y="730"/>
                  <a:pt x="512" y="732"/>
                  <a:pt x="517" y="734"/>
                </a:cubicBezTo>
                <a:close/>
                <a:moveTo>
                  <a:pt x="568" y="677"/>
                </a:moveTo>
                <a:cubicBezTo>
                  <a:pt x="567" y="678"/>
                  <a:pt x="567" y="679"/>
                  <a:pt x="566" y="680"/>
                </a:cubicBezTo>
                <a:cubicBezTo>
                  <a:pt x="566" y="678"/>
                  <a:pt x="566" y="675"/>
                  <a:pt x="566" y="672"/>
                </a:cubicBezTo>
                <a:cubicBezTo>
                  <a:pt x="566" y="669"/>
                  <a:pt x="566" y="665"/>
                  <a:pt x="566" y="662"/>
                </a:cubicBezTo>
                <a:cubicBezTo>
                  <a:pt x="566" y="660"/>
                  <a:pt x="567" y="659"/>
                  <a:pt x="567" y="657"/>
                </a:cubicBezTo>
                <a:cubicBezTo>
                  <a:pt x="567" y="653"/>
                  <a:pt x="569" y="652"/>
                  <a:pt x="572" y="655"/>
                </a:cubicBezTo>
                <a:cubicBezTo>
                  <a:pt x="577" y="655"/>
                  <a:pt x="579" y="657"/>
                  <a:pt x="576" y="662"/>
                </a:cubicBezTo>
                <a:cubicBezTo>
                  <a:pt x="575" y="665"/>
                  <a:pt x="574" y="667"/>
                  <a:pt x="573" y="669"/>
                </a:cubicBezTo>
                <a:cubicBezTo>
                  <a:pt x="571" y="672"/>
                  <a:pt x="569" y="674"/>
                  <a:pt x="568" y="677"/>
                </a:cubicBezTo>
                <a:close/>
                <a:moveTo>
                  <a:pt x="595" y="696"/>
                </a:moveTo>
                <a:cubicBezTo>
                  <a:pt x="597" y="697"/>
                  <a:pt x="602" y="698"/>
                  <a:pt x="604" y="700"/>
                </a:cubicBezTo>
                <a:cubicBezTo>
                  <a:pt x="605" y="702"/>
                  <a:pt x="605" y="704"/>
                  <a:pt x="606" y="705"/>
                </a:cubicBezTo>
                <a:cubicBezTo>
                  <a:pt x="604" y="706"/>
                  <a:pt x="603" y="706"/>
                  <a:pt x="602" y="706"/>
                </a:cubicBezTo>
                <a:cubicBezTo>
                  <a:pt x="593" y="705"/>
                  <a:pt x="584" y="700"/>
                  <a:pt x="577" y="695"/>
                </a:cubicBezTo>
                <a:cubicBezTo>
                  <a:pt x="583" y="694"/>
                  <a:pt x="589" y="694"/>
                  <a:pt x="595" y="696"/>
                </a:cubicBezTo>
                <a:close/>
                <a:moveTo>
                  <a:pt x="632" y="630"/>
                </a:moveTo>
                <a:cubicBezTo>
                  <a:pt x="632" y="631"/>
                  <a:pt x="632" y="633"/>
                  <a:pt x="632" y="634"/>
                </a:cubicBezTo>
                <a:cubicBezTo>
                  <a:pt x="631" y="632"/>
                  <a:pt x="630" y="630"/>
                  <a:pt x="630" y="628"/>
                </a:cubicBezTo>
                <a:cubicBezTo>
                  <a:pt x="629" y="624"/>
                  <a:pt x="628" y="621"/>
                  <a:pt x="627" y="618"/>
                </a:cubicBezTo>
                <a:cubicBezTo>
                  <a:pt x="626" y="615"/>
                  <a:pt x="626" y="613"/>
                  <a:pt x="626" y="610"/>
                </a:cubicBezTo>
                <a:cubicBezTo>
                  <a:pt x="629" y="610"/>
                  <a:pt x="632" y="609"/>
                  <a:pt x="635" y="608"/>
                </a:cubicBezTo>
                <a:cubicBezTo>
                  <a:pt x="640" y="610"/>
                  <a:pt x="633" y="626"/>
                  <a:pt x="632" y="630"/>
                </a:cubicBezTo>
                <a:close/>
                <a:moveTo>
                  <a:pt x="662" y="641"/>
                </a:moveTo>
                <a:cubicBezTo>
                  <a:pt x="665" y="641"/>
                  <a:pt x="668" y="640"/>
                  <a:pt x="671" y="641"/>
                </a:cubicBezTo>
                <a:cubicBezTo>
                  <a:pt x="673" y="641"/>
                  <a:pt x="675" y="642"/>
                  <a:pt x="674" y="645"/>
                </a:cubicBezTo>
                <a:cubicBezTo>
                  <a:pt x="676" y="647"/>
                  <a:pt x="676" y="648"/>
                  <a:pt x="674" y="648"/>
                </a:cubicBezTo>
                <a:cubicBezTo>
                  <a:pt x="671" y="651"/>
                  <a:pt x="658" y="648"/>
                  <a:pt x="655" y="647"/>
                </a:cubicBezTo>
                <a:cubicBezTo>
                  <a:pt x="652" y="647"/>
                  <a:pt x="649" y="646"/>
                  <a:pt x="646" y="645"/>
                </a:cubicBezTo>
                <a:cubicBezTo>
                  <a:pt x="651" y="643"/>
                  <a:pt x="656" y="641"/>
                  <a:pt x="662" y="641"/>
                </a:cubicBezTo>
                <a:close/>
                <a:moveTo>
                  <a:pt x="669" y="576"/>
                </a:moveTo>
                <a:cubicBezTo>
                  <a:pt x="667" y="573"/>
                  <a:pt x="666" y="571"/>
                  <a:pt x="665" y="568"/>
                </a:cubicBezTo>
                <a:cubicBezTo>
                  <a:pt x="662" y="561"/>
                  <a:pt x="668" y="553"/>
                  <a:pt x="673" y="561"/>
                </a:cubicBezTo>
                <a:cubicBezTo>
                  <a:pt x="676" y="567"/>
                  <a:pt x="674" y="574"/>
                  <a:pt x="674" y="580"/>
                </a:cubicBezTo>
                <a:cubicBezTo>
                  <a:pt x="674" y="582"/>
                  <a:pt x="675" y="584"/>
                  <a:pt x="675" y="586"/>
                </a:cubicBezTo>
                <a:cubicBezTo>
                  <a:pt x="673" y="583"/>
                  <a:pt x="671" y="579"/>
                  <a:pt x="669" y="576"/>
                </a:cubicBezTo>
                <a:close/>
                <a:moveTo>
                  <a:pt x="706" y="584"/>
                </a:moveTo>
                <a:cubicBezTo>
                  <a:pt x="709" y="583"/>
                  <a:pt x="712" y="582"/>
                  <a:pt x="715" y="582"/>
                </a:cubicBezTo>
                <a:cubicBezTo>
                  <a:pt x="716" y="582"/>
                  <a:pt x="718" y="582"/>
                  <a:pt x="719" y="582"/>
                </a:cubicBezTo>
                <a:cubicBezTo>
                  <a:pt x="720" y="583"/>
                  <a:pt x="721" y="585"/>
                  <a:pt x="722" y="586"/>
                </a:cubicBezTo>
                <a:cubicBezTo>
                  <a:pt x="721" y="591"/>
                  <a:pt x="706" y="591"/>
                  <a:pt x="702" y="592"/>
                </a:cubicBezTo>
                <a:cubicBezTo>
                  <a:pt x="699" y="592"/>
                  <a:pt x="695" y="592"/>
                  <a:pt x="692" y="592"/>
                </a:cubicBezTo>
                <a:cubicBezTo>
                  <a:pt x="696" y="589"/>
                  <a:pt x="701" y="586"/>
                  <a:pt x="706" y="584"/>
                </a:cubicBezTo>
                <a:close/>
                <a:moveTo>
                  <a:pt x="740" y="517"/>
                </a:moveTo>
                <a:cubicBezTo>
                  <a:pt x="743" y="516"/>
                  <a:pt x="746" y="515"/>
                  <a:pt x="749" y="515"/>
                </a:cubicBezTo>
                <a:cubicBezTo>
                  <a:pt x="751" y="515"/>
                  <a:pt x="752" y="515"/>
                  <a:pt x="754" y="515"/>
                </a:cubicBezTo>
                <a:cubicBezTo>
                  <a:pt x="755" y="516"/>
                  <a:pt x="755" y="518"/>
                  <a:pt x="756" y="519"/>
                </a:cubicBezTo>
                <a:cubicBezTo>
                  <a:pt x="755" y="524"/>
                  <a:pt x="740" y="525"/>
                  <a:pt x="737" y="525"/>
                </a:cubicBezTo>
                <a:cubicBezTo>
                  <a:pt x="733" y="525"/>
                  <a:pt x="730" y="525"/>
                  <a:pt x="726" y="525"/>
                </a:cubicBezTo>
                <a:cubicBezTo>
                  <a:pt x="730" y="522"/>
                  <a:pt x="735" y="519"/>
                  <a:pt x="740" y="517"/>
                </a:cubicBezTo>
                <a:close/>
                <a:moveTo>
                  <a:pt x="765" y="446"/>
                </a:moveTo>
                <a:cubicBezTo>
                  <a:pt x="760" y="447"/>
                  <a:pt x="756" y="448"/>
                  <a:pt x="752" y="449"/>
                </a:cubicBezTo>
                <a:cubicBezTo>
                  <a:pt x="756" y="444"/>
                  <a:pt x="760" y="441"/>
                  <a:pt x="766" y="438"/>
                </a:cubicBezTo>
                <a:cubicBezTo>
                  <a:pt x="768" y="437"/>
                  <a:pt x="780" y="431"/>
                  <a:pt x="781" y="436"/>
                </a:cubicBezTo>
                <a:cubicBezTo>
                  <a:pt x="782" y="441"/>
                  <a:pt x="767" y="445"/>
                  <a:pt x="765" y="446"/>
                </a:cubicBezTo>
                <a:close/>
              </a:path>
            </a:pathLst>
          </a:custGeom>
          <a:solidFill>
            <a:srgbClr val="AAA38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 name="矩形 30"/>
          <p:cNvSpPr/>
          <p:nvPr/>
        </p:nvSpPr>
        <p:spPr>
          <a:xfrm>
            <a:off x="3184150" y="3968840"/>
            <a:ext cx="5827236" cy="769441"/>
          </a:xfrm>
          <a:prstGeom prst="rect">
            <a:avLst/>
          </a:prstGeom>
          <a:noFill/>
        </p:spPr>
        <p:txBody>
          <a:bodyPr wrap="none">
            <a:spAutoFit/>
          </a:bodyPr>
          <a:lstStyle/>
          <a:p>
            <a:pPr algn="ctr"/>
            <a:r>
              <a:rPr lang="zh-CN" altLang="en-US" sz="4400" dirty="0">
                <a:solidFill>
                  <a:schemeClr val="tx1">
                    <a:lumMod val="75000"/>
                    <a:lumOff val="25000"/>
                  </a:schemeClr>
                </a:solidFill>
                <a:latin typeface="微软雅黑" panose="020B0503020204020204" pitchFamily="34" charset="-122"/>
                <a:ea typeface="微软雅黑" panose="020B0503020204020204" pitchFamily="34" charset="-122"/>
              </a:rPr>
              <a:t>请在此处输入您的标题</a:t>
            </a:r>
          </a:p>
        </p:txBody>
      </p:sp>
      <p:cxnSp>
        <p:nvCxnSpPr>
          <p:cNvPr id="32" name="直接连接符 31"/>
          <p:cNvCxnSpPr/>
          <p:nvPr/>
        </p:nvCxnSpPr>
        <p:spPr>
          <a:xfrm>
            <a:off x="3348681" y="4765336"/>
            <a:ext cx="5548184" cy="0"/>
          </a:xfrm>
          <a:prstGeom prst="line">
            <a:avLst/>
          </a:prstGeom>
          <a:ln>
            <a:solidFill>
              <a:srgbClr val="FBB040"/>
            </a:solidFill>
          </a:ln>
        </p:spPr>
        <p:style>
          <a:lnRef idx="1">
            <a:schemeClr val="accent1"/>
          </a:lnRef>
          <a:fillRef idx="0">
            <a:schemeClr val="accent1"/>
          </a:fillRef>
          <a:effectRef idx="0">
            <a:schemeClr val="accent1"/>
          </a:effectRef>
          <a:fontRef idx="minor">
            <a:schemeClr val="tx1"/>
          </a:fontRef>
        </p:style>
      </p:cxnSp>
      <p:sp>
        <p:nvSpPr>
          <p:cNvPr id="33" name="矩形 32"/>
          <p:cNvSpPr/>
          <p:nvPr/>
        </p:nvSpPr>
        <p:spPr>
          <a:xfrm>
            <a:off x="3226043" y="4789977"/>
            <a:ext cx="5794393" cy="813511"/>
          </a:xfrm>
          <a:prstGeom prst="rect">
            <a:avLst/>
          </a:prstGeom>
        </p:spPr>
        <p:txBody>
          <a:bodyPr/>
          <a:lstStyle/>
          <a:p>
            <a:pPr algn="just">
              <a:lnSpc>
                <a:spcPct val="130000"/>
              </a:lnSpc>
              <a:spcBef>
                <a:spcPts val="600"/>
              </a:spcBef>
              <a:spcAft>
                <a:spcPts val="600"/>
              </a:spcAft>
              <a:buClr>
                <a:srgbClr val="00B050"/>
              </a:buClr>
              <a:buSzPct val="80000"/>
              <a:defRPr/>
            </a:pPr>
            <a:r>
              <a:rPr lang="zh-CN" altLang="en-US" sz="1600" dirty="0" smtClean="0">
                <a:solidFill>
                  <a:schemeClr val="tx1">
                    <a:lumMod val="75000"/>
                    <a:lumOff val="25000"/>
                  </a:schemeClr>
                </a:solidFill>
                <a:latin typeface="宋体" panose="02010600030101010101" pitchFamily="2" charset="-122"/>
                <a:ea typeface="宋体" panose="02010600030101010101" pitchFamily="2" charset="-122"/>
              </a:rPr>
              <a:t>请在此处输入您的内容请在此处输入您的内容请在此处输入您的内容</a:t>
            </a:r>
            <a:endParaRPr lang="zh-CN" altLang="en-US" sz="1600" dirty="0">
              <a:solidFill>
                <a:schemeClr val="tx1">
                  <a:lumMod val="75000"/>
                  <a:lumOff val="25000"/>
                </a:schemeClr>
              </a:solidFill>
              <a:latin typeface="宋体" panose="02010600030101010101" pitchFamily="2" charset="-122"/>
              <a:ea typeface="宋体" panose="02010600030101010101" pitchFamily="2" charset="-122"/>
            </a:endParaRPr>
          </a:p>
        </p:txBody>
      </p:sp>
      <p:sp>
        <p:nvSpPr>
          <p:cNvPr id="30" name="椭圆 29"/>
          <p:cNvSpPr/>
          <p:nvPr/>
        </p:nvSpPr>
        <p:spPr>
          <a:xfrm>
            <a:off x="4981728" y="1169638"/>
            <a:ext cx="2234648" cy="2234648"/>
          </a:xfrm>
          <a:prstGeom prst="ellipse">
            <a:avLst/>
          </a:prstGeom>
          <a:solidFill>
            <a:srgbClr val="FBB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p>
        </p:txBody>
      </p:sp>
      <p:sp>
        <p:nvSpPr>
          <p:cNvPr id="34" name="MH_Number_1"/>
          <p:cNvSpPr/>
          <p:nvPr>
            <p:custDataLst>
              <p:tags r:id="rId1"/>
            </p:custDataLst>
          </p:nvPr>
        </p:nvSpPr>
        <p:spPr>
          <a:xfrm>
            <a:off x="5275847" y="1436398"/>
            <a:ext cx="1646411" cy="1646411"/>
          </a:xfrm>
          <a:prstGeom prst="ellipse">
            <a:avLst/>
          </a:prstGeom>
          <a:noFill/>
          <a:ln w="28575">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r>
              <a:rPr lang="en-US" altLang="zh-CN" sz="16600" dirty="0">
                <a:solidFill>
                  <a:schemeClr val="tx1">
                    <a:lumMod val="75000"/>
                    <a:lumOff val="25000"/>
                  </a:schemeClr>
                </a:solidFill>
                <a:latin typeface="微软雅黑" panose="020B0503020204020204" pitchFamily="34" charset="-122"/>
                <a:ea typeface="微软雅黑" panose="020B0503020204020204" pitchFamily="34" charset="-122"/>
                <a:cs typeface="Times New Roman" panose="02020603050405020304" pitchFamily="18" charset="0"/>
              </a:rPr>
              <a:t>2</a:t>
            </a:r>
            <a:endParaRPr lang="zh-CN" altLang="en-US" sz="16600" dirty="0">
              <a:solidFill>
                <a:schemeClr val="tx1">
                  <a:lumMod val="75000"/>
                  <a:lumOff val="25000"/>
                </a:schemeClr>
              </a:solidFill>
              <a:latin typeface="微软雅黑" panose="020B0503020204020204" pitchFamily="34" charset="-122"/>
              <a:ea typeface="微软雅黑" panose="020B0503020204020204" pitchFamily="34" charset="-122"/>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900"/>
                                  </p:stCondLst>
                                  <p:childTnLst>
                                    <p:set>
                                      <p:cBhvr>
                                        <p:cTn id="6" dur="1" fill="hold">
                                          <p:stCondLst>
                                            <p:cond delay="0"/>
                                          </p:stCondLst>
                                        </p:cTn>
                                        <p:tgtEl>
                                          <p:spTgt spid="31"/>
                                        </p:tgtEl>
                                        <p:attrNameLst>
                                          <p:attrName>style.visibility</p:attrName>
                                        </p:attrNameLst>
                                      </p:cBhvr>
                                      <p:to>
                                        <p:strVal val="visible"/>
                                      </p:to>
                                    </p:set>
                                    <p:animEffect transition="in" filter="wipe(left)">
                                      <p:cBhvr>
                                        <p:cTn id="7" dur="500"/>
                                        <p:tgtEl>
                                          <p:spTgt spid="31"/>
                                        </p:tgtEl>
                                      </p:cBhvr>
                                    </p:animEffect>
                                  </p:childTnLst>
                                </p:cTn>
                              </p:par>
                              <p:par>
                                <p:cTn id="8" presetID="22" presetClass="entr" presetSubtype="8" fill="hold" nodeType="withEffect">
                                  <p:stCondLst>
                                    <p:cond delay="600"/>
                                  </p:stCondLst>
                                  <p:childTnLst>
                                    <p:set>
                                      <p:cBhvr>
                                        <p:cTn id="9" dur="1" fill="hold">
                                          <p:stCondLst>
                                            <p:cond delay="0"/>
                                          </p:stCondLst>
                                        </p:cTn>
                                        <p:tgtEl>
                                          <p:spTgt spid="32"/>
                                        </p:tgtEl>
                                        <p:attrNameLst>
                                          <p:attrName>style.visibility</p:attrName>
                                        </p:attrNameLst>
                                      </p:cBhvr>
                                      <p:to>
                                        <p:strVal val="visible"/>
                                      </p:to>
                                    </p:set>
                                    <p:animEffect transition="in" filter="wipe(left)">
                                      <p:cBhvr>
                                        <p:cTn id="10" dur="500"/>
                                        <p:tgtEl>
                                          <p:spTgt spid="32"/>
                                        </p:tgtEl>
                                      </p:cBhvr>
                                    </p:animEffect>
                                  </p:childTnLst>
                                </p:cTn>
                              </p:par>
                              <p:par>
                                <p:cTn id="11" presetID="10" presetClass="entr" presetSubtype="0" fill="hold" grpId="0" nodeType="withEffect">
                                  <p:stCondLst>
                                    <p:cond delay="800"/>
                                  </p:stCondLst>
                                  <p:iterate type="wd">
                                    <p:tmPct val="10000"/>
                                  </p:iterate>
                                  <p:childTnLst>
                                    <p:set>
                                      <p:cBhvr>
                                        <p:cTn id="12" dur="1" fill="hold">
                                          <p:stCondLst>
                                            <p:cond delay="0"/>
                                          </p:stCondLst>
                                        </p:cTn>
                                        <p:tgtEl>
                                          <p:spTgt spid="33"/>
                                        </p:tgtEl>
                                        <p:attrNameLst>
                                          <p:attrName>style.visibility</p:attrName>
                                        </p:attrNameLst>
                                      </p:cBhvr>
                                      <p:to>
                                        <p:strVal val="visible"/>
                                      </p:to>
                                    </p:set>
                                    <p:animEffect transition="in" filter="fade">
                                      <p:cBhvr>
                                        <p:cTn id="13"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P spid="3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H_Entry_1"/>
          <p:cNvSpPr/>
          <p:nvPr>
            <p:custDataLst>
              <p:tags r:id="rId1"/>
            </p:custDataLst>
          </p:nvPr>
        </p:nvSpPr>
        <p:spPr>
          <a:xfrm>
            <a:off x="4089400" y="246061"/>
            <a:ext cx="4016089" cy="498614"/>
          </a:xfrm>
          <a:prstGeom prst="roundRect">
            <a:avLst>
              <a:gd name="adj" fmla="val 9124"/>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r>
              <a:rPr lang="zh-CN" altLang="en-US" sz="2800" spc="200" dirty="0">
                <a:solidFill>
                  <a:schemeClr val="tx1">
                    <a:lumMod val="75000"/>
                    <a:lumOff val="25000"/>
                  </a:schemeClr>
                </a:solidFill>
                <a:latin typeface="微软雅黑" panose="020B0503020204020204" pitchFamily="34" charset="-122"/>
                <a:ea typeface="微软雅黑" panose="020B0503020204020204" pitchFamily="34" charset="-122"/>
              </a:rPr>
              <a:t>此处输入您的标题</a:t>
            </a:r>
          </a:p>
        </p:txBody>
      </p:sp>
      <p:sp>
        <p:nvSpPr>
          <p:cNvPr id="5" name="矩形 4"/>
          <p:cNvSpPr/>
          <p:nvPr/>
        </p:nvSpPr>
        <p:spPr>
          <a:xfrm>
            <a:off x="4025900" y="795933"/>
            <a:ext cx="4154344" cy="261610"/>
          </a:xfrm>
          <a:prstGeom prst="rect">
            <a:avLst/>
          </a:prstGeom>
        </p:spPr>
        <p:txBody>
          <a:bodyPr wrap="square">
            <a:spAutoFit/>
          </a:bodyPr>
          <a:lstStyle/>
          <a:p>
            <a:pPr algn="ctr"/>
            <a:r>
              <a:rPr lang="en-US" altLang="zh-CN" sz="1100" dirty="0">
                <a:solidFill>
                  <a:schemeClr val="tx1">
                    <a:lumMod val="75000"/>
                    <a:lumOff val="25000"/>
                  </a:schemeClr>
                </a:solidFill>
                <a:latin typeface="微软雅黑" panose="020B0503020204020204" pitchFamily="34" charset="-122"/>
                <a:ea typeface="微软雅黑" panose="020B0503020204020204" pitchFamily="34" charset="-122"/>
              </a:rPr>
              <a:t>LOREM IPSUM DOLOR SIT AMET CONSECTETUER LOREM</a:t>
            </a:r>
            <a:endParaRPr lang="zh-CN" altLang="en-US" sz="1100" dirty="0"/>
          </a:p>
        </p:txBody>
      </p:sp>
      <p:cxnSp>
        <p:nvCxnSpPr>
          <p:cNvPr id="6" name="直接连接符 5"/>
          <p:cNvCxnSpPr/>
          <p:nvPr/>
        </p:nvCxnSpPr>
        <p:spPr>
          <a:xfrm>
            <a:off x="460301" y="761806"/>
            <a:ext cx="11363399" cy="0"/>
          </a:xfrm>
          <a:prstGeom prst="line">
            <a:avLst/>
          </a:prstGeom>
          <a:ln>
            <a:solidFill>
              <a:srgbClr val="FBB040"/>
            </a:solidFill>
          </a:ln>
        </p:spPr>
        <p:style>
          <a:lnRef idx="1">
            <a:schemeClr val="accent1"/>
          </a:lnRef>
          <a:fillRef idx="0">
            <a:schemeClr val="accent1"/>
          </a:fillRef>
          <a:effectRef idx="0">
            <a:schemeClr val="accent1"/>
          </a:effectRef>
          <a:fontRef idx="minor">
            <a:schemeClr val="tx1"/>
          </a:fontRef>
        </p:style>
      </p:cxnSp>
      <p:sp>
        <p:nvSpPr>
          <p:cNvPr id="7" name="椭圆 6"/>
          <p:cNvSpPr/>
          <p:nvPr/>
        </p:nvSpPr>
        <p:spPr>
          <a:xfrm>
            <a:off x="4269960" y="446473"/>
            <a:ext cx="119307" cy="119307"/>
          </a:xfrm>
          <a:prstGeom prst="ellipse">
            <a:avLst/>
          </a:prstGeom>
          <a:solidFill>
            <a:srgbClr val="FBB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7744679" y="446473"/>
            <a:ext cx="119307" cy="119307"/>
          </a:xfrm>
          <a:prstGeom prst="ellipse">
            <a:avLst/>
          </a:prstGeom>
          <a:solidFill>
            <a:srgbClr val="FBB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8"/>
          <p:cNvGrpSpPr/>
          <p:nvPr/>
        </p:nvGrpSpPr>
        <p:grpSpPr>
          <a:xfrm>
            <a:off x="6500625" y="1390680"/>
            <a:ext cx="2811463" cy="2811463"/>
            <a:chOff x="6500625" y="1177320"/>
            <a:chExt cx="2811463" cy="2811463"/>
          </a:xfrm>
        </p:grpSpPr>
        <p:sp>
          <p:nvSpPr>
            <p:cNvPr id="10" name="Oval 13"/>
            <p:cNvSpPr>
              <a:spLocks noChangeArrowheads="1"/>
            </p:cNvSpPr>
            <p:nvPr/>
          </p:nvSpPr>
          <p:spPr bwMode="auto">
            <a:xfrm>
              <a:off x="6500625" y="1177320"/>
              <a:ext cx="2811463" cy="2811463"/>
            </a:xfrm>
            <a:prstGeom prst="ellipse">
              <a:avLst/>
            </a:prstGeom>
            <a:solidFill>
              <a:schemeClr val="accent3"/>
            </a:solidFill>
            <a:ln>
              <a:noFill/>
            </a:ln>
          </p:spPr>
          <p:txBody>
            <a:bodyPr vert="horz" wrap="square" lIns="91440" tIns="45720" rIns="91440" bIns="45720" numCol="1" anchor="t" anchorCtr="0" compatLnSpc="1"/>
            <a:lstStyle/>
            <a:p>
              <a:endParaRPr lang="zh-CN" altLang="en-US"/>
            </a:p>
          </p:txBody>
        </p:sp>
        <p:grpSp>
          <p:nvGrpSpPr>
            <p:cNvPr id="11" name="组合 10"/>
            <p:cNvGrpSpPr/>
            <p:nvPr/>
          </p:nvGrpSpPr>
          <p:grpSpPr>
            <a:xfrm>
              <a:off x="8027800" y="1732945"/>
              <a:ext cx="436563" cy="563562"/>
              <a:chOff x="8027800" y="1732945"/>
              <a:chExt cx="436563" cy="563562"/>
            </a:xfrm>
          </p:grpSpPr>
          <p:sp>
            <p:nvSpPr>
              <p:cNvPr id="13" name="Freeform 43"/>
              <p:cNvSpPr>
                <a:spLocks noEditPoints="1"/>
              </p:cNvSpPr>
              <p:nvPr/>
            </p:nvSpPr>
            <p:spPr bwMode="auto">
              <a:xfrm>
                <a:off x="8027800" y="1732945"/>
                <a:ext cx="436563" cy="393700"/>
              </a:xfrm>
              <a:custGeom>
                <a:avLst/>
                <a:gdLst>
                  <a:gd name="T0" fmla="*/ 51 w 103"/>
                  <a:gd name="T1" fmla="*/ 0 h 93"/>
                  <a:gd name="T2" fmla="*/ 0 w 103"/>
                  <a:gd name="T3" fmla="*/ 52 h 93"/>
                  <a:gd name="T4" fmla="*/ 20 w 103"/>
                  <a:gd name="T5" fmla="*/ 93 h 93"/>
                  <a:gd name="T6" fmla="*/ 20 w 103"/>
                  <a:gd name="T7" fmla="*/ 93 h 93"/>
                  <a:gd name="T8" fmla="*/ 82 w 103"/>
                  <a:gd name="T9" fmla="*/ 93 h 93"/>
                  <a:gd name="T10" fmla="*/ 83 w 103"/>
                  <a:gd name="T11" fmla="*/ 93 h 93"/>
                  <a:gd name="T12" fmla="*/ 103 w 103"/>
                  <a:gd name="T13" fmla="*/ 52 h 93"/>
                  <a:gd name="T14" fmla="*/ 51 w 103"/>
                  <a:gd name="T15" fmla="*/ 0 h 93"/>
                  <a:gd name="T16" fmla="*/ 81 w 103"/>
                  <a:gd name="T17" fmla="*/ 89 h 93"/>
                  <a:gd name="T18" fmla="*/ 62 w 103"/>
                  <a:gd name="T19" fmla="*/ 89 h 93"/>
                  <a:gd name="T20" fmla="*/ 62 w 103"/>
                  <a:gd name="T21" fmla="*/ 36 h 93"/>
                  <a:gd name="T22" fmla="*/ 58 w 103"/>
                  <a:gd name="T23" fmla="*/ 36 h 93"/>
                  <a:gd name="T24" fmla="*/ 58 w 103"/>
                  <a:gd name="T25" fmla="*/ 89 h 93"/>
                  <a:gd name="T26" fmla="*/ 41 w 103"/>
                  <a:gd name="T27" fmla="*/ 89 h 93"/>
                  <a:gd name="T28" fmla="*/ 41 w 103"/>
                  <a:gd name="T29" fmla="*/ 36 h 93"/>
                  <a:gd name="T30" fmla="*/ 37 w 103"/>
                  <a:gd name="T31" fmla="*/ 36 h 93"/>
                  <a:gd name="T32" fmla="*/ 37 w 103"/>
                  <a:gd name="T33" fmla="*/ 89 h 93"/>
                  <a:gd name="T34" fmla="*/ 22 w 103"/>
                  <a:gd name="T35" fmla="*/ 89 h 93"/>
                  <a:gd name="T36" fmla="*/ 4 w 103"/>
                  <a:gd name="T37" fmla="*/ 52 h 93"/>
                  <a:gd name="T38" fmla="*/ 51 w 103"/>
                  <a:gd name="T39" fmla="*/ 4 h 93"/>
                  <a:gd name="T40" fmla="*/ 99 w 103"/>
                  <a:gd name="T41" fmla="*/ 52 h 93"/>
                  <a:gd name="T42" fmla="*/ 81 w 103"/>
                  <a:gd name="T43" fmla="*/ 89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3" h="93">
                    <a:moveTo>
                      <a:pt x="51" y="0"/>
                    </a:moveTo>
                    <a:cubicBezTo>
                      <a:pt x="23" y="0"/>
                      <a:pt x="0" y="23"/>
                      <a:pt x="0" y="52"/>
                    </a:cubicBezTo>
                    <a:cubicBezTo>
                      <a:pt x="0" y="68"/>
                      <a:pt x="7" y="83"/>
                      <a:pt x="20" y="93"/>
                    </a:cubicBezTo>
                    <a:cubicBezTo>
                      <a:pt x="20" y="93"/>
                      <a:pt x="20" y="93"/>
                      <a:pt x="20" y="93"/>
                    </a:cubicBezTo>
                    <a:cubicBezTo>
                      <a:pt x="82" y="93"/>
                      <a:pt x="82" y="93"/>
                      <a:pt x="82" y="93"/>
                    </a:cubicBezTo>
                    <a:cubicBezTo>
                      <a:pt x="83" y="93"/>
                      <a:pt x="83" y="93"/>
                      <a:pt x="83" y="93"/>
                    </a:cubicBezTo>
                    <a:cubicBezTo>
                      <a:pt x="96" y="83"/>
                      <a:pt x="103" y="68"/>
                      <a:pt x="103" y="52"/>
                    </a:cubicBezTo>
                    <a:cubicBezTo>
                      <a:pt x="103" y="23"/>
                      <a:pt x="80" y="0"/>
                      <a:pt x="51" y="0"/>
                    </a:cubicBezTo>
                    <a:close/>
                    <a:moveTo>
                      <a:pt x="81" y="89"/>
                    </a:moveTo>
                    <a:cubicBezTo>
                      <a:pt x="62" y="89"/>
                      <a:pt x="62" y="89"/>
                      <a:pt x="62" y="89"/>
                    </a:cubicBezTo>
                    <a:cubicBezTo>
                      <a:pt x="62" y="36"/>
                      <a:pt x="62" y="36"/>
                      <a:pt x="62" y="36"/>
                    </a:cubicBezTo>
                    <a:cubicBezTo>
                      <a:pt x="58" y="36"/>
                      <a:pt x="58" y="36"/>
                      <a:pt x="58" y="36"/>
                    </a:cubicBezTo>
                    <a:cubicBezTo>
                      <a:pt x="58" y="89"/>
                      <a:pt x="58" y="89"/>
                      <a:pt x="58" y="89"/>
                    </a:cubicBezTo>
                    <a:cubicBezTo>
                      <a:pt x="41" y="89"/>
                      <a:pt x="41" y="89"/>
                      <a:pt x="41" y="89"/>
                    </a:cubicBezTo>
                    <a:cubicBezTo>
                      <a:pt x="41" y="36"/>
                      <a:pt x="41" y="36"/>
                      <a:pt x="41" y="36"/>
                    </a:cubicBezTo>
                    <a:cubicBezTo>
                      <a:pt x="37" y="36"/>
                      <a:pt x="37" y="36"/>
                      <a:pt x="37" y="36"/>
                    </a:cubicBezTo>
                    <a:cubicBezTo>
                      <a:pt x="37" y="89"/>
                      <a:pt x="37" y="89"/>
                      <a:pt x="37" y="89"/>
                    </a:cubicBezTo>
                    <a:cubicBezTo>
                      <a:pt x="22" y="89"/>
                      <a:pt x="22" y="89"/>
                      <a:pt x="22" y="89"/>
                    </a:cubicBezTo>
                    <a:cubicBezTo>
                      <a:pt x="10" y="80"/>
                      <a:pt x="4" y="66"/>
                      <a:pt x="4" y="52"/>
                    </a:cubicBezTo>
                    <a:cubicBezTo>
                      <a:pt x="4" y="26"/>
                      <a:pt x="25" y="4"/>
                      <a:pt x="51" y="4"/>
                    </a:cubicBezTo>
                    <a:cubicBezTo>
                      <a:pt x="78" y="4"/>
                      <a:pt x="99" y="26"/>
                      <a:pt x="99" y="52"/>
                    </a:cubicBezTo>
                    <a:cubicBezTo>
                      <a:pt x="99" y="66"/>
                      <a:pt x="92" y="80"/>
                      <a:pt x="81" y="89"/>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 name="Rectangle 44"/>
              <p:cNvSpPr>
                <a:spLocks noChangeArrowheads="1"/>
              </p:cNvSpPr>
              <p:nvPr/>
            </p:nvSpPr>
            <p:spPr bwMode="auto">
              <a:xfrm>
                <a:off x="8111938" y="2152045"/>
                <a:ext cx="255588" cy="1746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15" name="Rectangle 45"/>
              <p:cNvSpPr>
                <a:spLocks noChangeArrowheads="1"/>
              </p:cNvSpPr>
              <p:nvPr/>
            </p:nvSpPr>
            <p:spPr bwMode="auto">
              <a:xfrm>
                <a:off x="8129400" y="2194907"/>
                <a:ext cx="220663" cy="1746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16" name="Freeform 46"/>
              <p:cNvSpPr>
                <a:spLocks noEditPoints="1"/>
              </p:cNvSpPr>
              <p:nvPr/>
            </p:nvSpPr>
            <p:spPr bwMode="auto">
              <a:xfrm>
                <a:off x="8159563" y="2233007"/>
                <a:ext cx="160338" cy="63500"/>
              </a:xfrm>
              <a:custGeom>
                <a:avLst/>
                <a:gdLst>
                  <a:gd name="T0" fmla="*/ 0 w 101"/>
                  <a:gd name="T1" fmla="*/ 11 h 40"/>
                  <a:gd name="T2" fmla="*/ 26 w 101"/>
                  <a:gd name="T3" fmla="*/ 11 h 40"/>
                  <a:gd name="T4" fmla="*/ 26 w 101"/>
                  <a:gd name="T5" fmla="*/ 40 h 40"/>
                  <a:gd name="T6" fmla="*/ 77 w 101"/>
                  <a:gd name="T7" fmla="*/ 40 h 40"/>
                  <a:gd name="T8" fmla="*/ 77 w 101"/>
                  <a:gd name="T9" fmla="*/ 11 h 40"/>
                  <a:gd name="T10" fmla="*/ 101 w 101"/>
                  <a:gd name="T11" fmla="*/ 11 h 40"/>
                  <a:gd name="T12" fmla="*/ 101 w 101"/>
                  <a:gd name="T13" fmla="*/ 0 h 40"/>
                  <a:gd name="T14" fmla="*/ 0 w 101"/>
                  <a:gd name="T15" fmla="*/ 0 h 40"/>
                  <a:gd name="T16" fmla="*/ 0 w 101"/>
                  <a:gd name="T17" fmla="*/ 11 h 40"/>
                  <a:gd name="T18" fmla="*/ 67 w 101"/>
                  <a:gd name="T19" fmla="*/ 29 h 40"/>
                  <a:gd name="T20" fmla="*/ 37 w 101"/>
                  <a:gd name="T21" fmla="*/ 29 h 40"/>
                  <a:gd name="T22" fmla="*/ 37 w 101"/>
                  <a:gd name="T23" fmla="*/ 11 h 40"/>
                  <a:gd name="T24" fmla="*/ 67 w 101"/>
                  <a:gd name="T25" fmla="*/ 11 h 40"/>
                  <a:gd name="T26" fmla="*/ 67 w 101"/>
                  <a:gd name="T27" fmla="*/ 29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01" h="40">
                    <a:moveTo>
                      <a:pt x="0" y="11"/>
                    </a:moveTo>
                    <a:lnTo>
                      <a:pt x="26" y="11"/>
                    </a:lnTo>
                    <a:lnTo>
                      <a:pt x="26" y="40"/>
                    </a:lnTo>
                    <a:lnTo>
                      <a:pt x="77" y="40"/>
                    </a:lnTo>
                    <a:lnTo>
                      <a:pt x="77" y="11"/>
                    </a:lnTo>
                    <a:lnTo>
                      <a:pt x="101" y="11"/>
                    </a:lnTo>
                    <a:lnTo>
                      <a:pt x="101" y="0"/>
                    </a:lnTo>
                    <a:lnTo>
                      <a:pt x="0" y="0"/>
                    </a:lnTo>
                    <a:lnTo>
                      <a:pt x="0" y="11"/>
                    </a:lnTo>
                    <a:close/>
                    <a:moveTo>
                      <a:pt x="67" y="29"/>
                    </a:moveTo>
                    <a:lnTo>
                      <a:pt x="37" y="29"/>
                    </a:lnTo>
                    <a:lnTo>
                      <a:pt x="37" y="11"/>
                    </a:lnTo>
                    <a:lnTo>
                      <a:pt x="67" y="11"/>
                    </a:lnTo>
                    <a:lnTo>
                      <a:pt x="67" y="29"/>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12" name="文本框 11"/>
            <p:cNvSpPr txBox="1"/>
            <p:nvPr/>
          </p:nvSpPr>
          <p:spPr>
            <a:xfrm>
              <a:off x="7515150" y="2419598"/>
              <a:ext cx="1428587" cy="1310640"/>
            </a:xfrm>
            <a:prstGeom prst="rect">
              <a:avLst/>
            </a:prstGeom>
            <a:noFill/>
          </p:spPr>
          <p:txBody>
            <a:bodyPr wrap="square" rtlCol="0">
              <a:spAutoFit/>
            </a:bodyPr>
            <a:lstStyle/>
            <a:p>
              <a:pPr>
                <a:spcBef>
                  <a:spcPct val="0"/>
                </a:spcBef>
              </a:pPr>
              <a:r>
                <a:rPr lang="zh-CN" altLang="en-US" sz="1600" dirty="0" smtClean="0">
                  <a:solidFill>
                    <a:schemeClr val="bg1"/>
                  </a:solidFill>
                  <a:latin typeface="宋体" panose="02010600030101010101" pitchFamily="2" charset="-122"/>
                  <a:ea typeface="宋体" panose="02010600030101010101" pitchFamily="2" charset="-122"/>
                </a:rPr>
                <a:t>请在此处输入您的内容请在此处输入您的内容请在此处输入您的内容</a:t>
              </a:r>
              <a:endParaRPr lang="zh-CN" altLang="en-US" sz="1600" dirty="0">
                <a:solidFill>
                  <a:schemeClr val="bg1"/>
                </a:solidFill>
                <a:latin typeface="宋体" panose="02010600030101010101" pitchFamily="2" charset="-122"/>
                <a:ea typeface="宋体" panose="02010600030101010101" pitchFamily="2" charset="-122"/>
              </a:endParaRPr>
            </a:p>
          </p:txBody>
        </p:sp>
      </p:grpSp>
      <p:sp>
        <p:nvSpPr>
          <p:cNvPr id="17" name="Freeform 39"/>
          <p:cNvSpPr>
            <a:spLocks noEditPoints="1"/>
          </p:cNvSpPr>
          <p:nvPr/>
        </p:nvSpPr>
        <p:spPr bwMode="auto">
          <a:xfrm>
            <a:off x="6086288" y="4318030"/>
            <a:ext cx="12700" cy="568325"/>
          </a:xfrm>
          <a:custGeom>
            <a:avLst/>
            <a:gdLst>
              <a:gd name="T0" fmla="*/ 8 w 8"/>
              <a:gd name="T1" fmla="*/ 358 h 358"/>
              <a:gd name="T2" fmla="*/ 0 w 8"/>
              <a:gd name="T3" fmla="*/ 358 h 358"/>
              <a:gd name="T4" fmla="*/ 0 w 8"/>
              <a:gd name="T5" fmla="*/ 320 h 358"/>
              <a:gd name="T6" fmla="*/ 8 w 8"/>
              <a:gd name="T7" fmla="*/ 320 h 358"/>
              <a:gd name="T8" fmla="*/ 8 w 8"/>
              <a:gd name="T9" fmla="*/ 358 h 358"/>
              <a:gd name="T10" fmla="*/ 8 w 8"/>
              <a:gd name="T11" fmla="*/ 267 h 358"/>
              <a:gd name="T12" fmla="*/ 0 w 8"/>
              <a:gd name="T13" fmla="*/ 267 h 358"/>
              <a:gd name="T14" fmla="*/ 0 w 8"/>
              <a:gd name="T15" fmla="*/ 213 h 358"/>
              <a:gd name="T16" fmla="*/ 8 w 8"/>
              <a:gd name="T17" fmla="*/ 213 h 358"/>
              <a:gd name="T18" fmla="*/ 8 w 8"/>
              <a:gd name="T19" fmla="*/ 267 h 358"/>
              <a:gd name="T20" fmla="*/ 8 w 8"/>
              <a:gd name="T21" fmla="*/ 160 h 358"/>
              <a:gd name="T22" fmla="*/ 0 w 8"/>
              <a:gd name="T23" fmla="*/ 160 h 358"/>
              <a:gd name="T24" fmla="*/ 0 w 8"/>
              <a:gd name="T25" fmla="*/ 107 h 358"/>
              <a:gd name="T26" fmla="*/ 8 w 8"/>
              <a:gd name="T27" fmla="*/ 107 h 358"/>
              <a:gd name="T28" fmla="*/ 8 w 8"/>
              <a:gd name="T29" fmla="*/ 160 h 358"/>
              <a:gd name="T30" fmla="*/ 8 w 8"/>
              <a:gd name="T31" fmla="*/ 53 h 358"/>
              <a:gd name="T32" fmla="*/ 0 w 8"/>
              <a:gd name="T33" fmla="*/ 53 h 358"/>
              <a:gd name="T34" fmla="*/ 0 w 8"/>
              <a:gd name="T35" fmla="*/ 0 h 358"/>
              <a:gd name="T36" fmla="*/ 8 w 8"/>
              <a:gd name="T37" fmla="*/ 0 h 358"/>
              <a:gd name="T38" fmla="*/ 8 w 8"/>
              <a:gd name="T39" fmla="*/ 53 h 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 h="358">
                <a:moveTo>
                  <a:pt x="8" y="358"/>
                </a:moveTo>
                <a:lnTo>
                  <a:pt x="0" y="358"/>
                </a:lnTo>
                <a:lnTo>
                  <a:pt x="0" y="320"/>
                </a:lnTo>
                <a:lnTo>
                  <a:pt x="8" y="320"/>
                </a:lnTo>
                <a:lnTo>
                  <a:pt x="8" y="358"/>
                </a:lnTo>
                <a:close/>
                <a:moveTo>
                  <a:pt x="8" y="267"/>
                </a:moveTo>
                <a:lnTo>
                  <a:pt x="0" y="267"/>
                </a:lnTo>
                <a:lnTo>
                  <a:pt x="0" y="213"/>
                </a:lnTo>
                <a:lnTo>
                  <a:pt x="8" y="213"/>
                </a:lnTo>
                <a:lnTo>
                  <a:pt x="8" y="267"/>
                </a:lnTo>
                <a:close/>
                <a:moveTo>
                  <a:pt x="8" y="160"/>
                </a:moveTo>
                <a:lnTo>
                  <a:pt x="0" y="160"/>
                </a:lnTo>
                <a:lnTo>
                  <a:pt x="0" y="107"/>
                </a:lnTo>
                <a:lnTo>
                  <a:pt x="8" y="107"/>
                </a:lnTo>
                <a:lnTo>
                  <a:pt x="8" y="160"/>
                </a:lnTo>
                <a:close/>
                <a:moveTo>
                  <a:pt x="8" y="53"/>
                </a:moveTo>
                <a:lnTo>
                  <a:pt x="0" y="53"/>
                </a:lnTo>
                <a:lnTo>
                  <a:pt x="0" y="0"/>
                </a:lnTo>
                <a:lnTo>
                  <a:pt x="8" y="0"/>
                </a:lnTo>
                <a:lnTo>
                  <a:pt x="8" y="53"/>
                </a:lnTo>
                <a:close/>
              </a:path>
            </a:pathLst>
          </a:custGeom>
          <a:solidFill>
            <a:srgbClr val="93959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 name="Freeform 40"/>
          <p:cNvSpPr>
            <a:spLocks noEditPoints="1"/>
          </p:cNvSpPr>
          <p:nvPr/>
        </p:nvSpPr>
        <p:spPr bwMode="auto">
          <a:xfrm>
            <a:off x="3092263" y="4368830"/>
            <a:ext cx="1255713" cy="504825"/>
          </a:xfrm>
          <a:custGeom>
            <a:avLst/>
            <a:gdLst>
              <a:gd name="T0" fmla="*/ 3 w 296"/>
              <a:gd name="T1" fmla="*/ 119 h 119"/>
              <a:gd name="T2" fmla="*/ 0 w 296"/>
              <a:gd name="T3" fmla="*/ 119 h 119"/>
              <a:gd name="T4" fmla="*/ 11 w 296"/>
              <a:gd name="T5" fmla="*/ 102 h 119"/>
              <a:gd name="T6" fmla="*/ 13 w 296"/>
              <a:gd name="T7" fmla="*/ 104 h 119"/>
              <a:gd name="T8" fmla="*/ 3 w 296"/>
              <a:gd name="T9" fmla="*/ 119 h 119"/>
              <a:gd name="T10" fmla="*/ 31 w 296"/>
              <a:gd name="T11" fmla="*/ 97 h 119"/>
              <a:gd name="T12" fmla="*/ 30 w 296"/>
              <a:gd name="T13" fmla="*/ 94 h 119"/>
              <a:gd name="T14" fmla="*/ 37 w 296"/>
              <a:gd name="T15" fmla="*/ 93 h 119"/>
              <a:gd name="T16" fmla="*/ 38 w 296"/>
              <a:gd name="T17" fmla="*/ 93 h 119"/>
              <a:gd name="T18" fmla="*/ 51 w 296"/>
              <a:gd name="T19" fmla="*/ 93 h 119"/>
              <a:gd name="T20" fmla="*/ 51 w 296"/>
              <a:gd name="T21" fmla="*/ 96 h 119"/>
              <a:gd name="T22" fmla="*/ 37 w 296"/>
              <a:gd name="T23" fmla="*/ 96 h 119"/>
              <a:gd name="T24" fmla="*/ 31 w 296"/>
              <a:gd name="T25" fmla="*/ 97 h 119"/>
              <a:gd name="T26" fmla="*/ 251 w 296"/>
              <a:gd name="T27" fmla="*/ 96 h 119"/>
              <a:gd name="T28" fmla="*/ 231 w 296"/>
              <a:gd name="T29" fmla="*/ 96 h 119"/>
              <a:gd name="T30" fmla="*/ 231 w 296"/>
              <a:gd name="T31" fmla="*/ 93 h 119"/>
              <a:gd name="T32" fmla="*/ 251 w 296"/>
              <a:gd name="T33" fmla="*/ 93 h 119"/>
              <a:gd name="T34" fmla="*/ 251 w 296"/>
              <a:gd name="T35" fmla="*/ 96 h 119"/>
              <a:gd name="T36" fmla="*/ 211 w 296"/>
              <a:gd name="T37" fmla="*/ 96 h 119"/>
              <a:gd name="T38" fmla="*/ 191 w 296"/>
              <a:gd name="T39" fmla="*/ 96 h 119"/>
              <a:gd name="T40" fmla="*/ 191 w 296"/>
              <a:gd name="T41" fmla="*/ 93 h 119"/>
              <a:gd name="T42" fmla="*/ 211 w 296"/>
              <a:gd name="T43" fmla="*/ 93 h 119"/>
              <a:gd name="T44" fmla="*/ 211 w 296"/>
              <a:gd name="T45" fmla="*/ 96 h 119"/>
              <a:gd name="T46" fmla="*/ 171 w 296"/>
              <a:gd name="T47" fmla="*/ 96 h 119"/>
              <a:gd name="T48" fmla="*/ 151 w 296"/>
              <a:gd name="T49" fmla="*/ 96 h 119"/>
              <a:gd name="T50" fmla="*/ 151 w 296"/>
              <a:gd name="T51" fmla="*/ 93 h 119"/>
              <a:gd name="T52" fmla="*/ 171 w 296"/>
              <a:gd name="T53" fmla="*/ 93 h 119"/>
              <a:gd name="T54" fmla="*/ 171 w 296"/>
              <a:gd name="T55" fmla="*/ 96 h 119"/>
              <a:gd name="T56" fmla="*/ 131 w 296"/>
              <a:gd name="T57" fmla="*/ 96 h 119"/>
              <a:gd name="T58" fmla="*/ 111 w 296"/>
              <a:gd name="T59" fmla="*/ 96 h 119"/>
              <a:gd name="T60" fmla="*/ 111 w 296"/>
              <a:gd name="T61" fmla="*/ 93 h 119"/>
              <a:gd name="T62" fmla="*/ 131 w 296"/>
              <a:gd name="T63" fmla="*/ 93 h 119"/>
              <a:gd name="T64" fmla="*/ 131 w 296"/>
              <a:gd name="T65" fmla="*/ 96 h 119"/>
              <a:gd name="T66" fmla="*/ 91 w 296"/>
              <a:gd name="T67" fmla="*/ 96 h 119"/>
              <a:gd name="T68" fmla="*/ 71 w 296"/>
              <a:gd name="T69" fmla="*/ 96 h 119"/>
              <a:gd name="T70" fmla="*/ 71 w 296"/>
              <a:gd name="T71" fmla="*/ 93 h 119"/>
              <a:gd name="T72" fmla="*/ 91 w 296"/>
              <a:gd name="T73" fmla="*/ 93 h 119"/>
              <a:gd name="T74" fmla="*/ 91 w 296"/>
              <a:gd name="T75" fmla="*/ 96 h 119"/>
              <a:gd name="T76" fmla="*/ 271 w 296"/>
              <a:gd name="T77" fmla="*/ 93 h 119"/>
              <a:gd name="T78" fmla="*/ 270 w 296"/>
              <a:gd name="T79" fmla="*/ 90 h 119"/>
              <a:gd name="T80" fmla="*/ 284 w 296"/>
              <a:gd name="T81" fmla="*/ 78 h 119"/>
              <a:gd name="T82" fmla="*/ 287 w 296"/>
              <a:gd name="T83" fmla="*/ 79 h 119"/>
              <a:gd name="T84" fmla="*/ 271 w 296"/>
              <a:gd name="T85" fmla="*/ 93 h 119"/>
              <a:gd name="T86" fmla="*/ 295 w 296"/>
              <a:gd name="T87" fmla="*/ 61 h 119"/>
              <a:gd name="T88" fmla="*/ 292 w 296"/>
              <a:gd name="T89" fmla="*/ 60 h 119"/>
              <a:gd name="T90" fmla="*/ 293 w 296"/>
              <a:gd name="T91" fmla="*/ 55 h 119"/>
              <a:gd name="T92" fmla="*/ 293 w 296"/>
              <a:gd name="T93" fmla="*/ 40 h 119"/>
              <a:gd name="T94" fmla="*/ 296 w 296"/>
              <a:gd name="T95" fmla="*/ 40 h 119"/>
              <a:gd name="T96" fmla="*/ 296 w 296"/>
              <a:gd name="T97" fmla="*/ 55 h 119"/>
              <a:gd name="T98" fmla="*/ 295 w 296"/>
              <a:gd name="T99" fmla="*/ 61 h 119"/>
              <a:gd name="T100" fmla="*/ 296 w 296"/>
              <a:gd name="T101" fmla="*/ 20 h 119"/>
              <a:gd name="T102" fmla="*/ 293 w 296"/>
              <a:gd name="T103" fmla="*/ 20 h 119"/>
              <a:gd name="T104" fmla="*/ 293 w 296"/>
              <a:gd name="T105" fmla="*/ 0 h 119"/>
              <a:gd name="T106" fmla="*/ 296 w 296"/>
              <a:gd name="T107" fmla="*/ 0 h 119"/>
              <a:gd name="T108" fmla="*/ 296 w 296"/>
              <a:gd name="T109" fmla="*/ 20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96" h="119">
                <a:moveTo>
                  <a:pt x="3" y="119"/>
                </a:moveTo>
                <a:cubicBezTo>
                  <a:pt x="0" y="119"/>
                  <a:pt x="0" y="119"/>
                  <a:pt x="0" y="119"/>
                </a:cubicBezTo>
                <a:cubicBezTo>
                  <a:pt x="2" y="112"/>
                  <a:pt x="6" y="106"/>
                  <a:pt x="11" y="102"/>
                </a:cubicBezTo>
                <a:cubicBezTo>
                  <a:pt x="13" y="104"/>
                  <a:pt x="13" y="104"/>
                  <a:pt x="13" y="104"/>
                </a:cubicBezTo>
                <a:cubicBezTo>
                  <a:pt x="8" y="108"/>
                  <a:pt x="5" y="113"/>
                  <a:pt x="3" y="119"/>
                </a:cubicBezTo>
                <a:close/>
                <a:moveTo>
                  <a:pt x="31" y="97"/>
                </a:moveTo>
                <a:cubicBezTo>
                  <a:pt x="30" y="94"/>
                  <a:pt x="30" y="94"/>
                  <a:pt x="30" y="94"/>
                </a:cubicBezTo>
                <a:cubicBezTo>
                  <a:pt x="34" y="93"/>
                  <a:pt x="36" y="93"/>
                  <a:pt x="37" y="93"/>
                </a:cubicBezTo>
                <a:cubicBezTo>
                  <a:pt x="38" y="93"/>
                  <a:pt x="38" y="93"/>
                  <a:pt x="38" y="93"/>
                </a:cubicBezTo>
                <a:cubicBezTo>
                  <a:pt x="51" y="93"/>
                  <a:pt x="51" y="93"/>
                  <a:pt x="51" y="93"/>
                </a:cubicBezTo>
                <a:cubicBezTo>
                  <a:pt x="51" y="96"/>
                  <a:pt x="51" y="96"/>
                  <a:pt x="51" y="96"/>
                </a:cubicBezTo>
                <a:cubicBezTo>
                  <a:pt x="37" y="96"/>
                  <a:pt x="37" y="96"/>
                  <a:pt x="37" y="96"/>
                </a:cubicBezTo>
                <a:cubicBezTo>
                  <a:pt x="36" y="96"/>
                  <a:pt x="34" y="96"/>
                  <a:pt x="31" y="97"/>
                </a:cubicBezTo>
                <a:close/>
                <a:moveTo>
                  <a:pt x="251" y="96"/>
                </a:moveTo>
                <a:cubicBezTo>
                  <a:pt x="231" y="96"/>
                  <a:pt x="231" y="96"/>
                  <a:pt x="231" y="96"/>
                </a:cubicBezTo>
                <a:cubicBezTo>
                  <a:pt x="231" y="93"/>
                  <a:pt x="231" y="93"/>
                  <a:pt x="231" y="93"/>
                </a:cubicBezTo>
                <a:cubicBezTo>
                  <a:pt x="251" y="93"/>
                  <a:pt x="251" y="93"/>
                  <a:pt x="251" y="93"/>
                </a:cubicBezTo>
                <a:lnTo>
                  <a:pt x="251" y="96"/>
                </a:lnTo>
                <a:close/>
                <a:moveTo>
                  <a:pt x="211" y="96"/>
                </a:moveTo>
                <a:cubicBezTo>
                  <a:pt x="191" y="96"/>
                  <a:pt x="191" y="96"/>
                  <a:pt x="191" y="96"/>
                </a:cubicBezTo>
                <a:cubicBezTo>
                  <a:pt x="191" y="93"/>
                  <a:pt x="191" y="93"/>
                  <a:pt x="191" y="93"/>
                </a:cubicBezTo>
                <a:cubicBezTo>
                  <a:pt x="211" y="93"/>
                  <a:pt x="211" y="93"/>
                  <a:pt x="211" y="93"/>
                </a:cubicBezTo>
                <a:lnTo>
                  <a:pt x="211" y="96"/>
                </a:lnTo>
                <a:close/>
                <a:moveTo>
                  <a:pt x="171" y="96"/>
                </a:moveTo>
                <a:cubicBezTo>
                  <a:pt x="151" y="96"/>
                  <a:pt x="151" y="96"/>
                  <a:pt x="151" y="96"/>
                </a:cubicBezTo>
                <a:cubicBezTo>
                  <a:pt x="151" y="93"/>
                  <a:pt x="151" y="93"/>
                  <a:pt x="151" y="93"/>
                </a:cubicBezTo>
                <a:cubicBezTo>
                  <a:pt x="171" y="93"/>
                  <a:pt x="171" y="93"/>
                  <a:pt x="171" y="93"/>
                </a:cubicBezTo>
                <a:lnTo>
                  <a:pt x="171" y="96"/>
                </a:lnTo>
                <a:close/>
                <a:moveTo>
                  <a:pt x="131" y="96"/>
                </a:moveTo>
                <a:cubicBezTo>
                  <a:pt x="111" y="96"/>
                  <a:pt x="111" y="96"/>
                  <a:pt x="111" y="96"/>
                </a:cubicBezTo>
                <a:cubicBezTo>
                  <a:pt x="111" y="93"/>
                  <a:pt x="111" y="93"/>
                  <a:pt x="111" y="93"/>
                </a:cubicBezTo>
                <a:cubicBezTo>
                  <a:pt x="131" y="93"/>
                  <a:pt x="131" y="93"/>
                  <a:pt x="131" y="93"/>
                </a:cubicBezTo>
                <a:lnTo>
                  <a:pt x="131" y="96"/>
                </a:lnTo>
                <a:close/>
                <a:moveTo>
                  <a:pt x="91" y="96"/>
                </a:moveTo>
                <a:cubicBezTo>
                  <a:pt x="71" y="96"/>
                  <a:pt x="71" y="96"/>
                  <a:pt x="71" y="96"/>
                </a:cubicBezTo>
                <a:cubicBezTo>
                  <a:pt x="71" y="93"/>
                  <a:pt x="71" y="93"/>
                  <a:pt x="71" y="93"/>
                </a:cubicBezTo>
                <a:cubicBezTo>
                  <a:pt x="91" y="93"/>
                  <a:pt x="91" y="93"/>
                  <a:pt x="91" y="93"/>
                </a:cubicBezTo>
                <a:lnTo>
                  <a:pt x="91" y="96"/>
                </a:lnTo>
                <a:close/>
                <a:moveTo>
                  <a:pt x="271" y="93"/>
                </a:moveTo>
                <a:cubicBezTo>
                  <a:pt x="270" y="90"/>
                  <a:pt x="270" y="90"/>
                  <a:pt x="270" y="90"/>
                </a:cubicBezTo>
                <a:cubicBezTo>
                  <a:pt x="276" y="88"/>
                  <a:pt x="281" y="83"/>
                  <a:pt x="284" y="78"/>
                </a:cubicBezTo>
                <a:cubicBezTo>
                  <a:pt x="287" y="79"/>
                  <a:pt x="287" y="79"/>
                  <a:pt x="287" y="79"/>
                </a:cubicBezTo>
                <a:cubicBezTo>
                  <a:pt x="283" y="86"/>
                  <a:pt x="277" y="90"/>
                  <a:pt x="271" y="93"/>
                </a:cubicBezTo>
                <a:close/>
                <a:moveTo>
                  <a:pt x="295" y="61"/>
                </a:moveTo>
                <a:cubicBezTo>
                  <a:pt x="292" y="60"/>
                  <a:pt x="292" y="60"/>
                  <a:pt x="292" y="60"/>
                </a:cubicBezTo>
                <a:cubicBezTo>
                  <a:pt x="293" y="57"/>
                  <a:pt x="293" y="55"/>
                  <a:pt x="293" y="55"/>
                </a:cubicBezTo>
                <a:cubicBezTo>
                  <a:pt x="293" y="40"/>
                  <a:pt x="293" y="40"/>
                  <a:pt x="293" y="40"/>
                </a:cubicBezTo>
                <a:cubicBezTo>
                  <a:pt x="296" y="40"/>
                  <a:pt x="296" y="40"/>
                  <a:pt x="296" y="40"/>
                </a:cubicBezTo>
                <a:cubicBezTo>
                  <a:pt x="296" y="55"/>
                  <a:pt x="296" y="55"/>
                  <a:pt x="296" y="55"/>
                </a:cubicBezTo>
                <a:cubicBezTo>
                  <a:pt x="296" y="55"/>
                  <a:pt x="296" y="57"/>
                  <a:pt x="295" y="61"/>
                </a:cubicBezTo>
                <a:close/>
                <a:moveTo>
                  <a:pt x="296" y="20"/>
                </a:moveTo>
                <a:cubicBezTo>
                  <a:pt x="293" y="20"/>
                  <a:pt x="293" y="20"/>
                  <a:pt x="293" y="20"/>
                </a:cubicBezTo>
                <a:cubicBezTo>
                  <a:pt x="293" y="0"/>
                  <a:pt x="293" y="0"/>
                  <a:pt x="293" y="0"/>
                </a:cubicBezTo>
                <a:cubicBezTo>
                  <a:pt x="296" y="0"/>
                  <a:pt x="296" y="0"/>
                  <a:pt x="296" y="0"/>
                </a:cubicBezTo>
                <a:lnTo>
                  <a:pt x="296" y="20"/>
                </a:lnTo>
                <a:close/>
              </a:path>
            </a:pathLst>
          </a:custGeom>
          <a:solidFill>
            <a:srgbClr val="93959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 name="Freeform 41"/>
          <p:cNvSpPr>
            <a:spLocks noEditPoints="1"/>
          </p:cNvSpPr>
          <p:nvPr/>
        </p:nvSpPr>
        <p:spPr bwMode="auto">
          <a:xfrm>
            <a:off x="7981763" y="4318030"/>
            <a:ext cx="1258888" cy="504825"/>
          </a:xfrm>
          <a:custGeom>
            <a:avLst/>
            <a:gdLst>
              <a:gd name="T0" fmla="*/ 294 w 297"/>
              <a:gd name="T1" fmla="*/ 119 h 119"/>
              <a:gd name="T2" fmla="*/ 283 w 297"/>
              <a:gd name="T3" fmla="*/ 104 h 119"/>
              <a:gd name="T4" fmla="*/ 285 w 297"/>
              <a:gd name="T5" fmla="*/ 102 h 119"/>
              <a:gd name="T6" fmla="*/ 297 w 297"/>
              <a:gd name="T7" fmla="*/ 118 h 119"/>
              <a:gd name="T8" fmla="*/ 294 w 297"/>
              <a:gd name="T9" fmla="*/ 119 h 119"/>
              <a:gd name="T10" fmla="*/ 266 w 297"/>
              <a:gd name="T11" fmla="*/ 97 h 119"/>
              <a:gd name="T12" fmla="*/ 259 w 297"/>
              <a:gd name="T13" fmla="*/ 96 h 119"/>
              <a:gd name="T14" fmla="*/ 258 w 297"/>
              <a:gd name="T15" fmla="*/ 96 h 119"/>
              <a:gd name="T16" fmla="*/ 246 w 297"/>
              <a:gd name="T17" fmla="*/ 96 h 119"/>
              <a:gd name="T18" fmla="*/ 246 w 297"/>
              <a:gd name="T19" fmla="*/ 93 h 119"/>
              <a:gd name="T20" fmla="*/ 259 w 297"/>
              <a:gd name="T21" fmla="*/ 93 h 119"/>
              <a:gd name="T22" fmla="*/ 266 w 297"/>
              <a:gd name="T23" fmla="*/ 94 h 119"/>
              <a:gd name="T24" fmla="*/ 266 w 297"/>
              <a:gd name="T25" fmla="*/ 97 h 119"/>
              <a:gd name="T26" fmla="*/ 226 w 297"/>
              <a:gd name="T27" fmla="*/ 96 h 119"/>
              <a:gd name="T28" fmla="*/ 206 w 297"/>
              <a:gd name="T29" fmla="*/ 96 h 119"/>
              <a:gd name="T30" fmla="*/ 206 w 297"/>
              <a:gd name="T31" fmla="*/ 93 h 119"/>
              <a:gd name="T32" fmla="*/ 226 w 297"/>
              <a:gd name="T33" fmla="*/ 93 h 119"/>
              <a:gd name="T34" fmla="*/ 226 w 297"/>
              <a:gd name="T35" fmla="*/ 96 h 119"/>
              <a:gd name="T36" fmla="*/ 186 w 297"/>
              <a:gd name="T37" fmla="*/ 96 h 119"/>
              <a:gd name="T38" fmla="*/ 166 w 297"/>
              <a:gd name="T39" fmla="*/ 96 h 119"/>
              <a:gd name="T40" fmla="*/ 166 w 297"/>
              <a:gd name="T41" fmla="*/ 93 h 119"/>
              <a:gd name="T42" fmla="*/ 186 w 297"/>
              <a:gd name="T43" fmla="*/ 93 h 119"/>
              <a:gd name="T44" fmla="*/ 186 w 297"/>
              <a:gd name="T45" fmla="*/ 96 h 119"/>
              <a:gd name="T46" fmla="*/ 146 w 297"/>
              <a:gd name="T47" fmla="*/ 96 h 119"/>
              <a:gd name="T48" fmla="*/ 125 w 297"/>
              <a:gd name="T49" fmla="*/ 96 h 119"/>
              <a:gd name="T50" fmla="*/ 125 w 297"/>
              <a:gd name="T51" fmla="*/ 93 h 119"/>
              <a:gd name="T52" fmla="*/ 146 w 297"/>
              <a:gd name="T53" fmla="*/ 93 h 119"/>
              <a:gd name="T54" fmla="*/ 146 w 297"/>
              <a:gd name="T55" fmla="*/ 96 h 119"/>
              <a:gd name="T56" fmla="*/ 105 w 297"/>
              <a:gd name="T57" fmla="*/ 96 h 119"/>
              <a:gd name="T58" fmla="*/ 85 w 297"/>
              <a:gd name="T59" fmla="*/ 96 h 119"/>
              <a:gd name="T60" fmla="*/ 85 w 297"/>
              <a:gd name="T61" fmla="*/ 93 h 119"/>
              <a:gd name="T62" fmla="*/ 105 w 297"/>
              <a:gd name="T63" fmla="*/ 93 h 119"/>
              <a:gd name="T64" fmla="*/ 105 w 297"/>
              <a:gd name="T65" fmla="*/ 96 h 119"/>
              <a:gd name="T66" fmla="*/ 65 w 297"/>
              <a:gd name="T67" fmla="*/ 96 h 119"/>
              <a:gd name="T68" fmla="*/ 45 w 297"/>
              <a:gd name="T69" fmla="*/ 96 h 119"/>
              <a:gd name="T70" fmla="*/ 45 w 297"/>
              <a:gd name="T71" fmla="*/ 93 h 119"/>
              <a:gd name="T72" fmla="*/ 65 w 297"/>
              <a:gd name="T73" fmla="*/ 93 h 119"/>
              <a:gd name="T74" fmla="*/ 65 w 297"/>
              <a:gd name="T75" fmla="*/ 96 h 119"/>
              <a:gd name="T76" fmla="*/ 25 w 297"/>
              <a:gd name="T77" fmla="*/ 93 h 119"/>
              <a:gd name="T78" fmla="*/ 10 w 297"/>
              <a:gd name="T79" fmla="*/ 79 h 119"/>
              <a:gd name="T80" fmla="*/ 12 w 297"/>
              <a:gd name="T81" fmla="*/ 78 h 119"/>
              <a:gd name="T82" fmla="*/ 26 w 297"/>
              <a:gd name="T83" fmla="*/ 90 h 119"/>
              <a:gd name="T84" fmla="*/ 25 w 297"/>
              <a:gd name="T85" fmla="*/ 93 h 119"/>
              <a:gd name="T86" fmla="*/ 1 w 297"/>
              <a:gd name="T87" fmla="*/ 61 h 119"/>
              <a:gd name="T88" fmla="*/ 0 w 297"/>
              <a:gd name="T89" fmla="*/ 55 h 119"/>
              <a:gd name="T90" fmla="*/ 0 w 297"/>
              <a:gd name="T91" fmla="*/ 40 h 119"/>
              <a:gd name="T92" fmla="*/ 3 w 297"/>
              <a:gd name="T93" fmla="*/ 40 h 119"/>
              <a:gd name="T94" fmla="*/ 3 w 297"/>
              <a:gd name="T95" fmla="*/ 55 h 119"/>
              <a:gd name="T96" fmla="*/ 3 w 297"/>
              <a:gd name="T97" fmla="*/ 55 h 119"/>
              <a:gd name="T98" fmla="*/ 4 w 297"/>
              <a:gd name="T99" fmla="*/ 60 h 119"/>
              <a:gd name="T100" fmla="*/ 1 w 297"/>
              <a:gd name="T101" fmla="*/ 61 h 119"/>
              <a:gd name="T102" fmla="*/ 3 w 297"/>
              <a:gd name="T103" fmla="*/ 20 h 119"/>
              <a:gd name="T104" fmla="*/ 0 w 297"/>
              <a:gd name="T105" fmla="*/ 20 h 119"/>
              <a:gd name="T106" fmla="*/ 0 w 297"/>
              <a:gd name="T107" fmla="*/ 0 h 119"/>
              <a:gd name="T108" fmla="*/ 3 w 297"/>
              <a:gd name="T109" fmla="*/ 0 h 119"/>
              <a:gd name="T110" fmla="*/ 3 w 297"/>
              <a:gd name="T111" fmla="*/ 20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297" h="119">
                <a:moveTo>
                  <a:pt x="294" y="119"/>
                </a:moveTo>
                <a:cubicBezTo>
                  <a:pt x="292" y="113"/>
                  <a:pt x="288" y="108"/>
                  <a:pt x="283" y="104"/>
                </a:cubicBezTo>
                <a:cubicBezTo>
                  <a:pt x="285" y="102"/>
                  <a:pt x="285" y="102"/>
                  <a:pt x="285" y="102"/>
                </a:cubicBezTo>
                <a:cubicBezTo>
                  <a:pt x="291" y="106"/>
                  <a:pt x="294" y="111"/>
                  <a:pt x="297" y="118"/>
                </a:cubicBezTo>
                <a:lnTo>
                  <a:pt x="294" y="119"/>
                </a:lnTo>
                <a:close/>
                <a:moveTo>
                  <a:pt x="266" y="97"/>
                </a:moveTo>
                <a:cubicBezTo>
                  <a:pt x="263" y="96"/>
                  <a:pt x="260" y="96"/>
                  <a:pt x="259" y="96"/>
                </a:cubicBezTo>
                <a:cubicBezTo>
                  <a:pt x="258" y="96"/>
                  <a:pt x="258" y="96"/>
                  <a:pt x="258" y="96"/>
                </a:cubicBezTo>
                <a:cubicBezTo>
                  <a:pt x="246" y="96"/>
                  <a:pt x="246" y="96"/>
                  <a:pt x="246" y="96"/>
                </a:cubicBezTo>
                <a:cubicBezTo>
                  <a:pt x="246" y="93"/>
                  <a:pt x="246" y="93"/>
                  <a:pt x="246" y="93"/>
                </a:cubicBezTo>
                <a:cubicBezTo>
                  <a:pt x="259" y="93"/>
                  <a:pt x="259" y="93"/>
                  <a:pt x="259" y="93"/>
                </a:cubicBezTo>
                <a:cubicBezTo>
                  <a:pt x="260" y="93"/>
                  <a:pt x="263" y="93"/>
                  <a:pt x="266" y="94"/>
                </a:cubicBezTo>
                <a:lnTo>
                  <a:pt x="266" y="97"/>
                </a:lnTo>
                <a:close/>
                <a:moveTo>
                  <a:pt x="226" y="96"/>
                </a:moveTo>
                <a:cubicBezTo>
                  <a:pt x="206" y="96"/>
                  <a:pt x="206" y="96"/>
                  <a:pt x="206" y="96"/>
                </a:cubicBezTo>
                <a:cubicBezTo>
                  <a:pt x="206" y="93"/>
                  <a:pt x="206" y="93"/>
                  <a:pt x="206" y="93"/>
                </a:cubicBezTo>
                <a:cubicBezTo>
                  <a:pt x="226" y="93"/>
                  <a:pt x="226" y="93"/>
                  <a:pt x="226" y="93"/>
                </a:cubicBezTo>
                <a:lnTo>
                  <a:pt x="226" y="96"/>
                </a:lnTo>
                <a:close/>
                <a:moveTo>
                  <a:pt x="186" y="96"/>
                </a:moveTo>
                <a:cubicBezTo>
                  <a:pt x="166" y="96"/>
                  <a:pt x="166" y="96"/>
                  <a:pt x="166" y="96"/>
                </a:cubicBezTo>
                <a:cubicBezTo>
                  <a:pt x="166" y="93"/>
                  <a:pt x="166" y="93"/>
                  <a:pt x="166" y="93"/>
                </a:cubicBezTo>
                <a:cubicBezTo>
                  <a:pt x="186" y="93"/>
                  <a:pt x="186" y="93"/>
                  <a:pt x="186" y="93"/>
                </a:cubicBezTo>
                <a:lnTo>
                  <a:pt x="186" y="96"/>
                </a:lnTo>
                <a:close/>
                <a:moveTo>
                  <a:pt x="146" y="96"/>
                </a:moveTo>
                <a:cubicBezTo>
                  <a:pt x="125" y="96"/>
                  <a:pt x="125" y="96"/>
                  <a:pt x="125" y="96"/>
                </a:cubicBezTo>
                <a:cubicBezTo>
                  <a:pt x="125" y="93"/>
                  <a:pt x="125" y="93"/>
                  <a:pt x="125" y="93"/>
                </a:cubicBezTo>
                <a:cubicBezTo>
                  <a:pt x="146" y="93"/>
                  <a:pt x="146" y="93"/>
                  <a:pt x="146" y="93"/>
                </a:cubicBezTo>
                <a:lnTo>
                  <a:pt x="146" y="96"/>
                </a:lnTo>
                <a:close/>
                <a:moveTo>
                  <a:pt x="105" y="96"/>
                </a:moveTo>
                <a:cubicBezTo>
                  <a:pt x="85" y="96"/>
                  <a:pt x="85" y="96"/>
                  <a:pt x="85" y="96"/>
                </a:cubicBezTo>
                <a:cubicBezTo>
                  <a:pt x="85" y="93"/>
                  <a:pt x="85" y="93"/>
                  <a:pt x="85" y="93"/>
                </a:cubicBezTo>
                <a:cubicBezTo>
                  <a:pt x="105" y="93"/>
                  <a:pt x="105" y="93"/>
                  <a:pt x="105" y="93"/>
                </a:cubicBezTo>
                <a:lnTo>
                  <a:pt x="105" y="96"/>
                </a:lnTo>
                <a:close/>
                <a:moveTo>
                  <a:pt x="65" y="96"/>
                </a:moveTo>
                <a:cubicBezTo>
                  <a:pt x="45" y="96"/>
                  <a:pt x="45" y="96"/>
                  <a:pt x="45" y="96"/>
                </a:cubicBezTo>
                <a:cubicBezTo>
                  <a:pt x="45" y="93"/>
                  <a:pt x="45" y="93"/>
                  <a:pt x="45" y="93"/>
                </a:cubicBezTo>
                <a:cubicBezTo>
                  <a:pt x="65" y="93"/>
                  <a:pt x="65" y="93"/>
                  <a:pt x="65" y="93"/>
                </a:cubicBezTo>
                <a:lnTo>
                  <a:pt x="65" y="96"/>
                </a:lnTo>
                <a:close/>
                <a:moveTo>
                  <a:pt x="25" y="93"/>
                </a:moveTo>
                <a:cubicBezTo>
                  <a:pt x="19" y="90"/>
                  <a:pt x="14" y="86"/>
                  <a:pt x="10" y="79"/>
                </a:cubicBezTo>
                <a:cubicBezTo>
                  <a:pt x="12" y="78"/>
                  <a:pt x="12" y="78"/>
                  <a:pt x="12" y="78"/>
                </a:cubicBezTo>
                <a:cubicBezTo>
                  <a:pt x="16" y="83"/>
                  <a:pt x="21" y="88"/>
                  <a:pt x="26" y="90"/>
                </a:cubicBezTo>
                <a:lnTo>
                  <a:pt x="25" y="93"/>
                </a:lnTo>
                <a:close/>
                <a:moveTo>
                  <a:pt x="1" y="61"/>
                </a:moveTo>
                <a:cubicBezTo>
                  <a:pt x="0" y="57"/>
                  <a:pt x="0" y="55"/>
                  <a:pt x="0" y="55"/>
                </a:cubicBezTo>
                <a:cubicBezTo>
                  <a:pt x="0" y="40"/>
                  <a:pt x="0" y="40"/>
                  <a:pt x="0" y="40"/>
                </a:cubicBezTo>
                <a:cubicBezTo>
                  <a:pt x="3" y="40"/>
                  <a:pt x="3" y="40"/>
                  <a:pt x="3" y="40"/>
                </a:cubicBezTo>
                <a:cubicBezTo>
                  <a:pt x="3" y="55"/>
                  <a:pt x="3" y="55"/>
                  <a:pt x="3" y="55"/>
                </a:cubicBezTo>
                <a:cubicBezTo>
                  <a:pt x="3" y="55"/>
                  <a:pt x="3" y="55"/>
                  <a:pt x="3" y="55"/>
                </a:cubicBezTo>
                <a:cubicBezTo>
                  <a:pt x="3" y="55"/>
                  <a:pt x="3" y="57"/>
                  <a:pt x="4" y="60"/>
                </a:cubicBezTo>
                <a:lnTo>
                  <a:pt x="1" y="61"/>
                </a:lnTo>
                <a:close/>
                <a:moveTo>
                  <a:pt x="3" y="20"/>
                </a:moveTo>
                <a:cubicBezTo>
                  <a:pt x="0" y="20"/>
                  <a:pt x="0" y="20"/>
                  <a:pt x="0" y="20"/>
                </a:cubicBezTo>
                <a:cubicBezTo>
                  <a:pt x="0" y="0"/>
                  <a:pt x="0" y="0"/>
                  <a:pt x="0" y="0"/>
                </a:cubicBezTo>
                <a:cubicBezTo>
                  <a:pt x="3" y="0"/>
                  <a:pt x="3" y="0"/>
                  <a:pt x="3" y="0"/>
                </a:cubicBezTo>
                <a:lnTo>
                  <a:pt x="3" y="20"/>
                </a:lnTo>
                <a:close/>
              </a:path>
            </a:pathLst>
          </a:custGeom>
          <a:solidFill>
            <a:srgbClr val="93959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 name="文本框 19"/>
          <p:cNvSpPr txBox="1"/>
          <p:nvPr/>
        </p:nvSpPr>
        <p:spPr>
          <a:xfrm>
            <a:off x="1044392" y="5402321"/>
            <a:ext cx="3004815" cy="830997"/>
          </a:xfrm>
          <a:prstGeom prst="rect">
            <a:avLst/>
          </a:prstGeom>
          <a:noFill/>
        </p:spPr>
        <p:txBody>
          <a:bodyPr wrap="square" rtlCol="0">
            <a:spAutoFit/>
          </a:bodyPr>
          <a:lstStyle/>
          <a:p>
            <a:pPr>
              <a:spcBef>
                <a:spcPct val="0"/>
              </a:spcBef>
            </a:pPr>
            <a:r>
              <a:rPr lang="zh-CN" altLang="en-US" sz="1600" dirty="0" smtClean="0">
                <a:solidFill>
                  <a:srgbClr val="000000"/>
                </a:solidFill>
                <a:latin typeface="宋体" panose="02010600030101010101" pitchFamily="2" charset="-122"/>
                <a:ea typeface="宋体" panose="02010600030101010101" pitchFamily="2" charset="-122"/>
              </a:rPr>
              <a:t>请在此处输入您的内容请在此处输入您的内容请在此处输入您的内容</a:t>
            </a:r>
            <a:endParaRPr lang="zh-CN" altLang="en-US" sz="1600" dirty="0">
              <a:solidFill>
                <a:srgbClr val="000000"/>
              </a:solidFill>
              <a:latin typeface="宋体" panose="02010600030101010101" pitchFamily="2" charset="-122"/>
              <a:ea typeface="宋体" panose="02010600030101010101" pitchFamily="2" charset="-122"/>
            </a:endParaRPr>
          </a:p>
        </p:txBody>
      </p:sp>
      <p:sp>
        <p:nvSpPr>
          <p:cNvPr id="21" name="文本框 20"/>
          <p:cNvSpPr txBox="1"/>
          <p:nvPr/>
        </p:nvSpPr>
        <p:spPr>
          <a:xfrm>
            <a:off x="1044392" y="4971128"/>
            <a:ext cx="2031317" cy="461661"/>
          </a:xfrm>
          <a:prstGeom prst="rect">
            <a:avLst/>
          </a:prstGeom>
          <a:noFill/>
        </p:spPr>
        <p:txBody>
          <a:bodyPr wrap="none" lIns="91436" tIns="45718" rIns="91436" bIns="45718" rtlCol="0">
            <a:spAutoFit/>
          </a:bodyPr>
          <a:lstStyle/>
          <a:p>
            <a:pPr defTabSz="456565"/>
            <a:r>
              <a:rPr kumimoji="1" lang="zh-CN" altLang="en-US" sz="2400" b="1" dirty="0">
                <a:solidFill>
                  <a:schemeClr val="accent1"/>
                </a:solidFill>
                <a:latin typeface="Century Gothic" panose="020B0502020202020204" pitchFamily="34" charset="0"/>
                <a:ea typeface="微软雅黑" panose="020B0503020204020204" pitchFamily="34" charset="-122"/>
                <a:cs typeface="Impact"/>
              </a:rPr>
              <a:t>点击添加标题</a:t>
            </a:r>
          </a:p>
        </p:txBody>
      </p:sp>
      <p:sp>
        <p:nvSpPr>
          <p:cNvPr id="22" name="文本框 21"/>
          <p:cNvSpPr txBox="1"/>
          <p:nvPr/>
        </p:nvSpPr>
        <p:spPr>
          <a:xfrm>
            <a:off x="4626820" y="5402321"/>
            <a:ext cx="3004815" cy="830997"/>
          </a:xfrm>
          <a:prstGeom prst="rect">
            <a:avLst/>
          </a:prstGeom>
          <a:noFill/>
        </p:spPr>
        <p:txBody>
          <a:bodyPr wrap="square" rtlCol="0">
            <a:spAutoFit/>
          </a:bodyPr>
          <a:lstStyle/>
          <a:p>
            <a:pPr>
              <a:spcBef>
                <a:spcPct val="0"/>
              </a:spcBef>
            </a:pPr>
            <a:r>
              <a:rPr lang="zh-CN" altLang="en-US" sz="1600" dirty="0" smtClean="0">
                <a:solidFill>
                  <a:srgbClr val="000000"/>
                </a:solidFill>
                <a:latin typeface="宋体" panose="02010600030101010101" pitchFamily="2" charset="-122"/>
                <a:ea typeface="宋体" panose="02010600030101010101" pitchFamily="2" charset="-122"/>
              </a:rPr>
              <a:t>请在此处输入您的内容请在此处输入您的内容请在此处输入您的内容</a:t>
            </a:r>
            <a:endParaRPr lang="zh-CN" altLang="en-US" sz="1600" dirty="0">
              <a:solidFill>
                <a:srgbClr val="000000"/>
              </a:solidFill>
              <a:latin typeface="宋体" panose="02010600030101010101" pitchFamily="2" charset="-122"/>
              <a:ea typeface="宋体" panose="02010600030101010101" pitchFamily="2" charset="-122"/>
            </a:endParaRPr>
          </a:p>
        </p:txBody>
      </p:sp>
      <p:sp>
        <p:nvSpPr>
          <p:cNvPr id="23" name="文本框 22"/>
          <p:cNvSpPr txBox="1"/>
          <p:nvPr/>
        </p:nvSpPr>
        <p:spPr>
          <a:xfrm>
            <a:off x="5113569" y="4971128"/>
            <a:ext cx="2031317" cy="461661"/>
          </a:xfrm>
          <a:prstGeom prst="rect">
            <a:avLst/>
          </a:prstGeom>
          <a:noFill/>
        </p:spPr>
        <p:txBody>
          <a:bodyPr wrap="none" lIns="91436" tIns="45718" rIns="91436" bIns="45718" rtlCol="0">
            <a:spAutoFit/>
          </a:bodyPr>
          <a:lstStyle/>
          <a:p>
            <a:pPr defTabSz="456565"/>
            <a:r>
              <a:rPr kumimoji="1" lang="zh-CN" altLang="en-US" sz="2400" b="1" dirty="0">
                <a:solidFill>
                  <a:schemeClr val="accent1"/>
                </a:solidFill>
                <a:latin typeface="Century Gothic" panose="020B0502020202020204" pitchFamily="34" charset="0"/>
                <a:ea typeface="微软雅黑" panose="020B0503020204020204" pitchFamily="34" charset="-122"/>
                <a:cs typeface="Impact"/>
              </a:rPr>
              <a:t>点击添加标题</a:t>
            </a:r>
          </a:p>
        </p:txBody>
      </p:sp>
      <p:sp>
        <p:nvSpPr>
          <p:cNvPr id="24" name="文本框 23"/>
          <p:cNvSpPr txBox="1"/>
          <p:nvPr/>
        </p:nvSpPr>
        <p:spPr>
          <a:xfrm>
            <a:off x="8129400" y="5402321"/>
            <a:ext cx="3004815" cy="830997"/>
          </a:xfrm>
          <a:prstGeom prst="rect">
            <a:avLst/>
          </a:prstGeom>
          <a:noFill/>
        </p:spPr>
        <p:txBody>
          <a:bodyPr wrap="square" rtlCol="0">
            <a:spAutoFit/>
          </a:bodyPr>
          <a:lstStyle/>
          <a:p>
            <a:pPr>
              <a:spcBef>
                <a:spcPct val="0"/>
              </a:spcBef>
            </a:pPr>
            <a:r>
              <a:rPr lang="zh-CN" altLang="en-US" sz="1600" dirty="0" smtClean="0">
                <a:solidFill>
                  <a:srgbClr val="000000"/>
                </a:solidFill>
                <a:latin typeface="宋体" panose="02010600030101010101" pitchFamily="2" charset="-122"/>
                <a:ea typeface="宋体" panose="02010600030101010101" pitchFamily="2" charset="-122"/>
              </a:rPr>
              <a:t>请在此处输入您的内容请在此处输入您的内容请在此处输入您的内容</a:t>
            </a:r>
            <a:endParaRPr lang="zh-CN" altLang="en-US" sz="1600" dirty="0">
              <a:solidFill>
                <a:srgbClr val="000000"/>
              </a:solidFill>
              <a:latin typeface="宋体" panose="02010600030101010101" pitchFamily="2" charset="-122"/>
              <a:ea typeface="宋体" panose="02010600030101010101" pitchFamily="2" charset="-122"/>
            </a:endParaRPr>
          </a:p>
        </p:txBody>
      </p:sp>
      <p:sp>
        <p:nvSpPr>
          <p:cNvPr id="25" name="文本框 24"/>
          <p:cNvSpPr txBox="1"/>
          <p:nvPr/>
        </p:nvSpPr>
        <p:spPr>
          <a:xfrm>
            <a:off x="8129400" y="4971128"/>
            <a:ext cx="2031317" cy="461661"/>
          </a:xfrm>
          <a:prstGeom prst="rect">
            <a:avLst/>
          </a:prstGeom>
          <a:noFill/>
        </p:spPr>
        <p:txBody>
          <a:bodyPr wrap="none" lIns="91436" tIns="45718" rIns="91436" bIns="45718" rtlCol="0">
            <a:spAutoFit/>
          </a:bodyPr>
          <a:lstStyle/>
          <a:p>
            <a:pPr defTabSz="456565"/>
            <a:r>
              <a:rPr kumimoji="1" lang="zh-CN" altLang="en-US" sz="2400" b="1" dirty="0">
                <a:solidFill>
                  <a:schemeClr val="accent1"/>
                </a:solidFill>
                <a:latin typeface="Century Gothic" panose="020B0502020202020204" pitchFamily="34" charset="0"/>
                <a:ea typeface="微软雅黑" panose="020B0503020204020204" pitchFamily="34" charset="-122"/>
                <a:cs typeface="Impact"/>
              </a:rPr>
              <a:t>点击添加标题</a:t>
            </a:r>
          </a:p>
        </p:txBody>
      </p:sp>
      <p:grpSp>
        <p:nvGrpSpPr>
          <p:cNvPr id="26" name="组合 25"/>
          <p:cNvGrpSpPr/>
          <p:nvPr/>
        </p:nvGrpSpPr>
        <p:grpSpPr>
          <a:xfrm>
            <a:off x="2985900" y="1436717"/>
            <a:ext cx="2811463" cy="2813050"/>
            <a:chOff x="2985900" y="1223357"/>
            <a:chExt cx="2811463" cy="2813050"/>
          </a:xfrm>
        </p:grpSpPr>
        <p:sp>
          <p:nvSpPr>
            <p:cNvPr id="27" name="Oval 12"/>
            <p:cNvSpPr>
              <a:spLocks noChangeArrowheads="1"/>
            </p:cNvSpPr>
            <p:nvPr/>
          </p:nvSpPr>
          <p:spPr bwMode="auto">
            <a:xfrm>
              <a:off x="2985900" y="1223357"/>
              <a:ext cx="2811463" cy="2813050"/>
            </a:xfrm>
            <a:prstGeom prst="ellipse">
              <a:avLst/>
            </a:prstGeom>
            <a:solidFill>
              <a:schemeClr val="accent1"/>
            </a:solidFill>
            <a:ln>
              <a:noFill/>
            </a:ln>
          </p:spPr>
          <p:txBody>
            <a:bodyPr vert="horz" wrap="square" lIns="91440" tIns="45720" rIns="91440" bIns="45720" numCol="1" anchor="t" anchorCtr="0" compatLnSpc="1"/>
            <a:lstStyle/>
            <a:p>
              <a:endParaRPr lang="zh-CN" altLang="en-US"/>
            </a:p>
          </p:txBody>
        </p:sp>
        <p:grpSp>
          <p:nvGrpSpPr>
            <p:cNvPr id="28" name="组合 27"/>
            <p:cNvGrpSpPr/>
            <p:nvPr/>
          </p:nvGrpSpPr>
          <p:grpSpPr>
            <a:xfrm>
              <a:off x="3719325" y="1698020"/>
              <a:ext cx="666750" cy="555625"/>
              <a:chOff x="3719325" y="1698020"/>
              <a:chExt cx="666750" cy="555625"/>
            </a:xfrm>
          </p:grpSpPr>
          <p:sp>
            <p:nvSpPr>
              <p:cNvPr id="30" name="Freeform 47"/>
              <p:cNvSpPr/>
              <p:nvPr/>
            </p:nvSpPr>
            <p:spPr bwMode="auto">
              <a:xfrm>
                <a:off x="3719325" y="2020282"/>
                <a:ext cx="131763" cy="233363"/>
              </a:xfrm>
              <a:custGeom>
                <a:avLst/>
                <a:gdLst>
                  <a:gd name="T0" fmla="*/ 30 w 31"/>
                  <a:gd name="T1" fmla="*/ 1 h 55"/>
                  <a:gd name="T2" fmla="*/ 16 w 31"/>
                  <a:gd name="T3" fmla="*/ 1 h 55"/>
                  <a:gd name="T4" fmla="*/ 5 w 31"/>
                  <a:gd name="T5" fmla="*/ 4 h 55"/>
                  <a:gd name="T6" fmla="*/ 0 w 31"/>
                  <a:gd name="T7" fmla="*/ 17 h 55"/>
                  <a:gd name="T8" fmla="*/ 0 w 31"/>
                  <a:gd name="T9" fmla="*/ 53 h 55"/>
                  <a:gd name="T10" fmla="*/ 1 w 31"/>
                  <a:gd name="T11" fmla="*/ 55 h 55"/>
                  <a:gd name="T12" fmla="*/ 3 w 31"/>
                  <a:gd name="T13" fmla="*/ 53 h 55"/>
                  <a:gd name="T14" fmla="*/ 3 w 31"/>
                  <a:gd name="T15" fmla="*/ 17 h 55"/>
                  <a:gd name="T16" fmla="*/ 7 w 31"/>
                  <a:gd name="T17" fmla="*/ 7 h 55"/>
                  <a:gd name="T18" fmla="*/ 16 w 31"/>
                  <a:gd name="T19" fmla="*/ 4 h 55"/>
                  <a:gd name="T20" fmla="*/ 30 w 31"/>
                  <a:gd name="T21" fmla="*/ 4 h 55"/>
                  <a:gd name="T22" fmla="*/ 31 w 31"/>
                  <a:gd name="T23" fmla="*/ 2 h 55"/>
                  <a:gd name="T24" fmla="*/ 30 w 31"/>
                  <a:gd name="T25" fmla="*/ 1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1" h="55">
                    <a:moveTo>
                      <a:pt x="30" y="1"/>
                    </a:moveTo>
                    <a:cubicBezTo>
                      <a:pt x="16" y="1"/>
                      <a:pt x="16" y="1"/>
                      <a:pt x="16" y="1"/>
                    </a:cubicBezTo>
                    <a:cubicBezTo>
                      <a:pt x="16" y="1"/>
                      <a:pt x="9" y="0"/>
                      <a:pt x="5" y="4"/>
                    </a:cubicBezTo>
                    <a:cubicBezTo>
                      <a:pt x="1" y="7"/>
                      <a:pt x="0" y="11"/>
                      <a:pt x="0" y="17"/>
                    </a:cubicBezTo>
                    <a:cubicBezTo>
                      <a:pt x="0" y="53"/>
                      <a:pt x="0" y="53"/>
                      <a:pt x="0" y="53"/>
                    </a:cubicBezTo>
                    <a:cubicBezTo>
                      <a:pt x="0" y="54"/>
                      <a:pt x="1" y="55"/>
                      <a:pt x="1" y="55"/>
                    </a:cubicBezTo>
                    <a:cubicBezTo>
                      <a:pt x="2" y="55"/>
                      <a:pt x="3" y="54"/>
                      <a:pt x="3" y="53"/>
                    </a:cubicBezTo>
                    <a:cubicBezTo>
                      <a:pt x="3" y="17"/>
                      <a:pt x="3" y="17"/>
                      <a:pt x="3" y="17"/>
                    </a:cubicBezTo>
                    <a:cubicBezTo>
                      <a:pt x="3" y="12"/>
                      <a:pt x="4" y="9"/>
                      <a:pt x="7" y="7"/>
                    </a:cubicBezTo>
                    <a:cubicBezTo>
                      <a:pt x="10" y="3"/>
                      <a:pt x="16" y="4"/>
                      <a:pt x="16" y="4"/>
                    </a:cubicBezTo>
                    <a:cubicBezTo>
                      <a:pt x="30" y="4"/>
                      <a:pt x="30" y="4"/>
                      <a:pt x="30" y="4"/>
                    </a:cubicBezTo>
                    <a:cubicBezTo>
                      <a:pt x="31" y="4"/>
                      <a:pt x="31" y="3"/>
                      <a:pt x="31" y="2"/>
                    </a:cubicBezTo>
                    <a:cubicBezTo>
                      <a:pt x="31" y="2"/>
                      <a:pt x="31" y="1"/>
                      <a:pt x="30"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 name="Freeform 48"/>
              <p:cNvSpPr/>
              <p:nvPr/>
            </p:nvSpPr>
            <p:spPr bwMode="auto">
              <a:xfrm>
                <a:off x="3805050" y="2106007"/>
                <a:ext cx="12700" cy="147638"/>
              </a:xfrm>
              <a:custGeom>
                <a:avLst/>
                <a:gdLst>
                  <a:gd name="T0" fmla="*/ 1 w 3"/>
                  <a:gd name="T1" fmla="*/ 0 h 35"/>
                  <a:gd name="T2" fmla="*/ 0 w 3"/>
                  <a:gd name="T3" fmla="*/ 1 h 35"/>
                  <a:gd name="T4" fmla="*/ 0 w 3"/>
                  <a:gd name="T5" fmla="*/ 33 h 35"/>
                  <a:gd name="T6" fmla="*/ 1 w 3"/>
                  <a:gd name="T7" fmla="*/ 35 h 35"/>
                  <a:gd name="T8" fmla="*/ 3 w 3"/>
                  <a:gd name="T9" fmla="*/ 33 h 35"/>
                  <a:gd name="T10" fmla="*/ 3 w 3"/>
                  <a:gd name="T11" fmla="*/ 1 h 35"/>
                  <a:gd name="T12" fmla="*/ 1 w 3"/>
                  <a:gd name="T13" fmla="*/ 0 h 35"/>
                </a:gdLst>
                <a:ahLst/>
                <a:cxnLst>
                  <a:cxn ang="0">
                    <a:pos x="T0" y="T1"/>
                  </a:cxn>
                  <a:cxn ang="0">
                    <a:pos x="T2" y="T3"/>
                  </a:cxn>
                  <a:cxn ang="0">
                    <a:pos x="T4" y="T5"/>
                  </a:cxn>
                  <a:cxn ang="0">
                    <a:pos x="T6" y="T7"/>
                  </a:cxn>
                  <a:cxn ang="0">
                    <a:pos x="T8" y="T9"/>
                  </a:cxn>
                  <a:cxn ang="0">
                    <a:pos x="T10" y="T11"/>
                  </a:cxn>
                  <a:cxn ang="0">
                    <a:pos x="T12" y="T13"/>
                  </a:cxn>
                </a:cxnLst>
                <a:rect l="0" t="0" r="r" b="b"/>
                <a:pathLst>
                  <a:path w="3" h="35">
                    <a:moveTo>
                      <a:pt x="1" y="0"/>
                    </a:moveTo>
                    <a:cubicBezTo>
                      <a:pt x="1" y="0"/>
                      <a:pt x="0" y="1"/>
                      <a:pt x="0" y="1"/>
                    </a:cubicBezTo>
                    <a:cubicBezTo>
                      <a:pt x="0" y="33"/>
                      <a:pt x="0" y="33"/>
                      <a:pt x="0" y="33"/>
                    </a:cubicBezTo>
                    <a:cubicBezTo>
                      <a:pt x="0" y="34"/>
                      <a:pt x="1" y="35"/>
                      <a:pt x="1" y="35"/>
                    </a:cubicBezTo>
                    <a:cubicBezTo>
                      <a:pt x="2" y="35"/>
                      <a:pt x="3" y="34"/>
                      <a:pt x="3" y="33"/>
                    </a:cubicBezTo>
                    <a:cubicBezTo>
                      <a:pt x="3" y="1"/>
                      <a:pt x="3" y="1"/>
                      <a:pt x="3" y="1"/>
                    </a:cubicBezTo>
                    <a:cubicBezTo>
                      <a:pt x="3" y="1"/>
                      <a:pt x="2"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2" name="Freeform 49"/>
              <p:cNvSpPr/>
              <p:nvPr/>
            </p:nvSpPr>
            <p:spPr bwMode="auto">
              <a:xfrm>
                <a:off x="3990788" y="2106007"/>
                <a:ext cx="12700" cy="147638"/>
              </a:xfrm>
              <a:custGeom>
                <a:avLst/>
                <a:gdLst>
                  <a:gd name="T0" fmla="*/ 1 w 3"/>
                  <a:gd name="T1" fmla="*/ 0 h 35"/>
                  <a:gd name="T2" fmla="*/ 0 w 3"/>
                  <a:gd name="T3" fmla="*/ 1 h 35"/>
                  <a:gd name="T4" fmla="*/ 0 w 3"/>
                  <a:gd name="T5" fmla="*/ 33 h 35"/>
                  <a:gd name="T6" fmla="*/ 1 w 3"/>
                  <a:gd name="T7" fmla="*/ 35 h 35"/>
                  <a:gd name="T8" fmla="*/ 3 w 3"/>
                  <a:gd name="T9" fmla="*/ 33 h 35"/>
                  <a:gd name="T10" fmla="*/ 3 w 3"/>
                  <a:gd name="T11" fmla="*/ 1 h 35"/>
                  <a:gd name="T12" fmla="*/ 1 w 3"/>
                  <a:gd name="T13" fmla="*/ 0 h 35"/>
                </a:gdLst>
                <a:ahLst/>
                <a:cxnLst>
                  <a:cxn ang="0">
                    <a:pos x="T0" y="T1"/>
                  </a:cxn>
                  <a:cxn ang="0">
                    <a:pos x="T2" y="T3"/>
                  </a:cxn>
                  <a:cxn ang="0">
                    <a:pos x="T4" y="T5"/>
                  </a:cxn>
                  <a:cxn ang="0">
                    <a:pos x="T6" y="T7"/>
                  </a:cxn>
                  <a:cxn ang="0">
                    <a:pos x="T8" y="T9"/>
                  </a:cxn>
                  <a:cxn ang="0">
                    <a:pos x="T10" y="T11"/>
                  </a:cxn>
                  <a:cxn ang="0">
                    <a:pos x="T12" y="T13"/>
                  </a:cxn>
                </a:cxnLst>
                <a:rect l="0" t="0" r="r" b="b"/>
                <a:pathLst>
                  <a:path w="3" h="35">
                    <a:moveTo>
                      <a:pt x="1" y="0"/>
                    </a:moveTo>
                    <a:cubicBezTo>
                      <a:pt x="1" y="0"/>
                      <a:pt x="0" y="1"/>
                      <a:pt x="0" y="1"/>
                    </a:cubicBezTo>
                    <a:cubicBezTo>
                      <a:pt x="0" y="33"/>
                      <a:pt x="0" y="33"/>
                      <a:pt x="0" y="33"/>
                    </a:cubicBezTo>
                    <a:cubicBezTo>
                      <a:pt x="0" y="34"/>
                      <a:pt x="1" y="35"/>
                      <a:pt x="1" y="35"/>
                    </a:cubicBezTo>
                    <a:cubicBezTo>
                      <a:pt x="2" y="35"/>
                      <a:pt x="3" y="34"/>
                      <a:pt x="3" y="33"/>
                    </a:cubicBezTo>
                    <a:cubicBezTo>
                      <a:pt x="3" y="1"/>
                      <a:pt x="3" y="1"/>
                      <a:pt x="3" y="1"/>
                    </a:cubicBezTo>
                    <a:cubicBezTo>
                      <a:pt x="3" y="1"/>
                      <a:pt x="2"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 name="Freeform 50"/>
              <p:cNvSpPr>
                <a:spLocks noEditPoints="1"/>
              </p:cNvSpPr>
              <p:nvPr/>
            </p:nvSpPr>
            <p:spPr bwMode="auto">
              <a:xfrm>
                <a:off x="3805050" y="1796445"/>
                <a:ext cx="190500" cy="228600"/>
              </a:xfrm>
              <a:custGeom>
                <a:avLst/>
                <a:gdLst>
                  <a:gd name="T0" fmla="*/ 45 w 45"/>
                  <a:gd name="T1" fmla="*/ 27 h 54"/>
                  <a:gd name="T2" fmla="*/ 23 w 45"/>
                  <a:gd name="T3" fmla="*/ 0 h 54"/>
                  <a:gd name="T4" fmla="*/ 0 w 45"/>
                  <a:gd name="T5" fmla="*/ 27 h 54"/>
                  <a:gd name="T6" fmla="*/ 23 w 45"/>
                  <a:gd name="T7" fmla="*/ 54 h 54"/>
                  <a:gd name="T8" fmla="*/ 45 w 45"/>
                  <a:gd name="T9" fmla="*/ 27 h 54"/>
                  <a:gd name="T10" fmla="*/ 23 w 45"/>
                  <a:gd name="T11" fmla="*/ 51 h 54"/>
                  <a:gd name="T12" fmla="*/ 3 w 45"/>
                  <a:gd name="T13" fmla="*/ 27 h 54"/>
                  <a:gd name="T14" fmla="*/ 23 w 45"/>
                  <a:gd name="T15" fmla="*/ 3 h 54"/>
                  <a:gd name="T16" fmla="*/ 42 w 45"/>
                  <a:gd name="T17" fmla="*/ 27 h 54"/>
                  <a:gd name="T18" fmla="*/ 23 w 45"/>
                  <a:gd name="T19" fmla="*/ 51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5" h="54">
                    <a:moveTo>
                      <a:pt x="45" y="27"/>
                    </a:moveTo>
                    <a:cubicBezTo>
                      <a:pt x="45" y="12"/>
                      <a:pt x="35" y="0"/>
                      <a:pt x="23" y="0"/>
                    </a:cubicBezTo>
                    <a:cubicBezTo>
                      <a:pt x="10" y="0"/>
                      <a:pt x="0" y="12"/>
                      <a:pt x="0" y="27"/>
                    </a:cubicBezTo>
                    <a:cubicBezTo>
                      <a:pt x="0" y="42"/>
                      <a:pt x="10" y="54"/>
                      <a:pt x="23" y="54"/>
                    </a:cubicBezTo>
                    <a:cubicBezTo>
                      <a:pt x="35" y="54"/>
                      <a:pt x="45" y="42"/>
                      <a:pt x="45" y="27"/>
                    </a:cubicBezTo>
                    <a:close/>
                    <a:moveTo>
                      <a:pt x="23" y="51"/>
                    </a:moveTo>
                    <a:cubicBezTo>
                      <a:pt x="12" y="51"/>
                      <a:pt x="3" y="40"/>
                      <a:pt x="3" y="27"/>
                    </a:cubicBezTo>
                    <a:cubicBezTo>
                      <a:pt x="3" y="14"/>
                      <a:pt x="12" y="3"/>
                      <a:pt x="23" y="3"/>
                    </a:cubicBezTo>
                    <a:cubicBezTo>
                      <a:pt x="33" y="3"/>
                      <a:pt x="42" y="14"/>
                      <a:pt x="42" y="27"/>
                    </a:cubicBezTo>
                    <a:cubicBezTo>
                      <a:pt x="42" y="40"/>
                      <a:pt x="33" y="51"/>
                      <a:pt x="23" y="5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 name="Freeform 51"/>
              <p:cNvSpPr/>
              <p:nvPr/>
            </p:nvSpPr>
            <p:spPr bwMode="auto">
              <a:xfrm>
                <a:off x="3957450" y="1923445"/>
                <a:ext cx="190500" cy="330200"/>
              </a:xfrm>
              <a:custGeom>
                <a:avLst/>
                <a:gdLst>
                  <a:gd name="T0" fmla="*/ 44 w 45"/>
                  <a:gd name="T1" fmla="*/ 1 h 78"/>
                  <a:gd name="T2" fmla="*/ 30 w 45"/>
                  <a:gd name="T3" fmla="*/ 1 h 78"/>
                  <a:gd name="T4" fmla="*/ 18 w 45"/>
                  <a:gd name="T5" fmla="*/ 5 h 78"/>
                  <a:gd name="T6" fmla="*/ 14 w 45"/>
                  <a:gd name="T7" fmla="*/ 17 h 78"/>
                  <a:gd name="T8" fmla="*/ 14 w 45"/>
                  <a:gd name="T9" fmla="*/ 24 h 78"/>
                  <a:gd name="T10" fmla="*/ 1 w 45"/>
                  <a:gd name="T11" fmla="*/ 24 h 78"/>
                  <a:gd name="T12" fmla="*/ 0 w 45"/>
                  <a:gd name="T13" fmla="*/ 25 h 78"/>
                  <a:gd name="T14" fmla="*/ 1 w 45"/>
                  <a:gd name="T15" fmla="*/ 27 h 78"/>
                  <a:gd name="T16" fmla="*/ 15 w 45"/>
                  <a:gd name="T17" fmla="*/ 27 h 78"/>
                  <a:gd name="T18" fmla="*/ 24 w 45"/>
                  <a:gd name="T19" fmla="*/ 30 h 78"/>
                  <a:gd name="T20" fmla="*/ 28 w 45"/>
                  <a:gd name="T21" fmla="*/ 40 h 78"/>
                  <a:gd name="T22" fmla="*/ 28 w 45"/>
                  <a:gd name="T23" fmla="*/ 76 h 78"/>
                  <a:gd name="T24" fmla="*/ 29 w 45"/>
                  <a:gd name="T25" fmla="*/ 78 h 78"/>
                  <a:gd name="T26" fmla="*/ 31 w 45"/>
                  <a:gd name="T27" fmla="*/ 76 h 78"/>
                  <a:gd name="T28" fmla="*/ 31 w 45"/>
                  <a:gd name="T29" fmla="*/ 40 h 78"/>
                  <a:gd name="T30" fmla="*/ 26 w 45"/>
                  <a:gd name="T31" fmla="*/ 27 h 78"/>
                  <a:gd name="T32" fmla="*/ 17 w 45"/>
                  <a:gd name="T33" fmla="*/ 24 h 78"/>
                  <a:gd name="T34" fmla="*/ 17 w 45"/>
                  <a:gd name="T35" fmla="*/ 17 h 78"/>
                  <a:gd name="T36" fmla="*/ 20 w 45"/>
                  <a:gd name="T37" fmla="*/ 7 h 78"/>
                  <a:gd name="T38" fmla="*/ 30 w 45"/>
                  <a:gd name="T39" fmla="*/ 4 h 78"/>
                  <a:gd name="T40" fmla="*/ 44 w 45"/>
                  <a:gd name="T41" fmla="*/ 4 h 78"/>
                  <a:gd name="T42" fmla="*/ 45 w 45"/>
                  <a:gd name="T43" fmla="*/ 3 h 78"/>
                  <a:gd name="T44" fmla="*/ 44 w 45"/>
                  <a:gd name="T45" fmla="*/ 1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45" h="78">
                    <a:moveTo>
                      <a:pt x="44" y="1"/>
                    </a:moveTo>
                    <a:cubicBezTo>
                      <a:pt x="30" y="1"/>
                      <a:pt x="30" y="1"/>
                      <a:pt x="30" y="1"/>
                    </a:cubicBezTo>
                    <a:cubicBezTo>
                      <a:pt x="30" y="1"/>
                      <a:pt x="23" y="0"/>
                      <a:pt x="18" y="5"/>
                    </a:cubicBezTo>
                    <a:cubicBezTo>
                      <a:pt x="15" y="7"/>
                      <a:pt x="14" y="11"/>
                      <a:pt x="14" y="17"/>
                    </a:cubicBezTo>
                    <a:cubicBezTo>
                      <a:pt x="14" y="24"/>
                      <a:pt x="14" y="24"/>
                      <a:pt x="14" y="24"/>
                    </a:cubicBezTo>
                    <a:cubicBezTo>
                      <a:pt x="1" y="24"/>
                      <a:pt x="1" y="24"/>
                      <a:pt x="1" y="24"/>
                    </a:cubicBezTo>
                    <a:cubicBezTo>
                      <a:pt x="0" y="24"/>
                      <a:pt x="0" y="25"/>
                      <a:pt x="0" y="25"/>
                    </a:cubicBezTo>
                    <a:cubicBezTo>
                      <a:pt x="0" y="26"/>
                      <a:pt x="0" y="27"/>
                      <a:pt x="1" y="27"/>
                    </a:cubicBezTo>
                    <a:cubicBezTo>
                      <a:pt x="15" y="27"/>
                      <a:pt x="15" y="27"/>
                      <a:pt x="15" y="27"/>
                    </a:cubicBezTo>
                    <a:cubicBezTo>
                      <a:pt x="15" y="27"/>
                      <a:pt x="21" y="26"/>
                      <a:pt x="24" y="30"/>
                    </a:cubicBezTo>
                    <a:cubicBezTo>
                      <a:pt x="27" y="32"/>
                      <a:pt x="28" y="35"/>
                      <a:pt x="28" y="40"/>
                    </a:cubicBezTo>
                    <a:cubicBezTo>
                      <a:pt x="28" y="76"/>
                      <a:pt x="28" y="76"/>
                      <a:pt x="28" y="76"/>
                    </a:cubicBezTo>
                    <a:cubicBezTo>
                      <a:pt x="28" y="77"/>
                      <a:pt x="29" y="78"/>
                      <a:pt x="29" y="78"/>
                    </a:cubicBezTo>
                    <a:cubicBezTo>
                      <a:pt x="30" y="78"/>
                      <a:pt x="31" y="77"/>
                      <a:pt x="31" y="76"/>
                    </a:cubicBezTo>
                    <a:cubicBezTo>
                      <a:pt x="31" y="40"/>
                      <a:pt x="31" y="40"/>
                      <a:pt x="31" y="40"/>
                    </a:cubicBezTo>
                    <a:cubicBezTo>
                      <a:pt x="31" y="34"/>
                      <a:pt x="29" y="30"/>
                      <a:pt x="26" y="27"/>
                    </a:cubicBezTo>
                    <a:cubicBezTo>
                      <a:pt x="23" y="25"/>
                      <a:pt x="19" y="24"/>
                      <a:pt x="17" y="24"/>
                    </a:cubicBezTo>
                    <a:cubicBezTo>
                      <a:pt x="17" y="17"/>
                      <a:pt x="17" y="17"/>
                      <a:pt x="17" y="17"/>
                    </a:cubicBezTo>
                    <a:cubicBezTo>
                      <a:pt x="17" y="12"/>
                      <a:pt x="18" y="9"/>
                      <a:pt x="20" y="7"/>
                    </a:cubicBezTo>
                    <a:cubicBezTo>
                      <a:pt x="24" y="4"/>
                      <a:pt x="29" y="4"/>
                      <a:pt x="30" y="4"/>
                    </a:cubicBezTo>
                    <a:cubicBezTo>
                      <a:pt x="44" y="4"/>
                      <a:pt x="44" y="4"/>
                      <a:pt x="44" y="4"/>
                    </a:cubicBezTo>
                    <a:cubicBezTo>
                      <a:pt x="44" y="4"/>
                      <a:pt x="45" y="3"/>
                      <a:pt x="45" y="3"/>
                    </a:cubicBezTo>
                    <a:cubicBezTo>
                      <a:pt x="45" y="2"/>
                      <a:pt x="44" y="1"/>
                      <a:pt x="44"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 name="Freeform 52"/>
              <p:cNvSpPr/>
              <p:nvPr/>
            </p:nvSpPr>
            <p:spPr bwMode="auto">
              <a:xfrm>
                <a:off x="4249550" y="1923445"/>
                <a:ext cx="136525" cy="233363"/>
              </a:xfrm>
              <a:custGeom>
                <a:avLst/>
                <a:gdLst>
                  <a:gd name="T0" fmla="*/ 27 w 32"/>
                  <a:gd name="T1" fmla="*/ 5 h 55"/>
                  <a:gd name="T2" fmla="*/ 16 w 32"/>
                  <a:gd name="T3" fmla="*/ 1 h 55"/>
                  <a:gd name="T4" fmla="*/ 2 w 32"/>
                  <a:gd name="T5" fmla="*/ 1 h 55"/>
                  <a:gd name="T6" fmla="*/ 0 w 32"/>
                  <a:gd name="T7" fmla="*/ 3 h 55"/>
                  <a:gd name="T8" fmla="*/ 2 w 32"/>
                  <a:gd name="T9" fmla="*/ 4 h 55"/>
                  <a:gd name="T10" fmla="*/ 16 w 32"/>
                  <a:gd name="T11" fmla="*/ 4 h 55"/>
                  <a:gd name="T12" fmla="*/ 25 w 32"/>
                  <a:gd name="T13" fmla="*/ 7 h 55"/>
                  <a:gd name="T14" fmla="*/ 29 w 32"/>
                  <a:gd name="T15" fmla="*/ 17 h 55"/>
                  <a:gd name="T16" fmla="*/ 29 w 32"/>
                  <a:gd name="T17" fmla="*/ 54 h 55"/>
                  <a:gd name="T18" fmla="*/ 30 w 32"/>
                  <a:gd name="T19" fmla="*/ 55 h 55"/>
                  <a:gd name="T20" fmla="*/ 32 w 32"/>
                  <a:gd name="T21" fmla="*/ 54 h 55"/>
                  <a:gd name="T22" fmla="*/ 32 w 32"/>
                  <a:gd name="T23" fmla="*/ 17 h 55"/>
                  <a:gd name="T24" fmla="*/ 27 w 32"/>
                  <a:gd name="T25" fmla="*/ 5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2" h="55">
                    <a:moveTo>
                      <a:pt x="27" y="5"/>
                    </a:moveTo>
                    <a:cubicBezTo>
                      <a:pt x="22" y="0"/>
                      <a:pt x="16" y="1"/>
                      <a:pt x="16" y="1"/>
                    </a:cubicBezTo>
                    <a:cubicBezTo>
                      <a:pt x="2" y="1"/>
                      <a:pt x="2" y="1"/>
                      <a:pt x="2" y="1"/>
                    </a:cubicBezTo>
                    <a:cubicBezTo>
                      <a:pt x="1" y="1"/>
                      <a:pt x="0" y="2"/>
                      <a:pt x="0" y="3"/>
                    </a:cubicBezTo>
                    <a:cubicBezTo>
                      <a:pt x="0" y="3"/>
                      <a:pt x="1" y="4"/>
                      <a:pt x="2" y="4"/>
                    </a:cubicBezTo>
                    <a:cubicBezTo>
                      <a:pt x="16" y="4"/>
                      <a:pt x="16" y="4"/>
                      <a:pt x="16" y="4"/>
                    </a:cubicBezTo>
                    <a:cubicBezTo>
                      <a:pt x="16" y="4"/>
                      <a:pt x="21" y="4"/>
                      <a:pt x="25" y="7"/>
                    </a:cubicBezTo>
                    <a:cubicBezTo>
                      <a:pt x="28" y="9"/>
                      <a:pt x="29" y="12"/>
                      <a:pt x="29" y="17"/>
                    </a:cubicBezTo>
                    <a:cubicBezTo>
                      <a:pt x="29" y="54"/>
                      <a:pt x="29" y="54"/>
                      <a:pt x="29" y="54"/>
                    </a:cubicBezTo>
                    <a:cubicBezTo>
                      <a:pt x="29" y="54"/>
                      <a:pt x="29" y="55"/>
                      <a:pt x="30" y="55"/>
                    </a:cubicBezTo>
                    <a:cubicBezTo>
                      <a:pt x="31" y="55"/>
                      <a:pt x="32" y="54"/>
                      <a:pt x="32" y="54"/>
                    </a:cubicBezTo>
                    <a:cubicBezTo>
                      <a:pt x="32" y="17"/>
                      <a:pt x="32" y="17"/>
                      <a:pt x="32" y="17"/>
                    </a:cubicBezTo>
                    <a:cubicBezTo>
                      <a:pt x="32" y="11"/>
                      <a:pt x="30" y="7"/>
                      <a:pt x="27" y="5"/>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 name="Freeform 53"/>
              <p:cNvSpPr/>
              <p:nvPr/>
            </p:nvSpPr>
            <p:spPr bwMode="auto">
              <a:xfrm>
                <a:off x="4114613" y="2007582"/>
                <a:ext cx="12700" cy="149225"/>
              </a:xfrm>
              <a:custGeom>
                <a:avLst/>
                <a:gdLst>
                  <a:gd name="T0" fmla="*/ 1 w 3"/>
                  <a:gd name="T1" fmla="*/ 0 h 35"/>
                  <a:gd name="T2" fmla="*/ 0 w 3"/>
                  <a:gd name="T3" fmla="*/ 2 h 35"/>
                  <a:gd name="T4" fmla="*/ 0 w 3"/>
                  <a:gd name="T5" fmla="*/ 34 h 35"/>
                  <a:gd name="T6" fmla="*/ 1 w 3"/>
                  <a:gd name="T7" fmla="*/ 35 h 35"/>
                  <a:gd name="T8" fmla="*/ 3 w 3"/>
                  <a:gd name="T9" fmla="*/ 34 h 35"/>
                  <a:gd name="T10" fmla="*/ 3 w 3"/>
                  <a:gd name="T11" fmla="*/ 2 h 35"/>
                  <a:gd name="T12" fmla="*/ 1 w 3"/>
                  <a:gd name="T13" fmla="*/ 0 h 35"/>
                </a:gdLst>
                <a:ahLst/>
                <a:cxnLst>
                  <a:cxn ang="0">
                    <a:pos x="T0" y="T1"/>
                  </a:cxn>
                  <a:cxn ang="0">
                    <a:pos x="T2" y="T3"/>
                  </a:cxn>
                  <a:cxn ang="0">
                    <a:pos x="T4" y="T5"/>
                  </a:cxn>
                  <a:cxn ang="0">
                    <a:pos x="T6" y="T7"/>
                  </a:cxn>
                  <a:cxn ang="0">
                    <a:pos x="T8" y="T9"/>
                  </a:cxn>
                  <a:cxn ang="0">
                    <a:pos x="T10" y="T11"/>
                  </a:cxn>
                  <a:cxn ang="0">
                    <a:pos x="T12" y="T13"/>
                  </a:cxn>
                </a:cxnLst>
                <a:rect l="0" t="0" r="r" b="b"/>
                <a:pathLst>
                  <a:path w="3" h="35">
                    <a:moveTo>
                      <a:pt x="1" y="0"/>
                    </a:moveTo>
                    <a:cubicBezTo>
                      <a:pt x="0" y="0"/>
                      <a:pt x="0" y="1"/>
                      <a:pt x="0" y="2"/>
                    </a:cubicBezTo>
                    <a:cubicBezTo>
                      <a:pt x="0" y="34"/>
                      <a:pt x="0" y="34"/>
                      <a:pt x="0" y="34"/>
                    </a:cubicBezTo>
                    <a:cubicBezTo>
                      <a:pt x="0" y="34"/>
                      <a:pt x="0" y="35"/>
                      <a:pt x="1" y="35"/>
                    </a:cubicBezTo>
                    <a:cubicBezTo>
                      <a:pt x="2" y="35"/>
                      <a:pt x="3" y="34"/>
                      <a:pt x="3" y="34"/>
                    </a:cubicBezTo>
                    <a:cubicBezTo>
                      <a:pt x="3" y="2"/>
                      <a:pt x="3" y="2"/>
                      <a:pt x="3" y="2"/>
                    </a:cubicBezTo>
                    <a:cubicBezTo>
                      <a:pt x="3" y="1"/>
                      <a:pt x="2"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 name="Freeform 54"/>
              <p:cNvSpPr/>
              <p:nvPr/>
            </p:nvSpPr>
            <p:spPr bwMode="auto">
              <a:xfrm>
                <a:off x="4287650" y="2007582"/>
                <a:ext cx="12700" cy="149225"/>
              </a:xfrm>
              <a:custGeom>
                <a:avLst/>
                <a:gdLst>
                  <a:gd name="T0" fmla="*/ 1 w 3"/>
                  <a:gd name="T1" fmla="*/ 0 h 35"/>
                  <a:gd name="T2" fmla="*/ 0 w 3"/>
                  <a:gd name="T3" fmla="*/ 2 h 35"/>
                  <a:gd name="T4" fmla="*/ 0 w 3"/>
                  <a:gd name="T5" fmla="*/ 34 h 35"/>
                  <a:gd name="T6" fmla="*/ 1 w 3"/>
                  <a:gd name="T7" fmla="*/ 35 h 35"/>
                  <a:gd name="T8" fmla="*/ 3 w 3"/>
                  <a:gd name="T9" fmla="*/ 34 h 35"/>
                  <a:gd name="T10" fmla="*/ 3 w 3"/>
                  <a:gd name="T11" fmla="*/ 2 h 35"/>
                  <a:gd name="T12" fmla="*/ 1 w 3"/>
                  <a:gd name="T13" fmla="*/ 0 h 35"/>
                </a:gdLst>
                <a:ahLst/>
                <a:cxnLst>
                  <a:cxn ang="0">
                    <a:pos x="T0" y="T1"/>
                  </a:cxn>
                  <a:cxn ang="0">
                    <a:pos x="T2" y="T3"/>
                  </a:cxn>
                  <a:cxn ang="0">
                    <a:pos x="T4" y="T5"/>
                  </a:cxn>
                  <a:cxn ang="0">
                    <a:pos x="T6" y="T7"/>
                  </a:cxn>
                  <a:cxn ang="0">
                    <a:pos x="T8" y="T9"/>
                  </a:cxn>
                  <a:cxn ang="0">
                    <a:pos x="T10" y="T11"/>
                  </a:cxn>
                  <a:cxn ang="0">
                    <a:pos x="T12" y="T13"/>
                  </a:cxn>
                </a:cxnLst>
                <a:rect l="0" t="0" r="r" b="b"/>
                <a:pathLst>
                  <a:path w="3" h="35">
                    <a:moveTo>
                      <a:pt x="1" y="0"/>
                    </a:moveTo>
                    <a:cubicBezTo>
                      <a:pt x="0" y="0"/>
                      <a:pt x="0" y="1"/>
                      <a:pt x="0" y="2"/>
                    </a:cubicBezTo>
                    <a:cubicBezTo>
                      <a:pt x="0" y="34"/>
                      <a:pt x="0" y="34"/>
                      <a:pt x="0" y="34"/>
                    </a:cubicBezTo>
                    <a:cubicBezTo>
                      <a:pt x="0" y="34"/>
                      <a:pt x="0" y="35"/>
                      <a:pt x="1" y="35"/>
                    </a:cubicBezTo>
                    <a:cubicBezTo>
                      <a:pt x="2" y="35"/>
                      <a:pt x="3" y="34"/>
                      <a:pt x="3" y="34"/>
                    </a:cubicBezTo>
                    <a:cubicBezTo>
                      <a:pt x="3" y="2"/>
                      <a:pt x="3" y="2"/>
                      <a:pt x="3" y="2"/>
                    </a:cubicBezTo>
                    <a:cubicBezTo>
                      <a:pt x="3" y="1"/>
                      <a:pt x="2"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8" name="Freeform 55"/>
              <p:cNvSpPr>
                <a:spLocks noEditPoints="1"/>
              </p:cNvSpPr>
              <p:nvPr/>
            </p:nvSpPr>
            <p:spPr bwMode="auto">
              <a:xfrm>
                <a:off x="4101913" y="1698020"/>
                <a:ext cx="190500" cy="230188"/>
              </a:xfrm>
              <a:custGeom>
                <a:avLst/>
                <a:gdLst>
                  <a:gd name="T0" fmla="*/ 45 w 45"/>
                  <a:gd name="T1" fmla="*/ 27 h 54"/>
                  <a:gd name="T2" fmla="*/ 22 w 45"/>
                  <a:gd name="T3" fmla="*/ 0 h 54"/>
                  <a:gd name="T4" fmla="*/ 0 w 45"/>
                  <a:gd name="T5" fmla="*/ 27 h 54"/>
                  <a:gd name="T6" fmla="*/ 22 w 45"/>
                  <a:gd name="T7" fmla="*/ 54 h 54"/>
                  <a:gd name="T8" fmla="*/ 45 w 45"/>
                  <a:gd name="T9" fmla="*/ 27 h 54"/>
                  <a:gd name="T10" fmla="*/ 22 w 45"/>
                  <a:gd name="T11" fmla="*/ 51 h 54"/>
                  <a:gd name="T12" fmla="*/ 3 w 45"/>
                  <a:gd name="T13" fmla="*/ 27 h 54"/>
                  <a:gd name="T14" fmla="*/ 22 w 45"/>
                  <a:gd name="T15" fmla="*/ 3 h 54"/>
                  <a:gd name="T16" fmla="*/ 42 w 45"/>
                  <a:gd name="T17" fmla="*/ 27 h 54"/>
                  <a:gd name="T18" fmla="*/ 22 w 45"/>
                  <a:gd name="T19" fmla="*/ 51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5" h="54">
                    <a:moveTo>
                      <a:pt x="45" y="27"/>
                    </a:moveTo>
                    <a:cubicBezTo>
                      <a:pt x="45" y="12"/>
                      <a:pt x="35" y="0"/>
                      <a:pt x="22" y="0"/>
                    </a:cubicBezTo>
                    <a:cubicBezTo>
                      <a:pt x="10" y="0"/>
                      <a:pt x="0" y="12"/>
                      <a:pt x="0" y="27"/>
                    </a:cubicBezTo>
                    <a:cubicBezTo>
                      <a:pt x="0" y="42"/>
                      <a:pt x="10" y="54"/>
                      <a:pt x="22" y="54"/>
                    </a:cubicBezTo>
                    <a:cubicBezTo>
                      <a:pt x="35" y="54"/>
                      <a:pt x="45" y="42"/>
                      <a:pt x="45" y="27"/>
                    </a:cubicBezTo>
                    <a:close/>
                    <a:moveTo>
                      <a:pt x="22" y="51"/>
                    </a:moveTo>
                    <a:cubicBezTo>
                      <a:pt x="12" y="51"/>
                      <a:pt x="3" y="40"/>
                      <a:pt x="3" y="27"/>
                    </a:cubicBezTo>
                    <a:cubicBezTo>
                      <a:pt x="3" y="14"/>
                      <a:pt x="12" y="3"/>
                      <a:pt x="22" y="3"/>
                    </a:cubicBezTo>
                    <a:cubicBezTo>
                      <a:pt x="33" y="3"/>
                      <a:pt x="42" y="14"/>
                      <a:pt x="42" y="27"/>
                    </a:cubicBezTo>
                    <a:cubicBezTo>
                      <a:pt x="42" y="40"/>
                      <a:pt x="33" y="51"/>
                      <a:pt x="22" y="5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29" name="文本框 28"/>
            <p:cNvSpPr txBox="1"/>
            <p:nvPr/>
          </p:nvSpPr>
          <p:spPr>
            <a:xfrm>
              <a:off x="3371269" y="2419598"/>
              <a:ext cx="1428587" cy="1310640"/>
            </a:xfrm>
            <a:prstGeom prst="rect">
              <a:avLst/>
            </a:prstGeom>
            <a:noFill/>
          </p:spPr>
          <p:txBody>
            <a:bodyPr wrap="square" rtlCol="0">
              <a:spAutoFit/>
            </a:bodyPr>
            <a:lstStyle/>
            <a:p>
              <a:pPr>
                <a:spcBef>
                  <a:spcPct val="0"/>
                </a:spcBef>
              </a:pPr>
              <a:r>
                <a:rPr lang="zh-CN" altLang="en-US" sz="1600" dirty="0" smtClean="0">
                  <a:solidFill>
                    <a:schemeClr val="bg1"/>
                  </a:solidFill>
                  <a:latin typeface="宋体" panose="02010600030101010101" pitchFamily="2" charset="-122"/>
                  <a:ea typeface="宋体" panose="02010600030101010101" pitchFamily="2" charset="-122"/>
                </a:rPr>
                <a:t>请在此处输入您的内容请在此处输入您的内容请在此处输入您的内容</a:t>
              </a:r>
              <a:endParaRPr lang="zh-CN" altLang="en-US" sz="1600" dirty="0">
                <a:solidFill>
                  <a:schemeClr val="bg1"/>
                </a:solidFill>
                <a:latin typeface="宋体" panose="02010600030101010101" pitchFamily="2" charset="-122"/>
                <a:ea typeface="宋体" panose="02010600030101010101" pitchFamily="2" charset="-122"/>
              </a:endParaRPr>
            </a:p>
          </p:txBody>
        </p:sp>
      </p:grpSp>
      <p:grpSp>
        <p:nvGrpSpPr>
          <p:cNvPr id="39" name="组合 38"/>
          <p:cNvGrpSpPr/>
          <p:nvPr/>
        </p:nvGrpSpPr>
        <p:grpSpPr>
          <a:xfrm>
            <a:off x="4716275" y="1390680"/>
            <a:ext cx="2811463" cy="2811463"/>
            <a:chOff x="4716275" y="1177320"/>
            <a:chExt cx="2811463" cy="2811463"/>
          </a:xfrm>
        </p:grpSpPr>
        <p:sp>
          <p:nvSpPr>
            <p:cNvPr id="40" name="Oval 14"/>
            <p:cNvSpPr>
              <a:spLocks noChangeArrowheads="1"/>
            </p:cNvSpPr>
            <p:nvPr/>
          </p:nvSpPr>
          <p:spPr bwMode="auto">
            <a:xfrm>
              <a:off x="4716275" y="1177320"/>
              <a:ext cx="2811463" cy="2811463"/>
            </a:xfrm>
            <a:prstGeom prst="ellipse">
              <a:avLst/>
            </a:prstGeom>
            <a:solidFill>
              <a:schemeClr val="accent2"/>
            </a:solidFill>
            <a:ln>
              <a:noFill/>
            </a:ln>
          </p:spPr>
          <p:txBody>
            <a:bodyPr vert="horz" wrap="square" lIns="91440" tIns="45720" rIns="91440" bIns="45720" numCol="1" anchor="t" anchorCtr="0" compatLnSpc="1"/>
            <a:lstStyle/>
            <a:p>
              <a:endParaRPr lang="zh-CN" altLang="en-US" dirty="0"/>
            </a:p>
          </p:txBody>
        </p:sp>
        <p:sp>
          <p:nvSpPr>
            <p:cNvPr id="41" name="Freeform 42"/>
            <p:cNvSpPr>
              <a:spLocks noEditPoints="1"/>
            </p:cNvSpPr>
            <p:nvPr/>
          </p:nvSpPr>
          <p:spPr bwMode="auto">
            <a:xfrm>
              <a:off x="5779900" y="1694845"/>
              <a:ext cx="730250" cy="563563"/>
            </a:xfrm>
            <a:custGeom>
              <a:avLst/>
              <a:gdLst>
                <a:gd name="T0" fmla="*/ 153 w 172"/>
                <a:gd name="T1" fmla="*/ 42 h 133"/>
                <a:gd name="T2" fmla="*/ 141 w 172"/>
                <a:gd name="T3" fmla="*/ 0 h 133"/>
                <a:gd name="T4" fmla="*/ 112 w 172"/>
                <a:gd name="T5" fmla="*/ 12 h 133"/>
                <a:gd name="T6" fmla="*/ 98 w 172"/>
                <a:gd name="T7" fmla="*/ 20 h 133"/>
                <a:gd name="T8" fmla="*/ 15 w 172"/>
                <a:gd name="T9" fmla="*/ 35 h 133"/>
                <a:gd name="T10" fmla="*/ 0 w 172"/>
                <a:gd name="T11" fmla="*/ 26 h 133"/>
                <a:gd name="T12" fmla="*/ 15 w 172"/>
                <a:gd name="T13" fmla="*/ 99 h 133"/>
                <a:gd name="T14" fmla="*/ 26 w 172"/>
                <a:gd name="T15" fmla="*/ 94 h 133"/>
                <a:gd name="T16" fmla="*/ 48 w 172"/>
                <a:gd name="T17" fmla="*/ 133 h 133"/>
                <a:gd name="T18" fmla="*/ 98 w 172"/>
                <a:gd name="T19" fmla="*/ 106 h 133"/>
                <a:gd name="T20" fmla="*/ 101 w 172"/>
                <a:gd name="T21" fmla="*/ 106 h 133"/>
                <a:gd name="T22" fmla="*/ 102 w 172"/>
                <a:gd name="T23" fmla="*/ 106 h 133"/>
                <a:gd name="T24" fmla="*/ 112 w 172"/>
                <a:gd name="T25" fmla="*/ 113 h 133"/>
                <a:gd name="T26" fmla="*/ 141 w 172"/>
                <a:gd name="T27" fmla="*/ 125 h 133"/>
                <a:gd name="T28" fmla="*/ 153 w 172"/>
                <a:gd name="T29" fmla="*/ 83 h 133"/>
                <a:gd name="T30" fmla="*/ 45 w 172"/>
                <a:gd name="T31" fmla="*/ 129 h 133"/>
                <a:gd name="T32" fmla="*/ 29 w 172"/>
                <a:gd name="T33" fmla="*/ 94 h 133"/>
                <a:gd name="T34" fmla="*/ 45 w 172"/>
                <a:gd name="T35" fmla="*/ 129 h 133"/>
                <a:gd name="T36" fmla="*/ 3 w 172"/>
                <a:gd name="T37" fmla="*/ 96 h 133"/>
                <a:gd name="T38" fmla="*/ 11 w 172"/>
                <a:gd name="T39" fmla="*/ 30 h 133"/>
                <a:gd name="T40" fmla="*/ 11 w 172"/>
                <a:gd name="T41" fmla="*/ 91 h 133"/>
                <a:gd name="T42" fmla="*/ 15 w 172"/>
                <a:gd name="T43" fmla="*/ 88 h 133"/>
                <a:gd name="T44" fmla="*/ 98 w 172"/>
                <a:gd name="T45" fmla="*/ 24 h 133"/>
                <a:gd name="T46" fmla="*/ 15 w 172"/>
                <a:gd name="T47" fmla="*/ 88 h 133"/>
                <a:gd name="T48" fmla="*/ 102 w 172"/>
                <a:gd name="T49" fmla="*/ 23 h 133"/>
                <a:gd name="T50" fmla="*/ 112 w 172"/>
                <a:gd name="T51" fmla="*/ 105 h 133"/>
                <a:gd name="T52" fmla="*/ 149 w 172"/>
                <a:gd name="T53" fmla="*/ 113 h 133"/>
                <a:gd name="T54" fmla="*/ 124 w 172"/>
                <a:gd name="T55" fmla="*/ 121 h 133"/>
                <a:gd name="T56" fmla="*/ 116 w 172"/>
                <a:gd name="T57" fmla="*/ 109 h 133"/>
                <a:gd name="T58" fmla="*/ 116 w 172"/>
                <a:gd name="T59" fmla="*/ 12 h 133"/>
                <a:gd name="T60" fmla="*/ 141 w 172"/>
                <a:gd name="T61" fmla="*/ 4 h 133"/>
                <a:gd name="T62" fmla="*/ 149 w 172"/>
                <a:gd name="T63" fmla="*/ 42 h 133"/>
                <a:gd name="T64" fmla="*/ 149 w 172"/>
                <a:gd name="T65" fmla="*/ 113 h 133"/>
                <a:gd name="T66" fmla="*/ 153 w 172"/>
                <a:gd name="T67" fmla="*/ 45 h 133"/>
                <a:gd name="T68" fmla="*/ 153 w 172"/>
                <a:gd name="T69" fmla="*/ 80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72" h="133">
                  <a:moveTo>
                    <a:pt x="172" y="62"/>
                  </a:moveTo>
                  <a:cubicBezTo>
                    <a:pt x="172" y="52"/>
                    <a:pt x="163" y="43"/>
                    <a:pt x="153" y="42"/>
                  </a:cubicBezTo>
                  <a:cubicBezTo>
                    <a:pt x="153" y="12"/>
                    <a:pt x="153" y="12"/>
                    <a:pt x="153" y="12"/>
                  </a:cubicBezTo>
                  <a:cubicBezTo>
                    <a:pt x="153" y="5"/>
                    <a:pt x="147" y="0"/>
                    <a:pt x="141" y="0"/>
                  </a:cubicBezTo>
                  <a:cubicBezTo>
                    <a:pt x="124" y="0"/>
                    <a:pt x="124" y="0"/>
                    <a:pt x="124" y="0"/>
                  </a:cubicBezTo>
                  <a:cubicBezTo>
                    <a:pt x="117" y="0"/>
                    <a:pt x="112" y="5"/>
                    <a:pt x="112" y="12"/>
                  </a:cubicBezTo>
                  <a:cubicBezTo>
                    <a:pt x="112" y="18"/>
                    <a:pt x="112" y="18"/>
                    <a:pt x="112" y="18"/>
                  </a:cubicBezTo>
                  <a:cubicBezTo>
                    <a:pt x="98" y="20"/>
                    <a:pt x="98" y="20"/>
                    <a:pt x="98" y="20"/>
                  </a:cubicBezTo>
                  <a:cubicBezTo>
                    <a:pt x="98" y="20"/>
                    <a:pt x="98" y="20"/>
                    <a:pt x="98" y="20"/>
                  </a:cubicBezTo>
                  <a:cubicBezTo>
                    <a:pt x="15" y="35"/>
                    <a:pt x="15" y="35"/>
                    <a:pt x="15" y="35"/>
                  </a:cubicBezTo>
                  <a:cubicBezTo>
                    <a:pt x="15" y="26"/>
                    <a:pt x="15" y="26"/>
                    <a:pt x="15" y="26"/>
                  </a:cubicBezTo>
                  <a:cubicBezTo>
                    <a:pt x="0" y="26"/>
                    <a:pt x="0" y="26"/>
                    <a:pt x="0" y="26"/>
                  </a:cubicBezTo>
                  <a:cubicBezTo>
                    <a:pt x="0" y="99"/>
                    <a:pt x="0" y="99"/>
                    <a:pt x="0" y="99"/>
                  </a:cubicBezTo>
                  <a:cubicBezTo>
                    <a:pt x="15" y="99"/>
                    <a:pt x="15" y="99"/>
                    <a:pt x="15" y="99"/>
                  </a:cubicBezTo>
                  <a:cubicBezTo>
                    <a:pt x="15" y="92"/>
                    <a:pt x="15" y="92"/>
                    <a:pt x="15" y="92"/>
                  </a:cubicBezTo>
                  <a:cubicBezTo>
                    <a:pt x="26" y="94"/>
                    <a:pt x="26" y="94"/>
                    <a:pt x="26" y="94"/>
                  </a:cubicBezTo>
                  <a:cubicBezTo>
                    <a:pt x="26" y="133"/>
                    <a:pt x="26" y="133"/>
                    <a:pt x="26" y="133"/>
                  </a:cubicBezTo>
                  <a:cubicBezTo>
                    <a:pt x="48" y="133"/>
                    <a:pt x="48" y="133"/>
                    <a:pt x="48" y="133"/>
                  </a:cubicBezTo>
                  <a:cubicBezTo>
                    <a:pt x="48" y="97"/>
                    <a:pt x="48" y="97"/>
                    <a:pt x="48" y="97"/>
                  </a:cubicBezTo>
                  <a:cubicBezTo>
                    <a:pt x="98" y="106"/>
                    <a:pt x="98" y="106"/>
                    <a:pt x="98" y="106"/>
                  </a:cubicBezTo>
                  <a:cubicBezTo>
                    <a:pt x="98" y="106"/>
                    <a:pt x="98" y="106"/>
                    <a:pt x="98" y="106"/>
                  </a:cubicBezTo>
                  <a:cubicBezTo>
                    <a:pt x="101" y="106"/>
                    <a:pt x="101" y="106"/>
                    <a:pt x="101" y="106"/>
                  </a:cubicBezTo>
                  <a:cubicBezTo>
                    <a:pt x="102" y="106"/>
                    <a:pt x="102" y="106"/>
                    <a:pt x="102" y="106"/>
                  </a:cubicBezTo>
                  <a:cubicBezTo>
                    <a:pt x="102" y="106"/>
                    <a:pt x="102" y="106"/>
                    <a:pt x="102" y="106"/>
                  </a:cubicBezTo>
                  <a:cubicBezTo>
                    <a:pt x="112" y="108"/>
                    <a:pt x="112" y="108"/>
                    <a:pt x="112" y="108"/>
                  </a:cubicBezTo>
                  <a:cubicBezTo>
                    <a:pt x="112" y="113"/>
                    <a:pt x="112" y="113"/>
                    <a:pt x="112" y="113"/>
                  </a:cubicBezTo>
                  <a:cubicBezTo>
                    <a:pt x="112" y="120"/>
                    <a:pt x="117" y="125"/>
                    <a:pt x="124" y="125"/>
                  </a:cubicBezTo>
                  <a:cubicBezTo>
                    <a:pt x="141" y="125"/>
                    <a:pt x="141" y="125"/>
                    <a:pt x="141" y="125"/>
                  </a:cubicBezTo>
                  <a:cubicBezTo>
                    <a:pt x="147" y="125"/>
                    <a:pt x="153" y="120"/>
                    <a:pt x="153" y="113"/>
                  </a:cubicBezTo>
                  <a:cubicBezTo>
                    <a:pt x="153" y="83"/>
                    <a:pt x="153" y="83"/>
                    <a:pt x="153" y="83"/>
                  </a:cubicBezTo>
                  <a:cubicBezTo>
                    <a:pt x="163" y="82"/>
                    <a:pt x="172" y="73"/>
                    <a:pt x="172" y="62"/>
                  </a:cubicBezTo>
                  <a:close/>
                  <a:moveTo>
                    <a:pt x="45" y="129"/>
                  </a:moveTo>
                  <a:cubicBezTo>
                    <a:pt x="29" y="129"/>
                    <a:pt x="29" y="129"/>
                    <a:pt x="29" y="129"/>
                  </a:cubicBezTo>
                  <a:cubicBezTo>
                    <a:pt x="29" y="94"/>
                    <a:pt x="29" y="94"/>
                    <a:pt x="29" y="94"/>
                  </a:cubicBezTo>
                  <a:cubicBezTo>
                    <a:pt x="45" y="97"/>
                    <a:pt x="45" y="97"/>
                    <a:pt x="45" y="97"/>
                  </a:cubicBezTo>
                  <a:lnTo>
                    <a:pt x="45" y="129"/>
                  </a:lnTo>
                  <a:close/>
                  <a:moveTo>
                    <a:pt x="11" y="96"/>
                  </a:moveTo>
                  <a:cubicBezTo>
                    <a:pt x="3" y="96"/>
                    <a:pt x="3" y="96"/>
                    <a:pt x="3" y="96"/>
                  </a:cubicBezTo>
                  <a:cubicBezTo>
                    <a:pt x="3" y="30"/>
                    <a:pt x="3" y="30"/>
                    <a:pt x="3" y="30"/>
                  </a:cubicBezTo>
                  <a:cubicBezTo>
                    <a:pt x="11" y="30"/>
                    <a:pt x="11" y="30"/>
                    <a:pt x="11" y="30"/>
                  </a:cubicBezTo>
                  <a:cubicBezTo>
                    <a:pt x="11" y="36"/>
                    <a:pt x="11" y="36"/>
                    <a:pt x="11" y="36"/>
                  </a:cubicBezTo>
                  <a:cubicBezTo>
                    <a:pt x="11" y="91"/>
                    <a:pt x="11" y="91"/>
                    <a:pt x="11" y="91"/>
                  </a:cubicBezTo>
                  <a:lnTo>
                    <a:pt x="11" y="96"/>
                  </a:lnTo>
                  <a:close/>
                  <a:moveTo>
                    <a:pt x="15" y="88"/>
                  </a:moveTo>
                  <a:cubicBezTo>
                    <a:pt x="15" y="38"/>
                    <a:pt x="15" y="38"/>
                    <a:pt x="15" y="38"/>
                  </a:cubicBezTo>
                  <a:cubicBezTo>
                    <a:pt x="98" y="24"/>
                    <a:pt x="98" y="24"/>
                    <a:pt x="98" y="24"/>
                  </a:cubicBezTo>
                  <a:cubicBezTo>
                    <a:pt x="98" y="102"/>
                    <a:pt x="98" y="102"/>
                    <a:pt x="98" y="102"/>
                  </a:cubicBezTo>
                  <a:lnTo>
                    <a:pt x="15" y="88"/>
                  </a:lnTo>
                  <a:close/>
                  <a:moveTo>
                    <a:pt x="102" y="103"/>
                  </a:moveTo>
                  <a:cubicBezTo>
                    <a:pt x="102" y="23"/>
                    <a:pt x="102" y="23"/>
                    <a:pt x="102" y="23"/>
                  </a:cubicBezTo>
                  <a:cubicBezTo>
                    <a:pt x="112" y="21"/>
                    <a:pt x="112" y="21"/>
                    <a:pt x="112" y="21"/>
                  </a:cubicBezTo>
                  <a:cubicBezTo>
                    <a:pt x="112" y="105"/>
                    <a:pt x="112" y="105"/>
                    <a:pt x="112" y="105"/>
                  </a:cubicBezTo>
                  <a:lnTo>
                    <a:pt x="102" y="103"/>
                  </a:lnTo>
                  <a:close/>
                  <a:moveTo>
                    <a:pt x="149" y="113"/>
                  </a:moveTo>
                  <a:cubicBezTo>
                    <a:pt x="149" y="118"/>
                    <a:pt x="146" y="121"/>
                    <a:pt x="141" y="121"/>
                  </a:cubicBezTo>
                  <a:cubicBezTo>
                    <a:pt x="124" y="121"/>
                    <a:pt x="124" y="121"/>
                    <a:pt x="124" y="121"/>
                  </a:cubicBezTo>
                  <a:cubicBezTo>
                    <a:pt x="119" y="121"/>
                    <a:pt x="116" y="118"/>
                    <a:pt x="116" y="113"/>
                  </a:cubicBezTo>
                  <a:cubicBezTo>
                    <a:pt x="116" y="109"/>
                    <a:pt x="116" y="109"/>
                    <a:pt x="116" y="109"/>
                  </a:cubicBezTo>
                  <a:cubicBezTo>
                    <a:pt x="116" y="17"/>
                    <a:pt x="116" y="17"/>
                    <a:pt x="116" y="17"/>
                  </a:cubicBezTo>
                  <a:cubicBezTo>
                    <a:pt x="116" y="12"/>
                    <a:pt x="116" y="12"/>
                    <a:pt x="116" y="12"/>
                  </a:cubicBezTo>
                  <a:cubicBezTo>
                    <a:pt x="116" y="7"/>
                    <a:pt x="119" y="4"/>
                    <a:pt x="124" y="4"/>
                  </a:cubicBezTo>
                  <a:cubicBezTo>
                    <a:pt x="141" y="4"/>
                    <a:pt x="141" y="4"/>
                    <a:pt x="141" y="4"/>
                  </a:cubicBezTo>
                  <a:cubicBezTo>
                    <a:pt x="146" y="4"/>
                    <a:pt x="149" y="7"/>
                    <a:pt x="149" y="12"/>
                  </a:cubicBezTo>
                  <a:cubicBezTo>
                    <a:pt x="149" y="42"/>
                    <a:pt x="149" y="42"/>
                    <a:pt x="149" y="42"/>
                  </a:cubicBezTo>
                  <a:cubicBezTo>
                    <a:pt x="149" y="83"/>
                    <a:pt x="149" y="83"/>
                    <a:pt x="149" y="83"/>
                  </a:cubicBezTo>
                  <a:lnTo>
                    <a:pt x="149" y="113"/>
                  </a:lnTo>
                  <a:close/>
                  <a:moveTo>
                    <a:pt x="153" y="80"/>
                  </a:moveTo>
                  <a:cubicBezTo>
                    <a:pt x="153" y="45"/>
                    <a:pt x="153" y="45"/>
                    <a:pt x="153" y="45"/>
                  </a:cubicBezTo>
                  <a:cubicBezTo>
                    <a:pt x="161" y="46"/>
                    <a:pt x="168" y="53"/>
                    <a:pt x="168" y="62"/>
                  </a:cubicBezTo>
                  <a:cubicBezTo>
                    <a:pt x="168" y="72"/>
                    <a:pt x="161" y="79"/>
                    <a:pt x="153" y="8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2" name="文本框 41"/>
            <p:cNvSpPr txBox="1"/>
            <p:nvPr/>
          </p:nvSpPr>
          <p:spPr>
            <a:xfrm>
              <a:off x="5308426" y="2420888"/>
              <a:ext cx="1588170" cy="1310640"/>
            </a:xfrm>
            <a:prstGeom prst="rect">
              <a:avLst/>
            </a:prstGeom>
            <a:noFill/>
          </p:spPr>
          <p:txBody>
            <a:bodyPr wrap="square" rtlCol="0">
              <a:spAutoFit/>
            </a:bodyPr>
            <a:lstStyle/>
            <a:p>
              <a:pPr>
                <a:spcBef>
                  <a:spcPct val="0"/>
                </a:spcBef>
              </a:pPr>
              <a:r>
                <a:rPr lang="zh-CN" altLang="en-US" sz="1600" dirty="0" smtClean="0">
                  <a:solidFill>
                    <a:schemeClr val="bg1"/>
                  </a:solidFill>
                  <a:latin typeface="宋体" panose="02010600030101010101" pitchFamily="2" charset="-122"/>
                  <a:ea typeface="宋体" panose="02010600030101010101" pitchFamily="2" charset="-122"/>
                </a:rPr>
                <a:t>请在此处输入您的内容请在此处输入您的内容请在此处输入您的内容</a:t>
              </a:r>
              <a:endParaRPr lang="zh-CN" altLang="en-US" sz="1600" dirty="0">
                <a:solidFill>
                  <a:schemeClr val="bg1"/>
                </a:solidFill>
                <a:latin typeface="宋体" panose="02010600030101010101" pitchFamily="2" charset="-122"/>
                <a:ea typeface="宋体" panose="02010600030101010101" pitchFamily="2" charset="-122"/>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grpId="0" nodeType="withEffect">
                                  <p:stCondLst>
                                    <p:cond delay="50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
                                        <p:tgtEl>
                                          <p:spTgt spid="5"/>
                                        </p:tgtEl>
                                      </p:cBhvr>
                                    </p:animEffect>
                                  </p:childTnLst>
                                </p:cTn>
                              </p:par>
                              <p:par>
                                <p:cTn id="11" presetID="16" presetClass="entr" presetSubtype="37" fill="hold" nodeType="withEffect">
                                  <p:stCondLst>
                                    <p:cond delay="500"/>
                                  </p:stCondLst>
                                  <p:childTnLst>
                                    <p:set>
                                      <p:cBhvr>
                                        <p:cTn id="12" dur="1" fill="hold">
                                          <p:stCondLst>
                                            <p:cond delay="0"/>
                                          </p:stCondLst>
                                        </p:cTn>
                                        <p:tgtEl>
                                          <p:spTgt spid="6"/>
                                        </p:tgtEl>
                                        <p:attrNameLst>
                                          <p:attrName>style.visibility</p:attrName>
                                        </p:attrNameLst>
                                      </p:cBhvr>
                                      <p:to>
                                        <p:strVal val="visible"/>
                                      </p:to>
                                    </p:set>
                                    <p:animEffect transition="in" filter="barn(outVertical)">
                                      <p:cBhvr>
                                        <p:cTn id="13" dur="500"/>
                                        <p:tgtEl>
                                          <p:spTgt spid="6"/>
                                        </p:tgtEl>
                                      </p:cBhvr>
                                    </p:animEffect>
                                  </p:childTnLst>
                                </p:cTn>
                              </p:par>
                              <p:par>
                                <p:cTn id="14" presetID="53" presetClass="entr" presetSubtype="16" fill="hold" nodeType="withEffect">
                                  <p:stCondLst>
                                    <p:cond delay="0"/>
                                  </p:stCondLst>
                                  <p:childTnLst>
                                    <p:set>
                                      <p:cBhvr>
                                        <p:cTn id="15" dur="1" fill="hold">
                                          <p:stCondLst>
                                            <p:cond delay="0"/>
                                          </p:stCondLst>
                                        </p:cTn>
                                        <p:tgtEl>
                                          <p:spTgt spid="39"/>
                                        </p:tgtEl>
                                        <p:attrNameLst>
                                          <p:attrName>style.visibility</p:attrName>
                                        </p:attrNameLst>
                                      </p:cBhvr>
                                      <p:to>
                                        <p:strVal val="visible"/>
                                      </p:to>
                                    </p:set>
                                    <p:anim calcmode="lin" valueType="num">
                                      <p:cBhvr>
                                        <p:cTn id="16" dur="500" fill="hold"/>
                                        <p:tgtEl>
                                          <p:spTgt spid="39"/>
                                        </p:tgtEl>
                                        <p:attrNameLst>
                                          <p:attrName>ppt_w</p:attrName>
                                        </p:attrNameLst>
                                      </p:cBhvr>
                                      <p:tavLst>
                                        <p:tav tm="0">
                                          <p:val>
                                            <p:fltVal val="0"/>
                                          </p:val>
                                        </p:tav>
                                        <p:tav tm="100000">
                                          <p:val>
                                            <p:strVal val="#ppt_w"/>
                                          </p:val>
                                        </p:tav>
                                      </p:tavLst>
                                    </p:anim>
                                    <p:anim calcmode="lin" valueType="num">
                                      <p:cBhvr>
                                        <p:cTn id="17" dur="500" fill="hold"/>
                                        <p:tgtEl>
                                          <p:spTgt spid="39"/>
                                        </p:tgtEl>
                                        <p:attrNameLst>
                                          <p:attrName>ppt_h</p:attrName>
                                        </p:attrNameLst>
                                      </p:cBhvr>
                                      <p:tavLst>
                                        <p:tav tm="0">
                                          <p:val>
                                            <p:fltVal val="0"/>
                                          </p:val>
                                        </p:tav>
                                        <p:tav tm="100000">
                                          <p:val>
                                            <p:strVal val="#ppt_h"/>
                                          </p:val>
                                        </p:tav>
                                      </p:tavLst>
                                    </p:anim>
                                    <p:animEffect transition="in" filter="fade">
                                      <p:cBhvr>
                                        <p:cTn id="18" dur="500"/>
                                        <p:tgtEl>
                                          <p:spTgt spid="39"/>
                                        </p:tgtEl>
                                      </p:cBhvr>
                                    </p:animEffect>
                                  </p:childTnLst>
                                </p:cTn>
                              </p:par>
                              <p:par>
                                <p:cTn id="19" presetID="12" presetClass="entr" presetSubtype="8" fill="hold" nodeType="withEffect">
                                  <p:stCondLst>
                                    <p:cond delay="20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500"/>
                                        <p:tgtEl>
                                          <p:spTgt spid="9"/>
                                        </p:tgtEl>
                                        <p:attrNameLst>
                                          <p:attrName>ppt_x</p:attrName>
                                        </p:attrNameLst>
                                      </p:cBhvr>
                                      <p:tavLst>
                                        <p:tav tm="0">
                                          <p:val>
                                            <p:strVal val="#ppt_x-#ppt_w*1.125000"/>
                                          </p:val>
                                        </p:tav>
                                        <p:tav tm="100000">
                                          <p:val>
                                            <p:strVal val="#ppt_x"/>
                                          </p:val>
                                        </p:tav>
                                      </p:tavLst>
                                    </p:anim>
                                    <p:animEffect transition="in" filter="wipe(right)">
                                      <p:cBhvr>
                                        <p:cTn id="22" dur="500"/>
                                        <p:tgtEl>
                                          <p:spTgt spid="9"/>
                                        </p:tgtEl>
                                      </p:cBhvr>
                                    </p:animEffect>
                                  </p:childTnLst>
                                </p:cTn>
                              </p:par>
                              <p:par>
                                <p:cTn id="23" presetID="12" presetClass="entr" presetSubtype="2" fill="hold" nodeType="withEffect">
                                  <p:stCondLst>
                                    <p:cond delay="200"/>
                                  </p:stCondLst>
                                  <p:childTnLst>
                                    <p:set>
                                      <p:cBhvr>
                                        <p:cTn id="24" dur="1" fill="hold">
                                          <p:stCondLst>
                                            <p:cond delay="0"/>
                                          </p:stCondLst>
                                        </p:cTn>
                                        <p:tgtEl>
                                          <p:spTgt spid="26"/>
                                        </p:tgtEl>
                                        <p:attrNameLst>
                                          <p:attrName>style.visibility</p:attrName>
                                        </p:attrNameLst>
                                      </p:cBhvr>
                                      <p:to>
                                        <p:strVal val="visible"/>
                                      </p:to>
                                    </p:set>
                                    <p:anim calcmode="lin" valueType="num">
                                      <p:cBhvr additive="base">
                                        <p:cTn id="25" dur="500"/>
                                        <p:tgtEl>
                                          <p:spTgt spid="26"/>
                                        </p:tgtEl>
                                        <p:attrNameLst>
                                          <p:attrName>ppt_x</p:attrName>
                                        </p:attrNameLst>
                                      </p:cBhvr>
                                      <p:tavLst>
                                        <p:tav tm="0">
                                          <p:val>
                                            <p:strVal val="#ppt_x+#ppt_w*1.125000"/>
                                          </p:val>
                                        </p:tav>
                                        <p:tav tm="100000">
                                          <p:val>
                                            <p:strVal val="#ppt_x"/>
                                          </p:val>
                                        </p:tav>
                                      </p:tavLst>
                                    </p:anim>
                                    <p:animEffect transition="in" filter="wipe(left)">
                                      <p:cBhvr>
                                        <p:cTn id="26" dur="500"/>
                                        <p:tgtEl>
                                          <p:spTgt spid="26"/>
                                        </p:tgtEl>
                                      </p:cBhvr>
                                    </p:animEffect>
                                  </p:childTnLst>
                                </p:cTn>
                              </p:par>
                            </p:childTnLst>
                          </p:cTn>
                        </p:par>
                        <p:par>
                          <p:cTn id="27" fill="hold">
                            <p:stCondLst>
                              <p:cond delay="500"/>
                            </p:stCondLst>
                            <p:childTnLst>
                              <p:par>
                                <p:cTn id="28" presetID="22" presetClass="entr" presetSubtype="1" fill="hold" grpId="0" nodeType="afterEffect">
                                  <p:stCondLst>
                                    <p:cond delay="0"/>
                                  </p:stCondLst>
                                  <p:childTnLst>
                                    <p:set>
                                      <p:cBhvr>
                                        <p:cTn id="29" dur="1" fill="hold">
                                          <p:stCondLst>
                                            <p:cond delay="0"/>
                                          </p:stCondLst>
                                        </p:cTn>
                                        <p:tgtEl>
                                          <p:spTgt spid="17"/>
                                        </p:tgtEl>
                                        <p:attrNameLst>
                                          <p:attrName>style.visibility</p:attrName>
                                        </p:attrNameLst>
                                      </p:cBhvr>
                                      <p:to>
                                        <p:strVal val="visible"/>
                                      </p:to>
                                    </p:set>
                                    <p:animEffect transition="in" filter="wipe(up)">
                                      <p:cBhvr>
                                        <p:cTn id="30" dur="500"/>
                                        <p:tgtEl>
                                          <p:spTgt spid="17"/>
                                        </p:tgtEl>
                                      </p:cBhvr>
                                    </p:animEffect>
                                  </p:childTnLst>
                                </p:cTn>
                              </p:par>
                              <p:par>
                                <p:cTn id="31" presetID="22" presetClass="entr" presetSubtype="1" fill="hold" grpId="0" nodeType="withEffect">
                                  <p:stCondLst>
                                    <p:cond delay="200"/>
                                  </p:stCondLst>
                                  <p:childTnLst>
                                    <p:set>
                                      <p:cBhvr>
                                        <p:cTn id="32" dur="1" fill="hold">
                                          <p:stCondLst>
                                            <p:cond delay="0"/>
                                          </p:stCondLst>
                                        </p:cTn>
                                        <p:tgtEl>
                                          <p:spTgt spid="18"/>
                                        </p:tgtEl>
                                        <p:attrNameLst>
                                          <p:attrName>style.visibility</p:attrName>
                                        </p:attrNameLst>
                                      </p:cBhvr>
                                      <p:to>
                                        <p:strVal val="visible"/>
                                      </p:to>
                                    </p:set>
                                    <p:animEffect transition="in" filter="wipe(up)">
                                      <p:cBhvr>
                                        <p:cTn id="33" dur="500"/>
                                        <p:tgtEl>
                                          <p:spTgt spid="18"/>
                                        </p:tgtEl>
                                      </p:cBhvr>
                                    </p:animEffect>
                                  </p:childTnLst>
                                </p:cTn>
                              </p:par>
                              <p:par>
                                <p:cTn id="34" presetID="22" presetClass="entr" presetSubtype="1" fill="hold" grpId="0" nodeType="withEffect">
                                  <p:stCondLst>
                                    <p:cond delay="200"/>
                                  </p:stCondLst>
                                  <p:childTnLst>
                                    <p:set>
                                      <p:cBhvr>
                                        <p:cTn id="35" dur="1" fill="hold">
                                          <p:stCondLst>
                                            <p:cond delay="0"/>
                                          </p:stCondLst>
                                        </p:cTn>
                                        <p:tgtEl>
                                          <p:spTgt spid="19"/>
                                        </p:tgtEl>
                                        <p:attrNameLst>
                                          <p:attrName>style.visibility</p:attrName>
                                        </p:attrNameLst>
                                      </p:cBhvr>
                                      <p:to>
                                        <p:strVal val="visible"/>
                                      </p:to>
                                    </p:set>
                                    <p:animEffect transition="in" filter="wipe(up)">
                                      <p:cBhvr>
                                        <p:cTn id="36" dur="500"/>
                                        <p:tgtEl>
                                          <p:spTgt spid="19"/>
                                        </p:tgtEl>
                                      </p:cBhvr>
                                    </p:animEffect>
                                  </p:childTnLst>
                                </p:cTn>
                              </p:par>
                            </p:childTnLst>
                          </p:cTn>
                        </p:par>
                        <p:par>
                          <p:cTn id="37" fill="hold">
                            <p:stCondLst>
                              <p:cond delay="1000"/>
                            </p:stCondLst>
                            <p:childTnLst>
                              <p:par>
                                <p:cTn id="38" presetID="10" presetClass="entr" presetSubtype="0" fill="hold" grpId="0" nodeType="afterEffect">
                                  <p:stCondLst>
                                    <p:cond delay="0"/>
                                  </p:stCondLst>
                                  <p:childTnLst>
                                    <p:set>
                                      <p:cBhvr>
                                        <p:cTn id="39" dur="1" fill="hold">
                                          <p:stCondLst>
                                            <p:cond delay="0"/>
                                          </p:stCondLst>
                                        </p:cTn>
                                        <p:tgtEl>
                                          <p:spTgt spid="20"/>
                                        </p:tgtEl>
                                        <p:attrNameLst>
                                          <p:attrName>style.visibility</p:attrName>
                                        </p:attrNameLst>
                                      </p:cBhvr>
                                      <p:to>
                                        <p:strVal val="visible"/>
                                      </p:to>
                                    </p:set>
                                    <p:animEffect transition="in" filter="fade">
                                      <p:cBhvr>
                                        <p:cTn id="40" dur="500"/>
                                        <p:tgtEl>
                                          <p:spTgt spid="20"/>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21"/>
                                        </p:tgtEl>
                                        <p:attrNameLst>
                                          <p:attrName>style.visibility</p:attrName>
                                        </p:attrNameLst>
                                      </p:cBhvr>
                                      <p:to>
                                        <p:strVal val="visible"/>
                                      </p:to>
                                    </p:set>
                                    <p:animEffect transition="in" filter="fade">
                                      <p:cBhvr>
                                        <p:cTn id="43" dur="500"/>
                                        <p:tgtEl>
                                          <p:spTgt spid="21"/>
                                        </p:tgtEl>
                                      </p:cBhvr>
                                    </p:animEffect>
                                  </p:childTnLst>
                                </p:cTn>
                              </p:par>
                            </p:childTnLst>
                          </p:cTn>
                        </p:par>
                        <p:par>
                          <p:cTn id="44" fill="hold">
                            <p:stCondLst>
                              <p:cond delay="1500"/>
                            </p:stCondLst>
                            <p:childTnLst>
                              <p:par>
                                <p:cTn id="45" presetID="10" presetClass="entr" presetSubtype="0" fill="hold" grpId="0" nodeType="afterEffect">
                                  <p:stCondLst>
                                    <p:cond delay="0"/>
                                  </p:stCondLst>
                                  <p:childTnLst>
                                    <p:set>
                                      <p:cBhvr>
                                        <p:cTn id="46" dur="1" fill="hold">
                                          <p:stCondLst>
                                            <p:cond delay="0"/>
                                          </p:stCondLst>
                                        </p:cTn>
                                        <p:tgtEl>
                                          <p:spTgt spid="22"/>
                                        </p:tgtEl>
                                        <p:attrNameLst>
                                          <p:attrName>style.visibility</p:attrName>
                                        </p:attrNameLst>
                                      </p:cBhvr>
                                      <p:to>
                                        <p:strVal val="visible"/>
                                      </p:to>
                                    </p:set>
                                    <p:animEffect transition="in" filter="fade">
                                      <p:cBhvr>
                                        <p:cTn id="47" dur="500"/>
                                        <p:tgtEl>
                                          <p:spTgt spid="22"/>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23"/>
                                        </p:tgtEl>
                                        <p:attrNameLst>
                                          <p:attrName>style.visibility</p:attrName>
                                        </p:attrNameLst>
                                      </p:cBhvr>
                                      <p:to>
                                        <p:strVal val="visible"/>
                                      </p:to>
                                    </p:set>
                                    <p:animEffect transition="in" filter="fade">
                                      <p:cBhvr>
                                        <p:cTn id="50" dur="500"/>
                                        <p:tgtEl>
                                          <p:spTgt spid="23"/>
                                        </p:tgtEl>
                                      </p:cBhvr>
                                    </p:animEffect>
                                  </p:childTnLst>
                                </p:cTn>
                              </p:par>
                            </p:childTnLst>
                          </p:cTn>
                        </p:par>
                        <p:par>
                          <p:cTn id="51" fill="hold">
                            <p:stCondLst>
                              <p:cond delay="2000"/>
                            </p:stCondLst>
                            <p:childTnLst>
                              <p:par>
                                <p:cTn id="52" presetID="10" presetClass="entr" presetSubtype="0" fill="hold" grpId="0" nodeType="afterEffect">
                                  <p:stCondLst>
                                    <p:cond delay="0"/>
                                  </p:stCondLst>
                                  <p:childTnLst>
                                    <p:set>
                                      <p:cBhvr>
                                        <p:cTn id="53" dur="1" fill="hold">
                                          <p:stCondLst>
                                            <p:cond delay="0"/>
                                          </p:stCondLst>
                                        </p:cTn>
                                        <p:tgtEl>
                                          <p:spTgt spid="24"/>
                                        </p:tgtEl>
                                        <p:attrNameLst>
                                          <p:attrName>style.visibility</p:attrName>
                                        </p:attrNameLst>
                                      </p:cBhvr>
                                      <p:to>
                                        <p:strVal val="visible"/>
                                      </p:to>
                                    </p:set>
                                    <p:animEffect transition="in" filter="fade">
                                      <p:cBhvr>
                                        <p:cTn id="54" dur="500"/>
                                        <p:tgtEl>
                                          <p:spTgt spid="24"/>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25"/>
                                        </p:tgtEl>
                                        <p:attrNameLst>
                                          <p:attrName>style.visibility</p:attrName>
                                        </p:attrNameLst>
                                      </p:cBhvr>
                                      <p:to>
                                        <p:strVal val="visible"/>
                                      </p:to>
                                    </p:set>
                                    <p:animEffect transition="in" filter="fade">
                                      <p:cBhvr>
                                        <p:cTn id="57"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17" grpId="0" animBg="1"/>
      <p:bldP spid="18" grpId="0" animBg="1"/>
      <p:bldP spid="19" grpId="0" animBg="1"/>
      <p:bldP spid="20" grpId="0"/>
      <p:bldP spid="21" grpId="0"/>
      <p:bldP spid="22" grpId="0"/>
      <p:bldP spid="23" grpId="0"/>
      <p:bldP spid="24" grpId="0"/>
      <p:bldP spid="2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H_Entry_1"/>
          <p:cNvSpPr/>
          <p:nvPr>
            <p:custDataLst>
              <p:tags r:id="rId1"/>
            </p:custDataLst>
          </p:nvPr>
        </p:nvSpPr>
        <p:spPr>
          <a:xfrm>
            <a:off x="4089400" y="246061"/>
            <a:ext cx="4016089" cy="498614"/>
          </a:xfrm>
          <a:prstGeom prst="roundRect">
            <a:avLst>
              <a:gd name="adj" fmla="val 9124"/>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r>
              <a:rPr lang="zh-CN" altLang="en-US" sz="2800" spc="200" dirty="0">
                <a:solidFill>
                  <a:schemeClr val="tx1">
                    <a:lumMod val="75000"/>
                    <a:lumOff val="25000"/>
                  </a:schemeClr>
                </a:solidFill>
                <a:latin typeface="微软雅黑" panose="020B0503020204020204" pitchFamily="34" charset="-122"/>
                <a:ea typeface="微软雅黑" panose="020B0503020204020204" pitchFamily="34" charset="-122"/>
              </a:rPr>
              <a:t>此处输入您的标题</a:t>
            </a:r>
          </a:p>
        </p:txBody>
      </p:sp>
      <p:sp>
        <p:nvSpPr>
          <p:cNvPr id="5" name="矩形 4"/>
          <p:cNvSpPr/>
          <p:nvPr/>
        </p:nvSpPr>
        <p:spPr>
          <a:xfrm>
            <a:off x="4025900" y="795933"/>
            <a:ext cx="4154344" cy="261610"/>
          </a:xfrm>
          <a:prstGeom prst="rect">
            <a:avLst/>
          </a:prstGeom>
        </p:spPr>
        <p:txBody>
          <a:bodyPr wrap="square">
            <a:spAutoFit/>
          </a:bodyPr>
          <a:lstStyle/>
          <a:p>
            <a:pPr algn="ctr"/>
            <a:r>
              <a:rPr lang="en-US" altLang="zh-CN" sz="1100" dirty="0">
                <a:solidFill>
                  <a:schemeClr val="tx1">
                    <a:lumMod val="75000"/>
                    <a:lumOff val="25000"/>
                  </a:schemeClr>
                </a:solidFill>
                <a:latin typeface="微软雅黑" panose="020B0503020204020204" pitchFamily="34" charset="-122"/>
                <a:ea typeface="微软雅黑" panose="020B0503020204020204" pitchFamily="34" charset="-122"/>
              </a:rPr>
              <a:t>LOREM IPSUM DOLOR SIT AMET CONSECTETUER LOREM</a:t>
            </a:r>
            <a:endParaRPr lang="zh-CN" altLang="en-US" sz="1100" dirty="0"/>
          </a:p>
        </p:txBody>
      </p:sp>
      <p:cxnSp>
        <p:nvCxnSpPr>
          <p:cNvPr id="6" name="直接连接符 5"/>
          <p:cNvCxnSpPr/>
          <p:nvPr/>
        </p:nvCxnSpPr>
        <p:spPr>
          <a:xfrm>
            <a:off x="460301" y="761806"/>
            <a:ext cx="11363399" cy="0"/>
          </a:xfrm>
          <a:prstGeom prst="line">
            <a:avLst/>
          </a:prstGeom>
          <a:ln>
            <a:solidFill>
              <a:srgbClr val="FBB040"/>
            </a:solidFill>
          </a:ln>
        </p:spPr>
        <p:style>
          <a:lnRef idx="1">
            <a:schemeClr val="accent1"/>
          </a:lnRef>
          <a:fillRef idx="0">
            <a:schemeClr val="accent1"/>
          </a:fillRef>
          <a:effectRef idx="0">
            <a:schemeClr val="accent1"/>
          </a:effectRef>
          <a:fontRef idx="minor">
            <a:schemeClr val="tx1"/>
          </a:fontRef>
        </p:style>
      </p:cxnSp>
      <p:sp>
        <p:nvSpPr>
          <p:cNvPr id="7" name="椭圆 6"/>
          <p:cNvSpPr/>
          <p:nvPr/>
        </p:nvSpPr>
        <p:spPr>
          <a:xfrm>
            <a:off x="4269960" y="446473"/>
            <a:ext cx="119307" cy="119307"/>
          </a:xfrm>
          <a:prstGeom prst="ellipse">
            <a:avLst/>
          </a:prstGeom>
          <a:solidFill>
            <a:srgbClr val="FBB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7744679" y="446473"/>
            <a:ext cx="119307" cy="119307"/>
          </a:xfrm>
          <a:prstGeom prst="ellipse">
            <a:avLst/>
          </a:prstGeom>
          <a:solidFill>
            <a:srgbClr val="FBB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Rectangle 28"/>
          <p:cNvSpPr>
            <a:spLocks noChangeArrowheads="1"/>
          </p:cNvSpPr>
          <p:nvPr/>
        </p:nvSpPr>
        <p:spPr bwMode="auto">
          <a:xfrm>
            <a:off x="1598613" y="4748213"/>
            <a:ext cx="2246313" cy="128588"/>
          </a:xfrm>
          <a:prstGeom prst="rect">
            <a:avLst/>
          </a:prstGeom>
          <a:solidFill>
            <a:schemeClr val="accent1"/>
          </a:solidFill>
          <a:ln>
            <a:noFill/>
          </a:ln>
        </p:spPr>
        <p:txBody>
          <a:bodyPr vert="horz" wrap="square" lIns="91440" tIns="45720" rIns="91440" bIns="45720" numCol="1" anchor="t" anchorCtr="0" compatLnSpc="1"/>
          <a:lstStyle/>
          <a:p>
            <a:endParaRPr lang="zh-CN" altLang="en-US"/>
          </a:p>
        </p:txBody>
      </p:sp>
      <p:sp>
        <p:nvSpPr>
          <p:cNvPr id="10" name="Freeform 29"/>
          <p:cNvSpPr/>
          <p:nvPr/>
        </p:nvSpPr>
        <p:spPr bwMode="auto">
          <a:xfrm>
            <a:off x="3844925" y="4681538"/>
            <a:ext cx="2251075" cy="195263"/>
          </a:xfrm>
          <a:custGeom>
            <a:avLst/>
            <a:gdLst>
              <a:gd name="T0" fmla="*/ 0 w 1418"/>
              <a:gd name="T1" fmla="*/ 0 h 123"/>
              <a:gd name="T2" fmla="*/ 0 w 1418"/>
              <a:gd name="T3" fmla="*/ 42 h 123"/>
              <a:gd name="T4" fmla="*/ 0 w 1418"/>
              <a:gd name="T5" fmla="*/ 123 h 123"/>
              <a:gd name="T6" fmla="*/ 1418 w 1418"/>
              <a:gd name="T7" fmla="*/ 123 h 123"/>
              <a:gd name="T8" fmla="*/ 1418 w 1418"/>
              <a:gd name="T9" fmla="*/ 0 h 123"/>
              <a:gd name="T10" fmla="*/ 0 w 1418"/>
              <a:gd name="T11" fmla="*/ 0 h 123"/>
            </a:gdLst>
            <a:ahLst/>
            <a:cxnLst>
              <a:cxn ang="0">
                <a:pos x="T0" y="T1"/>
              </a:cxn>
              <a:cxn ang="0">
                <a:pos x="T2" y="T3"/>
              </a:cxn>
              <a:cxn ang="0">
                <a:pos x="T4" y="T5"/>
              </a:cxn>
              <a:cxn ang="0">
                <a:pos x="T6" y="T7"/>
              </a:cxn>
              <a:cxn ang="0">
                <a:pos x="T8" y="T9"/>
              </a:cxn>
              <a:cxn ang="0">
                <a:pos x="T10" y="T11"/>
              </a:cxn>
            </a:cxnLst>
            <a:rect l="0" t="0" r="r" b="b"/>
            <a:pathLst>
              <a:path w="1418" h="123">
                <a:moveTo>
                  <a:pt x="0" y="0"/>
                </a:moveTo>
                <a:lnTo>
                  <a:pt x="0" y="42"/>
                </a:lnTo>
                <a:lnTo>
                  <a:pt x="0" y="123"/>
                </a:lnTo>
                <a:lnTo>
                  <a:pt x="1418" y="123"/>
                </a:lnTo>
                <a:lnTo>
                  <a:pt x="1418" y="0"/>
                </a:lnTo>
                <a:lnTo>
                  <a:pt x="0" y="0"/>
                </a:lnTo>
                <a:close/>
              </a:path>
            </a:pathLst>
          </a:custGeom>
          <a:solidFill>
            <a:schemeClr val="accent2"/>
          </a:solidFill>
          <a:ln>
            <a:noFill/>
          </a:ln>
        </p:spPr>
        <p:txBody>
          <a:bodyPr vert="horz" wrap="square" lIns="91440" tIns="45720" rIns="91440" bIns="45720" numCol="1" anchor="t" anchorCtr="0" compatLnSpc="1"/>
          <a:lstStyle/>
          <a:p>
            <a:endParaRPr lang="zh-CN" altLang="en-US"/>
          </a:p>
        </p:txBody>
      </p:sp>
      <p:sp>
        <p:nvSpPr>
          <p:cNvPr id="11" name="Freeform 30"/>
          <p:cNvSpPr/>
          <p:nvPr/>
        </p:nvSpPr>
        <p:spPr bwMode="auto">
          <a:xfrm>
            <a:off x="6096000" y="4570413"/>
            <a:ext cx="2251075" cy="306388"/>
          </a:xfrm>
          <a:custGeom>
            <a:avLst/>
            <a:gdLst>
              <a:gd name="T0" fmla="*/ 0 w 1418"/>
              <a:gd name="T1" fmla="*/ 0 h 193"/>
              <a:gd name="T2" fmla="*/ 0 w 1418"/>
              <a:gd name="T3" fmla="*/ 70 h 193"/>
              <a:gd name="T4" fmla="*/ 0 w 1418"/>
              <a:gd name="T5" fmla="*/ 193 h 193"/>
              <a:gd name="T6" fmla="*/ 1418 w 1418"/>
              <a:gd name="T7" fmla="*/ 193 h 193"/>
              <a:gd name="T8" fmla="*/ 1418 w 1418"/>
              <a:gd name="T9" fmla="*/ 0 h 193"/>
              <a:gd name="T10" fmla="*/ 0 w 1418"/>
              <a:gd name="T11" fmla="*/ 0 h 193"/>
            </a:gdLst>
            <a:ahLst/>
            <a:cxnLst>
              <a:cxn ang="0">
                <a:pos x="T0" y="T1"/>
              </a:cxn>
              <a:cxn ang="0">
                <a:pos x="T2" y="T3"/>
              </a:cxn>
              <a:cxn ang="0">
                <a:pos x="T4" y="T5"/>
              </a:cxn>
              <a:cxn ang="0">
                <a:pos x="T6" y="T7"/>
              </a:cxn>
              <a:cxn ang="0">
                <a:pos x="T8" y="T9"/>
              </a:cxn>
              <a:cxn ang="0">
                <a:pos x="T10" y="T11"/>
              </a:cxn>
            </a:cxnLst>
            <a:rect l="0" t="0" r="r" b="b"/>
            <a:pathLst>
              <a:path w="1418" h="193">
                <a:moveTo>
                  <a:pt x="0" y="0"/>
                </a:moveTo>
                <a:lnTo>
                  <a:pt x="0" y="70"/>
                </a:lnTo>
                <a:lnTo>
                  <a:pt x="0" y="193"/>
                </a:lnTo>
                <a:lnTo>
                  <a:pt x="1418" y="193"/>
                </a:lnTo>
                <a:lnTo>
                  <a:pt x="1418" y="0"/>
                </a:lnTo>
                <a:lnTo>
                  <a:pt x="0" y="0"/>
                </a:lnTo>
                <a:close/>
              </a:path>
            </a:pathLst>
          </a:custGeom>
          <a:solidFill>
            <a:schemeClr val="accent3"/>
          </a:solidFill>
          <a:ln>
            <a:noFill/>
          </a:ln>
        </p:spPr>
        <p:txBody>
          <a:bodyPr vert="horz" wrap="square" lIns="91440" tIns="45720" rIns="91440" bIns="45720" numCol="1" anchor="t" anchorCtr="0" compatLnSpc="1"/>
          <a:lstStyle/>
          <a:p>
            <a:endParaRPr lang="zh-CN" altLang="en-US"/>
          </a:p>
        </p:txBody>
      </p:sp>
      <p:sp>
        <p:nvSpPr>
          <p:cNvPr id="12" name="Freeform 31"/>
          <p:cNvSpPr/>
          <p:nvPr/>
        </p:nvSpPr>
        <p:spPr bwMode="auto">
          <a:xfrm>
            <a:off x="8347075" y="4410075"/>
            <a:ext cx="2251075" cy="466725"/>
          </a:xfrm>
          <a:custGeom>
            <a:avLst/>
            <a:gdLst>
              <a:gd name="T0" fmla="*/ 0 w 1418"/>
              <a:gd name="T1" fmla="*/ 0 h 294"/>
              <a:gd name="T2" fmla="*/ 0 w 1418"/>
              <a:gd name="T3" fmla="*/ 101 h 294"/>
              <a:gd name="T4" fmla="*/ 0 w 1418"/>
              <a:gd name="T5" fmla="*/ 294 h 294"/>
              <a:gd name="T6" fmla="*/ 1418 w 1418"/>
              <a:gd name="T7" fmla="*/ 294 h 294"/>
              <a:gd name="T8" fmla="*/ 1418 w 1418"/>
              <a:gd name="T9" fmla="*/ 0 h 294"/>
              <a:gd name="T10" fmla="*/ 0 w 1418"/>
              <a:gd name="T11" fmla="*/ 0 h 294"/>
            </a:gdLst>
            <a:ahLst/>
            <a:cxnLst>
              <a:cxn ang="0">
                <a:pos x="T0" y="T1"/>
              </a:cxn>
              <a:cxn ang="0">
                <a:pos x="T2" y="T3"/>
              </a:cxn>
              <a:cxn ang="0">
                <a:pos x="T4" y="T5"/>
              </a:cxn>
              <a:cxn ang="0">
                <a:pos x="T6" y="T7"/>
              </a:cxn>
              <a:cxn ang="0">
                <a:pos x="T8" y="T9"/>
              </a:cxn>
              <a:cxn ang="0">
                <a:pos x="T10" y="T11"/>
              </a:cxn>
            </a:cxnLst>
            <a:rect l="0" t="0" r="r" b="b"/>
            <a:pathLst>
              <a:path w="1418" h="294">
                <a:moveTo>
                  <a:pt x="0" y="0"/>
                </a:moveTo>
                <a:lnTo>
                  <a:pt x="0" y="101"/>
                </a:lnTo>
                <a:lnTo>
                  <a:pt x="0" y="294"/>
                </a:lnTo>
                <a:lnTo>
                  <a:pt x="1418" y="294"/>
                </a:lnTo>
                <a:lnTo>
                  <a:pt x="1418" y="0"/>
                </a:lnTo>
                <a:lnTo>
                  <a:pt x="0" y="0"/>
                </a:lnTo>
                <a:close/>
              </a:path>
            </a:pathLst>
          </a:custGeom>
          <a:solidFill>
            <a:schemeClr val="accent4"/>
          </a:solidFill>
          <a:ln>
            <a:noFill/>
          </a:ln>
        </p:spPr>
        <p:txBody>
          <a:bodyPr vert="horz" wrap="square" lIns="91440" tIns="45720" rIns="91440" bIns="45720" numCol="1" anchor="t" anchorCtr="0" compatLnSpc="1"/>
          <a:lstStyle/>
          <a:p>
            <a:endParaRPr lang="zh-CN" altLang="en-US"/>
          </a:p>
        </p:txBody>
      </p:sp>
      <p:sp>
        <p:nvSpPr>
          <p:cNvPr id="13" name="Freeform 32"/>
          <p:cNvSpPr>
            <a:spLocks noEditPoints="1"/>
          </p:cNvSpPr>
          <p:nvPr/>
        </p:nvSpPr>
        <p:spPr bwMode="auto">
          <a:xfrm>
            <a:off x="1589088" y="5389563"/>
            <a:ext cx="9009063" cy="296863"/>
          </a:xfrm>
          <a:custGeom>
            <a:avLst/>
            <a:gdLst>
              <a:gd name="T0" fmla="*/ 1859 w 2125"/>
              <a:gd name="T1" fmla="*/ 0 h 70"/>
              <a:gd name="T2" fmla="*/ 1366 w 2125"/>
              <a:gd name="T3" fmla="*/ 28 h 70"/>
              <a:gd name="T4" fmla="*/ 1303 w 2125"/>
              <a:gd name="T5" fmla="*/ 28 h 70"/>
              <a:gd name="T6" fmla="*/ 820 w 2125"/>
              <a:gd name="T7" fmla="*/ 2 h 70"/>
              <a:gd name="T8" fmla="*/ 284 w 2125"/>
              <a:gd name="T9" fmla="*/ 28 h 70"/>
              <a:gd name="T10" fmla="*/ 220 w 2125"/>
              <a:gd name="T11" fmla="*/ 28 h 70"/>
              <a:gd name="T12" fmla="*/ 0 w 2125"/>
              <a:gd name="T13" fmla="*/ 33 h 70"/>
              <a:gd name="T14" fmla="*/ 219 w 2125"/>
              <a:gd name="T15" fmla="*/ 35 h 70"/>
              <a:gd name="T16" fmla="*/ 284 w 2125"/>
              <a:gd name="T17" fmla="*/ 35 h 70"/>
              <a:gd name="T18" fmla="*/ 788 w 2125"/>
              <a:gd name="T19" fmla="*/ 33 h 70"/>
              <a:gd name="T20" fmla="*/ 820 w 2125"/>
              <a:gd name="T21" fmla="*/ 67 h 70"/>
              <a:gd name="T22" fmla="*/ 853 w 2125"/>
              <a:gd name="T23" fmla="*/ 33 h 70"/>
              <a:gd name="T24" fmla="*/ 1302 w 2125"/>
              <a:gd name="T25" fmla="*/ 37 h 70"/>
              <a:gd name="T26" fmla="*/ 1367 w 2125"/>
              <a:gd name="T27" fmla="*/ 37 h 70"/>
              <a:gd name="T28" fmla="*/ 1827 w 2125"/>
              <a:gd name="T29" fmla="*/ 33 h 70"/>
              <a:gd name="T30" fmla="*/ 1892 w 2125"/>
              <a:gd name="T31" fmla="*/ 33 h 70"/>
              <a:gd name="T32" fmla="*/ 2125 w 2125"/>
              <a:gd name="T33" fmla="*/ 28 h 70"/>
              <a:gd name="T34" fmla="*/ 278 w 2125"/>
              <a:gd name="T35" fmla="*/ 35 h 70"/>
              <a:gd name="T36" fmla="*/ 225 w 2125"/>
              <a:gd name="T37" fmla="*/ 35 h 70"/>
              <a:gd name="T38" fmla="*/ 226 w 2125"/>
              <a:gd name="T39" fmla="*/ 28 h 70"/>
              <a:gd name="T40" fmla="*/ 278 w 2125"/>
              <a:gd name="T41" fmla="*/ 28 h 70"/>
              <a:gd name="T42" fmla="*/ 278 w 2125"/>
              <a:gd name="T43" fmla="*/ 35 h 70"/>
              <a:gd name="T44" fmla="*/ 820 w 2125"/>
              <a:gd name="T45" fmla="*/ 61 h 70"/>
              <a:gd name="T46" fmla="*/ 794 w 2125"/>
              <a:gd name="T47" fmla="*/ 33 h 70"/>
              <a:gd name="T48" fmla="*/ 820 w 2125"/>
              <a:gd name="T49" fmla="*/ 8 h 70"/>
              <a:gd name="T50" fmla="*/ 847 w 2125"/>
              <a:gd name="T51" fmla="*/ 33 h 70"/>
              <a:gd name="T52" fmla="*/ 1361 w 2125"/>
              <a:gd name="T53" fmla="*/ 37 h 70"/>
              <a:gd name="T54" fmla="*/ 1308 w 2125"/>
              <a:gd name="T55" fmla="*/ 37 h 70"/>
              <a:gd name="T56" fmla="*/ 1310 w 2125"/>
              <a:gd name="T57" fmla="*/ 28 h 70"/>
              <a:gd name="T58" fmla="*/ 1360 w 2125"/>
              <a:gd name="T59" fmla="*/ 28 h 70"/>
              <a:gd name="T60" fmla="*/ 1361 w 2125"/>
              <a:gd name="T61" fmla="*/ 37 h 70"/>
              <a:gd name="T62" fmla="*/ 1833 w 2125"/>
              <a:gd name="T63" fmla="*/ 33 h 70"/>
              <a:gd name="T64" fmla="*/ 1833 w 2125"/>
              <a:gd name="T65" fmla="*/ 28 h 70"/>
              <a:gd name="T66" fmla="*/ 1886 w 2125"/>
              <a:gd name="T67" fmla="*/ 28 h 70"/>
              <a:gd name="T68" fmla="*/ 1886 w 2125"/>
              <a:gd name="T69" fmla="*/ 33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125" h="70">
                <a:moveTo>
                  <a:pt x="1892" y="28"/>
                </a:moveTo>
                <a:cubicBezTo>
                  <a:pt x="1890" y="12"/>
                  <a:pt x="1876" y="0"/>
                  <a:pt x="1859" y="0"/>
                </a:cubicBezTo>
                <a:cubicBezTo>
                  <a:pt x="1843" y="0"/>
                  <a:pt x="1829" y="12"/>
                  <a:pt x="1827" y="28"/>
                </a:cubicBezTo>
                <a:cubicBezTo>
                  <a:pt x="1366" y="28"/>
                  <a:pt x="1366" y="28"/>
                  <a:pt x="1366" y="28"/>
                </a:cubicBezTo>
                <a:cubicBezTo>
                  <a:pt x="1362" y="15"/>
                  <a:pt x="1350" y="5"/>
                  <a:pt x="1335" y="5"/>
                </a:cubicBezTo>
                <a:cubicBezTo>
                  <a:pt x="1320" y="5"/>
                  <a:pt x="1307" y="15"/>
                  <a:pt x="1303" y="28"/>
                </a:cubicBezTo>
                <a:cubicBezTo>
                  <a:pt x="853" y="28"/>
                  <a:pt x="853" y="28"/>
                  <a:pt x="853" y="28"/>
                </a:cubicBezTo>
                <a:cubicBezTo>
                  <a:pt x="850" y="13"/>
                  <a:pt x="836" y="2"/>
                  <a:pt x="820" y="2"/>
                </a:cubicBezTo>
                <a:cubicBezTo>
                  <a:pt x="805" y="2"/>
                  <a:pt x="791" y="13"/>
                  <a:pt x="788" y="28"/>
                </a:cubicBezTo>
                <a:cubicBezTo>
                  <a:pt x="284" y="28"/>
                  <a:pt x="284" y="28"/>
                  <a:pt x="284" y="28"/>
                </a:cubicBezTo>
                <a:cubicBezTo>
                  <a:pt x="281" y="13"/>
                  <a:pt x="268" y="2"/>
                  <a:pt x="252" y="2"/>
                </a:cubicBezTo>
                <a:cubicBezTo>
                  <a:pt x="236" y="2"/>
                  <a:pt x="223" y="13"/>
                  <a:pt x="220" y="28"/>
                </a:cubicBezTo>
                <a:cubicBezTo>
                  <a:pt x="0" y="28"/>
                  <a:pt x="0" y="28"/>
                  <a:pt x="0" y="28"/>
                </a:cubicBezTo>
                <a:cubicBezTo>
                  <a:pt x="0" y="33"/>
                  <a:pt x="0" y="33"/>
                  <a:pt x="0" y="33"/>
                </a:cubicBezTo>
                <a:cubicBezTo>
                  <a:pt x="219" y="33"/>
                  <a:pt x="219" y="33"/>
                  <a:pt x="219" y="33"/>
                </a:cubicBezTo>
                <a:cubicBezTo>
                  <a:pt x="219" y="34"/>
                  <a:pt x="219" y="34"/>
                  <a:pt x="219" y="35"/>
                </a:cubicBezTo>
                <a:cubicBezTo>
                  <a:pt x="219" y="53"/>
                  <a:pt x="234" y="67"/>
                  <a:pt x="252" y="67"/>
                </a:cubicBezTo>
                <a:cubicBezTo>
                  <a:pt x="270" y="67"/>
                  <a:pt x="284" y="53"/>
                  <a:pt x="284" y="35"/>
                </a:cubicBezTo>
                <a:cubicBezTo>
                  <a:pt x="284" y="34"/>
                  <a:pt x="284" y="34"/>
                  <a:pt x="284" y="33"/>
                </a:cubicBezTo>
                <a:cubicBezTo>
                  <a:pt x="788" y="33"/>
                  <a:pt x="788" y="33"/>
                  <a:pt x="788" y="33"/>
                </a:cubicBezTo>
                <a:cubicBezTo>
                  <a:pt x="788" y="34"/>
                  <a:pt x="788" y="34"/>
                  <a:pt x="788" y="35"/>
                </a:cubicBezTo>
                <a:cubicBezTo>
                  <a:pt x="788" y="53"/>
                  <a:pt x="802" y="67"/>
                  <a:pt x="820" y="67"/>
                </a:cubicBezTo>
                <a:cubicBezTo>
                  <a:pt x="838" y="67"/>
                  <a:pt x="853" y="53"/>
                  <a:pt x="853" y="35"/>
                </a:cubicBezTo>
                <a:cubicBezTo>
                  <a:pt x="853" y="34"/>
                  <a:pt x="853" y="34"/>
                  <a:pt x="853" y="33"/>
                </a:cubicBezTo>
                <a:cubicBezTo>
                  <a:pt x="1302" y="33"/>
                  <a:pt x="1302" y="33"/>
                  <a:pt x="1302" y="33"/>
                </a:cubicBezTo>
                <a:cubicBezTo>
                  <a:pt x="1302" y="35"/>
                  <a:pt x="1302" y="36"/>
                  <a:pt x="1302" y="37"/>
                </a:cubicBezTo>
                <a:cubicBezTo>
                  <a:pt x="1302" y="55"/>
                  <a:pt x="1317" y="70"/>
                  <a:pt x="1335" y="70"/>
                </a:cubicBezTo>
                <a:cubicBezTo>
                  <a:pt x="1353" y="70"/>
                  <a:pt x="1367" y="55"/>
                  <a:pt x="1367" y="37"/>
                </a:cubicBezTo>
                <a:cubicBezTo>
                  <a:pt x="1367" y="36"/>
                  <a:pt x="1367" y="35"/>
                  <a:pt x="1367" y="33"/>
                </a:cubicBezTo>
                <a:cubicBezTo>
                  <a:pt x="1827" y="33"/>
                  <a:pt x="1827" y="33"/>
                  <a:pt x="1827" y="33"/>
                </a:cubicBezTo>
                <a:cubicBezTo>
                  <a:pt x="1827" y="51"/>
                  <a:pt x="1842" y="65"/>
                  <a:pt x="1859" y="65"/>
                </a:cubicBezTo>
                <a:cubicBezTo>
                  <a:pt x="1877" y="65"/>
                  <a:pt x="1891" y="51"/>
                  <a:pt x="1892" y="33"/>
                </a:cubicBezTo>
                <a:cubicBezTo>
                  <a:pt x="2125" y="33"/>
                  <a:pt x="2125" y="33"/>
                  <a:pt x="2125" y="33"/>
                </a:cubicBezTo>
                <a:cubicBezTo>
                  <a:pt x="2125" y="28"/>
                  <a:pt x="2125" y="28"/>
                  <a:pt x="2125" y="28"/>
                </a:cubicBezTo>
                <a:lnTo>
                  <a:pt x="1892" y="28"/>
                </a:lnTo>
                <a:close/>
                <a:moveTo>
                  <a:pt x="278" y="35"/>
                </a:moveTo>
                <a:cubicBezTo>
                  <a:pt x="278" y="49"/>
                  <a:pt x="266" y="61"/>
                  <a:pt x="252" y="61"/>
                </a:cubicBezTo>
                <a:cubicBezTo>
                  <a:pt x="237" y="61"/>
                  <a:pt x="225" y="49"/>
                  <a:pt x="225" y="35"/>
                </a:cubicBezTo>
                <a:cubicBezTo>
                  <a:pt x="225" y="34"/>
                  <a:pt x="225" y="34"/>
                  <a:pt x="225" y="33"/>
                </a:cubicBezTo>
                <a:cubicBezTo>
                  <a:pt x="225" y="32"/>
                  <a:pt x="226" y="30"/>
                  <a:pt x="226" y="28"/>
                </a:cubicBezTo>
                <a:cubicBezTo>
                  <a:pt x="229" y="17"/>
                  <a:pt x="239" y="8"/>
                  <a:pt x="252" y="8"/>
                </a:cubicBezTo>
                <a:cubicBezTo>
                  <a:pt x="264" y="8"/>
                  <a:pt x="275" y="17"/>
                  <a:pt x="278" y="28"/>
                </a:cubicBezTo>
                <a:cubicBezTo>
                  <a:pt x="278" y="30"/>
                  <a:pt x="278" y="32"/>
                  <a:pt x="278" y="33"/>
                </a:cubicBezTo>
                <a:cubicBezTo>
                  <a:pt x="278" y="34"/>
                  <a:pt x="278" y="34"/>
                  <a:pt x="278" y="35"/>
                </a:cubicBezTo>
                <a:close/>
                <a:moveTo>
                  <a:pt x="847" y="35"/>
                </a:moveTo>
                <a:cubicBezTo>
                  <a:pt x="847" y="49"/>
                  <a:pt x="835" y="61"/>
                  <a:pt x="820" y="61"/>
                </a:cubicBezTo>
                <a:cubicBezTo>
                  <a:pt x="806" y="61"/>
                  <a:pt x="794" y="49"/>
                  <a:pt x="794" y="35"/>
                </a:cubicBezTo>
                <a:cubicBezTo>
                  <a:pt x="794" y="34"/>
                  <a:pt x="794" y="34"/>
                  <a:pt x="794" y="33"/>
                </a:cubicBezTo>
                <a:cubicBezTo>
                  <a:pt x="794" y="32"/>
                  <a:pt x="794" y="30"/>
                  <a:pt x="795" y="28"/>
                </a:cubicBezTo>
                <a:cubicBezTo>
                  <a:pt x="797" y="17"/>
                  <a:pt x="808" y="8"/>
                  <a:pt x="820" y="8"/>
                </a:cubicBezTo>
                <a:cubicBezTo>
                  <a:pt x="833" y="8"/>
                  <a:pt x="843" y="17"/>
                  <a:pt x="846" y="28"/>
                </a:cubicBezTo>
                <a:cubicBezTo>
                  <a:pt x="847" y="30"/>
                  <a:pt x="847" y="32"/>
                  <a:pt x="847" y="33"/>
                </a:cubicBezTo>
                <a:cubicBezTo>
                  <a:pt x="847" y="34"/>
                  <a:pt x="847" y="34"/>
                  <a:pt x="847" y="35"/>
                </a:cubicBezTo>
                <a:close/>
                <a:moveTo>
                  <a:pt x="1361" y="37"/>
                </a:moveTo>
                <a:cubicBezTo>
                  <a:pt x="1361" y="52"/>
                  <a:pt x="1350" y="64"/>
                  <a:pt x="1335" y="64"/>
                </a:cubicBezTo>
                <a:cubicBezTo>
                  <a:pt x="1320" y="64"/>
                  <a:pt x="1308" y="52"/>
                  <a:pt x="1308" y="37"/>
                </a:cubicBezTo>
                <a:cubicBezTo>
                  <a:pt x="1308" y="36"/>
                  <a:pt x="1308" y="34"/>
                  <a:pt x="1308" y="33"/>
                </a:cubicBezTo>
                <a:cubicBezTo>
                  <a:pt x="1309" y="32"/>
                  <a:pt x="1309" y="30"/>
                  <a:pt x="1310" y="28"/>
                </a:cubicBezTo>
                <a:cubicBezTo>
                  <a:pt x="1313" y="18"/>
                  <a:pt x="1323" y="11"/>
                  <a:pt x="1335" y="11"/>
                </a:cubicBezTo>
                <a:cubicBezTo>
                  <a:pt x="1346" y="11"/>
                  <a:pt x="1356" y="18"/>
                  <a:pt x="1360" y="28"/>
                </a:cubicBezTo>
                <a:cubicBezTo>
                  <a:pt x="1360" y="30"/>
                  <a:pt x="1361" y="32"/>
                  <a:pt x="1361" y="33"/>
                </a:cubicBezTo>
                <a:cubicBezTo>
                  <a:pt x="1361" y="34"/>
                  <a:pt x="1361" y="36"/>
                  <a:pt x="1361" y="37"/>
                </a:cubicBezTo>
                <a:close/>
                <a:moveTo>
                  <a:pt x="1859" y="59"/>
                </a:moveTo>
                <a:cubicBezTo>
                  <a:pt x="1845" y="59"/>
                  <a:pt x="1833" y="48"/>
                  <a:pt x="1833" y="33"/>
                </a:cubicBezTo>
                <a:cubicBezTo>
                  <a:pt x="1833" y="33"/>
                  <a:pt x="1833" y="33"/>
                  <a:pt x="1833" y="32"/>
                </a:cubicBezTo>
                <a:cubicBezTo>
                  <a:pt x="1833" y="31"/>
                  <a:pt x="1833" y="30"/>
                  <a:pt x="1833" y="28"/>
                </a:cubicBezTo>
                <a:cubicBezTo>
                  <a:pt x="1835" y="16"/>
                  <a:pt x="1846" y="6"/>
                  <a:pt x="1859" y="6"/>
                </a:cubicBezTo>
                <a:cubicBezTo>
                  <a:pt x="1873" y="6"/>
                  <a:pt x="1884" y="16"/>
                  <a:pt x="1886" y="28"/>
                </a:cubicBezTo>
                <a:cubicBezTo>
                  <a:pt x="1886" y="30"/>
                  <a:pt x="1886" y="31"/>
                  <a:pt x="1886" y="32"/>
                </a:cubicBezTo>
                <a:cubicBezTo>
                  <a:pt x="1886" y="33"/>
                  <a:pt x="1886" y="33"/>
                  <a:pt x="1886" y="33"/>
                </a:cubicBezTo>
                <a:cubicBezTo>
                  <a:pt x="1885" y="48"/>
                  <a:pt x="1874" y="59"/>
                  <a:pt x="1859" y="59"/>
                </a:cubicBezTo>
                <a:close/>
              </a:path>
            </a:pathLst>
          </a:custGeom>
          <a:solidFill>
            <a:srgbClr val="BCBEC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 name="Oval 33"/>
          <p:cNvSpPr>
            <a:spLocks noChangeArrowheads="1"/>
          </p:cNvSpPr>
          <p:nvPr/>
        </p:nvSpPr>
        <p:spPr bwMode="auto">
          <a:xfrm>
            <a:off x="2573338" y="5453063"/>
            <a:ext cx="165100" cy="165100"/>
          </a:xfrm>
          <a:prstGeom prst="ellipse">
            <a:avLst/>
          </a:prstGeom>
          <a:solidFill>
            <a:schemeClr val="accent1"/>
          </a:solidFill>
          <a:ln>
            <a:noFill/>
          </a:ln>
        </p:spPr>
        <p:txBody>
          <a:bodyPr vert="horz" wrap="square" lIns="91440" tIns="45720" rIns="91440" bIns="45720" numCol="1" anchor="t" anchorCtr="0" compatLnSpc="1"/>
          <a:lstStyle/>
          <a:p>
            <a:endParaRPr lang="zh-CN" altLang="en-US"/>
          </a:p>
        </p:txBody>
      </p:sp>
      <p:sp>
        <p:nvSpPr>
          <p:cNvPr id="15" name="Oval 34"/>
          <p:cNvSpPr>
            <a:spLocks noChangeArrowheads="1"/>
          </p:cNvSpPr>
          <p:nvPr/>
        </p:nvSpPr>
        <p:spPr bwMode="auto">
          <a:xfrm>
            <a:off x="4984750" y="5453063"/>
            <a:ext cx="165100" cy="165100"/>
          </a:xfrm>
          <a:prstGeom prst="ellipse">
            <a:avLst/>
          </a:prstGeom>
          <a:solidFill>
            <a:schemeClr val="accent2"/>
          </a:solidFill>
          <a:ln>
            <a:noFill/>
          </a:ln>
        </p:spPr>
        <p:txBody>
          <a:bodyPr vert="horz" wrap="square" lIns="91440" tIns="45720" rIns="91440" bIns="45720" numCol="1" anchor="t" anchorCtr="0" compatLnSpc="1"/>
          <a:lstStyle/>
          <a:p>
            <a:endParaRPr lang="zh-CN" altLang="en-US"/>
          </a:p>
        </p:txBody>
      </p:sp>
      <p:sp>
        <p:nvSpPr>
          <p:cNvPr id="16" name="Oval 35"/>
          <p:cNvSpPr>
            <a:spLocks noChangeArrowheads="1"/>
          </p:cNvSpPr>
          <p:nvPr/>
        </p:nvSpPr>
        <p:spPr bwMode="auto">
          <a:xfrm>
            <a:off x="7164388" y="5465763"/>
            <a:ext cx="165100" cy="165100"/>
          </a:xfrm>
          <a:prstGeom prst="ellipse">
            <a:avLst/>
          </a:prstGeom>
          <a:solidFill>
            <a:schemeClr val="accent3"/>
          </a:solidFill>
          <a:ln>
            <a:noFill/>
          </a:ln>
        </p:spPr>
        <p:txBody>
          <a:bodyPr vert="horz" wrap="square" lIns="91440" tIns="45720" rIns="91440" bIns="45720" numCol="1" anchor="t" anchorCtr="0" compatLnSpc="1"/>
          <a:lstStyle/>
          <a:p>
            <a:endParaRPr lang="zh-CN" altLang="en-US"/>
          </a:p>
        </p:txBody>
      </p:sp>
      <p:sp>
        <p:nvSpPr>
          <p:cNvPr id="17" name="Oval 36"/>
          <p:cNvSpPr>
            <a:spLocks noChangeArrowheads="1"/>
          </p:cNvSpPr>
          <p:nvPr/>
        </p:nvSpPr>
        <p:spPr bwMode="auto">
          <a:xfrm>
            <a:off x="9390063" y="5445125"/>
            <a:ext cx="165100" cy="165100"/>
          </a:xfrm>
          <a:prstGeom prst="ellipse">
            <a:avLst/>
          </a:prstGeom>
          <a:solidFill>
            <a:schemeClr val="accent4"/>
          </a:solidFill>
          <a:ln>
            <a:noFill/>
          </a:ln>
        </p:spPr>
        <p:txBody>
          <a:bodyPr vert="horz" wrap="square" lIns="91440" tIns="45720" rIns="91440" bIns="45720" numCol="1" anchor="t" anchorCtr="0" compatLnSpc="1"/>
          <a:lstStyle/>
          <a:p>
            <a:endParaRPr lang="zh-CN" altLang="en-US"/>
          </a:p>
        </p:txBody>
      </p:sp>
      <p:sp>
        <p:nvSpPr>
          <p:cNvPr id="18" name="Rectangle 37"/>
          <p:cNvSpPr>
            <a:spLocks noChangeArrowheads="1"/>
          </p:cNvSpPr>
          <p:nvPr/>
        </p:nvSpPr>
        <p:spPr bwMode="auto">
          <a:xfrm>
            <a:off x="9458325" y="4876800"/>
            <a:ext cx="25400" cy="512763"/>
          </a:xfrm>
          <a:prstGeom prst="rect">
            <a:avLst/>
          </a:prstGeom>
          <a:solidFill>
            <a:srgbClr val="BCBEC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19" name="Rectangle 38"/>
          <p:cNvSpPr>
            <a:spLocks noChangeArrowheads="1"/>
          </p:cNvSpPr>
          <p:nvPr/>
        </p:nvSpPr>
        <p:spPr bwMode="auto">
          <a:xfrm>
            <a:off x="7235825" y="4876800"/>
            <a:ext cx="25400" cy="538163"/>
          </a:xfrm>
          <a:prstGeom prst="rect">
            <a:avLst/>
          </a:prstGeom>
          <a:solidFill>
            <a:srgbClr val="BCBEC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0" name="Rectangle 39"/>
          <p:cNvSpPr>
            <a:spLocks noChangeArrowheads="1"/>
          </p:cNvSpPr>
          <p:nvPr/>
        </p:nvSpPr>
        <p:spPr bwMode="auto">
          <a:xfrm>
            <a:off x="5057775" y="4876800"/>
            <a:ext cx="20638" cy="538163"/>
          </a:xfrm>
          <a:prstGeom prst="rect">
            <a:avLst/>
          </a:prstGeom>
          <a:solidFill>
            <a:srgbClr val="BCBEC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1" name="Rectangle 40"/>
          <p:cNvSpPr>
            <a:spLocks noChangeArrowheads="1"/>
          </p:cNvSpPr>
          <p:nvPr/>
        </p:nvSpPr>
        <p:spPr bwMode="auto">
          <a:xfrm>
            <a:off x="2644775" y="4876800"/>
            <a:ext cx="25400" cy="538163"/>
          </a:xfrm>
          <a:prstGeom prst="rect">
            <a:avLst/>
          </a:prstGeom>
          <a:solidFill>
            <a:srgbClr val="BCBEC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2" name="Freeform 42"/>
          <p:cNvSpPr>
            <a:spLocks noEditPoints="1"/>
          </p:cNvSpPr>
          <p:nvPr/>
        </p:nvSpPr>
        <p:spPr bwMode="auto">
          <a:xfrm>
            <a:off x="9461500" y="2954338"/>
            <a:ext cx="22225" cy="1200150"/>
          </a:xfrm>
          <a:custGeom>
            <a:avLst/>
            <a:gdLst>
              <a:gd name="T0" fmla="*/ 14 w 14"/>
              <a:gd name="T1" fmla="*/ 756 h 756"/>
              <a:gd name="T2" fmla="*/ 0 w 14"/>
              <a:gd name="T3" fmla="*/ 756 h 756"/>
              <a:gd name="T4" fmla="*/ 0 w 14"/>
              <a:gd name="T5" fmla="*/ 705 h 756"/>
              <a:gd name="T6" fmla="*/ 14 w 14"/>
              <a:gd name="T7" fmla="*/ 705 h 756"/>
              <a:gd name="T8" fmla="*/ 14 w 14"/>
              <a:gd name="T9" fmla="*/ 756 h 756"/>
              <a:gd name="T10" fmla="*/ 14 w 14"/>
              <a:gd name="T11" fmla="*/ 655 h 756"/>
              <a:gd name="T12" fmla="*/ 0 w 14"/>
              <a:gd name="T13" fmla="*/ 655 h 756"/>
              <a:gd name="T14" fmla="*/ 0 w 14"/>
              <a:gd name="T15" fmla="*/ 604 h 756"/>
              <a:gd name="T16" fmla="*/ 14 w 14"/>
              <a:gd name="T17" fmla="*/ 604 h 756"/>
              <a:gd name="T18" fmla="*/ 14 w 14"/>
              <a:gd name="T19" fmla="*/ 655 h 756"/>
              <a:gd name="T20" fmla="*/ 14 w 14"/>
              <a:gd name="T21" fmla="*/ 553 h 756"/>
              <a:gd name="T22" fmla="*/ 0 w 14"/>
              <a:gd name="T23" fmla="*/ 553 h 756"/>
              <a:gd name="T24" fmla="*/ 0 w 14"/>
              <a:gd name="T25" fmla="*/ 505 h 756"/>
              <a:gd name="T26" fmla="*/ 14 w 14"/>
              <a:gd name="T27" fmla="*/ 505 h 756"/>
              <a:gd name="T28" fmla="*/ 14 w 14"/>
              <a:gd name="T29" fmla="*/ 553 h 756"/>
              <a:gd name="T30" fmla="*/ 14 w 14"/>
              <a:gd name="T31" fmla="*/ 454 h 756"/>
              <a:gd name="T32" fmla="*/ 0 w 14"/>
              <a:gd name="T33" fmla="*/ 454 h 756"/>
              <a:gd name="T34" fmla="*/ 0 w 14"/>
              <a:gd name="T35" fmla="*/ 403 h 756"/>
              <a:gd name="T36" fmla="*/ 14 w 14"/>
              <a:gd name="T37" fmla="*/ 403 h 756"/>
              <a:gd name="T38" fmla="*/ 14 w 14"/>
              <a:gd name="T39" fmla="*/ 454 h 756"/>
              <a:gd name="T40" fmla="*/ 14 w 14"/>
              <a:gd name="T41" fmla="*/ 353 h 756"/>
              <a:gd name="T42" fmla="*/ 0 w 14"/>
              <a:gd name="T43" fmla="*/ 353 h 756"/>
              <a:gd name="T44" fmla="*/ 0 w 14"/>
              <a:gd name="T45" fmla="*/ 302 h 756"/>
              <a:gd name="T46" fmla="*/ 14 w 14"/>
              <a:gd name="T47" fmla="*/ 302 h 756"/>
              <a:gd name="T48" fmla="*/ 14 w 14"/>
              <a:gd name="T49" fmla="*/ 353 h 756"/>
              <a:gd name="T50" fmla="*/ 14 w 14"/>
              <a:gd name="T51" fmla="*/ 251 h 756"/>
              <a:gd name="T52" fmla="*/ 0 w 14"/>
              <a:gd name="T53" fmla="*/ 251 h 756"/>
              <a:gd name="T54" fmla="*/ 0 w 14"/>
              <a:gd name="T55" fmla="*/ 200 h 756"/>
              <a:gd name="T56" fmla="*/ 14 w 14"/>
              <a:gd name="T57" fmla="*/ 200 h 756"/>
              <a:gd name="T58" fmla="*/ 14 w 14"/>
              <a:gd name="T59" fmla="*/ 251 h 756"/>
              <a:gd name="T60" fmla="*/ 14 w 14"/>
              <a:gd name="T61" fmla="*/ 150 h 756"/>
              <a:gd name="T62" fmla="*/ 0 w 14"/>
              <a:gd name="T63" fmla="*/ 150 h 756"/>
              <a:gd name="T64" fmla="*/ 0 w 14"/>
              <a:gd name="T65" fmla="*/ 99 h 756"/>
              <a:gd name="T66" fmla="*/ 14 w 14"/>
              <a:gd name="T67" fmla="*/ 99 h 756"/>
              <a:gd name="T68" fmla="*/ 14 w 14"/>
              <a:gd name="T69" fmla="*/ 150 h 756"/>
              <a:gd name="T70" fmla="*/ 14 w 14"/>
              <a:gd name="T71" fmla="*/ 48 h 756"/>
              <a:gd name="T72" fmla="*/ 0 w 14"/>
              <a:gd name="T73" fmla="*/ 48 h 756"/>
              <a:gd name="T74" fmla="*/ 0 w 14"/>
              <a:gd name="T75" fmla="*/ 0 h 756"/>
              <a:gd name="T76" fmla="*/ 14 w 14"/>
              <a:gd name="T77" fmla="*/ 0 h 756"/>
              <a:gd name="T78" fmla="*/ 14 w 14"/>
              <a:gd name="T79" fmla="*/ 48 h 7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4" h="756">
                <a:moveTo>
                  <a:pt x="14" y="756"/>
                </a:moveTo>
                <a:lnTo>
                  <a:pt x="0" y="756"/>
                </a:lnTo>
                <a:lnTo>
                  <a:pt x="0" y="705"/>
                </a:lnTo>
                <a:lnTo>
                  <a:pt x="14" y="705"/>
                </a:lnTo>
                <a:lnTo>
                  <a:pt x="14" y="756"/>
                </a:lnTo>
                <a:close/>
                <a:moveTo>
                  <a:pt x="14" y="655"/>
                </a:moveTo>
                <a:lnTo>
                  <a:pt x="0" y="655"/>
                </a:lnTo>
                <a:lnTo>
                  <a:pt x="0" y="604"/>
                </a:lnTo>
                <a:lnTo>
                  <a:pt x="14" y="604"/>
                </a:lnTo>
                <a:lnTo>
                  <a:pt x="14" y="655"/>
                </a:lnTo>
                <a:close/>
                <a:moveTo>
                  <a:pt x="14" y="553"/>
                </a:moveTo>
                <a:lnTo>
                  <a:pt x="0" y="553"/>
                </a:lnTo>
                <a:lnTo>
                  <a:pt x="0" y="505"/>
                </a:lnTo>
                <a:lnTo>
                  <a:pt x="14" y="505"/>
                </a:lnTo>
                <a:lnTo>
                  <a:pt x="14" y="553"/>
                </a:lnTo>
                <a:close/>
                <a:moveTo>
                  <a:pt x="14" y="454"/>
                </a:moveTo>
                <a:lnTo>
                  <a:pt x="0" y="454"/>
                </a:lnTo>
                <a:lnTo>
                  <a:pt x="0" y="403"/>
                </a:lnTo>
                <a:lnTo>
                  <a:pt x="14" y="403"/>
                </a:lnTo>
                <a:lnTo>
                  <a:pt x="14" y="454"/>
                </a:lnTo>
                <a:close/>
                <a:moveTo>
                  <a:pt x="14" y="353"/>
                </a:moveTo>
                <a:lnTo>
                  <a:pt x="0" y="353"/>
                </a:lnTo>
                <a:lnTo>
                  <a:pt x="0" y="302"/>
                </a:lnTo>
                <a:lnTo>
                  <a:pt x="14" y="302"/>
                </a:lnTo>
                <a:lnTo>
                  <a:pt x="14" y="353"/>
                </a:lnTo>
                <a:close/>
                <a:moveTo>
                  <a:pt x="14" y="251"/>
                </a:moveTo>
                <a:lnTo>
                  <a:pt x="0" y="251"/>
                </a:lnTo>
                <a:lnTo>
                  <a:pt x="0" y="200"/>
                </a:lnTo>
                <a:lnTo>
                  <a:pt x="14" y="200"/>
                </a:lnTo>
                <a:lnTo>
                  <a:pt x="14" y="251"/>
                </a:lnTo>
                <a:close/>
                <a:moveTo>
                  <a:pt x="14" y="150"/>
                </a:moveTo>
                <a:lnTo>
                  <a:pt x="0" y="150"/>
                </a:lnTo>
                <a:lnTo>
                  <a:pt x="0" y="99"/>
                </a:lnTo>
                <a:lnTo>
                  <a:pt x="14" y="99"/>
                </a:lnTo>
                <a:lnTo>
                  <a:pt x="14" y="150"/>
                </a:lnTo>
                <a:close/>
                <a:moveTo>
                  <a:pt x="14" y="48"/>
                </a:moveTo>
                <a:lnTo>
                  <a:pt x="0" y="48"/>
                </a:lnTo>
                <a:lnTo>
                  <a:pt x="0" y="0"/>
                </a:lnTo>
                <a:lnTo>
                  <a:pt x="14" y="0"/>
                </a:lnTo>
                <a:lnTo>
                  <a:pt x="14" y="48"/>
                </a:lnTo>
                <a:close/>
              </a:path>
            </a:pathLst>
          </a:custGeom>
          <a:solidFill>
            <a:srgbClr val="BCBEC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 name="Rectangle 43"/>
          <p:cNvSpPr>
            <a:spLocks noChangeArrowheads="1"/>
          </p:cNvSpPr>
          <p:nvPr/>
        </p:nvSpPr>
        <p:spPr bwMode="auto">
          <a:xfrm>
            <a:off x="9461500" y="4235450"/>
            <a:ext cx="22225" cy="42863"/>
          </a:xfrm>
          <a:prstGeom prst="rect">
            <a:avLst/>
          </a:prstGeom>
          <a:solidFill>
            <a:srgbClr val="BCBEC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4" name="Rectangle 44"/>
          <p:cNvSpPr>
            <a:spLocks noChangeArrowheads="1"/>
          </p:cNvSpPr>
          <p:nvPr/>
        </p:nvSpPr>
        <p:spPr bwMode="auto">
          <a:xfrm>
            <a:off x="7232650" y="4367213"/>
            <a:ext cx="25400" cy="42863"/>
          </a:xfrm>
          <a:prstGeom prst="rect">
            <a:avLst/>
          </a:prstGeom>
          <a:solidFill>
            <a:srgbClr val="BCBEC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5" name="Freeform 45"/>
          <p:cNvSpPr>
            <a:spLocks noEditPoints="1"/>
          </p:cNvSpPr>
          <p:nvPr/>
        </p:nvSpPr>
        <p:spPr bwMode="auto">
          <a:xfrm>
            <a:off x="7232650" y="3629025"/>
            <a:ext cx="25400" cy="644525"/>
          </a:xfrm>
          <a:custGeom>
            <a:avLst/>
            <a:gdLst>
              <a:gd name="T0" fmla="*/ 16 w 16"/>
              <a:gd name="T1" fmla="*/ 406 h 406"/>
              <a:gd name="T2" fmla="*/ 0 w 16"/>
              <a:gd name="T3" fmla="*/ 406 h 406"/>
              <a:gd name="T4" fmla="*/ 0 w 16"/>
              <a:gd name="T5" fmla="*/ 347 h 406"/>
              <a:gd name="T6" fmla="*/ 16 w 16"/>
              <a:gd name="T7" fmla="*/ 347 h 406"/>
              <a:gd name="T8" fmla="*/ 16 w 16"/>
              <a:gd name="T9" fmla="*/ 406 h 406"/>
              <a:gd name="T10" fmla="*/ 16 w 16"/>
              <a:gd name="T11" fmla="*/ 288 h 406"/>
              <a:gd name="T12" fmla="*/ 0 w 16"/>
              <a:gd name="T13" fmla="*/ 288 h 406"/>
              <a:gd name="T14" fmla="*/ 0 w 16"/>
              <a:gd name="T15" fmla="*/ 232 h 406"/>
              <a:gd name="T16" fmla="*/ 16 w 16"/>
              <a:gd name="T17" fmla="*/ 232 h 406"/>
              <a:gd name="T18" fmla="*/ 16 w 16"/>
              <a:gd name="T19" fmla="*/ 288 h 406"/>
              <a:gd name="T20" fmla="*/ 16 w 16"/>
              <a:gd name="T21" fmla="*/ 174 h 406"/>
              <a:gd name="T22" fmla="*/ 0 w 16"/>
              <a:gd name="T23" fmla="*/ 174 h 406"/>
              <a:gd name="T24" fmla="*/ 0 w 16"/>
              <a:gd name="T25" fmla="*/ 115 h 406"/>
              <a:gd name="T26" fmla="*/ 16 w 16"/>
              <a:gd name="T27" fmla="*/ 115 h 406"/>
              <a:gd name="T28" fmla="*/ 16 w 16"/>
              <a:gd name="T29" fmla="*/ 174 h 406"/>
              <a:gd name="T30" fmla="*/ 16 w 16"/>
              <a:gd name="T31" fmla="*/ 59 h 406"/>
              <a:gd name="T32" fmla="*/ 0 w 16"/>
              <a:gd name="T33" fmla="*/ 59 h 406"/>
              <a:gd name="T34" fmla="*/ 0 w 16"/>
              <a:gd name="T35" fmla="*/ 0 h 406"/>
              <a:gd name="T36" fmla="*/ 16 w 16"/>
              <a:gd name="T37" fmla="*/ 0 h 406"/>
              <a:gd name="T38" fmla="*/ 16 w 16"/>
              <a:gd name="T39" fmla="*/ 59 h 4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6" h="406">
                <a:moveTo>
                  <a:pt x="16" y="406"/>
                </a:moveTo>
                <a:lnTo>
                  <a:pt x="0" y="406"/>
                </a:lnTo>
                <a:lnTo>
                  <a:pt x="0" y="347"/>
                </a:lnTo>
                <a:lnTo>
                  <a:pt x="16" y="347"/>
                </a:lnTo>
                <a:lnTo>
                  <a:pt x="16" y="406"/>
                </a:lnTo>
                <a:close/>
                <a:moveTo>
                  <a:pt x="16" y="288"/>
                </a:moveTo>
                <a:lnTo>
                  <a:pt x="0" y="288"/>
                </a:lnTo>
                <a:lnTo>
                  <a:pt x="0" y="232"/>
                </a:lnTo>
                <a:lnTo>
                  <a:pt x="16" y="232"/>
                </a:lnTo>
                <a:lnTo>
                  <a:pt x="16" y="288"/>
                </a:lnTo>
                <a:close/>
                <a:moveTo>
                  <a:pt x="16" y="174"/>
                </a:moveTo>
                <a:lnTo>
                  <a:pt x="0" y="174"/>
                </a:lnTo>
                <a:lnTo>
                  <a:pt x="0" y="115"/>
                </a:lnTo>
                <a:lnTo>
                  <a:pt x="16" y="115"/>
                </a:lnTo>
                <a:lnTo>
                  <a:pt x="16" y="174"/>
                </a:lnTo>
                <a:close/>
                <a:moveTo>
                  <a:pt x="16" y="59"/>
                </a:moveTo>
                <a:lnTo>
                  <a:pt x="0" y="59"/>
                </a:lnTo>
                <a:lnTo>
                  <a:pt x="0" y="0"/>
                </a:lnTo>
                <a:lnTo>
                  <a:pt x="16" y="0"/>
                </a:lnTo>
                <a:lnTo>
                  <a:pt x="16" y="59"/>
                </a:lnTo>
                <a:close/>
              </a:path>
            </a:pathLst>
          </a:custGeom>
          <a:solidFill>
            <a:srgbClr val="BCBEC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 name="Rectangle 47"/>
          <p:cNvSpPr>
            <a:spLocks noChangeArrowheads="1"/>
          </p:cNvSpPr>
          <p:nvPr/>
        </p:nvSpPr>
        <p:spPr bwMode="auto">
          <a:xfrm>
            <a:off x="5045075" y="4527550"/>
            <a:ext cx="20638" cy="42863"/>
          </a:xfrm>
          <a:prstGeom prst="rect">
            <a:avLst/>
          </a:prstGeom>
          <a:solidFill>
            <a:srgbClr val="BCBEC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7" name="Freeform 48"/>
          <p:cNvSpPr>
            <a:spLocks noEditPoints="1"/>
          </p:cNvSpPr>
          <p:nvPr/>
        </p:nvSpPr>
        <p:spPr bwMode="auto">
          <a:xfrm>
            <a:off x="5045075" y="4171950"/>
            <a:ext cx="20638" cy="266700"/>
          </a:xfrm>
          <a:custGeom>
            <a:avLst/>
            <a:gdLst>
              <a:gd name="T0" fmla="*/ 13 w 13"/>
              <a:gd name="T1" fmla="*/ 168 h 168"/>
              <a:gd name="T2" fmla="*/ 0 w 13"/>
              <a:gd name="T3" fmla="*/ 168 h 168"/>
              <a:gd name="T4" fmla="*/ 0 w 13"/>
              <a:gd name="T5" fmla="*/ 112 h 168"/>
              <a:gd name="T6" fmla="*/ 13 w 13"/>
              <a:gd name="T7" fmla="*/ 112 h 168"/>
              <a:gd name="T8" fmla="*/ 13 w 13"/>
              <a:gd name="T9" fmla="*/ 168 h 168"/>
              <a:gd name="T10" fmla="*/ 13 w 13"/>
              <a:gd name="T11" fmla="*/ 56 h 168"/>
              <a:gd name="T12" fmla="*/ 0 w 13"/>
              <a:gd name="T13" fmla="*/ 56 h 168"/>
              <a:gd name="T14" fmla="*/ 0 w 13"/>
              <a:gd name="T15" fmla="*/ 0 h 168"/>
              <a:gd name="T16" fmla="*/ 13 w 13"/>
              <a:gd name="T17" fmla="*/ 0 h 168"/>
              <a:gd name="T18" fmla="*/ 13 w 13"/>
              <a:gd name="T19" fmla="*/ 56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 h="168">
                <a:moveTo>
                  <a:pt x="13" y="168"/>
                </a:moveTo>
                <a:lnTo>
                  <a:pt x="0" y="168"/>
                </a:lnTo>
                <a:lnTo>
                  <a:pt x="0" y="112"/>
                </a:lnTo>
                <a:lnTo>
                  <a:pt x="13" y="112"/>
                </a:lnTo>
                <a:lnTo>
                  <a:pt x="13" y="168"/>
                </a:lnTo>
                <a:close/>
                <a:moveTo>
                  <a:pt x="13" y="56"/>
                </a:moveTo>
                <a:lnTo>
                  <a:pt x="0" y="56"/>
                </a:lnTo>
                <a:lnTo>
                  <a:pt x="0" y="0"/>
                </a:lnTo>
                <a:lnTo>
                  <a:pt x="13" y="0"/>
                </a:lnTo>
                <a:lnTo>
                  <a:pt x="13" y="56"/>
                </a:lnTo>
                <a:close/>
              </a:path>
            </a:pathLst>
          </a:custGeom>
          <a:solidFill>
            <a:srgbClr val="BCBEC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 name="Rectangle 50"/>
          <p:cNvSpPr>
            <a:spLocks noChangeArrowheads="1"/>
          </p:cNvSpPr>
          <p:nvPr/>
        </p:nvSpPr>
        <p:spPr bwMode="auto">
          <a:xfrm>
            <a:off x="2644775" y="4638675"/>
            <a:ext cx="22225" cy="42863"/>
          </a:xfrm>
          <a:prstGeom prst="rect">
            <a:avLst/>
          </a:prstGeom>
          <a:solidFill>
            <a:srgbClr val="BCBEC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grpSp>
        <p:nvGrpSpPr>
          <p:cNvPr id="29" name="组合 28"/>
          <p:cNvGrpSpPr/>
          <p:nvPr/>
        </p:nvGrpSpPr>
        <p:grpSpPr>
          <a:xfrm>
            <a:off x="2433637" y="2706014"/>
            <a:ext cx="466726" cy="573088"/>
            <a:chOff x="2114550" y="2779713"/>
            <a:chExt cx="466726" cy="573088"/>
          </a:xfrm>
          <a:solidFill>
            <a:schemeClr val="accent1"/>
          </a:solidFill>
        </p:grpSpPr>
        <p:sp>
          <p:nvSpPr>
            <p:cNvPr id="30" name="Freeform 53"/>
            <p:cNvSpPr>
              <a:spLocks noEditPoints="1"/>
            </p:cNvSpPr>
            <p:nvPr/>
          </p:nvSpPr>
          <p:spPr bwMode="auto">
            <a:xfrm>
              <a:off x="2114550" y="2779713"/>
              <a:ext cx="423863" cy="573088"/>
            </a:xfrm>
            <a:custGeom>
              <a:avLst/>
              <a:gdLst>
                <a:gd name="T0" fmla="*/ 86 w 100"/>
                <a:gd name="T1" fmla="*/ 131 h 135"/>
                <a:gd name="T2" fmla="*/ 4 w 100"/>
                <a:gd name="T3" fmla="*/ 131 h 135"/>
                <a:gd name="T4" fmla="*/ 4 w 100"/>
                <a:gd name="T5" fmla="*/ 4 h 135"/>
                <a:gd name="T6" fmla="*/ 72 w 100"/>
                <a:gd name="T7" fmla="*/ 4 h 135"/>
                <a:gd name="T8" fmla="*/ 72 w 100"/>
                <a:gd name="T9" fmla="*/ 27 h 135"/>
                <a:gd name="T10" fmla="*/ 74 w 100"/>
                <a:gd name="T11" fmla="*/ 29 h 135"/>
                <a:gd name="T12" fmla="*/ 96 w 100"/>
                <a:gd name="T13" fmla="*/ 29 h 135"/>
                <a:gd name="T14" fmla="*/ 96 w 100"/>
                <a:gd name="T15" fmla="*/ 99 h 135"/>
                <a:gd name="T16" fmla="*/ 98 w 100"/>
                <a:gd name="T17" fmla="*/ 101 h 135"/>
                <a:gd name="T18" fmla="*/ 100 w 100"/>
                <a:gd name="T19" fmla="*/ 99 h 135"/>
                <a:gd name="T20" fmla="*/ 100 w 100"/>
                <a:gd name="T21" fmla="*/ 27 h 135"/>
                <a:gd name="T22" fmla="*/ 100 w 100"/>
                <a:gd name="T23" fmla="*/ 26 h 135"/>
                <a:gd name="T24" fmla="*/ 99 w 100"/>
                <a:gd name="T25" fmla="*/ 24 h 135"/>
                <a:gd name="T26" fmla="*/ 75 w 100"/>
                <a:gd name="T27" fmla="*/ 1 h 135"/>
                <a:gd name="T28" fmla="*/ 75 w 100"/>
                <a:gd name="T29" fmla="*/ 0 h 135"/>
                <a:gd name="T30" fmla="*/ 74 w 100"/>
                <a:gd name="T31" fmla="*/ 0 h 135"/>
                <a:gd name="T32" fmla="*/ 74 w 100"/>
                <a:gd name="T33" fmla="*/ 0 h 135"/>
                <a:gd name="T34" fmla="*/ 2 w 100"/>
                <a:gd name="T35" fmla="*/ 0 h 135"/>
                <a:gd name="T36" fmla="*/ 0 w 100"/>
                <a:gd name="T37" fmla="*/ 2 h 135"/>
                <a:gd name="T38" fmla="*/ 0 w 100"/>
                <a:gd name="T39" fmla="*/ 133 h 135"/>
                <a:gd name="T40" fmla="*/ 2 w 100"/>
                <a:gd name="T41" fmla="*/ 135 h 135"/>
                <a:gd name="T42" fmla="*/ 86 w 100"/>
                <a:gd name="T43" fmla="*/ 135 h 135"/>
                <a:gd name="T44" fmla="*/ 88 w 100"/>
                <a:gd name="T45" fmla="*/ 133 h 135"/>
                <a:gd name="T46" fmla="*/ 86 w 100"/>
                <a:gd name="T47" fmla="*/ 131 h 135"/>
                <a:gd name="T48" fmla="*/ 76 w 100"/>
                <a:gd name="T49" fmla="*/ 25 h 135"/>
                <a:gd name="T50" fmla="*/ 76 w 100"/>
                <a:gd name="T51" fmla="*/ 7 h 135"/>
                <a:gd name="T52" fmla="*/ 94 w 100"/>
                <a:gd name="T53" fmla="*/ 25 h 135"/>
                <a:gd name="T54" fmla="*/ 76 w 100"/>
                <a:gd name="T55" fmla="*/ 25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00" h="135">
                  <a:moveTo>
                    <a:pt x="86" y="131"/>
                  </a:moveTo>
                  <a:cubicBezTo>
                    <a:pt x="4" y="131"/>
                    <a:pt x="4" y="131"/>
                    <a:pt x="4" y="131"/>
                  </a:cubicBezTo>
                  <a:cubicBezTo>
                    <a:pt x="4" y="4"/>
                    <a:pt x="4" y="4"/>
                    <a:pt x="4" y="4"/>
                  </a:cubicBezTo>
                  <a:cubicBezTo>
                    <a:pt x="72" y="4"/>
                    <a:pt x="72" y="4"/>
                    <a:pt x="72" y="4"/>
                  </a:cubicBezTo>
                  <a:cubicBezTo>
                    <a:pt x="72" y="27"/>
                    <a:pt x="72" y="27"/>
                    <a:pt x="72" y="27"/>
                  </a:cubicBezTo>
                  <a:cubicBezTo>
                    <a:pt x="72" y="28"/>
                    <a:pt x="73" y="29"/>
                    <a:pt x="74" y="29"/>
                  </a:cubicBezTo>
                  <a:cubicBezTo>
                    <a:pt x="96" y="29"/>
                    <a:pt x="96" y="29"/>
                    <a:pt x="96" y="29"/>
                  </a:cubicBezTo>
                  <a:cubicBezTo>
                    <a:pt x="96" y="99"/>
                    <a:pt x="96" y="99"/>
                    <a:pt x="96" y="99"/>
                  </a:cubicBezTo>
                  <a:cubicBezTo>
                    <a:pt x="96" y="100"/>
                    <a:pt x="96" y="101"/>
                    <a:pt x="98" y="101"/>
                  </a:cubicBezTo>
                  <a:cubicBezTo>
                    <a:pt x="99" y="101"/>
                    <a:pt x="100" y="100"/>
                    <a:pt x="100" y="99"/>
                  </a:cubicBezTo>
                  <a:cubicBezTo>
                    <a:pt x="100" y="27"/>
                    <a:pt x="100" y="27"/>
                    <a:pt x="100" y="27"/>
                  </a:cubicBezTo>
                  <a:cubicBezTo>
                    <a:pt x="100" y="26"/>
                    <a:pt x="100" y="26"/>
                    <a:pt x="100" y="26"/>
                  </a:cubicBezTo>
                  <a:cubicBezTo>
                    <a:pt x="100" y="25"/>
                    <a:pt x="99" y="25"/>
                    <a:pt x="99" y="24"/>
                  </a:cubicBezTo>
                  <a:cubicBezTo>
                    <a:pt x="75" y="1"/>
                    <a:pt x="75" y="1"/>
                    <a:pt x="75" y="1"/>
                  </a:cubicBezTo>
                  <a:cubicBezTo>
                    <a:pt x="75" y="1"/>
                    <a:pt x="75" y="0"/>
                    <a:pt x="75" y="0"/>
                  </a:cubicBezTo>
                  <a:cubicBezTo>
                    <a:pt x="74" y="0"/>
                    <a:pt x="74" y="0"/>
                    <a:pt x="74" y="0"/>
                  </a:cubicBezTo>
                  <a:cubicBezTo>
                    <a:pt x="74" y="0"/>
                    <a:pt x="74" y="0"/>
                    <a:pt x="74" y="0"/>
                  </a:cubicBezTo>
                  <a:cubicBezTo>
                    <a:pt x="2" y="0"/>
                    <a:pt x="2" y="0"/>
                    <a:pt x="2" y="0"/>
                  </a:cubicBezTo>
                  <a:cubicBezTo>
                    <a:pt x="1" y="0"/>
                    <a:pt x="0" y="1"/>
                    <a:pt x="0" y="2"/>
                  </a:cubicBezTo>
                  <a:cubicBezTo>
                    <a:pt x="0" y="133"/>
                    <a:pt x="0" y="133"/>
                    <a:pt x="0" y="133"/>
                  </a:cubicBezTo>
                  <a:cubicBezTo>
                    <a:pt x="0" y="135"/>
                    <a:pt x="1" y="135"/>
                    <a:pt x="2" y="135"/>
                  </a:cubicBezTo>
                  <a:cubicBezTo>
                    <a:pt x="86" y="135"/>
                    <a:pt x="86" y="135"/>
                    <a:pt x="86" y="135"/>
                  </a:cubicBezTo>
                  <a:cubicBezTo>
                    <a:pt x="87" y="135"/>
                    <a:pt x="88" y="135"/>
                    <a:pt x="88" y="133"/>
                  </a:cubicBezTo>
                  <a:cubicBezTo>
                    <a:pt x="88" y="132"/>
                    <a:pt x="87" y="131"/>
                    <a:pt x="86" y="131"/>
                  </a:cubicBezTo>
                  <a:close/>
                  <a:moveTo>
                    <a:pt x="76" y="25"/>
                  </a:moveTo>
                  <a:cubicBezTo>
                    <a:pt x="76" y="7"/>
                    <a:pt x="76" y="7"/>
                    <a:pt x="76" y="7"/>
                  </a:cubicBezTo>
                  <a:cubicBezTo>
                    <a:pt x="94" y="25"/>
                    <a:pt x="94" y="25"/>
                    <a:pt x="94" y="25"/>
                  </a:cubicBezTo>
                  <a:lnTo>
                    <a:pt x="76" y="2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 name="Freeform 54"/>
            <p:cNvSpPr/>
            <p:nvPr/>
          </p:nvSpPr>
          <p:spPr bwMode="auto">
            <a:xfrm>
              <a:off x="2195513" y="2860675"/>
              <a:ext cx="174625" cy="17463"/>
            </a:xfrm>
            <a:custGeom>
              <a:avLst/>
              <a:gdLst>
                <a:gd name="T0" fmla="*/ 2 w 41"/>
                <a:gd name="T1" fmla="*/ 4 h 4"/>
                <a:gd name="T2" fmla="*/ 39 w 41"/>
                <a:gd name="T3" fmla="*/ 4 h 4"/>
                <a:gd name="T4" fmla="*/ 41 w 41"/>
                <a:gd name="T5" fmla="*/ 2 h 4"/>
                <a:gd name="T6" fmla="*/ 39 w 41"/>
                <a:gd name="T7" fmla="*/ 0 h 4"/>
                <a:gd name="T8" fmla="*/ 2 w 41"/>
                <a:gd name="T9" fmla="*/ 0 h 4"/>
                <a:gd name="T10" fmla="*/ 0 w 41"/>
                <a:gd name="T11" fmla="*/ 2 h 4"/>
                <a:gd name="T12" fmla="*/ 2 w 41"/>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41" h="4">
                  <a:moveTo>
                    <a:pt x="2" y="4"/>
                  </a:moveTo>
                  <a:cubicBezTo>
                    <a:pt x="39" y="4"/>
                    <a:pt x="39" y="4"/>
                    <a:pt x="39" y="4"/>
                  </a:cubicBezTo>
                  <a:cubicBezTo>
                    <a:pt x="40" y="4"/>
                    <a:pt x="41" y="3"/>
                    <a:pt x="41" y="2"/>
                  </a:cubicBezTo>
                  <a:cubicBezTo>
                    <a:pt x="41" y="1"/>
                    <a:pt x="40" y="0"/>
                    <a:pt x="39" y="0"/>
                  </a:cubicBezTo>
                  <a:cubicBezTo>
                    <a:pt x="2" y="0"/>
                    <a:pt x="2" y="0"/>
                    <a:pt x="2" y="0"/>
                  </a:cubicBezTo>
                  <a:cubicBezTo>
                    <a:pt x="1" y="0"/>
                    <a:pt x="0" y="1"/>
                    <a:pt x="0" y="2"/>
                  </a:cubicBezTo>
                  <a:cubicBezTo>
                    <a:pt x="0" y="3"/>
                    <a:pt x="1" y="4"/>
                    <a:pt x="2"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2" name="Freeform 55"/>
            <p:cNvSpPr/>
            <p:nvPr/>
          </p:nvSpPr>
          <p:spPr bwMode="auto">
            <a:xfrm>
              <a:off x="2195513" y="2946400"/>
              <a:ext cx="127000" cy="15875"/>
            </a:xfrm>
            <a:custGeom>
              <a:avLst/>
              <a:gdLst>
                <a:gd name="T0" fmla="*/ 2 w 30"/>
                <a:gd name="T1" fmla="*/ 4 h 4"/>
                <a:gd name="T2" fmla="*/ 28 w 30"/>
                <a:gd name="T3" fmla="*/ 4 h 4"/>
                <a:gd name="T4" fmla="*/ 30 w 30"/>
                <a:gd name="T5" fmla="*/ 2 h 4"/>
                <a:gd name="T6" fmla="*/ 28 w 30"/>
                <a:gd name="T7" fmla="*/ 0 h 4"/>
                <a:gd name="T8" fmla="*/ 2 w 30"/>
                <a:gd name="T9" fmla="*/ 0 h 4"/>
                <a:gd name="T10" fmla="*/ 0 w 30"/>
                <a:gd name="T11" fmla="*/ 2 h 4"/>
                <a:gd name="T12" fmla="*/ 2 w 30"/>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30" h="4">
                  <a:moveTo>
                    <a:pt x="2" y="4"/>
                  </a:moveTo>
                  <a:cubicBezTo>
                    <a:pt x="28" y="4"/>
                    <a:pt x="28" y="4"/>
                    <a:pt x="28" y="4"/>
                  </a:cubicBezTo>
                  <a:cubicBezTo>
                    <a:pt x="29" y="4"/>
                    <a:pt x="30" y="3"/>
                    <a:pt x="30" y="2"/>
                  </a:cubicBezTo>
                  <a:cubicBezTo>
                    <a:pt x="30" y="1"/>
                    <a:pt x="29" y="0"/>
                    <a:pt x="28" y="0"/>
                  </a:cubicBezTo>
                  <a:cubicBezTo>
                    <a:pt x="2" y="0"/>
                    <a:pt x="2" y="0"/>
                    <a:pt x="2" y="0"/>
                  </a:cubicBezTo>
                  <a:cubicBezTo>
                    <a:pt x="1" y="0"/>
                    <a:pt x="0" y="1"/>
                    <a:pt x="0" y="2"/>
                  </a:cubicBezTo>
                  <a:cubicBezTo>
                    <a:pt x="0" y="3"/>
                    <a:pt x="1" y="4"/>
                    <a:pt x="2"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 name="Freeform 56"/>
            <p:cNvSpPr/>
            <p:nvPr/>
          </p:nvSpPr>
          <p:spPr bwMode="auto">
            <a:xfrm>
              <a:off x="2200275" y="3025775"/>
              <a:ext cx="236538" cy="17463"/>
            </a:xfrm>
            <a:custGeom>
              <a:avLst/>
              <a:gdLst>
                <a:gd name="T0" fmla="*/ 56 w 56"/>
                <a:gd name="T1" fmla="*/ 2 h 4"/>
                <a:gd name="T2" fmla="*/ 54 w 56"/>
                <a:gd name="T3" fmla="*/ 0 h 4"/>
                <a:gd name="T4" fmla="*/ 2 w 56"/>
                <a:gd name="T5" fmla="*/ 0 h 4"/>
                <a:gd name="T6" fmla="*/ 0 w 56"/>
                <a:gd name="T7" fmla="*/ 2 h 4"/>
                <a:gd name="T8" fmla="*/ 2 w 56"/>
                <a:gd name="T9" fmla="*/ 4 h 4"/>
                <a:gd name="T10" fmla="*/ 54 w 56"/>
                <a:gd name="T11" fmla="*/ 4 h 4"/>
                <a:gd name="T12" fmla="*/ 56 w 56"/>
                <a:gd name="T13" fmla="*/ 2 h 4"/>
              </a:gdLst>
              <a:ahLst/>
              <a:cxnLst>
                <a:cxn ang="0">
                  <a:pos x="T0" y="T1"/>
                </a:cxn>
                <a:cxn ang="0">
                  <a:pos x="T2" y="T3"/>
                </a:cxn>
                <a:cxn ang="0">
                  <a:pos x="T4" y="T5"/>
                </a:cxn>
                <a:cxn ang="0">
                  <a:pos x="T6" y="T7"/>
                </a:cxn>
                <a:cxn ang="0">
                  <a:pos x="T8" y="T9"/>
                </a:cxn>
                <a:cxn ang="0">
                  <a:pos x="T10" y="T11"/>
                </a:cxn>
                <a:cxn ang="0">
                  <a:pos x="T12" y="T13"/>
                </a:cxn>
              </a:cxnLst>
              <a:rect l="0" t="0" r="r" b="b"/>
              <a:pathLst>
                <a:path w="56" h="4">
                  <a:moveTo>
                    <a:pt x="56" y="2"/>
                  </a:moveTo>
                  <a:cubicBezTo>
                    <a:pt x="56" y="1"/>
                    <a:pt x="55" y="0"/>
                    <a:pt x="54" y="0"/>
                  </a:cubicBezTo>
                  <a:cubicBezTo>
                    <a:pt x="2" y="0"/>
                    <a:pt x="2" y="0"/>
                    <a:pt x="2" y="0"/>
                  </a:cubicBezTo>
                  <a:cubicBezTo>
                    <a:pt x="1" y="0"/>
                    <a:pt x="0" y="1"/>
                    <a:pt x="0" y="2"/>
                  </a:cubicBezTo>
                  <a:cubicBezTo>
                    <a:pt x="0" y="3"/>
                    <a:pt x="1" y="4"/>
                    <a:pt x="2" y="4"/>
                  </a:cubicBezTo>
                  <a:cubicBezTo>
                    <a:pt x="54" y="4"/>
                    <a:pt x="54" y="4"/>
                    <a:pt x="54" y="4"/>
                  </a:cubicBezTo>
                  <a:cubicBezTo>
                    <a:pt x="55" y="4"/>
                    <a:pt x="56" y="3"/>
                    <a:pt x="56"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 name="Freeform 57"/>
            <p:cNvSpPr/>
            <p:nvPr/>
          </p:nvSpPr>
          <p:spPr bwMode="auto">
            <a:xfrm>
              <a:off x="2195513" y="3111500"/>
              <a:ext cx="127000" cy="15875"/>
            </a:xfrm>
            <a:custGeom>
              <a:avLst/>
              <a:gdLst>
                <a:gd name="T0" fmla="*/ 2 w 30"/>
                <a:gd name="T1" fmla="*/ 4 h 4"/>
                <a:gd name="T2" fmla="*/ 28 w 30"/>
                <a:gd name="T3" fmla="*/ 4 h 4"/>
                <a:gd name="T4" fmla="*/ 30 w 30"/>
                <a:gd name="T5" fmla="*/ 2 h 4"/>
                <a:gd name="T6" fmla="*/ 28 w 30"/>
                <a:gd name="T7" fmla="*/ 0 h 4"/>
                <a:gd name="T8" fmla="*/ 2 w 30"/>
                <a:gd name="T9" fmla="*/ 0 h 4"/>
                <a:gd name="T10" fmla="*/ 0 w 30"/>
                <a:gd name="T11" fmla="*/ 2 h 4"/>
                <a:gd name="T12" fmla="*/ 2 w 30"/>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30" h="4">
                  <a:moveTo>
                    <a:pt x="2" y="4"/>
                  </a:moveTo>
                  <a:cubicBezTo>
                    <a:pt x="28" y="4"/>
                    <a:pt x="28" y="4"/>
                    <a:pt x="28" y="4"/>
                  </a:cubicBezTo>
                  <a:cubicBezTo>
                    <a:pt x="29" y="4"/>
                    <a:pt x="30" y="3"/>
                    <a:pt x="30" y="2"/>
                  </a:cubicBezTo>
                  <a:cubicBezTo>
                    <a:pt x="30" y="1"/>
                    <a:pt x="29" y="0"/>
                    <a:pt x="28" y="0"/>
                  </a:cubicBezTo>
                  <a:cubicBezTo>
                    <a:pt x="2" y="0"/>
                    <a:pt x="2" y="0"/>
                    <a:pt x="2" y="0"/>
                  </a:cubicBezTo>
                  <a:cubicBezTo>
                    <a:pt x="1" y="0"/>
                    <a:pt x="0" y="1"/>
                    <a:pt x="0" y="2"/>
                  </a:cubicBezTo>
                  <a:cubicBezTo>
                    <a:pt x="0" y="3"/>
                    <a:pt x="1" y="4"/>
                    <a:pt x="2"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 name="Freeform 58"/>
            <p:cNvSpPr/>
            <p:nvPr/>
          </p:nvSpPr>
          <p:spPr bwMode="auto">
            <a:xfrm>
              <a:off x="2200275" y="3187700"/>
              <a:ext cx="207963" cy="17463"/>
            </a:xfrm>
            <a:custGeom>
              <a:avLst/>
              <a:gdLst>
                <a:gd name="T0" fmla="*/ 49 w 49"/>
                <a:gd name="T1" fmla="*/ 2 h 4"/>
                <a:gd name="T2" fmla="*/ 47 w 49"/>
                <a:gd name="T3" fmla="*/ 0 h 4"/>
                <a:gd name="T4" fmla="*/ 2 w 49"/>
                <a:gd name="T5" fmla="*/ 0 h 4"/>
                <a:gd name="T6" fmla="*/ 0 w 49"/>
                <a:gd name="T7" fmla="*/ 2 h 4"/>
                <a:gd name="T8" fmla="*/ 2 w 49"/>
                <a:gd name="T9" fmla="*/ 4 h 4"/>
                <a:gd name="T10" fmla="*/ 47 w 49"/>
                <a:gd name="T11" fmla="*/ 4 h 4"/>
                <a:gd name="T12" fmla="*/ 49 w 49"/>
                <a:gd name="T13" fmla="*/ 2 h 4"/>
              </a:gdLst>
              <a:ahLst/>
              <a:cxnLst>
                <a:cxn ang="0">
                  <a:pos x="T0" y="T1"/>
                </a:cxn>
                <a:cxn ang="0">
                  <a:pos x="T2" y="T3"/>
                </a:cxn>
                <a:cxn ang="0">
                  <a:pos x="T4" y="T5"/>
                </a:cxn>
                <a:cxn ang="0">
                  <a:pos x="T6" y="T7"/>
                </a:cxn>
                <a:cxn ang="0">
                  <a:pos x="T8" y="T9"/>
                </a:cxn>
                <a:cxn ang="0">
                  <a:pos x="T10" y="T11"/>
                </a:cxn>
                <a:cxn ang="0">
                  <a:pos x="T12" y="T13"/>
                </a:cxn>
              </a:cxnLst>
              <a:rect l="0" t="0" r="r" b="b"/>
              <a:pathLst>
                <a:path w="49" h="4">
                  <a:moveTo>
                    <a:pt x="49" y="2"/>
                  </a:moveTo>
                  <a:cubicBezTo>
                    <a:pt x="49" y="1"/>
                    <a:pt x="48" y="0"/>
                    <a:pt x="47" y="0"/>
                  </a:cubicBezTo>
                  <a:cubicBezTo>
                    <a:pt x="2" y="0"/>
                    <a:pt x="2" y="0"/>
                    <a:pt x="2" y="0"/>
                  </a:cubicBezTo>
                  <a:cubicBezTo>
                    <a:pt x="1" y="0"/>
                    <a:pt x="0" y="1"/>
                    <a:pt x="0" y="2"/>
                  </a:cubicBezTo>
                  <a:cubicBezTo>
                    <a:pt x="0" y="4"/>
                    <a:pt x="1" y="4"/>
                    <a:pt x="2" y="4"/>
                  </a:cubicBezTo>
                  <a:cubicBezTo>
                    <a:pt x="47" y="4"/>
                    <a:pt x="47" y="4"/>
                    <a:pt x="47" y="4"/>
                  </a:cubicBezTo>
                  <a:cubicBezTo>
                    <a:pt x="48" y="4"/>
                    <a:pt x="49" y="4"/>
                    <a:pt x="49"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 name="Freeform 59"/>
            <p:cNvSpPr/>
            <p:nvPr/>
          </p:nvSpPr>
          <p:spPr bwMode="auto">
            <a:xfrm>
              <a:off x="2195513" y="3268663"/>
              <a:ext cx="73025" cy="15875"/>
            </a:xfrm>
            <a:custGeom>
              <a:avLst/>
              <a:gdLst>
                <a:gd name="T0" fmla="*/ 2 w 17"/>
                <a:gd name="T1" fmla="*/ 0 h 4"/>
                <a:gd name="T2" fmla="*/ 0 w 17"/>
                <a:gd name="T3" fmla="*/ 2 h 4"/>
                <a:gd name="T4" fmla="*/ 2 w 17"/>
                <a:gd name="T5" fmla="*/ 4 h 4"/>
                <a:gd name="T6" fmla="*/ 15 w 17"/>
                <a:gd name="T7" fmla="*/ 4 h 4"/>
                <a:gd name="T8" fmla="*/ 17 w 17"/>
                <a:gd name="T9" fmla="*/ 2 h 4"/>
                <a:gd name="T10" fmla="*/ 15 w 17"/>
                <a:gd name="T11" fmla="*/ 0 h 4"/>
                <a:gd name="T12" fmla="*/ 2 w 17"/>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17" h="4">
                  <a:moveTo>
                    <a:pt x="2" y="0"/>
                  </a:moveTo>
                  <a:cubicBezTo>
                    <a:pt x="1" y="0"/>
                    <a:pt x="0" y="1"/>
                    <a:pt x="0" y="2"/>
                  </a:cubicBezTo>
                  <a:cubicBezTo>
                    <a:pt x="0" y="4"/>
                    <a:pt x="1" y="4"/>
                    <a:pt x="2" y="4"/>
                  </a:cubicBezTo>
                  <a:cubicBezTo>
                    <a:pt x="15" y="4"/>
                    <a:pt x="15" y="4"/>
                    <a:pt x="15" y="4"/>
                  </a:cubicBezTo>
                  <a:cubicBezTo>
                    <a:pt x="16" y="4"/>
                    <a:pt x="17" y="4"/>
                    <a:pt x="17" y="2"/>
                  </a:cubicBezTo>
                  <a:cubicBezTo>
                    <a:pt x="17" y="1"/>
                    <a:pt x="16" y="0"/>
                    <a:pt x="15" y="0"/>
                  </a:cubicBezTo>
                  <a:lnTo>
                    <a:pt x="2"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 name="Freeform 60"/>
            <p:cNvSpPr/>
            <p:nvPr/>
          </p:nvSpPr>
          <p:spPr bwMode="auto">
            <a:xfrm>
              <a:off x="2474913" y="3230563"/>
              <a:ext cx="106363" cy="114300"/>
            </a:xfrm>
            <a:custGeom>
              <a:avLst/>
              <a:gdLst>
                <a:gd name="T0" fmla="*/ 23 w 25"/>
                <a:gd name="T1" fmla="*/ 11 h 27"/>
                <a:gd name="T2" fmla="*/ 15 w 25"/>
                <a:gd name="T3" fmla="*/ 11 h 27"/>
                <a:gd name="T4" fmla="*/ 15 w 25"/>
                <a:gd name="T5" fmla="*/ 2 h 27"/>
                <a:gd name="T6" fmla="*/ 13 w 25"/>
                <a:gd name="T7" fmla="*/ 0 h 27"/>
                <a:gd name="T8" fmla="*/ 11 w 25"/>
                <a:gd name="T9" fmla="*/ 2 h 27"/>
                <a:gd name="T10" fmla="*/ 11 w 25"/>
                <a:gd name="T11" fmla="*/ 11 h 27"/>
                <a:gd name="T12" fmla="*/ 2 w 25"/>
                <a:gd name="T13" fmla="*/ 11 h 27"/>
                <a:gd name="T14" fmla="*/ 0 w 25"/>
                <a:gd name="T15" fmla="*/ 13 h 27"/>
                <a:gd name="T16" fmla="*/ 2 w 25"/>
                <a:gd name="T17" fmla="*/ 15 h 27"/>
                <a:gd name="T18" fmla="*/ 11 w 25"/>
                <a:gd name="T19" fmla="*/ 15 h 27"/>
                <a:gd name="T20" fmla="*/ 11 w 25"/>
                <a:gd name="T21" fmla="*/ 25 h 27"/>
                <a:gd name="T22" fmla="*/ 13 w 25"/>
                <a:gd name="T23" fmla="*/ 27 h 27"/>
                <a:gd name="T24" fmla="*/ 15 w 25"/>
                <a:gd name="T25" fmla="*/ 25 h 27"/>
                <a:gd name="T26" fmla="*/ 15 w 25"/>
                <a:gd name="T27" fmla="*/ 15 h 27"/>
                <a:gd name="T28" fmla="*/ 23 w 25"/>
                <a:gd name="T29" fmla="*/ 15 h 27"/>
                <a:gd name="T30" fmla="*/ 25 w 25"/>
                <a:gd name="T31" fmla="*/ 13 h 27"/>
                <a:gd name="T32" fmla="*/ 23 w 25"/>
                <a:gd name="T33" fmla="*/ 11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5" h="27">
                  <a:moveTo>
                    <a:pt x="23" y="11"/>
                  </a:moveTo>
                  <a:cubicBezTo>
                    <a:pt x="15" y="11"/>
                    <a:pt x="15" y="11"/>
                    <a:pt x="15" y="11"/>
                  </a:cubicBezTo>
                  <a:cubicBezTo>
                    <a:pt x="15" y="2"/>
                    <a:pt x="15" y="2"/>
                    <a:pt x="15" y="2"/>
                  </a:cubicBezTo>
                  <a:cubicBezTo>
                    <a:pt x="15" y="1"/>
                    <a:pt x="14" y="0"/>
                    <a:pt x="13" y="0"/>
                  </a:cubicBezTo>
                  <a:cubicBezTo>
                    <a:pt x="12" y="0"/>
                    <a:pt x="11" y="1"/>
                    <a:pt x="11" y="2"/>
                  </a:cubicBezTo>
                  <a:cubicBezTo>
                    <a:pt x="11" y="11"/>
                    <a:pt x="11" y="11"/>
                    <a:pt x="11" y="11"/>
                  </a:cubicBezTo>
                  <a:cubicBezTo>
                    <a:pt x="2" y="11"/>
                    <a:pt x="2" y="11"/>
                    <a:pt x="2" y="11"/>
                  </a:cubicBezTo>
                  <a:cubicBezTo>
                    <a:pt x="1" y="11"/>
                    <a:pt x="0" y="12"/>
                    <a:pt x="0" y="13"/>
                  </a:cubicBezTo>
                  <a:cubicBezTo>
                    <a:pt x="0" y="14"/>
                    <a:pt x="1" y="15"/>
                    <a:pt x="2" y="15"/>
                  </a:cubicBezTo>
                  <a:cubicBezTo>
                    <a:pt x="11" y="15"/>
                    <a:pt x="11" y="15"/>
                    <a:pt x="11" y="15"/>
                  </a:cubicBezTo>
                  <a:cubicBezTo>
                    <a:pt x="11" y="25"/>
                    <a:pt x="11" y="25"/>
                    <a:pt x="11" y="25"/>
                  </a:cubicBezTo>
                  <a:cubicBezTo>
                    <a:pt x="11" y="26"/>
                    <a:pt x="12" y="27"/>
                    <a:pt x="13" y="27"/>
                  </a:cubicBezTo>
                  <a:cubicBezTo>
                    <a:pt x="14" y="27"/>
                    <a:pt x="15" y="26"/>
                    <a:pt x="15" y="25"/>
                  </a:cubicBezTo>
                  <a:cubicBezTo>
                    <a:pt x="15" y="15"/>
                    <a:pt x="15" y="15"/>
                    <a:pt x="15" y="15"/>
                  </a:cubicBezTo>
                  <a:cubicBezTo>
                    <a:pt x="23" y="15"/>
                    <a:pt x="23" y="15"/>
                    <a:pt x="23" y="15"/>
                  </a:cubicBezTo>
                  <a:cubicBezTo>
                    <a:pt x="24" y="15"/>
                    <a:pt x="25" y="14"/>
                    <a:pt x="25" y="13"/>
                  </a:cubicBezTo>
                  <a:cubicBezTo>
                    <a:pt x="25" y="12"/>
                    <a:pt x="24" y="11"/>
                    <a:pt x="23"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38" name="组合 37"/>
          <p:cNvGrpSpPr/>
          <p:nvPr/>
        </p:nvGrpSpPr>
        <p:grpSpPr>
          <a:xfrm>
            <a:off x="6902536" y="1741488"/>
            <a:ext cx="631825" cy="596900"/>
            <a:chOff x="6375400" y="1741488"/>
            <a:chExt cx="631825" cy="596900"/>
          </a:xfrm>
          <a:solidFill>
            <a:schemeClr val="accent3"/>
          </a:solidFill>
        </p:grpSpPr>
        <p:sp>
          <p:nvSpPr>
            <p:cNvPr id="39" name="Freeform 61"/>
            <p:cNvSpPr>
              <a:spLocks noEditPoints="1"/>
            </p:cNvSpPr>
            <p:nvPr/>
          </p:nvSpPr>
          <p:spPr bwMode="auto">
            <a:xfrm>
              <a:off x="6375400" y="1779588"/>
              <a:ext cx="631825" cy="406400"/>
            </a:xfrm>
            <a:custGeom>
              <a:avLst/>
              <a:gdLst>
                <a:gd name="T0" fmla="*/ 147 w 149"/>
                <a:gd name="T1" fmla="*/ 0 h 96"/>
                <a:gd name="T2" fmla="*/ 2 w 149"/>
                <a:gd name="T3" fmla="*/ 0 h 96"/>
                <a:gd name="T4" fmla="*/ 0 w 149"/>
                <a:gd name="T5" fmla="*/ 2 h 96"/>
                <a:gd name="T6" fmla="*/ 0 w 149"/>
                <a:gd name="T7" fmla="*/ 94 h 96"/>
                <a:gd name="T8" fmla="*/ 2 w 149"/>
                <a:gd name="T9" fmla="*/ 96 h 96"/>
                <a:gd name="T10" fmla="*/ 147 w 149"/>
                <a:gd name="T11" fmla="*/ 96 h 96"/>
                <a:gd name="T12" fmla="*/ 149 w 149"/>
                <a:gd name="T13" fmla="*/ 94 h 96"/>
                <a:gd name="T14" fmla="*/ 149 w 149"/>
                <a:gd name="T15" fmla="*/ 2 h 96"/>
                <a:gd name="T16" fmla="*/ 147 w 149"/>
                <a:gd name="T17" fmla="*/ 0 h 96"/>
                <a:gd name="T18" fmla="*/ 145 w 149"/>
                <a:gd name="T19" fmla="*/ 92 h 96"/>
                <a:gd name="T20" fmla="*/ 4 w 149"/>
                <a:gd name="T21" fmla="*/ 92 h 96"/>
                <a:gd name="T22" fmla="*/ 4 w 149"/>
                <a:gd name="T23" fmla="*/ 4 h 96"/>
                <a:gd name="T24" fmla="*/ 145 w 149"/>
                <a:gd name="T25" fmla="*/ 4 h 96"/>
                <a:gd name="T26" fmla="*/ 145 w 149"/>
                <a:gd name="T27" fmla="*/ 92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49" h="96">
                  <a:moveTo>
                    <a:pt x="147" y="0"/>
                  </a:moveTo>
                  <a:cubicBezTo>
                    <a:pt x="2" y="0"/>
                    <a:pt x="2" y="0"/>
                    <a:pt x="2" y="0"/>
                  </a:cubicBezTo>
                  <a:cubicBezTo>
                    <a:pt x="1" y="0"/>
                    <a:pt x="0" y="1"/>
                    <a:pt x="0" y="2"/>
                  </a:cubicBezTo>
                  <a:cubicBezTo>
                    <a:pt x="0" y="94"/>
                    <a:pt x="0" y="94"/>
                    <a:pt x="0" y="94"/>
                  </a:cubicBezTo>
                  <a:cubicBezTo>
                    <a:pt x="0" y="95"/>
                    <a:pt x="1" y="96"/>
                    <a:pt x="2" y="96"/>
                  </a:cubicBezTo>
                  <a:cubicBezTo>
                    <a:pt x="147" y="96"/>
                    <a:pt x="147" y="96"/>
                    <a:pt x="147" y="96"/>
                  </a:cubicBezTo>
                  <a:cubicBezTo>
                    <a:pt x="148" y="96"/>
                    <a:pt x="149" y="95"/>
                    <a:pt x="149" y="94"/>
                  </a:cubicBezTo>
                  <a:cubicBezTo>
                    <a:pt x="149" y="2"/>
                    <a:pt x="149" y="2"/>
                    <a:pt x="149" y="2"/>
                  </a:cubicBezTo>
                  <a:cubicBezTo>
                    <a:pt x="149" y="1"/>
                    <a:pt x="148" y="0"/>
                    <a:pt x="147" y="0"/>
                  </a:cubicBezTo>
                  <a:close/>
                  <a:moveTo>
                    <a:pt x="145" y="92"/>
                  </a:moveTo>
                  <a:cubicBezTo>
                    <a:pt x="4" y="92"/>
                    <a:pt x="4" y="92"/>
                    <a:pt x="4" y="92"/>
                  </a:cubicBezTo>
                  <a:cubicBezTo>
                    <a:pt x="4" y="4"/>
                    <a:pt x="4" y="4"/>
                    <a:pt x="4" y="4"/>
                  </a:cubicBezTo>
                  <a:cubicBezTo>
                    <a:pt x="145" y="4"/>
                    <a:pt x="145" y="4"/>
                    <a:pt x="145" y="4"/>
                  </a:cubicBezTo>
                  <a:lnTo>
                    <a:pt x="145" y="9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 name="Freeform 62"/>
            <p:cNvSpPr/>
            <p:nvPr/>
          </p:nvSpPr>
          <p:spPr bwMode="auto">
            <a:xfrm>
              <a:off x="6604000" y="2198688"/>
              <a:ext cx="174625" cy="139700"/>
            </a:xfrm>
            <a:custGeom>
              <a:avLst/>
              <a:gdLst>
                <a:gd name="T0" fmla="*/ 41 w 41"/>
                <a:gd name="T1" fmla="*/ 2 h 33"/>
                <a:gd name="T2" fmla="*/ 39 w 41"/>
                <a:gd name="T3" fmla="*/ 0 h 33"/>
                <a:gd name="T4" fmla="*/ 3 w 41"/>
                <a:gd name="T5" fmla="*/ 0 h 33"/>
                <a:gd name="T6" fmla="*/ 1 w 41"/>
                <a:gd name="T7" fmla="*/ 2 h 33"/>
                <a:gd name="T8" fmla="*/ 3 w 41"/>
                <a:gd name="T9" fmla="*/ 4 h 33"/>
                <a:gd name="T10" fmla="*/ 17 w 41"/>
                <a:gd name="T11" fmla="*/ 4 h 33"/>
                <a:gd name="T12" fmla="*/ 1 w 41"/>
                <a:gd name="T13" fmla="*/ 30 h 33"/>
                <a:gd name="T14" fmla="*/ 2 w 41"/>
                <a:gd name="T15" fmla="*/ 33 h 33"/>
                <a:gd name="T16" fmla="*/ 4 w 41"/>
                <a:gd name="T17" fmla="*/ 32 h 33"/>
                <a:gd name="T18" fmla="*/ 21 w 41"/>
                <a:gd name="T19" fmla="*/ 5 h 33"/>
                <a:gd name="T20" fmla="*/ 37 w 41"/>
                <a:gd name="T21" fmla="*/ 32 h 33"/>
                <a:gd name="T22" fmla="*/ 39 w 41"/>
                <a:gd name="T23" fmla="*/ 33 h 33"/>
                <a:gd name="T24" fmla="*/ 40 w 41"/>
                <a:gd name="T25" fmla="*/ 33 h 33"/>
                <a:gd name="T26" fmla="*/ 41 w 41"/>
                <a:gd name="T27" fmla="*/ 30 h 33"/>
                <a:gd name="T28" fmla="*/ 24 w 41"/>
                <a:gd name="T29" fmla="*/ 4 h 33"/>
                <a:gd name="T30" fmla="*/ 39 w 41"/>
                <a:gd name="T31" fmla="*/ 4 h 33"/>
                <a:gd name="T32" fmla="*/ 41 w 41"/>
                <a:gd name="T33" fmla="*/ 2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1" h="33">
                  <a:moveTo>
                    <a:pt x="41" y="2"/>
                  </a:moveTo>
                  <a:cubicBezTo>
                    <a:pt x="41" y="1"/>
                    <a:pt x="40" y="0"/>
                    <a:pt x="39" y="0"/>
                  </a:cubicBezTo>
                  <a:cubicBezTo>
                    <a:pt x="3" y="0"/>
                    <a:pt x="3" y="0"/>
                    <a:pt x="3" y="0"/>
                  </a:cubicBezTo>
                  <a:cubicBezTo>
                    <a:pt x="2" y="0"/>
                    <a:pt x="1" y="1"/>
                    <a:pt x="1" y="2"/>
                  </a:cubicBezTo>
                  <a:cubicBezTo>
                    <a:pt x="1" y="3"/>
                    <a:pt x="2" y="4"/>
                    <a:pt x="3" y="4"/>
                  </a:cubicBezTo>
                  <a:cubicBezTo>
                    <a:pt x="17" y="4"/>
                    <a:pt x="17" y="4"/>
                    <a:pt x="17" y="4"/>
                  </a:cubicBezTo>
                  <a:cubicBezTo>
                    <a:pt x="1" y="30"/>
                    <a:pt x="1" y="30"/>
                    <a:pt x="1" y="30"/>
                  </a:cubicBezTo>
                  <a:cubicBezTo>
                    <a:pt x="0" y="31"/>
                    <a:pt x="1" y="32"/>
                    <a:pt x="2" y="33"/>
                  </a:cubicBezTo>
                  <a:cubicBezTo>
                    <a:pt x="3" y="33"/>
                    <a:pt x="4" y="33"/>
                    <a:pt x="4" y="32"/>
                  </a:cubicBezTo>
                  <a:cubicBezTo>
                    <a:pt x="21" y="5"/>
                    <a:pt x="21" y="5"/>
                    <a:pt x="21" y="5"/>
                  </a:cubicBezTo>
                  <a:cubicBezTo>
                    <a:pt x="37" y="32"/>
                    <a:pt x="37" y="32"/>
                    <a:pt x="37" y="32"/>
                  </a:cubicBezTo>
                  <a:cubicBezTo>
                    <a:pt x="38" y="32"/>
                    <a:pt x="38" y="33"/>
                    <a:pt x="39" y="33"/>
                  </a:cubicBezTo>
                  <a:cubicBezTo>
                    <a:pt x="39" y="33"/>
                    <a:pt x="40" y="33"/>
                    <a:pt x="40" y="33"/>
                  </a:cubicBezTo>
                  <a:cubicBezTo>
                    <a:pt x="41" y="32"/>
                    <a:pt x="41" y="31"/>
                    <a:pt x="41" y="30"/>
                  </a:cubicBezTo>
                  <a:cubicBezTo>
                    <a:pt x="24" y="4"/>
                    <a:pt x="24" y="4"/>
                    <a:pt x="24" y="4"/>
                  </a:cubicBezTo>
                  <a:cubicBezTo>
                    <a:pt x="39" y="4"/>
                    <a:pt x="39" y="4"/>
                    <a:pt x="39" y="4"/>
                  </a:cubicBezTo>
                  <a:cubicBezTo>
                    <a:pt x="40" y="4"/>
                    <a:pt x="41" y="3"/>
                    <a:pt x="41"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 name="Freeform 63"/>
            <p:cNvSpPr/>
            <p:nvPr/>
          </p:nvSpPr>
          <p:spPr bwMode="auto">
            <a:xfrm>
              <a:off x="6608763" y="1741488"/>
              <a:ext cx="169863" cy="15875"/>
            </a:xfrm>
            <a:custGeom>
              <a:avLst/>
              <a:gdLst>
                <a:gd name="T0" fmla="*/ 2 w 40"/>
                <a:gd name="T1" fmla="*/ 4 h 4"/>
                <a:gd name="T2" fmla="*/ 38 w 40"/>
                <a:gd name="T3" fmla="*/ 4 h 4"/>
                <a:gd name="T4" fmla="*/ 40 w 40"/>
                <a:gd name="T5" fmla="*/ 2 h 4"/>
                <a:gd name="T6" fmla="*/ 38 w 40"/>
                <a:gd name="T7" fmla="*/ 0 h 4"/>
                <a:gd name="T8" fmla="*/ 2 w 40"/>
                <a:gd name="T9" fmla="*/ 0 h 4"/>
                <a:gd name="T10" fmla="*/ 0 w 40"/>
                <a:gd name="T11" fmla="*/ 2 h 4"/>
                <a:gd name="T12" fmla="*/ 2 w 40"/>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40" h="4">
                  <a:moveTo>
                    <a:pt x="2" y="4"/>
                  </a:moveTo>
                  <a:cubicBezTo>
                    <a:pt x="38" y="4"/>
                    <a:pt x="38" y="4"/>
                    <a:pt x="38" y="4"/>
                  </a:cubicBezTo>
                  <a:cubicBezTo>
                    <a:pt x="39" y="4"/>
                    <a:pt x="40" y="3"/>
                    <a:pt x="40" y="2"/>
                  </a:cubicBezTo>
                  <a:cubicBezTo>
                    <a:pt x="40" y="1"/>
                    <a:pt x="39" y="0"/>
                    <a:pt x="38" y="0"/>
                  </a:cubicBezTo>
                  <a:cubicBezTo>
                    <a:pt x="2" y="0"/>
                    <a:pt x="2" y="0"/>
                    <a:pt x="2" y="0"/>
                  </a:cubicBezTo>
                  <a:cubicBezTo>
                    <a:pt x="1" y="0"/>
                    <a:pt x="0" y="1"/>
                    <a:pt x="0" y="2"/>
                  </a:cubicBezTo>
                  <a:cubicBezTo>
                    <a:pt x="0" y="3"/>
                    <a:pt x="1" y="4"/>
                    <a:pt x="2"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2" name="Freeform 64"/>
            <p:cNvSpPr/>
            <p:nvPr/>
          </p:nvSpPr>
          <p:spPr bwMode="auto">
            <a:xfrm>
              <a:off x="6451600" y="1881188"/>
              <a:ext cx="458788" cy="203200"/>
            </a:xfrm>
            <a:custGeom>
              <a:avLst/>
              <a:gdLst>
                <a:gd name="T0" fmla="*/ 2 w 108"/>
                <a:gd name="T1" fmla="*/ 48 h 48"/>
                <a:gd name="T2" fmla="*/ 4 w 108"/>
                <a:gd name="T3" fmla="*/ 48 h 48"/>
                <a:gd name="T4" fmla="*/ 46 w 108"/>
                <a:gd name="T5" fmla="*/ 4 h 48"/>
                <a:gd name="T6" fmla="*/ 75 w 108"/>
                <a:gd name="T7" fmla="*/ 33 h 48"/>
                <a:gd name="T8" fmla="*/ 76 w 108"/>
                <a:gd name="T9" fmla="*/ 33 h 48"/>
                <a:gd name="T10" fmla="*/ 76 w 108"/>
                <a:gd name="T11" fmla="*/ 33 h 48"/>
                <a:gd name="T12" fmla="*/ 77 w 108"/>
                <a:gd name="T13" fmla="*/ 33 h 48"/>
                <a:gd name="T14" fmla="*/ 104 w 108"/>
                <a:gd name="T15" fmla="*/ 6 h 48"/>
                <a:gd name="T16" fmla="*/ 104 w 108"/>
                <a:gd name="T17" fmla="*/ 9 h 48"/>
                <a:gd name="T18" fmla="*/ 106 w 108"/>
                <a:gd name="T19" fmla="*/ 11 h 48"/>
                <a:gd name="T20" fmla="*/ 108 w 108"/>
                <a:gd name="T21" fmla="*/ 9 h 48"/>
                <a:gd name="T22" fmla="*/ 108 w 108"/>
                <a:gd name="T23" fmla="*/ 2 h 48"/>
                <a:gd name="T24" fmla="*/ 108 w 108"/>
                <a:gd name="T25" fmla="*/ 2 h 48"/>
                <a:gd name="T26" fmla="*/ 107 w 108"/>
                <a:gd name="T27" fmla="*/ 1 h 48"/>
                <a:gd name="T28" fmla="*/ 107 w 108"/>
                <a:gd name="T29" fmla="*/ 0 h 48"/>
                <a:gd name="T30" fmla="*/ 107 w 108"/>
                <a:gd name="T31" fmla="*/ 0 h 48"/>
                <a:gd name="T32" fmla="*/ 107 w 108"/>
                <a:gd name="T33" fmla="*/ 0 h 48"/>
                <a:gd name="T34" fmla="*/ 106 w 108"/>
                <a:gd name="T35" fmla="*/ 0 h 48"/>
                <a:gd name="T36" fmla="*/ 106 w 108"/>
                <a:gd name="T37" fmla="*/ 0 h 48"/>
                <a:gd name="T38" fmla="*/ 106 w 108"/>
                <a:gd name="T39" fmla="*/ 0 h 48"/>
                <a:gd name="T40" fmla="*/ 97 w 108"/>
                <a:gd name="T41" fmla="*/ 0 h 48"/>
                <a:gd name="T42" fmla="*/ 95 w 108"/>
                <a:gd name="T43" fmla="*/ 2 h 48"/>
                <a:gd name="T44" fmla="*/ 97 w 108"/>
                <a:gd name="T45" fmla="*/ 4 h 48"/>
                <a:gd name="T46" fmla="*/ 101 w 108"/>
                <a:gd name="T47" fmla="*/ 4 h 48"/>
                <a:gd name="T48" fmla="*/ 76 w 108"/>
                <a:gd name="T49" fmla="*/ 29 h 48"/>
                <a:gd name="T50" fmla="*/ 48 w 108"/>
                <a:gd name="T51" fmla="*/ 0 h 48"/>
                <a:gd name="T52" fmla="*/ 46 w 108"/>
                <a:gd name="T53" fmla="*/ 0 h 48"/>
                <a:gd name="T54" fmla="*/ 46 w 108"/>
                <a:gd name="T55" fmla="*/ 0 h 48"/>
                <a:gd name="T56" fmla="*/ 45 w 108"/>
                <a:gd name="T57" fmla="*/ 0 h 48"/>
                <a:gd name="T58" fmla="*/ 1 w 108"/>
                <a:gd name="T59" fmla="*/ 45 h 48"/>
                <a:gd name="T60" fmla="*/ 1 w 108"/>
                <a:gd name="T61" fmla="*/ 48 h 48"/>
                <a:gd name="T62" fmla="*/ 2 w 108"/>
                <a:gd name="T63" fmla="*/ 48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08" h="48">
                  <a:moveTo>
                    <a:pt x="2" y="48"/>
                  </a:moveTo>
                  <a:cubicBezTo>
                    <a:pt x="3" y="48"/>
                    <a:pt x="3" y="48"/>
                    <a:pt x="4" y="48"/>
                  </a:cubicBezTo>
                  <a:cubicBezTo>
                    <a:pt x="46" y="4"/>
                    <a:pt x="46" y="4"/>
                    <a:pt x="46" y="4"/>
                  </a:cubicBezTo>
                  <a:cubicBezTo>
                    <a:pt x="75" y="33"/>
                    <a:pt x="75" y="33"/>
                    <a:pt x="75" y="33"/>
                  </a:cubicBezTo>
                  <a:cubicBezTo>
                    <a:pt x="75" y="33"/>
                    <a:pt x="75" y="33"/>
                    <a:pt x="76" y="33"/>
                  </a:cubicBezTo>
                  <a:cubicBezTo>
                    <a:pt x="76" y="33"/>
                    <a:pt x="76" y="33"/>
                    <a:pt x="76" y="33"/>
                  </a:cubicBezTo>
                  <a:cubicBezTo>
                    <a:pt x="76" y="33"/>
                    <a:pt x="77" y="33"/>
                    <a:pt x="77" y="33"/>
                  </a:cubicBezTo>
                  <a:cubicBezTo>
                    <a:pt x="104" y="6"/>
                    <a:pt x="104" y="6"/>
                    <a:pt x="104" y="6"/>
                  </a:cubicBezTo>
                  <a:cubicBezTo>
                    <a:pt x="104" y="9"/>
                    <a:pt x="104" y="9"/>
                    <a:pt x="104" y="9"/>
                  </a:cubicBezTo>
                  <a:cubicBezTo>
                    <a:pt x="104" y="10"/>
                    <a:pt x="104" y="11"/>
                    <a:pt x="106" y="11"/>
                  </a:cubicBezTo>
                  <a:cubicBezTo>
                    <a:pt x="107" y="11"/>
                    <a:pt x="108" y="10"/>
                    <a:pt x="108" y="9"/>
                  </a:cubicBezTo>
                  <a:cubicBezTo>
                    <a:pt x="108" y="2"/>
                    <a:pt x="108" y="2"/>
                    <a:pt x="108" y="2"/>
                  </a:cubicBezTo>
                  <a:cubicBezTo>
                    <a:pt x="108" y="2"/>
                    <a:pt x="108" y="2"/>
                    <a:pt x="108" y="2"/>
                  </a:cubicBezTo>
                  <a:cubicBezTo>
                    <a:pt x="108" y="1"/>
                    <a:pt x="107" y="1"/>
                    <a:pt x="107" y="1"/>
                  </a:cubicBezTo>
                  <a:cubicBezTo>
                    <a:pt x="107" y="1"/>
                    <a:pt x="107" y="0"/>
                    <a:pt x="107" y="0"/>
                  </a:cubicBezTo>
                  <a:cubicBezTo>
                    <a:pt x="107" y="0"/>
                    <a:pt x="107" y="0"/>
                    <a:pt x="107" y="0"/>
                  </a:cubicBezTo>
                  <a:cubicBezTo>
                    <a:pt x="107" y="0"/>
                    <a:pt x="107" y="0"/>
                    <a:pt x="107" y="0"/>
                  </a:cubicBezTo>
                  <a:cubicBezTo>
                    <a:pt x="107" y="0"/>
                    <a:pt x="106" y="0"/>
                    <a:pt x="106" y="0"/>
                  </a:cubicBezTo>
                  <a:cubicBezTo>
                    <a:pt x="106" y="0"/>
                    <a:pt x="106" y="0"/>
                    <a:pt x="106" y="0"/>
                  </a:cubicBezTo>
                  <a:cubicBezTo>
                    <a:pt x="106" y="0"/>
                    <a:pt x="106" y="0"/>
                    <a:pt x="106" y="0"/>
                  </a:cubicBezTo>
                  <a:cubicBezTo>
                    <a:pt x="97" y="0"/>
                    <a:pt x="97" y="0"/>
                    <a:pt x="97" y="0"/>
                  </a:cubicBezTo>
                  <a:cubicBezTo>
                    <a:pt x="96" y="0"/>
                    <a:pt x="95" y="1"/>
                    <a:pt x="95" y="2"/>
                  </a:cubicBezTo>
                  <a:cubicBezTo>
                    <a:pt x="95" y="3"/>
                    <a:pt x="96" y="4"/>
                    <a:pt x="97" y="4"/>
                  </a:cubicBezTo>
                  <a:cubicBezTo>
                    <a:pt x="101" y="4"/>
                    <a:pt x="101" y="4"/>
                    <a:pt x="101" y="4"/>
                  </a:cubicBezTo>
                  <a:cubicBezTo>
                    <a:pt x="76" y="29"/>
                    <a:pt x="76" y="29"/>
                    <a:pt x="76" y="29"/>
                  </a:cubicBezTo>
                  <a:cubicBezTo>
                    <a:pt x="48" y="0"/>
                    <a:pt x="48" y="0"/>
                    <a:pt x="48" y="0"/>
                  </a:cubicBezTo>
                  <a:cubicBezTo>
                    <a:pt x="47" y="0"/>
                    <a:pt x="47" y="0"/>
                    <a:pt x="46" y="0"/>
                  </a:cubicBezTo>
                  <a:cubicBezTo>
                    <a:pt x="46" y="0"/>
                    <a:pt x="46" y="0"/>
                    <a:pt x="46" y="0"/>
                  </a:cubicBezTo>
                  <a:cubicBezTo>
                    <a:pt x="46" y="0"/>
                    <a:pt x="45" y="0"/>
                    <a:pt x="45" y="0"/>
                  </a:cubicBezTo>
                  <a:cubicBezTo>
                    <a:pt x="1" y="45"/>
                    <a:pt x="1" y="45"/>
                    <a:pt x="1" y="45"/>
                  </a:cubicBezTo>
                  <a:cubicBezTo>
                    <a:pt x="0" y="46"/>
                    <a:pt x="0" y="47"/>
                    <a:pt x="1" y="48"/>
                  </a:cubicBezTo>
                  <a:cubicBezTo>
                    <a:pt x="1" y="48"/>
                    <a:pt x="2" y="48"/>
                    <a:pt x="2" y="4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43" name="组合 42"/>
          <p:cNvGrpSpPr/>
          <p:nvPr/>
        </p:nvGrpSpPr>
        <p:grpSpPr>
          <a:xfrm>
            <a:off x="9130983" y="1320800"/>
            <a:ext cx="652463" cy="420688"/>
            <a:chOff x="8605838" y="1320800"/>
            <a:chExt cx="652463" cy="420688"/>
          </a:xfrm>
          <a:solidFill>
            <a:schemeClr val="accent4"/>
          </a:solidFill>
        </p:grpSpPr>
        <p:sp>
          <p:nvSpPr>
            <p:cNvPr id="44" name="Freeform 65"/>
            <p:cNvSpPr/>
            <p:nvPr/>
          </p:nvSpPr>
          <p:spPr bwMode="auto">
            <a:xfrm>
              <a:off x="8758238" y="1431925"/>
              <a:ext cx="80963" cy="198438"/>
            </a:xfrm>
            <a:custGeom>
              <a:avLst/>
              <a:gdLst>
                <a:gd name="T0" fmla="*/ 16 w 19"/>
                <a:gd name="T1" fmla="*/ 18 h 47"/>
                <a:gd name="T2" fmla="*/ 16 w 19"/>
                <a:gd name="T3" fmla="*/ 18 h 47"/>
                <a:gd name="T4" fmla="*/ 18 w 19"/>
                <a:gd name="T5" fmla="*/ 16 h 47"/>
                <a:gd name="T6" fmla="*/ 16 w 19"/>
                <a:gd name="T7" fmla="*/ 10 h 47"/>
                <a:gd name="T8" fmla="*/ 11 w 19"/>
                <a:gd name="T9" fmla="*/ 7 h 47"/>
                <a:gd name="T10" fmla="*/ 11 w 19"/>
                <a:gd name="T11" fmla="*/ 2 h 47"/>
                <a:gd name="T12" fmla="*/ 9 w 19"/>
                <a:gd name="T13" fmla="*/ 0 h 47"/>
                <a:gd name="T14" fmla="*/ 7 w 19"/>
                <a:gd name="T15" fmla="*/ 2 h 47"/>
                <a:gd name="T16" fmla="*/ 7 w 19"/>
                <a:gd name="T17" fmla="*/ 7 h 47"/>
                <a:gd name="T18" fmla="*/ 2 w 19"/>
                <a:gd name="T19" fmla="*/ 10 h 47"/>
                <a:gd name="T20" fmla="*/ 0 w 19"/>
                <a:gd name="T21" fmla="*/ 16 h 47"/>
                <a:gd name="T22" fmla="*/ 2 w 19"/>
                <a:gd name="T23" fmla="*/ 23 h 47"/>
                <a:gd name="T24" fmla="*/ 9 w 19"/>
                <a:gd name="T25" fmla="*/ 26 h 47"/>
                <a:gd name="T26" fmla="*/ 9 w 19"/>
                <a:gd name="T27" fmla="*/ 26 h 47"/>
                <a:gd name="T28" fmla="*/ 9 w 19"/>
                <a:gd name="T29" fmla="*/ 26 h 47"/>
                <a:gd name="T30" fmla="*/ 13 w 19"/>
                <a:gd name="T31" fmla="*/ 27 h 47"/>
                <a:gd name="T32" fmla="*/ 14 w 19"/>
                <a:gd name="T33" fmla="*/ 31 h 47"/>
                <a:gd name="T34" fmla="*/ 13 w 19"/>
                <a:gd name="T35" fmla="*/ 35 h 47"/>
                <a:gd name="T36" fmla="*/ 9 w 19"/>
                <a:gd name="T37" fmla="*/ 36 h 47"/>
                <a:gd name="T38" fmla="*/ 9 w 19"/>
                <a:gd name="T39" fmla="*/ 36 h 47"/>
                <a:gd name="T40" fmla="*/ 9 w 19"/>
                <a:gd name="T41" fmla="*/ 36 h 47"/>
                <a:gd name="T42" fmla="*/ 9 w 19"/>
                <a:gd name="T43" fmla="*/ 36 h 47"/>
                <a:gd name="T44" fmla="*/ 5 w 19"/>
                <a:gd name="T45" fmla="*/ 35 h 47"/>
                <a:gd name="T46" fmla="*/ 4 w 19"/>
                <a:gd name="T47" fmla="*/ 31 h 47"/>
                <a:gd name="T48" fmla="*/ 2 w 19"/>
                <a:gd name="T49" fmla="*/ 29 h 47"/>
                <a:gd name="T50" fmla="*/ 0 w 19"/>
                <a:gd name="T51" fmla="*/ 31 h 47"/>
                <a:gd name="T52" fmla="*/ 2 w 19"/>
                <a:gd name="T53" fmla="*/ 38 h 47"/>
                <a:gd name="T54" fmla="*/ 7 w 19"/>
                <a:gd name="T55" fmla="*/ 40 h 47"/>
                <a:gd name="T56" fmla="*/ 7 w 19"/>
                <a:gd name="T57" fmla="*/ 45 h 47"/>
                <a:gd name="T58" fmla="*/ 9 w 19"/>
                <a:gd name="T59" fmla="*/ 47 h 47"/>
                <a:gd name="T60" fmla="*/ 11 w 19"/>
                <a:gd name="T61" fmla="*/ 45 h 47"/>
                <a:gd name="T62" fmla="*/ 11 w 19"/>
                <a:gd name="T63" fmla="*/ 40 h 47"/>
                <a:gd name="T64" fmla="*/ 16 w 19"/>
                <a:gd name="T65" fmla="*/ 38 h 47"/>
                <a:gd name="T66" fmla="*/ 18 w 19"/>
                <a:gd name="T67" fmla="*/ 31 h 47"/>
                <a:gd name="T68" fmla="*/ 16 w 19"/>
                <a:gd name="T69" fmla="*/ 24 h 47"/>
                <a:gd name="T70" fmla="*/ 9 w 19"/>
                <a:gd name="T71" fmla="*/ 22 h 47"/>
                <a:gd name="T72" fmla="*/ 9 w 19"/>
                <a:gd name="T73" fmla="*/ 22 h 47"/>
                <a:gd name="T74" fmla="*/ 5 w 19"/>
                <a:gd name="T75" fmla="*/ 20 h 47"/>
                <a:gd name="T76" fmla="*/ 4 w 19"/>
                <a:gd name="T77" fmla="*/ 16 h 47"/>
                <a:gd name="T78" fmla="*/ 4 w 19"/>
                <a:gd name="T79" fmla="*/ 16 h 47"/>
                <a:gd name="T80" fmla="*/ 4 w 19"/>
                <a:gd name="T81" fmla="*/ 16 h 47"/>
                <a:gd name="T82" fmla="*/ 5 w 19"/>
                <a:gd name="T83" fmla="*/ 12 h 47"/>
                <a:gd name="T84" fmla="*/ 9 w 19"/>
                <a:gd name="T85" fmla="*/ 11 h 47"/>
                <a:gd name="T86" fmla="*/ 13 w 19"/>
                <a:gd name="T87" fmla="*/ 12 h 47"/>
                <a:gd name="T88" fmla="*/ 14 w 19"/>
                <a:gd name="T89" fmla="*/ 16 h 47"/>
                <a:gd name="T90" fmla="*/ 16 w 19"/>
                <a:gd name="T91" fmla="*/ 18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9" h="47">
                  <a:moveTo>
                    <a:pt x="16" y="18"/>
                  </a:moveTo>
                  <a:cubicBezTo>
                    <a:pt x="16" y="18"/>
                    <a:pt x="16" y="18"/>
                    <a:pt x="16" y="18"/>
                  </a:cubicBezTo>
                  <a:cubicBezTo>
                    <a:pt x="17" y="18"/>
                    <a:pt x="18" y="17"/>
                    <a:pt x="18" y="16"/>
                  </a:cubicBezTo>
                  <a:cubicBezTo>
                    <a:pt x="18" y="16"/>
                    <a:pt x="19" y="12"/>
                    <a:pt x="16" y="10"/>
                  </a:cubicBezTo>
                  <a:cubicBezTo>
                    <a:pt x="15" y="8"/>
                    <a:pt x="13" y="7"/>
                    <a:pt x="11" y="7"/>
                  </a:cubicBezTo>
                  <a:cubicBezTo>
                    <a:pt x="11" y="2"/>
                    <a:pt x="11" y="2"/>
                    <a:pt x="11" y="2"/>
                  </a:cubicBezTo>
                  <a:cubicBezTo>
                    <a:pt x="11" y="1"/>
                    <a:pt x="10" y="0"/>
                    <a:pt x="9" y="0"/>
                  </a:cubicBezTo>
                  <a:cubicBezTo>
                    <a:pt x="8" y="0"/>
                    <a:pt x="7" y="1"/>
                    <a:pt x="7" y="2"/>
                  </a:cubicBezTo>
                  <a:cubicBezTo>
                    <a:pt x="7" y="7"/>
                    <a:pt x="7" y="7"/>
                    <a:pt x="7" y="7"/>
                  </a:cubicBezTo>
                  <a:cubicBezTo>
                    <a:pt x="5" y="7"/>
                    <a:pt x="3" y="8"/>
                    <a:pt x="2" y="10"/>
                  </a:cubicBezTo>
                  <a:cubicBezTo>
                    <a:pt x="0" y="12"/>
                    <a:pt x="0" y="16"/>
                    <a:pt x="0" y="16"/>
                  </a:cubicBezTo>
                  <a:cubicBezTo>
                    <a:pt x="0" y="17"/>
                    <a:pt x="0" y="20"/>
                    <a:pt x="2" y="23"/>
                  </a:cubicBezTo>
                  <a:cubicBezTo>
                    <a:pt x="4" y="25"/>
                    <a:pt x="6" y="26"/>
                    <a:pt x="9" y="26"/>
                  </a:cubicBezTo>
                  <a:cubicBezTo>
                    <a:pt x="9" y="26"/>
                    <a:pt x="9" y="26"/>
                    <a:pt x="9" y="26"/>
                  </a:cubicBezTo>
                  <a:cubicBezTo>
                    <a:pt x="9" y="26"/>
                    <a:pt x="9" y="26"/>
                    <a:pt x="9" y="26"/>
                  </a:cubicBezTo>
                  <a:cubicBezTo>
                    <a:pt x="9" y="26"/>
                    <a:pt x="11" y="26"/>
                    <a:pt x="13" y="27"/>
                  </a:cubicBezTo>
                  <a:cubicBezTo>
                    <a:pt x="14" y="28"/>
                    <a:pt x="14" y="29"/>
                    <a:pt x="14" y="31"/>
                  </a:cubicBezTo>
                  <a:cubicBezTo>
                    <a:pt x="14" y="33"/>
                    <a:pt x="14" y="34"/>
                    <a:pt x="13" y="35"/>
                  </a:cubicBezTo>
                  <a:cubicBezTo>
                    <a:pt x="12" y="36"/>
                    <a:pt x="9" y="36"/>
                    <a:pt x="9" y="36"/>
                  </a:cubicBezTo>
                  <a:cubicBezTo>
                    <a:pt x="9" y="36"/>
                    <a:pt x="9" y="36"/>
                    <a:pt x="9" y="36"/>
                  </a:cubicBezTo>
                  <a:cubicBezTo>
                    <a:pt x="9" y="36"/>
                    <a:pt x="9" y="36"/>
                    <a:pt x="9" y="36"/>
                  </a:cubicBezTo>
                  <a:cubicBezTo>
                    <a:pt x="9" y="36"/>
                    <a:pt x="9" y="36"/>
                    <a:pt x="9" y="36"/>
                  </a:cubicBezTo>
                  <a:cubicBezTo>
                    <a:pt x="9" y="36"/>
                    <a:pt x="6" y="36"/>
                    <a:pt x="5" y="35"/>
                  </a:cubicBezTo>
                  <a:cubicBezTo>
                    <a:pt x="4" y="34"/>
                    <a:pt x="4" y="33"/>
                    <a:pt x="4" y="31"/>
                  </a:cubicBezTo>
                  <a:cubicBezTo>
                    <a:pt x="4" y="30"/>
                    <a:pt x="3" y="29"/>
                    <a:pt x="2" y="29"/>
                  </a:cubicBezTo>
                  <a:cubicBezTo>
                    <a:pt x="1" y="29"/>
                    <a:pt x="0" y="30"/>
                    <a:pt x="0" y="31"/>
                  </a:cubicBezTo>
                  <a:cubicBezTo>
                    <a:pt x="0" y="34"/>
                    <a:pt x="0" y="36"/>
                    <a:pt x="2" y="38"/>
                  </a:cubicBezTo>
                  <a:cubicBezTo>
                    <a:pt x="4" y="39"/>
                    <a:pt x="6" y="40"/>
                    <a:pt x="7" y="40"/>
                  </a:cubicBezTo>
                  <a:cubicBezTo>
                    <a:pt x="7" y="45"/>
                    <a:pt x="7" y="45"/>
                    <a:pt x="7" y="45"/>
                  </a:cubicBezTo>
                  <a:cubicBezTo>
                    <a:pt x="7" y="46"/>
                    <a:pt x="8" y="47"/>
                    <a:pt x="9" y="47"/>
                  </a:cubicBezTo>
                  <a:cubicBezTo>
                    <a:pt x="10" y="47"/>
                    <a:pt x="11" y="46"/>
                    <a:pt x="11" y="45"/>
                  </a:cubicBezTo>
                  <a:cubicBezTo>
                    <a:pt x="11" y="40"/>
                    <a:pt x="11" y="40"/>
                    <a:pt x="11" y="40"/>
                  </a:cubicBezTo>
                  <a:cubicBezTo>
                    <a:pt x="12" y="40"/>
                    <a:pt x="14" y="39"/>
                    <a:pt x="16" y="38"/>
                  </a:cubicBezTo>
                  <a:cubicBezTo>
                    <a:pt x="17" y="36"/>
                    <a:pt x="18" y="34"/>
                    <a:pt x="18" y="31"/>
                  </a:cubicBezTo>
                  <a:cubicBezTo>
                    <a:pt x="18" y="28"/>
                    <a:pt x="17" y="26"/>
                    <a:pt x="16" y="24"/>
                  </a:cubicBezTo>
                  <a:cubicBezTo>
                    <a:pt x="13" y="22"/>
                    <a:pt x="10" y="22"/>
                    <a:pt x="9" y="22"/>
                  </a:cubicBezTo>
                  <a:cubicBezTo>
                    <a:pt x="9" y="22"/>
                    <a:pt x="9" y="22"/>
                    <a:pt x="9" y="22"/>
                  </a:cubicBezTo>
                  <a:cubicBezTo>
                    <a:pt x="7" y="22"/>
                    <a:pt x="6" y="21"/>
                    <a:pt x="5" y="20"/>
                  </a:cubicBezTo>
                  <a:cubicBezTo>
                    <a:pt x="4" y="19"/>
                    <a:pt x="4" y="16"/>
                    <a:pt x="4" y="16"/>
                  </a:cubicBezTo>
                  <a:cubicBezTo>
                    <a:pt x="4" y="16"/>
                    <a:pt x="4" y="16"/>
                    <a:pt x="4" y="16"/>
                  </a:cubicBezTo>
                  <a:cubicBezTo>
                    <a:pt x="4" y="16"/>
                    <a:pt x="4" y="16"/>
                    <a:pt x="4" y="16"/>
                  </a:cubicBezTo>
                  <a:cubicBezTo>
                    <a:pt x="4" y="16"/>
                    <a:pt x="4" y="14"/>
                    <a:pt x="5" y="12"/>
                  </a:cubicBezTo>
                  <a:cubicBezTo>
                    <a:pt x="6" y="11"/>
                    <a:pt x="7" y="11"/>
                    <a:pt x="9" y="11"/>
                  </a:cubicBezTo>
                  <a:cubicBezTo>
                    <a:pt x="11" y="11"/>
                    <a:pt x="12" y="11"/>
                    <a:pt x="13" y="12"/>
                  </a:cubicBezTo>
                  <a:cubicBezTo>
                    <a:pt x="14" y="14"/>
                    <a:pt x="14" y="16"/>
                    <a:pt x="14" y="16"/>
                  </a:cubicBezTo>
                  <a:cubicBezTo>
                    <a:pt x="14" y="17"/>
                    <a:pt x="15" y="18"/>
                    <a:pt x="16" y="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5" name="Freeform 66"/>
            <p:cNvSpPr/>
            <p:nvPr/>
          </p:nvSpPr>
          <p:spPr bwMode="auto">
            <a:xfrm>
              <a:off x="8605838" y="1320800"/>
              <a:ext cx="546100" cy="420688"/>
            </a:xfrm>
            <a:custGeom>
              <a:avLst/>
              <a:gdLst>
                <a:gd name="T0" fmla="*/ 110 w 129"/>
                <a:gd name="T1" fmla="*/ 95 h 99"/>
                <a:gd name="T2" fmla="*/ 50 w 129"/>
                <a:gd name="T3" fmla="*/ 95 h 99"/>
                <a:gd name="T4" fmla="*/ 4 w 129"/>
                <a:gd name="T5" fmla="*/ 50 h 99"/>
                <a:gd name="T6" fmla="*/ 50 w 129"/>
                <a:gd name="T7" fmla="*/ 4 h 99"/>
                <a:gd name="T8" fmla="*/ 127 w 129"/>
                <a:gd name="T9" fmla="*/ 4 h 99"/>
                <a:gd name="T10" fmla="*/ 129 w 129"/>
                <a:gd name="T11" fmla="*/ 2 h 99"/>
                <a:gd name="T12" fmla="*/ 127 w 129"/>
                <a:gd name="T13" fmla="*/ 0 h 99"/>
                <a:gd name="T14" fmla="*/ 50 w 129"/>
                <a:gd name="T15" fmla="*/ 0 h 99"/>
                <a:gd name="T16" fmla="*/ 0 w 129"/>
                <a:gd name="T17" fmla="*/ 50 h 99"/>
                <a:gd name="T18" fmla="*/ 50 w 129"/>
                <a:gd name="T19" fmla="*/ 99 h 99"/>
                <a:gd name="T20" fmla="*/ 110 w 129"/>
                <a:gd name="T21" fmla="*/ 99 h 99"/>
                <a:gd name="T22" fmla="*/ 112 w 129"/>
                <a:gd name="T23" fmla="*/ 97 h 99"/>
                <a:gd name="T24" fmla="*/ 110 w 129"/>
                <a:gd name="T25" fmla="*/ 95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9" h="99">
                  <a:moveTo>
                    <a:pt x="110" y="95"/>
                  </a:moveTo>
                  <a:cubicBezTo>
                    <a:pt x="50" y="95"/>
                    <a:pt x="50" y="95"/>
                    <a:pt x="50" y="95"/>
                  </a:cubicBezTo>
                  <a:cubicBezTo>
                    <a:pt x="25" y="95"/>
                    <a:pt x="4" y="75"/>
                    <a:pt x="4" y="50"/>
                  </a:cubicBezTo>
                  <a:cubicBezTo>
                    <a:pt x="4" y="25"/>
                    <a:pt x="25" y="4"/>
                    <a:pt x="50" y="4"/>
                  </a:cubicBezTo>
                  <a:cubicBezTo>
                    <a:pt x="127" y="4"/>
                    <a:pt x="127" y="4"/>
                    <a:pt x="127" y="4"/>
                  </a:cubicBezTo>
                  <a:cubicBezTo>
                    <a:pt x="128" y="4"/>
                    <a:pt x="129" y="3"/>
                    <a:pt x="129" y="2"/>
                  </a:cubicBezTo>
                  <a:cubicBezTo>
                    <a:pt x="129" y="1"/>
                    <a:pt x="128" y="0"/>
                    <a:pt x="127" y="0"/>
                  </a:cubicBezTo>
                  <a:cubicBezTo>
                    <a:pt x="50" y="0"/>
                    <a:pt x="50" y="0"/>
                    <a:pt x="50" y="0"/>
                  </a:cubicBezTo>
                  <a:cubicBezTo>
                    <a:pt x="23" y="0"/>
                    <a:pt x="0" y="22"/>
                    <a:pt x="0" y="50"/>
                  </a:cubicBezTo>
                  <a:cubicBezTo>
                    <a:pt x="0" y="77"/>
                    <a:pt x="23" y="99"/>
                    <a:pt x="50" y="99"/>
                  </a:cubicBezTo>
                  <a:cubicBezTo>
                    <a:pt x="110" y="99"/>
                    <a:pt x="110" y="99"/>
                    <a:pt x="110" y="99"/>
                  </a:cubicBezTo>
                  <a:cubicBezTo>
                    <a:pt x="111" y="99"/>
                    <a:pt x="112" y="98"/>
                    <a:pt x="112" y="97"/>
                  </a:cubicBezTo>
                  <a:cubicBezTo>
                    <a:pt x="112" y="96"/>
                    <a:pt x="111" y="95"/>
                    <a:pt x="110" y="9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6" name="Freeform 67"/>
            <p:cNvSpPr/>
            <p:nvPr/>
          </p:nvSpPr>
          <p:spPr bwMode="auto">
            <a:xfrm>
              <a:off x="8669338" y="1379538"/>
              <a:ext cx="157163" cy="301625"/>
            </a:xfrm>
            <a:custGeom>
              <a:avLst/>
              <a:gdLst>
                <a:gd name="T0" fmla="*/ 35 w 37"/>
                <a:gd name="T1" fmla="*/ 4 h 71"/>
                <a:gd name="T2" fmla="*/ 37 w 37"/>
                <a:gd name="T3" fmla="*/ 2 h 71"/>
                <a:gd name="T4" fmla="*/ 35 w 37"/>
                <a:gd name="T5" fmla="*/ 0 h 71"/>
                <a:gd name="T6" fmla="*/ 0 w 37"/>
                <a:gd name="T7" fmla="*/ 36 h 71"/>
                <a:gd name="T8" fmla="*/ 35 w 37"/>
                <a:gd name="T9" fmla="*/ 71 h 71"/>
                <a:gd name="T10" fmla="*/ 37 w 37"/>
                <a:gd name="T11" fmla="*/ 69 h 71"/>
                <a:gd name="T12" fmla="*/ 35 w 37"/>
                <a:gd name="T13" fmla="*/ 67 h 71"/>
                <a:gd name="T14" fmla="*/ 4 w 37"/>
                <a:gd name="T15" fmla="*/ 36 h 71"/>
                <a:gd name="T16" fmla="*/ 35 w 37"/>
                <a:gd name="T17" fmla="*/ 4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71">
                  <a:moveTo>
                    <a:pt x="35" y="4"/>
                  </a:moveTo>
                  <a:cubicBezTo>
                    <a:pt x="36" y="4"/>
                    <a:pt x="37" y="4"/>
                    <a:pt x="37" y="2"/>
                  </a:cubicBezTo>
                  <a:cubicBezTo>
                    <a:pt x="37" y="1"/>
                    <a:pt x="36" y="0"/>
                    <a:pt x="35" y="0"/>
                  </a:cubicBezTo>
                  <a:cubicBezTo>
                    <a:pt x="16" y="1"/>
                    <a:pt x="0" y="16"/>
                    <a:pt x="0" y="36"/>
                  </a:cubicBezTo>
                  <a:cubicBezTo>
                    <a:pt x="0" y="55"/>
                    <a:pt x="16" y="71"/>
                    <a:pt x="35" y="71"/>
                  </a:cubicBezTo>
                  <a:cubicBezTo>
                    <a:pt x="36" y="71"/>
                    <a:pt x="37" y="70"/>
                    <a:pt x="37" y="69"/>
                  </a:cubicBezTo>
                  <a:cubicBezTo>
                    <a:pt x="37" y="67"/>
                    <a:pt x="36" y="67"/>
                    <a:pt x="35" y="67"/>
                  </a:cubicBezTo>
                  <a:cubicBezTo>
                    <a:pt x="18" y="67"/>
                    <a:pt x="4" y="53"/>
                    <a:pt x="4" y="36"/>
                  </a:cubicBezTo>
                  <a:cubicBezTo>
                    <a:pt x="4" y="18"/>
                    <a:pt x="18" y="5"/>
                    <a:pt x="35"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7" name="Freeform 68"/>
            <p:cNvSpPr/>
            <p:nvPr/>
          </p:nvSpPr>
          <p:spPr bwMode="auto">
            <a:xfrm>
              <a:off x="8905875" y="1379538"/>
              <a:ext cx="161925" cy="17463"/>
            </a:xfrm>
            <a:custGeom>
              <a:avLst/>
              <a:gdLst>
                <a:gd name="T0" fmla="*/ 36 w 38"/>
                <a:gd name="T1" fmla="*/ 4 h 4"/>
                <a:gd name="T2" fmla="*/ 38 w 38"/>
                <a:gd name="T3" fmla="*/ 2 h 4"/>
                <a:gd name="T4" fmla="*/ 36 w 38"/>
                <a:gd name="T5" fmla="*/ 0 h 4"/>
                <a:gd name="T6" fmla="*/ 2 w 38"/>
                <a:gd name="T7" fmla="*/ 0 h 4"/>
                <a:gd name="T8" fmla="*/ 0 w 38"/>
                <a:gd name="T9" fmla="*/ 2 h 4"/>
                <a:gd name="T10" fmla="*/ 2 w 38"/>
                <a:gd name="T11" fmla="*/ 4 h 4"/>
                <a:gd name="T12" fmla="*/ 36 w 38"/>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38" h="4">
                  <a:moveTo>
                    <a:pt x="36" y="4"/>
                  </a:moveTo>
                  <a:cubicBezTo>
                    <a:pt x="38" y="4"/>
                    <a:pt x="38" y="3"/>
                    <a:pt x="38" y="2"/>
                  </a:cubicBezTo>
                  <a:cubicBezTo>
                    <a:pt x="38" y="1"/>
                    <a:pt x="38" y="0"/>
                    <a:pt x="36" y="0"/>
                  </a:cubicBezTo>
                  <a:cubicBezTo>
                    <a:pt x="2" y="0"/>
                    <a:pt x="2" y="0"/>
                    <a:pt x="2" y="0"/>
                  </a:cubicBezTo>
                  <a:cubicBezTo>
                    <a:pt x="1" y="0"/>
                    <a:pt x="0" y="1"/>
                    <a:pt x="0" y="2"/>
                  </a:cubicBezTo>
                  <a:cubicBezTo>
                    <a:pt x="0" y="3"/>
                    <a:pt x="1" y="4"/>
                    <a:pt x="2" y="4"/>
                  </a:cubicBezTo>
                  <a:lnTo>
                    <a:pt x="36" y="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8" name="Freeform 69"/>
            <p:cNvSpPr/>
            <p:nvPr/>
          </p:nvSpPr>
          <p:spPr bwMode="auto">
            <a:xfrm>
              <a:off x="8872538" y="1498600"/>
              <a:ext cx="327025" cy="17463"/>
            </a:xfrm>
            <a:custGeom>
              <a:avLst/>
              <a:gdLst>
                <a:gd name="T0" fmla="*/ 0 w 77"/>
                <a:gd name="T1" fmla="*/ 2 h 4"/>
                <a:gd name="T2" fmla="*/ 2 w 77"/>
                <a:gd name="T3" fmla="*/ 4 h 4"/>
                <a:gd name="T4" fmla="*/ 75 w 77"/>
                <a:gd name="T5" fmla="*/ 4 h 4"/>
                <a:gd name="T6" fmla="*/ 77 w 77"/>
                <a:gd name="T7" fmla="*/ 2 h 4"/>
                <a:gd name="T8" fmla="*/ 75 w 77"/>
                <a:gd name="T9" fmla="*/ 0 h 4"/>
                <a:gd name="T10" fmla="*/ 2 w 77"/>
                <a:gd name="T11" fmla="*/ 0 h 4"/>
                <a:gd name="T12" fmla="*/ 0 w 77"/>
                <a:gd name="T13" fmla="*/ 2 h 4"/>
              </a:gdLst>
              <a:ahLst/>
              <a:cxnLst>
                <a:cxn ang="0">
                  <a:pos x="T0" y="T1"/>
                </a:cxn>
                <a:cxn ang="0">
                  <a:pos x="T2" y="T3"/>
                </a:cxn>
                <a:cxn ang="0">
                  <a:pos x="T4" y="T5"/>
                </a:cxn>
                <a:cxn ang="0">
                  <a:pos x="T6" y="T7"/>
                </a:cxn>
                <a:cxn ang="0">
                  <a:pos x="T8" y="T9"/>
                </a:cxn>
                <a:cxn ang="0">
                  <a:pos x="T10" y="T11"/>
                </a:cxn>
                <a:cxn ang="0">
                  <a:pos x="T12" y="T13"/>
                </a:cxn>
              </a:cxnLst>
              <a:rect l="0" t="0" r="r" b="b"/>
              <a:pathLst>
                <a:path w="77" h="4">
                  <a:moveTo>
                    <a:pt x="0" y="2"/>
                  </a:moveTo>
                  <a:cubicBezTo>
                    <a:pt x="0" y="3"/>
                    <a:pt x="0" y="4"/>
                    <a:pt x="2" y="4"/>
                  </a:cubicBezTo>
                  <a:cubicBezTo>
                    <a:pt x="75" y="4"/>
                    <a:pt x="75" y="4"/>
                    <a:pt x="75" y="4"/>
                  </a:cubicBezTo>
                  <a:cubicBezTo>
                    <a:pt x="76" y="4"/>
                    <a:pt x="77" y="3"/>
                    <a:pt x="77" y="2"/>
                  </a:cubicBezTo>
                  <a:cubicBezTo>
                    <a:pt x="77" y="1"/>
                    <a:pt x="76" y="0"/>
                    <a:pt x="75" y="0"/>
                  </a:cubicBezTo>
                  <a:cubicBezTo>
                    <a:pt x="2" y="0"/>
                    <a:pt x="2" y="0"/>
                    <a:pt x="2" y="0"/>
                  </a:cubicBezTo>
                  <a:cubicBezTo>
                    <a:pt x="0" y="0"/>
                    <a:pt x="0" y="1"/>
                    <a:pt x="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9" name="Freeform 70"/>
            <p:cNvSpPr/>
            <p:nvPr/>
          </p:nvSpPr>
          <p:spPr bwMode="auto">
            <a:xfrm>
              <a:off x="8905875" y="1597025"/>
              <a:ext cx="88900" cy="15875"/>
            </a:xfrm>
            <a:custGeom>
              <a:avLst/>
              <a:gdLst>
                <a:gd name="T0" fmla="*/ 2 w 21"/>
                <a:gd name="T1" fmla="*/ 0 h 4"/>
                <a:gd name="T2" fmla="*/ 0 w 21"/>
                <a:gd name="T3" fmla="*/ 2 h 4"/>
                <a:gd name="T4" fmla="*/ 2 w 21"/>
                <a:gd name="T5" fmla="*/ 4 h 4"/>
                <a:gd name="T6" fmla="*/ 19 w 21"/>
                <a:gd name="T7" fmla="*/ 4 h 4"/>
                <a:gd name="T8" fmla="*/ 21 w 21"/>
                <a:gd name="T9" fmla="*/ 2 h 4"/>
                <a:gd name="T10" fmla="*/ 19 w 21"/>
                <a:gd name="T11" fmla="*/ 0 h 4"/>
                <a:gd name="T12" fmla="*/ 2 w 21"/>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21" h="4">
                  <a:moveTo>
                    <a:pt x="2" y="0"/>
                  </a:moveTo>
                  <a:cubicBezTo>
                    <a:pt x="1" y="0"/>
                    <a:pt x="0" y="1"/>
                    <a:pt x="0" y="2"/>
                  </a:cubicBezTo>
                  <a:cubicBezTo>
                    <a:pt x="0" y="3"/>
                    <a:pt x="1" y="4"/>
                    <a:pt x="2" y="4"/>
                  </a:cubicBezTo>
                  <a:cubicBezTo>
                    <a:pt x="19" y="4"/>
                    <a:pt x="19" y="4"/>
                    <a:pt x="19" y="4"/>
                  </a:cubicBezTo>
                  <a:cubicBezTo>
                    <a:pt x="20" y="4"/>
                    <a:pt x="21" y="3"/>
                    <a:pt x="21" y="2"/>
                  </a:cubicBezTo>
                  <a:cubicBezTo>
                    <a:pt x="21" y="1"/>
                    <a:pt x="20" y="0"/>
                    <a:pt x="19" y="0"/>
                  </a:cubicBezTo>
                  <a:lnTo>
                    <a:pt x="2"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0" name="Freeform 71"/>
            <p:cNvSpPr/>
            <p:nvPr/>
          </p:nvSpPr>
          <p:spPr bwMode="auto">
            <a:xfrm>
              <a:off x="8885238" y="1665288"/>
              <a:ext cx="373063" cy="15875"/>
            </a:xfrm>
            <a:custGeom>
              <a:avLst/>
              <a:gdLst>
                <a:gd name="T0" fmla="*/ 86 w 88"/>
                <a:gd name="T1" fmla="*/ 0 h 4"/>
                <a:gd name="T2" fmla="*/ 2 w 88"/>
                <a:gd name="T3" fmla="*/ 0 h 4"/>
                <a:gd name="T4" fmla="*/ 0 w 88"/>
                <a:gd name="T5" fmla="*/ 2 h 4"/>
                <a:gd name="T6" fmla="*/ 2 w 88"/>
                <a:gd name="T7" fmla="*/ 4 h 4"/>
                <a:gd name="T8" fmla="*/ 86 w 88"/>
                <a:gd name="T9" fmla="*/ 4 h 4"/>
                <a:gd name="T10" fmla="*/ 88 w 88"/>
                <a:gd name="T11" fmla="*/ 2 h 4"/>
                <a:gd name="T12" fmla="*/ 86 w 88"/>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88" h="4">
                  <a:moveTo>
                    <a:pt x="86" y="0"/>
                  </a:moveTo>
                  <a:cubicBezTo>
                    <a:pt x="2" y="0"/>
                    <a:pt x="2" y="0"/>
                    <a:pt x="2" y="0"/>
                  </a:cubicBezTo>
                  <a:cubicBezTo>
                    <a:pt x="1" y="0"/>
                    <a:pt x="0" y="0"/>
                    <a:pt x="0" y="2"/>
                  </a:cubicBezTo>
                  <a:cubicBezTo>
                    <a:pt x="0" y="3"/>
                    <a:pt x="1" y="4"/>
                    <a:pt x="2" y="4"/>
                  </a:cubicBezTo>
                  <a:cubicBezTo>
                    <a:pt x="86" y="4"/>
                    <a:pt x="86" y="4"/>
                    <a:pt x="86" y="4"/>
                  </a:cubicBezTo>
                  <a:cubicBezTo>
                    <a:pt x="87" y="4"/>
                    <a:pt x="88" y="3"/>
                    <a:pt x="88" y="2"/>
                  </a:cubicBezTo>
                  <a:cubicBezTo>
                    <a:pt x="88" y="0"/>
                    <a:pt x="87" y="0"/>
                    <a:pt x="8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51" name="组合 50"/>
          <p:cNvGrpSpPr/>
          <p:nvPr/>
        </p:nvGrpSpPr>
        <p:grpSpPr>
          <a:xfrm>
            <a:off x="4639065" y="2297085"/>
            <a:ext cx="839788" cy="608013"/>
            <a:chOff x="4086225" y="2312988"/>
            <a:chExt cx="839788" cy="608013"/>
          </a:xfrm>
          <a:solidFill>
            <a:schemeClr val="accent2"/>
          </a:solidFill>
        </p:grpSpPr>
        <p:sp>
          <p:nvSpPr>
            <p:cNvPr id="52" name="Freeform 72"/>
            <p:cNvSpPr>
              <a:spLocks noEditPoints="1"/>
            </p:cNvSpPr>
            <p:nvPr/>
          </p:nvSpPr>
          <p:spPr bwMode="auto">
            <a:xfrm>
              <a:off x="4086225" y="2312988"/>
              <a:ext cx="606425" cy="608013"/>
            </a:xfrm>
            <a:custGeom>
              <a:avLst/>
              <a:gdLst>
                <a:gd name="T0" fmla="*/ 129 w 143"/>
                <a:gd name="T1" fmla="*/ 56 h 143"/>
                <a:gd name="T2" fmla="*/ 130 w 143"/>
                <a:gd name="T3" fmla="*/ 14 h 143"/>
                <a:gd name="T4" fmla="*/ 89 w 143"/>
                <a:gd name="T5" fmla="*/ 14 h 143"/>
                <a:gd name="T6" fmla="*/ 75 w 143"/>
                <a:gd name="T7" fmla="*/ 3 h 143"/>
                <a:gd name="T8" fmla="*/ 52 w 143"/>
                <a:gd name="T9" fmla="*/ 15 h 143"/>
                <a:gd name="T10" fmla="*/ 52 w 143"/>
                <a:gd name="T11" fmla="*/ 18 h 143"/>
                <a:gd name="T12" fmla="*/ 52 w 143"/>
                <a:gd name="T13" fmla="*/ 53 h 143"/>
                <a:gd name="T14" fmla="*/ 17 w 143"/>
                <a:gd name="T15" fmla="*/ 53 h 143"/>
                <a:gd name="T16" fmla="*/ 2 w 143"/>
                <a:gd name="T17" fmla="*/ 65 h 143"/>
                <a:gd name="T18" fmla="*/ 2 w 143"/>
                <a:gd name="T19" fmla="*/ 76 h 143"/>
                <a:gd name="T20" fmla="*/ 73 w 143"/>
                <a:gd name="T21" fmla="*/ 143 h 143"/>
                <a:gd name="T22" fmla="*/ 92 w 143"/>
                <a:gd name="T23" fmla="*/ 127 h 143"/>
                <a:gd name="T24" fmla="*/ 130 w 143"/>
                <a:gd name="T25" fmla="*/ 126 h 143"/>
                <a:gd name="T26" fmla="*/ 130 w 143"/>
                <a:gd name="T27" fmla="*/ 88 h 143"/>
                <a:gd name="T28" fmla="*/ 140 w 143"/>
                <a:gd name="T29" fmla="*/ 68 h 143"/>
                <a:gd name="T30" fmla="*/ 126 w 143"/>
                <a:gd name="T31" fmla="*/ 87 h 143"/>
                <a:gd name="T32" fmla="*/ 126 w 143"/>
                <a:gd name="T33" fmla="*/ 90 h 143"/>
                <a:gd name="T34" fmla="*/ 134 w 143"/>
                <a:gd name="T35" fmla="*/ 107 h 143"/>
                <a:gd name="T36" fmla="*/ 111 w 143"/>
                <a:gd name="T37" fmla="*/ 130 h 143"/>
                <a:gd name="T38" fmla="*/ 94 w 143"/>
                <a:gd name="T39" fmla="*/ 123 h 143"/>
                <a:gd name="T40" fmla="*/ 92 w 143"/>
                <a:gd name="T41" fmla="*/ 122 h 143"/>
                <a:gd name="T42" fmla="*/ 75 w 143"/>
                <a:gd name="T43" fmla="*/ 138 h 143"/>
                <a:gd name="T44" fmla="*/ 5 w 143"/>
                <a:gd name="T45" fmla="*/ 73 h 143"/>
                <a:gd name="T46" fmla="*/ 5 w 143"/>
                <a:gd name="T47" fmla="*/ 68 h 143"/>
                <a:gd name="T48" fmla="*/ 35 w 143"/>
                <a:gd name="T49" fmla="*/ 64 h 143"/>
                <a:gd name="T50" fmla="*/ 64 w 143"/>
                <a:gd name="T51" fmla="*/ 35 h 143"/>
                <a:gd name="T52" fmla="*/ 67 w 143"/>
                <a:gd name="T53" fmla="*/ 5 h 143"/>
                <a:gd name="T54" fmla="*/ 87 w 143"/>
                <a:gd name="T55" fmla="*/ 20 h 143"/>
                <a:gd name="T56" fmla="*/ 90 w 143"/>
                <a:gd name="T57" fmla="*/ 20 h 143"/>
                <a:gd name="T58" fmla="*/ 109 w 143"/>
                <a:gd name="T59" fmla="*/ 10 h 143"/>
                <a:gd name="T60" fmla="*/ 127 w 143"/>
                <a:gd name="T61" fmla="*/ 52 h 143"/>
                <a:gd name="T62" fmla="*/ 124 w 143"/>
                <a:gd name="T63" fmla="*/ 56 h 143"/>
                <a:gd name="T64" fmla="*/ 138 w 143"/>
                <a:gd name="T65" fmla="*/ 70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43" h="143">
                  <a:moveTo>
                    <a:pt x="140" y="68"/>
                  </a:moveTo>
                  <a:cubicBezTo>
                    <a:pt x="129" y="56"/>
                    <a:pt x="129" y="56"/>
                    <a:pt x="129" y="56"/>
                  </a:cubicBezTo>
                  <a:cubicBezTo>
                    <a:pt x="129" y="56"/>
                    <a:pt x="129" y="55"/>
                    <a:pt x="130" y="55"/>
                  </a:cubicBezTo>
                  <a:cubicBezTo>
                    <a:pt x="141" y="44"/>
                    <a:pt x="141" y="26"/>
                    <a:pt x="130" y="14"/>
                  </a:cubicBezTo>
                  <a:cubicBezTo>
                    <a:pt x="124" y="9"/>
                    <a:pt x="117" y="6"/>
                    <a:pt x="109" y="6"/>
                  </a:cubicBezTo>
                  <a:cubicBezTo>
                    <a:pt x="102" y="6"/>
                    <a:pt x="94" y="9"/>
                    <a:pt x="89" y="14"/>
                  </a:cubicBezTo>
                  <a:cubicBezTo>
                    <a:pt x="89" y="15"/>
                    <a:pt x="88" y="15"/>
                    <a:pt x="88" y="15"/>
                  </a:cubicBezTo>
                  <a:cubicBezTo>
                    <a:pt x="75" y="3"/>
                    <a:pt x="75" y="3"/>
                    <a:pt x="75" y="3"/>
                  </a:cubicBezTo>
                  <a:cubicBezTo>
                    <a:pt x="73" y="0"/>
                    <a:pt x="68" y="0"/>
                    <a:pt x="65" y="3"/>
                  </a:cubicBezTo>
                  <a:cubicBezTo>
                    <a:pt x="52" y="15"/>
                    <a:pt x="52" y="15"/>
                    <a:pt x="52" y="15"/>
                  </a:cubicBezTo>
                  <a:cubicBezTo>
                    <a:pt x="52" y="15"/>
                    <a:pt x="52" y="16"/>
                    <a:pt x="52" y="16"/>
                  </a:cubicBezTo>
                  <a:cubicBezTo>
                    <a:pt x="52" y="17"/>
                    <a:pt x="52" y="17"/>
                    <a:pt x="52" y="18"/>
                  </a:cubicBezTo>
                  <a:cubicBezTo>
                    <a:pt x="57" y="22"/>
                    <a:pt x="60" y="29"/>
                    <a:pt x="60" y="35"/>
                  </a:cubicBezTo>
                  <a:cubicBezTo>
                    <a:pt x="60" y="42"/>
                    <a:pt x="57" y="48"/>
                    <a:pt x="52" y="53"/>
                  </a:cubicBezTo>
                  <a:cubicBezTo>
                    <a:pt x="48" y="57"/>
                    <a:pt x="42" y="60"/>
                    <a:pt x="35" y="60"/>
                  </a:cubicBezTo>
                  <a:cubicBezTo>
                    <a:pt x="28" y="60"/>
                    <a:pt x="22" y="57"/>
                    <a:pt x="17" y="53"/>
                  </a:cubicBezTo>
                  <a:cubicBezTo>
                    <a:pt x="17" y="52"/>
                    <a:pt x="15" y="52"/>
                    <a:pt x="15" y="53"/>
                  </a:cubicBezTo>
                  <a:cubicBezTo>
                    <a:pt x="2" y="65"/>
                    <a:pt x="2" y="65"/>
                    <a:pt x="2" y="65"/>
                  </a:cubicBezTo>
                  <a:cubicBezTo>
                    <a:pt x="1" y="66"/>
                    <a:pt x="0" y="68"/>
                    <a:pt x="0" y="70"/>
                  </a:cubicBezTo>
                  <a:cubicBezTo>
                    <a:pt x="0" y="72"/>
                    <a:pt x="1" y="74"/>
                    <a:pt x="2" y="76"/>
                  </a:cubicBezTo>
                  <a:cubicBezTo>
                    <a:pt x="67" y="141"/>
                    <a:pt x="67" y="141"/>
                    <a:pt x="67" y="141"/>
                  </a:cubicBezTo>
                  <a:cubicBezTo>
                    <a:pt x="69" y="142"/>
                    <a:pt x="71" y="143"/>
                    <a:pt x="73" y="143"/>
                  </a:cubicBezTo>
                  <a:cubicBezTo>
                    <a:pt x="75" y="143"/>
                    <a:pt x="77" y="142"/>
                    <a:pt x="78" y="141"/>
                  </a:cubicBezTo>
                  <a:cubicBezTo>
                    <a:pt x="92" y="127"/>
                    <a:pt x="92" y="127"/>
                    <a:pt x="92" y="127"/>
                  </a:cubicBezTo>
                  <a:cubicBezTo>
                    <a:pt x="97" y="131"/>
                    <a:pt x="104" y="134"/>
                    <a:pt x="111" y="134"/>
                  </a:cubicBezTo>
                  <a:cubicBezTo>
                    <a:pt x="118" y="134"/>
                    <a:pt x="125" y="131"/>
                    <a:pt x="130" y="126"/>
                  </a:cubicBezTo>
                  <a:cubicBezTo>
                    <a:pt x="135" y="121"/>
                    <a:pt x="138" y="114"/>
                    <a:pt x="138" y="107"/>
                  </a:cubicBezTo>
                  <a:cubicBezTo>
                    <a:pt x="138" y="100"/>
                    <a:pt x="135" y="93"/>
                    <a:pt x="130" y="88"/>
                  </a:cubicBezTo>
                  <a:cubicBezTo>
                    <a:pt x="140" y="78"/>
                    <a:pt x="140" y="78"/>
                    <a:pt x="140" y="78"/>
                  </a:cubicBezTo>
                  <a:cubicBezTo>
                    <a:pt x="143" y="75"/>
                    <a:pt x="143" y="71"/>
                    <a:pt x="140" y="68"/>
                  </a:cubicBezTo>
                  <a:close/>
                  <a:moveTo>
                    <a:pt x="138" y="76"/>
                  </a:moveTo>
                  <a:cubicBezTo>
                    <a:pt x="126" y="87"/>
                    <a:pt x="126" y="87"/>
                    <a:pt x="126" y="87"/>
                  </a:cubicBezTo>
                  <a:cubicBezTo>
                    <a:pt x="126" y="87"/>
                    <a:pt x="126" y="88"/>
                    <a:pt x="126" y="88"/>
                  </a:cubicBezTo>
                  <a:cubicBezTo>
                    <a:pt x="126" y="89"/>
                    <a:pt x="126" y="89"/>
                    <a:pt x="126" y="90"/>
                  </a:cubicBezTo>
                  <a:cubicBezTo>
                    <a:pt x="127" y="91"/>
                    <a:pt x="127" y="91"/>
                    <a:pt x="127" y="91"/>
                  </a:cubicBezTo>
                  <a:cubicBezTo>
                    <a:pt x="131" y="95"/>
                    <a:pt x="134" y="101"/>
                    <a:pt x="134" y="107"/>
                  </a:cubicBezTo>
                  <a:cubicBezTo>
                    <a:pt x="134" y="113"/>
                    <a:pt x="131" y="119"/>
                    <a:pt x="127" y="123"/>
                  </a:cubicBezTo>
                  <a:cubicBezTo>
                    <a:pt x="123" y="128"/>
                    <a:pt x="117" y="130"/>
                    <a:pt x="111" y="130"/>
                  </a:cubicBezTo>
                  <a:cubicBezTo>
                    <a:pt x="105" y="130"/>
                    <a:pt x="99" y="128"/>
                    <a:pt x="94" y="123"/>
                  </a:cubicBezTo>
                  <a:cubicBezTo>
                    <a:pt x="94" y="123"/>
                    <a:pt x="94" y="123"/>
                    <a:pt x="94" y="123"/>
                  </a:cubicBezTo>
                  <a:cubicBezTo>
                    <a:pt x="94" y="122"/>
                    <a:pt x="94" y="122"/>
                    <a:pt x="94" y="122"/>
                  </a:cubicBezTo>
                  <a:cubicBezTo>
                    <a:pt x="93" y="122"/>
                    <a:pt x="93" y="122"/>
                    <a:pt x="92" y="122"/>
                  </a:cubicBezTo>
                  <a:cubicBezTo>
                    <a:pt x="92" y="122"/>
                    <a:pt x="91" y="122"/>
                    <a:pt x="91" y="122"/>
                  </a:cubicBezTo>
                  <a:cubicBezTo>
                    <a:pt x="75" y="138"/>
                    <a:pt x="75" y="138"/>
                    <a:pt x="75" y="138"/>
                  </a:cubicBezTo>
                  <a:cubicBezTo>
                    <a:pt x="74" y="139"/>
                    <a:pt x="71" y="139"/>
                    <a:pt x="70" y="138"/>
                  </a:cubicBezTo>
                  <a:cubicBezTo>
                    <a:pt x="5" y="73"/>
                    <a:pt x="5" y="73"/>
                    <a:pt x="5" y="73"/>
                  </a:cubicBezTo>
                  <a:cubicBezTo>
                    <a:pt x="4" y="72"/>
                    <a:pt x="4" y="71"/>
                    <a:pt x="4" y="70"/>
                  </a:cubicBezTo>
                  <a:cubicBezTo>
                    <a:pt x="4" y="69"/>
                    <a:pt x="4" y="68"/>
                    <a:pt x="5" y="68"/>
                  </a:cubicBezTo>
                  <a:cubicBezTo>
                    <a:pt x="16" y="57"/>
                    <a:pt x="16" y="57"/>
                    <a:pt x="16" y="57"/>
                  </a:cubicBezTo>
                  <a:cubicBezTo>
                    <a:pt x="21" y="61"/>
                    <a:pt x="28" y="64"/>
                    <a:pt x="35" y="64"/>
                  </a:cubicBezTo>
                  <a:cubicBezTo>
                    <a:pt x="43" y="64"/>
                    <a:pt x="50" y="61"/>
                    <a:pt x="55" y="56"/>
                  </a:cubicBezTo>
                  <a:cubicBezTo>
                    <a:pt x="61" y="50"/>
                    <a:pt x="64" y="43"/>
                    <a:pt x="64" y="35"/>
                  </a:cubicBezTo>
                  <a:cubicBezTo>
                    <a:pt x="64" y="28"/>
                    <a:pt x="61" y="21"/>
                    <a:pt x="57" y="16"/>
                  </a:cubicBezTo>
                  <a:cubicBezTo>
                    <a:pt x="67" y="5"/>
                    <a:pt x="67" y="5"/>
                    <a:pt x="67" y="5"/>
                  </a:cubicBezTo>
                  <a:cubicBezTo>
                    <a:pt x="69" y="4"/>
                    <a:pt x="71" y="4"/>
                    <a:pt x="73" y="5"/>
                  </a:cubicBezTo>
                  <a:cubicBezTo>
                    <a:pt x="87" y="20"/>
                    <a:pt x="87" y="20"/>
                    <a:pt x="87" y="20"/>
                  </a:cubicBezTo>
                  <a:cubicBezTo>
                    <a:pt x="87" y="20"/>
                    <a:pt x="88" y="20"/>
                    <a:pt x="88" y="20"/>
                  </a:cubicBezTo>
                  <a:cubicBezTo>
                    <a:pt x="89" y="20"/>
                    <a:pt x="90" y="20"/>
                    <a:pt x="90" y="20"/>
                  </a:cubicBezTo>
                  <a:cubicBezTo>
                    <a:pt x="90" y="19"/>
                    <a:pt x="91" y="18"/>
                    <a:pt x="92" y="17"/>
                  </a:cubicBezTo>
                  <a:cubicBezTo>
                    <a:pt x="97" y="13"/>
                    <a:pt x="103" y="10"/>
                    <a:pt x="109" y="10"/>
                  </a:cubicBezTo>
                  <a:cubicBezTo>
                    <a:pt x="116" y="10"/>
                    <a:pt x="122" y="13"/>
                    <a:pt x="127" y="17"/>
                  </a:cubicBezTo>
                  <a:cubicBezTo>
                    <a:pt x="137" y="27"/>
                    <a:pt x="137" y="43"/>
                    <a:pt x="127" y="52"/>
                  </a:cubicBezTo>
                  <a:cubicBezTo>
                    <a:pt x="126" y="53"/>
                    <a:pt x="125" y="54"/>
                    <a:pt x="125" y="54"/>
                  </a:cubicBezTo>
                  <a:cubicBezTo>
                    <a:pt x="124" y="55"/>
                    <a:pt x="124" y="55"/>
                    <a:pt x="124" y="56"/>
                  </a:cubicBezTo>
                  <a:cubicBezTo>
                    <a:pt x="124" y="56"/>
                    <a:pt x="124" y="57"/>
                    <a:pt x="124" y="57"/>
                  </a:cubicBezTo>
                  <a:cubicBezTo>
                    <a:pt x="138" y="70"/>
                    <a:pt x="138" y="70"/>
                    <a:pt x="138" y="70"/>
                  </a:cubicBezTo>
                  <a:cubicBezTo>
                    <a:pt x="139" y="72"/>
                    <a:pt x="139" y="74"/>
                    <a:pt x="138" y="7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3" name="Freeform 73"/>
            <p:cNvSpPr/>
            <p:nvPr/>
          </p:nvSpPr>
          <p:spPr bwMode="auto">
            <a:xfrm>
              <a:off x="4403725" y="2635250"/>
              <a:ext cx="390525" cy="17463"/>
            </a:xfrm>
            <a:custGeom>
              <a:avLst/>
              <a:gdLst>
                <a:gd name="T0" fmla="*/ 90 w 92"/>
                <a:gd name="T1" fmla="*/ 4 h 4"/>
                <a:gd name="T2" fmla="*/ 2 w 92"/>
                <a:gd name="T3" fmla="*/ 4 h 4"/>
                <a:gd name="T4" fmla="*/ 0 w 92"/>
                <a:gd name="T5" fmla="*/ 2 h 4"/>
                <a:gd name="T6" fmla="*/ 2 w 92"/>
                <a:gd name="T7" fmla="*/ 0 h 4"/>
                <a:gd name="T8" fmla="*/ 90 w 92"/>
                <a:gd name="T9" fmla="*/ 0 h 4"/>
                <a:gd name="T10" fmla="*/ 92 w 92"/>
                <a:gd name="T11" fmla="*/ 2 h 4"/>
                <a:gd name="T12" fmla="*/ 90 w 92"/>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92" h="4">
                  <a:moveTo>
                    <a:pt x="90" y="4"/>
                  </a:moveTo>
                  <a:cubicBezTo>
                    <a:pt x="2" y="4"/>
                    <a:pt x="2" y="4"/>
                    <a:pt x="2" y="4"/>
                  </a:cubicBezTo>
                  <a:cubicBezTo>
                    <a:pt x="1" y="4"/>
                    <a:pt x="0" y="3"/>
                    <a:pt x="0" y="2"/>
                  </a:cubicBezTo>
                  <a:cubicBezTo>
                    <a:pt x="0" y="1"/>
                    <a:pt x="1" y="0"/>
                    <a:pt x="2" y="0"/>
                  </a:cubicBezTo>
                  <a:cubicBezTo>
                    <a:pt x="90" y="0"/>
                    <a:pt x="90" y="0"/>
                    <a:pt x="90" y="0"/>
                  </a:cubicBezTo>
                  <a:cubicBezTo>
                    <a:pt x="91" y="0"/>
                    <a:pt x="92" y="1"/>
                    <a:pt x="92" y="2"/>
                  </a:cubicBezTo>
                  <a:cubicBezTo>
                    <a:pt x="92" y="3"/>
                    <a:pt x="91" y="4"/>
                    <a:pt x="9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 name="Freeform 74"/>
            <p:cNvSpPr/>
            <p:nvPr/>
          </p:nvSpPr>
          <p:spPr bwMode="auto">
            <a:xfrm>
              <a:off x="4557713" y="2725738"/>
              <a:ext cx="368300" cy="15875"/>
            </a:xfrm>
            <a:custGeom>
              <a:avLst/>
              <a:gdLst>
                <a:gd name="T0" fmla="*/ 85 w 87"/>
                <a:gd name="T1" fmla="*/ 4 h 4"/>
                <a:gd name="T2" fmla="*/ 2 w 87"/>
                <a:gd name="T3" fmla="*/ 4 h 4"/>
                <a:gd name="T4" fmla="*/ 0 w 87"/>
                <a:gd name="T5" fmla="*/ 2 h 4"/>
                <a:gd name="T6" fmla="*/ 2 w 87"/>
                <a:gd name="T7" fmla="*/ 0 h 4"/>
                <a:gd name="T8" fmla="*/ 85 w 87"/>
                <a:gd name="T9" fmla="*/ 0 h 4"/>
                <a:gd name="T10" fmla="*/ 87 w 87"/>
                <a:gd name="T11" fmla="*/ 2 h 4"/>
                <a:gd name="T12" fmla="*/ 85 w 87"/>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87" h="4">
                  <a:moveTo>
                    <a:pt x="85" y="4"/>
                  </a:moveTo>
                  <a:cubicBezTo>
                    <a:pt x="2" y="4"/>
                    <a:pt x="2" y="4"/>
                    <a:pt x="2" y="4"/>
                  </a:cubicBezTo>
                  <a:cubicBezTo>
                    <a:pt x="0" y="4"/>
                    <a:pt x="0" y="3"/>
                    <a:pt x="0" y="2"/>
                  </a:cubicBezTo>
                  <a:cubicBezTo>
                    <a:pt x="0" y="1"/>
                    <a:pt x="0" y="0"/>
                    <a:pt x="2" y="0"/>
                  </a:cubicBezTo>
                  <a:cubicBezTo>
                    <a:pt x="85" y="0"/>
                    <a:pt x="85" y="0"/>
                    <a:pt x="85" y="0"/>
                  </a:cubicBezTo>
                  <a:cubicBezTo>
                    <a:pt x="86" y="0"/>
                    <a:pt x="87" y="1"/>
                    <a:pt x="87" y="2"/>
                  </a:cubicBezTo>
                  <a:cubicBezTo>
                    <a:pt x="87" y="3"/>
                    <a:pt x="86" y="4"/>
                    <a:pt x="85"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55" name="文本框 54"/>
          <p:cNvSpPr txBox="1"/>
          <p:nvPr/>
        </p:nvSpPr>
        <p:spPr>
          <a:xfrm>
            <a:off x="2182965" y="5707047"/>
            <a:ext cx="941275" cy="461661"/>
          </a:xfrm>
          <a:prstGeom prst="rect">
            <a:avLst/>
          </a:prstGeom>
          <a:noFill/>
        </p:spPr>
        <p:txBody>
          <a:bodyPr wrap="none" lIns="91436" tIns="45718" rIns="91436" bIns="45718" rtlCol="0">
            <a:spAutoFit/>
          </a:bodyPr>
          <a:lstStyle/>
          <a:p>
            <a:pPr defTabSz="456565"/>
            <a:r>
              <a:rPr kumimoji="1" lang="en-US" altLang="zh-CN" sz="2400" dirty="0">
                <a:solidFill>
                  <a:schemeClr val="tx1">
                    <a:lumMod val="75000"/>
                    <a:lumOff val="25000"/>
                  </a:schemeClr>
                </a:solidFill>
                <a:latin typeface="微软雅黑" panose="020B0503020204020204" pitchFamily="34" charset="-122"/>
                <a:ea typeface="微软雅黑" panose="020B0503020204020204" pitchFamily="34" charset="-122"/>
                <a:cs typeface="Impact"/>
              </a:rPr>
              <a:t>2015</a:t>
            </a:r>
            <a:endParaRPr kumimoji="1" lang="zh-CN" altLang="en-US" sz="2400" dirty="0">
              <a:solidFill>
                <a:schemeClr val="tx1">
                  <a:lumMod val="75000"/>
                  <a:lumOff val="25000"/>
                </a:schemeClr>
              </a:solidFill>
              <a:latin typeface="微软雅黑" panose="020B0503020204020204" pitchFamily="34" charset="-122"/>
              <a:ea typeface="微软雅黑" panose="020B0503020204020204" pitchFamily="34" charset="-122"/>
              <a:cs typeface="Impact"/>
            </a:endParaRPr>
          </a:p>
        </p:txBody>
      </p:sp>
      <p:sp>
        <p:nvSpPr>
          <p:cNvPr id="56" name="文本框 55"/>
          <p:cNvSpPr txBox="1"/>
          <p:nvPr/>
        </p:nvSpPr>
        <p:spPr>
          <a:xfrm>
            <a:off x="4603433" y="5707047"/>
            <a:ext cx="909215" cy="461661"/>
          </a:xfrm>
          <a:prstGeom prst="rect">
            <a:avLst/>
          </a:prstGeom>
          <a:noFill/>
        </p:spPr>
        <p:txBody>
          <a:bodyPr wrap="none" lIns="91436" tIns="45718" rIns="91436" bIns="45718" rtlCol="0">
            <a:spAutoFit/>
          </a:bodyPr>
          <a:lstStyle/>
          <a:p>
            <a:pPr defTabSz="456565"/>
            <a:r>
              <a:rPr kumimoji="1" lang="en-US" altLang="zh-CN" sz="2400" dirty="0">
                <a:solidFill>
                  <a:schemeClr val="tx1">
                    <a:lumMod val="75000"/>
                    <a:lumOff val="25000"/>
                  </a:schemeClr>
                </a:solidFill>
                <a:latin typeface="微软雅黑" panose="020B0503020204020204" pitchFamily="34" charset="-122"/>
                <a:ea typeface="微软雅黑" panose="020B0503020204020204" pitchFamily="34" charset="-122"/>
                <a:cs typeface="Impact"/>
              </a:rPr>
              <a:t>2016</a:t>
            </a:r>
            <a:endParaRPr kumimoji="1" lang="zh-CN" altLang="en-US" sz="2400" dirty="0">
              <a:solidFill>
                <a:schemeClr val="tx1">
                  <a:lumMod val="75000"/>
                  <a:lumOff val="25000"/>
                </a:schemeClr>
              </a:solidFill>
              <a:latin typeface="微软雅黑" panose="020B0503020204020204" pitchFamily="34" charset="-122"/>
              <a:ea typeface="微软雅黑" panose="020B0503020204020204" pitchFamily="34" charset="-122"/>
              <a:cs typeface="Impact"/>
            </a:endParaRPr>
          </a:p>
        </p:txBody>
      </p:sp>
      <p:sp>
        <p:nvSpPr>
          <p:cNvPr id="57" name="文本框 56"/>
          <p:cNvSpPr txBox="1"/>
          <p:nvPr/>
        </p:nvSpPr>
        <p:spPr>
          <a:xfrm>
            <a:off x="6777252" y="5707047"/>
            <a:ext cx="909215" cy="461661"/>
          </a:xfrm>
          <a:prstGeom prst="rect">
            <a:avLst/>
          </a:prstGeom>
          <a:noFill/>
        </p:spPr>
        <p:txBody>
          <a:bodyPr wrap="none" lIns="91436" tIns="45718" rIns="91436" bIns="45718" rtlCol="0">
            <a:spAutoFit/>
          </a:bodyPr>
          <a:lstStyle/>
          <a:p>
            <a:pPr defTabSz="456565"/>
            <a:r>
              <a:rPr kumimoji="1" lang="en-US" altLang="zh-CN" sz="2400" dirty="0">
                <a:solidFill>
                  <a:schemeClr val="tx1">
                    <a:lumMod val="75000"/>
                    <a:lumOff val="25000"/>
                  </a:schemeClr>
                </a:solidFill>
                <a:latin typeface="微软雅黑" panose="020B0503020204020204" pitchFamily="34" charset="-122"/>
                <a:ea typeface="微软雅黑" panose="020B0503020204020204" pitchFamily="34" charset="-122"/>
                <a:cs typeface="Impact"/>
              </a:rPr>
              <a:t>2017</a:t>
            </a:r>
            <a:endParaRPr kumimoji="1" lang="zh-CN" altLang="en-US" sz="2400" dirty="0">
              <a:solidFill>
                <a:schemeClr val="tx1">
                  <a:lumMod val="75000"/>
                  <a:lumOff val="25000"/>
                </a:schemeClr>
              </a:solidFill>
              <a:latin typeface="微软雅黑" panose="020B0503020204020204" pitchFamily="34" charset="-122"/>
              <a:ea typeface="微软雅黑" panose="020B0503020204020204" pitchFamily="34" charset="-122"/>
              <a:cs typeface="Impact"/>
            </a:endParaRPr>
          </a:p>
        </p:txBody>
      </p:sp>
      <p:sp>
        <p:nvSpPr>
          <p:cNvPr id="58" name="文本框 57"/>
          <p:cNvSpPr txBox="1"/>
          <p:nvPr/>
        </p:nvSpPr>
        <p:spPr>
          <a:xfrm>
            <a:off x="9002608" y="5707047"/>
            <a:ext cx="895350" cy="481965"/>
          </a:xfrm>
          <a:prstGeom prst="rect">
            <a:avLst/>
          </a:prstGeom>
          <a:noFill/>
        </p:spPr>
        <p:txBody>
          <a:bodyPr wrap="none" lIns="91436" tIns="45718" rIns="91436" bIns="45718" rtlCol="0">
            <a:spAutoFit/>
          </a:bodyPr>
          <a:lstStyle/>
          <a:p>
            <a:pPr defTabSz="456565"/>
            <a:r>
              <a:rPr kumimoji="1" lang="en-US" altLang="zh-CN" sz="2400" dirty="0">
                <a:solidFill>
                  <a:schemeClr val="tx1">
                    <a:lumMod val="75000"/>
                    <a:lumOff val="25000"/>
                  </a:schemeClr>
                </a:solidFill>
                <a:latin typeface="微软雅黑" panose="020B0503020204020204" pitchFamily="34" charset="-122"/>
                <a:ea typeface="微软雅黑" panose="020B0503020204020204" pitchFamily="34" charset="-122"/>
                <a:cs typeface="Impact"/>
              </a:rPr>
              <a:t>2019</a:t>
            </a:r>
            <a:endParaRPr kumimoji="1" lang="zh-CN" altLang="en-US" sz="2400" dirty="0">
              <a:solidFill>
                <a:schemeClr val="tx1">
                  <a:lumMod val="75000"/>
                  <a:lumOff val="25000"/>
                </a:schemeClr>
              </a:solidFill>
              <a:latin typeface="微软雅黑" panose="020B0503020204020204" pitchFamily="34" charset="-122"/>
              <a:ea typeface="微软雅黑" panose="020B0503020204020204" pitchFamily="34" charset="-122"/>
              <a:cs typeface="Impact"/>
            </a:endParaRPr>
          </a:p>
        </p:txBody>
      </p:sp>
      <p:sp>
        <p:nvSpPr>
          <p:cNvPr id="59" name="文本框 58"/>
          <p:cNvSpPr txBox="1"/>
          <p:nvPr/>
        </p:nvSpPr>
        <p:spPr>
          <a:xfrm>
            <a:off x="1589088" y="3856673"/>
            <a:ext cx="2255836" cy="822960"/>
          </a:xfrm>
          <a:prstGeom prst="rect">
            <a:avLst/>
          </a:prstGeom>
          <a:noFill/>
        </p:spPr>
        <p:txBody>
          <a:bodyPr wrap="square" rtlCol="0">
            <a:spAutoFit/>
          </a:bodyPr>
          <a:lstStyle/>
          <a:p>
            <a:r>
              <a:rPr lang="zh-CN" altLang="en-US" sz="1600" dirty="0" smtClean="0">
                <a:solidFill>
                  <a:srgbClr val="000000"/>
                </a:solidFill>
                <a:latin typeface="宋体" panose="02010600030101010101" pitchFamily="2" charset="-122"/>
                <a:ea typeface="宋体" panose="02010600030101010101" pitchFamily="2" charset="-122"/>
              </a:rPr>
              <a:t>请在此处输入您的内容请在此处输入您的内容请在此处输入您的内容</a:t>
            </a:r>
            <a:endParaRPr lang="zh-CN" altLang="en-US" sz="1600" dirty="0">
              <a:solidFill>
                <a:srgbClr val="000000"/>
              </a:solidFill>
              <a:latin typeface="宋体" panose="02010600030101010101" pitchFamily="2" charset="-122"/>
              <a:ea typeface="宋体" panose="02010600030101010101" pitchFamily="2" charset="-122"/>
            </a:endParaRPr>
          </a:p>
        </p:txBody>
      </p:sp>
      <p:sp>
        <p:nvSpPr>
          <p:cNvPr id="60" name="文本框 59"/>
          <p:cNvSpPr txBox="1"/>
          <p:nvPr/>
        </p:nvSpPr>
        <p:spPr>
          <a:xfrm>
            <a:off x="1576264" y="3455960"/>
            <a:ext cx="2031317" cy="461661"/>
          </a:xfrm>
          <a:prstGeom prst="rect">
            <a:avLst/>
          </a:prstGeom>
          <a:noFill/>
        </p:spPr>
        <p:txBody>
          <a:bodyPr wrap="none" lIns="91436" tIns="45718" rIns="91436" bIns="45718" rtlCol="0">
            <a:spAutoFit/>
          </a:bodyPr>
          <a:lstStyle/>
          <a:p>
            <a:pPr defTabSz="456565"/>
            <a:r>
              <a:rPr kumimoji="1" lang="zh-CN" altLang="en-US" sz="2400" b="1" dirty="0">
                <a:solidFill>
                  <a:schemeClr val="accent1"/>
                </a:solidFill>
                <a:latin typeface="Century Gothic" panose="020B0502020202020204" pitchFamily="34" charset="0"/>
                <a:ea typeface="微软雅黑" panose="020B0503020204020204" pitchFamily="34" charset="-122"/>
                <a:cs typeface="Impact"/>
              </a:rPr>
              <a:t>点击添加标题</a:t>
            </a:r>
          </a:p>
        </p:txBody>
      </p:sp>
      <p:sp>
        <p:nvSpPr>
          <p:cNvPr id="61" name="文本框 60"/>
          <p:cNvSpPr txBox="1"/>
          <p:nvPr/>
        </p:nvSpPr>
        <p:spPr>
          <a:xfrm>
            <a:off x="3844924" y="3352801"/>
            <a:ext cx="2357122" cy="822960"/>
          </a:xfrm>
          <a:prstGeom prst="rect">
            <a:avLst/>
          </a:prstGeom>
          <a:noFill/>
        </p:spPr>
        <p:txBody>
          <a:bodyPr wrap="square" rtlCol="0">
            <a:spAutoFit/>
          </a:bodyPr>
          <a:lstStyle/>
          <a:p>
            <a:r>
              <a:rPr lang="zh-CN" altLang="en-US" sz="1600" dirty="0" smtClean="0">
                <a:solidFill>
                  <a:srgbClr val="000000"/>
                </a:solidFill>
                <a:latin typeface="宋体" panose="02010600030101010101" pitchFamily="2" charset="-122"/>
                <a:ea typeface="宋体" panose="02010600030101010101" pitchFamily="2" charset="-122"/>
              </a:rPr>
              <a:t>请在此处输入您的内容请在此处输入您的内容请在此处输入您的内容</a:t>
            </a:r>
            <a:endParaRPr lang="zh-CN" altLang="en-US" sz="1600" dirty="0">
              <a:solidFill>
                <a:srgbClr val="000000"/>
              </a:solidFill>
              <a:latin typeface="宋体" panose="02010600030101010101" pitchFamily="2" charset="-122"/>
              <a:ea typeface="宋体" panose="02010600030101010101" pitchFamily="2" charset="-122"/>
            </a:endParaRPr>
          </a:p>
        </p:txBody>
      </p:sp>
      <p:sp>
        <p:nvSpPr>
          <p:cNvPr id="62" name="文本框 61"/>
          <p:cNvSpPr txBox="1"/>
          <p:nvPr/>
        </p:nvSpPr>
        <p:spPr>
          <a:xfrm>
            <a:off x="3975887" y="2952088"/>
            <a:ext cx="2031317" cy="461661"/>
          </a:xfrm>
          <a:prstGeom prst="rect">
            <a:avLst/>
          </a:prstGeom>
          <a:noFill/>
        </p:spPr>
        <p:txBody>
          <a:bodyPr wrap="none" lIns="91436" tIns="45718" rIns="91436" bIns="45718" rtlCol="0">
            <a:spAutoFit/>
          </a:bodyPr>
          <a:lstStyle/>
          <a:p>
            <a:pPr defTabSz="456565"/>
            <a:r>
              <a:rPr kumimoji="1" lang="zh-CN" altLang="en-US" sz="2400" b="1" dirty="0">
                <a:solidFill>
                  <a:schemeClr val="accent2"/>
                </a:solidFill>
                <a:latin typeface="Century Gothic" panose="020B0502020202020204" pitchFamily="34" charset="0"/>
                <a:ea typeface="微软雅黑" panose="020B0503020204020204" pitchFamily="34" charset="-122"/>
                <a:cs typeface="Impact"/>
              </a:rPr>
              <a:t>点击添加标题</a:t>
            </a:r>
          </a:p>
        </p:txBody>
      </p:sp>
      <p:sp>
        <p:nvSpPr>
          <p:cNvPr id="63" name="文本框 62"/>
          <p:cNvSpPr txBox="1"/>
          <p:nvPr/>
        </p:nvSpPr>
        <p:spPr>
          <a:xfrm>
            <a:off x="6141085" y="2772201"/>
            <a:ext cx="2255837" cy="822960"/>
          </a:xfrm>
          <a:prstGeom prst="rect">
            <a:avLst/>
          </a:prstGeom>
          <a:noFill/>
        </p:spPr>
        <p:txBody>
          <a:bodyPr wrap="square" rtlCol="0">
            <a:spAutoFit/>
          </a:bodyPr>
          <a:lstStyle/>
          <a:p>
            <a:r>
              <a:rPr lang="zh-CN" altLang="en-US" sz="1600" dirty="0" smtClean="0">
                <a:solidFill>
                  <a:srgbClr val="000000"/>
                </a:solidFill>
                <a:latin typeface="宋体" panose="02010600030101010101" pitchFamily="2" charset="-122"/>
                <a:ea typeface="宋体" panose="02010600030101010101" pitchFamily="2" charset="-122"/>
              </a:rPr>
              <a:t>请在此处输入您的内容请在此处输入您的内容请在此处输入您的内容</a:t>
            </a:r>
            <a:endParaRPr lang="zh-CN" altLang="en-US" sz="1600" dirty="0">
              <a:solidFill>
                <a:srgbClr val="000000"/>
              </a:solidFill>
              <a:latin typeface="宋体" panose="02010600030101010101" pitchFamily="2" charset="-122"/>
              <a:ea typeface="宋体" panose="02010600030101010101" pitchFamily="2" charset="-122"/>
            </a:endParaRPr>
          </a:p>
        </p:txBody>
      </p:sp>
      <p:sp>
        <p:nvSpPr>
          <p:cNvPr id="64" name="文本框 63"/>
          <p:cNvSpPr txBox="1"/>
          <p:nvPr/>
        </p:nvSpPr>
        <p:spPr>
          <a:xfrm>
            <a:off x="6202045" y="2371488"/>
            <a:ext cx="2031317" cy="461661"/>
          </a:xfrm>
          <a:prstGeom prst="rect">
            <a:avLst/>
          </a:prstGeom>
          <a:noFill/>
        </p:spPr>
        <p:txBody>
          <a:bodyPr wrap="none" lIns="91436" tIns="45718" rIns="91436" bIns="45718" rtlCol="0">
            <a:spAutoFit/>
          </a:bodyPr>
          <a:lstStyle/>
          <a:p>
            <a:pPr defTabSz="456565"/>
            <a:r>
              <a:rPr kumimoji="1" lang="zh-CN" altLang="en-US" sz="2400" b="1" dirty="0">
                <a:solidFill>
                  <a:schemeClr val="accent3"/>
                </a:solidFill>
                <a:latin typeface="Century Gothic" panose="020B0502020202020204" pitchFamily="34" charset="0"/>
                <a:ea typeface="微软雅黑" panose="020B0503020204020204" pitchFamily="34" charset="-122"/>
                <a:cs typeface="Impact"/>
              </a:rPr>
              <a:t>点击添加标题</a:t>
            </a:r>
          </a:p>
        </p:txBody>
      </p:sp>
      <p:sp>
        <p:nvSpPr>
          <p:cNvPr id="65" name="文本框 64"/>
          <p:cNvSpPr txBox="1"/>
          <p:nvPr/>
        </p:nvSpPr>
        <p:spPr>
          <a:xfrm>
            <a:off x="8336279" y="2161561"/>
            <a:ext cx="2387467" cy="822960"/>
          </a:xfrm>
          <a:prstGeom prst="rect">
            <a:avLst/>
          </a:prstGeom>
          <a:noFill/>
        </p:spPr>
        <p:txBody>
          <a:bodyPr wrap="square" rtlCol="0">
            <a:spAutoFit/>
          </a:bodyPr>
          <a:lstStyle/>
          <a:p>
            <a:r>
              <a:rPr lang="zh-CN" altLang="en-US" sz="1600" dirty="0" smtClean="0">
                <a:solidFill>
                  <a:srgbClr val="000000"/>
                </a:solidFill>
                <a:latin typeface="宋体" panose="02010600030101010101" pitchFamily="2" charset="-122"/>
                <a:ea typeface="宋体" panose="02010600030101010101" pitchFamily="2" charset="-122"/>
              </a:rPr>
              <a:t>请在此处输入您的内容请在此处输入您的内容请在此处输入您的内容</a:t>
            </a:r>
            <a:endParaRPr lang="zh-CN" altLang="en-US" sz="1600" dirty="0">
              <a:solidFill>
                <a:srgbClr val="000000"/>
              </a:solidFill>
              <a:latin typeface="宋体" panose="02010600030101010101" pitchFamily="2" charset="-122"/>
              <a:ea typeface="宋体" panose="02010600030101010101" pitchFamily="2" charset="-122"/>
            </a:endParaRPr>
          </a:p>
        </p:txBody>
      </p:sp>
      <p:sp>
        <p:nvSpPr>
          <p:cNvPr id="66" name="文本框 65"/>
          <p:cNvSpPr txBox="1"/>
          <p:nvPr/>
        </p:nvSpPr>
        <p:spPr>
          <a:xfrm>
            <a:off x="8478691" y="1760848"/>
            <a:ext cx="2031317" cy="461661"/>
          </a:xfrm>
          <a:prstGeom prst="rect">
            <a:avLst/>
          </a:prstGeom>
          <a:noFill/>
        </p:spPr>
        <p:txBody>
          <a:bodyPr wrap="none" lIns="91436" tIns="45718" rIns="91436" bIns="45718" rtlCol="0">
            <a:spAutoFit/>
          </a:bodyPr>
          <a:lstStyle/>
          <a:p>
            <a:pPr defTabSz="456565"/>
            <a:r>
              <a:rPr kumimoji="1" lang="zh-CN" altLang="en-US" sz="2400" b="1" dirty="0">
                <a:solidFill>
                  <a:schemeClr val="accent4"/>
                </a:solidFill>
                <a:latin typeface="Century Gothic" panose="020B0502020202020204" pitchFamily="34" charset="0"/>
                <a:ea typeface="微软雅黑" panose="020B0503020204020204" pitchFamily="34" charset="-122"/>
                <a:cs typeface="Impact"/>
              </a:rPr>
              <a:t>点击添加标题</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grpId="0" nodeType="withEffect">
                                  <p:stCondLst>
                                    <p:cond delay="50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
                                        <p:tgtEl>
                                          <p:spTgt spid="5"/>
                                        </p:tgtEl>
                                      </p:cBhvr>
                                    </p:animEffect>
                                  </p:childTnLst>
                                </p:cTn>
                              </p:par>
                              <p:par>
                                <p:cTn id="11" presetID="16" presetClass="entr" presetSubtype="37" fill="hold" nodeType="withEffect">
                                  <p:stCondLst>
                                    <p:cond delay="500"/>
                                  </p:stCondLst>
                                  <p:childTnLst>
                                    <p:set>
                                      <p:cBhvr>
                                        <p:cTn id="12" dur="1" fill="hold">
                                          <p:stCondLst>
                                            <p:cond delay="0"/>
                                          </p:stCondLst>
                                        </p:cTn>
                                        <p:tgtEl>
                                          <p:spTgt spid="6"/>
                                        </p:tgtEl>
                                        <p:attrNameLst>
                                          <p:attrName>style.visibility</p:attrName>
                                        </p:attrNameLst>
                                      </p:cBhvr>
                                      <p:to>
                                        <p:strVal val="visible"/>
                                      </p:to>
                                    </p:set>
                                    <p:animEffect transition="in" filter="barn(outVertical)">
                                      <p:cBhvr>
                                        <p:cTn id="13" dur="500"/>
                                        <p:tgtEl>
                                          <p:spTgt spid="6"/>
                                        </p:tgtEl>
                                      </p:cBhvr>
                                    </p:animEffect>
                                  </p:childTnLst>
                                </p:cTn>
                              </p:par>
                              <p:par>
                                <p:cTn id="14" presetID="42" presetClass="entr" presetSubtype="0" fill="hold" nodeType="withEffect">
                                  <p:stCondLst>
                                    <p:cond delay="0"/>
                                  </p:stCondLst>
                                  <p:childTnLst>
                                    <p:set>
                                      <p:cBhvr>
                                        <p:cTn id="15" dur="1" fill="hold">
                                          <p:stCondLst>
                                            <p:cond delay="0"/>
                                          </p:stCondLst>
                                        </p:cTn>
                                        <p:tgtEl>
                                          <p:spTgt spid="29"/>
                                        </p:tgtEl>
                                        <p:attrNameLst>
                                          <p:attrName>style.visibility</p:attrName>
                                        </p:attrNameLst>
                                      </p:cBhvr>
                                      <p:to>
                                        <p:strVal val="visible"/>
                                      </p:to>
                                    </p:set>
                                    <p:animEffect transition="in" filter="fade">
                                      <p:cBhvr>
                                        <p:cTn id="16" dur="1000"/>
                                        <p:tgtEl>
                                          <p:spTgt spid="29"/>
                                        </p:tgtEl>
                                      </p:cBhvr>
                                    </p:animEffect>
                                    <p:anim calcmode="lin" valueType="num">
                                      <p:cBhvr>
                                        <p:cTn id="17" dur="1000" fill="hold"/>
                                        <p:tgtEl>
                                          <p:spTgt spid="29"/>
                                        </p:tgtEl>
                                        <p:attrNameLst>
                                          <p:attrName>ppt_x</p:attrName>
                                        </p:attrNameLst>
                                      </p:cBhvr>
                                      <p:tavLst>
                                        <p:tav tm="0">
                                          <p:val>
                                            <p:strVal val="#ppt_x"/>
                                          </p:val>
                                        </p:tav>
                                        <p:tav tm="100000">
                                          <p:val>
                                            <p:strVal val="#ppt_x"/>
                                          </p:val>
                                        </p:tav>
                                      </p:tavLst>
                                    </p:anim>
                                    <p:anim calcmode="lin" valueType="num">
                                      <p:cBhvr>
                                        <p:cTn id="18" dur="1000" fill="hold"/>
                                        <p:tgtEl>
                                          <p:spTgt spid="29"/>
                                        </p:tgtEl>
                                        <p:attrNameLst>
                                          <p:attrName>ppt_y</p:attrName>
                                        </p:attrNameLst>
                                      </p:cBhvr>
                                      <p:tavLst>
                                        <p:tav tm="0">
                                          <p:val>
                                            <p:strVal val="#ppt_y+.1"/>
                                          </p:val>
                                        </p:tav>
                                        <p:tav tm="100000">
                                          <p:val>
                                            <p:strVal val="#ppt_y"/>
                                          </p:val>
                                        </p:tav>
                                      </p:tavLst>
                                    </p:anim>
                                  </p:childTnLst>
                                </p:cTn>
                              </p:par>
                              <p:par>
                                <p:cTn id="19" presetID="42" presetClass="entr" presetSubtype="0" fill="hold" nodeType="withEffect">
                                  <p:stCondLst>
                                    <p:cond delay="0"/>
                                  </p:stCondLst>
                                  <p:childTnLst>
                                    <p:set>
                                      <p:cBhvr>
                                        <p:cTn id="20" dur="1" fill="hold">
                                          <p:stCondLst>
                                            <p:cond delay="0"/>
                                          </p:stCondLst>
                                        </p:cTn>
                                        <p:tgtEl>
                                          <p:spTgt spid="51"/>
                                        </p:tgtEl>
                                        <p:attrNameLst>
                                          <p:attrName>style.visibility</p:attrName>
                                        </p:attrNameLst>
                                      </p:cBhvr>
                                      <p:to>
                                        <p:strVal val="visible"/>
                                      </p:to>
                                    </p:set>
                                    <p:animEffect transition="in" filter="fade">
                                      <p:cBhvr>
                                        <p:cTn id="21" dur="1000"/>
                                        <p:tgtEl>
                                          <p:spTgt spid="51"/>
                                        </p:tgtEl>
                                      </p:cBhvr>
                                    </p:animEffect>
                                    <p:anim calcmode="lin" valueType="num">
                                      <p:cBhvr>
                                        <p:cTn id="22" dur="1000" fill="hold"/>
                                        <p:tgtEl>
                                          <p:spTgt spid="51"/>
                                        </p:tgtEl>
                                        <p:attrNameLst>
                                          <p:attrName>ppt_x</p:attrName>
                                        </p:attrNameLst>
                                      </p:cBhvr>
                                      <p:tavLst>
                                        <p:tav tm="0">
                                          <p:val>
                                            <p:strVal val="#ppt_x"/>
                                          </p:val>
                                        </p:tav>
                                        <p:tav tm="100000">
                                          <p:val>
                                            <p:strVal val="#ppt_x"/>
                                          </p:val>
                                        </p:tav>
                                      </p:tavLst>
                                    </p:anim>
                                    <p:anim calcmode="lin" valueType="num">
                                      <p:cBhvr>
                                        <p:cTn id="23" dur="1000" fill="hold"/>
                                        <p:tgtEl>
                                          <p:spTgt spid="51"/>
                                        </p:tgtEl>
                                        <p:attrNameLst>
                                          <p:attrName>ppt_y</p:attrName>
                                        </p:attrNameLst>
                                      </p:cBhvr>
                                      <p:tavLst>
                                        <p:tav tm="0">
                                          <p:val>
                                            <p:strVal val="#ppt_y+.1"/>
                                          </p:val>
                                        </p:tav>
                                        <p:tav tm="100000">
                                          <p:val>
                                            <p:strVal val="#ppt_y"/>
                                          </p:val>
                                        </p:tav>
                                      </p:tavLst>
                                    </p:anim>
                                  </p:childTnLst>
                                </p:cTn>
                              </p:par>
                              <p:par>
                                <p:cTn id="24" presetID="42" presetClass="entr" presetSubtype="0" fill="hold" nodeType="withEffect">
                                  <p:stCondLst>
                                    <p:cond delay="0"/>
                                  </p:stCondLst>
                                  <p:childTnLst>
                                    <p:set>
                                      <p:cBhvr>
                                        <p:cTn id="25" dur="1" fill="hold">
                                          <p:stCondLst>
                                            <p:cond delay="0"/>
                                          </p:stCondLst>
                                        </p:cTn>
                                        <p:tgtEl>
                                          <p:spTgt spid="38"/>
                                        </p:tgtEl>
                                        <p:attrNameLst>
                                          <p:attrName>style.visibility</p:attrName>
                                        </p:attrNameLst>
                                      </p:cBhvr>
                                      <p:to>
                                        <p:strVal val="visible"/>
                                      </p:to>
                                    </p:set>
                                    <p:animEffect transition="in" filter="fade">
                                      <p:cBhvr>
                                        <p:cTn id="26" dur="1000"/>
                                        <p:tgtEl>
                                          <p:spTgt spid="38"/>
                                        </p:tgtEl>
                                      </p:cBhvr>
                                    </p:animEffect>
                                    <p:anim calcmode="lin" valueType="num">
                                      <p:cBhvr>
                                        <p:cTn id="27" dur="1000" fill="hold"/>
                                        <p:tgtEl>
                                          <p:spTgt spid="38"/>
                                        </p:tgtEl>
                                        <p:attrNameLst>
                                          <p:attrName>ppt_x</p:attrName>
                                        </p:attrNameLst>
                                      </p:cBhvr>
                                      <p:tavLst>
                                        <p:tav tm="0">
                                          <p:val>
                                            <p:strVal val="#ppt_x"/>
                                          </p:val>
                                        </p:tav>
                                        <p:tav tm="100000">
                                          <p:val>
                                            <p:strVal val="#ppt_x"/>
                                          </p:val>
                                        </p:tav>
                                      </p:tavLst>
                                    </p:anim>
                                    <p:anim calcmode="lin" valueType="num">
                                      <p:cBhvr>
                                        <p:cTn id="28" dur="1000" fill="hold"/>
                                        <p:tgtEl>
                                          <p:spTgt spid="38"/>
                                        </p:tgtEl>
                                        <p:attrNameLst>
                                          <p:attrName>ppt_y</p:attrName>
                                        </p:attrNameLst>
                                      </p:cBhvr>
                                      <p:tavLst>
                                        <p:tav tm="0">
                                          <p:val>
                                            <p:strVal val="#ppt_y+.1"/>
                                          </p:val>
                                        </p:tav>
                                        <p:tav tm="100000">
                                          <p:val>
                                            <p:strVal val="#ppt_y"/>
                                          </p:val>
                                        </p:tav>
                                      </p:tavLst>
                                    </p:anim>
                                  </p:childTnLst>
                                </p:cTn>
                              </p:par>
                              <p:par>
                                <p:cTn id="29" presetID="42" presetClass="entr" presetSubtype="0" fill="hold" nodeType="withEffect">
                                  <p:stCondLst>
                                    <p:cond delay="0"/>
                                  </p:stCondLst>
                                  <p:childTnLst>
                                    <p:set>
                                      <p:cBhvr>
                                        <p:cTn id="30" dur="1" fill="hold">
                                          <p:stCondLst>
                                            <p:cond delay="0"/>
                                          </p:stCondLst>
                                        </p:cTn>
                                        <p:tgtEl>
                                          <p:spTgt spid="43"/>
                                        </p:tgtEl>
                                        <p:attrNameLst>
                                          <p:attrName>style.visibility</p:attrName>
                                        </p:attrNameLst>
                                      </p:cBhvr>
                                      <p:to>
                                        <p:strVal val="visible"/>
                                      </p:to>
                                    </p:set>
                                    <p:animEffect transition="in" filter="fade">
                                      <p:cBhvr>
                                        <p:cTn id="31" dur="1000"/>
                                        <p:tgtEl>
                                          <p:spTgt spid="43"/>
                                        </p:tgtEl>
                                      </p:cBhvr>
                                    </p:animEffect>
                                    <p:anim calcmode="lin" valueType="num">
                                      <p:cBhvr>
                                        <p:cTn id="32" dur="1000" fill="hold"/>
                                        <p:tgtEl>
                                          <p:spTgt spid="43"/>
                                        </p:tgtEl>
                                        <p:attrNameLst>
                                          <p:attrName>ppt_x</p:attrName>
                                        </p:attrNameLst>
                                      </p:cBhvr>
                                      <p:tavLst>
                                        <p:tav tm="0">
                                          <p:val>
                                            <p:strVal val="#ppt_x"/>
                                          </p:val>
                                        </p:tav>
                                        <p:tav tm="100000">
                                          <p:val>
                                            <p:strVal val="#ppt_x"/>
                                          </p:val>
                                        </p:tav>
                                      </p:tavLst>
                                    </p:anim>
                                    <p:anim calcmode="lin" valueType="num">
                                      <p:cBhvr>
                                        <p:cTn id="33" dur="1000" fill="hold"/>
                                        <p:tgtEl>
                                          <p:spTgt spid="43"/>
                                        </p:tgtEl>
                                        <p:attrNameLst>
                                          <p:attrName>ppt_y</p:attrName>
                                        </p:attrNameLst>
                                      </p:cBhvr>
                                      <p:tavLst>
                                        <p:tav tm="0">
                                          <p:val>
                                            <p:strVal val="#ppt_y+.1"/>
                                          </p:val>
                                        </p:tav>
                                        <p:tav tm="100000">
                                          <p:val>
                                            <p:strVal val="#ppt_y"/>
                                          </p:val>
                                        </p:tav>
                                      </p:tavLst>
                                    </p:anim>
                                  </p:childTnLst>
                                </p:cTn>
                              </p:par>
                              <p:par>
                                <p:cTn id="34" presetID="10" presetClass="entr" presetSubtype="0" fill="hold" grpId="0" nodeType="withEffect">
                                  <p:stCondLst>
                                    <p:cond delay="0"/>
                                  </p:stCondLst>
                                  <p:childTnLst>
                                    <p:set>
                                      <p:cBhvr>
                                        <p:cTn id="35" dur="1" fill="hold">
                                          <p:stCondLst>
                                            <p:cond delay="0"/>
                                          </p:stCondLst>
                                        </p:cTn>
                                        <p:tgtEl>
                                          <p:spTgt spid="55"/>
                                        </p:tgtEl>
                                        <p:attrNameLst>
                                          <p:attrName>style.visibility</p:attrName>
                                        </p:attrNameLst>
                                      </p:cBhvr>
                                      <p:to>
                                        <p:strVal val="visible"/>
                                      </p:to>
                                    </p:set>
                                    <p:animEffect transition="in" filter="fade">
                                      <p:cBhvr>
                                        <p:cTn id="36" dur="500"/>
                                        <p:tgtEl>
                                          <p:spTgt spid="55"/>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56"/>
                                        </p:tgtEl>
                                        <p:attrNameLst>
                                          <p:attrName>style.visibility</p:attrName>
                                        </p:attrNameLst>
                                      </p:cBhvr>
                                      <p:to>
                                        <p:strVal val="visible"/>
                                      </p:to>
                                    </p:set>
                                    <p:animEffect transition="in" filter="fade">
                                      <p:cBhvr>
                                        <p:cTn id="39" dur="500"/>
                                        <p:tgtEl>
                                          <p:spTgt spid="56"/>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57"/>
                                        </p:tgtEl>
                                        <p:attrNameLst>
                                          <p:attrName>style.visibility</p:attrName>
                                        </p:attrNameLst>
                                      </p:cBhvr>
                                      <p:to>
                                        <p:strVal val="visible"/>
                                      </p:to>
                                    </p:set>
                                    <p:animEffect transition="in" filter="fade">
                                      <p:cBhvr>
                                        <p:cTn id="42" dur="500"/>
                                        <p:tgtEl>
                                          <p:spTgt spid="57"/>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58"/>
                                        </p:tgtEl>
                                        <p:attrNameLst>
                                          <p:attrName>style.visibility</p:attrName>
                                        </p:attrNameLst>
                                      </p:cBhvr>
                                      <p:to>
                                        <p:strVal val="visible"/>
                                      </p:to>
                                    </p:set>
                                    <p:animEffect transition="in" filter="fade">
                                      <p:cBhvr>
                                        <p:cTn id="45" dur="500"/>
                                        <p:tgtEl>
                                          <p:spTgt spid="58"/>
                                        </p:tgtEl>
                                      </p:cBhvr>
                                    </p:animEffect>
                                  </p:childTnLst>
                                </p:cTn>
                              </p:par>
                            </p:childTnLst>
                          </p:cTn>
                        </p:par>
                        <p:par>
                          <p:cTn id="46" fill="hold">
                            <p:stCondLst>
                              <p:cond delay="500"/>
                            </p:stCondLst>
                            <p:childTnLst>
                              <p:par>
                                <p:cTn id="47" presetID="10" presetClass="entr" presetSubtype="0" fill="hold" grpId="0" nodeType="afterEffect">
                                  <p:stCondLst>
                                    <p:cond delay="0"/>
                                  </p:stCondLst>
                                  <p:childTnLst>
                                    <p:set>
                                      <p:cBhvr>
                                        <p:cTn id="48" dur="1" fill="hold">
                                          <p:stCondLst>
                                            <p:cond delay="0"/>
                                          </p:stCondLst>
                                        </p:cTn>
                                        <p:tgtEl>
                                          <p:spTgt spid="59"/>
                                        </p:tgtEl>
                                        <p:attrNameLst>
                                          <p:attrName>style.visibility</p:attrName>
                                        </p:attrNameLst>
                                      </p:cBhvr>
                                      <p:to>
                                        <p:strVal val="visible"/>
                                      </p:to>
                                    </p:set>
                                    <p:animEffect transition="in" filter="fade">
                                      <p:cBhvr>
                                        <p:cTn id="49" dur="500"/>
                                        <p:tgtEl>
                                          <p:spTgt spid="59"/>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60"/>
                                        </p:tgtEl>
                                        <p:attrNameLst>
                                          <p:attrName>style.visibility</p:attrName>
                                        </p:attrNameLst>
                                      </p:cBhvr>
                                      <p:to>
                                        <p:strVal val="visible"/>
                                      </p:to>
                                    </p:set>
                                    <p:animEffect transition="in" filter="fade">
                                      <p:cBhvr>
                                        <p:cTn id="52" dur="500"/>
                                        <p:tgtEl>
                                          <p:spTgt spid="60"/>
                                        </p:tgtEl>
                                      </p:cBhvr>
                                    </p:animEffect>
                                  </p:childTnLst>
                                </p:cTn>
                              </p:par>
                            </p:childTnLst>
                          </p:cTn>
                        </p:par>
                        <p:par>
                          <p:cTn id="53" fill="hold">
                            <p:stCondLst>
                              <p:cond delay="1000"/>
                            </p:stCondLst>
                            <p:childTnLst>
                              <p:par>
                                <p:cTn id="54" presetID="10" presetClass="entr" presetSubtype="0" fill="hold" grpId="0" nodeType="afterEffect">
                                  <p:stCondLst>
                                    <p:cond delay="0"/>
                                  </p:stCondLst>
                                  <p:childTnLst>
                                    <p:set>
                                      <p:cBhvr>
                                        <p:cTn id="55" dur="1" fill="hold">
                                          <p:stCondLst>
                                            <p:cond delay="0"/>
                                          </p:stCondLst>
                                        </p:cTn>
                                        <p:tgtEl>
                                          <p:spTgt spid="61"/>
                                        </p:tgtEl>
                                        <p:attrNameLst>
                                          <p:attrName>style.visibility</p:attrName>
                                        </p:attrNameLst>
                                      </p:cBhvr>
                                      <p:to>
                                        <p:strVal val="visible"/>
                                      </p:to>
                                    </p:set>
                                    <p:animEffect transition="in" filter="fade">
                                      <p:cBhvr>
                                        <p:cTn id="56" dur="500"/>
                                        <p:tgtEl>
                                          <p:spTgt spid="61"/>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62"/>
                                        </p:tgtEl>
                                        <p:attrNameLst>
                                          <p:attrName>style.visibility</p:attrName>
                                        </p:attrNameLst>
                                      </p:cBhvr>
                                      <p:to>
                                        <p:strVal val="visible"/>
                                      </p:to>
                                    </p:set>
                                    <p:animEffect transition="in" filter="fade">
                                      <p:cBhvr>
                                        <p:cTn id="59" dur="500"/>
                                        <p:tgtEl>
                                          <p:spTgt spid="62"/>
                                        </p:tgtEl>
                                      </p:cBhvr>
                                    </p:animEffect>
                                  </p:childTnLst>
                                </p:cTn>
                              </p:par>
                            </p:childTnLst>
                          </p:cTn>
                        </p:par>
                        <p:par>
                          <p:cTn id="60" fill="hold">
                            <p:stCondLst>
                              <p:cond delay="1500"/>
                            </p:stCondLst>
                            <p:childTnLst>
                              <p:par>
                                <p:cTn id="61" presetID="10" presetClass="entr" presetSubtype="0" fill="hold" grpId="0" nodeType="afterEffect">
                                  <p:stCondLst>
                                    <p:cond delay="0"/>
                                  </p:stCondLst>
                                  <p:childTnLst>
                                    <p:set>
                                      <p:cBhvr>
                                        <p:cTn id="62" dur="1" fill="hold">
                                          <p:stCondLst>
                                            <p:cond delay="0"/>
                                          </p:stCondLst>
                                        </p:cTn>
                                        <p:tgtEl>
                                          <p:spTgt spid="63"/>
                                        </p:tgtEl>
                                        <p:attrNameLst>
                                          <p:attrName>style.visibility</p:attrName>
                                        </p:attrNameLst>
                                      </p:cBhvr>
                                      <p:to>
                                        <p:strVal val="visible"/>
                                      </p:to>
                                    </p:set>
                                    <p:animEffect transition="in" filter="fade">
                                      <p:cBhvr>
                                        <p:cTn id="63" dur="500"/>
                                        <p:tgtEl>
                                          <p:spTgt spid="63"/>
                                        </p:tgtEl>
                                      </p:cBhvr>
                                    </p:animEffect>
                                  </p:childTnLst>
                                </p:cTn>
                              </p:par>
                              <p:par>
                                <p:cTn id="64" presetID="10" presetClass="entr" presetSubtype="0" fill="hold" grpId="0" nodeType="withEffect">
                                  <p:stCondLst>
                                    <p:cond delay="0"/>
                                  </p:stCondLst>
                                  <p:childTnLst>
                                    <p:set>
                                      <p:cBhvr>
                                        <p:cTn id="65" dur="1" fill="hold">
                                          <p:stCondLst>
                                            <p:cond delay="0"/>
                                          </p:stCondLst>
                                        </p:cTn>
                                        <p:tgtEl>
                                          <p:spTgt spid="64"/>
                                        </p:tgtEl>
                                        <p:attrNameLst>
                                          <p:attrName>style.visibility</p:attrName>
                                        </p:attrNameLst>
                                      </p:cBhvr>
                                      <p:to>
                                        <p:strVal val="visible"/>
                                      </p:to>
                                    </p:set>
                                    <p:animEffect transition="in" filter="fade">
                                      <p:cBhvr>
                                        <p:cTn id="66" dur="500"/>
                                        <p:tgtEl>
                                          <p:spTgt spid="64"/>
                                        </p:tgtEl>
                                      </p:cBhvr>
                                    </p:animEffect>
                                  </p:childTnLst>
                                </p:cTn>
                              </p:par>
                            </p:childTnLst>
                          </p:cTn>
                        </p:par>
                        <p:par>
                          <p:cTn id="67" fill="hold">
                            <p:stCondLst>
                              <p:cond delay="2000"/>
                            </p:stCondLst>
                            <p:childTnLst>
                              <p:par>
                                <p:cTn id="68" presetID="10" presetClass="entr" presetSubtype="0" fill="hold" grpId="0" nodeType="afterEffect">
                                  <p:stCondLst>
                                    <p:cond delay="0"/>
                                  </p:stCondLst>
                                  <p:childTnLst>
                                    <p:set>
                                      <p:cBhvr>
                                        <p:cTn id="69" dur="1" fill="hold">
                                          <p:stCondLst>
                                            <p:cond delay="0"/>
                                          </p:stCondLst>
                                        </p:cTn>
                                        <p:tgtEl>
                                          <p:spTgt spid="65"/>
                                        </p:tgtEl>
                                        <p:attrNameLst>
                                          <p:attrName>style.visibility</p:attrName>
                                        </p:attrNameLst>
                                      </p:cBhvr>
                                      <p:to>
                                        <p:strVal val="visible"/>
                                      </p:to>
                                    </p:set>
                                    <p:animEffect transition="in" filter="fade">
                                      <p:cBhvr>
                                        <p:cTn id="70" dur="500"/>
                                        <p:tgtEl>
                                          <p:spTgt spid="65"/>
                                        </p:tgtEl>
                                      </p:cBhvr>
                                    </p:animEffect>
                                  </p:childTnLst>
                                </p:cTn>
                              </p:par>
                              <p:par>
                                <p:cTn id="71" presetID="10" presetClass="entr" presetSubtype="0" fill="hold" grpId="0" nodeType="withEffect">
                                  <p:stCondLst>
                                    <p:cond delay="0"/>
                                  </p:stCondLst>
                                  <p:childTnLst>
                                    <p:set>
                                      <p:cBhvr>
                                        <p:cTn id="72" dur="1" fill="hold">
                                          <p:stCondLst>
                                            <p:cond delay="0"/>
                                          </p:stCondLst>
                                        </p:cTn>
                                        <p:tgtEl>
                                          <p:spTgt spid="66"/>
                                        </p:tgtEl>
                                        <p:attrNameLst>
                                          <p:attrName>style.visibility</p:attrName>
                                        </p:attrNameLst>
                                      </p:cBhvr>
                                      <p:to>
                                        <p:strVal val="visible"/>
                                      </p:to>
                                    </p:set>
                                    <p:animEffect transition="in" filter="fade">
                                      <p:cBhvr>
                                        <p:cTn id="73" dur="500"/>
                                        <p:tgtEl>
                                          <p:spTgt spid="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55" grpId="0"/>
      <p:bldP spid="56" grpId="0"/>
      <p:bldP spid="57" grpId="0"/>
      <p:bldP spid="58" grpId="0"/>
      <p:bldP spid="59" grpId="0"/>
      <p:bldP spid="60" grpId="0"/>
      <p:bldP spid="61" grpId="0"/>
      <p:bldP spid="62" grpId="0"/>
      <p:bldP spid="63" grpId="0"/>
      <p:bldP spid="64" grpId="0"/>
      <p:bldP spid="65" grpId="0"/>
      <p:bldP spid="6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H_Entry_1"/>
          <p:cNvSpPr/>
          <p:nvPr>
            <p:custDataLst>
              <p:tags r:id="rId1"/>
            </p:custDataLst>
          </p:nvPr>
        </p:nvSpPr>
        <p:spPr>
          <a:xfrm>
            <a:off x="4089400" y="246061"/>
            <a:ext cx="4016089" cy="498614"/>
          </a:xfrm>
          <a:prstGeom prst="roundRect">
            <a:avLst>
              <a:gd name="adj" fmla="val 9124"/>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r>
              <a:rPr lang="zh-CN" altLang="en-US" sz="2800" spc="200" dirty="0">
                <a:solidFill>
                  <a:schemeClr val="tx1">
                    <a:lumMod val="75000"/>
                    <a:lumOff val="25000"/>
                  </a:schemeClr>
                </a:solidFill>
                <a:latin typeface="微软雅黑" panose="020B0503020204020204" pitchFamily="34" charset="-122"/>
                <a:ea typeface="微软雅黑" panose="020B0503020204020204" pitchFamily="34" charset="-122"/>
              </a:rPr>
              <a:t>此处输入您的标题</a:t>
            </a:r>
          </a:p>
        </p:txBody>
      </p:sp>
      <p:sp>
        <p:nvSpPr>
          <p:cNvPr id="5" name="矩形 4"/>
          <p:cNvSpPr/>
          <p:nvPr/>
        </p:nvSpPr>
        <p:spPr>
          <a:xfrm>
            <a:off x="4025900" y="795933"/>
            <a:ext cx="4154344" cy="261610"/>
          </a:xfrm>
          <a:prstGeom prst="rect">
            <a:avLst/>
          </a:prstGeom>
        </p:spPr>
        <p:txBody>
          <a:bodyPr wrap="square">
            <a:spAutoFit/>
          </a:bodyPr>
          <a:lstStyle/>
          <a:p>
            <a:pPr algn="ctr"/>
            <a:r>
              <a:rPr lang="en-US" altLang="zh-CN" sz="1100" dirty="0">
                <a:solidFill>
                  <a:schemeClr val="tx1">
                    <a:lumMod val="75000"/>
                    <a:lumOff val="25000"/>
                  </a:schemeClr>
                </a:solidFill>
                <a:latin typeface="微软雅黑" panose="020B0503020204020204" pitchFamily="34" charset="-122"/>
                <a:ea typeface="微软雅黑" panose="020B0503020204020204" pitchFamily="34" charset="-122"/>
              </a:rPr>
              <a:t>LOREM IPSUM DOLOR SIT AMET CONSECTETUER LOREM</a:t>
            </a:r>
            <a:endParaRPr lang="zh-CN" altLang="en-US" sz="1100" dirty="0"/>
          </a:p>
        </p:txBody>
      </p:sp>
      <p:cxnSp>
        <p:nvCxnSpPr>
          <p:cNvPr id="6" name="直接连接符 5"/>
          <p:cNvCxnSpPr/>
          <p:nvPr/>
        </p:nvCxnSpPr>
        <p:spPr>
          <a:xfrm>
            <a:off x="460301" y="761806"/>
            <a:ext cx="11363399" cy="0"/>
          </a:xfrm>
          <a:prstGeom prst="line">
            <a:avLst/>
          </a:prstGeom>
          <a:ln>
            <a:solidFill>
              <a:srgbClr val="FBB040"/>
            </a:solidFill>
          </a:ln>
        </p:spPr>
        <p:style>
          <a:lnRef idx="1">
            <a:schemeClr val="accent1"/>
          </a:lnRef>
          <a:fillRef idx="0">
            <a:schemeClr val="accent1"/>
          </a:fillRef>
          <a:effectRef idx="0">
            <a:schemeClr val="accent1"/>
          </a:effectRef>
          <a:fontRef idx="minor">
            <a:schemeClr val="tx1"/>
          </a:fontRef>
        </p:style>
      </p:cxnSp>
      <p:sp>
        <p:nvSpPr>
          <p:cNvPr id="7" name="椭圆 6"/>
          <p:cNvSpPr/>
          <p:nvPr/>
        </p:nvSpPr>
        <p:spPr>
          <a:xfrm>
            <a:off x="4269960" y="446473"/>
            <a:ext cx="119307" cy="119307"/>
          </a:xfrm>
          <a:prstGeom prst="ellipse">
            <a:avLst/>
          </a:prstGeom>
          <a:solidFill>
            <a:srgbClr val="FBB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7744679" y="446473"/>
            <a:ext cx="119307" cy="119307"/>
          </a:xfrm>
          <a:prstGeom prst="ellipse">
            <a:avLst/>
          </a:prstGeom>
          <a:solidFill>
            <a:srgbClr val="FBB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8"/>
          <p:cNvGrpSpPr/>
          <p:nvPr/>
        </p:nvGrpSpPr>
        <p:grpSpPr>
          <a:xfrm>
            <a:off x="2680653" y="1564208"/>
            <a:ext cx="7159625" cy="3470275"/>
            <a:chOff x="2665413" y="1754188"/>
            <a:chExt cx="7159625" cy="3470275"/>
          </a:xfrm>
        </p:grpSpPr>
        <p:sp>
          <p:nvSpPr>
            <p:cNvPr id="10" name="Freeform 5"/>
            <p:cNvSpPr/>
            <p:nvPr/>
          </p:nvSpPr>
          <p:spPr bwMode="auto">
            <a:xfrm>
              <a:off x="5637213" y="2106613"/>
              <a:ext cx="3979862" cy="2605088"/>
            </a:xfrm>
            <a:custGeom>
              <a:avLst/>
              <a:gdLst>
                <a:gd name="T0" fmla="*/ 874 w 939"/>
                <a:gd name="T1" fmla="*/ 75 h 614"/>
                <a:gd name="T2" fmla="*/ 753 w 939"/>
                <a:gd name="T3" fmla="*/ 47 h 614"/>
                <a:gd name="T4" fmla="*/ 669 w 939"/>
                <a:gd name="T5" fmla="*/ 39 h 614"/>
                <a:gd name="T6" fmla="*/ 563 w 939"/>
                <a:gd name="T7" fmla="*/ 6 h 614"/>
                <a:gd name="T8" fmla="*/ 495 w 939"/>
                <a:gd name="T9" fmla="*/ 37 h 614"/>
                <a:gd name="T10" fmla="*/ 441 w 939"/>
                <a:gd name="T11" fmla="*/ 59 h 614"/>
                <a:gd name="T12" fmla="*/ 439 w 939"/>
                <a:gd name="T13" fmla="*/ 74 h 614"/>
                <a:gd name="T14" fmla="*/ 438 w 939"/>
                <a:gd name="T15" fmla="*/ 92 h 614"/>
                <a:gd name="T16" fmla="*/ 427 w 939"/>
                <a:gd name="T17" fmla="*/ 59 h 614"/>
                <a:gd name="T18" fmla="*/ 404 w 939"/>
                <a:gd name="T19" fmla="*/ 65 h 614"/>
                <a:gd name="T20" fmla="*/ 370 w 939"/>
                <a:gd name="T21" fmla="*/ 81 h 614"/>
                <a:gd name="T22" fmla="*/ 314 w 939"/>
                <a:gd name="T23" fmla="*/ 87 h 614"/>
                <a:gd name="T24" fmla="*/ 292 w 939"/>
                <a:gd name="T25" fmla="*/ 83 h 614"/>
                <a:gd name="T26" fmla="*/ 246 w 939"/>
                <a:gd name="T27" fmla="*/ 108 h 614"/>
                <a:gd name="T28" fmla="*/ 251 w 939"/>
                <a:gd name="T29" fmla="*/ 75 h 614"/>
                <a:gd name="T30" fmla="*/ 147 w 939"/>
                <a:gd name="T31" fmla="*/ 98 h 614"/>
                <a:gd name="T32" fmla="*/ 109 w 939"/>
                <a:gd name="T33" fmla="*/ 146 h 614"/>
                <a:gd name="T34" fmla="*/ 155 w 939"/>
                <a:gd name="T35" fmla="*/ 170 h 614"/>
                <a:gd name="T36" fmla="*/ 182 w 939"/>
                <a:gd name="T37" fmla="*/ 110 h 614"/>
                <a:gd name="T38" fmla="*/ 182 w 939"/>
                <a:gd name="T39" fmla="*/ 135 h 614"/>
                <a:gd name="T40" fmla="*/ 198 w 939"/>
                <a:gd name="T41" fmla="*/ 166 h 614"/>
                <a:gd name="T42" fmla="*/ 145 w 939"/>
                <a:gd name="T43" fmla="*/ 182 h 614"/>
                <a:gd name="T44" fmla="*/ 123 w 939"/>
                <a:gd name="T45" fmla="*/ 181 h 614"/>
                <a:gd name="T46" fmla="*/ 76 w 939"/>
                <a:gd name="T47" fmla="*/ 206 h 614"/>
                <a:gd name="T48" fmla="*/ 41 w 939"/>
                <a:gd name="T49" fmla="*/ 250 h 614"/>
                <a:gd name="T50" fmla="*/ 77 w 939"/>
                <a:gd name="T51" fmla="*/ 273 h 614"/>
                <a:gd name="T52" fmla="*/ 110 w 939"/>
                <a:gd name="T53" fmla="*/ 241 h 614"/>
                <a:gd name="T54" fmla="*/ 152 w 939"/>
                <a:gd name="T55" fmla="*/ 260 h 614"/>
                <a:gd name="T56" fmla="*/ 151 w 939"/>
                <a:gd name="T57" fmla="*/ 251 h 614"/>
                <a:gd name="T58" fmla="*/ 174 w 939"/>
                <a:gd name="T59" fmla="*/ 253 h 614"/>
                <a:gd name="T60" fmla="*/ 194 w 939"/>
                <a:gd name="T61" fmla="*/ 256 h 614"/>
                <a:gd name="T62" fmla="*/ 239 w 939"/>
                <a:gd name="T63" fmla="*/ 282 h 614"/>
                <a:gd name="T64" fmla="*/ 215 w 939"/>
                <a:gd name="T65" fmla="*/ 306 h 614"/>
                <a:gd name="T66" fmla="*/ 160 w 939"/>
                <a:gd name="T67" fmla="*/ 307 h 614"/>
                <a:gd name="T68" fmla="*/ 117 w 939"/>
                <a:gd name="T69" fmla="*/ 280 h 614"/>
                <a:gd name="T70" fmla="*/ 73 w 939"/>
                <a:gd name="T71" fmla="*/ 287 h 614"/>
                <a:gd name="T72" fmla="*/ 23 w 939"/>
                <a:gd name="T73" fmla="*/ 323 h 614"/>
                <a:gd name="T74" fmla="*/ 4 w 939"/>
                <a:gd name="T75" fmla="*/ 383 h 614"/>
                <a:gd name="T76" fmla="*/ 42 w 939"/>
                <a:gd name="T77" fmla="*/ 430 h 614"/>
                <a:gd name="T78" fmla="*/ 112 w 939"/>
                <a:gd name="T79" fmla="*/ 429 h 614"/>
                <a:gd name="T80" fmla="*/ 145 w 939"/>
                <a:gd name="T81" fmla="*/ 485 h 614"/>
                <a:gd name="T82" fmla="*/ 150 w 939"/>
                <a:gd name="T83" fmla="*/ 547 h 614"/>
                <a:gd name="T84" fmla="*/ 181 w 939"/>
                <a:gd name="T85" fmla="*/ 613 h 614"/>
                <a:gd name="T86" fmla="*/ 241 w 939"/>
                <a:gd name="T87" fmla="*/ 578 h 614"/>
                <a:gd name="T88" fmla="*/ 275 w 939"/>
                <a:gd name="T89" fmla="*/ 522 h 614"/>
                <a:gd name="T90" fmla="*/ 283 w 939"/>
                <a:gd name="T91" fmla="*/ 454 h 614"/>
                <a:gd name="T92" fmla="*/ 320 w 939"/>
                <a:gd name="T93" fmla="*/ 413 h 614"/>
                <a:gd name="T94" fmla="*/ 276 w 939"/>
                <a:gd name="T95" fmla="*/ 384 h 614"/>
                <a:gd name="T96" fmla="*/ 240 w 939"/>
                <a:gd name="T97" fmla="*/ 323 h 614"/>
                <a:gd name="T98" fmla="*/ 278 w 939"/>
                <a:gd name="T99" fmla="*/ 362 h 614"/>
                <a:gd name="T100" fmla="*/ 338 w 939"/>
                <a:gd name="T101" fmla="*/ 373 h 614"/>
                <a:gd name="T102" fmla="*/ 334 w 939"/>
                <a:gd name="T103" fmla="*/ 340 h 614"/>
                <a:gd name="T104" fmla="*/ 329 w 939"/>
                <a:gd name="T105" fmla="*/ 320 h 614"/>
                <a:gd name="T106" fmla="*/ 409 w 939"/>
                <a:gd name="T107" fmla="*/ 344 h 614"/>
                <a:gd name="T108" fmla="*/ 484 w 939"/>
                <a:gd name="T109" fmla="*/ 359 h 614"/>
                <a:gd name="T110" fmla="*/ 558 w 939"/>
                <a:gd name="T111" fmla="*/ 423 h 614"/>
                <a:gd name="T112" fmla="*/ 602 w 939"/>
                <a:gd name="T113" fmla="*/ 386 h 614"/>
                <a:gd name="T114" fmla="*/ 650 w 939"/>
                <a:gd name="T115" fmla="*/ 286 h 614"/>
                <a:gd name="T116" fmla="*/ 679 w 939"/>
                <a:gd name="T117" fmla="*/ 279 h 614"/>
                <a:gd name="T118" fmla="*/ 749 w 939"/>
                <a:gd name="T119" fmla="*/ 198 h 614"/>
                <a:gd name="T120" fmla="*/ 788 w 939"/>
                <a:gd name="T121" fmla="*/ 147 h 614"/>
                <a:gd name="T122" fmla="*/ 858 w 939"/>
                <a:gd name="T123" fmla="*/ 139 h 614"/>
                <a:gd name="T124" fmla="*/ 856 w 939"/>
                <a:gd name="T125" fmla="*/ 167 h 6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939" h="614">
                  <a:moveTo>
                    <a:pt x="931" y="114"/>
                  </a:moveTo>
                  <a:cubicBezTo>
                    <a:pt x="929" y="112"/>
                    <a:pt x="922" y="112"/>
                    <a:pt x="921" y="110"/>
                  </a:cubicBezTo>
                  <a:cubicBezTo>
                    <a:pt x="917" y="105"/>
                    <a:pt x="935" y="111"/>
                    <a:pt x="937" y="107"/>
                  </a:cubicBezTo>
                  <a:cubicBezTo>
                    <a:pt x="939" y="104"/>
                    <a:pt x="935" y="92"/>
                    <a:pt x="935" y="89"/>
                  </a:cubicBezTo>
                  <a:cubicBezTo>
                    <a:pt x="934" y="83"/>
                    <a:pt x="933" y="77"/>
                    <a:pt x="927" y="74"/>
                  </a:cubicBezTo>
                  <a:cubicBezTo>
                    <a:pt x="921" y="72"/>
                    <a:pt x="915" y="73"/>
                    <a:pt x="910" y="72"/>
                  </a:cubicBezTo>
                  <a:cubicBezTo>
                    <a:pt x="900" y="70"/>
                    <a:pt x="894" y="63"/>
                    <a:pt x="894" y="77"/>
                  </a:cubicBezTo>
                  <a:cubicBezTo>
                    <a:pt x="888" y="77"/>
                    <a:pt x="887" y="76"/>
                    <a:pt x="882" y="75"/>
                  </a:cubicBezTo>
                  <a:cubicBezTo>
                    <a:pt x="878" y="74"/>
                    <a:pt x="878" y="75"/>
                    <a:pt x="874" y="75"/>
                  </a:cubicBezTo>
                  <a:cubicBezTo>
                    <a:pt x="870" y="76"/>
                    <a:pt x="866" y="75"/>
                    <a:pt x="861" y="75"/>
                  </a:cubicBezTo>
                  <a:cubicBezTo>
                    <a:pt x="857" y="76"/>
                    <a:pt x="852" y="79"/>
                    <a:pt x="847" y="76"/>
                  </a:cubicBezTo>
                  <a:cubicBezTo>
                    <a:pt x="844" y="74"/>
                    <a:pt x="841" y="70"/>
                    <a:pt x="839" y="67"/>
                  </a:cubicBezTo>
                  <a:cubicBezTo>
                    <a:pt x="834" y="62"/>
                    <a:pt x="833" y="62"/>
                    <a:pt x="825" y="62"/>
                  </a:cubicBezTo>
                  <a:cubicBezTo>
                    <a:pt x="821" y="62"/>
                    <a:pt x="816" y="64"/>
                    <a:pt x="812" y="64"/>
                  </a:cubicBezTo>
                  <a:cubicBezTo>
                    <a:pt x="800" y="65"/>
                    <a:pt x="801" y="54"/>
                    <a:pt x="793" y="49"/>
                  </a:cubicBezTo>
                  <a:cubicBezTo>
                    <a:pt x="790" y="48"/>
                    <a:pt x="780" y="48"/>
                    <a:pt x="777" y="49"/>
                  </a:cubicBezTo>
                  <a:cubicBezTo>
                    <a:pt x="773" y="50"/>
                    <a:pt x="772" y="54"/>
                    <a:pt x="767" y="53"/>
                  </a:cubicBezTo>
                  <a:cubicBezTo>
                    <a:pt x="760" y="52"/>
                    <a:pt x="764" y="43"/>
                    <a:pt x="753" y="47"/>
                  </a:cubicBezTo>
                  <a:cubicBezTo>
                    <a:pt x="750" y="48"/>
                    <a:pt x="746" y="49"/>
                    <a:pt x="744" y="52"/>
                  </a:cubicBezTo>
                  <a:cubicBezTo>
                    <a:pt x="742" y="55"/>
                    <a:pt x="745" y="56"/>
                    <a:pt x="741" y="59"/>
                  </a:cubicBezTo>
                  <a:cubicBezTo>
                    <a:pt x="737" y="61"/>
                    <a:pt x="735" y="57"/>
                    <a:pt x="732" y="57"/>
                  </a:cubicBezTo>
                  <a:cubicBezTo>
                    <a:pt x="730" y="56"/>
                    <a:pt x="727" y="57"/>
                    <a:pt x="724" y="57"/>
                  </a:cubicBezTo>
                  <a:cubicBezTo>
                    <a:pt x="720" y="56"/>
                    <a:pt x="714" y="53"/>
                    <a:pt x="710" y="55"/>
                  </a:cubicBezTo>
                  <a:cubicBezTo>
                    <a:pt x="705" y="58"/>
                    <a:pt x="708" y="60"/>
                    <a:pt x="702" y="59"/>
                  </a:cubicBezTo>
                  <a:cubicBezTo>
                    <a:pt x="699" y="58"/>
                    <a:pt x="693" y="55"/>
                    <a:pt x="691" y="52"/>
                  </a:cubicBezTo>
                  <a:cubicBezTo>
                    <a:pt x="690" y="49"/>
                    <a:pt x="692" y="45"/>
                    <a:pt x="691" y="42"/>
                  </a:cubicBezTo>
                  <a:cubicBezTo>
                    <a:pt x="688" y="37"/>
                    <a:pt x="674" y="37"/>
                    <a:pt x="669" y="39"/>
                  </a:cubicBezTo>
                  <a:cubicBezTo>
                    <a:pt x="667" y="40"/>
                    <a:pt x="665" y="43"/>
                    <a:pt x="663" y="44"/>
                  </a:cubicBezTo>
                  <a:cubicBezTo>
                    <a:pt x="660" y="45"/>
                    <a:pt x="657" y="43"/>
                    <a:pt x="655" y="43"/>
                  </a:cubicBezTo>
                  <a:cubicBezTo>
                    <a:pt x="648" y="42"/>
                    <a:pt x="642" y="38"/>
                    <a:pt x="635" y="38"/>
                  </a:cubicBezTo>
                  <a:cubicBezTo>
                    <a:pt x="629" y="37"/>
                    <a:pt x="621" y="41"/>
                    <a:pt x="619" y="34"/>
                  </a:cubicBezTo>
                  <a:cubicBezTo>
                    <a:pt x="617" y="29"/>
                    <a:pt x="621" y="20"/>
                    <a:pt x="617" y="15"/>
                  </a:cubicBezTo>
                  <a:cubicBezTo>
                    <a:pt x="613" y="9"/>
                    <a:pt x="603" y="14"/>
                    <a:pt x="598" y="14"/>
                  </a:cubicBezTo>
                  <a:cubicBezTo>
                    <a:pt x="592" y="14"/>
                    <a:pt x="589" y="12"/>
                    <a:pt x="586" y="8"/>
                  </a:cubicBezTo>
                  <a:cubicBezTo>
                    <a:pt x="582" y="3"/>
                    <a:pt x="579" y="0"/>
                    <a:pt x="571" y="2"/>
                  </a:cubicBezTo>
                  <a:cubicBezTo>
                    <a:pt x="568" y="3"/>
                    <a:pt x="564" y="4"/>
                    <a:pt x="563" y="6"/>
                  </a:cubicBezTo>
                  <a:cubicBezTo>
                    <a:pt x="563" y="7"/>
                    <a:pt x="563" y="10"/>
                    <a:pt x="563" y="11"/>
                  </a:cubicBezTo>
                  <a:cubicBezTo>
                    <a:pt x="561" y="12"/>
                    <a:pt x="560" y="12"/>
                    <a:pt x="559" y="13"/>
                  </a:cubicBezTo>
                  <a:cubicBezTo>
                    <a:pt x="554" y="17"/>
                    <a:pt x="551" y="19"/>
                    <a:pt x="543" y="18"/>
                  </a:cubicBezTo>
                  <a:cubicBezTo>
                    <a:pt x="539" y="17"/>
                    <a:pt x="537" y="15"/>
                    <a:pt x="533" y="15"/>
                  </a:cubicBezTo>
                  <a:cubicBezTo>
                    <a:pt x="531" y="15"/>
                    <a:pt x="528" y="17"/>
                    <a:pt x="527" y="17"/>
                  </a:cubicBezTo>
                  <a:cubicBezTo>
                    <a:pt x="524" y="18"/>
                    <a:pt x="522" y="18"/>
                    <a:pt x="520" y="19"/>
                  </a:cubicBezTo>
                  <a:cubicBezTo>
                    <a:pt x="515" y="21"/>
                    <a:pt x="511" y="22"/>
                    <a:pt x="506" y="23"/>
                  </a:cubicBezTo>
                  <a:cubicBezTo>
                    <a:pt x="500" y="24"/>
                    <a:pt x="497" y="26"/>
                    <a:pt x="495" y="31"/>
                  </a:cubicBezTo>
                  <a:cubicBezTo>
                    <a:pt x="495" y="34"/>
                    <a:pt x="497" y="35"/>
                    <a:pt x="495" y="37"/>
                  </a:cubicBezTo>
                  <a:cubicBezTo>
                    <a:pt x="492" y="39"/>
                    <a:pt x="489" y="36"/>
                    <a:pt x="487" y="36"/>
                  </a:cubicBezTo>
                  <a:cubicBezTo>
                    <a:pt x="482" y="35"/>
                    <a:pt x="478" y="37"/>
                    <a:pt x="473" y="39"/>
                  </a:cubicBezTo>
                  <a:cubicBezTo>
                    <a:pt x="470" y="40"/>
                    <a:pt x="463" y="41"/>
                    <a:pt x="466" y="47"/>
                  </a:cubicBezTo>
                  <a:cubicBezTo>
                    <a:pt x="469" y="51"/>
                    <a:pt x="476" y="48"/>
                    <a:pt x="474" y="56"/>
                  </a:cubicBezTo>
                  <a:cubicBezTo>
                    <a:pt x="467" y="57"/>
                    <a:pt x="463" y="53"/>
                    <a:pt x="457" y="52"/>
                  </a:cubicBezTo>
                  <a:cubicBezTo>
                    <a:pt x="455" y="52"/>
                    <a:pt x="450" y="53"/>
                    <a:pt x="449" y="54"/>
                  </a:cubicBezTo>
                  <a:cubicBezTo>
                    <a:pt x="445" y="56"/>
                    <a:pt x="447" y="57"/>
                    <a:pt x="446" y="61"/>
                  </a:cubicBezTo>
                  <a:cubicBezTo>
                    <a:pt x="446" y="60"/>
                    <a:pt x="446" y="60"/>
                    <a:pt x="446" y="60"/>
                  </a:cubicBezTo>
                  <a:cubicBezTo>
                    <a:pt x="444" y="61"/>
                    <a:pt x="442" y="61"/>
                    <a:pt x="441" y="59"/>
                  </a:cubicBezTo>
                  <a:cubicBezTo>
                    <a:pt x="441" y="58"/>
                    <a:pt x="439" y="56"/>
                    <a:pt x="440" y="55"/>
                  </a:cubicBezTo>
                  <a:cubicBezTo>
                    <a:pt x="440" y="53"/>
                    <a:pt x="441" y="52"/>
                    <a:pt x="441" y="50"/>
                  </a:cubicBezTo>
                  <a:cubicBezTo>
                    <a:pt x="442" y="49"/>
                    <a:pt x="441" y="48"/>
                    <a:pt x="440" y="47"/>
                  </a:cubicBezTo>
                  <a:cubicBezTo>
                    <a:pt x="438" y="42"/>
                    <a:pt x="437" y="52"/>
                    <a:pt x="437" y="53"/>
                  </a:cubicBezTo>
                  <a:cubicBezTo>
                    <a:pt x="435" y="55"/>
                    <a:pt x="433" y="53"/>
                    <a:pt x="432" y="55"/>
                  </a:cubicBezTo>
                  <a:cubicBezTo>
                    <a:pt x="432" y="58"/>
                    <a:pt x="434" y="60"/>
                    <a:pt x="434" y="63"/>
                  </a:cubicBezTo>
                  <a:cubicBezTo>
                    <a:pt x="434" y="64"/>
                    <a:pt x="433" y="65"/>
                    <a:pt x="433" y="66"/>
                  </a:cubicBezTo>
                  <a:cubicBezTo>
                    <a:pt x="433" y="67"/>
                    <a:pt x="435" y="69"/>
                    <a:pt x="436" y="70"/>
                  </a:cubicBezTo>
                  <a:cubicBezTo>
                    <a:pt x="437" y="71"/>
                    <a:pt x="438" y="73"/>
                    <a:pt x="439" y="74"/>
                  </a:cubicBezTo>
                  <a:cubicBezTo>
                    <a:pt x="443" y="75"/>
                    <a:pt x="447" y="73"/>
                    <a:pt x="450" y="75"/>
                  </a:cubicBezTo>
                  <a:cubicBezTo>
                    <a:pt x="452" y="76"/>
                    <a:pt x="455" y="79"/>
                    <a:pt x="455" y="81"/>
                  </a:cubicBezTo>
                  <a:cubicBezTo>
                    <a:pt x="455" y="82"/>
                    <a:pt x="456" y="85"/>
                    <a:pt x="455" y="86"/>
                  </a:cubicBezTo>
                  <a:cubicBezTo>
                    <a:pt x="455" y="87"/>
                    <a:pt x="453" y="87"/>
                    <a:pt x="451" y="86"/>
                  </a:cubicBezTo>
                  <a:cubicBezTo>
                    <a:pt x="450" y="86"/>
                    <a:pt x="450" y="86"/>
                    <a:pt x="450" y="84"/>
                  </a:cubicBezTo>
                  <a:cubicBezTo>
                    <a:pt x="449" y="82"/>
                    <a:pt x="449" y="81"/>
                    <a:pt x="447" y="80"/>
                  </a:cubicBezTo>
                  <a:cubicBezTo>
                    <a:pt x="444" y="78"/>
                    <a:pt x="437" y="78"/>
                    <a:pt x="435" y="82"/>
                  </a:cubicBezTo>
                  <a:cubicBezTo>
                    <a:pt x="434" y="83"/>
                    <a:pt x="435" y="85"/>
                    <a:pt x="436" y="86"/>
                  </a:cubicBezTo>
                  <a:cubicBezTo>
                    <a:pt x="437" y="88"/>
                    <a:pt x="438" y="90"/>
                    <a:pt x="438" y="92"/>
                  </a:cubicBezTo>
                  <a:cubicBezTo>
                    <a:pt x="436" y="98"/>
                    <a:pt x="427" y="98"/>
                    <a:pt x="423" y="98"/>
                  </a:cubicBezTo>
                  <a:cubicBezTo>
                    <a:pt x="421" y="98"/>
                    <a:pt x="418" y="97"/>
                    <a:pt x="416" y="97"/>
                  </a:cubicBezTo>
                  <a:cubicBezTo>
                    <a:pt x="415" y="94"/>
                    <a:pt x="420" y="93"/>
                    <a:pt x="422" y="92"/>
                  </a:cubicBezTo>
                  <a:cubicBezTo>
                    <a:pt x="425" y="91"/>
                    <a:pt x="426" y="87"/>
                    <a:pt x="427" y="85"/>
                  </a:cubicBezTo>
                  <a:cubicBezTo>
                    <a:pt x="428" y="82"/>
                    <a:pt x="429" y="79"/>
                    <a:pt x="427" y="77"/>
                  </a:cubicBezTo>
                  <a:cubicBezTo>
                    <a:pt x="427" y="76"/>
                    <a:pt x="426" y="76"/>
                    <a:pt x="426" y="75"/>
                  </a:cubicBezTo>
                  <a:cubicBezTo>
                    <a:pt x="425" y="74"/>
                    <a:pt x="426" y="72"/>
                    <a:pt x="426" y="71"/>
                  </a:cubicBezTo>
                  <a:cubicBezTo>
                    <a:pt x="426" y="69"/>
                    <a:pt x="425" y="67"/>
                    <a:pt x="426" y="65"/>
                  </a:cubicBezTo>
                  <a:cubicBezTo>
                    <a:pt x="426" y="63"/>
                    <a:pt x="428" y="60"/>
                    <a:pt x="427" y="59"/>
                  </a:cubicBezTo>
                  <a:cubicBezTo>
                    <a:pt x="426" y="58"/>
                    <a:pt x="425" y="59"/>
                    <a:pt x="425" y="57"/>
                  </a:cubicBezTo>
                  <a:cubicBezTo>
                    <a:pt x="423" y="55"/>
                    <a:pt x="431" y="50"/>
                    <a:pt x="426" y="48"/>
                  </a:cubicBezTo>
                  <a:cubicBezTo>
                    <a:pt x="426" y="47"/>
                    <a:pt x="424" y="48"/>
                    <a:pt x="424" y="47"/>
                  </a:cubicBezTo>
                  <a:cubicBezTo>
                    <a:pt x="423" y="47"/>
                    <a:pt x="422" y="47"/>
                    <a:pt x="421" y="47"/>
                  </a:cubicBezTo>
                  <a:cubicBezTo>
                    <a:pt x="419" y="46"/>
                    <a:pt x="417" y="46"/>
                    <a:pt x="416" y="47"/>
                  </a:cubicBezTo>
                  <a:cubicBezTo>
                    <a:pt x="413" y="48"/>
                    <a:pt x="412" y="49"/>
                    <a:pt x="411" y="52"/>
                  </a:cubicBezTo>
                  <a:cubicBezTo>
                    <a:pt x="411" y="54"/>
                    <a:pt x="411" y="55"/>
                    <a:pt x="409" y="56"/>
                  </a:cubicBezTo>
                  <a:cubicBezTo>
                    <a:pt x="408" y="56"/>
                    <a:pt x="407" y="56"/>
                    <a:pt x="406" y="57"/>
                  </a:cubicBezTo>
                  <a:cubicBezTo>
                    <a:pt x="404" y="59"/>
                    <a:pt x="404" y="62"/>
                    <a:pt x="404" y="65"/>
                  </a:cubicBezTo>
                  <a:cubicBezTo>
                    <a:pt x="404" y="69"/>
                    <a:pt x="408" y="70"/>
                    <a:pt x="410" y="73"/>
                  </a:cubicBezTo>
                  <a:cubicBezTo>
                    <a:pt x="411" y="75"/>
                    <a:pt x="411" y="77"/>
                    <a:pt x="410" y="79"/>
                  </a:cubicBezTo>
                  <a:cubicBezTo>
                    <a:pt x="410" y="80"/>
                    <a:pt x="410" y="80"/>
                    <a:pt x="410" y="81"/>
                  </a:cubicBezTo>
                  <a:cubicBezTo>
                    <a:pt x="411" y="86"/>
                    <a:pt x="404" y="80"/>
                    <a:pt x="402" y="80"/>
                  </a:cubicBezTo>
                  <a:cubicBezTo>
                    <a:pt x="397" y="79"/>
                    <a:pt x="392" y="79"/>
                    <a:pt x="389" y="76"/>
                  </a:cubicBezTo>
                  <a:cubicBezTo>
                    <a:pt x="387" y="74"/>
                    <a:pt x="387" y="71"/>
                    <a:pt x="386" y="70"/>
                  </a:cubicBezTo>
                  <a:cubicBezTo>
                    <a:pt x="384" y="69"/>
                    <a:pt x="379" y="69"/>
                    <a:pt x="377" y="69"/>
                  </a:cubicBezTo>
                  <a:cubicBezTo>
                    <a:pt x="374" y="69"/>
                    <a:pt x="369" y="69"/>
                    <a:pt x="369" y="73"/>
                  </a:cubicBezTo>
                  <a:cubicBezTo>
                    <a:pt x="369" y="76"/>
                    <a:pt x="376" y="79"/>
                    <a:pt x="370" y="81"/>
                  </a:cubicBezTo>
                  <a:cubicBezTo>
                    <a:pt x="366" y="82"/>
                    <a:pt x="365" y="78"/>
                    <a:pt x="362" y="78"/>
                  </a:cubicBezTo>
                  <a:cubicBezTo>
                    <a:pt x="359" y="78"/>
                    <a:pt x="357" y="81"/>
                    <a:pt x="354" y="82"/>
                  </a:cubicBezTo>
                  <a:cubicBezTo>
                    <a:pt x="352" y="83"/>
                    <a:pt x="350" y="82"/>
                    <a:pt x="348" y="83"/>
                  </a:cubicBezTo>
                  <a:cubicBezTo>
                    <a:pt x="345" y="83"/>
                    <a:pt x="339" y="85"/>
                    <a:pt x="336" y="84"/>
                  </a:cubicBezTo>
                  <a:cubicBezTo>
                    <a:pt x="334" y="83"/>
                    <a:pt x="337" y="83"/>
                    <a:pt x="336" y="80"/>
                  </a:cubicBezTo>
                  <a:cubicBezTo>
                    <a:pt x="335" y="80"/>
                    <a:pt x="333" y="79"/>
                    <a:pt x="332" y="79"/>
                  </a:cubicBezTo>
                  <a:cubicBezTo>
                    <a:pt x="329" y="79"/>
                    <a:pt x="326" y="81"/>
                    <a:pt x="323" y="82"/>
                  </a:cubicBezTo>
                  <a:cubicBezTo>
                    <a:pt x="322" y="82"/>
                    <a:pt x="320" y="84"/>
                    <a:pt x="319" y="85"/>
                  </a:cubicBezTo>
                  <a:cubicBezTo>
                    <a:pt x="317" y="86"/>
                    <a:pt x="315" y="85"/>
                    <a:pt x="314" y="87"/>
                  </a:cubicBezTo>
                  <a:cubicBezTo>
                    <a:pt x="312" y="90"/>
                    <a:pt x="312" y="93"/>
                    <a:pt x="310" y="94"/>
                  </a:cubicBezTo>
                  <a:cubicBezTo>
                    <a:pt x="308" y="95"/>
                    <a:pt x="304" y="95"/>
                    <a:pt x="302" y="94"/>
                  </a:cubicBezTo>
                  <a:cubicBezTo>
                    <a:pt x="300" y="94"/>
                    <a:pt x="298" y="94"/>
                    <a:pt x="298" y="91"/>
                  </a:cubicBezTo>
                  <a:cubicBezTo>
                    <a:pt x="298" y="88"/>
                    <a:pt x="299" y="90"/>
                    <a:pt x="301" y="89"/>
                  </a:cubicBezTo>
                  <a:cubicBezTo>
                    <a:pt x="303" y="88"/>
                    <a:pt x="303" y="88"/>
                    <a:pt x="303" y="86"/>
                  </a:cubicBezTo>
                  <a:cubicBezTo>
                    <a:pt x="303" y="85"/>
                    <a:pt x="302" y="84"/>
                    <a:pt x="302" y="84"/>
                  </a:cubicBezTo>
                  <a:cubicBezTo>
                    <a:pt x="301" y="83"/>
                    <a:pt x="302" y="82"/>
                    <a:pt x="301" y="80"/>
                  </a:cubicBezTo>
                  <a:cubicBezTo>
                    <a:pt x="300" y="79"/>
                    <a:pt x="296" y="78"/>
                    <a:pt x="294" y="79"/>
                  </a:cubicBezTo>
                  <a:cubicBezTo>
                    <a:pt x="292" y="79"/>
                    <a:pt x="292" y="80"/>
                    <a:pt x="292" y="83"/>
                  </a:cubicBezTo>
                  <a:cubicBezTo>
                    <a:pt x="292" y="86"/>
                    <a:pt x="298" y="95"/>
                    <a:pt x="291" y="96"/>
                  </a:cubicBezTo>
                  <a:cubicBezTo>
                    <a:pt x="289" y="96"/>
                    <a:pt x="288" y="94"/>
                    <a:pt x="286" y="95"/>
                  </a:cubicBezTo>
                  <a:cubicBezTo>
                    <a:pt x="284" y="95"/>
                    <a:pt x="282" y="99"/>
                    <a:pt x="280" y="100"/>
                  </a:cubicBezTo>
                  <a:cubicBezTo>
                    <a:pt x="278" y="101"/>
                    <a:pt x="277" y="99"/>
                    <a:pt x="276" y="102"/>
                  </a:cubicBezTo>
                  <a:cubicBezTo>
                    <a:pt x="274" y="104"/>
                    <a:pt x="275" y="108"/>
                    <a:pt x="273" y="109"/>
                  </a:cubicBezTo>
                  <a:cubicBezTo>
                    <a:pt x="268" y="113"/>
                    <a:pt x="266" y="106"/>
                    <a:pt x="261" y="107"/>
                  </a:cubicBezTo>
                  <a:cubicBezTo>
                    <a:pt x="258" y="108"/>
                    <a:pt x="263" y="116"/>
                    <a:pt x="256" y="113"/>
                  </a:cubicBezTo>
                  <a:cubicBezTo>
                    <a:pt x="255" y="112"/>
                    <a:pt x="254" y="111"/>
                    <a:pt x="252" y="110"/>
                  </a:cubicBezTo>
                  <a:cubicBezTo>
                    <a:pt x="249" y="110"/>
                    <a:pt x="247" y="112"/>
                    <a:pt x="246" y="108"/>
                  </a:cubicBezTo>
                  <a:cubicBezTo>
                    <a:pt x="246" y="105"/>
                    <a:pt x="247" y="102"/>
                    <a:pt x="245" y="100"/>
                  </a:cubicBezTo>
                  <a:cubicBezTo>
                    <a:pt x="243" y="96"/>
                    <a:pt x="234" y="97"/>
                    <a:pt x="235" y="91"/>
                  </a:cubicBezTo>
                  <a:cubicBezTo>
                    <a:pt x="240" y="89"/>
                    <a:pt x="242" y="94"/>
                    <a:pt x="245" y="96"/>
                  </a:cubicBezTo>
                  <a:cubicBezTo>
                    <a:pt x="248" y="97"/>
                    <a:pt x="252" y="96"/>
                    <a:pt x="255" y="97"/>
                  </a:cubicBezTo>
                  <a:cubicBezTo>
                    <a:pt x="261" y="99"/>
                    <a:pt x="266" y="98"/>
                    <a:pt x="272" y="96"/>
                  </a:cubicBezTo>
                  <a:cubicBezTo>
                    <a:pt x="274" y="96"/>
                    <a:pt x="278" y="94"/>
                    <a:pt x="279" y="92"/>
                  </a:cubicBezTo>
                  <a:cubicBezTo>
                    <a:pt x="279" y="88"/>
                    <a:pt x="273" y="86"/>
                    <a:pt x="271" y="85"/>
                  </a:cubicBezTo>
                  <a:cubicBezTo>
                    <a:pt x="266" y="83"/>
                    <a:pt x="260" y="86"/>
                    <a:pt x="258" y="81"/>
                  </a:cubicBezTo>
                  <a:cubicBezTo>
                    <a:pt x="256" y="77"/>
                    <a:pt x="256" y="76"/>
                    <a:pt x="251" y="75"/>
                  </a:cubicBezTo>
                  <a:cubicBezTo>
                    <a:pt x="241" y="73"/>
                    <a:pt x="233" y="77"/>
                    <a:pt x="227" y="67"/>
                  </a:cubicBezTo>
                  <a:cubicBezTo>
                    <a:pt x="223" y="63"/>
                    <a:pt x="216" y="61"/>
                    <a:pt x="210" y="62"/>
                  </a:cubicBezTo>
                  <a:cubicBezTo>
                    <a:pt x="208" y="63"/>
                    <a:pt x="205" y="64"/>
                    <a:pt x="203" y="65"/>
                  </a:cubicBezTo>
                  <a:cubicBezTo>
                    <a:pt x="201" y="65"/>
                    <a:pt x="199" y="67"/>
                    <a:pt x="197" y="67"/>
                  </a:cubicBezTo>
                  <a:cubicBezTo>
                    <a:pt x="195" y="68"/>
                    <a:pt x="194" y="67"/>
                    <a:pt x="192" y="67"/>
                  </a:cubicBezTo>
                  <a:cubicBezTo>
                    <a:pt x="187" y="67"/>
                    <a:pt x="186" y="69"/>
                    <a:pt x="183" y="72"/>
                  </a:cubicBezTo>
                  <a:cubicBezTo>
                    <a:pt x="180" y="75"/>
                    <a:pt x="178" y="75"/>
                    <a:pt x="174" y="76"/>
                  </a:cubicBezTo>
                  <a:cubicBezTo>
                    <a:pt x="168" y="78"/>
                    <a:pt x="167" y="86"/>
                    <a:pt x="161" y="89"/>
                  </a:cubicBezTo>
                  <a:cubicBezTo>
                    <a:pt x="156" y="91"/>
                    <a:pt x="152" y="96"/>
                    <a:pt x="147" y="98"/>
                  </a:cubicBezTo>
                  <a:cubicBezTo>
                    <a:pt x="143" y="99"/>
                    <a:pt x="138" y="101"/>
                    <a:pt x="136" y="105"/>
                  </a:cubicBezTo>
                  <a:cubicBezTo>
                    <a:pt x="136" y="107"/>
                    <a:pt x="136" y="109"/>
                    <a:pt x="135" y="111"/>
                  </a:cubicBezTo>
                  <a:cubicBezTo>
                    <a:pt x="133" y="113"/>
                    <a:pt x="130" y="113"/>
                    <a:pt x="128" y="115"/>
                  </a:cubicBezTo>
                  <a:cubicBezTo>
                    <a:pt x="128" y="116"/>
                    <a:pt x="128" y="118"/>
                    <a:pt x="127" y="119"/>
                  </a:cubicBezTo>
                  <a:cubicBezTo>
                    <a:pt x="126" y="121"/>
                    <a:pt x="123" y="120"/>
                    <a:pt x="120" y="122"/>
                  </a:cubicBezTo>
                  <a:cubicBezTo>
                    <a:pt x="117" y="123"/>
                    <a:pt x="115" y="126"/>
                    <a:pt x="112" y="127"/>
                  </a:cubicBezTo>
                  <a:cubicBezTo>
                    <a:pt x="109" y="129"/>
                    <a:pt x="107" y="131"/>
                    <a:pt x="107" y="135"/>
                  </a:cubicBezTo>
                  <a:cubicBezTo>
                    <a:pt x="106" y="137"/>
                    <a:pt x="107" y="139"/>
                    <a:pt x="107" y="142"/>
                  </a:cubicBezTo>
                  <a:cubicBezTo>
                    <a:pt x="107" y="145"/>
                    <a:pt x="107" y="144"/>
                    <a:pt x="109" y="146"/>
                  </a:cubicBezTo>
                  <a:cubicBezTo>
                    <a:pt x="111" y="148"/>
                    <a:pt x="111" y="150"/>
                    <a:pt x="113" y="152"/>
                  </a:cubicBezTo>
                  <a:cubicBezTo>
                    <a:pt x="114" y="155"/>
                    <a:pt x="117" y="156"/>
                    <a:pt x="120" y="156"/>
                  </a:cubicBezTo>
                  <a:cubicBezTo>
                    <a:pt x="126" y="154"/>
                    <a:pt x="126" y="148"/>
                    <a:pt x="131" y="146"/>
                  </a:cubicBezTo>
                  <a:cubicBezTo>
                    <a:pt x="135" y="143"/>
                    <a:pt x="136" y="148"/>
                    <a:pt x="136" y="151"/>
                  </a:cubicBezTo>
                  <a:cubicBezTo>
                    <a:pt x="136" y="152"/>
                    <a:pt x="137" y="154"/>
                    <a:pt x="137" y="155"/>
                  </a:cubicBezTo>
                  <a:cubicBezTo>
                    <a:pt x="139" y="157"/>
                    <a:pt x="141" y="157"/>
                    <a:pt x="143" y="159"/>
                  </a:cubicBezTo>
                  <a:cubicBezTo>
                    <a:pt x="144" y="162"/>
                    <a:pt x="142" y="168"/>
                    <a:pt x="144" y="170"/>
                  </a:cubicBezTo>
                  <a:cubicBezTo>
                    <a:pt x="145" y="170"/>
                    <a:pt x="149" y="172"/>
                    <a:pt x="149" y="172"/>
                  </a:cubicBezTo>
                  <a:cubicBezTo>
                    <a:pt x="152" y="172"/>
                    <a:pt x="153" y="171"/>
                    <a:pt x="155" y="170"/>
                  </a:cubicBezTo>
                  <a:cubicBezTo>
                    <a:pt x="157" y="168"/>
                    <a:pt x="159" y="167"/>
                    <a:pt x="159" y="165"/>
                  </a:cubicBezTo>
                  <a:cubicBezTo>
                    <a:pt x="160" y="163"/>
                    <a:pt x="159" y="163"/>
                    <a:pt x="159" y="162"/>
                  </a:cubicBezTo>
                  <a:cubicBezTo>
                    <a:pt x="158" y="157"/>
                    <a:pt x="162" y="156"/>
                    <a:pt x="165" y="152"/>
                  </a:cubicBezTo>
                  <a:cubicBezTo>
                    <a:pt x="167" y="150"/>
                    <a:pt x="169" y="144"/>
                    <a:pt x="168" y="141"/>
                  </a:cubicBezTo>
                  <a:cubicBezTo>
                    <a:pt x="167" y="138"/>
                    <a:pt x="164" y="139"/>
                    <a:pt x="163" y="135"/>
                  </a:cubicBezTo>
                  <a:cubicBezTo>
                    <a:pt x="163" y="130"/>
                    <a:pt x="166" y="126"/>
                    <a:pt x="170" y="124"/>
                  </a:cubicBezTo>
                  <a:cubicBezTo>
                    <a:pt x="172" y="123"/>
                    <a:pt x="174" y="122"/>
                    <a:pt x="175" y="120"/>
                  </a:cubicBezTo>
                  <a:cubicBezTo>
                    <a:pt x="176" y="118"/>
                    <a:pt x="174" y="115"/>
                    <a:pt x="176" y="114"/>
                  </a:cubicBezTo>
                  <a:cubicBezTo>
                    <a:pt x="177" y="112"/>
                    <a:pt x="180" y="112"/>
                    <a:pt x="182" y="110"/>
                  </a:cubicBezTo>
                  <a:cubicBezTo>
                    <a:pt x="184" y="108"/>
                    <a:pt x="184" y="106"/>
                    <a:pt x="185" y="104"/>
                  </a:cubicBezTo>
                  <a:cubicBezTo>
                    <a:pt x="187" y="101"/>
                    <a:pt x="189" y="100"/>
                    <a:pt x="192" y="101"/>
                  </a:cubicBezTo>
                  <a:cubicBezTo>
                    <a:pt x="193" y="101"/>
                    <a:pt x="194" y="100"/>
                    <a:pt x="195" y="101"/>
                  </a:cubicBezTo>
                  <a:cubicBezTo>
                    <a:pt x="196" y="102"/>
                    <a:pt x="197" y="103"/>
                    <a:pt x="198" y="103"/>
                  </a:cubicBezTo>
                  <a:cubicBezTo>
                    <a:pt x="199" y="104"/>
                    <a:pt x="200" y="104"/>
                    <a:pt x="201" y="104"/>
                  </a:cubicBezTo>
                  <a:cubicBezTo>
                    <a:pt x="208" y="109"/>
                    <a:pt x="195" y="114"/>
                    <a:pt x="193" y="116"/>
                  </a:cubicBezTo>
                  <a:cubicBezTo>
                    <a:pt x="190" y="118"/>
                    <a:pt x="186" y="120"/>
                    <a:pt x="185" y="123"/>
                  </a:cubicBezTo>
                  <a:cubicBezTo>
                    <a:pt x="185" y="125"/>
                    <a:pt x="186" y="127"/>
                    <a:pt x="185" y="128"/>
                  </a:cubicBezTo>
                  <a:cubicBezTo>
                    <a:pt x="184" y="131"/>
                    <a:pt x="181" y="132"/>
                    <a:pt x="182" y="135"/>
                  </a:cubicBezTo>
                  <a:cubicBezTo>
                    <a:pt x="183" y="137"/>
                    <a:pt x="185" y="138"/>
                    <a:pt x="185" y="140"/>
                  </a:cubicBezTo>
                  <a:cubicBezTo>
                    <a:pt x="191" y="142"/>
                    <a:pt x="193" y="143"/>
                    <a:pt x="199" y="140"/>
                  </a:cubicBezTo>
                  <a:cubicBezTo>
                    <a:pt x="203" y="137"/>
                    <a:pt x="204" y="140"/>
                    <a:pt x="208" y="140"/>
                  </a:cubicBezTo>
                  <a:cubicBezTo>
                    <a:pt x="211" y="140"/>
                    <a:pt x="225" y="139"/>
                    <a:pt x="222" y="145"/>
                  </a:cubicBezTo>
                  <a:cubicBezTo>
                    <a:pt x="220" y="148"/>
                    <a:pt x="214" y="149"/>
                    <a:pt x="210" y="148"/>
                  </a:cubicBezTo>
                  <a:cubicBezTo>
                    <a:pt x="208" y="147"/>
                    <a:pt x="208" y="146"/>
                    <a:pt x="205" y="146"/>
                  </a:cubicBezTo>
                  <a:cubicBezTo>
                    <a:pt x="203" y="146"/>
                    <a:pt x="201" y="146"/>
                    <a:pt x="199" y="146"/>
                  </a:cubicBezTo>
                  <a:cubicBezTo>
                    <a:pt x="193" y="147"/>
                    <a:pt x="194" y="150"/>
                    <a:pt x="198" y="153"/>
                  </a:cubicBezTo>
                  <a:cubicBezTo>
                    <a:pt x="202" y="156"/>
                    <a:pt x="202" y="163"/>
                    <a:pt x="198" y="166"/>
                  </a:cubicBezTo>
                  <a:cubicBezTo>
                    <a:pt x="197" y="166"/>
                    <a:pt x="194" y="167"/>
                    <a:pt x="193" y="166"/>
                  </a:cubicBezTo>
                  <a:cubicBezTo>
                    <a:pt x="190" y="164"/>
                    <a:pt x="192" y="162"/>
                    <a:pt x="191" y="159"/>
                  </a:cubicBezTo>
                  <a:cubicBezTo>
                    <a:pt x="189" y="156"/>
                    <a:pt x="184" y="159"/>
                    <a:pt x="183" y="162"/>
                  </a:cubicBezTo>
                  <a:cubicBezTo>
                    <a:pt x="183" y="166"/>
                    <a:pt x="185" y="168"/>
                    <a:pt x="183" y="171"/>
                  </a:cubicBezTo>
                  <a:cubicBezTo>
                    <a:pt x="182" y="174"/>
                    <a:pt x="177" y="175"/>
                    <a:pt x="175" y="177"/>
                  </a:cubicBezTo>
                  <a:cubicBezTo>
                    <a:pt x="172" y="178"/>
                    <a:pt x="169" y="179"/>
                    <a:pt x="165" y="179"/>
                  </a:cubicBezTo>
                  <a:cubicBezTo>
                    <a:pt x="162" y="178"/>
                    <a:pt x="160" y="178"/>
                    <a:pt x="158" y="179"/>
                  </a:cubicBezTo>
                  <a:cubicBezTo>
                    <a:pt x="156" y="179"/>
                    <a:pt x="155" y="181"/>
                    <a:pt x="153" y="182"/>
                  </a:cubicBezTo>
                  <a:cubicBezTo>
                    <a:pt x="151" y="182"/>
                    <a:pt x="147" y="183"/>
                    <a:pt x="145" y="182"/>
                  </a:cubicBezTo>
                  <a:cubicBezTo>
                    <a:pt x="144" y="182"/>
                    <a:pt x="143" y="180"/>
                    <a:pt x="141" y="180"/>
                  </a:cubicBezTo>
                  <a:cubicBezTo>
                    <a:pt x="138" y="180"/>
                    <a:pt x="134" y="183"/>
                    <a:pt x="131" y="181"/>
                  </a:cubicBezTo>
                  <a:cubicBezTo>
                    <a:pt x="130" y="180"/>
                    <a:pt x="128" y="175"/>
                    <a:pt x="128" y="173"/>
                  </a:cubicBezTo>
                  <a:cubicBezTo>
                    <a:pt x="128" y="171"/>
                    <a:pt x="129" y="172"/>
                    <a:pt x="130" y="171"/>
                  </a:cubicBezTo>
                  <a:cubicBezTo>
                    <a:pt x="130" y="170"/>
                    <a:pt x="131" y="170"/>
                    <a:pt x="130" y="169"/>
                  </a:cubicBezTo>
                  <a:cubicBezTo>
                    <a:pt x="129" y="168"/>
                    <a:pt x="127" y="168"/>
                    <a:pt x="126" y="169"/>
                  </a:cubicBezTo>
                  <a:cubicBezTo>
                    <a:pt x="124" y="170"/>
                    <a:pt x="124" y="172"/>
                    <a:pt x="123" y="174"/>
                  </a:cubicBezTo>
                  <a:cubicBezTo>
                    <a:pt x="123" y="175"/>
                    <a:pt x="122" y="176"/>
                    <a:pt x="122" y="178"/>
                  </a:cubicBezTo>
                  <a:cubicBezTo>
                    <a:pt x="122" y="179"/>
                    <a:pt x="123" y="180"/>
                    <a:pt x="123" y="181"/>
                  </a:cubicBezTo>
                  <a:cubicBezTo>
                    <a:pt x="122" y="183"/>
                    <a:pt x="121" y="183"/>
                    <a:pt x="120" y="184"/>
                  </a:cubicBezTo>
                  <a:cubicBezTo>
                    <a:pt x="119" y="185"/>
                    <a:pt x="118" y="186"/>
                    <a:pt x="117" y="187"/>
                  </a:cubicBezTo>
                  <a:cubicBezTo>
                    <a:pt x="115" y="187"/>
                    <a:pt x="113" y="186"/>
                    <a:pt x="111" y="186"/>
                  </a:cubicBezTo>
                  <a:cubicBezTo>
                    <a:pt x="108" y="187"/>
                    <a:pt x="106" y="193"/>
                    <a:pt x="103" y="195"/>
                  </a:cubicBezTo>
                  <a:cubicBezTo>
                    <a:pt x="100" y="197"/>
                    <a:pt x="97" y="198"/>
                    <a:pt x="95" y="199"/>
                  </a:cubicBezTo>
                  <a:cubicBezTo>
                    <a:pt x="93" y="200"/>
                    <a:pt x="91" y="200"/>
                    <a:pt x="89" y="201"/>
                  </a:cubicBezTo>
                  <a:cubicBezTo>
                    <a:pt x="85" y="202"/>
                    <a:pt x="86" y="204"/>
                    <a:pt x="84" y="207"/>
                  </a:cubicBezTo>
                  <a:cubicBezTo>
                    <a:pt x="84" y="208"/>
                    <a:pt x="80" y="211"/>
                    <a:pt x="78" y="210"/>
                  </a:cubicBezTo>
                  <a:cubicBezTo>
                    <a:pt x="77" y="209"/>
                    <a:pt x="78" y="206"/>
                    <a:pt x="76" y="206"/>
                  </a:cubicBezTo>
                  <a:cubicBezTo>
                    <a:pt x="72" y="204"/>
                    <a:pt x="76" y="212"/>
                    <a:pt x="74" y="213"/>
                  </a:cubicBezTo>
                  <a:cubicBezTo>
                    <a:pt x="72" y="214"/>
                    <a:pt x="70" y="212"/>
                    <a:pt x="68" y="212"/>
                  </a:cubicBezTo>
                  <a:cubicBezTo>
                    <a:pt x="66" y="212"/>
                    <a:pt x="64" y="213"/>
                    <a:pt x="62" y="213"/>
                  </a:cubicBezTo>
                  <a:cubicBezTo>
                    <a:pt x="59" y="219"/>
                    <a:pt x="72" y="222"/>
                    <a:pt x="74" y="226"/>
                  </a:cubicBezTo>
                  <a:cubicBezTo>
                    <a:pt x="77" y="230"/>
                    <a:pt x="76" y="238"/>
                    <a:pt x="71" y="239"/>
                  </a:cubicBezTo>
                  <a:cubicBezTo>
                    <a:pt x="66" y="239"/>
                    <a:pt x="61" y="239"/>
                    <a:pt x="57" y="241"/>
                  </a:cubicBezTo>
                  <a:cubicBezTo>
                    <a:pt x="54" y="241"/>
                    <a:pt x="53" y="243"/>
                    <a:pt x="50" y="243"/>
                  </a:cubicBezTo>
                  <a:cubicBezTo>
                    <a:pt x="46" y="243"/>
                    <a:pt x="45" y="240"/>
                    <a:pt x="43" y="244"/>
                  </a:cubicBezTo>
                  <a:cubicBezTo>
                    <a:pt x="42" y="246"/>
                    <a:pt x="41" y="248"/>
                    <a:pt x="41" y="250"/>
                  </a:cubicBezTo>
                  <a:cubicBezTo>
                    <a:pt x="40" y="253"/>
                    <a:pt x="39" y="256"/>
                    <a:pt x="39" y="259"/>
                  </a:cubicBezTo>
                  <a:cubicBezTo>
                    <a:pt x="39" y="262"/>
                    <a:pt x="40" y="264"/>
                    <a:pt x="41" y="266"/>
                  </a:cubicBezTo>
                  <a:cubicBezTo>
                    <a:pt x="41" y="268"/>
                    <a:pt x="40" y="272"/>
                    <a:pt x="41" y="274"/>
                  </a:cubicBezTo>
                  <a:cubicBezTo>
                    <a:pt x="42" y="276"/>
                    <a:pt x="46" y="276"/>
                    <a:pt x="48" y="276"/>
                  </a:cubicBezTo>
                  <a:cubicBezTo>
                    <a:pt x="49" y="276"/>
                    <a:pt x="51" y="276"/>
                    <a:pt x="51" y="276"/>
                  </a:cubicBezTo>
                  <a:cubicBezTo>
                    <a:pt x="52" y="276"/>
                    <a:pt x="52" y="277"/>
                    <a:pt x="52" y="277"/>
                  </a:cubicBezTo>
                  <a:cubicBezTo>
                    <a:pt x="55" y="278"/>
                    <a:pt x="55" y="277"/>
                    <a:pt x="57" y="277"/>
                  </a:cubicBezTo>
                  <a:cubicBezTo>
                    <a:pt x="60" y="277"/>
                    <a:pt x="63" y="278"/>
                    <a:pt x="66" y="277"/>
                  </a:cubicBezTo>
                  <a:cubicBezTo>
                    <a:pt x="70" y="277"/>
                    <a:pt x="74" y="275"/>
                    <a:pt x="77" y="273"/>
                  </a:cubicBezTo>
                  <a:cubicBezTo>
                    <a:pt x="79" y="272"/>
                    <a:pt x="82" y="270"/>
                    <a:pt x="83" y="269"/>
                  </a:cubicBezTo>
                  <a:cubicBezTo>
                    <a:pt x="83" y="267"/>
                    <a:pt x="81" y="266"/>
                    <a:pt x="81" y="264"/>
                  </a:cubicBezTo>
                  <a:cubicBezTo>
                    <a:pt x="80" y="259"/>
                    <a:pt x="86" y="260"/>
                    <a:pt x="88" y="257"/>
                  </a:cubicBezTo>
                  <a:cubicBezTo>
                    <a:pt x="90" y="256"/>
                    <a:pt x="89" y="254"/>
                    <a:pt x="91" y="253"/>
                  </a:cubicBezTo>
                  <a:cubicBezTo>
                    <a:pt x="92" y="252"/>
                    <a:pt x="93" y="252"/>
                    <a:pt x="94" y="252"/>
                  </a:cubicBezTo>
                  <a:cubicBezTo>
                    <a:pt x="95" y="251"/>
                    <a:pt x="96" y="251"/>
                    <a:pt x="97" y="250"/>
                  </a:cubicBezTo>
                  <a:cubicBezTo>
                    <a:pt x="98" y="246"/>
                    <a:pt x="92" y="243"/>
                    <a:pt x="99" y="243"/>
                  </a:cubicBezTo>
                  <a:cubicBezTo>
                    <a:pt x="102" y="243"/>
                    <a:pt x="103" y="244"/>
                    <a:pt x="105" y="244"/>
                  </a:cubicBezTo>
                  <a:cubicBezTo>
                    <a:pt x="106" y="244"/>
                    <a:pt x="109" y="242"/>
                    <a:pt x="110" y="241"/>
                  </a:cubicBezTo>
                  <a:cubicBezTo>
                    <a:pt x="113" y="240"/>
                    <a:pt x="114" y="240"/>
                    <a:pt x="117" y="240"/>
                  </a:cubicBezTo>
                  <a:cubicBezTo>
                    <a:pt x="119" y="240"/>
                    <a:pt x="120" y="240"/>
                    <a:pt x="122" y="239"/>
                  </a:cubicBezTo>
                  <a:cubicBezTo>
                    <a:pt x="125" y="237"/>
                    <a:pt x="128" y="236"/>
                    <a:pt x="130" y="239"/>
                  </a:cubicBezTo>
                  <a:cubicBezTo>
                    <a:pt x="131" y="241"/>
                    <a:pt x="131" y="245"/>
                    <a:pt x="134" y="246"/>
                  </a:cubicBezTo>
                  <a:cubicBezTo>
                    <a:pt x="134" y="246"/>
                    <a:pt x="136" y="245"/>
                    <a:pt x="137" y="246"/>
                  </a:cubicBezTo>
                  <a:cubicBezTo>
                    <a:pt x="138" y="246"/>
                    <a:pt x="138" y="248"/>
                    <a:pt x="138" y="249"/>
                  </a:cubicBezTo>
                  <a:cubicBezTo>
                    <a:pt x="140" y="251"/>
                    <a:pt x="143" y="254"/>
                    <a:pt x="145" y="254"/>
                  </a:cubicBezTo>
                  <a:cubicBezTo>
                    <a:pt x="147" y="255"/>
                    <a:pt x="150" y="254"/>
                    <a:pt x="151" y="256"/>
                  </a:cubicBezTo>
                  <a:cubicBezTo>
                    <a:pt x="152" y="257"/>
                    <a:pt x="151" y="259"/>
                    <a:pt x="152" y="260"/>
                  </a:cubicBezTo>
                  <a:cubicBezTo>
                    <a:pt x="153" y="261"/>
                    <a:pt x="155" y="263"/>
                    <a:pt x="157" y="264"/>
                  </a:cubicBezTo>
                  <a:cubicBezTo>
                    <a:pt x="158" y="265"/>
                    <a:pt x="158" y="264"/>
                    <a:pt x="159" y="267"/>
                  </a:cubicBezTo>
                  <a:cubicBezTo>
                    <a:pt x="160" y="268"/>
                    <a:pt x="159" y="271"/>
                    <a:pt x="158" y="272"/>
                  </a:cubicBezTo>
                  <a:cubicBezTo>
                    <a:pt x="161" y="274"/>
                    <a:pt x="162" y="274"/>
                    <a:pt x="164" y="271"/>
                  </a:cubicBezTo>
                  <a:cubicBezTo>
                    <a:pt x="164" y="270"/>
                    <a:pt x="166" y="268"/>
                    <a:pt x="165" y="267"/>
                  </a:cubicBezTo>
                  <a:cubicBezTo>
                    <a:pt x="165" y="265"/>
                    <a:pt x="163" y="265"/>
                    <a:pt x="161" y="264"/>
                  </a:cubicBezTo>
                  <a:cubicBezTo>
                    <a:pt x="157" y="258"/>
                    <a:pt x="169" y="263"/>
                    <a:pt x="169" y="259"/>
                  </a:cubicBezTo>
                  <a:cubicBezTo>
                    <a:pt x="170" y="255"/>
                    <a:pt x="159" y="253"/>
                    <a:pt x="156" y="253"/>
                  </a:cubicBezTo>
                  <a:cubicBezTo>
                    <a:pt x="155" y="252"/>
                    <a:pt x="152" y="252"/>
                    <a:pt x="151" y="251"/>
                  </a:cubicBezTo>
                  <a:cubicBezTo>
                    <a:pt x="150" y="250"/>
                    <a:pt x="150" y="248"/>
                    <a:pt x="150" y="247"/>
                  </a:cubicBezTo>
                  <a:cubicBezTo>
                    <a:pt x="149" y="243"/>
                    <a:pt x="147" y="244"/>
                    <a:pt x="145" y="242"/>
                  </a:cubicBezTo>
                  <a:cubicBezTo>
                    <a:pt x="142" y="240"/>
                    <a:pt x="141" y="237"/>
                    <a:pt x="142" y="234"/>
                  </a:cubicBezTo>
                  <a:cubicBezTo>
                    <a:pt x="142" y="229"/>
                    <a:pt x="146" y="228"/>
                    <a:pt x="150" y="230"/>
                  </a:cubicBezTo>
                  <a:cubicBezTo>
                    <a:pt x="155" y="233"/>
                    <a:pt x="157" y="239"/>
                    <a:pt x="162" y="241"/>
                  </a:cubicBezTo>
                  <a:cubicBezTo>
                    <a:pt x="164" y="242"/>
                    <a:pt x="165" y="242"/>
                    <a:pt x="166" y="244"/>
                  </a:cubicBezTo>
                  <a:cubicBezTo>
                    <a:pt x="167" y="245"/>
                    <a:pt x="168" y="246"/>
                    <a:pt x="169" y="247"/>
                  </a:cubicBezTo>
                  <a:cubicBezTo>
                    <a:pt x="170" y="248"/>
                    <a:pt x="172" y="249"/>
                    <a:pt x="173" y="251"/>
                  </a:cubicBezTo>
                  <a:cubicBezTo>
                    <a:pt x="173" y="251"/>
                    <a:pt x="173" y="252"/>
                    <a:pt x="174" y="253"/>
                  </a:cubicBezTo>
                  <a:cubicBezTo>
                    <a:pt x="174" y="254"/>
                    <a:pt x="175" y="254"/>
                    <a:pt x="176" y="254"/>
                  </a:cubicBezTo>
                  <a:cubicBezTo>
                    <a:pt x="178" y="259"/>
                    <a:pt x="174" y="264"/>
                    <a:pt x="179" y="268"/>
                  </a:cubicBezTo>
                  <a:cubicBezTo>
                    <a:pt x="180" y="270"/>
                    <a:pt x="184" y="270"/>
                    <a:pt x="185" y="273"/>
                  </a:cubicBezTo>
                  <a:cubicBezTo>
                    <a:pt x="185" y="274"/>
                    <a:pt x="184" y="275"/>
                    <a:pt x="185" y="276"/>
                  </a:cubicBezTo>
                  <a:cubicBezTo>
                    <a:pt x="185" y="276"/>
                    <a:pt x="188" y="278"/>
                    <a:pt x="189" y="278"/>
                  </a:cubicBezTo>
                  <a:cubicBezTo>
                    <a:pt x="194" y="280"/>
                    <a:pt x="194" y="275"/>
                    <a:pt x="193" y="272"/>
                  </a:cubicBezTo>
                  <a:cubicBezTo>
                    <a:pt x="192" y="268"/>
                    <a:pt x="188" y="268"/>
                    <a:pt x="191" y="263"/>
                  </a:cubicBezTo>
                  <a:cubicBezTo>
                    <a:pt x="191" y="262"/>
                    <a:pt x="192" y="261"/>
                    <a:pt x="193" y="260"/>
                  </a:cubicBezTo>
                  <a:cubicBezTo>
                    <a:pt x="193" y="258"/>
                    <a:pt x="193" y="257"/>
                    <a:pt x="194" y="256"/>
                  </a:cubicBezTo>
                  <a:cubicBezTo>
                    <a:pt x="197" y="253"/>
                    <a:pt x="200" y="256"/>
                    <a:pt x="202" y="257"/>
                  </a:cubicBezTo>
                  <a:cubicBezTo>
                    <a:pt x="204" y="258"/>
                    <a:pt x="205" y="257"/>
                    <a:pt x="206" y="259"/>
                  </a:cubicBezTo>
                  <a:cubicBezTo>
                    <a:pt x="207" y="260"/>
                    <a:pt x="210" y="262"/>
                    <a:pt x="210" y="264"/>
                  </a:cubicBezTo>
                  <a:cubicBezTo>
                    <a:pt x="210" y="266"/>
                    <a:pt x="208" y="267"/>
                    <a:pt x="208" y="269"/>
                  </a:cubicBezTo>
                  <a:cubicBezTo>
                    <a:pt x="208" y="270"/>
                    <a:pt x="209" y="270"/>
                    <a:pt x="210" y="271"/>
                  </a:cubicBezTo>
                  <a:cubicBezTo>
                    <a:pt x="210" y="273"/>
                    <a:pt x="210" y="274"/>
                    <a:pt x="210" y="275"/>
                  </a:cubicBezTo>
                  <a:cubicBezTo>
                    <a:pt x="213" y="276"/>
                    <a:pt x="217" y="277"/>
                    <a:pt x="220" y="278"/>
                  </a:cubicBezTo>
                  <a:cubicBezTo>
                    <a:pt x="224" y="279"/>
                    <a:pt x="226" y="280"/>
                    <a:pt x="229" y="282"/>
                  </a:cubicBezTo>
                  <a:cubicBezTo>
                    <a:pt x="234" y="284"/>
                    <a:pt x="234" y="285"/>
                    <a:pt x="239" y="282"/>
                  </a:cubicBezTo>
                  <a:cubicBezTo>
                    <a:pt x="243" y="281"/>
                    <a:pt x="245" y="282"/>
                    <a:pt x="248" y="282"/>
                  </a:cubicBezTo>
                  <a:cubicBezTo>
                    <a:pt x="250" y="282"/>
                    <a:pt x="255" y="280"/>
                    <a:pt x="256" y="282"/>
                  </a:cubicBezTo>
                  <a:cubicBezTo>
                    <a:pt x="258" y="283"/>
                    <a:pt x="253" y="290"/>
                    <a:pt x="252" y="291"/>
                  </a:cubicBezTo>
                  <a:cubicBezTo>
                    <a:pt x="250" y="294"/>
                    <a:pt x="250" y="295"/>
                    <a:pt x="250" y="298"/>
                  </a:cubicBezTo>
                  <a:cubicBezTo>
                    <a:pt x="250" y="303"/>
                    <a:pt x="250" y="305"/>
                    <a:pt x="246" y="307"/>
                  </a:cubicBezTo>
                  <a:cubicBezTo>
                    <a:pt x="243" y="310"/>
                    <a:pt x="244" y="308"/>
                    <a:pt x="240" y="307"/>
                  </a:cubicBezTo>
                  <a:cubicBezTo>
                    <a:pt x="239" y="306"/>
                    <a:pt x="237" y="307"/>
                    <a:pt x="236" y="307"/>
                  </a:cubicBezTo>
                  <a:cubicBezTo>
                    <a:pt x="231" y="306"/>
                    <a:pt x="226" y="304"/>
                    <a:pt x="222" y="305"/>
                  </a:cubicBezTo>
                  <a:cubicBezTo>
                    <a:pt x="220" y="306"/>
                    <a:pt x="217" y="306"/>
                    <a:pt x="215" y="306"/>
                  </a:cubicBezTo>
                  <a:cubicBezTo>
                    <a:pt x="213" y="306"/>
                    <a:pt x="211" y="305"/>
                    <a:pt x="208" y="305"/>
                  </a:cubicBezTo>
                  <a:cubicBezTo>
                    <a:pt x="206" y="305"/>
                    <a:pt x="204" y="306"/>
                    <a:pt x="202" y="305"/>
                  </a:cubicBezTo>
                  <a:cubicBezTo>
                    <a:pt x="199" y="304"/>
                    <a:pt x="198" y="304"/>
                    <a:pt x="196" y="303"/>
                  </a:cubicBezTo>
                  <a:cubicBezTo>
                    <a:pt x="194" y="303"/>
                    <a:pt x="194" y="303"/>
                    <a:pt x="193" y="302"/>
                  </a:cubicBezTo>
                  <a:cubicBezTo>
                    <a:pt x="192" y="302"/>
                    <a:pt x="192" y="300"/>
                    <a:pt x="191" y="299"/>
                  </a:cubicBezTo>
                  <a:cubicBezTo>
                    <a:pt x="189" y="297"/>
                    <a:pt x="183" y="298"/>
                    <a:pt x="181" y="300"/>
                  </a:cubicBezTo>
                  <a:cubicBezTo>
                    <a:pt x="176" y="305"/>
                    <a:pt x="182" y="311"/>
                    <a:pt x="172" y="311"/>
                  </a:cubicBezTo>
                  <a:cubicBezTo>
                    <a:pt x="169" y="311"/>
                    <a:pt x="167" y="311"/>
                    <a:pt x="165" y="309"/>
                  </a:cubicBezTo>
                  <a:cubicBezTo>
                    <a:pt x="163" y="308"/>
                    <a:pt x="162" y="307"/>
                    <a:pt x="160" y="307"/>
                  </a:cubicBezTo>
                  <a:cubicBezTo>
                    <a:pt x="159" y="306"/>
                    <a:pt x="158" y="304"/>
                    <a:pt x="156" y="304"/>
                  </a:cubicBezTo>
                  <a:cubicBezTo>
                    <a:pt x="154" y="302"/>
                    <a:pt x="150" y="302"/>
                    <a:pt x="147" y="301"/>
                  </a:cubicBezTo>
                  <a:cubicBezTo>
                    <a:pt x="144" y="300"/>
                    <a:pt x="141" y="301"/>
                    <a:pt x="139" y="300"/>
                  </a:cubicBezTo>
                  <a:cubicBezTo>
                    <a:pt x="137" y="299"/>
                    <a:pt x="136" y="297"/>
                    <a:pt x="134" y="296"/>
                  </a:cubicBezTo>
                  <a:cubicBezTo>
                    <a:pt x="133" y="296"/>
                    <a:pt x="132" y="296"/>
                    <a:pt x="131" y="296"/>
                  </a:cubicBezTo>
                  <a:cubicBezTo>
                    <a:pt x="126" y="294"/>
                    <a:pt x="129" y="292"/>
                    <a:pt x="132" y="289"/>
                  </a:cubicBezTo>
                  <a:cubicBezTo>
                    <a:pt x="133" y="286"/>
                    <a:pt x="134" y="279"/>
                    <a:pt x="131" y="276"/>
                  </a:cubicBezTo>
                  <a:cubicBezTo>
                    <a:pt x="129" y="276"/>
                    <a:pt x="126" y="276"/>
                    <a:pt x="125" y="276"/>
                  </a:cubicBezTo>
                  <a:cubicBezTo>
                    <a:pt x="122" y="277"/>
                    <a:pt x="120" y="279"/>
                    <a:pt x="117" y="280"/>
                  </a:cubicBezTo>
                  <a:cubicBezTo>
                    <a:pt x="115" y="280"/>
                    <a:pt x="113" y="279"/>
                    <a:pt x="111" y="279"/>
                  </a:cubicBezTo>
                  <a:cubicBezTo>
                    <a:pt x="109" y="278"/>
                    <a:pt x="108" y="278"/>
                    <a:pt x="106" y="278"/>
                  </a:cubicBezTo>
                  <a:cubicBezTo>
                    <a:pt x="104" y="278"/>
                    <a:pt x="102" y="279"/>
                    <a:pt x="100" y="279"/>
                  </a:cubicBezTo>
                  <a:cubicBezTo>
                    <a:pt x="99" y="279"/>
                    <a:pt x="98" y="278"/>
                    <a:pt x="96" y="278"/>
                  </a:cubicBezTo>
                  <a:cubicBezTo>
                    <a:pt x="95" y="278"/>
                    <a:pt x="93" y="279"/>
                    <a:pt x="92" y="279"/>
                  </a:cubicBezTo>
                  <a:cubicBezTo>
                    <a:pt x="91" y="279"/>
                    <a:pt x="88" y="279"/>
                    <a:pt x="87" y="279"/>
                  </a:cubicBezTo>
                  <a:cubicBezTo>
                    <a:pt x="85" y="280"/>
                    <a:pt x="86" y="283"/>
                    <a:pt x="84" y="284"/>
                  </a:cubicBezTo>
                  <a:cubicBezTo>
                    <a:pt x="83" y="286"/>
                    <a:pt x="80" y="286"/>
                    <a:pt x="78" y="286"/>
                  </a:cubicBezTo>
                  <a:cubicBezTo>
                    <a:pt x="76" y="286"/>
                    <a:pt x="75" y="287"/>
                    <a:pt x="73" y="287"/>
                  </a:cubicBezTo>
                  <a:cubicBezTo>
                    <a:pt x="71" y="287"/>
                    <a:pt x="70" y="286"/>
                    <a:pt x="68" y="286"/>
                  </a:cubicBezTo>
                  <a:cubicBezTo>
                    <a:pt x="66" y="286"/>
                    <a:pt x="65" y="286"/>
                    <a:pt x="63" y="285"/>
                  </a:cubicBezTo>
                  <a:cubicBezTo>
                    <a:pt x="61" y="285"/>
                    <a:pt x="61" y="283"/>
                    <a:pt x="59" y="283"/>
                  </a:cubicBezTo>
                  <a:cubicBezTo>
                    <a:pt x="52" y="279"/>
                    <a:pt x="53" y="290"/>
                    <a:pt x="52" y="293"/>
                  </a:cubicBezTo>
                  <a:cubicBezTo>
                    <a:pt x="50" y="295"/>
                    <a:pt x="46" y="295"/>
                    <a:pt x="43" y="297"/>
                  </a:cubicBezTo>
                  <a:cubicBezTo>
                    <a:pt x="40" y="300"/>
                    <a:pt x="39" y="304"/>
                    <a:pt x="38" y="308"/>
                  </a:cubicBezTo>
                  <a:cubicBezTo>
                    <a:pt x="38" y="311"/>
                    <a:pt x="36" y="312"/>
                    <a:pt x="35" y="315"/>
                  </a:cubicBezTo>
                  <a:cubicBezTo>
                    <a:pt x="34" y="318"/>
                    <a:pt x="33" y="321"/>
                    <a:pt x="30" y="322"/>
                  </a:cubicBezTo>
                  <a:cubicBezTo>
                    <a:pt x="28" y="323"/>
                    <a:pt x="26" y="323"/>
                    <a:pt x="23" y="323"/>
                  </a:cubicBezTo>
                  <a:cubicBezTo>
                    <a:pt x="19" y="324"/>
                    <a:pt x="18" y="328"/>
                    <a:pt x="15" y="330"/>
                  </a:cubicBezTo>
                  <a:cubicBezTo>
                    <a:pt x="12" y="333"/>
                    <a:pt x="11" y="331"/>
                    <a:pt x="10" y="335"/>
                  </a:cubicBezTo>
                  <a:cubicBezTo>
                    <a:pt x="9" y="339"/>
                    <a:pt x="8" y="342"/>
                    <a:pt x="6" y="345"/>
                  </a:cubicBezTo>
                  <a:cubicBezTo>
                    <a:pt x="4" y="348"/>
                    <a:pt x="4" y="349"/>
                    <a:pt x="4" y="352"/>
                  </a:cubicBezTo>
                  <a:cubicBezTo>
                    <a:pt x="3" y="355"/>
                    <a:pt x="4" y="356"/>
                    <a:pt x="5" y="359"/>
                  </a:cubicBezTo>
                  <a:cubicBezTo>
                    <a:pt x="6" y="363"/>
                    <a:pt x="5" y="366"/>
                    <a:pt x="5" y="369"/>
                  </a:cubicBezTo>
                  <a:cubicBezTo>
                    <a:pt x="5" y="370"/>
                    <a:pt x="5" y="371"/>
                    <a:pt x="5" y="373"/>
                  </a:cubicBezTo>
                  <a:cubicBezTo>
                    <a:pt x="5" y="375"/>
                    <a:pt x="4" y="376"/>
                    <a:pt x="4" y="378"/>
                  </a:cubicBezTo>
                  <a:cubicBezTo>
                    <a:pt x="4" y="380"/>
                    <a:pt x="4" y="382"/>
                    <a:pt x="4" y="383"/>
                  </a:cubicBezTo>
                  <a:cubicBezTo>
                    <a:pt x="3" y="385"/>
                    <a:pt x="3" y="384"/>
                    <a:pt x="2" y="386"/>
                  </a:cubicBezTo>
                  <a:cubicBezTo>
                    <a:pt x="0" y="390"/>
                    <a:pt x="3" y="392"/>
                    <a:pt x="6" y="395"/>
                  </a:cubicBezTo>
                  <a:cubicBezTo>
                    <a:pt x="9" y="398"/>
                    <a:pt x="11" y="401"/>
                    <a:pt x="12" y="405"/>
                  </a:cubicBezTo>
                  <a:cubicBezTo>
                    <a:pt x="14" y="408"/>
                    <a:pt x="16" y="412"/>
                    <a:pt x="19" y="414"/>
                  </a:cubicBezTo>
                  <a:cubicBezTo>
                    <a:pt x="20" y="416"/>
                    <a:pt x="24" y="417"/>
                    <a:pt x="26" y="419"/>
                  </a:cubicBezTo>
                  <a:cubicBezTo>
                    <a:pt x="28" y="420"/>
                    <a:pt x="27" y="423"/>
                    <a:pt x="29" y="425"/>
                  </a:cubicBezTo>
                  <a:cubicBezTo>
                    <a:pt x="30" y="427"/>
                    <a:pt x="31" y="426"/>
                    <a:pt x="33" y="427"/>
                  </a:cubicBezTo>
                  <a:cubicBezTo>
                    <a:pt x="35" y="427"/>
                    <a:pt x="35" y="428"/>
                    <a:pt x="37" y="429"/>
                  </a:cubicBezTo>
                  <a:cubicBezTo>
                    <a:pt x="39" y="430"/>
                    <a:pt x="40" y="430"/>
                    <a:pt x="42" y="430"/>
                  </a:cubicBezTo>
                  <a:cubicBezTo>
                    <a:pt x="44" y="431"/>
                    <a:pt x="46" y="434"/>
                    <a:pt x="49" y="434"/>
                  </a:cubicBezTo>
                  <a:cubicBezTo>
                    <a:pt x="50" y="434"/>
                    <a:pt x="52" y="432"/>
                    <a:pt x="53" y="431"/>
                  </a:cubicBezTo>
                  <a:cubicBezTo>
                    <a:pt x="55" y="431"/>
                    <a:pt x="55" y="430"/>
                    <a:pt x="57" y="430"/>
                  </a:cubicBezTo>
                  <a:cubicBezTo>
                    <a:pt x="61" y="430"/>
                    <a:pt x="64" y="431"/>
                    <a:pt x="67" y="431"/>
                  </a:cubicBezTo>
                  <a:cubicBezTo>
                    <a:pt x="71" y="431"/>
                    <a:pt x="75" y="432"/>
                    <a:pt x="78" y="431"/>
                  </a:cubicBezTo>
                  <a:cubicBezTo>
                    <a:pt x="81" y="430"/>
                    <a:pt x="83" y="428"/>
                    <a:pt x="86" y="426"/>
                  </a:cubicBezTo>
                  <a:cubicBezTo>
                    <a:pt x="89" y="423"/>
                    <a:pt x="97" y="422"/>
                    <a:pt x="101" y="425"/>
                  </a:cubicBezTo>
                  <a:cubicBezTo>
                    <a:pt x="103" y="426"/>
                    <a:pt x="103" y="428"/>
                    <a:pt x="105" y="429"/>
                  </a:cubicBezTo>
                  <a:cubicBezTo>
                    <a:pt x="107" y="430"/>
                    <a:pt x="110" y="429"/>
                    <a:pt x="112" y="429"/>
                  </a:cubicBezTo>
                  <a:cubicBezTo>
                    <a:pt x="115" y="430"/>
                    <a:pt x="117" y="433"/>
                    <a:pt x="120" y="434"/>
                  </a:cubicBezTo>
                  <a:cubicBezTo>
                    <a:pt x="127" y="434"/>
                    <a:pt x="131" y="437"/>
                    <a:pt x="129" y="444"/>
                  </a:cubicBezTo>
                  <a:cubicBezTo>
                    <a:pt x="128" y="446"/>
                    <a:pt x="128" y="446"/>
                    <a:pt x="128" y="448"/>
                  </a:cubicBezTo>
                  <a:cubicBezTo>
                    <a:pt x="128" y="448"/>
                    <a:pt x="128" y="449"/>
                    <a:pt x="128" y="449"/>
                  </a:cubicBezTo>
                  <a:cubicBezTo>
                    <a:pt x="128" y="450"/>
                    <a:pt x="127" y="450"/>
                    <a:pt x="127" y="452"/>
                  </a:cubicBezTo>
                  <a:cubicBezTo>
                    <a:pt x="122" y="459"/>
                    <a:pt x="132" y="463"/>
                    <a:pt x="136" y="469"/>
                  </a:cubicBezTo>
                  <a:cubicBezTo>
                    <a:pt x="138" y="471"/>
                    <a:pt x="138" y="476"/>
                    <a:pt x="140" y="478"/>
                  </a:cubicBezTo>
                  <a:cubicBezTo>
                    <a:pt x="141" y="479"/>
                    <a:pt x="142" y="479"/>
                    <a:pt x="143" y="480"/>
                  </a:cubicBezTo>
                  <a:cubicBezTo>
                    <a:pt x="144" y="481"/>
                    <a:pt x="145" y="484"/>
                    <a:pt x="145" y="485"/>
                  </a:cubicBezTo>
                  <a:cubicBezTo>
                    <a:pt x="148" y="491"/>
                    <a:pt x="147" y="498"/>
                    <a:pt x="147" y="505"/>
                  </a:cubicBezTo>
                  <a:cubicBezTo>
                    <a:pt x="147" y="508"/>
                    <a:pt x="144" y="510"/>
                    <a:pt x="143" y="513"/>
                  </a:cubicBezTo>
                  <a:cubicBezTo>
                    <a:pt x="141" y="515"/>
                    <a:pt x="142" y="519"/>
                    <a:pt x="141" y="522"/>
                  </a:cubicBezTo>
                  <a:cubicBezTo>
                    <a:pt x="140" y="525"/>
                    <a:pt x="137" y="526"/>
                    <a:pt x="137" y="530"/>
                  </a:cubicBezTo>
                  <a:cubicBezTo>
                    <a:pt x="137" y="532"/>
                    <a:pt x="139" y="533"/>
                    <a:pt x="140" y="535"/>
                  </a:cubicBezTo>
                  <a:cubicBezTo>
                    <a:pt x="141" y="537"/>
                    <a:pt x="141" y="539"/>
                    <a:pt x="142" y="540"/>
                  </a:cubicBezTo>
                  <a:cubicBezTo>
                    <a:pt x="142" y="543"/>
                    <a:pt x="144" y="544"/>
                    <a:pt x="146" y="545"/>
                  </a:cubicBezTo>
                  <a:cubicBezTo>
                    <a:pt x="147" y="546"/>
                    <a:pt x="146" y="546"/>
                    <a:pt x="147" y="547"/>
                  </a:cubicBezTo>
                  <a:cubicBezTo>
                    <a:pt x="148" y="547"/>
                    <a:pt x="149" y="546"/>
                    <a:pt x="150" y="547"/>
                  </a:cubicBezTo>
                  <a:cubicBezTo>
                    <a:pt x="152" y="548"/>
                    <a:pt x="151" y="553"/>
                    <a:pt x="152" y="555"/>
                  </a:cubicBezTo>
                  <a:cubicBezTo>
                    <a:pt x="154" y="558"/>
                    <a:pt x="156" y="561"/>
                    <a:pt x="156" y="564"/>
                  </a:cubicBezTo>
                  <a:cubicBezTo>
                    <a:pt x="157" y="567"/>
                    <a:pt x="157" y="571"/>
                    <a:pt x="157" y="574"/>
                  </a:cubicBezTo>
                  <a:cubicBezTo>
                    <a:pt x="157" y="576"/>
                    <a:pt x="157" y="578"/>
                    <a:pt x="158" y="580"/>
                  </a:cubicBezTo>
                  <a:cubicBezTo>
                    <a:pt x="158" y="582"/>
                    <a:pt x="159" y="582"/>
                    <a:pt x="160" y="583"/>
                  </a:cubicBezTo>
                  <a:cubicBezTo>
                    <a:pt x="162" y="585"/>
                    <a:pt x="162" y="588"/>
                    <a:pt x="163" y="590"/>
                  </a:cubicBezTo>
                  <a:cubicBezTo>
                    <a:pt x="164" y="594"/>
                    <a:pt x="166" y="596"/>
                    <a:pt x="168" y="599"/>
                  </a:cubicBezTo>
                  <a:cubicBezTo>
                    <a:pt x="169" y="604"/>
                    <a:pt x="171" y="611"/>
                    <a:pt x="175" y="614"/>
                  </a:cubicBezTo>
                  <a:cubicBezTo>
                    <a:pt x="177" y="614"/>
                    <a:pt x="179" y="614"/>
                    <a:pt x="181" y="613"/>
                  </a:cubicBezTo>
                  <a:cubicBezTo>
                    <a:pt x="184" y="613"/>
                    <a:pt x="186" y="612"/>
                    <a:pt x="189" y="612"/>
                  </a:cubicBezTo>
                  <a:cubicBezTo>
                    <a:pt x="190" y="613"/>
                    <a:pt x="192" y="613"/>
                    <a:pt x="194" y="613"/>
                  </a:cubicBezTo>
                  <a:cubicBezTo>
                    <a:pt x="196" y="613"/>
                    <a:pt x="197" y="612"/>
                    <a:pt x="199" y="612"/>
                  </a:cubicBezTo>
                  <a:cubicBezTo>
                    <a:pt x="200" y="611"/>
                    <a:pt x="202" y="612"/>
                    <a:pt x="204" y="611"/>
                  </a:cubicBezTo>
                  <a:cubicBezTo>
                    <a:pt x="206" y="610"/>
                    <a:pt x="206" y="607"/>
                    <a:pt x="208" y="606"/>
                  </a:cubicBezTo>
                  <a:cubicBezTo>
                    <a:pt x="211" y="605"/>
                    <a:pt x="213" y="607"/>
                    <a:pt x="216" y="605"/>
                  </a:cubicBezTo>
                  <a:cubicBezTo>
                    <a:pt x="220" y="604"/>
                    <a:pt x="222" y="600"/>
                    <a:pt x="225" y="597"/>
                  </a:cubicBezTo>
                  <a:cubicBezTo>
                    <a:pt x="228" y="594"/>
                    <a:pt x="231" y="590"/>
                    <a:pt x="234" y="587"/>
                  </a:cubicBezTo>
                  <a:cubicBezTo>
                    <a:pt x="236" y="584"/>
                    <a:pt x="241" y="582"/>
                    <a:pt x="241" y="578"/>
                  </a:cubicBezTo>
                  <a:cubicBezTo>
                    <a:pt x="240" y="575"/>
                    <a:pt x="235" y="574"/>
                    <a:pt x="237" y="571"/>
                  </a:cubicBezTo>
                  <a:cubicBezTo>
                    <a:pt x="238" y="568"/>
                    <a:pt x="242" y="571"/>
                    <a:pt x="245" y="569"/>
                  </a:cubicBezTo>
                  <a:cubicBezTo>
                    <a:pt x="247" y="568"/>
                    <a:pt x="252" y="562"/>
                    <a:pt x="252" y="558"/>
                  </a:cubicBezTo>
                  <a:cubicBezTo>
                    <a:pt x="251" y="557"/>
                    <a:pt x="250" y="557"/>
                    <a:pt x="249" y="556"/>
                  </a:cubicBezTo>
                  <a:cubicBezTo>
                    <a:pt x="248" y="554"/>
                    <a:pt x="248" y="553"/>
                    <a:pt x="248" y="551"/>
                  </a:cubicBezTo>
                  <a:cubicBezTo>
                    <a:pt x="248" y="547"/>
                    <a:pt x="249" y="547"/>
                    <a:pt x="250" y="544"/>
                  </a:cubicBezTo>
                  <a:cubicBezTo>
                    <a:pt x="242" y="544"/>
                    <a:pt x="258" y="533"/>
                    <a:pt x="259" y="532"/>
                  </a:cubicBezTo>
                  <a:cubicBezTo>
                    <a:pt x="262" y="530"/>
                    <a:pt x="265" y="527"/>
                    <a:pt x="269" y="526"/>
                  </a:cubicBezTo>
                  <a:cubicBezTo>
                    <a:pt x="271" y="524"/>
                    <a:pt x="273" y="524"/>
                    <a:pt x="275" y="522"/>
                  </a:cubicBezTo>
                  <a:cubicBezTo>
                    <a:pt x="279" y="517"/>
                    <a:pt x="277" y="510"/>
                    <a:pt x="276" y="505"/>
                  </a:cubicBezTo>
                  <a:cubicBezTo>
                    <a:pt x="275" y="503"/>
                    <a:pt x="275" y="502"/>
                    <a:pt x="275" y="500"/>
                  </a:cubicBezTo>
                  <a:cubicBezTo>
                    <a:pt x="274" y="498"/>
                    <a:pt x="273" y="496"/>
                    <a:pt x="272" y="494"/>
                  </a:cubicBezTo>
                  <a:cubicBezTo>
                    <a:pt x="271" y="489"/>
                    <a:pt x="273" y="484"/>
                    <a:pt x="269" y="481"/>
                  </a:cubicBezTo>
                  <a:cubicBezTo>
                    <a:pt x="268" y="480"/>
                    <a:pt x="266" y="481"/>
                    <a:pt x="266" y="480"/>
                  </a:cubicBezTo>
                  <a:cubicBezTo>
                    <a:pt x="265" y="478"/>
                    <a:pt x="267" y="477"/>
                    <a:pt x="267" y="476"/>
                  </a:cubicBezTo>
                  <a:cubicBezTo>
                    <a:pt x="269" y="473"/>
                    <a:pt x="272" y="473"/>
                    <a:pt x="274" y="470"/>
                  </a:cubicBezTo>
                  <a:cubicBezTo>
                    <a:pt x="276" y="467"/>
                    <a:pt x="277" y="463"/>
                    <a:pt x="279" y="460"/>
                  </a:cubicBezTo>
                  <a:cubicBezTo>
                    <a:pt x="281" y="458"/>
                    <a:pt x="282" y="457"/>
                    <a:pt x="283" y="454"/>
                  </a:cubicBezTo>
                  <a:cubicBezTo>
                    <a:pt x="284" y="452"/>
                    <a:pt x="283" y="451"/>
                    <a:pt x="286" y="450"/>
                  </a:cubicBezTo>
                  <a:cubicBezTo>
                    <a:pt x="288" y="449"/>
                    <a:pt x="290" y="448"/>
                    <a:pt x="293" y="448"/>
                  </a:cubicBezTo>
                  <a:cubicBezTo>
                    <a:pt x="294" y="447"/>
                    <a:pt x="299" y="446"/>
                    <a:pt x="300" y="444"/>
                  </a:cubicBezTo>
                  <a:cubicBezTo>
                    <a:pt x="301" y="444"/>
                    <a:pt x="300" y="442"/>
                    <a:pt x="300" y="441"/>
                  </a:cubicBezTo>
                  <a:cubicBezTo>
                    <a:pt x="301" y="439"/>
                    <a:pt x="302" y="438"/>
                    <a:pt x="303" y="436"/>
                  </a:cubicBezTo>
                  <a:cubicBezTo>
                    <a:pt x="305" y="434"/>
                    <a:pt x="307" y="432"/>
                    <a:pt x="310" y="430"/>
                  </a:cubicBezTo>
                  <a:cubicBezTo>
                    <a:pt x="313" y="428"/>
                    <a:pt x="314" y="428"/>
                    <a:pt x="317" y="425"/>
                  </a:cubicBezTo>
                  <a:cubicBezTo>
                    <a:pt x="318" y="423"/>
                    <a:pt x="320" y="421"/>
                    <a:pt x="320" y="418"/>
                  </a:cubicBezTo>
                  <a:cubicBezTo>
                    <a:pt x="321" y="416"/>
                    <a:pt x="320" y="414"/>
                    <a:pt x="320" y="413"/>
                  </a:cubicBezTo>
                  <a:cubicBezTo>
                    <a:pt x="321" y="408"/>
                    <a:pt x="325" y="406"/>
                    <a:pt x="326" y="401"/>
                  </a:cubicBezTo>
                  <a:cubicBezTo>
                    <a:pt x="327" y="395"/>
                    <a:pt x="321" y="399"/>
                    <a:pt x="318" y="401"/>
                  </a:cubicBezTo>
                  <a:cubicBezTo>
                    <a:pt x="314" y="402"/>
                    <a:pt x="312" y="402"/>
                    <a:pt x="309" y="402"/>
                  </a:cubicBezTo>
                  <a:cubicBezTo>
                    <a:pt x="306" y="401"/>
                    <a:pt x="307" y="402"/>
                    <a:pt x="304" y="403"/>
                  </a:cubicBezTo>
                  <a:cubicBezTo>
                    <a:pt x="302" y="403"/>
                    <a:pt x="300" y="404"/>
                    <a:pt x="298" y="404"/>
                  </a:cubicBezTo>
                  <a:cubicBezTo>
                    <a:pt x="295" y="403"/>
                    <a:pt x="294" y="402"/>
                    <a:pt x="292" y="400"/>
                  </a:cubicBezTo>
                  <a:cubicBezTo>
                    <a:pt x="288" y="397"/>
                    <a:pt x="288" y="394"/>
                    <a:pt x="285" y="391"/>
                  </a:cubicBezTo>
                  <a:cubicBezTo>
                    <a:pt x="283" y="388"/>
                    <a:pt x="280" y="390"/>
                    <a:pt x="277" y="388"/>
                  </a:cubicBezTo>
                  <a:cubicBezTo>
                    <a:pt x="276" y="387"/>
                    <a:pt x="277" y="385"/>
                    <a:pt x="276" y="384"/>
                  </a:cubicBezTo>
                  <a:cubicBezTo>
                    <a:pt x="274" y="383"/>
                    <a:pt x="273" y="384"/>
                    <a:pt x="272" y="383"/>
                  </a:cubicBezTo>
                  <a:cubicBezTo>
                    <a:pt x="270" y="381"/>
                    <a:pt x="270" y="378"/>
                    <a:pt x="270" y="375"/>
                  </a:cubicBezTo>
                  <a:cubicBezTo>
                    <a:pt x="267" y="374"/>
                    <a:pt x="265" y="373"/>
                    <a:pt x="264" y="370"/>
                  </a:cubicBezTo>
                  <a:cubicBezTo>
                    <a:pt x="264" y="369"/>
                    <a:pt x="264" y="367"/>
                    <a:pt x="264" y="366"/>
                  </a:cubicBezTo>
                  <a:cubicBezTo>
                    <a:pt x="263" y="364"/>
                    <a:pt x="260" y="365"/>
                    <a:pt x="259" y="364"/>
                  </a:cubicBezTo>
                  <a:cubicBezTo>
                    <a:pt x="255" y="359"/>
                    <a:pt x="256" y="352"/>
                    <a:pt x="252" y="348"/>
                  </a:cubicBezTo>
                  <a:cubicBezTo>
                    <a:pt x="249" y="344"/>
                    <a:pt x="249" y="340"/>
                    <a:pt x="247" y="337"/>
                  </a:cubicBezTo>
                  <a:cubicBezTo>
                    <a:pt x="244" y="334"/>
                    <a:pt x="242" y="333"/>
                    <a:pt x="242" y="329"/>
                  </a:cubicBezTo>
                  <a:cubicBezTo>
                    <a:pt x="241" y="326"/>
                    <a:pt x="240" y="325"/>
                    <a:pt x="240" y="323"/>
                  </a:cubicBezTo>
                  <a:cubicBezTo>
                    <a:pt x="240" y="318"/>
                    <a:pt x="246" y="319"/>
                    <a:pt x="249" y="319"/>
                  </a:cubicBezTo>
                  <a:cubicBezTo>
                    <a:pt x="250" y="320"/>
                    <a:pt x="250" y="322"/>
                    <a:pt x="251" y="324"/>
                  </a:cubicBezTo>
                  <a:cubicBezTo>
                    <a:pt x="252" y="326"/>
                    <a:pt x="253" y="327"/>
                    <a:pt x="255" y="329"/>
                  </a:cubicBezTo>
                  <a:cubicBezTo>
                    <a:pt x="257" y="331"/>
                    <a:pt x="257" y="332"/>
                    <a:pt x="258" y="335"/>
                  </a:cubicBezTo>
                  <a:cubicBezTo>
                    <a:pt x="259" y="337"/>
                    <a:pt x="260" y="339"/>
                    <a:pt x="262" y="341"/>
                  </a:cubicBezTo>
                  <a:cubicBezTo>
                    <a:pt x="264" y="343"/>
                    <a:pt x="265" y="345"/>
                    <a:pt x="267" y="347"/>
                  </a:cubicBezTo>
                  <a:cubicBezTo>
                    <a:pt x="269" y="349"/>
                    <a:pt x="271" y="350"/>
                    <a:pt x="272" y="353"/>
                  </a:cubicBezTo>
                  <a:cubicBezTo>
                    <a:pt x="273" y="355"/>
                    <a:pt x="273" y="358"/>
                    <a:pt x="275" y="360"/>
                  </a:cubicBezTo>
                  <a:cubicBezTo>
                    <a:pt x="276" y="361"/>
                    <a:pt x="277" y="361"/>
                    <a:pt x="278" y="362"/>
                  </a:cubicBezTo>
                  <a:cubicBezTo>
                    <a:pt x="280" y="364"/>
                    <a:pt x="280" y="367"/>
                    <a:pt x="282" y="370"/>
                  </a:cubicBezTo>
                  <a:cubicBezTo>
                    <a:pt x="283" y="371"/>
                    <a:pt x="284" y="372"/>
                    <a:pt x="284" y="374"/>
                  </a:cubicBezTo>
                  <a:cubicBezTo>
                    <a:pt x="285" y="376"/>
                    <a:pt x="284" y="378"/>
                    <a:pt x="287" y="380"/>
                  </a:cubicBezTo>
                  <a:cubicBezTo>
                    <a:pt x="289" y="383"/>
                    <a:pt x="289" y="383"/>
                    <a:pt x="289" y="387"/>
                  </a:cubicBezTo>
                  <a:cubicBezTo>
                    <a:pt x="290" y="390"/>
                    <a:pt x="290" y="391"/>
                    <a:pt x="292" y="392"/>
                  </a:cubicBezTo>
                  <a:cubicBezTo>
                    <a:pt x="296" y="393"/>
                    <a:pt x="298" y="392"/>
                    <a:pt x="302" y="390"/>
                  </a:cubicBezTo>
                  <a:cubicBezTo>
                    <a:pt x="305" y="387"/>
                    <a:pt x="309" y="388"/>
                    <a:pt x="313" y="386"/>
                  </a:cubicBezTo>
                  <a:cubicBezTo>
                    <a:pt x="318" y="385"/>
                    <a:pt x="323" y="383"/>
                    <a:pt x="327" y="379"/>
                  </a:cubicBezTo>
                  <a:cubicBezTo>
                    <a:pt x="331" y="376"/>
                    <a:pt x="333" y="374"/>
                    <a:pt x="338" y="373"/>
                  </a:cubicBezTo>
                  <a:cubicBezTo>
                    <a:pt x="346" y="372"/>
                    <a:pt x="351" y="371"/>
                    <a:pt x="357" y="364"/>
                  </a:cubicBezTo>
                  <a:cubicBezTo>
                    <a:pt x="358" y="363"/>
                    <a:pt x="360" y="362"/>
                    <a:pt x="362" y="361"/>
                  </a:cubicBezTo>
                  <a:cubicBezTo>
                    <a:pt x="363" y="359"/>
                    <a:pt x="363" y="358"/>
                    <a:pt x="364" y="356"/>
                  </a:cubicBezTo>
                  <a:cubicBezTo>
                    <a:pt x="365" y="354"/>
                    <a:pt x="366" y="353"/>
                    <a:pt x="365" y="351"/>
                  </a:cubicBezTo>
                  <a:cubicBezTo>
                    <a:pt x="365" y="350"/>
                    <a:pt x="363" y="350"/>
                    <a:pt x="363" y="349"/>
                  </a:cubicBezTo>
                  <a:cubicBezTo>
                    <a:pt x="361" y="348"/>
                    <a:pt x="361" y="347"/>
                    <a:pt x="360" y="346"/>
                  </a:cubicBezTo>
                  <a:cubicBezTo>
                    <a:pt x="358" y="343"/>
                    <a:pt x="357" y="343"/>
                    <a:pt x="355" y="341"/>
                  </a:cubicBezTo>
                  <a:cubicBezTo>
                    <a:pt x="351" y="339"/>
                    <a:pt x="354" y="334"/>
                    <a:pt x="348" y="334"/>
                  </a:cubicBezTo>
                  <a:cubicBezTo>
                    <a:pt x="343" y="334"/>
                    <a:pt x="339" y="342"/>
                    <a:pt x="334" y="340"/>
                  </a:cubicBezTo>
                  <a:cubicBezTo>
                    <a:pt x="332" y="339"/>
                    <a:pt x="332" y="336"/>
                    <a:pt x="331" y="335"/>
                  </a:cubicBezTo>
                  <a:cubicBezTo>
                    <a:pt x="329" y="332"/>
                    <a:pt x="327" y="333"/>
                    <a:pt x="324" y="333"/>
                  </a:cubicBezTo>
                  <a:cubicBezTo>
                    <a:pt x="323" y="330"/>
                    <a:pt x="324" y="330"/>
                    <a:pt x="322" y="328"/>
                  </a:cubicBezTo>
                  <a:cubicBezTo>
                    <a:pt x="320" y="327"/>
                    <a:pt x="318" y="327"/>
                    <a:pt x="317" y="325"/>
                  </a:cubicBezTo>
                  <a:cubicBezTo>
                    <a:pt x="316" y="322"/>
                    <a:pt x="317" y="320"/>
                    <a:pt x="316" y="318"/>
                  </a:cubicBezTo>
                  <a:cubicBezTo>
                    <a:pt x="315" y="315"/>
                    <a:pt x="313" y="317"/>
                    <a:pt x="311" y="315"/>
                  </a:cubicBezTo>
                  <a:cubicBezTo>
                    <a:pt x="306" y="310"/>
                    <a:pt x="315" y="309"/>
                    <a:pt x="318" y="312"/>
                  </a:cubicBezTo>
                  <a:cubicBezTo>
                    <a:pt x="320" y="313"/>
                    <a:pt x="320" y="315"/>
                    <a:pt x="322" y="316"/>
                  </a:cubicBezTo>
                  <a:cubicBezTo>
                    <a:pt x="324" y="318"/>
                    <a:pt x="327" y="318"/>
                    <a:pt x="329" y="320"/>
                  </a:cubicBezTo>
                  <a:cubicBezTo>
                    <a:pt x="329" y="321"/>
                    <a:pt x="331" y="323"/>
                    <a:pt x="331" y="323"/>
                  </a:cubicBezTo>
                  <a:cubicBezTo>
                    <a:pt x="333" y="324"/>
                    <a:pt x="335" y="324"/>
                    <a:pt x="336" y="325"/>
                  </a:cubicBezTo>
                  <a:cubicBezTo>
                    <a:pt x="338" y="327"/>
                    <a:pt x="337" y="328"/>
                    <a:pt x="340" y="328"/>
                  </a:cubicBezTo>
                  <a:cubicBezTo>
                    <a:pt x="344" y="328"/>
                    <a:pt x="347" y="326"/>
                    <a:pt x="351" y="327"/>
                  </a:cubicBezTo>
                  <a:cubicBezTo>
                    <a:pt x="354" y="327"/>
                    <a:pt x="353" y="331"/>
                    <a:pt x="356" y="333"/>
                  </a:cubicBezTo>
                  <a:cubicBezTo>
                    <a:pt x="363" y="333"/>
                    <a:pt x="363" y="333"/>
                    <a:pt x="363" y="333"/>
                  </a:cubicBezTo>
                  <a:cubicBezTo>
                    <a:pt x="374" y="343"/>
                    <a:pt x="390" y="326"/>
                    <a:pt x="400" y="337"/>
                  </a:cubicBezTo>
                  <a:cubicBezTo>
                    <a:pt x="402" y="339"/>
                    <a:pt x="403" y="341"/>
                    <a:pt x="405" y="342"/>
                  </a:cubicBezTo>
                  <a:cubicBezTo>
                    <a:pt x="406" y="343"/>
                    <a:pt x="408" y="343"/>
                    <a:pt x="409" y="344"/>
                  </a:cubicBezTo>
                  <a:cubicBezTo>
                    <a:pt x="410" y="345"/>
                    <a:pt x="409" y="347"/>
                    <a:pt x="409" y="349"/>
                  </a:cubicBezTo>
                  <a:cubicBezTo>
                    <a:pt x="411" y="352"/>
                    <a:pt x="422" y="356"/>
                    <a:pt x="425" y="351"/>
                  </a:cubicBezTo>
                  <a:cubicBezTo>
                    <a:pt x="428" y="356"/>
                    <a:pt x="428" y="362"/>
                    <a:pt x="430" y="368"/>
                  </a:cubicBezTo>
                  <a:cubicBezTo>
                    <a:pt x="431" y="373"/>
                    <a:pt x="433" y="378"/>
                    <a:pt x="435" y="383"/>
                  </a:cubicBezTo>
                  <a:cubicBezTo>
                    <a:pt x="438" y="391"/>
                    <a:pt x="440" y="398"/>
                    <a:pt x="445" y="404"/>
                  </a:cubicBezTo>
                  <a:cubicBezTo>
                    <a:pt x="449" y="409"/>
                    <a:pt x="451" y="414"/>
                    <a:pt x="456" y="408"/>
                  </a:cubicBezTo>
                  <a:cubicBezTo>
                    <a:pt x="462" y="401"/>
                    <a:pt x="460" y="395"/>
                    <a:pt x="462" y="387"/>
                  </a:cubicBezTo>
                  <a:cubicBezTo>
                    <a:pt x="463" y="383"/>
                    <a:pt x="465" y="381"/>
                    <a:pt x="468" y="378"/>
                  </a:cubicBezTo>
                  <a:cubicBezTo>
                    <a:pt x="474" y="372"/>
                    <a:pt x="478" y="364"/>
                    <a:pt x="484" y="359"/>
                  </a:cubicBezTo>
                  <a:cubicBezTo>
                    <a:pt x="487" y="356"/>
                    <a:pt x="494" y="353"/>
                    <a:pt x="498" y="352"/>
                  </a:cubicBezTo>
                  <a:cubicBezTo>
                    <a:pt x="500" y="351"/>
                    <a:pt x="503" y="352"/>
                    <a:pt x="505" y="351"/>
                  </a:cubicBezTo>
                  <a:cubicBezTo>
                    <a:pt x="508" y="351"/>
                    <a:pt x="510" y="348"/>
                    <a:pt x="513" y="348"/>
                  </a:cubicBezTo>
                  <a:cubicBezTo>
                    <a:pt x="524" y="346"/>
                    <a:pt x="514" y="378"/>
                    <a:pt x="533" y="375"/>
                  </a:cubicBezTo>
                  <a:cubicBezTo>
                    <a:pt x="536" y="375"/>
                    <a:pt x="541" y="372"/>
                    <a:pt x="544" y="373"/>
                  </a:cubicBezTo>
                  <a:cubicBezTo>
                    <a:pt x="548" y="374"/>
                    <a:pt x="548" y="380"/>
                    <a:pt x="549" y="383"/>
                  </a:cubicBezTo>
                  <a:cubicBezTo>
                    <a:pt x="550" y="386"/>
                    <a:pt x="553" y="389"/>
                    <a:pt x="553" y="391"/>
                  </a:cubicBezTo>
                  <a:cubicBezTo>
                    <a:pt x="555" y="396"/>
                    <a:pt x="554" y="403"/>
                    <a:pt x="553" y="407"/>
                  </a:cubicBezTo>
                  <a:cubicBezTo>
                    <a:pt x="551" y="415"/>
                    <a:pt x="555" y="416"/>
                    <a:pt x="558" y="423"/>
                  </a:cubicBezTo>
                  <a:cubicBezTo>
                    <a:pt x="560" y="429"/>
                    <a:pt x="562" y="438"/>
                    <a:pt x="568" y="443"/>
                  </a:cubicBezTo>
                  <a:cubicBezTo>
                    <a:pt x="573" y="448"/>
                    <a:pt x="579" y="448"/>
                    <a:pt x="579" y="440"/>
                  </a:cubicBezTo>
                  <a:cubicBezTo>
                    <a:pt x="580" y="432"/>
                    <a:pt x="577" y="427"/>
                    <a:pt x="571" y="423"/>
                  </a:cubicBezTo>
                  <a:cubicBezTo>
                    <a:pt x="565" y="419"/>
                    <a:pt x="561" y="417"/>
                    <a:pt x="559" y="410"/>
                  </a:cubicBezTo>
                  <a:cubicBezTo>
                    <a:pt x="558" y="407"/>
                    <a:pt x="556" y="396"/>
                    <a:pt x="559" y="393"/>
                  </a:cubicBezTo>
                  <a:cubicBezTo>
                    <a:pt x="562" y="391"/>
                    <a:pt x="569" y="396"/>
                    <a:pt x="571" y="398"/>
                  </a:cubicBezTo>
                  <a:cubicBezTo>
                    <a:pt x="576" y="402"/>
                    <a:pt x="575" y="406"/>
                    <a:pt x="578" y="410"/>
                  </a:cubicBezTo>
                  <a:cubicBezTo>
                    <a:pt x="583" y="417"/>
                    <a:pt x="590" y="408"/>
                    <a:pt x="594" y="404"/>
                  </a:cubicBezTo>
                  <a:cubicBezTo>
                    <a:pt x="599" y="399"/>
                    <a:pt x="605" y="394"/>
                    <a:pt x="602" y="386"/>
                  </a:cubicBezTo>
                  <a:cubicBezTo>
                    <a:pt x="600" y="378"/>
                    <a:pt x="590" y="378"/>
                    <a:pt x="587" y="372"/>
                  </a:cubicBezTo>
                  <a:cubicBezTo>
                    <a:pt x="584" y="364"/>
                    <a:pt x="585" y="355"/>
                    <a:pt x="593" y="353"/>
                  </a:cubicBezTo>
                  <a:cubicBezTo>
                    <a:pt x="598" y="352"/>
                    <a:pt x="604" y="353"/>
                    <a:pt x="608" y="353"/>
                  </a:cubicBezTo>
                  <a:cubicBezTo>
                    <a:pt x="615" y="353"/>
                    <a:pt x="619" y="351"/>
                    <a:pt x="625" y="348"/>
                  </a:cubicBezTo>
                  <a:cubicBezTo>
                    <a:pt x="635" y="343"/>
                    <a:pt x="648" y="340"/>
                    <a:pt x="656" y="333"/>
                  </a:cubicBezTo>
                  <a:cubicBezTo>
                    <a:pt x="663" y="327"/>
                    <a:pt x="664" y="323"/>
                    <a:pt x="663" y="314"/>
                  </a:cubicBezTo>
                  <a:cubicBezTo>
                    <a:pt x="662" y="311"/>
                    <a:pt x="661" y="310"/>
                    <a:pt x="660" y="307"/>
                  </a:cubicBezTo>
                  <a:cubicBezTo>
                    <a:pt x="659" y="304"/>
                    <a:pt x="660" y="301"/>
                    <a:pt x="659" y="297"/>
                  </a:cubicBezTo>
                  <a:cubicBezTo>
                    <a:pt x="657" y="292"/>
                    <a:pt x="649" y="291"/>
                    <a:pt x="650" y="286"/>
                  </a:cubicBezTo>
                  <a:cubicBezTo>
                    <a:pt x="651" y="281"/>
                    <a:pt x="657" y="281"/>
                    <a:pt x="660" y="280"/>
                  </a:cubicBezTo>
                  <a:cubicBezTo>
                    <a:pt x="668" y="275"/>
                    <a:pt x="659" y="276"/>
                    <a:pt x="659" y="272"/>
                  </a:cubicBezTo>
                  <a:cubicBezTo>
                    <a:pt x="654" y="271"/>
                    <a:pt x="642" y="275"/>
                    <a:pt x="641" y="267"/>
                  </a:cubicBezTo>
                  <a:cubicBezTo>
                    <a:pt x="641" y="265"/>
                    <a:pt x="647" y="258"/>
                    <a:pt x="649" y="256"/>
                  </a:cubicBezTo>
                  <a:cubicBezTo>
                    <a:pt x="652" y="254"/>
                    <a:pt x="655" y="253"/>
                    <a:pt x="659" y="254"/>
                  </a:cubicBezTo>
                  <a:cubicBezTo>
                    <a:pt x="660" y="257"/>
                    <a:pt x="660" y="260"/>
                    <a:pt x="660" y="263"/>
                  </a:cubicBezTo>
                  <a:cubicBezTo>
                    <a:pt x="666" y="269"/>
                    <a:pt x="668" y="260"/>
                    <a:pt x="674" y="263"/>
                  </a:cubicBezTo>
                  <a:cubicBezTo>
                    <a:pt x="674" y="263"/>
                    <a:pt x="677" y="269"/>
                    <a:pt x="677" y="270"/>
                  </a:cubicBezTo>
                  <a:cubicBezTo>
                    <a:pt x="679" y="273"/>
                    <a:pt x="679" y="275"/>
                    <a:pt x="679" y="279"/>
                  </a:cubicBezTo>
                  <a:cubicBezTo>
                    <a:pt x="679" y="282"/>
                    <a:pt x="682" y="290"/>
                    <a:pt x="685" y="291"/>
                  </a:cubicBezTo>
                  <a:cubicBezTo>
                    <a:pt x="688" y="291"/>
                    <a:pt x="695" y="284"/>
                    <a:pt x="696" y="281"/>
                  </a:cubicBezTo>
                  <a:cubicBezTo>
                    <a:pt x="698" y="275"/>
                    <a:pt x="693" y="271"/>
                    <a:pt x="692" y="266"/>
                  </a:cubicBezTo>
                  <a:cubicBezTo>
                    <a:pt x="691" y="260"/>
                    <a:pt x="693" y="260"/>
                    <a:pt x="696" y="256"/>
                  </a:cubicBezTo>
                  <a:cubicBezTo>
                    <a:pt x="701" y="250"/>
                    <a:pt x="704" y="244"/>
                    <a:pt x="712" y="244"/>
                  </a:cubicBezTo>
                  <a:cubicBezTo>
                    <a:pt x="721" y="244"/>
                    <a:pt x="724" y="243"/>
                    <a:pt x="729" y="236"/>
                  </a:cubicBezTo>
                  <a:cubicBezTo>
                    <a:pt x="732" y="232"/>
                    <a:pt x="733" y="227"/>
                    <a:pt x="736" y="224"/>
                  </a:cubicBezTo>
                  <a:cubicBezTo>
                    <a:pt x="740" y="219"/>
                    <a:pt x="745" y="216"/>
                    <a:pt x="747" y="210"/>
                  </a:cubicBezTo>
                  <a:cubicBezTo>
                    <a:pt x="748" y="206"/>
                    <a:pt x="747" y="203"/>
                    <a:pt x="749" y="198"/>
                  </a:cubicBezTo>
                  <a:cubicBezTo>
                    <a:pt x="750" y="195"/>
                    <a:pt x="752" y="191"/>
                    <a:pt x="751" y="187"/>
                  </a:cubicBezTo>
                  <a:cubicBezTo>
                    <a:pt x="751" y="184"/>
                    <a:pt x="750" y="181"/>
                    <a:pt x="746" y="180"/>
                  </a:cubicBezTo>
                  <a:cubicBezTo>
                    <a:pt x="741" y="179"/>
                    <a:pt x="742" y="182"/>
                    <a:pt x="739" y="184"/>
                  </a:cubicBezTo>
                  <a:cubicBezTo>
                    <a:pt x="739" y="183"/>
                    <a:pt x="738" y="183"/>
                    <a:pt x="737" y="181"/>
                  </a:cubicBezTo>
                  <a:cubicBezTo>
                    <a:pt x="732" y="182"/>
                    <a:pt x="731" y="177"/>
                    <a:pt x="725" y="178"/>
                  </a:cubicBezTo>
                  <a:cubicBezTo>
                    <a:pt x="722" y="166"/>
                    <a:pt x="743" y="161"/>
                    <a:pt x="750" y="155"/>
                  </a:cubicBezTo>
                  <a:cubicBezTo>
                    <a:pt x="754" y="152"/>
                    <a:pt x="755" y="148"/>
                    <a:pt x="762" y="147"/>
                  </a:cubicBezTo>
                  <a:cubicBezTo>
                    <a:pt x="766" y="146"/>
                    <a:pt x="773" y="145"/>
                    <a:pt x="778" y="146"/>
                  </a:cubicBezTo>
                  <a:cubicBezTo>
                    <a:pt x="781" y="146"/>
                    <a:pt x="785" y="149"/>
                    <a:pt x="788" y="147"/>
                  </a:cubicBezTo>
                  <a:cubicBezTo>
                    <a:pt x="793" y="145"/>
                    <a:pt x="795" y="142"/>
                    <a:pt x="801" y="144"/>
                  </a:cubicBezTo>
                  <a:cubicBezTo>
                    <a:pt x="805" y="146"/>
                    <a:pt x="806" y="150"/>
                    <a:pt x="811" y="149"/>
                  </a:cubicBezTo>
                  <a:cubicBezTo>
                    <a:pt x="819" y="149"/>
                    <a:pt x="815" y="145"/>
                    <a:pt x="816" y="140"/>
                  </a:cubicBezTo>
                  <a:cubicBezTo>
                    <a:pt x="817" y="135"/>
                    <a:pt x="827" y="129"/>
                    <a:pt x="832" y="128"/>
                  </a:cubicBezTo>
                  <a:cubicBezTo>
                    <a:pt x="834" y="127"/>
                    <a:pt x="839" y="127"/>
                    <a:pt x="840" y="128"/>
                  </a:cubicBezTo>
                  <a:cubicBezTo>
                    <a:pt x="842" y="129"/>
                    <a:pt x="841" y="132"/>
                    <a:pt x="843" y="133"/>
                  </a:cubicBezTo>
                  <a:cubicBezTo>
                    <a:pt x="849" y="136"/>
                    <a:pt x="851" y="129"/>
                    <a:pt x="854" y="126"/>
                  </a:cubicBezTo>
                  <a:cubicBezTo>
                    <a:pt x="857" y="123"/>
                    <a:pt x="863" y="122"/>
                    <a:pt x="867" y="124"/>
                  </a:cubicBezTo>
                  <a:cubicBezTo>
                    <a:pt x="861" y="128"/>
                    <a:pt x="862" y="134"/>
                    <a:pt x="858" y="139"/>
                  </a:cubicBezTo>
                  <a:cubicBezTo>
                    <a:pt x="855" y="141"/>
                    <a:pt x="850" y="143"/>
                    <a:pt x="847" y="145"/>
                  </a:cubicBezTo>
                  <a:cubicBezTo>
                    <a:pt x="845" y="148"/>
                    <a:pt x="842" y="150"/>
                    <a:pt x="839" y="152"/>
                  </a:cubicBezTo>
                  <a:cubicBezTo>
                    <a:pt x="837" y="154"/>
                    <a:pt x="833" y="155"/>
                    <a:pt x="831" y="158"/>
                  </a:cubicBezTo>
                  <a:cubicBezTo>
                    <a:pt x="829" y="160"/>
                    <a:pt x="828" y="164"/>
                    <a:pt x="826" y="167"/>
                  </a:cubicBezTo>
                  <a:cubicBezTo>
                    <a:pt x="824" y="171"/>
                    <a:pt x="822" y="172"/>
                    <a:pt x="823" y="178"/>
                  </a:cubicBezTo>
                  <a:cubicBezTo>
                    <a:pt x="824" y="182"/>
                    <a:pt x="825" y="189"/>
                    <a:pt x="827" y="192"/>
                  </a:cubicBezTo>
                  <a:cubicBezTo>
                    <a:pt x="832" y="204"/>
                    <a:pt x="835" y="190"/>
                    <a:pt x="838" y="185"/>
                  </a:cubicBezTo>
                  <a:cubicBezTo>
                    <a:pt x="840" y="180"/>
                    <a:pt x="846" y="182"/>
                    <a:pt x="850" y="178"/>
                  </a:cubicBezTo>
                  <a:cubicBezTo>
                    <a:pt x="852" y="176"/>
                    <a:pt x="854" y="170"/>
                    <a:pt x="856" y="167"/>
                  </a:cubicBezTo>
                  <a:cubicBezTo>
                    <a:pt x="861" y="158"/>
                    <a:pt x="853" y="154"/>
                    <a:pt x="856" y="146"/>
                  </a:cubicBezTo>
                  <a:cubicBezTo>
                    <a:pt x="862" y="135"/>
                    <a:pt x="866" y="143"/>
                    <a:pt x="875" y="143"/>
                  </a:cubicBezTo>
                  <a:cubicBezTo>
                    <a:pt x="884" y="143"/>
                    <a:pt x="890" y="135"/>
                    <a:pt x="898" y="133"/>
                  </a:cubicBezTo>
                  <a:cubicBezTo>
                    <a:pt x="906" y="130"/>
                    <a:pt x="911" y="127"/>
                    <a:pt x="919" y="127"/>
                  </a:cubicBezTo>
                  <a:cubicBezTo>
                    <a:pt x="926" y="128"/>
                    <a:pt x="933" y="130"/>
                    <a:pt x="934" y="122"/>
                  </a:cubicBezTo>
                  <a:cubicBezTo>
                    <a:pt x="935" y="118"/>
                    <a:pt x="934" y="116"/>
                    <a:pt x="931" y="114"/>
                  </a:cubicBezTo>
                  <a:close/>
                </a:path>
              </a:pathLst>
            </a:custGeom>
            <a:solidFill>
              <a:srgbClr val="F1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 name="Freeform 6"/>
            <p:cNvSpPr/>
            <p:nvPr/>
          </p:nvSpPr>
          <p:spPr bwMode="auto">
            <a:xfrm>
              <a:off x="8205788" y="3884613"/>
              <a:ext cx="182562" cy="122238"/>
            </a:xfrm>
            <a:custGeom>
              <a:avLst/>
              <a:gdLst>
                <a:gd name="T0" fmla="*/ 6 w 43"/>
                <a:gd name="T1" fmla="*/ 28 h 29"/>
                <a:gd name="T2" fmla="*/ 12 w 43"/>
                <a:gd name="T3" fmla="*/ 27 h 29"/>
                <a:gd name="T4" fmla="*/ 15 w 43"/>
                <a:gd name="T5" fmla="*/ 27 h 29"/>
                <a:gd name="T6" fmla="*/ 21 w 43"/>
                <a:gd name="T7" fmla="*/ 23 h 29"/>
                <a:gd name="T8" fmla="*/ 23 w 43"/>
                <a:gd name="T9" fmla="*/ 20 h 29"/>
                <a:gd name="T10" fmla="*/ 24 w 43"/>
                <a:gd name="T11" fmla="*/ 16 h 29"/>
                <a:gd name="T12" fmla="*/ 32 w 43"/>
                <a:gd name="T13" fmla="*/ 15 h 29"/>
                <a:gd name="T14" fmla="*/ 38 w 43"/>
                <a:gd name="T15" fmla="*/ 10 h 29"/>
                <a:gd name="T16" fmla="*/ 43 w 43"/>
                <a:gd name="T17" fmla="*/ 8 h 29"/>
                <a:gd name="T18" fmla="*/ 39 w 43"/>
                <a:gd name="T19" fmla="*/ 6 h 29"/>
                <a:gd name="T20" fmla="*/ 36 w 43"/>
                <a:gd name="T21" fmla="*/ 3 h 29"/>
                <a:gd name="T22" fmla="*/ 34 w 43"/>
                <a:gd name="T23" fmla="*/ 0 h 29"/>
                <a:gd name="T24" fmla="*/ 34 w 43"/>
                <a:gd name="T25" fmla="*/ 0 h 29"/>
                <a:gd name="T26" fmla="*/ 29 w 43"/>
                <a:gd name="T27" fmla="*/ 2 h 29"/>
                <a:gd name="T28" fmla="*/ 25 w 43"/>
                <a:gd name="T29" fmla="*/ 8 h 29"/>
                <a:gd name="T30" fmla="*/ 20 w 43"/>
                <a:gd name="T31" fmla="*/ 11 h 29"/>
                <a:gd name="T32" fmla="*/ 19 w 43"/>
                <a:gd name="T33" fmla="*/ 13 h 29"/>
                <a:gd name="T34" fmla="*/ 15 w 43"/>
                <a:gd name="T35" fmla="*/ 15 h 29"/>
                <a:gd name="T36" fmla="*/ 11 w 43"/>
                <a:gd name="T37" fmla="*/ 18 h 29"/>
                <a:gd name="T38" fmla="*/ 6 w 43"/>
                <a:gd name="T39" fmla="*/ 19 h 29"/>
                <a:gd name="T40" fmla="*/ 3 w 43"/>
                <a:gd name="T41" fmla="*/ 24 h 29"/>
                <a:gd name="T42" fmla="*/ 0 w 43"/>
                <a:gd name="T43" fmla="*/ 27 h 29"/>
                <a:gd name="T44" fmla="*/ 6 w 43"/>
                <a:gd name="T45" fmla="*/ 28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43" h="29">
                  <a:moveTo>
                    <a:pt x="6" y="28"/>
                  </a:moveTo>
                  <a:cubicBezTo>
                    <a:pt x="8" y="28"/>
                    <a:pt x="10" y="27"/>
                    <a:pt x="12" y="27"/>
                  </a:cubicBezTo>
                  <a:cubicBezTo>
                    <a:pt x="13" y="27"/>
                    <a:pt x="14" y="27"/>
                    <a:pt x="15" y="27"/>
                  </a:cubicBezTo>
                  <a:cubicBezTo>
                    <a:pt x="18" y="28"/>
                    <a:pt x="20" y="25"/>
                    <a:pt x="21" y="23"/>
                  </a:cubicBezTo>
                  <a:cubicBezTo>
                    <a:pt x="22" y="22"/>
                    <a:pt x="22" y="21"/>
                    <a:pt x="23" y="20"/>
                  </a:cubicBezTo>
                  <a:cubicBezTo>
                    <a:pt x="23" y="19"/>
                    <a:pt x="23" y="17"/>
                    <a:pt x="24" y="16"/>
                  </a:cubicBezTo>
                  <a:cubicBezTo>
                    <a:pt x="26" y="14"/>
                    <a:pt x="30" y="16"/>
                    <a:pt x="32" y="15"/>
                  </a:cubicBezTo>
                  <a:cubicBezTo>
                    <a:pt x="34" y="14"/>
                    <a:pt x="36" y="11"/>
                    <a:pt x="38" y="10"/>
                  </a:cubicBezTo>
                  <a:cubicBezTo>
                    <a:pt x="40" y="10"/>
                    <a:pt x="42" y="11"/>
                    <a:pt x="43" y="8"/>
                  </a:cubicBezTo>
                  <a:cubicBezTo>
                    <a:pt x="43" y="6"/>
                    <a:pt x="41" y="6"/>
                    <a:pt x="39" y="6"/>
                  </a:cubicBezTo>
                  <a:cubicBezTo>
                    <a:pt x="36" y="5"/>
                    <a:pt x="37" y="5"/>
                    <a:pt x="36" y="3"/>
                  </a:cubicBezTo>
                  <a:cubicBezTo>
                    <a:pt x="36" y="1"/>
                    <a:pt x="35" y="0"/>
                    <a:pt x="34" y="0"/>
                  </a:cubicBezTo>
                  <a:cubicBezTo>
                    <a:pt x="34" y="0"/>
                    <a:pt x="34" y="0"/>
                    <a:pt x="34" y="0"/>
                  </a:cubicBezTo>
                  <a:cubicBezTo>
                    <a:pt x="32" y="1"/>
                    <a:pt x="30" y="0"/>
                    <a:pt x="29" y="2"/>
                  </a:cubicBezTo>
                  <a:cubicBezTo>
                    <a:pt x="27" y="4"/>
                    <a:pt x="28" y="6"/>
                    <a:pt x="25" y="8"/>
                  </a:cubicBezTo>
                  <a:cubicBezTo>
                    <a:pt x="23" y="9"/>
                    <a:pt x="21" y="10"/>
                    <a:pt x="20" y="11"/>
                  </a:cubicBezTo>
                  <a:cubicBezTo>
                    <a:pt x="20" y="12"/>
                    <a:pt x="20" y="13"/>
                    <a:pt x="19" y="13"/>
                  </a:cubicBezTo>
                  <a:cubicBezTo>
                    <a:pt x="17" y="14"/>
                    <a:pt x="16" y="14"/>
                    <a:pt x="15" y="15"/>
                  </a:cubicBezTo>
                  <a:cubicBezTo>
                    <a:pt x="14" y="16"/>
                    <a:pt x="13" y="17"/>
                    <a:pt x="11" y="18"/>
                  </a:cubicBezTo>
                  <a:cubicBezTo>
                    <a:pt x="10" y="19"/>
                    <a:pt x="8" y="18"/>
                    <a:pt x="6" y="19"/>
                  </a:cubicBezTo>
                  <a:cubicBezTo>
                    <a:pt x="4" y="20"/>
                    <a:pt x="5" y="23"/>
                    <a:pt x="3" y="24"/>
                  </a:cubicBezTo>
                  <a:cubicBezTo>
                    <a:pt x="2" y="25"/>
                    <a:pt x="0" y="24"/>
                    <a:pt x="0" y="27"/>
                  </a:cubicBezTo>
                  <a:cubicBezTo>
                    <a:pt x="0" y="29"/>
                    <a:pt x="5" y="29"/>
                    <a:pt x="6" y="28"/>
                  </a:cubicBezTo>
                  <a:close/>
                </a:path>
              </a:pathLst>
            </a:custGeom>
            <a:solidFill>
              <a:srgbClr val="F1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 name="Freeform 7"/>
            <p:cNvSpPr/>
            <p:nvPr/>
          </p:nvSpPr>
          <p:spPr bwMode="auto">
            <a:xfrm>
              <a:off x="8408988" y="3527425"/>
              <a:ext cx="38100" cy="73025"/>
            </a:xfrm>
            <a:custGeom>
              <a:avLst/>
              <a:gdLst>
                <a:gd name="T0" fmla="*/ 8 w 9"/>
                <a:gd name="T1" fmla="*/ 4 h 17"/>
                <a:gd name="T2" fmla="*/ 5 w 9"/>
                <a:gd name="T3" fmla="*/ 0 h 17"/>
                <a:gd name="T4" fmla="*/ 5 w 9"/>
                <a:gd name="T5" fmla="*/ 0 h 17"/>
                <a:gd name="T6" fmla="*/ 1 w 9"/>
                <a:gd name="T7" fmla="*/ 9 h 17"/>
                <a:gd name="T8" fmla="*/ 1 w 9"/>
                <a:gd name="T9" fmla="*/ 14 h 17"/>
                <a:gd name="T10" fmla="*/ 6 w 9"/>
                <a:gd name="T11" fmla="*/ 13 h 17"/>
                <a:gd name="T12" fmla="*/ 6 w 9"/>
                <a:gd name="T13" fmla="*/ 8 h 17"/>
                <a:gd name="T14" fmla="*/ 8 w 9"/>
                <a:gd name="T15" fmla="*/ 4 h 1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 h="17">
                  <a:moveTo>
                    <a:pt x="8" y="4"/>
                  </a:moveTo>
                  <a:cubicBezTo>
                    <a:pt x="9" y="1"/>
                    <a:pt x="8" y="0"/>
                    <a:pt x="5" y="0"/>
                  </a:cubicBezTo>
                  <a:cubicBezTo>
                    <a:pt x="5" y="0"/>
                    <a:pt x="5" y="0"/>
                    <a:pt x="5" y="0"/>
                  </a:cubicBezTo>
                  <a:cubicBezTo>
                    <a:pt x="3" y="2"/>
                    <a:pt x="1" y="6"/>
                    <a:pt x="1" y="9"/>
                  </a:cubicBezTo>
                  <a:cubicBezTo>
                    <a:pt x="1" y="10"/>
                    <a:pt x="0" y="13"/>
                    <a:pt x="1" y="14"/>
                  </a:cubicBezTo>
                  <a:cubicBezTo>
                    <a:pt x="2" y="17"/>
                    <a:pt x="4" y="16"/>
                    <a:pt x="6" y="13"/>
                  </a:cubicBezTo>
                  <a:cubicBezTo>
                    <a:pt x="7" y="11"/>
                    <a:pt x="6" y="10"/>
                    <a:pt x="6" y="8"/>
                  </a:cubicBezTo>
                  <a:cubicBezTo>
                    <a:pt x="6" y="6"/>
                    <a:pt x="8" y="5"/>
                    <a:pt x="8" y="4"/>
                  </a:cubicBezTo>
                  <a:close/>
                </a:path>
              </a:pathLst>
            </a:custGeom>
            <a:solidFill>
              <a:srgbClr val="F1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 name="Freeform 8"/>
            <p:cNvSpPr/>
            <p:nvPr/>
          </p:nvSpPr>
          <p:spPr bwMode="auto">
            <a:xfrm>
              <a:off x="8396288" y="3651250"/>
              <a:ext cx="96837" cy="131763"/>
            </a:xfrm>
            <a:custGeom>
              <a:avLst/>
              <a:gdLst>
                <a:gd name="T0" fmla="*/ 0 w 23"/>
                <a:gd name="T1" fmla="*/ 15 h 31"/>
                <a:gd name="T2" fmla="*/ 3 w 23"/>
                <a:gd name="T3" fmla="*/ 17 h 31"/>
                <a:gd name="T4" fmla="*/ 4 w 23"/>
                <a:gd name="T5" fmla="*/ 20 h 31"/>
                <a:gd name="T6" fmla="*/ 6 w 23"/>
                <a:gd name="T7" fmla="*/ 22 h 31"/>
                <a:gd name="T8" fmla="*/ 7 w 23"/>
                <a:gd name="T9" fmla="*/ 27 h 31"/>
                <a:gd name="T10" fmla="*/ 10 w 23"/>
                <a:gd name="T11" fmla="*/ 31 h 31"/>
                <a:gd name="T12" fmla="*/ 13 w 23"/>
                <a:gd name="T13" fmla="*/ 27 h 31"/>
                <a:gd name="T14" fmla="*/ 17 w 23"/>
                <a:gd name="T15" fmla="*/ 27 h 31"/>
                <a:gd name="T16" fmla="*/ 22 w 23"/>
                <a:gd name="T17" fmla="*/ 30 h 31"/>
                <a:gd name="T18" fmla="*/ 19 w 23"/>
                <a:gd name="T19" fmla="*/ 25 h 31"/>
                <a:gd name="T20" fmla="*/ 15 w 23"/>
                <a:gd name="T21" fmla="*/ 23 h 31"/>
                <a:gd name="T22" fmla="*/ 13 w 23"/>
                <a:gd name="T23" fmla="*/ 20 h 31"/>
                <a:gd name="T24" fmla="*/ 10 w 23"/>
                <a:gd name="T25" fmla="*/ 16 h 31"/>
                <a:gd name="T26" fmla="*/ 14 w 23"/>
                <a:gd name="T27" fmla="*/ 10 h 31"/>
                <a:gd name="T28" fmla="*/ 14 w 23"/>
                <a:gd name="T29" fmla="*/ 7 h 31"/>
                <a:gd name="T30" fmla="*/ 13 w 23"/>
                <a:gd name="T31" fmla="*/ 7 h 31"/>
                <a:gd name="T32" fmla="*/ 12 w 23"/>
                <a:gd name="T33" fmla="*/ 5 h 31"/>
                <a:gd name="T34" fmla="*/ 10 w 23"/>
                <a:gd name="T35" fmla="*/ 2 h 31"/>
                <a:gd name="T36" fmla="*/ 5 w 23"/>
                <a:gd name="T37" fmla="*/ 1 h 31"/>
                <a:gd name="T38" fmla="*/ 5 w 23"/>
                <a:gd name="T39" fmla="*/ 1 h 31"/>
                <a:gd name="T40" fmla="*/ 5 w 23"/>
                <a:gd name="T41" fmla="*/ 6 h 31"/>
                <a:gd name="T42" fmla="*/ 2 w 23"/>
                <a:gd name="T43" fmla="*/ 11 h 31"/>
                <a:gd name="T44" fmla="*/ 0 w 23"/>
                <a:gd name="T45" fmla="*/ 15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3" h="31">
                  <a:moveTo>
                    <a:pt x="0" y="15"/>
                  </a:moveTo>
                  <a:cubicBezTo>
                    <a:pt x="1" y="16"/>
                    <a:pt x="3" y="16"/>
                    <a:pt x="3" y="17"/>
                  </a:cubicBezTo>
                  <a:cubicBezTo>
                    <a:pt x="4" y="18"/>
                    <a:pt x="3" y="19"/>
                    <a:pt x="4" y="20"/>
                  </a:cubicBezTo>
                  <a:cubicBezTo>
                    <a:pt x="4" y="21"/>
                    <a:pt x="5" y="22"/>
                    <a:pt x="6" y="22"/>
                  </a:cubicBezTo>
                  <a:cubicBezTo>
                    <a:pt x="7" y="24"/>
                    <a:pt x="6" y="25"/>
                    <a:pt x="7" y="27"/>
                  </a:cubicBezTo>
                  <a:cubicBezTo>
                    <a:pt x="7" y="29"/>
                    <a:pt x="8" y="31"/>
                    <a:pt x="10" y="31"/>
                  </a:cubicBezTo>
                  <a:cubicBezTo>
                    <a:pt x="11" y="30"/>
                    <a:pt x="12" y="28"/>
                    <a:pt x="13" y="27"/>
                  </a:cubicBezTo>
                  <a:cubicBezTo>
                    <a:pt x="14" y="27"/>
                    <a:pt x="16" y="27"/>
                    <a:pt x="17" y="27"/>
                  </a:cubicBezTo>
                  <a:cubicBezTo>
                    <a:pt x="19" y="27"/>
                    <a:pt x="20" y="31"/>
                    <a:pt x="22" y="30"/>
                  </a:cubicBezTo>
                  <a:cubicBezTo>
                    <a:pt x="23" y="27"/>
                    <a:pt x="21" y="26"/>
                    <a:pt x="19" y="25"/>
                  </a:cubicBezTo>
                  <a:cubicBezTo>
                    <a:pt x="18" y="24"/>
                    <a:pt x="16" y="24"/>
                    <a:pt x="15" y="23"/>
                  </a:cubicBezTo>
                  <a:cubicBezTo>
                    <a:pt x="14" y="22"/>
                    <a:pt x="14" y="21"/>
                    <a:pt x="13" y="20"/>
                  </a:cubicBezTo>
                  <a:cubicBezTo>
                    <a:pt x="12" y="18"/>
                    <a:pt x="10" y="18"/>
                    <a:pt x="10" y="16"/>
                  </a:cubicBezTo>
                  <a:cubicBezTo>
                    <a:pt x="11" y="13"/>
                    <a:pt x="14" y="13"/>
                    <a:pt x="14" y="10"/>
                  </a:cubicBezTo>
                  <a:cubicBezTo>
                    <a:pt x="15" y="8"/>
                    <a:pt x="14" y="8"/>
                    <a:pt x="14" y="7"/>
                  </a:cubicBezTo>
                  <a:cubicBezTo>
                    <a:pt x="14" y="7"/>
                    <a:pt x="13" y="7"/>
                    <a:pt x="13" y="7"/>
                  </a:cubicBezTo>
                  <a:cubicBezTo>
                    <a:pt x="12" y="6"/>
                    <a:pt x="12" y="5"/>
                    <a:pt x="12" y="5"/>
                  </a:cubicBezTo>
                  <a:cubicBezTo>
                    <a:pt x="12" y="3"/>
                    <a:pt x="11" y="3"/>
                    <a:pt x="10" y="2"/>
                  </a:cubicBezTo>
                  <a:cubicBezTo>
                    <a:pt x="8" y="0"/>
                    <a:pt x="6" y="2"/>
                    <a:pt x="5" y="1"/>
                  </a:cubicBezTo>
                  <a:cubicBezTo>
                    <a:pt x="5" y="1"/>
                    <a:pt x="5" y="1"/>
                    <a:pt x="5" y="1"/>
                  </a:cubicBezTo>
                  <a:cubicBezTo>
                    <a:pt x="5" y="2"/>
                    <a:pt x="5" y="5"/>
                    <a:pt x="5" y="6"/>
                  </a:cubicBezTo>
                  <a:cubicBezTo>
                    <a:pt x="4" y="7"/>
                    <a:pt x="3" y="9"/>
                    <a:pt x="2" y="11"/>
                  </a:cubicBezTo>
                  <a:cubicBezTo>
                    <a:pt x="1" y="12"/>
                    <a:pt x="0" y="14"/>
                    <a:pt x="0" y="15"/>
                  </a:cubicBezTo>
                  <a:close/>
                </a:path>
              </a:pathLst>
            </a:custGeom>
            <a:solidFill>
              <a:srgbClr val="F1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 name="Freeform 9"/>
            <p:cNvSpPr/>
            <p:nvPr/>
          </p:nvSpPr>
          <p:spPr bwMode="auto">
            <a:xfrm>
              <a:off x="8442325" y="3790950"/>
              <a:ext cx="98425" cy="123825"/>
            </a:xfrm>
            <a:custGeom>
              <a:avLst/>
              <a:gdLst>
                <a:gd name="T0" fmla="*/ 20 w 23"/>
                <a:gd name="T1" fmla="*/ 13 h 29"/>
                <a:gd name="T2" fmla="*/ 14 w 23"/>
                <a:gd name="T3" fmla="*/ 12 h 29"/>
                <a:gd name="T4" fmla="*/ 9 w 23"/>
                <a:gd name="T5" fmla="*/ 15 h 29"/>
                <a:gd name="T6" fmla="*/ 8 w 23"/>
                <a:gd name="T7" fmla="*/ 7 h 29"/>
                <a:gd name="T8" fmla="*/ 7 w 23"/>
                <a:gd name="T9" fmla="*/ 4 h 29"/>
                <a:gd name="T10" fmla="*/ 5 w 23"/>
                <a:gd name="T11" fmla="*/ 2 h 29"/>
                <a:gd name="T12" fmla="*/ 0 w 23"/>
                <a:gd name="T13" fmla="*/ 2 h 29"/>
                <a:gd name="T14" fmla="*/ 2 w 23"/>
                <a:gd name="T15" fmla="*/ 7 h 29"/>
                <a:gd name="T16" fmla="*/ 2 w 23"/>
                <a:gd name="T17" fmla="*/ 11 h 29"/>
                <a:gd name="T18" fmla="*/ 4 w 23"/>
                <a:gd name="T19" fmla="*/ 13 h 29"/>
                <a:gd name="T20" fmla="*/ 2 w 23"/>
                <a:gd name="T21" fmla="*/ 19 h 29"/>
                <a:gd name="T22" fmla="*/ 2 w 23"/>
                <a:gd name="T23" fmla="*/ 23 h 29"/>
                <a:gd name="T24" fmla="*/ 9 w 23"/>
                <a:gd name="T25" fmla="*/ 20 h 29"/>
                <a:gd name="T26" fmla="*/ 12 w 23"/>
                <a:gd name="T27" fmla="*/ 26 h 29"/>
                <a:gd name="T28" fmla="*/ 17 w 23"/>
                <a:gd name="T29" fmla="*/ 29 h 29"/>
                <a:gd name="T30" fmla="*/ 19 w 23"/>
                <a:gd name="T31" fmla="*/ 24 h 29"/>
                <a:gd name="T32" fmla="*/ 22 w 23"/>
                <a:gd name="T33" fmla="*/ 17 h 29"/>
                <a:gd name="T34" fmla="*/ 20 w 23"/>
                <a:gd name="T35" fmla="*/ 13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3" h="29">
                  <a:moveTo>
                    <a:pt x="20" y="13"/>
                  </a:moveTo>
                  <a:cubicBezTo>
                    <a:pt x="19" y="12"/>
                    <a:pt x="15" y="12"/>
                    <a:pt x="14" y="12"/>
                  </a:cubicBezTo>
                  <a:cubicBezTo>
                    <a:pt x="13" y="13"/>
                    <a:pt x="12" y="17"/>
                    <a:pt x="9" y="15"/>
                  </a:cubicBezTo>
                  <a:cubicBezTo>
                    <a:pt x="8" y="14"/>
                    <a:pt x="8" y="9"/>
                    <a:pt x="8" y="7"/>
                  </a:cubicBezTo>
                  <a:cubicBezTo>
                    <a:pt x="6" y="7"/>
                    <a:pt x="8" y="5"/>
                    <a:pt x="7" y="4"/>
                  </a:cubicBezTo>
                  <a:cubicBezTo>
                    <a:pt x="7" y="2"/>
                    <a:pt x="6" y="2"/>
                    <a:pt x="5" y="2"/>
                  </a:cubicBezTo>
                  <a:cubicBezTo>
                    <a:pt x="3" y="1"/>
                    <a:pt x="1" y="0"/>
                    <a:pt x="0" y="2"/>
                  </a:cubicBezTo>
                  <a:cubicBezTo>
                    <a:pt x="0" y="5"/>
                    <a:pt x="1" y="5"/>
                    <a:pt x="2" y="7"/>
                  </a:cubicBezTo>
                  <a:cubicBezTo>
                    <a:pt x="2" y="8"/>
                    <a:pt x="2" y="10"/>
                    <a:pt x="2" y="11"/>
                  </a:cubicBezTo>
                  <a:cubicBezTo>
                    <a:pt x="2" y="11"/>
                    <a:pt x="4" y="12"/>
                    <a:pt x="4" y="13"/>
                  </a:cubicBezTo>
                  <a:cubicBezTo>
                    <a:pt x="6" y="16"/>
                    <a:pt x="3" y="17"/>
                    <a:pt x="2" y="19"/>
                  </a:cubicBezTo>
                  <a:cubicBezTo>
                    <a:pt x="0" y="21"/>
                    <a:pt x="0" y="22"/>
                    <a:pt x="2" y="23"/>
                  </a:cubicBezTo>
                  <a:cubicBezTo>
                    <a:pt x="5" y="24"/>
                    <a:pt x="6" y="19"/>
                    <a:pt x="9" y="20"/>
                  </a:cubicBezTo>
                  <a:cubicBezTo>
                    <a:pt x="11" y="20"/>
                    <a:pt x="11" y="24"/>
                    <a:pt x="12" y="26"/>
                  </a:cubicBezTo>
                  <a:cubicBezTo>
                    <a:pt x="13" y="27"/>
                    <a:pt x="16" y="29"/>
                    <a:pt x="17" y="29"/>
                  </a:cubicBezTo>
                  <a:cubicBezTo>
                    <a:pt x="19" y="29"/>
                    <a:pt x="20" y="26"/>
                    <a:pt x="19" y="24"/>
                  </a:cubicBezTo>
                  <a:cubicBezTo>
                    <a:pt x="23" y="24"/>
                    <a:pt x="23" y="19"/>
                    <a:pt x="22" y="17"/>
                  </a:cubicBezTo>
                  <a:cubicBezTo>
                    <a:pt x="22" y="15"/>
                    <a:pt x="22" y="13"/>
                    <a:pt x="20" y="13"/>
                  </a:cubicBezTo>
                  <a:close/>
                </a:path>
              </a:pathLst>
            </a:custGeom>
            <a:solidFill>
              <a:srgbClr val="F1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 name="Freeform 10"/>
            <p:cNvSpPr/>
            <p:nvPr/>
          </p:nvSpPr>
          <p:spPr bwMode="auto">
            <a:xfrm>
              <a:off x="8442325" y="3798888"/>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1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 name="Freeform 11"/>
            <p:cNvSpPr/>
            <p:nvPr/>
          </p:nvSpPr>
          <p:spPr bwMode="auto">
            <a:xfrm>
              <a:off x="8142288" y="4049713"/>
              <a:ext cx="215900" cy="228600"/>
            </a:xfrm>
            <a:custGeom>
              <a:avLst/>
              <a:gdLst>
                <a:gd name="T0" fmla="*/ 50 w 51"/>
                <a:gd name="T1" fmla="*/ 43 h 54"/>
                <a:gd name="T2" fmla="*/ 50 w 51"/>
                <a:gd name="T3" fmla="*/ 41 h 54"/>
                <a:gd name="T4" fmla="*/ 51 w 51"/>
                <a:gd name="T5" fmla="*/ 38 h 54"/>
                <a:gd name="T6" fmla="*/ 41 w 51"/>
                <a:gd name="T7" fmla="*/ 32 h 54"/>
                <a:gd name="T8" fmla="*/ 38 w 51"/>
                <a:gd name="T9" fmla="*/ 23 h 54"/>
                <a:gd name="T10" fmla="*/ 32 w 51"/>
                <a:gd name="T11" fmla="*/ 20 h 54"/>
                <a:gd name="T12" fmla="*/ 25 w 51"/>
                <a:gd name="T13" fmla="*/ 13 h 54"/>
                <a:gd name="T14" fmla="*/ 18 w 51"/>
                <a:gd name="T15" fmla="*/ 8 h 54"/>
                <a:gd name="T16" fmla="*/ 16 w 51"/>
                <a:gd name="T17" fmla="*/ 5 h 54"/>
                <a:gd name="T18" fmla="*/ 13 w 51"/>
                <a:gd name="T19" fmla="*/ 3 h 54"/>
                <a:gd name="T20" fmla="*/ 4 w 51"/>
                <a:gd name="T21" fmla="*/ 0 h 54"/>
                <a:gd name="T22" fmla="*/ 0 w 51"/>
                <a:gd name="T23" fmla="*/ 0 h 54"/>
                <a:gd name="T24" fmla="*/ 2 w 51"/>
                <a:gd name="T25" fmla="*/ 5 h 54"/>
                <a:gd name="T26" fmla="*/ 6 w 51"/>
                <a:gd name="T27" fmla="*/ 7 h 54"/>
                <a:gd name="T28" fmla="*/ 8 w 51"/>
                <a:gd name="T29" fmla="*/ 11 h 54"/>
                <a:gd name="T30" fmla="*/ 17 w 51"/>
                <a:gd name="T31" fmla="*/ 17 h 54"/>
                <a:gd name="T32" fmla="*/ 20 w 51"/>
                <a:gd name="T33" fmla="*/ 28 h 54"/>
                <a:gd name="T34" fmla="*/ 21 w 51"/>
                <a:gd name="T35" fmla="*/ 31 h 54"/>
                <a:gd name="T36" fmla="*/ 23 w 51"/>
                <a:gd name="T37" fmla="*/ 32 h 54"/>
                <a:gd name="T38" fmla="*/ 28 w 51"/>
                <a:gd name="T39" fmla="*/ 39 h 54"/>
                <a:gd name="T40" fmla="*/ 39 w 51"/>
                <a:gd name="T41" fmla="*/ 49 h 54"/>
                <a:gd name="T42" fmla="*/ 43 w 51"/>
                <a:gd name="T43" fmla="*/ 53 h 54"/>
                <a:gd name="T44" fmla="*/ 49 w 51"/>
                <a:gd name="T45" fmla="*/ 50 h 54"/>
                <a:gd name="T46" fmla="*/ 50 w 51"/>
                <a:gd name="T47" fmla="*/ 43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51" h="54">
                  <a:moveTo>
                    <a:pt x="50" y="43"/>
                  </a:moveTo>
                  <a:cubicBezTo>
                    <a:pt x="50" y="42"/>
                    <a:pt x="49" y="42"/>
                    <a:pt x="50" y="41"/>
                  </a:cubicBezTo>
                  <a:cubicBezTo>
                    <a:pt x="50" y="40"/>
                    <a:pt x="51" y="39"/>
                    <a:pt x="51" y="38"/>
                  </a:cubicBezTo>
                  <a:cubicBezTo>
                    <a:pt x="51" y="33"/>
                    <a:pt x="44" y="34"/>
                    <a:pt x="41" y="32"/>
                  </a:cubicBezTo>
                  <a:cubicBezTo>
                    <a:pt x="39" y="29"/>
                    <a:pt x="40" y="26"/>
                    <a:pt x="38" y="23"/>
                  </a:cubicBezTo>
                  <a:cubicBezTo>
                    <a:pt x="37" y="21"/>
                    <a:pt x="34" y="21"/>
                    <a:pt x="32" y="20"/>
                  </a:cubicBezTo>
                  <a:cubicBezTo>
                    <a:pt x="28" y="19"/>
                    <a:pt x="27" y="17"/>
                    <a:pt x="25" y="13"/>
                  </a:cubicBezTo>
                  <a:cubicBezTo>
                    <a:pt x="24" y="9"/>
                    <a:pt x="20" y="10"/>
                    <a:pt x="18" y="8"/>
                  </a:cubicBezTo>
                  <a:cubicBezTo>
                    <a:pt x="17" y="7"/>
                    <a:pt x="17" y="6"/>
                    <a:pt x="16" y="5"/>
                  </a:cubicBezTo>
                  <a:cubicBezTo>
                    <a:pt x="15" y="3"/>
                    <a:pt x="14" y="3"/>
                    <a:pt x="13" y="3"/>
                  </a:cubicBezTo>
                  <a:cubicBezTo>
                    <a:pt x="10" y="1"/>
                    <a:pt x="7" y="2"/>
                    <a:pt x="4" y="0"/>
                  </a:cubicBezTo>
                  <a:cubicBezTo>
                    <a:pt x="0" y="0"/>
                    <a:pt x="0" y="0"/>
                    <a:pt x="0" y="0"/>
                  </a:cubicBezTo>
                  <a:cubicBezTo>
                    <a:pt x="1" y="3"/>
                    <a:pt x="0" y="4"/>
                    <a:pt x="2" y="5"/>
                  </a:cubicBezTo>
                  <a:cubicBezTo>
                    <a:pt x="4" y="6"/>
                    <a:pt x="5" y="5"/>
                    <a:pt x="6" y="7"/>
                  </a:cubicBezTo>
                  <a:cubicBezTo>
                    <a:pt x="7" y="9"/>
                    <a:pt x="7" y="10"/>
                    <a:pt x="8" y="11"/>
                  </a:cubicBezTo>
                  <a:cubicBezTo>
                    <a:pt x="11" y="13"/>
                    <a:pt x="15" y="15"/>
                    <a:pt x="17" y="17"/>
                  </a:cubicBezTo>
                  <a:cubicBezTo>
                    <a:pt x="19" y="20"/>
                    <a:pt x="19" y="25"/>
                    <a:pt x="20" y="28"/>
                  </a:cubicBezTo>
                  <a:cubicBezTo>
                    <a:pt x="20" y="29"/>
                    <a:pt x="20" y="30"/>
                    <a:pt x="21" y="31"/>
                  </a:cubicBezTo>
                  <a:cubicBezTo>
                    <a:pt x="22" y="32"/>
                    <a:pt x="22" y="32"/>
                    <a:pt x="23" y="32"/>
                  </a:cubicBezTo>
                  <a:cubicBezTo>
                    <a:pt x="25" y="34"/>
                    <a:pt x="26" y="37"/>
                    <a:pt x="28" y="39"/>
                  </a:cubicBezTo>
                  <a:cubicBezTo>
                    <a:pt x="31" y="43"/>
                    <a:pt x="36" y="45"/>
                    <a:pt x="39" y="49"/>
                  </a:cubicBezTo>
                  <a:cubicBezTo>
                    <a:pt x="40" y="50"/>
                    <a:pt x="41" y="52"/>
                    <a:pt x="43" y="53"/>
                  </a:cubicBezTo>
                  <a:cubicBezTo>
                    <a:pt x="45" y="54"/>
                    <a:pt x="49" y="52"/>
                    <a:pt x="49" y="50"/>
                  </a:cubicBezTo>
                  <a:cubicBezTo>
                    <a:pt x="50" y="48"/>
                    <a:pt x="50" y="45"/>
                    <a:pt x="50" y="43"/>
                  </a:cubicBezTo>
                  <a:close/>
                </a:path>
              </a:pathLst>
            </a:custGeom>
            <a:solidFill>
              <a:srgbClr val="F1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 name="Freeform 12"/>
            <p:cNvSpPr/>
            <p:nvPr/>
          </p:nvSpPr>
          <p:spPr bwMode="auto">
            <a:xfrm>
              <a:off x="8345488" y="4262438"/>
              <a:ext cx="355600" cy="96838"/>
            </a:xfrm>
            <a:custGeom>
              <a:avLst/>
              <a:gdLst>
                <a:gd name="T0" fmla="*/ 45 w 84"/>
                <a:gd name="T1" fmla="*/ 16 h 23"/>
                <a:gd name="T2" fmla="*/ 47 w 84"/>
                <a:gd name="T3" fmla="*/ 17 h 23"/>
                <a:gd name="T4" fmla="*/ 51 w 84"/>
                <a:gd name="T5" fmla="*/ 18 h 23"/>
                <a:gd name="T6" fmla="*/ 55 w 84"/>
                <a:gd name="T7" fmla="*/ 18 h 23"/>
                <a:gd name="T8" fmla="*/ 64 w 84"/>
                <a:gd name="T9" fmla="*/ 18 h 23"/>
                <a:gd name="T10" fmla="*/ 65 w 84"/>
                <a:gd name="T11" fmla="*/ 22 h 23"/>
                <a:gd name="T12" fmla="*/ 71 w 84"/>
                <a:gd name="T13" fmla="*/ 23 h 23"/>
                <a:gd name="T14" fmla="*/ 71 w 84"/>
                <a:gd name="T15" fmla="*/ 18 h 23"/>
                <a:gd name="T16" fmla="*/ 77 w 84"/>
                <a:gd name="T17" fmla="*/ 16 h 23"/>
                <a:gd name="T18" fmla="*/ 82 w 84"/>
                <a:gd name="T19" fmla="*/ 13 h 23"/>
                <a:gd name="T20" fmla="*/ 83 w 84"/>
                <a:gd name="T21" fmla="*/ 11 h 23"/>
                <a:gd name="T22" fmla="*/ 68 w 84"/>
                <a:gd name="T23" fmla="*/ 11 h 23"/>
                <a:gd name="T24" fmla="*/ 62 w 84"/>
                <a:gd name="T25" fmla="*/ 13 h 23"/>
                <a:gd name="T26" fmla="*/ 45 w 84"/>
                <a:gd name="T27" fmla="*/ 11 h 23"/>
                <a:gd name="T28" fmla="*/ 35 w 84"/>
                <a:gd name="T29" fmla="*/ 9 h 23"/>
                <a:gd name="T30" fmla="*/ 33 w 84"/>
                <a:gd name="T31" fmla="*/ 8 h 23"/>
                <a:gd name="T32" fmla="*/ 30 w 84"/>
                <a:gd name="T33" fmla="*/ 7 h 23"/>
                <a:gd name="T34" fmla="*/ 27 w 84"/>
                <a:gd name="T35" fmla="*/ 6 h 23"/>
                <a:gd name="T36" fmla="*/ 17 w 84"/>
                <a:gd name="T37" fmla="*/ 4 h 23"/>
                <a:gd name="T38" fmla="*/ 5 w 84"/>
                <a:gd name="T39" fmla="*/ 2 h 23"/>
                <a:gd name="T40" fmla="*/ 6 w 84"/>
                <a:gd name="T41" fmla="*/ 3 h 23"/>
                <a:gd name="T42" fmla="*/ 2 w 84"/>
                <a:gd name="T43" fmla="*/ 7 h 23"/>
                <a:gd name="T44" fmla="*/ 19 w 84"/>
                <a:gd name="T45" fmla="*/ 8 h 23"/>
                <a:gd name="T46" fmla="*/ 27 w 84"/>
                <a:gd name="T47" fmla="*/ 13 h 23"/>
                <a:gd name="T48" fmla="*/ 34 w 84"/>
                <a:gd name="T49" fmla="*/ 14 h 23"/>
                <a:gd name="T50" fmla="*/ 40 w 84"/>
                <a:gd name="T51" fmla="*/ 16 h 23"/>
                <a:gd name="T52" fmla="*/ 45 w 84"/>
                <a:gd name="T53" fmla="*/ 16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4" h="23">
                  <a:moveTo>
                    <a:pt x="45" y="16"/>
                  </a:moveTo>
                  <a:cubicBezTo>
                    <a:pt x="46" y="16"/>
                    <a:pt x="46" y="17"/>
                    <a:pt x="47" y="17"/>
                  </a:cubicBezTo>
                  <a:cubicBezTo>
                    <a:pt x="48" y="18"/>
                    <a:pt x="50" y="18"/>
                    <a:pt x="51" y="18"/>
                  </a:cubicBezTo>
                  <a:cubicBezTo>
                    <a:pt x="52" y="18"/>
                    <a:pt x="54" y="18"/>
                    <a:pt x="55" y="18"/>
                  </a:cubicBezTo>
                  <a:cubicBezTo>
                    <a:pt x="57" y="18"/>
                    <a:pt x="62" y="17"/>
                    <a:pt x="64" y="18"/>
                  </a:cubicBezTo>
                  <a:cubicBezTo>
                    <a:pt x="65" y="19"/>
                    <a:pt x="64" y="21"/>
                    <a:pt x="65" y="22"/>
                  </a:cubicBezTo>
                  <a:cubicBezTo>
                    <a:pt x="66" y="22"/>
                    <a:pt x="70" y="23"/>
                    <a:pt x="71" y="23"/>
                  </a:cubicBezTo>
                  <a:cubicBezTo>
                    <a:pt x="74" y="21"/>
                    <a:pt x="71" y="19"/>
                    <a:pt x="71" y="18"/>
                  </a:cubicBezTo>
                  <a:cubicBezTo>
                    <a:pt x="72" y="17"/>
                    <a:pt x="76" y="16"/>
                    <a:pt x="77" y="16"/>
                  </a:cubicBezTo>
                  <a:cubicBezTo>
                    <a:pt x="79" y="15"/>
                    <a:pt x="81" y="14"/>
                    <a:pt x="82" y="13"/>
                  </a:cubicBezTo>
                  <a:cubicBezTo>
                    <a:pt x="83" y="12"/>
                    <a:pt x="84" y="13"/>
                    <a:pt x="83" y="11"/>
                  </a:cubicBezTo>
                  <a:cubicBezTo>
                    <a:pt x="81" y="9"/>
                    <a:pt x="71" y="11"/>
                    <a:pt x="68" y="11"/>
                  </a:cubicBezTo>
                  <a:cubicBezTo>
                    <a:pt x="66" y="12"/>
                    <a:pt x="64" y="12"/>
                    <a:pt x="62" y="13"/>
                  </a:cubicBezTo>
                  <a:cubicBezTo>
                    <a:pt x="57" y="15"/>
                    <a:pt x="50" y="13"/>
                    <a:pt x="45" y="11"/>
                  </a:cubicBezTo>
                  <a:cubicBezTo>
                    <a:pt x="42" y="10"/>
                    <a:pt x="38" y="10"/>
                    <a:pt x="35" y="9"/>
                  </a:cubicBezTo>
                  <a:cubicBezTo>
                    <a:pt x="35" y="9"/>
                    <a:pt x="34" y="8"/>
                    <a:pt x="33" y="8"/>
                  </a:cubicBezTo>
                  <a:cubicBezTo>
                    <a:pt x="32" y="7"/>
                    <a:pt x="31" y="7"/>
                    <a:pt x="30" y="7"/>
                  </a:cubicBezTo>
                  <a:cubicBezTo>
                    <a:pt x="29" y="7"/>
                    <a:pt x="28" y="6"/>
                    <a:pt x="27" y="6"/>
                  </a:cubicBezTo>
                  <a:cubicBezTo>
                    <a:pt x="24" y="4"/>
                    <a:pt x="20" y="6"/>
                    <a:pt x="17" y="4"/>
                  </a:cubicBezTo>
                  <a:cubicBezTo>
                    <a:pt x="13" y="3"/>
                    <a:pt x="9" y="0"/>
                    <a:pt x="5" y="2"/>
                  </a:cubicBezTo>
                  <a:cubicBezTo>
                    <a:pt x="6" y="3"/>
                    <a:pt x="6" y="3"/>
                    <a:pt x="6" y="3"/>
                  </a:cubicBezTo>
                  <a:cubicBezTo>
                    <a:pt x="3" y="0"/>
                    <a:pt x="0" y="5"/>
                    <a:pt x="2" y="7"/>
                  </a:cubicBezTo>
                  <a:cubicBezTo>
                    <a:pt x="5" y="12"/>
                    <a:pt x="15" y="8"/>
                    <a:pt x="19" y="8"/>
                  </a:cubicBezTo>
                  <a:cubicBezTo>
                    <a:pt x="22" y="9"/>
                    <a:pt x="24" y="12"/>
                    <a:pt x="27" y="13"/>
                  </a:cubicBezTo>
                  <a:cubicBezTo>
                    <a:pt x="30" y="14"/>
                    <a:pt x="32" y="14"/>
                    <a:pt x="34" y="14"/>
                  </a:cubicBezTo>
                  <a:cubicBezTo>
                    <a:pt x="36" y="15"/>
                    <a:pt x="38" y="16"/>
                    <a:pt x="40" y="16"/>
                  </a:cubicBezTo>
                  <a:cubicBezTo>
                    <a:pt x="42" y="16"/>
                    <a:pt x="43" y="15"/>
                    <a:pt x="45" y="16"/>
                  </a:cubicBezTo>
                  <a:close/>
                </a:path>
              </a:pathLst>
            </a:custGeom>
            <a:solidFill>
              <a:srgbClr val="F1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 name="Freeform 13"/>
            <p:cNvSpPr/>
            <p:nvPr/>
          </p:nvSpPr>
          <p:spPr bwMode="auto">
            <a:xfrm>
              <a:off x="8408988" y="4075113"/>
              <a:ext cx="215900" cy="165100"/>
            </a:xfrm>
            <a:custGeom>
              <a:avLst/>
              <a:gdLst>
                <a:gd name="T0" fmla="*/ 42 w 51"/>
                <a:gd name="T1" fmla="*/ 2 h 39"/>
                <a:gd name="T2" fmla="*/ 38 w 51"/>
                <a:gd name="T3" fmla="*/ 0 h 39"/>
                <a:gd name="T4" fmla="*/ 31 w 51"/>
                <a:gd name="T5" fmla="*/ 7 h 39"/>
                <a:gd name="T6" fmla="*/ 27 w 51"/>
                <a:gd name="T7" fmla="*/ 12 h 39"/>
                <a:gd name="T8" fmla="*/ 24 w 51"/>
                <a:gd name="T9" fmla="*/ 12 h 39"/>
                <a:gd name="T10" fmla="*/ 21 w 51"/>
                <a:gd name="T11" fmla="*/ 14 h 39"/>
                <a:gd name="T12" fmla="*/ 16 w 51"/>
                <a:gd name="T13" fmla="*/ 14 h 39"/>
                <a:gd name="T14" fmla="*/ 13 w 51"/>
                <a:gd name="T15" fmla="*/ 15 h 39"/>
                <a:gd name="T16" fmla="*/ 9 w 51"/>
                <a:gd name="T17" fmla="*/ 13 h 39"/>
                <a:gd name="T18" fmla="*/ 8 w 51"/>
                <a:gd name="T19" fmla="*/ 14 h 39"/>
                <a:gd name="T20" fmla="*/ 0 w 51"/>
                <a:gd name="T21" fmla="*/ 17 h 39"/>
                <a:gd name="T22" fmla="*/ 4 w 51"/>
                <a:gd name="T23" fmla="*/ 24 h 39"/>
                <a:gd name="T24" fmla="*/ 5 w 51"/>
                <a:gd name="T25" fmla="*/ 27 h 39"/>
                <a:gd name="T26" fmla="*/ 7 w 51"/>
                <a:gd name="T27" fmla="*/ 31 h 39"/>
                <a:gd name="T28" fmla="*/ 7 w 51"/>
                <a:gd name="T29" fmla="*/ 33 h 39"/>
                <a:gd name="T30" fmla="*/ 13 w 51"/>
                <a:gd name="T31" fmla="*/ 34 h 39"/>
                <a:gd name="T32" fmla="*/ 20 w 51"/>
                <a:gd name="T33" fmla="*/ 34 h 39"/>
                <a:gd name="T34" fmla="*/ 25 w 51"/>
                <a:gd name="T35" fmla="*/ 36 h 39"/>
                <a:gd name="T36" fmla="*/ 36 w 51"/>
                <a:gd name="T37" fmla="*/ 33 h 39"/>
                <a:gd name="T38" fmla="*/ 37 w 51"/>
                <a:gd name="T39" fmla="*/ 28 h 39"/>
                <a:gd name="T40" fmla="*/ 41 w 51"/>
                <a:gd name="T41" fmla="*/ 25 h 39"/>
                <a:gd name="T42" fmla="*/ 42 w 51"/>
                <a:gd name="T43" fmla="*/ 20 h 39"/>
                <a:gd name="T44" fmla="*/ 47 w 51"/>
                <a:gd name="T45" fmla="*/ 17 h 39"/>
                <a:gd name="T46" fmla="*/ 42 w 51"/>
                <a:gd name="T47" fmla="*/ 6 h 39"/>
                <a:gd name="T48" fmla="*/ 42 w 51"/>
                <a:gd name="T49" fmla="*/ 2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51" h="39">
                  <a:moveTo>
                    <a:pt x="42" y="2"/>
                  </a:moveTo>
                  <a:cubicBezTo>
                    <a:pt x="42" y="1"/>
                    <a:pt x="39" y="0"/>
                    <a:pt x="38" y="0"/>
                  </a:cubicBezTo>
                  <a:cubicBezTo>
                    <a:pt x="34" y="0"/>
                    <a:pt x="32" y="4"/>
                    <a:pt x="31" y="7"/>
                  </a:cubicBezTo>
                  <a:cubicBezTo>
                    <a:pt x="31" y="10"/>
                    <a:pt x="30" y="12"/>
                    <a:pt x="27" y="12"/>
                  </a:cubicBezTo>
                  <a:cubicBezTo>
                    <a:pt x="26" y="13"/>
                    <a:pt x="25" y="12"/>
                    <a:pt x="24" y="12"/>
                  </a:cubicBezTo>
                  <a:cubicBezTo>
                    <a:pt x="23" y="13"/>
                    <a:pt x="22" y="13"/>
                    <a:pt x="21" y="14"/>
                  </a:cubicBezTo>
                  <a:cubicBezTo>
                    <a:pt x="19" y="15"/>
                    <a:pt x="18" y="13"/>
                    <a:pt x="16" y="14"/>
                  </a:cubicBezTo>
                  <a:cubicBezTo>
                    <a:pt x="15" y="14"/>
                    <a:pt x="15" y="15"/>
                    <a:pt x="13" y="15"/>
                  </a:cubicBezTo>
                  <a:cubicBezTo>
                    <a:pt x="12" y="15"/>
                    <a:pt x="10" y="14"/>
                    <a:pt x="9" y="13"/>
                  </a:cubicBezTo>
                  <a:cubicBezTo>
                    <a:pt x="8" y="14"/>
                    <a:pt x="8" y="14"/>
                    <a:pt x="8" y="14"/>
                  </a:cubicBezTo>
                  <a:cubicBezTo>
                    <a:pt x="6" y="9"/>
                    <a:pt x="1" y="13"/>
                    <a:pt x="0" y="17"/>
                  </a:cubicBezTo>
                  <a:cubicBezTo>
                    <a:pt x="0" y="21"/>
                    <a:pt x="4" y="21"/>
                    <a:pt x="4" y="24"/>
                  </a:cubicBezTo>
                  <a:cubicBezTo>
                    <a:pt x="4" y="25"/>
                    <a:pt x="4" y="26"/>
                    <a:pt x="5" y="27"/>
                  </a:cubicBezTo>
                  <a:cubicBezTo>
                    <a:pt x="5" y="28"/>
                    <a:pt x="7" y="29"/>
                    <a:pt x="7" y="31"/>
                  </a:cubicBezTo>
                  <a:cubicBezTo>
                    <a:pt x="7" y="32"/>
                    <a:pt x="7" y="33"/>
                    <a:pt x="7" y="33"/>
                  </a:cubicBezTo>
                  <a:cubicBezTo>
                    <a:pt x="8" y="35"/>
                    <a:pt x="11" y="34"/>
                    <a:pt x="13" y="34"/>
                  </a:cubicBezTo>
                  <a:cubicBezTo>
                    <a:pt x="15" y="34"/>
                    <a:pt x="18" y="34"/>
                    <a:pt x="20" y="34"/>
                  </a:cubicBezTo>
                  <a:cubicBezTo>
                    <a:pt x="21" y="35"/>
                    <a:pt x="23" y="35"/>
                    <a:pt x="25" y="36"/>
                  </a:cubicBezTo>
                  <a:cubicBezTo>
                    <a:pt x="29" y="38"/>
                    <a:pt x="34" y="39"/>
                    <a:pt x="36" y="33"/>
                  </a:cubicBezTo>
                  <a:cubicBezTo>
                    <a:pt x="37" y="32"/>
                    <a:pt x="36" y="29"/>
                    <a:pt x="37" y="28"/>
                  </a:cubicBezTo>
                  <a:cubicBezTo>
                    <a:pt x="38" y="27"/>
                    <a:pt x="40" y="27"/>
                    <a:pt x="41" y="25"/>
                  </a:cubicBezTo>
                  <a:cubicBezTo>
                    <a:pt x="43" y="24"/>
                    <a:pt x="42" y="22"/>
                    <a:pt x="42" y="20"/>
                  </a:cubicBezTo>
                  <a:cubicBezTo>
                    <a:pt x="43" y="17"/>
                    <a:pt x="45" y="19"/>
                    <a:pt x="47" y="17"/>
                  </a:cubicBezTo>
                  <a:cubicBezTo>
                    <a:pt x="51" y="15"/>
                    <a:pt x="43" y="9"/>
                    <a:pt x="42" y="6"/>
                  </a:cubicBezTo>
                  <a:cubicBezTo>
                    <a:pt x="42" y="5"/>
                    <a:pt x="43" y="3"/>
                    <a:pt x="42" y="2"/>
                  </a:cubicBezTo>
                  <a:close/>
                </a:path>
              </a:pathLst>
            </a:custGeom>
            <a:solidFill>
              <a:srgbClr val="F1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 name="Freeform 14"/>
            <p:cNvSpPr/>
            <p:nvPr/>
          </p:nvSpPr>
          <p:spPr bwMode="auto">
            <a:xfrm>
              <a:off x="8616950" y="4133850"/>
              <a:ext cx="119062" cy="136525"/>
            </a:xfrm>
            <a:custGeom>
              <a:avLst/>
              <a:gdLst>
                <a:gd name="T0" fmla="*/ 14 w 28"/>
                <a:gd name="T1" fmla="*/ 9 h 32"/>
                <a:gd name="T2" fmla="*/ 21 w 28"/>
                <a:gd name="T3" fmla="*/ 6 h 32"/>
                <a:gd name="T4" fmla="*/ 26 w 28"/>
                <a:gd name="T5" fmla="*/ 5 h 32"/>
                <a:gd name="T6" fmla="*/ 28 w 28"/>
                <a:gd name="T7" fmla="*/ 1 h 32"/>
                <a:gd name="T8" fmla="*/ 27 w 28"/>
                <a:gd name="T9" fmla="*/ 0 h 32"/>
                <a:gd name="T10" fmla="*/ 20 w 28"/>
                <a:gd name="T11" fmla="*/ 1 h 32"/>
                <a:gd name="T12" fmla="*/ 18 w 28"/>
                <a:gd name="T13" fmla="*/ 0 h 32"/>
                <a:gd name="T14" fmla="*/ 14 w 28"/>
                <a:gd name="T15" fmla="*/ 2 h 32"/>
                <a:gd name="T16" fmla="*/ 8 w 28"/>
                <a:gd name="T17" fmla="*/ 1 h 32"/>
                <a:gd name="T18" fmla="*/ 5 w 28"/>
                <a:gd name="T19" fmla="*/ 6 h 32"/>
                <a:gd name="T20" fmla="*/ 3 w 28"/>
                <a:gd name="T21" fmla="*/ 12 h 32"/>
                <a:gd name="T22" fmla="*/ 1 w 28"/>
                <a:gd name="T23" fmla="*/ 17 h 32"/>
                <a:gd name="T24" fmla="*/ 2 w 28"/>
                <a:gd name="T25" fmla="*/ 21 h 32"/>
                <a:gd name="T26" fmla="*/ 3 w 28"/>
                <a:gd name="T27" fmla="*/ 24 h 32"/>
                <a:gd name="T28" fmla="*/ 4 w 28"/>
                <a:gd name="T29" fmla="*/ 31 h 32"/>
                <a:gd name="T30" fmla="*/ 6 w 28"/>
                <a:gd name="T31" fmla="*/ 31 h 32"/>
                <a:gd name="T32" fmla="*/ 7 w 28"/>
                <a:gd name="T33" fmla="*/ 24 h 32"/>
                <a:gd name="T34" fmla="*/ 8 w 28"/>
                <a:gd name="T35" fmla="*/ 20 h 32"/>
                <a:gd name="T36" fmla="*/ 12 w 28"/>
                <a:gd name="T37" fmla="*/ 23 h 32"/>
                <a:gd name="T38" fmla="*/ 14 w 28"/>
                <a:gd name="T39" fmla="*/ 25 h 32"/>
                <a:gd name="T40" fmla="*/ 16 w 28"/>
                <a:gd name="T41" fmla="*/ 22 h 32"/>
                <a:gd name="T42" fmla="*/ 15 w 28"/>
                <a:gd name="T43" fmla="*/ 17 h 32"/>
                <a:gd name="T44" fmla="*/ 12 w 28"/>
                <a:gd name="T45" fmla="*/ 15 h 32"/>
                <a:gd name="T46" fmla="*/ 14 w 28"/>
                <a:gd name="T47" fmla="*/ 9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8" h="32">
                  <a:moveTo>
                    <a:pt x="14" y="9"/>
                  </a:moveTo>
                  <a:cubicBezTo>
                    <a:pt x="16" y="8"/>
                    <a:pt x="19" y="6"/>
                    <a:pt x="21" y="6"/>
                  </a:cubicBezTo>
                  <a:cubicBezTo>
                    <a:pt x="23" y="5"/>
                    <a:pt x="24" y="6"/>
                    <a:pt x="26" y="5"/>
                  </a:cubicBezTo>
                  <a:cubicBezTo>
                    <a:pt x="27" y="4"/>
                    <a:pt x="28" y="3"/>
                    <a:pt x="28" y="1"/>
                  </a:cubicBezTo>
                  <a:cubicBezTo>
                    <a:pt x="28" y="1"/>
                    <a:pt x="27" y="0"/>
                    <a:pt x="27" y="0"/>
                  </a:cubicBezTo>
                  <a:cubicBezTo>
                    <a:pt x="25" y="0"/>
                    <a:pt x="22" y="2"/>
                    <a:pt x="20" y="1"/>
                  </a:cubicBezTo>
                  <a:cubicBezTo>
                    <a:pt x="19" y="1"/>
                    <a:pt x="18" y="0"/>
                    <a:pt x="18" y="0"/>
                  </a:cubicBezTo>
                  <a:cubicBezTo>
                    <a:pt x="16" y="0"/>
                    <a:pt x="15" y="2"/>
                    <a:pt x="14" y="2"/>
                  </a:cubicBezTo>
                  <a:cubicBezTo>
                    <a:pt x="12" y="2"/>
                    <a:pt x="10" y="0"/>
                    <a:pt x="8" y="1"/>
                  </a:cubicBezTo>
                  <a:cubicBezTo>
                    <a:pt x="7" y="2"/>
                    <a:pt x="6" y="5"/>
                    <a:pt x="5" y="6"/>
                  </a:cubicBezTo>
                  <a:cubicBezTo>
                    <a:pt x="4" y="8"/>
                    <a:pt x="3" y="10"/>
                    <a:pt x="3" y="12"/>
                  </a:cubicBezTo>
                  <a:cubicBezTo>
                    <a:pt x="2" y="14"/>
                    <a:pt x="1" y="15"/>
                    <a:pt x="1" y="17"/>
                  </a:cubicBezTo>
                  <a:cubicBezTo>
                    <a:pt x="0" y="19"/>
                    <a:pt x="1" y="19"/>
                    <a:pt x="2" y="21"/>
                  </a:cubicBezTo>
                  <a:cubicBezTo>
                    <a:pt x="3" y="22"/>
                    <a:pt x="3" y="23"/>
                    <a:pt x="3" y="24"/>
                  </a:cubicBezTo>
                  <a:cubicBezTo>
                    <a:pt x="3" y="27"/>
                    <a:pt x="2" y="29"/>
                    <a:pt x="4" y="31"/>
                  </a:cubicBezTo>
                  <a:cubicBezTo>
                    <a:pt x="5" y="31"/>
                    <a:pt x="5" y="32"/>
                    <a:pt x="6" y="31"/>
                  </a:cubicBezTo>
                  <a:cubicBezTo>
                    <a:pt x="8" y="30"/>
                    <a:pt x="8" y="25"/>
                    <a:pt x="7" y="24"/>
                  </a:cubicBezTo>
                  <a:cubicBezTo>
                    <a:pt x="7" y="22"/>
                    <a:pt x="7" y="20"/>
                    <a:pt x="8" y="20"/>
                  </a:cubicBezTo>
                  <a:cubicBezTo>
                    <a:pt x="10" y="19"/>
                    <a:pt x="11" y="21"/>
                    <a:pt x="12" y="23"/>
                  </a:cubicBezTo>
                  <a:cubicBezTo>
                    <a:pt x="13" y="24"/>
                    <a:pt x="12" y="25"/>
                    <a:pt x="14" y="25"/>
                  </a:cubicBezTo>
                  <a:cubicBezTo>
                    <a:pt x="15" y="25"/>
                    <a:pt x="16" y="23"/>
                    <a:pt x="16" y="22"/>
                  </a:cubicBezTo>
                  <a:cubicBezTo>
                    <a:pt x="16" y="21"/>
                    <a:pt x="16" y="19"/>
                    <a:pt x="15" y="17"/>
                  </a:cubicBezTo>
                  <a:cubicBezTo>
                    <a:pt x="14" y="16"/>
                    <a:pt x="13" y="16"/>
                    <a:pt x="12" y="15"/>
                  </a:cubicBezTo>
                  <a:cubicBezTo>
                    <a:pt x="10" y="13"/>
                    <a:pt x="13" y="10"/>
                    <a:pt x="14" y="9"/>
                  </a:cubicBezTo>
                  <a:close/>
                </a:path>
              </a:pathLst>
            </a:custGeom>
            <a:solidFill>
              <a:srgbClr val="F1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 name="Freeform 15"/>
            <p:cNvSpPr/>
            <p:nvPr/>
          </p:nvSpPr>
          <p:spPr bwMode="auto">
            <a:xfrm>
              <a:off x="8731250" y="4133850"/>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1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 name="Freeform 16"/>
            <p:cNvSpPr/>
            <p:nvPr/>
          </p:nvSpPr>
          <p:spPr bwMode="auto">
            <a:xfrm>
              <a:off x="8786813" y="4121150"/>
              <a:ext cx="33337" cy="68263"/>
            </a:xfrm>
            <a:custGeom>
              <a:avLst/>
              <a:gdLst>
                <a:gd name="T0" fmla="*/ 1 w 8"/>
                <a:gd name="T1" fmla="*/ 10 h 16"/>
                <a:gd name="T2" fmla="*/ 6 w 8"/>
                <a:gd name="T3" fmla="*/ 13 h 16"/>
                <a:gd name="T4" fmla="*/ 5 w 8"/>
                <a:gd name="T5" fmla="*/ 8 h 16"/>
                <a:gd name="T6" fmla="*/ 7 w 8"/>
                <a:gd name="T7" fmla="*/ 4 h 16"/>
                <a:gd name="T8" fmla="*/ 0 w 8"/>
                <a:gd name="T9" fmla="*/ 2 h 16"/>
                <a:gd name="T10" fmla="*/ 1 w 8"/>
                <a:gd name="T11" fmla="*/ 2 h 16"/>
                <a:gd name="T12" fmla="*/ 1 w 8"/>
                <a:gd name="T13" fmla="*/ 10 h 16"/>
              </a:gdLst>
              <a:ahLst/>
              <a:cxnLst>
                <a:cxn ang="0">
                  <a:pos x="T0" y="T1"/>
                </a:cxn>
                <a:cxn ang="0">
                  <a:pos x="T2" y="T3"/>
                </a:cxn>
                <a:cxn ang="0">
                  <a:pos x="T4" y="T5"/>
                </a:cxn>
                <a:cxn ang="0">
                  <a:pos x="T6" y="T7"/>
                </a:cxn>
                <a:cxn ang="0">
                  <a:pos x="T8" y="T9"/>
                </a:cxn>
                <a:cxn ang="0">
                  <a:pos x="T10" y="T11"/>
                </a:cxn>
                <a:cxn ang="0">
                  <a:pos x="T12" y="T13"/>
                </a:cxn>
              </a:cxnLst>
              <a:rect l="0" t="0" r="r" b="b"/>
              <a:pathLst>
                <a:path w="8" h="16">
                  <a:moveTo>
                    <a:pt x="1" y="10"/>
                  </a:moveTo>
                  <a:cubicBezTo>
                    <a:pt x="1" y="12"/>
                    <a:pt x="4" y="16"/>
                    <a:pt x="6" y="13"/>
                  </a:cubicBezTo>
                  <a:cubicBezTo>
                    <a:pt x="8" y="11"/>
                    <a:pt x="4" y="9"/>
                    <a:pt x="5" y="8"/>
                  </a:cubicBezTo>
                  <a:cubicBezTo>
                    <a:pt x="5" y="6"/>
                    <a:pt x="7" y="6"/>
                    <a:pt x="7" y="4"/>
                  </a:cubicBezTo>
                  <a:cubicBezTo>
                    <a:pt x="7" y="2"/>
                    <a:pt x="2" y="0"/>
                    <a:pt x="0" y="2"/>
                  </a:cubicBezTo>
                  <a:cubicBezTo>
                    <a:pt x="1" y="2"/>
                    <a:pt x="1" y="2"/>
                    <a:pt x="1" y="2"/>
                  </a:cubicBezTo>
                  <a:cubicBezTo>
                    <a:pt x="0" y="4"/>
                    <a:pt x="0" y="7"/>
                    <a:pt x="1" y="10"/>
                  </a:cubicBezTo>
                  <a:close/>
                </a:path>
              </a:pathLst>
            </a:custGeom>
            <a:solidFill>
              <a:srgbClr val="F1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 name="Freeform 17"/>
            <p:cNvSpPr/>
            <p:nvPr/>
          </p:nvSpPr>
          <p:spPr bwMode="auto">
            <a:xfrm>
              <a:off x="8713788" y="4316413"/>
              <a:ext cx="76200" cy="55563"/>
            </a:xfrm>
            <a:custGeom>
              <a:avLst/>
              <a:gdLst>
                <a:gd name="T0" fmla="*/ 6 w 18"/>
                <a:gd name="T1" fmla="*/ 8 h 13"/>
                <a:gd name="T2" fmla="*/ 14 w 18"/>
                <a:gd name="T3" fmla="*/ 6 h 13"/>
                <a:gd name="T4" fmla="*/ 11 w 18"/>
                <a:gd name="T5" fmla="*/ 1 h 13"/>
                <a:gd name="T6" fmla="*/ 12 w 18"/>
                <a:gd name="T7" fmla="*/ 1 h 13"/>
                <a:gd name="T8" fmla="*/ 6 w 18"/>
                <a:gd name="T9" fmla="*/ 1 h 13"/>
                <a:gd name="T10" fmla="*/ 4 w 18"/>
                <a:gd name="T11" fmla="*/ 3 h 13"/>
                <a:gd name="T12" fmla="*/ 3 w 18"/>
                <a:gd name="T13" fmla="*/ 4 h 13"/>
                <a:gd name="T14" fmla="*/ 0 w 18"/>
                <a:gd name="T15" fmla="*/ 12 h 13"/>
                <a:gd name="T16" fmla="*/ 6 w 18"/>
                <a:gd name="T17" fmla="*/ 8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 h="13">
                  <a:moveTo>
                    <a:pt x="6" y="8"/>
                  </a:moveTo>
                  <a:cubicBezTo>
                    <a:pt x="8" y="6"/>
                    <a:pt x="12" y="8"/>
                    <a:pt x="14" y="6"/>
                  </a:cubicBezTo>
                  <a:cubicBezTo>
                    <a:pt x="18" y="4"/>
                    <a:pt x="14" y="1"/>
                    <a:pt x="11" y="1"/>
                  </a:cubicBezTo>
                  <a:cubicBezTo>
                    <a:pt x="12" y="1"/>
                    <a:pt x="12" y="1"/>
                    <a:pt x="12" y="1"/>
                  </a:cubicBezTo>
                  <a:cubicBezTo>
                    <a:pt x="10" y="1"/>
                    <a:pt x="7" y="0"/>
                    <a:pt x="6" y="1"/>
                  </a:cubicBezTo>
                  <a:cubicBezTo>
                    <a:pt x="5" y="2"/>
                    <a:pt x="5" y="3"/>
                    <a:pt x="4" y="3"/>
                  </a:cubicBezTo>
                  <a:cubicBezTo>
                    <a:pt x="4" y="4"/>
                    <a:pt x="3" y="4"/>
                    <a:pt x="3" y="4"/>
                  </a:cubicBezTo>
                  <a:cubicBezTo>
                    <a:pt x="1" y="7"/>
                    <a:pt x="0" y="8"/>
                    <a:pt x="0" y="12"/>
                  </a:cubicBezTo>
                  <a:cubicBezTo>
                    <a:pt x="3" y="13"/>
                    <a:pt x="4" y="9"/>
                    <a:pt x="6" y="8"/>
                  </a:cubicBezTo>
                  <a:close/>
                </a:path>
              </a:pathLst>
            </a:custGeom>
            <a:solidFill>
              <a:srgbClr val="F1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 name="Freeform 18"/>
            <p:cNvSpPr/>
            <p:nvPr/>
          </p:nvSpPr>
          <p:spPr bwMode="auto">
            <a:xfrm>
              <a:off x="8769350" y="4202113"/>
              <a:ext cx="84137" cy="47625"/>
            </a:xfrm>
            <a:custGeom>
              <a:avLst/>
              <a:gdLst>
                <a:gd name="T0" fmla="*/ 12 w 20"/>
                <a:gd name="T1" fmla="*/ 2 h 11"/>
                <a:gd name="T2" fmla="*/ 6 w 20"/>
                <a:gd name="T3" fmla="*/ 2 h 11"/>
                <a:gd name="T4" fmla="*/ 2 w 20"/>
                <a:gd name="T5" fmla="*/ 4 h 11"/>
                <a:gd name="T6" fmla="*/ 0 w 20"/>
                <a:gd name="T7" fmla="*/ 5 h 11"/>
                <a:gd name="T8" fmla="*/ 0 w 20"/>
                <a:gd name="T9" fmla="*/ 9 h 11"/>
                <a:gd name="T10" fmla="*/ 9 w 20"/>
                <a:gd name="T11" fmla="*/ 8 h 11"/>
                <a:gd name="T12" fmla="*/ 16 w 20"/>
                <a:gd name="T13" fmla="*/ 10 h 11"/>
                <a:gd name="T14" fmla="*/ 19 w 20"/>
                <a:gd name="T15" fmla="*/ 4 h 11"/>
                <a:gd name="T16" fmla="*/ 20 w 20"/>
                <a:gd name="T17" fmla="*/ 4 h 11"/>
                <a:gd name="T18" fmla="*/ 12 w 20"/>
                <a:gd name="T19" fmla="*/ 2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 h="11">
                  <a:moveTo>
                    <a:pt x="12" y="2"/>
                  </a:moveTo>
                  <a:cubicBezTo>
                    <a:pt x="10" y="2"/>
                    <a:pt x="9" y="0"/>
                    <a:pt x="6" y="2"/>
                  </a:cubicBezTo>
                  <a:cubicBezTo>
                    <a:pt x="4" y="3"/>
                    <a:pt x="3" y="4"/>
                    <a:pt x="2" y="4"/>
                  </a:cubicBezTo>
                  <a:cubicBezTo>
                    <a:pt x="1" y="4"/>
                    <a:pt x="1" y="4"/>
                    <a:pt x="0" y="5"/>
                  </a:cubicBezTo>
                  <a:cubicBezTo>
                    <a:pt x="0" y="5"/>
                    <a:pt x="0" y="8"/>
                    <a:pt x="0" y="9"/>
                  </a:cubicBezTo>
                  <a:cubicBezTo>
                    <a:pt x="2" y="11"/>
                    <a:pt x="7" y="8"/>
                    <a:pt x="9" y="8"/>
                  </a:cubicBezTo>
                  <a:cubicBezTo>
                    <a:pt x="12" y="8"/>
                    <a:pt x="13" y="11"/>
                    <a:pt x="16" y="10"/>
                  </a:cubicBezTo>
                  <a:cubicBezTo>
                    <a:pt x="20" y="9"/>
                    <a:pt x="20" y="7"/>
                    <a:pt x="19" y="4"/>
                  </a:cubicBezTo>
                  <a:cubicBezTo>
                    <a:pt x="20" y="4"/>
                    <a:pt x="20" y="4"/>
                    <a:pt x="20" y="4"/>
                  </a:cubicBezTo>
                  <a:cubicBezTo>
                    <a:pt x="19" y="1"/>
                    <a:pt x="15" y="3"/>
                    <a:pt x="12" y="2"/>
                  </a:cubicBezTo>
                  <a:close/>
                </a:path>
              </a:pathLst>
            </a:custGeom>
            <a:solidFill>
              <a:srgbClr val="F1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 name="Freeform 19"/>
            <p:cNvSpPr/>
            <p:nvPr/>
          </p:nvSpPr>
          <p:spPr bwMode="auto">
            <a:xfrm>
              <a:off x="8866188" y="4164013"/>
              <a:ext cx="390525" cy="203200"/>
            </a:xfrm>
            <a:custGeom>
              <a:avLst/>
              <a:gdLst>
                <a:gd name="T0" fmla="*/ 79 w 92"/>
                <a:gd name="T1" fmla="*/ 34 h 48"/>
                <a:gd name="T2" fmla="*/ 77 w 92"/>
                <a:gd name="T3" fmla="*/ 30 h 48"/>
                <a:gd name="T4" fmla="*/ 72 w 92"/>
                <a:gd name="T5" fmla="*/ 26 h 48"/>
                <a:gd name="T6" fmla="*/ 69 w 92"/>
                <a:gd name="T7" fmla="*/ 23 h 48"/>
                <a:gd name="T8" fmla="*/ 60 w 92"/>
                <a:gd name="T9" fmla="*/ 15 h 48"/>
                <a:gd name="T10" fmla="*/ 52 w 92"/>
                <a:gd name="T11" fmla="*/ 13 h 48"/>
                <a:gd name="T12" fmla="*/ 43 w 92"/>
                <a:gd name="T13" fmla="*/ 8 h 48"/>
                <a:gd name="T14" fmla="*/ 39 w 92"/>
                <a:gd name="T15" fmla="*/ 8 h 48"/>
                <a:gd name="T16" fmla="*/ 31 w 92"/>
                <a:gd name="T17" fmla="*/ 6 h 48"/>
                <a:gd name="T18" fmla="*/ 21 w 92"/>
                <a:gd name="T19" fmla="*/ 10 h 48"/>
                <a:gd name="T20" fmla="*/ 16 w 92"/>
                <a:gd name="T21" fmla="*/ 11 h 48"/>
                <a:gd name="T22" fmla="*/ 13 w 92"/>
                <a:gd name="T23" fmla="*/ 3 h 48"/>
                <a:gd name="T24" fmla="*/ 6 w 92"/>
                <a:gd name="T25" fmla="*/ 0 h 48"/>
                <a:gd name="T26" fmla="*/ 1 w 92"/>
                <a:gd name="T27" fmla="*/ 4 h 48"/>
                <a:gd name="T28" fmla="*/ 1 w 92"/>
                <a:gd name="T29" fmla="*/ 4 h 48"/>
                <a:gd name="T30" fmla="*/ 4 w 92"/>
                <a:gd name="T31" fmla="*/ 12 h 48"/>
                <a:gd name="T32" fmla="*/ 7 w 92"/>
                <a:gd name="T33" fmla="*/ 17 h 48"/>
                <a:gd name="T34" fmla="*/ 13 w 92"/>
                <a:gd name="T35" fmla="*/ 18 h 48"/>
                <a:gd name="T36" fmla="*/ 18 w 92"/>
                <a:gd name="T37" fmla="*/ 18 h 48"/>
                <a:gd name="T38" fmla="*/ 25 w 92"/>
                <a:gd name="T39" fmla="*/ 19 h 48"/>
                <a:gd name="T40" fmla="*/ 32 w 92"/>
                <a:gd name="T41" fmla="*/ 25 h 48"/>
                <a:gd name="T42" fmla="*/ 33 w 92"/>
                <a:gd name="T43" fmla="*/ 29 h 48"/>
                <a:gd name="T44" fmla="*/ 35 w 92"/>
                <a:gd name="T45" fmla="*/ 33 h 48"/>
                <a:gd name="T46" fmla="*/ 34 w 92"/>
                <a:gd name="T47" fmla="*/ 38 h 48"/>
                <a:gd name="T48" fmla="*/ 37 w 92"/>
                <a:gd name="T49" fmla="*/ 37 h 48"/>
                <a:gd name="T50" fmla="*/ 41 w 92"/>
                <a:gd name="T51" fmla="*/ 37 h 48"/>
                <a:gd name="T52" fmla="*/ 42 w 92"/>
                <a:gd name="T53" fmla="*/ 40 h 48"/>
                <a:gd name="T54" fmla="*/ 48 w 92"/>
                <a:gd name="T55" fmla="*/ 41 h 48"/>
                <a:gd name="T56" fmla="*/ 48 w 92"/>
                <a:gd name="T57" fmla="*/ 41 h 48"/>
                <a:gd name="T58" fmla="*/ 56 w 92"/>
                <a:gd name="T59" fmla="*/ 39 h 48"/>
                <a:gd name="T60" fmla="*/ 59 w 92"/>
                <a:gd name="T61" fmla="*/ 34 h 48"/>
                <a:gd name="T62" fmla="*/ 68 w 92"/>
                <a:gd name="T63" fmla="*/ 39 h 48"/>
                <a:gd name="T64" fmla="*/ 76 w 92"/>
                <a:gd name="T65" fmla="*/ 40 h 48"/>
                <a:gd name="T66" fmla="*/ 80 w 92"/>
                <a:gd name="T67" fmla="*/ 47 h 48"/>
                <a:gd name="T68" fmla="*/ 90 w 92"/>
                <a:gd name="T69" fmla="*/ 47 h 48"/>
                <a:gd name="T70" fmla="*/ 90 w 92"/>
                <a:gd name="T71" fmla="*/ 48 h 48"/>
                <a:gd name="T72" fmla="*/ 91 w 92"/>
                <a:gd name="T73" fmla="*/ 48 h 48"/>
                <a:gd name="T74" fmla="*/ 86 w 92"/>
                <a:gd name="T75" fmla="*/ 41 h 48"/>
                <a:gd name="T76" fmla="*/ 85 w 92"/>
                <a:gd name="T77" fmla="*/ 39 h 48"/>
                <a:gd name="T78" fmla="*/ 82 w 92"/>
                <a:gd name="T79" fmla="*/ 38 h 48"/>
                <a:gd name="T80" fmla="*/ 79 w 92"/>
                <a:gd name="T81" fmla="*/ 3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92" h="48">
                  <a:moveTo>
                    <a:pt x="79" y="34"/>
                  </a:moveTo>
                  <a:cubicBezTo>
                    <a:pt x="78" y="33"/>
                    <a:pt x="78" y="32"/>
                    <a:pt x="77" y="30"/>
                  </a:cubicBezTo>
                  <a:cubicBezTo>
                    <a:pt x="77" y="26"/>
                    <a:pt x="74" y="27"/>
                    <a:pt x="72" y="26"/>
                  </a:cubicBezTo>
                  <a:cubicBezTo>
                    <a:pt x="70" y="25"/>
                    <a:pt x="69" y="24"/>
                    <a:pt x="69" y="23"/>
                  </a:cubicBezTo>
                  <a:cubicBezTo>
                    <a:pt x="67" y="19"/>
                    <a:pt x="64" y="16"/>
                    <a:pt x="60" y="15"/>
                  </a:cubicBezTo>
                  <a:cubicBezTo>
                    <a:pt x="57" y="15"/>
                    <a:pt x="55" y="14"/>
                    <a:pt x="52" y="13"/>
                  </a:cubicBezTo>
                  <a:cubicBezTo>
                    <a:pt x="48" y="12"/>
                    <a:pt x="47" y="9"/>
                    <a:pt x="43" y="8"/>
                  </a:cubicBezTo>
                  <a:cubicBezTo>
                    <a:pt x="43" y="10"/>
                    <a:pt x="40" y="9"/>
                    <a:pt x="39" y="8"/>
                  </a:cubicBezTo>
                  <a:cubicBezTo>
                    <a:pt x="36" y="7"/>
                    <a:pt x="34" y="6"/>
                    <a:pt x="31" y="6"/>
                  </a:cubicBezTo>
                  <a:cubicBezTo>
                    <a:pt x="27" y="6"/>
                    <a:pt x="24" y="8"/>
                    <a:pt x="21" y="10"/>
                  </a:cubicBezTo>
                  <a:cubicBezTo>
                    <a:pt x="19" y="11"/>
                    <a:pt x="18" y="12"/>
                    <a:pt x="16" y="11"/>
                  </a:cubicBezTo>
                  <a:cubicBezTo>
                    <a:pt x="14" y="9"/>
                    <a:pt x="15" y="5"/>
                    <a:pt x="13" y="3"/>
                  </a:cubicBezTo>
                  <a:cubicBezTo>
                    <a:pt x="11" y="1"/>
                    <a:pt x="8" y="0"/>
                    <a:pt x="6" y="0"/>
                  </a:cubicBezTo>
                  <a:cubicBezTo>
                    <a:pt x="2" y="1"/>
                    <a:pt x="3" y="2"/>
                    <a:pt x="1" y="4"/>
                  </a:cubicBezTo>
                  <a:cubicBezTo>
                    <a:pt x="1" y="4"/>
                    <a:pt x="1" y="4"/>
                    <a:pt x="1" y="4"/>
                  </a:cubicBezTo>
                  <a:cubicBezTo>
                    <a:pt x="0" y="7"/>
                    <a:pt x="2" y="9"/>
                    <a:pt x="4" y="12"/>
                  </a:cubicBezTo>
                  <a:cubicBezTo>
                    <a:pt x="5" y="14"/>
                    <a:pt x="6" y="17"/>
                    <a:pt x="7" y="17"/>
                  </a:cubicBezTo>
                  <a:cubicBezTo>
                    <a:pt x="8" y="18"/>
                    <a:pt x="12" y="18"/>
                    <a:pt x="13" y="18"/>
                  </a:cubicBezTo>
                  <a:cubicBezTo>
                    <a:pt x="15" y="18"/>
                    <a:pt x="17" y="18"/>
                    <a:pt x="18" y="18"/>
                  </a:cubicBezTo>
                  <a:cubicBezTo>
                    <a:pt x="20" y="18"/>
                    <a:pt x="24" y="18"/>
                    <a:pt x="25" y="19"/>
                  </a:cubicBezTo>
                  <a:cubicBezTo>
                    <a:pt x="27" y="19"/>
                    <a:pt x="31" y="23"/>
                    <a:pt x="32" y="25"/>
                  </a:cubicBezTo>
                  <a:cubicBezTo>
                    <a:pt x="33" y="26"/>
                    <a:pt x="32" y="28"/>
                    <a:pt x="33" y="29"/>
                  </a:cubicBezTo>
                  <a:cubicBezTo>
                    <a:pt x="33" y="30"/>
                    <a:pt x="36" y="31"/>
                    <a:pt x="35" y="33"/>
                  </a:cubicBezTo>
                  <a:cubicBezTo>
                    <a:pt x="35" y="34"/>
                    <a:pt x="29" y="38"/>
                    <a:pt x="34" y="38"/>
                  </a:cubicBezTo>
                  <a:cubicBezTo>
                    <a:pt x="34" y="38"/>
                    <a:pt x="36" y="37"/>
                    <a:pt x="37" y="37"/>
                  </a:cubicBezTo>
                  <a:cubicBezTo>
                    <a:pt x="38" y="37"/>
                    <a:pt x="40" y="36"/>
                    <a:pt x="41" y="37"/>
                  </a:cubicBezTo>
                  <a:cubicBezTo>
                    <a:pt x="42" y="38"/>
                    <a:pt x="41" y="39"/>
                    <a:pt x="42" y="40"/>
                  </a:cubicBezTo>
                  <a:cubicBezTo>
                    <a:pt x="43" y="41"/>
                    <a:pt x="47" y="40"/>
                    <a:pt x="48" y="41"/>
                  </a:cubicBezTo>
                  <a:cubicBezTo>
                    <a:pt x="48" y="41"/>
                    <a:pt x="48" y="41"/>
                    <a:pt x="48" y="41"/>
                  </a:cubicBezTo>
                  <a:cubicBezTo>
                    <a:pt x="50" y="42"/>
                    <a:pt x="54" y="40"/>
                    <a:pt x="56" y="39"/>
                  </a:cubicBezTo>
                  <a:cubicBezTo>
                    <a:pt x="58" y="38"/>
                    <a:pt x="58" y="35"/>
                    <a:pt x="59" y="34"/>
                  </a:cubicBezTo>
                  <a:cubicBezTo>
                    <a:pt x="63" y="32"/>
                    <a:pt x="65" y="37"/>
                    <a:pt x="68" y="39"/>
                  </a:cubicBezTo>
                  <a:cubicBezTo>
                    <a:pt x="71" y="40"/>
                    <a:pt x="73" y="40"/>
                    <a:pt x="76" y="40"/>
                  </a:cubicBezTo>
                  <a:cubicBezTo>
                    <a:pt x="77" y="43"/>
                    <a:pt x="78" y="46"/>
                    <a:pt x="80" y="47"/>
                  </a:cubicBezTo>
                  <a:cubicBezTo>
                    <a:pt x="83" y="48"/>
                    <a:pt x="87" y="47"/>
                    <a:pt x="90" y="47"/>
                  </a:cubicBezTo>
                  <a:cubicBezTo>
                    <a:pt x="90" y="47"/>
                    <a:pt x="90" y="48"/>
                    <a:pt x="90" y="48"/>
                  </a:cubicBezTo>
                  <a:cubicBezTo>
                    <a:pt x="90" y="48"/>
                    <a:pt x="91" y="48"/>
                    <a:pt x="91" y="48"/>
                  </a:cubicBezTo>
                  <a:cubicBezTo>
                    <a:pt x="92" y="45"/>
                    <a:pt x="87" y="43"/>
                    <a:pt x="86" y="41"/>
                  </a:cubicBezTo>
                  <a:cubicBezTo>
                    <a:pt x="85" y="41"/>
                    <a:pt x="85" y="40"/>
                    <a:pt x="85" y="39"/>
                  </a:cubicBezTo>
                  <a:cubicBezTo>
                    <a:pt x="84" y="39"/>
                    <a:pt x="83" y="39"/>
                    <a:pt x="82" y="38"/>
                  </a:cubicBezTo>
                  <a:cubicBezTo>
                    <a:pt x="81" y="37"/>
                    <a:pt x="80" y="36"/>
                    <a:pt x="79" y="34"/>
                  </a:cubicBezTo>
                  <a:close/>
                </a:path>
              </a:pathLst>
            </a:custGeom>
            <a:solidFill>
              <a:srgbClr val="F1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 name="Freeform 20"/>
            <p:cNvSpPr/>
            <p:nvPr/>
          </p:nvSpPr>
          <p:spPr bwMode="auto">
            <a:xfrm>
              <a:off x="9248775" y="4262438"/>
              <a:ext cx="3175" cy="0"/>
            </a:xfrm>
            <a:custGeom>
              <a:avLst/>
              <a:gdLst>
                <a:gd name="T0" fmla="*/ 0 w 1"/>
                <a:gd name="T1" fmla="*/ 1 w 1"/>
                <a:gd name="T2" fmla="*/ 1 w 1"/>
                <a:gd name="T3" fmla="*/ 0 w 1"/>
              </a:gdLst>
              <a:ahLst/>
              <a:cxnLst>
                <a:cxn ang="0">
                  <a:pos x="T0" y="0"/>
                </a:cxn>
                <a:cxn ang="0">
                  <a:pos x="T1" y="0"/>
                </a:cxn>
                <a:cxn ang="0">
                  <a:pos x="T2" y="0"/>
                </a:cxn>
                <a:cxn ang="0">
                  <a:pos x="T3" y="0"/>
                </a:cxn>
              </a:cxnLst>
              <a:rect l="0" t="0" r="r" b="b"/>
              <a:pathLst>
                <a:path w="1">
                  <a:moveTo>
                    <a:pt x="0" y="0"/>
                  </a:moveTo>
                  <a:cubicBezTo>
                    <a:pt x="1" y="0"/>
                    <a:pt x="1" y="0"/>
                    <a:pt x="1" y="0"/>
                  </a:cubicBezTo>
                  <a:cubicBezTo>
                    <a:pt x="1" y="0"/>
                    <a:pt x="1" y="0"/>
                    <a:pt x="1" y="0"/>
                  </a:cubicBezTo>
                  <a:lnTo>
                    <a:pt x="0" y="0"/>
                  </a:lnTo>
                  <a:close/>
                </a:path>
              </a:pathLst>
            </a:custGeom>
            <a:solidFill>
              <a:srgbClr val="F1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 name="Freeform 21"/>
            <p:cNvSpPr/>
            <p:nvPr/>
          </p:nvSpPr>
          <p:spPr bwMode="auto">
            <a:xfrm>
              <a:off x="9201150" y="4237038"/>
              <a:ext cx="106362" cy="46038"/>
            </a:xfrm>
            <a:custGeom>
              <a:avLst/>
              <a:gdLst>
                <a:gd name="T0" fmla="*/ 4 w 25"/>
                <a:gd name="T1" fmla="*/ 10 h 11"/>
                <a:gd name="T2" fmla="*/ 12 w 25"/>
                <a:gd name="T3" fmla="*/ 10 h 11"/>
                <a:gd name="T4" fmla="*/ 17 w 25"/>
                <a:gd name="T5" fmla="*/ 9 h 11"/>
                <a:gd name="T6" fmla="*/ 21 w 25"/>
                <a:gd name="T7" fmla="*/ 1 h 11"/>
                <a:gd name="T8" fmla="*/ 16 w 25"/>
                <a:gd name="T9" fmla="*/ 5 h 11"/>
                <a:gd name="T10" fmla="*/ 12 w 25"/>
                <a:gd name="T11" fmla="*/ 6 h 11"/>
                <a:gd name="T12" fmla="*/ 4 w 25"/>
                <a:gd name="T13" fmla="*/ 10 h 11"/>
              </a:gdLst>
              <a:ahLst/>
              <a:cxnLst>
                <a:cxn ang="0">
                  <a:pos x="T0" y="T1"/>
                </a:cxn>
                <a:cxn ang="0">
                  <a:pos x="T2" y="T3"/>
                </a:cxn>
                <a:cxn ang="0">
                  <a:pos x="T4" y="T5"/>
                </a:cxn>
                <a:cxn ang="0">
                  <a:pos x="T6" y="T7"/>
                </a:cxn>
                <a:cxn ang="0">
                  <a:pos x="T8" y="T9"/>
                </a:cxn>
                <a:cxn ang="0">
                  <a:pos x="T10" y="T11"/>
                </a:cxn>
                <a:cxn ang="0">
                  <a:pos x="T12" y="T13"/>
                </a:cxn>
              </a:cxnLst>
              <a:rect l="0" t="0" r="r" b="b"/>
              <a:pathLst>
                <a:path w="25" h="11">
                  <a:moveTo>
                    <a:pt x="4" y="10"/>
                  </a:moveTo>
                  <a:cubicBezTo>
                    <a:pt x="6" y="11"/>
                    <a:pt x="10" y="10"/>
                    <a:pt x="12" y="10"/>
                  </a:cubicBezTo>
                  <a:cubicBezTo>
                    <a:pt x="14" y="10"/>
                    <a:pt x="16" y="10"/>
                    <a:pt x="17" y="9"/>
                  </a:cubicBezTo>
                  <a:cubicBezTo>
                    <a:pt x="19" y="7"/>
                    <a:pt x="25" y="3"/>
                    <a:pt x="21" y="1"/>
                  </a:cubicBezTo>
                  <a:cubicBezTo>
                    <a:pt x="18" y="0"/>
                    <a:pt x="17" y="4"/>
                    <a:pt x="16" y="5"/>
                  </a:cubicBezTo>
                  <a:cubicBezTo>
                    <a:pt x="14" y="6"/>
                    <a:pt x="13" y="6"/>
                    <a:pt x="12" y="6"/>
                  </a:cubicBezTo>
                  <a:cubicBezTo>
                    <a:pt x="9" y="6"/>
                    <a:pt x="0" y="7"/>
                    <a:pt x="4" y="10"/>
                  </a:cubicBezTo>
                  <a:close/>
                </a:path>
              </a:pathLst>
            </a:custGeom>
            <a:solidFill>
              <a:srgbClr val="F1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 name="Freeform 22"/>
            <p:cNvSpPr/>
            <p:nvPr/>
          </p:nvSpPr>
          <p:spPr bwMode="auto">
            <a:xfrm>
              <a:off x="8497888" y="4371975"/>
              <a:ext cx="817562" cy="581025"/>
            </a:xfrm>
            <a:custGeom>
              <a:avLst/>
              <a:gdLst>
                <a:gd name="T0" fmla="*/ 190 w 193"/>
                <a:gd name="T1" fmla="*/ 68 h 137"/>
                <a:gd name="T2" fmla="*/ 186 w 193"/>
                <a:gd name="T3" fmla="*/ 63 h 137"/>
                <a:gd name="T4" fmla="*/ 179 w 193"/>
                <a:gd name="T5" fmla="*/ 55 h 137"/>
                <a:gd name="T6" fmla="*/ 167 w 193"/>
                <a:gd name="T7" fmla="*/ 43 h 137"/>
                <a:gd name="T8" fmla="*/ 160 w 193"/>
                <a:gd name="T9" fmla="*/ 31 h 137"/>
                <a:gd name="T10" fmla="*/ 156 w 193"/>
                <a:gd name="T11" fmla="*/ 21 h 137"/>
                <a:gd name="T12" fmla="*/ 147 w 193"/>
                <a:gd name="T13" fmla="*/ 12 h 137"/>
                <a:gd name="T14" fmla="*/ 143 w 193"/>
                <a:gd name="T15" fmla="*/ 2 h 137"/>
                <a:gd name="T16" fmla="*/ 138 w 193"/>
                <a:gd name="T17" fmla="*/ 8 h 137"/>
                <a:gd name="T18" fmla="*/ 139 w 193"/>
                <a:gd name="T19" fmla="*/ 17 h 137"/>
                <a:gd name="T20" fmla="*/ 121 w 193"/>
                <a:gd name="T21" fmla="*/ 28 h 137"/>
                <a:gd name="T22" fmla="*/ 109 w 193"/>
                <a:gd name="T23" fmla="*/ 18 h 137"/>
                <a:gd name="T24" fmla="*/ 114 w 193"/>
                <a:gd name="T25" fmla="*/ 5 h 137"/>
                <a:gd name="T26" fmla="*/ 100 w 193"/>
                <a:gd name="T27" fmla="*/ 6 h 137"/>
                <a:gd name="T28" fmla="*/ 81 w 193"/>
                <a:gd name="T29" fmla="*/ 12 h 137"/>
                <a:gd name="T30" fmla="*/ 77 w 193"/>
                <a:gd name="T31" fmla="*/ 17 h 137"/>
                <a:gd name="T32" fmla="*/ 69 w 193"/>
                <a:gd name="T33" fmla="*/ 15 h 137"/>
                <a:gd name="T34" fmla="*/ 57 w 193"/>
                <a:gd name="T35" fmla="*/ 20 h 137"/>
                <a:gd name="T36" fmla="*/ 44 w 193"/>
                <a:gd name="T37" fmla="*/ 27 h 137"/>
                <a:gd name="T38" fmla="*/ 38 w 193"/>
                <a:gd name="T39" fmla="*/ 38 h 137"/>
                <a:gd name="T40" fmla="*/ 36 w 193"/>
                <a:gd name="T41" fmla="*/ 40 h 137"/>
                <a:gd name="T42" fmla="*/ 14 w 193"/>
                <a:gd name="T43" fmla="*/ 50 h 137"/>
                <a:gd name="T44" fmla="*/ 2 w 193"/>
                <a:gd name="T45" fmla="*/ 59 h 137"/>
                <a:gd name="T46" fmla="*/ 3 w 193"/>
                <a:gd name="T47" fmla="*/ 72 h 137"/>
                <a:gd name="T48" fmla="*/ 2 w 193"/>
                <a:gd name="T49" fmla="*/ 76 h 137"/>
                <a:gd name="T50" fmla="*/ 9 w 193"/>
                <a:gd name="T51" fmla="*/ 90 h 137"/>
                <a:gd name="T52" fmla="*/ 12 w 193"/>
                <a:gd name="T53" fmla="*/ 103 h 137"/>
                <a:gd name="T54" fmla="*/ 22 w 193"/>
                <a:gd name="T55" fmla="*/ 117 h 137"/>
                <a:gd name="T56" fmla="*/ 37 w 193"/>
                <a:gd name="T57" fmla="*/ 113 h 137"/>
                <a:gd name="T58" fmla="*/ 50 w 193"/>
                <a:gd name="T59" fmla="*/ 109 h 137"/>
                <a:gd name="T60" fmla="*/ 63 w 193"/>
                <a:gd name="T61" fmla="*/ 103 h 137"/>
                <a:gd name="T62" fmla="*/ 78 w 193"/>
                <a:gd name="T63" fmla="*/ 98 h 137"/>
                <a:gd name="T64" fmla="*/ 91 w 193"/>
                <a:gd name="T65" fmla="*/ 98 h 137"/>
                <a:gd name="T66" fmla="*/ 98 w 193"/>
                <a:gd name="T67" fmla="*/ 103 h 137"/>
                <a:gd name="T68" fmla="*/ 103 w 193"/>
                <a:gd name="T69" fmla="*/ 106 h 137"/>
                <a:gd name="T70" fmla="*/ 112 w 193"/>
                <a:gd name="T71" fmla="*/ 107 h 137"/>
                <a:gd name="T72" fmla="*/ 114 w 193"/>
                <a:gd name="T73" fmla="*/ 113 h 137"/>
                <a:gd name="T74" fmla="*/ 123 w 193"/>
                <a:gd name="T75" fmla="*/ 118 h 137"/>
                <a:gd name="T76" fmla="*/ 130 w 193"/>
                <a:gd name="T77" fmla="*/ 128 h 137"/>
                <a:gd name="T78" fmla="*/ 141 w 193"/>
                <a:gd name="T79" fmla="*/ 133 h 137"/>
                <a:gd name="T80" fmla="*/ 152 w 193"/>
                <a:gd name="T81" fmla="*/ 132 h 137"/>
                <a:gd name="T82" fmla="*/ 157 w 193"/>
                <a:gd name="T83" fmla="*/ 137 h 137"/>
                <a:gd name="T84" fmla="*/ 177 w 193"/>
                <a:gd name="T85" fmla="*/ 122 h 137"/>
                <a:gd name="T86" fmla="*/ 185 w 193"/>
                <a:gd name="T87" fmla="*/ 103 h 137"/>
                <a:gd name="T88" fmla="*/ 192 w 193"/>
                <a:gd name="T89" fmla="*/ 85 h 137"/>
                <a:gd name="T90" fmla="*/ 193 w 193"/>
                <a:gd name="T91" fmla="*/ 71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93" h="137">
                  <a:moveTo>
                    <a:pt x="193" y="71"/>
                  </a:moveTo>
                  <a:cubicBezTo>
                    <a:pt x="192" y="69"/>
                    <a:pt x="191" y="69"/>
                    <a:pt x="190" y="68"/>
                  </a:cubicBezTo>
                  <a:cubicBezTo>
                    <a:pt x="189" y="67"/>
                    <a:pt x="189" y="66"/>
                    <a:pt x="189" y="65"/>
                  </a:cubicBezTo>
                  <a:cubicBezTo>
                    <a:pt x="188" y="64"/>
                    <a:pt x="186" y="64"/>
                    <a:pt x="186" y="63"/>
                  </a:cubicBezTo>
                  <a:cubicBezTo>
                    <a:pt x="185" y="62"/>
                    <a:pt x="186" y="59"/>
                    <a:pt x="185" y="58"/>
                  </a:cubicBezTo>
                  <a:cubicBezTo>
                    <a:pt x="184" y="56"/>
                    <a:pt x="181" y="58"/>
                    <a:pt x="179" y="55"/>
                  </a:cubicBezTo>
                  <a:cubicBezTo>
                    <a:pt x="178" y="52"/>
                    <a:pt x="179" y="49"/>
                    <a:pt x="177" y="47"/>
                  </a:cubicBezTo>
                  <a:cubicBezTo>
                    <a:pt x="174" y="44"/>
                    <a:pt x="170" y="44"/>
                    <a:pt x="167" y="43"/>
                  </a:cubicBezTo>
                  <a:cubicBezTo>
                    <a:pt x="164" y="41"/>
                    <a:pt x="164" y="39"/>
                    <a:pt x="163" y="37"/>
                  </a:cubicBezTo>
                  <a:cubicBezTo>
                    <a:pt x="162" y="35"/>
                    <a:pt x="161" y="33"/>
                    <a:pt x="160" y="31"/>
                  </a:cubicBezTo>
                  <a:cubicBezTo>
                    <a:pt x="159" y="29"/>
                    <a:pt x="159" y="27"/>
                    <a:pt x="159" y="25"/>
                  </a:cubicBezTo>
                  <a:cubicBezTo>
                    <a:pt x="156" y="23"/>
                    <a:pt x="156" y="24"/>
                    <a:pt x="156" y="21"/>
                  </a:cubicBezTo>
                  <a:cubicBezTo>
                    <a:pt x="156" y="17"/>
                    <a:pt x="156" y="17"/>
                    <a:pt x="153" y="15"/>
                  </a:cubicBezTo>
                  <a:cubicBezTo>
                    <a:pt x="151" y="15"/>
                    <a:pt x="148" y="14"/>
                    <a:pt x="147" y="12"/>
                  </a:cubicBezTo>
                  <a:cubicBezTo>
                    <a:pt x="145" y="9"/>
                    <a:pt x="148" y="4"/>
                    <a:pt x="145" y="2"/>
                  </a:cubicBezTo>
                  <a:cubicBezTo>
                    <a:pt x="145" y="2"/>
                    <a:pt x="143" y="2"/>
                    <a:pt x="143" y="2"/>
                  </a:cubicBezTo>
                  <a:cubicBezTo>
                    <a:pt x="142" y="2"/>
                    <a:pt x="142" y="1"/>
                    <a:pt x="142" y="1"/>
                  </a:cubicBezTo>
                  <a:cubicBezTo>
                    <a:pt x="138" y="0"/>
                    <a:pt x="137" y="5"/>
                    <a:pt x="138" y="8"/>
                  </a:cubicBezTo>
                  <a:cubicBezTo>
                    <a:pt x="139" y="10"/>
                    <a:pt x="140" y="10"/>
                    <a:pt x="139" y="13"/>
                  </a:cubicBezTo>
                  <a:cubicBezTo>
                    <a:pt x="139" y="15"/>
                    <a:pt x="139" y="15"/>
                    <a:pt x="139" y="17"/>
                  </a:cubicBezTo>
                  <a:cubicBezTo>
                    <a:pt x="140" y="21"/>
                    <a:pt x="137" y="24"/>
                    <a:pt x="135" y="26"/>
                  </a:cubicBezTo>
                  <a:cubicBezTo>
                    <a:pt x="131" y="29"/>
                    <a:pt x="125" y="29"/>
                    <a:pt x="121" y="28"/>
                  </a:cubicBezTo>
                  <a:cubicBezTo>
                    <a:pt x="117" y="26"/>
                    <a:pt x="117" y="22"/>
                    <a:pt x="114" y="20"/>
                  </a:cubicBezTo>
                  <a:cubicBezTo>
                    <a:pt x="112" y="19"/>
                    <a:pt x="110" y="19"/>
                    <a:pt x="109" y="18"/>
                  </a:cubicBezTo>
                  <a:cubicBezTo>
                    <a:pt x="107" y="17"/>
                    <a:pt x="107" y="16"/>
                    <a:pt x="108" y="14"/>
                  </a:cubicBezTo>
                  <a:cubicBezTo>
                    <a:pt x="110" y="11"/>
                    <a:pt x="115" y="9"/>
                    <a:pt x="114" y="5"/>
                  </a:cubicBezTo>
                  <a:cubicBezTo>
                    <a:pt x="112" y="5"/>
                    <a:pt x="110" y="3"/>
                    <a:pt x="107" y="4"/>
                  </a:cubicBezTo>
                  <a:cubicBezTo>
                    <a:pt x="105" y="5"/>
                    <a:pt x="103" y="6"/>
                    <a:pt x="100" y="6"/>
                  </a:cubicBezTo>
                  <a:cubicBezTo>
                    <a:pt x="94" y="7"/>
                    <a:pt x="88" y="2"/>
                    <a:pt x="83" y="9"/>
                  </a:cubicBezTo>
                  <a:cubicBezTo>
                    <a:pt x="82" y="10"/>
                    <a:pt x="82" y="11"/>
                    <a:pt x="81" y="12"/>
                  </a:cubicBezTo>
                  <a:cubicBezTo>
                    <a:pt x="81" y="14"/>
                    <a:pt x="82" y="15"/>
                    <a:pt x="81" y="16"/>
                  </a:cubicBezTo>
                  <a:cubicBezTo>
                    <a:pt x="80" y="17"/>
                    <a:pt x="78" y="17"/>
                    <a:pt x="77" y="17"/>
                  </a:cubicBezTo>
                  <a:cubicBezTo>
                    <a:pt x="77" y="17"/>
                    <a:pt x="77" y="18"/>
                    <a:pt x="76" y="18"/>
                  </a:cubicBezTo>
                  <a:cubicBezTo>
                    <a:pt x="73" y="20"/>
                    <a:pt x="71" y="17"/>
                    <a:pt x="69" y="15"/>
                  </a:cubicBezTo>
                  <a:cubicBezTo>
                    <a:pt x="67" y="13"/>
                    <a:pt x="65" y="12"/>
                    <a:pt x="62" y="14"/>
                  </a:cubicBezTo>
                  <a:cubicBezTo>
                    <a:pt x="59" y="15"/>
                    <a:pt x="59" y="18"/>
                    <a:pt x="57" y="20"/>
                  </a:cubicBezTo>
                  <a:cubicBezTo>
                    <a:pt x="54" y="23"/>
                    <a:pt x="51" y="28"/>
                    <a:pt x="49" y="32"/>
                  </a:cubicBezTo>
                  <a:cubicBezTo>
                    <a:pt x="46" y="32"/>
                    <a:pt x="47" y="27"/>
                    <a:pt x="44" y="27"/>
                  </a:cubicBezTo>
                  <a:cubicBezTo>
                    <a:pt x="40" y="27"/>
                    <a:pt x="40" y="31"/>
                    <a:pt x="39" y="33"/>
                  </a:cubicBezTo>
                  <a:cubicBezTo>
                    <a:pt x="39" y="36"/>
                    <a:pt x="39" y="36"/>
                    <a:pt x="38" y="38"/>
                  </a:cubicBezTo>
                  <a:cubicBezTo>
                    <a:pt x="38" y="38"/>
                    <a:pt x="38" y="39"/>
                    <a:pt x="38" y="39"/>
                  </a:cubicBezTo>
                  <a:cubicBezTo>
                    <a:pt x="37" y="40"/>
                    <a:pt x="37" y="39"/>
                    <a:pt x="36" y="40"/>
                  </a:cubicBezTo>
                  <a:cubicBezTo>
                    <a:pt x="32" y="41"/>
                    <a:pt x="28" y="43"/>
                    <a:pt x="24" y="45"/>
                  </a:cubicBezTo>
                  <a:cubicBezTo>
                    <a:pt x="21" y="46"/>
                    <a:pt x="18" y="49"/>
                    <a:pt x="14" y="50"/>
                  </a:cubicBezTo>
                  <a:cubicBezTo>
                    <a:pt x="11" y="51"/>
                    <a:pt x="8" y="50"/>
                    <a:pt x="6" y="53"/>
                  </a:cubicBezTo>
                  <a:cubicBezTo>
                    <a:pt x="4" y="54"/>
                    <a:pt x="3" y="57"/>
                    <a:pt x="2" y="59"/>
                  </a:cubicBezTo>
                  <a:cubicBezTo>
                    <a:pt x="0" y="61"/>
                    <a:pt x="0" y="64"/>
                    <a:pt x="0" y="66"/>
                  </a:cubicBezTo>
                  <a:cubicBezTo>
                    <a:pt x="1" y="68"/>
                    <a:pt x="3" y="69"/>
                    <a:pt x="3" y="72"/>
                  </a:cubicBezTo>
                  <a:cubicBezTo>
                    <a:pt x="3" y="73"/>
                    <a:pt x="4" y="74"/>
                    <a:pt x="3" y="75"/>
                  </a:cubicBezTo>
                  <a:cubicBezTo>
                    <a:pt x="3" y="75"/>
                    <a:pt x="2" y="76"/>
                    <a:pt x="2" y="76"/>
                  </a:cubicBezTo>
                  <a:cubicBezTo>
                    <a:pt x="2" y="79"/>
                    <a:pt x="6" y="81"/>
                    <a:pt x="7" y="83"/>
                  </a:cubicBezTo>
                  <a:cubicBezTo>
                    <a:pt x="7" y="85"/>
                    <a:pt x="7" y="88"/>
                    <a:pt x="9" y="90"/>
                  </a:cubicBezTo>
                  <a:cubicBezTo>
                    <a:pt x="10" y="93"/>
                    <a:pt x="9" y="94"/>
                    <a:pt x="10" y="97"/>
                  </a:cubicBezTo>
                  <a:cubicBezTo>
                    <a:pt x="11" y="99"/>
                    <a:pt x="12" y="100"/>
                    <a:pt x="12" y="103"/>
                  </a:cubicBezTo>
                  <a:cubicBezTo>
                    <a:pt x="13" y="106"/>
                    <a:pt x="11" y="108"/>
                    <a:pt x="12" y="111"/>
                  </a:cubicBezTo>
                  <a:cubicBezTo>
                    <a:pt x="12" y="115"/>
                    <a:pt x="18" y="118"/>
                    <a:pt x="22" y="117"/>
                  </a:cubicBezTo>
                  <a:cubicBezTo>
                    <a:pt x="25" y="117"/>
                    <a:pt x="28" y="115"/>
                    <a:pt x="31" y="113"/>
                  </a:cubicBezTo>
                  <a:cubicBezTo>
                    <a:pt x="33" y="113"/>
                    <a:pt x="35" y="113"/>
                    <a:pt x="37" y="113"/>
                  </a:cubicBezTo>
                  <a:cubicBezTo>
                    <a:pt x="38" y="112"/>
                    <a:pt x="40" y="111"/>
                    <a:pt x="42" y="110"/>
                  </a:cubicBezTo>
                  <a:cubicBezTo>
                    <a:pt x="44" y="110"/>
                    <a:pt x="47" y="109"/>
                    <a:pt x="50" y="109"/>
                  </a:cubicBezTo>
                  <a:cubicBezTo>
                    <a:pt x="52" y="109"/>
                    <a:pt x="51" y="110"/>
                    <a:pt x="53" y="107"/>
                  </a:cubicBezTo>
                  <a:cubicBezTo>
                    <a:pt x="55" y="104"/>
                    <a:pt x="59" y="105"/>
                    <a:pt x="63" y="103"/>
                  </a:cubicBezTo>
                  <a:cubicBezTo>
                    <a:pt x="65" y="102"/>
                    <a:pt x="66" y="100"/>
                    <a:pt x="68" y="99"/>
                  </a:cubicBezTo>
                  <a:cubicBezTo>
                    <a:pt x="72" y="98"/>
                    <a:pt x="75" y="99"/>
                    <a:pt x="78" y="98"/>
                  </a:cubicBezTo>
                  <a:cubicBezTo>
                    <a:pt x="82" y="98"/>
                    <a:pt x="85" y="96"/>
                    <a:pt x="88" y="97"/>
                  </a:cubicBezTo>
                  <a:cubicBezTo>
                    <a:pt x="89" y="98"/>
                    <a:pt x="89" y="98"/>
                    <a:pt x="91" y="98"/>
                  </a:cubicBezTo>
                  <a:cubicBezTo>
                    <a:pt x="91" y="98"/>
                    <a:pt x="92" y="98"/>
                    <a:pt x="93" y="99"/>
                  </a:cubicBezTo>
                  <a:cubicBezTo>
                    <a:pt x="95" y="100"/>
                    <a:pt x="95" y="102"/>
                    <a:pt x="98" y="103"/>
                  </a:cubicBezTo>
                  <a:cubicBezTo>
                    <a:pt x="99" y="103"/>
                    <a:pt x="100" y="103"/>
                    <a:pt x="101" y="103"/>
                  </a:cubicBezTo>
                  <a:cubicBezTo>
                    <a:pt x="102" y="104"/>
                    <a:pt x="102" y="105"/>
                    <a:pt x="103" y="106"/>
                  </a:cubicBezTo>
                  <a:cubicBezTo>
                    <a:pt x="103" y="107"/>
                    <a:pt x="105" y="112"/>
                    <a:pt x="106" y="112"/>
                  </a:cubicBezTo>
                  <a:cubicBezTo>
                    <a:pt x="109" y="113"/>
                    <a:pt x="110" y="108"/>
                    <a:pt x="112" y="107"/>
                  </a:cubicBezTo>
                  <a:cubicBezTo>
                    <a:pt x="113" y="106"/>
                    <a:pt x="116" y="105"/>
                    <a:pt x="117" y="106"/>
                  </a:cubicBezTo>
                  <a:cubicBezTo>
                    <a:pt x="119" y="108"/>
                    <a:pt x="115" y="111"/>
                    <a:pt x="114" y="113"/>
                  </a:cubicBezTo>
                  <a:cubicBezTo>
                    <a:pt x="116" y="114"/>
                    <a:pt x="119" y="112"/>
                    <a:pt x="121" y="113"/>
                  </a:cubicBezTo>
                  <a:cubicBezTo>
                    <a:pt x="123" y="114"/>
                    <a:pt x="121" y="117"/>
                    <a:pt x="123" y="118"/>
                  </a:cubicBezTo>
                  <a:cubicBezTo>
                    <a:pt x="126" y="120"/>
                    <a:pt x="128" y="118"/>
                    <a:pt x="129" y="121"/>
                  </a:cubicBezTo>
                  <a:cubicBezTo>
                    <a:pt x="131" y="124"/>
                    <a:pt x="129" y="126"/>
                    <a:pt x="130" y="128"/>
                  </a:cubicBezTo>
                  <a:cubicBezTo>
                    <a:pt x="130" y="131"/>
                    <a:pt x="136" y="133"/>
                    <a:pt x="139" y="133"/>
                  </a:cubicBezTo>
                  <a:cubicBezTo>
                    <a:pt x="140" y="133"/>
                    <a:pt x="141" y="133"/>
                    <a:pt x="141" y="133"/>
                  </a:cubicBezTo>
                  <a:cubicBezTo>
                    <a:pt x="144" y="133"/>
                    <a:pt x="146" y="135"/>
                    <a:pt x="147" y="134"/>
                  </a:cubicBezTo>
                  <a:cubicBezTo>
                    <a:pt x="149" y="132"/>
                    <a:pt x="149" y="130"/>
                    <a:pt x="152" y="132"/>
                  </a:cubicBezTo>
                  <a:cubicBezTo>
                    <a:pt x="154" y="133"/>
                    <a:pt x="153" y="133"/>
                    <a:pt x="154" y="135"/>
                  </a:cubicBezTo>
                  <a:cubicBezTo>
                    <a:pt x="155" y="136"/>
                    <a:pt x="156" y="137"/>
                    <a:pt x="157" y="137"/>
                  </a:cubicBezTo>
                  <a:cubicBezTo>
                    <a:pt x="161" y="137"/>
                    <a:pt x="163" y="133"/>
                    <a:pt x="167" y="133"/>
                  </a:cubicBezTo>
                  <a:cubicBezTo>
                    <a:pt x="172" y="131"/>
                    <a:pt x="175" y="127"/>
                    <a:pt x="177" y="122"/>
                  </a:cubicBezTo>
                  <a:cubicBezTo>
                    <a:pt x="179" y="117"/>
                    <a:pt x="182" y="111"/>
                    <a:pt x="185" y="106"/>
                  </a:cubicBezTo>
                  <a:cubicBezTo>
                    <a:pt x="187" y="104"/>
                    <a:pt x="185" y="105"/>
                    <a:pt x="185" y="103"/>
                  </a:cubicBezTo>
                  <a:cubicBezTo>
                    <a:pt x="185" y="101"/>
                    <a:pt x="187" y="99"/>
                    <a:pt x="188" y="98"/>
                  </a:cubicBezTo>
                  <a:cubicBezTo>
                    <a:pt x="191" y="94"/>
                    <a:pt x="192" y="90"/>
                    <a:pt x="192" y="85"/>
                  </a:cubicBezTo>
                  <a:cubicBezTo>
                    <a:pt x="192" y="83"/>
                    <a:pt x="192" y="81"/>
                    <a:pt x="192" y="79"/>
                  </a:cubicBezTo>
                  <a:cubicBezTo>
                    <a:pt x="192" y="77"/>
                    <a:pt x="193" y="74"/>
                    <a:pt x="193" y="71"/>
                  </a:cubicBezTo>
                  <a:close/>
                </a:path>
              </a:pathLst>
            </a:custGeom>
            <a:solidFill>
              <a:srgbClr val="F1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 name="Freeform 23"/>
            <p:cNvSpPr/>
            <p:nvPr/>
          </p:nvSpPr>
          <p:spPr bwMode="auto">
            <a:xfrm>
              <a:off x="9129713" y="4983163"/>
              <a:ext cx="88900" cy="93663"/>
            </a:xfrm>
            <a:custGeom>
              <a:avLst/>
              <a:gdLst>
                <a:gd name="T0" fmla="*/ 18 w 21"/>
                <a:gd name="T1" fmla="*/ 4 h 22"/>
                <a:gd name="T2" fmla="*/ 16 w 21"/>
                <a:gd name="T3" fmla="*/ 1 h 22"/>
                <a:gd name="T4" fmla="*/ 10 w 21"/>
                <a:gd name="T5" fmla="*/ 2 h 22"/>
                <a:gd name="T6" fmla="*/ 6 w 21"/>
                <a:gd name="T7" fmla="*/ 1 h 22"/>
                <a:gd name="T8" fmla="*/ 6 w 21"/>
                <a:gd name="T9" fmla="*/ 2 h 22"/>
                <a:gd name="T10" fmla="*/ 1 w 21"/>
                <a:gd name="T11" fmla="*/ 4 h 22"/>
                <a:gd name="T12" fmla="*/ 2 w 21"/>
                <a:gd name="T13" fmla="*/ 6 h 22"/>
                <a:gd name="T14" fmla="*/ 3 w 21"/>
                <a:gd name="T15" fmla="*/ 11 h 22"/>
                <a:gd name="T16" fmla="*/ 8 w 21"/>
                <a:gd name="T17" fmla="*/ 14 h 22"/>
                <a:gd name="T18" fmla="*/ 8 w 21"/>
                <a:gd name="T19" fmla="*/ 18 h 22"/>
                <a:gd name="T20" fmla="*/ 19 w 21"/>
                <a:gd name="T21" fmla="*/ 16 h 22"/>
                <a:gd name="T22" fmla="*/ 19 w 21"/>
                <a:gd name="T23" fmla="*/ 11 h 22"/>
                <a:gd name="T24" fmla="*/ 20 w 21"/>
                <a:gd name="T25" fmla="*/ 7 h 22"/>
                <a:gd name="T26" fmla="*/ 18 w 21"/>
                <a:gd name="T27" fmla="*/ 4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1" h="22">
                  <a:moveTo>
                    <a:pt x="18" y="4"/>
                  </a:moveTo>
                  <a:cubicBezTo>
                    <a:pt x="17" y="2"/>
                    <a:pt x="18" y="2"/>
                    <a:pt x="16" y="1"/>
                  </a:cubicBezTo>
                  <a:cubicBezTo>
                    <a:pt x="14" y="0"/>
                    <a:pt x="12" y="2"/>
                    <a:pt x="10" y="2"/>
                  </a:cubicBezTo>
                  <a:cubicBezTo>
                    <a:pt x="9" y="2"/>
                    <a:pt x="8" y="1"/>
                    <a:pt x="6" y="1"/>
                  </a:cubicBezTo>
                  <a:cubicBezTo>
                    <a:pt x="6" y="2"/>
                    <a:pt x="6" y="2"/>
                    <a:pt x="6" y="2"/>
                  </a:cubicBezTo>
                  <a:cubicBezTo>
                    <a:pt x="4" y="0"/>
                    <a:pt x="0" y="1"/>
                    <a:pt x="1" y="4"/>
                  </a:cubicBezTo>
                  <a:cubicBezTo>
                    <a:pt x="1" y="5"/>
                    <a:pt x="2" y="5"/>
                    <a:pt x="2" y="6"/>
                  </a:cubicBezTo>
                  <a:cubicBezTo>
                    <a:pt x="3" y="8"/>
                    <a:pt x="2" y="10"/>
                    <a:pt x="3" y="11"/>
                  </a:cubicBezTo>
                  <a:cubicBezTo>
                    <a:pt x="4" y="13"/>
                    <a:pt x="7" y="12"/>
                    <a:pt x="8" y="14"/>
                  </a:cubicBezTo>
                  <a:cubicBezTo>
                    <a:pt x="9" y="15"/>
                    <a:pt x="8" y="17"/>
                    <a:pt x="8" y="18"/>
                  </a:cubicBezTo>
                  <a:cubicBezTo>
                    <a:pt x="10" y="22"/>
                    <a:pt x="18" y="19"/>
                    <a:pt x="19" y="16"/>
                  </a:cubicBezTo>
                  <a:cubicBezTo>
                    <a:pt x="20" y="14"/>
                    <a:pt x="19" y="13"/>
                    <a:pt x="19" y="11"/>
                  </a:cubicBezTo>
                  <a:cubicBezTo>
                    <a:pt x="20" y="10"/>
                    <a:pt x="21" y="9"/>
                    <a:pt x="20" y="7"/>
                  </a:cubicBezTo>
                  <a:cubicBezTo>
                    <a:pt x="20" y="5"/>
                    <a:pt x="19" y="5"/>
                    <a:pt x="18" y="4"/>
                  </a:cubicBezTo>
                  <a:close/>
                </a:path>
              </a:pathLst>
            </a:custGeom>
            <a:solidFill>
              <a:srgbClr val="F1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 name="Freeform 24"/>
            <p:cNvSpPr/>
            <p:nvPr/>
          </p:nvSpPr>
          <p:spPr bwMode="auto">
            <a:xfrm>
              <a:off x="9586913" y="4978400"/>
              <a:ext cx="144462" cy="157163"/>
            </a:xfrm>
            <a:custGeom>
              <a:avLst/>
              <a:gdLst>
                <a:gd name="T0" fmla="*/ 30 w 34"/>
                <a:gd name="T1" fmla="*/ 3 h 37"/>
                <a:gd name="T2" fmla="*/ 25 w 34"/>
                <a:gd name="T3" fmla="*/ 2 h 37"/>
                <a:gd name="T4" fmla="*/ 25 w 34"/>
                <a:gd name="T5" fmla="*/ 2 h 37"/>
                <a:gd name="T6" fmla="*/ 23 w 34"/>
                <a:gd name="T7" fmla="*/ 7 h 37"/>
                <a:gd name="T8" fmla="*/ 20 w 34"/>
                <a:gd name="T9" fmla="*/ 10 h 37"/>
                <a:gd name="T10" fmla="*/ 18 w 34"/>
                <a:gd name="T11" fmla="*/ 13 h 37"/>
                <a:gd name="T12" fmla="*/ 13 w 34"/>
                <a:gd name="T13" fmla="*/ 16 h 37"/>
                <a:gd name="T14" fmla="*/ 8 w 34"/>
                <a:gd name="T15" fmla="*/ 22 h 37"/>
                <a:gd name="T16" fmla="*/ 2 w 34"/>
                <a:gd name="T17" fmla="*/ 25 h 37"/>
                <a:gd name="T18" fmla="*/ 1 w 34"/>
                <a:gd name="T19" fmla="*/ 31 h 37"/>
                <a:gd name="T20" fmla="*/ 3 w 34"/>
                <a:gd name="T21" fmla="*/ 35 h 37"/>
                <a:gd name="T22" fmla="*/ 11 w 34"/>
                <a:gd name="T23" fmla="*/ 36 h 37"/>
                <a:gd name="T24" fmla="*/ 16 w 34"/>
                <a:gd name="T25" fmla="*/ 32 h 37"/>
                <a:gd name="T26" fmla="*/ 18 w 34"/>
                <a:gd name="T27" fmla="*/ 25 h 37"/>
                <a:gd name="T28" fmla="*/ 21 w 34"/>
                <a:gd name="T29" fmla="*/ 23 h 37"/>
                <a:gd name="T30" fmla="*/ 24 w 34"/>
                <a:gd name="T31" fmla="*/ 20 h 37"/>
                <a:gd name="T32" fmla="*/ 29 w 34"/>
                <a:gd name="T33" fmla="*/ 16 h 37"/>
                <a:gd name="T34" fmla="*/ 31 w 34"/>
                <a:gd name="T35" fmla="*/ 13 h 37"/>
                <a:gd name="T36" fmla="*/ 33 w 34"/>
                <a:gd name="T37" fmla="*/ 11 h 37"/>
                <a:gd name="T38" fmla="*/ 33 w 34"/>
                <a:gd name="T39" fmla="*/ 6 h 37"/>
                <a:gd name="T40" fmla="*/ 30 w 34"/>
                <a:gd name="T41" fmla="*/ 3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4" h="37">
                  <a:moveTo>
                    <a:pt x="30" y="3"/>
                  </a:moveTo>
                  <a:cubicBezTo>
                    <a:pt x="29" y="2"/>
                    <a:pt x="26" y="0"/>
                    <a:pt x="25" y="2"/>
                  </a:cubicBezTo>
                  <a:cubicBezTo>
                    <a:pt x="25" y="2"/>
                    <a:pt x="25" y="2"/>
                    <a:pt x="25" y="2"/>
                  </a:cubicBezTo>
                  <a:cubicBezTo>
                    <a:pt x="25" y="4"/>
                    <a:pt x="25" y="6"/>
                    <a:pt x="23" y="7"/>
                  </a:cubicBezTo>
                  <a:cubicBezTo>
                    <a:pt x="22" y="8"/>
                    <a:pt x="21" y="8"/>
                    <a:pt x="20" y="10"/>
                  </a:cubicBezTo>
                  <a:cubicBezTo>
                    <a:pt x="19" y="11"/>
                    <a:pt x="19" y="12"/>
                    <a:pt x="18" y="13"/>
                  </a:cubicBezTo>
                  <a:cubicBezTo>
                    <a:pt x="17" y="15"/>
                    <a:pt x="15" y="15"/>
                    <a:pt x="13" y="16"/>
                  </a:cubicBezTo>
                  <a:cubicBezTo>
                    <a:pt x="10" y="18"/>
                    <a:pt x="9" y="20"/>
                    <a:pt x="8" y="22"/>
                  </a:cubicBezTo>
                  <a:cubicBezTo>
                    <a:pt x="6" y="24"/>
                    <a:pt x="4" y="24"/>
                    <a:pt x="2" y="25"/>
                  </a:cubicBezTo>
                  <a:cubicBezTo>
                    <a:pt x="0" y="27"/>
                    <a:pt x="1" y="29"/>
                    <a:pt x="1" y="31"/>
                  </a:cubicBezTo>
                  <a:cubicBezTo>
                    <a:pt x="1" y="34"/>
                    <a:pt x="1" y="35"/>
                    <a:pt x="3" y="35"/>
                  </a:cubicBezTo>
                  <a:cubicBezTo>
                    <a:pt x="6" y="36"/>
                    <a:pt x="9" y="37"/>
                    <a:pt x="11" y="36"/>
                  </a:cubicBezTo>
                  <a:cubicBezTo>
                    <a:pt x="13" y="36"/>
                    <a:pt x="15" y="34"/>
                    <a:pt x="16" y="32"/>
                  </a:cubicBezTo>
                  <a:cubicBezTo>
                    <a:pt x="17" y="30"/>
                    <a:pt x="16" y="27"/>
                    <a:pt x="18" y="25"/>
                  </a:cubicBezTo>
                  <a:cubicBezTo>
                    <a:pt x="19" y="24"/>
                    <a:pt x="20" y="24"/>
                    <a:pt x="21" y="23"/>
                  </a:cubicBezTo>
                  <a:cubicBezTo>
                    <a:pt x="22" y="22"/>
                    <a:pt x="23" y="21"/>
                    <a:pt x="24" y="20"/>
                  </a:cubicBezTo>
                  <a:cubicBezTo>
                    <a:pt x="25" y="18"/>
                    <a:pt x="28" y="19"/>
                    <a:pt x="29" y="16"/>
                  </a:cubicBezTo>
                  <a:cubicBezTo>
                    <a:pt x="30" y="15"/>
                    <a:pt x="30" y="14"/>
                    <a:pt x="31" y="13"/>
                  </a:cubicBezTo>
                  <a:cubicBezTo>
                    <a:pt x="31" y="13"/>
                    <a:pt x="33" y="12"/>
                    <a:pt x="33" y="11"/>
                  </a:cubicBezTo>
                  <a:cubicBezTo>
                    <a:pt x="34" y="9"/>
                    <a:pt x="34" y="8"/>
                    <a:pt x="33" y="6"/>
                  </a:cubicBezTo>
                  <a:cubicBezTo>
                    <a:pt x="33" y="3"/>
                    <a:pt x="32" y="4"/>
                    <a:pt x="30" y="3"/>
                  </a:cubicBezTo>
                  <a:close/>
                </a:path>
              </a:pathLst>
            </a:custGeom>
            <a:solidFill>
              <a:srgbClr val="F1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 name="Freeform 25"/>
            <p:cNvSpPr/>
            <p:nvPr/>
          </p:nvSpPr>
          <p:spPr bwMode="auto">
            <a:xfrm>
              <a:off x="9685338" y="4846638"/>
              <a:ext cx="139700" cy="161925"/>
            </a:xfrm>
            <a:custGeom>
              <a:avLst/>
              <a:gdLst>
                <a:gd name="T0" fmla="*/ 31 w 33"/>
                <a:gd name="T1" fmla="*/ 19 h 38"/>
                <a:gd name="T2" fmla="*/ 25 w 33"/>
                <a:gd name="T3" fmla="*/ 17 h 38"/>
                <a:gd name="T4" fmla="*/ 20 w 33"/>
                <a:gd name="T5" fmla="*/ 14 h 38"/>
                <a:gd name="T6" fmla="*/ 14 w 33"/>
                <a:gd name="T7" fmla="*/ 7 h 38"/>
                <a:gd name="T8" fmla="*/ 11 w 33"/>
                <a:gd name="T9" fmla="*/ 6 h 38"/>
                <a:gd name="T10" fmla="*/ 10 w 33"/>
                <a:gd name="T11" fmla="*/ 3 h 38"/>
                <a:gd name="T12" fmla="*/ 6 w 33"/>
                <a:gd name="T13" fmla="*/ 8 h 38"/>
                <a:gd name="T14" fmla="*/ 12 w 33"/>
                <a:gd name="T15" fmla="*/ 12 h 38"/>
                <a:gd name="T16" fmla="*/ 16 w 33"/>
                <a:gd name="T17" fmla="*/ 14 h 38"/>
                <a:gd name="T18" fmla="*/ 14 w 33"/>
                <a:gd name="T19" fmla="*/ 16 h 38"/>
                <a:gd name="T20" fmla="*/ 11 w 33"/>
                <a:gd name="T21" fmla="*/ 21 h 38"/>
                <a:gd name="T22" fmla="*/ 12 w 33"/>
                <a:gd name="T23" fmla="*/ 24 h 38"/>
                <a:gd name="T24" fmla="*/ 16 w 33"/>
                <a:gd name="T25" fmla="*/ 33 h 38"/>
                <a:gd name="T26" fmla="*/ 17 w 33"/>
                <a:gd name="T27" fmla="*/ 37 h 38"/>
                <a:gd name="T28" fmla="*/ 23 w 33"/>
                <a:gd name="T29" fmla="*/ 29 h 38"/>
                <a:gd name="T30" fmla="*/ 27 w 33"/>
                <a:gd name="T31" fmla="*/ 26 h 38"/>
                <a:gd name="T32" fmla="*/ 31 w 33"/>
                <a:gd name="T33" fmla="*/ 19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3" h="38">
                  <a:moveTo>
                    <a:pt x="31" y="19"/>
                  </a:moveTo>
                  <a:cubicBezTo>
                    <a:pt x="30" y="17"/>
                    <a:pt x="27" y="17"/>
                    <a:pt x="25" y="17"/>
                  </a:cubicBezTo>
                  <a:cubicBezTo>
                    <a:pt x="22" y="17"/>
                    <a:pt x="21" y="16"/>
                    <a:pt x="20" y="14"/>
                  </a:cubicBezTo>
                  <a:cubicBezTo>
                    <a:pt x="19" y="11"/>
                    <a:pt x="17" y="8"/>
                    <a:pt x="14" y="7"/>
                  </a:cubicBezTo>
                  <a:cubicBezTo>
                    <a:pt x="13" y="7"/>
                    <a:pt x="12" y="7"/>
                    <a:pt x="11" y="6"/>
                  </a:cubicBezTo>
                  <a:cubicBezTo>
                    <a:pt x="11" y="5"/>
                    <a:pt x="10" y="4"/>
                    <a:pt x="10" y="3"/>
                  </a:cubicBezTo>
                  <a:cubicBezTo>
                    <a:pt x="5" y="0"/>
                    <a:pt x="0" y="5"/>
                    <a:pt x="6" y="8"/>
                  </a:cubicBezTo>
                  <a:cubicBezTo>
                    <a:pt x="9" y="9"/>
                    <a:pt x="10" y="11"/>
                    <a:pt x="12" y="12"/>
                  </a:cubicBezTo>
                  <a:cubicBezTo>
                    <a:pt x="13" y="13"/>
                    <a:pt x="15" y="14"/>
                    <a:pt x="16" y="14"/>
                  </a:cubicBezTo>
                  <a:cubicBezTo>
                    <a:pt x="16" y="15"/>
                    <a:pt x="15" y="15"/>
                    <a:pt x="14" y="16"/>
                  </a:cubicBezTo>
                  <a:cubicBezTo>
                    <a:pt x="14" y="18"/>
                    <a:pt x="12" y="19"/>
                    <a:pt x="11" y="21"/>
                  </a:cubicBezTo>
                  <a:cubicBezTo>
                    <a:pt x="10" y="23"/>
                    <a:pt x="11" y="23"/>
                    <a:pt x="12" y="24"/>
                  </a:cubicBezTo>
                  <a:cubicBezTo>
                    <a:pt x="14" y="27"/>
                    <a:pt x="16" y="29"/>
                    <a:pt x="16" y="33"/>
                  </a:cubicBezTo>
                  <a:cubicBezTo>
                    <a:pt x="16" y="34"/>
                    <a:pt x="16" y="36"/>
                    <a:pt x="17" y="37"/>
                  </a:cubicBezTo>
                  <a:cubicBezTo>
                    <a:pt x="21" y="38"/>
                    <a:pt x="22" y="31"/>
                    <a:pt x="23" y="29"/>
                  </a:cubicBezTo>
                  <a:cubicBezTo>
                    <a:pt x="24" y="27"/>
                    <a:pt x="25" y="27"/>
                    <a:pt x="27" y="26"/>
                  </a:cubicBezTo>
                  <a:cubicBezTo>
                    <a:pt x="30" y="25"/>
                    <a:pt x="33" y="22"/>
                    <a:pt x="31" y="19"/>
                  </a:cubicBezTo>
                  <a:close/>
                </a:path>
              </a:pathLst>
            </a:custGeom>
            <a:solidFill>
              <a:srgbClr val="F1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 name="Freeform 26"/>
            <p:cNvSpPr/>
            <p:nvPr/>
          </p:nvSpPr>
          <p:spPr bwMode="auto">
            <a:xfrm>
              <a:off x="9744075" y="4911725"/>
              <a:ext cx="4762" cy="3175"/>
            </a:xfrm>
            <a:custGeom>
              <a:avLst/>
              <a:gdLst>
                <a:gd name="T0" fmla="*/ 0 w 1"/>
                <a:gd name="T1" fmla="*/ 1 h 1"/>
                <a:gd name="T2" fmla="*/ 0 w 1"/>
                <a:gd name="T3" fmla="*/ 1 h 1"/>
                <a:gd name="T4" fmla="*/ 1 w 1"/>
                <a:gd name="T5" fmla="*/ 0 h 1"/>
                <a:gd name="T6" fmla="*/ 0 w 1"/>
                <a:gd name="T7" fmla="*/ 1 h 1"/>
              </a:gdLst>
              <a:ahLst/>
              <a:cxnLst>
                <a:cxn ang="0">
                  <a:pos x="T0" y="T1"/>
                </a:cxn>
                <a:cxn ang="0">
                  <a:pos x="T2" y="T3"/>
                </a:cxn>
                <a:cxn ang="0">
                  <a:pos x="T4" y="T5"/>
                </a:cxn>
                <a:cxn ang="0">
                  <a:pos x="T6" y="T7"/>
                </a:cxn>
              </a:cxnLst>
              <a:rect l="0" t="0" r="r" b="b"/>
              <a:pathLst>
                <a:path w="1" h="1">
                  <a:moveTo>
                    <a:pt x="0" y="1"/>
                  </a:moveTo>
                  <a:cubicBezTo>
                    <a:pt x="0" y="1"/>
                    <a:pt x="0" y="1"/>
                    <a:pt x="0" y="1"/>
                  </a:cubicBezTo>
                  <a:cubicBezTo>
                    <a:pt x="1" y="1"/>
                    <a:pt x="1" y="0"/>
                    <a:pt x="1" y="0"/>
                  </a:cubicBezTo>
                  <a:lnTo>
                    <a:pt x="0" y="1"/>
                  </a:lnTo>
                  <a:close/>
                </a:path>
              </a:pathLst>
            </a:custGeom>
            <a:solidFill>
              <a:srgbClr val="F1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2" name="Freeform 27"/>
            <p:cNvSpPr/>
            <p:nvPr/>
          </p:nvSpPr>
          <p:spPr bwMode="auto">
            <a:xfrm>
              <a:off x="7591425" y="3833813"/>
              <a:ext cx="79375" cy="76200"/>
            </a:xfrm>
            <a:custGeom>
              <a:avLst/>
              <a:gdLst>
                <a:gd name="T0" fmla="*/ 10 w 19"/>
                <a:gd name="T1" fmla="*/ 8 h 18"/>
                <a:gd name="T2" fmla="*/ 9 w 19"/>
                <a:gd name="T3" fmla="*/ 5 h 18"/>
                <a:gd name="T4" fmla="*/ 6 w 19"/>
                <a:gd name="T5" fmla="*/ 2 h 18"/>
                <a:gd name="T6" fmla="*/ 2 w 19"/>
                <a:gd name="T7" fmla="*/ 1 h 18"/>
                <a:gd name="T8" fmla="*/ 2 w 19"/>
                <a:gd name="T9" fmla="*/ 1 h 18"/>
                <a:gd name="T10" fmla="*/ 1 w 19"/>
                <a:gd name="T11" fmla="*/ 4 h 18"/>
                <a:gd name="T12" fmla="*/ 1 w 19"/>
                <a:gd name="T13" fmla="*/ 6 h 18"/>
                <a:gd name="T14" fmla="*/ 2 w 19"/>
                <a:gd name="T15" fmla="*/ 12 h 18"/>
                <a:gd name="T16" fmla="*/ 5 w 19"/>
                <a:gd name="T17" fmla="*/ 14 h 18"/>
                <a:gd name="T18" fmla="*/ 7 w 19"/>
                <a:gd name="T19" fmla="*/ 16 h 18"/>
                <a:gd name="T20" fmla="*/ 15 w 19"/>
                <a:gd name="T21" fmla="*/ 10 h 18"/>
                <a:gd name="T22" fmla="*/ 10 w 19"/>
                <a:gd name="T23" fmla="*/ 8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9" h="18">
                  <a:moveTo>
                    <a:pt x="10" y="8"/>
                  </a:moveTo>
                  <a:cubicBezTo>
                    <a:pt x="9" y="7"/>
                    <a:pt x="9" y="7"/>
                    <a:pt x="9" y="5"/>
                  </a:cubicBezTo>
                  <a:cubicBezTo>
                    <a:pt x="8" y="4"/>
                    <a:pt x="7" y="3"/>
                    <a:pt x="6" y="2"/>
                  </a:cubicBezTo>
                  <a:cubicBezTo>
                    <a:pt x="5" y="1"/>
                    <a:pt x="2" y="0"/>
                    <a:pt x="2" y="1"/>
                  </a:cubicBezTo>
                  <a:cubicBezTo>
                    <a:pt x="2" y="1"/>
                    <a:pt x="2" y="1"/>
                    <a:pt x="2" y="1"/>
                  </a:cubicBezTo>
                  <a:cubicBezTo>
                    <a:pt x="2" y="2"/>
                    <a:pt x="1" y="3"/>
                    <a:pt x="1" y="4"/>
                  </a:cubicBezTo>
                  <a:cubicBezTo>
                    <a:pt x="1" y="5"/>
                    <a:pt x="1" y="5"/>
                    <a:pt x="1" y="6"/>
                  </a:cubicBezTo>
                  <a:cubicBezTo>
                    <a:pt x="2" y="8"/>
                    <a:pt x="0" y="11"/>
                    <a:pt x="2" y="12"/>
                  </a:cubicBezTo>
                  <a:cubicBezTo>
                    <a:pt x="3" y="13"/>
                    <a:pt x="4" y="12"/>
                    <a:pt x="5" y="14"/>
                  </a:cubicBezTo>
                  <a:cubicBezTo>
                    <a:pt x="6" y="15"/>
                    <a:pt x="6" y="16"/>
                    <a:pt x="7" y="16"/>
                  </a:cubicBezTo>
                  <a:cubicBezTo>
                    <a:pt x="10" y="18"/>
                    <a:pt x="19" y="14"/>
                    <a:pt x="15" y="10"/>
                  </a:cubicBezTo>
                  <a:cubicBezTo>
                    <a:pt x="14" y="9"/>
                    <a:pt x="12" y="9"/>
                    <a:pt x="10" y="8"/>
                  </a:cubicBezTo>
                  <a:close/>
                </a:path>
              </a:pathLst>
            </a:custGeom>
            <a:solidFill>
              <a:srgbClr val="F1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 name="Freeform 28"/>
            <p:cNvSpPr/>
            <p:nvPr/>
          </p:nvSpPr>
          <p:spPr bwMode="auto">
            <a:xfrm>
              <a:off x="6853238" y="4249738"/>
              <a:ext cx="144462" cy="271463"/>
            </a:xfrm>
            <a:custGeom>
              <a:avLst/>
              <a:gdLst>
                <a:gd name="T0" fmla="*/ 33 w 34"/>
                <a:gd name="T1" fmla="*/ 11 h 64"/>
                <a:gd name="T2" fmla="*/ 33 w 34"/>
                <a:gd name="T3" fmla="*/ 6 h 64"/>
                <a:gd name="T4" fmla="*/ 29 w 34"/>
                <a:gd name="T5" fmla="*/ 1 h 64"/>
                <a:gd name="T6" fmla="*/ 29 w 34"/>
                <a:gd name="T7" fmla="*/ 1 h 64"/>
                <a:gd name="T8" fmla="*/ 26 w 34"/>
                <a:gd name="T9" fmla="*/ 7 h 64"/>
                <a:gd name="T10" fmla="*/ 21 w 34"/>
                <a:gd name="T11" fmla="*/ 11 h 64"/>
                <a:gd name="T12" fmla="*/ 16 w 34"/>
                <a:gd name="T13" fmla="*/ 13 h 64"/>
                <a:gd name="T14" fmla="*/ 14 w 34"/>
                <a:gd name="T15" fmla="*/ 17 h 64"/>
                <a:gd name="T16" fmla="*/ 8 w 34"/>
                <a:gd name="T17" fmla="*/ 19 h 64"/>
                <a:gd name="T18" fmla="*/ 3 w 34"/>
                <a:gd name="T19" fmla="*/ 25 h 64"/>
                <a:gd name="T20" fmla="*/ 5 w 34"/>
                <a:gd name="T21" fmla="*/ 31 h 64"/>
                <a:gd name="T22" fmla="*/ 9 w 34"/>
                <a:gd name="T23" fmla="*/ 37 h 64"/>
                <a:gd name="T24" fmla="*/ 5 w 34"/>
                <a:gd name="T25" fmla="*/ 41 h 64"/>
                <a:gd name="T26" fmla="*/ 3 w 34"/>
                <a:gd name="T27" fmla="*/ 42 h 64"/>
                <a:gd name="T28" fmla="*/ 4 w 34"/>
                <a:gd name="T29" fmla="*/ 49 h 64"/>
                <a:gd name="T30" fmla="*/ 5 w 34"/>
                <a:gd name="T31" fmla="*/ 54 h 64"/>
                <a:gd name="T32" fmla="*/ 4 w 34"/>
                <a:gd name="T33" fmla="*/ 57 h 64"/>
                <a:gd name="T34" fmla="*/ 11 w 34"/>
                <a:gd name="T35" fmla="*/ 63 h 64"/>
                <a:gd name="T36" fmla="*/ 19 w 34"/>
                <a:gd name="T37" fmla="*/ 57 h 64"/>
                <a:gd name="T38" fmla="*/ 22 w 34"/>
                <a:gd name="T39" fmla="*/ 38 h 64"/>
                <a:gd name="T40" fmla="*/ 25 w 34"/>
                <a:gd name="T41" fmla="*/ 33 h 64"/>
                <a:gd name="T42" fmla="*/ 29 w 34"/>
                <a:gd name="T43" fmla="*/ 28 h 64"/>
                <a:gd name="T44" fmla="*/ 33 w 34"/>
                <a:gd name="T45" fmla="*/ 19 h 64"/>
                <a:gd name="T46" fmla="*/ 34 w 34"/>
                <a:gd name="T47" fmla="*/ 14 h 64"/>
                <a:gd name="T48" fmla="*/ 33 w 34"/>
                <a:gd name="T49" fmla="*/ 11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4" h="64">
                  <a:moveTo>
                    <a:pt x="33" y="11"/>
                  </a:moveTo>
                  <a:cubicBezTo>
                    <a:pt x="32" y="10"/>
                    <a:pt x="33" y="8"/>
                    <a:pt x="33" y="6"/>
                  </a:cubicBezTo>
                  <a:cubicBezTo>
                    <a:pt x="32" y="4"/>
                    <a:pt x="31" y="2"/>
                    <a:pt x="29" y="1"/>
                  </a:cubicBezTo>
                  <a:cubicBezTo>
                    <a:pt x="29" y="1"/>
                    <a:pt x="29" y="1"/>
                    <a:pt x="29" y="1"/>
                  </a:cubicBezTo>
                  <a:cubicBezTo>
                    <a:pt x="27" y="0"/>
                    <a:pt x="26" y="6"/>
                    <a:pt x="26" y="7"/>
                  </a:cubicBezTo>
                  <a:cubicBezTo>
                    <a:pt x="25" y="9"/>
                    <a:pt x="23" y="10"/>
                    <a:pt x="21" y="11"/>
                  </a:cubicBezTo>
                  <a:cubicBezTo>
                    <a:pt x="20" y="11"/>
                    <a:pt x="17" y="12"/>
                    <a:pt x="16" y="13"/>
                  </a:cubicBezTo>
                  <a:cubicBezTo>
                    <a:pt x="15" y="15"/>
                    <a:pt x="16" y="16"/>
                    <a:pt x="14" y="17"/>
                  </a:cubicBezTo>
                  <a:cubicBezTo>
                    <a:pt x="12" y="18"/>
                    <a:pt x="9" y="17"/>
                    <a:pt x="8" y="19"/>
                  </a:cubicBezTo>
                  <a:cubicBezTo>
                    <a:pt x="6" y="20"/>
                    <a:pt x="4" y="23"/>
                    <a:pt x="3" y="25"/>
                  </a:cubicBezTo>
                  <a:cubicBezTo>
                    <a:pt x="3" y="27"/>
                    <a:pt x="4" y="29"/>
                    <a:pt x="5" y="31"/>
                  </a:cubicBezTo>
                  <a:cubicBezTo>
                    <a:pt x="6" y="32"/>
                    <a:pt x="10" y="34"/>
                    <a:pt x="9" y="37"/>
                  </a:cubicBezTo>
                  <a:cubicBezTo>
                    <a:pt x="9" y="38"/>
                    <a:pt x="6" y="40"/>
                    <a:pt x="5" y="41"/>
                  </a:cubicBezTo>
                  <a:cubicBezTo>
                    <a:pt x="5" y="41"/>
                    <a:pt x="4" y="42"/>
                    <a:pt x="3" y="42"/>
                  </a:cubicBezTo>
                  <a:cubicBezTo>
                    <a:pt x="0" y="44"/>
                    <a:pt x="3" y="47"/>
                    <a:pt x="4" y="49"/>
                  </a:cubicBezTo>
                  <a:cubicBezTo>
                    <a:pt x="5" y="51"/>
                    <a:pt x="5" y="52"/>
                    <a:pt x="5" y="54"/>
                  </a:cubicBezTo>
                  <a:cubicBezTo>
                    <a:pt x="5" y="55"/>
                    <a:pt x="4" y="56"/>
                    <a:pt x="4" y="57"/>
                  </a:cubicBezTo>
                  <a:cubicBezTo>
                    <a:pt x="5" y="59"/>
                    <a:pt x="9" y="62"/>
                    <a:pt x="11" y="63"/>
                  </a:cubicBezTo>
                  <a:cubicBezTo>
                    <a:pt x="15" y="64"/>
                    <a:pt x="18" y="60"/>
                    <a:pt x="19" y="57"/>
                  </a:cubicBezTo>
                  <a:cubicBezTo>
                    <a:pt x="24" y="51"/>
                    <a:pt x="22" y="44"/>
                    <a:pt x="22" y="38"/>
                  </a:cubicBezTo>
                  <a:cubicBezTo>
                    <a:pt x="23" y="35"/>
                    <a:pt x="24" y="35"/>
                    <a:pt x="25" y="33"/>
                  </a:cubicBezTo>
                  <a:cubicBezTo>
                    <a:pt x="27" y="32"/>
                    <a:pt x="28" y="30"/>
                    <a:pt x="29" y="28"/>
                  </a:cubicBezTo>
                  <a:cubicBezTo>
                    <a:pt x="31" y="25"/>
                    <a:pt x="32" y="22"/>
                    <a:pt x="33" y="19"/>
                  </a:cubicBezTo>
                  <a:cubicBezTo>
                    <a:pt x="33" y="17"/>
                    <a:pt x="34" y="16"/>
                    <a:pt x="34" y="14"/>
                  </a:cubicBezTo>
                  <a:cubicBezTo>
                    <a:pt x="34" y="13"/>
                    <a:pt x="33" y="12"/>
                    <a:pt x="33" y="11"/>
                  </a:cubicBezTo>
                  <a:close/>
                </a:path>
              </a:pathLst>
            </a:custGeom>
            <a:solidFill>
              <a:srgbClr val="F1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 name="Freeform 29"/>
            <p:cNvSpPr/>
            <p:nvPr/>
          </p:nvSpPr>
          <p:spPr bwMode="auto">
            <a:xfrm>
              <a:off x="8599488" y="3090863"/>
              <a:ext cx="314325" cy="327025"/>
            </a:xfrm>
            <a:custGeom>
              <a:avLst/>
              <a:gdLst>
                <a:gd name="T0" fmla="*/ 46 w 74"/>
                <a:gd name="T1" fmla="*/ 35 h 77"/>
                <a:gd name="T2" fmla="*/ 44 w 74"/>
                <a:gd name="T3" fmla="*/ 37 h 77"/>
                <a:gd name="T4" fmla="*/ 43 w 74"/>
                <a:gd name="T5" fmla="*/ 41 h 77"/>
                <a:gd name="T6" fmla="*/ 40 w 74"/>
                <a:gd name="T7" fmla="*/ 44 h 77"/>
                <a:gd name="T8" fmla="*/ 35 w 74"/>
                <a:gd name="T9" fmla="*/ 43 h 77"/>
                <a:gd name="T10" fmla="*/ 33 w 74"/>
                <a:gd name="T11" fmla="*/ 42 h 77"/>
                <a:gd name="T12" fmla="*/ 30 w 74"/>
                <a:gd name="T13" fmla="*/ 49 h 77"/>
                <a:gd name="T14" fmla="*/ 26 w 74"/>
                <a:gd name="T15" fmla="*/ 51 h 77"/>
                <a:gd name="T16" fmla="*/ 23 w 74"/>
                <a:gd name="T17" fmla="*/ 51 h 77"/>
                <a:gd name="T18" fmla="*/ 21 w 74"/>
                <a:gd name="T19" fmla="*/ 52 h 77"/>
                <a:gd name="T20" fmla="*/ 16 w 74"/>
                <a:gd name="T21" fmla="*/ 53 h 77"/>
                <a:gd name="T22" fmla="*/ 12 w 74"/>
                <a:gd name="T23" fmla="*/ 57 h 77"/>
                <a:gd name="T24" fmla="*/ 7 w 74"/>
                <a:gd name="T25" fmla="*/ 59 h 77"/>
                <a:gd name="T26" fmla="*/ 4 w 74"/>
                <a:gd name="T27" fmla="*/ 61 h 77"/>
                <a:gd name="T28" fmla="*/ 3 w 74"/>
                <a:gd name="T29" fmla="*/ 63 h 77"/>
                <a:gd name="T30" fmla="*/ 0 w 74"/>
                <a:gd name="T31" fmla="*/ 67 h 77"/>
                <a:gd name="T32" fmla="*/ 2 w 74"/>
                <a:gd name="T33" fmla="*/ 70 h 77"/>
                <a:gd name="T34" fmla="*/ 2 w 74"/>
                <a:gd name="T35" fmla="*/ 72 h 77"/>
                <a:gd name="T36" fmla="*/ 9 w 74"/>
                <a:gd name="T37" fmla="*/ 69 h 77"/>
                <a:gd name="T38" fmla="*/ 9 w 74"/>
                <a:gd name="T39" fmla="*/ 66 h 77"/>
                <a:gd name="T40" fmla="*/ 13 w 74"/>
                <a:gd name="T41" fmla="*/ 63 h 77"/>
                <a:gd name="T42" fmla="*/ 16 w 74"/>
                <a:gd name="T43" fmla="*/ 64 h 77"/>
                <a:gd name="T44" fmla="*/ 18 w 74"/>
                <a:gd name="T45" fmla="*/ 63 h 77"/>
                <a:gd name="T46" fmla="*/ 23 w 74"/>
                <a:gd name="T47" fmla="*/ 61 h 77"/>
                <a:gd name="T48" fmla="*/ 27 w 74"/>
                <a:gd name="T49" fmla="*/ 59 h 77"/>
                <a:gd name="T50" fmla="*/ 28 w 74"/>
                <a:gd name="T51" fmla="*/ 60 h 77"/>
                <a:gd name="T52" fmla="*/ 35 w 74"/>
                <a:gd name="T53" fmla="*/ 58 h 77"/>
                <a:gd name="T54" fmla="*/ 40 w 74"/>
                <a:gd name="T55" fmla="*/ 56 h 77"/>
                <a:gd name="T56" fmla="*/ 43 w 74"/>
                <a:gd name="T57" fmla="*/ 56 h 77"/>
                <a:gd name="T58" fmla="*/ 48 w 74"/>
                <a:gd name="T59" fmla="*/ 53 h 77"/>
                <a:gd name="T60" fmla="*/ 51 w 74"/>
                <a:gd name="T61" fmla="*/ 48 h 77"/>
                <a:gd name="T62" fmla="*/ 54 w 74"/>
                <a:gd name="T63" fmla="*/ 44 h 77"/>
                <a:gd name="T64" fmla="*/ 56 w 74"/>
                <a:gd name="T65" fmla="*/ 39 h 77"/>
                <a:gd name="T66" fmla="*/ 57 w 74"/>
                <a:gd name="T67" fmla="*/ 32 h 77"/>
                <a:gd name="T68" fmla="*/ 58 w 74"/>
                <a:gd name="T69" fmla="*/ 28 h 77"/>
                <a:gd name="T70" fmla="*/ 57 w 74"/>
                <a:gd name="T71" fmla="*/ 24 h 77"/>
                <a:gd name="T72" fmla="*/ 54 w 74"/>
                <a:gd name="T73" fmla="*/ 22 h 77"/>
                <a:gd name="T74" fmla="*/ 55 w 74"/>
                <a:gd name="T75" fmla="*/ 18 h 77"/>
                <a:gd name="T76" fmla="*/ 61 w 74"/>
                <a:gd name="T77" fmla="*/ 18 h 77"/>
                <a:gd name="T78" fmla="*/ 64 w 74"/>
                <a:gd name="T79" fmla="*/ 19 h 77"/>
                <a:gd name="T80" fmla="*/ 70 w 74"/>
                <a:gd name="T81" fmla="*/ 14 h 77"/>
                <a:gd name="T82" fmla="*/ 74 w 74"/>
                <a:gd name="T83" fmla="*/ 10 h 77"/>
                <a:gd name="T84" fmla="*/ 72 w 74"/>
                <a:gd name="T85" fmla="*/ 8 h 77"/>
                <a:gd name="T86" fmla="*/ 66 w 74"/>
                <a:gd name="T87" fmla="*/ 6 h 77"/>
                <a:gd name="T88" fmla="*/ 64 w 74"/>
                <a:gd name="T89" fmla="*/ 4 h 77"/>
                <a:gd name="T90" fmla="*/ 61 w 74"/>
                <a:gd name="T91" fmla="*/ 2 h 77"/>
                <a:gd name="T92" fmla="*/ 59 w 74"/>
                <a:gd name="T93" fmla="*/ 0 h 77"/>
                <a:gd name="T94" fmla="*/ 55 w 74"/>
                <a:gd name="T95" fmla="*/ 3 h 77"/>
                <a:gd name="T96" fmla="*/ 55 w 74"/>
                <a:gd name="T97" fmla="*/ 7 h 77"/>
                <a:gd name="T98" fmla="*/ 51 w 74"/>
                <a:gd name="T99" fmla="*/ 11 h 77"/>
                <a:gd name="T100" fmla="*/ 51 w 74"/>
                <a:gd name="T101" fmla="*/ 18 h 77"/>
                <a:gd name="T102" fmla="*/ 50 w 74"/>
                <a:gd name="T103" fmla="*/ 23 h 77"/>
                <a:gd name="T104" fmla="*/ 49 w 74"/>
                <a:gd name="T105" fmla="*/ 25 h 77"/>
                <a:gd name="T106" fmla="*/ 48 w 74"/>
                <a:gd name="T107" fmla="*/ 30 h 77"/>
                <a:gd name="T108" fmla="*/ 46 w 74"/>
                <a:gd name="T109" fmla="*/ 35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4" h="77">
                  <a:moveTo>
                    <a:pt x="46" y="35"/>
                  </a:moveTo>
                  <a:cubicBezTo>
                    <a:pt x="45" y="35"/>
                    <a:pt x="44" y="36"/>
                    <a:pt x="44" y="37"/>
                  </a:cubicBezTo>
                  <a:cubicBezTo>
                    <a:pt x="44" y="38"/>
                    <a:pt x="44" y="39"/>
                    <a:pt x="43" y="41"/>
                  </a:cubicBezTo>
                  <a:cubicBezTo>
                    <a:pt x="42" y="42"/>
                    <a:pt x="41" y="43"/>
                    <a:pt x="40" y="44"/>
                  </a:cubicBezTo>
                  <a:cubicBezTo>
                    <a:pt x="38" y="45"/>
                    <a:pt x="36" y="46"/>
                    <a:pt x="35" y="43"/>
                  </a:cubicBezTo>
                  <a:cubicBezTo>
                    <a:pt x="34" y="42"/>
                    <a:pt x="35" y="41"/>
                    <a:pt x="33" y="42"/>
                  </a:cubicBezTo>
                  <a:cubicBezTo>
                    <a:pt x="30" y="43"/>
                    <a:pt x="31" y="47"/>
                    <a:pt x="30" y="49"/>
                  </a:cubicBezTo>
                  <a:cubicBezTo>
                    <a:pt x="30" y="51"/>
                    <a:pt x="28" y="51"/>
                    <a:pt x="26" y="51"/>
                  </a:cubicBezTo>
                  <a:cubicBezTo>
                    <a:pt x="25" y="51"/>
                    <a:pt x="24" y="50"/>
                    <a:pt x="23" y="51"/>
                  </a:cubicBezTo>
                  <a:cubicBezTo>
                    <a:pt x="22" y="51"/>
                    <a:pt x="22" y="52"/>
                    <a:pt x="21" y="52"/>
                  </a:cubicBezTo>
                  <a:cubicBezTo>
                    <a:pt x="19" y="53"/>
                    <a:pt x="17" y="52"/>
                    <a:pt x="16" y="53"/>
                  </a:cubicBezTo>
                  <a:cubicBezTo>
                    <a:pt x="14" y="53"/>
                    <a:pt x="13" y="56"/>
                    <a:pt x="12" y="57"/>
                  </a:cubicBezTo>
                  <a:cubicBezTo>
                    <a:pt x="11" y="58"/>
                    <a:pt x="9" y="58"/>
                    <a:pt x="7" y="59"/>
                  </a:cubicBezTo>
                  <a:cubicBezTo>
                    <a:pt x="6" y="60"/>
                    <a:pt x="5" y="60"/>
                    <a:pt x="4" y="61"/>
                  </a:cubicBezTo>
                  <a:cubicBezTo>
                    <a:pt x="3" y="62"/>
                    <a:pt x="3" y="63"/>
                    <a:pt x="3" y="63"/>
                  </a:cubicBezTo>
                  <a:cubicBezTo>
                    <a:pt x="2" y="65"/>
                    <a:pt x="0" y="65"/>
                    <a:pt x="0" y="67"/>
                  </a:cubicBezTo>
                  <a:cubicBezTo>
                    <a:pt x="1" y="68"/>
                    <a:pt x="1" y="69"/>
                    <a:pt x="2" y="70"/>
                  </a:cubicBezTo>
                  <a:cubicBezTo>
                    <a:pt x="2" y="71"/>
                    <a:pt x="1" y="72"/>
                    <a:pt x="2" y="72"/>
                  </a:cubicBezTo>
                  <a:cubicBezTo>
                    <a:pt x="4" y="77"/>
                    <a:pt x="9" y="72"/>
                    <a:pt x="9" y="69"/>
                  </a:cubicBezTo>
                  <a:cubicBezTo>
                    <a:pt x="9" y="68"/>
                    <a:pt x="9" y="67"/>
                    <a:pt x="9" y="66"/>
                  </a:cubicBezTo>
                  <a:cubicBezTo>
                    <a:pt x="9" y="64"/>
                    <a:pt x="11" y="63"/>
                    <a:pt x="13" y="63"/>
                  </a:cubicBezTo>
                  <a:cubicBezTo>
                    <a:pt x="14" y="63"/>
                    <a:pt x="15" y="64"/>
                    <a:pt x="16" y="64"/>
                  </a:cubicBezTo>
                  <a:cubicBezTo>
                    <a:pt x="17" y="64"/>
                    <a:pt x="18" y="63"/>
                    <a:pt x="18" y="63"/>
                  </a:cubicBezTo>
                  <a:cubicBezTo>
                    <a:pt x="20" y="62"/>
                    <a:pt x="22" y="62"/>
                    <a:pt x="23" y="61"/>
                  </a:cubicBezTo>
                  <a:cubicBezTo>
                    <a:pt x="25" y="61"/>
                    <a:pt x="26" y="59"/>
                    <a:pt x="27" y="59"/>
                  </a:cubicBezTo>
                  <a:cubicBezTo>
                    <a:pt x="28" y="59"/>
                    <a:pt x="28" y="60"/>
                    <a:pt x="28" y="60"/>
                  </a:cubicBezTo>
                  <a:cubicBezTo>
                    <a:pt x="31" y="61"/>
                    <a:pt x="33" y="59"/>
                    <a:pt x="35" y="58"/>
                  </a:cubicBezTo>
                  <a:cubicBezTo>
                    <a:pt x="37" y="57"/>
                    <a:pt x="38" y="57"/>
                    <a:pt x="40" y="56"/>
                  </a:cubicBezTo>
                  <a:cubicBezTo>
                    <a:pt x="41" y="56"/>
                    <a:pt x="42" y="56"/>
                    <a:pt x="43" y="56"/>
                  </a:cubicBezTo>
                  <a:cubicBezTo>
                    <a:pt x="45" y="56"/>
                    <a:pt x="47" y="55"/>
                    <a:pt x="48" y="53"/>
                  </a:cubicBezTo>
                  <a:cubicBezTo>
                    <a:pt x="49" y="52"/>
                    <a:pt x="50" y="50"/>
                    <a:pt x="51" y="48"/>
                  </a:cubicBezTo>
                  <a:cubicBezTo>
                    <a:pt x="52" y="47"/>
                    <a:pt x="53" y="46"/>
                    <a:pt x="54" y="44"/>
                  </a:cubicBezTo>
                  <a:cubicBezTo>
                    <a:pt x="55" y="43"/>
                    <a:pt x="55" y="41"/>
                    <a:pt x="56" y="39"/>
                  </a:cubicBezTo>
                  <a:cubicBezTo>
                    <a:pt x="57" y="37"/>
                    <a:pt x="57" y="35"/>
                    <a:pt x="57" y="32"/>
                  </a:cubicBezTo>
                  <a:cubicBezTo>
                    <a:pt x="57" y="31"/>
                    <a:pt x="58" y="30"/>
                    <a:pt x="58" y="28"/>
                  </a:cubicBezTo>
                  <a:cubicBezTo>
                    <a:pt x="58" y="27"/>
                    <a:pt x="58" y="25"/>
                    <a:pt x="57" y="24"/>
                  </a:cubicBezTo>
                  <a:cubicBezTo>
                    <a:pt x="57" y="23"/>
                    <a:pt x="55" y="24"/>
                    <a:pt x="54" y="22"/>
                  </a:cubicBezTo>
                  <a:cubicBezTo>
                    <a:pt x="54" y="20"/>
                    <a:pt x="54" y="19"/>
                    <a:pt x="55" y="18"/>
                  </a:cubicBezTo>
                  <a:cubicBezTo>
                    <a:pt x="57" y="16"/>
                    <a:pt x="59" y="16"/>
                    <a:pt x="61" y="18"/>
                  </a:cubicBezTo>
                  <a:cubicBezTo>
                    <a:pt x="62" y="19"/>
                    <a:pt x="62" y="20"/>
                    <a:pt x="64" y="19"/>
                  </a:cubicBezTo>
                  <a:cubicBezTo>
                    <a:pt x="67" y="18"/>
                    <a:pt x="68" y="15"/>
                    <a:pt x="70" y="14"/>
                  </a:cubicBezTo>
                  <a:cubicBezTo>
                    <a:pt x="72" y="13"/>
                    <a:pt x="74" y="14"/>
                    <a:pt x="74" y="10"/>
                  </a:cubicBezTo>
                  <a:cubicBezTo>
                    <a:pt x="74" y="9"/>
                    <a:pt x="74" y="9"/>
                    <a:pt x="72" y="8"/>
                  </a:cubicBezTo>
                  <a:cubicBezTo>
                    <a:pt x="70" y="7"/>
                    <a:pt x="67" y="8"/>
                    <a:pt x="66" y="6"/>
                  </a:cubicBezTo>
                  <a:cubicBezTo>
                    <a:pt x="65" y="6"/>
                    <a:pt x="65" y="5"/>
                    <a:pt x="64" y="4"/>
                  </a:cubicBezTo>
                  <a:cubicBezTo>
                    <a:pt x="63" y="3"/>
                    <a:pt x="62" y="3"/>
                    <a:pt x="61" y="2"/>
                  </a:cubicBezTo>
                  <a:cubicBezTo>
                    <a:pt x="60" y="2"/>
                    <a:pt x="60" y="0"/>
                    <a:pt x="59" y="0"/>
                  </a:cubicBezTo>
                  <a:cubicBezTo>
                    <a:pt x="57" y="0"/>
                    <a:pt x="56" y="2"/>
                    <a:pt x="55" y="3"/>
                  </a:cubicBezTo>
                  <a:cubicBezTo>
                    <a:pt x="55" y="4"/>
                    <a:pt x="55" y="6"/>
                    <a:pt x="55" y="7"/>
                  </a:cubicBezTo>
                  <a:cubicBezTo>
                    <a:pt x="54" y="9"/>
                    <a:pt x="52" y="10"/>
                    <a:pt x="51" y="11"/>
                  </a:cubicBezTo>
                  <a:cubicBezTo>
                    <a:pt x="49" y="13"/>
                    <a:pt x="51" y="15"/>
                    <a:pt x="51" y="18"/>
                  </a:cubicBezTo>
                  <a:cubicBezTo>
                    <a:pt x="51" y="20"/>
                    <a:pt x="50" y="22"/>
                    <a:pt x="50" y="23"/>
                  </a:cubicBezTo>
                  <a:cubicBezTo>
                    <a:pt x="49" y="24"/>
                    <a:pt x="50" y="24"/>
                    <a:pt x="49" y="25"/>
                  </a:cubicBezTo>
                  <a:cubicBezTo>
                    <a:pt x="48" y="25"/>
                    <a:pt x="48" y="29"/>
                    <a:pt x="48" y="30"/>
                  </a:cubicBezTo>
                  <a:cubicBezTo>
                    <a:pt x="48" y="32"/>
                    <a:pt x="47" y="33"/>
                    <a:pt x="46" y="35"/>
                  </a:cubicBezTo>
                  <a:close/>
                </a:path>
              </a:pathLst>
            </a:custGeom>
            <a:solidFill>
              <a:srgbClr val="F1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 name="Freeform 30"/>
            <p:cNvSpPr/>
            <p:nvPr/>
          </p:nvSpPr>
          <p:spPr bwMode="auto">
            <a:xfrm>
              <a:off x="8807450" y="3197225"/>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1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 name="Freeform 31"/>
            <p:cNvSpPr/>
            <p:nvPr/>
          </p:nvSpPr>
          <p:spPr bwMode="auto">
            <a:xfrm>
              <a:off x="8837613" y="2882900"/>
              <a:ext cx="50800" cy="174625"/>
            </a:xfrm>
            <a:custGeom>
              <a:avLst/>
              <a:gdLst>
                <a:gd name="T0" fmla="*/ 2 w 12"/>
                <a:gd name="T1" fmla="*/ 9 h 41"/>
                <a:gd name="T2" fmla="*/ 3 w 12"/>
                <a:gd name="T3" fmla="*/ 12 h 41"/>
                <a:gd name="T4" fmla="*/ 2 w 12"/>
                <a:gd name="T5" fmla="*/ 17 h 41"/>
                <a:gd name="T6" fmla="*/ 3 w 12"/>
                <a:gd name="T7" fmla="*/ 25 h 41"/>
                <a:gd name="T8" fmla="*/ 2 w 12"/>
                <a:gd name="T9" fmla="*/ 29 h 41"/>
                <a:gd name="T10" fmla="*/ 3 w 12"/>
                <a:gd name="T11" fmla="*/ 32 h 41"/>
                <a:gd name="T12" fmla="*/ 4 w 12"/>
                <a:gd name="T13" fmla="*/ 39 h 41"/>
                <a:gd name="T14" fmla="*/ 8 w 12"/>
                <a:gd name="T15" fmla="*/ 40 h 41"/>
                <a:gd name="T16" fmla="*/ 7 w 12"/>
                <a:gd name="T17" fmla="*/ 36 h 41"/>
                <a:gd name="T18" fmla="*/ 6 w 12"/>
                <a:gd name="T19" fmla="*/ 32 h 41"/>
                <a:gd name="T20" fmla="*/ 7 w 12"/>
                <a:gd name="T21" fmla="*/ 30 h 41"/>
                <a:gd name="T22" fmla="*/ 9 w 12"/>
                <a:gd name="T23" fmla="*/ 30 h 41"/>
                <a:gd name="T24" fmla="*/ 11 w 12"/>
                <a:gd name="T25" fmla="*/ 29 h 41"/>
                <a:gd name="T26" fmla="*/ 11 w 12"/>
                <a:gd name="T27" fmla="*/ 24 h 41"/>
                <a:gd name="T28" fmla="*/ 8 w 12"/>
                <a:gd name="T29" fmla="*/ 19 h 41"/>
                <a:gd name="T30" fmla="*/ 10 w 12"/>
                <a:gd name="T31" fmla="*/ 12 h 41"/>
                <a:gd name="T32" fmla="*/ 9 w 12"/>
                <a:gd name="T33" fmla="*/ 5 h 41"/>
                <a:gd name="T34" fmla="*/ 7 w 12"/>
                <a:gd name="T35" fmla="*/ 0 h 41"/>
                <a:gd name="T36" fmla="*/ 3 w 12"/>
                <a:gd name="T37" fmla="*/ 2 h 41"/>
                <a:gd name="T38" fmla="*/ 3 w 12"/>
                <a:gd name="T39" fmla="*/ 2 h 41"/>
                <a:gd name="T40" fmla="*/ 2 w 12"/>
                <a:gd name="T41" fmla="*/ 9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2" h="41">
                  <a:moveTo>
                    <a:pt x="2" y="9"/>
                  </a:moveTo>
                  <a:cubicBezTo>
                    <a:pt x="2" y="10"/>
                    <a:pt x="3" y="11"/>
                    <a:pt x="3" y="12"/>
                  </a:cubicBezTo>
                  <a:cubicBezTo>
                    <a:pt x="3" y="14"/>
                    <a:pt x="2" y="15"/>
                    <a:pt x="2" y="17"/>
                  </a:cubicBezTo>
                  <a:cubicBezTo>
                    <a:pt x="1" y="20"/>
                    <a:pt x="3" y="22"/>
                    <a:pt x="3" y="25"/>
                  </a:cubicBezTo>
                  <a:cubicBezTo>
                    <a:pt x="2" y="27"/>
                    <a:pt x="2" y="28"/>
                    <a:pt x="2" y="29"/>
                  </a:cubicBezTo>
                  <a:cubicBezTo>
                    <a:pt x="2" y="30"/>
                    <a:pt x="3" y="31"/>
                    <a:pt x="3" y="32"/>
                  </a:cubicBezTo>
                  <a:cubicBezTo>
                    <a:pt x="3" y="35"/>
                    <a:pt x="0" y="37"/>
                    <a:pt x="4" y="39"/>
                  </a:cubicBezTo>
                  <a:cubicBezTo>
                    <a:pt x="5" y="40"/>
                    <a:pt x="7" y="41"/>
                    <a:pt x="8" y="40"/>
                  </a:cubicBezTo>
                  <a:cubicBezTo>
                    <a:pt x="9" y="39"/>
                    <a:pt x="8" y="37"/>
                    <a:pt x="7" y="36"/>
                  </a:cubicBezTo>
                  <a:cubicBezTo>
                    <a:pt x="6" y="35"/>
                    <a:pt x="5" y="34"/>
                    <a:pt x="6" y="32"/>
                  </a:cubicBezTo>
                  <a:cubicBezTo>
                    <a:pt x="6" y="31"/>
                    <a:pt x="6" y="30"/>
                    <a:pt x="7" y="30"/>
                  </a:cubicBezTo>
                  <a:cubicBezTo>
                    <a:pt x="8" y="29"/>
                    <a:pt x="9" y="30"/>
                    <a:pt x="9" y="30"/>
                  </a:cubicBezTo>
                  <a:cubicBezTo>
                    <a:pt x="10" y="29"/>
                    <a:pt x="10" y="30"/>
                    <a:pt x="11" y="29"/>
                  </a:cubicBezTo>
                  <a:cubicBezTo>
                    <a:pt x="11" y="28"/>
                    <a:pt x="12" y="25"/>
                    <a:pt x="11" y="24"/>
                  </a:cubicBezTo>
                  <a:cubicBezTo>
                    <a:pt x="11" y="22"/>
                    <a:pt x="8" y="21"/>
                    <a:pt x="8" y="19"/>
                  </a:cubicBezTo>
                  <a:cubicBezTo>
                    <a:pt x="7" y="16"/>
                    <a:pt x="10" y="15"/>
                    <a:pt x="10" y="12"/>
                  </a:cubicBezTo>
                  <a:cubicBezTo>
                    <a:pt x="11" y="10"/>
                    <a:pt x="10" y="7"/>
                    <a:pt x="9" y="5"/>
                  </a:cubicBezTo>
                  <a:cubicBezTo>
                    <a:pt x="9" y="3"/>
                    <a:pt x="9" y="1"/>
                    <a:pt x="7" y="0"/>
                  </a:cubicBezTo>
                  <a:cubicBezTo>
                    <a:pt x="5" y="0"/>
                    <a:pt x="3" y="1"/>
                    <a:pt x="3" y="2"/>
                  </a:cubicBezTo>
                  <a:cubicBezTo>
                    <a:pt x="3" y="2"/>
                    <a:pt x="3" y="2"/>
                    <a:pt x="3" y="2"/>
                  </a:cubicBezTo>
                  <a:cubicBezTo>
                    <a:pt x="1" y="2"/>
                    <a:pt x="2" y="8"/>
                    <a:pt x="2" y="9"/>
                  </a:cubicBezTo>
                  <a:close/>
                </a:path>
              </a:pathLst>
            </a:custGeom>
            <a:solidFill>
              <a:srgbClr val="F1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 name="Freeform 32"/>
            <p:cNvSpPr/>
            <p:nvPr/>
          </p:nvSpPr>
          <p:spPr bwMode="auto">
            <a:xfrm>
              <a:off x="6213475" y="1992313"/>
              <a:ext cx="312737" cy="160338"/>
            </a:xfrm>
            <a:custGeom>
              <a:avLst/>
              <a:gdLst>
                <a:gd name="T0" fmla="*/ 2 w 74"/>
                <a:gd name="T1" fmla="*/ 18 h 38"/>
                <a:gd name="T2" fmla="*/ 5 w 74"/>
                <a:gd name="T3" fmla="*/ 19 h 38"/>
                <a:gd name="T4" fmla="*/ 6 w 74"/>
                <a:gd name="T5" fmla="*/ 22 h 38"/>
                <a:gd name="T6" fmla="*/ 11 w 74"/>
                <a:gd name="T7" fmla="*/ 22 h 38"/>
                <a:gd name="T8" fmla="*/ 17 w 74"/>
                <a:gd name="T9" fmla="*/ 19 h 38"/>
                <a:gd name="T10" fmla="*/ 23 w 74"/>
                <a:gd name="T11" fmla="*/ 23 h 38"/>
                <a:gd name="T12" fmla="*/ 14 w 74"/>
                <a:gd name="T13" fmla="*/ 26 h 38"/>
                <a:gd name="T14" fmla="*/ 16 w 74"/>
                <a:gd name="T15" fmla="*/ 28 h 38"/>
                <a:gd name="T16" fmla="*/ 16 w 74"/>
                <a:gd name="T17" fmla="*/ 31 h 38"/>
                <a:gd name="T18" fmla="*/ 19 w 74"/>
                <a:gd name="T19" fmla="*/ 35 h 38"/>
                <a:gd name="T20" fmla="*/ 24 w 74"/>
                <a:gd name="T21" fmla="*/ 37 h 38"/>
                <a:gd name="T22" fmla="*/ 28 w 74"/>
                <a:gd name="T23" fmla="*/ 33 h 38"/>
                <a:gd name="T24" fmla="*/ 32 w 74"/>
                <a:gd name="T25" fmla="*/ 28 h 38"/>
                <a:gd name="T26" fmla="*/ 37 w 74"/>
                <a:gd name="T27" fmla="*/ 24 h 38"/>
                <a:gd name="T28" fmla="*/ 41 w 74"/>
                <a:gd name="T29" fmla="*/ 23 h 38"/>
                <a:gd name="T30" fmla="*/ 44 w 74"/>
                <a:gd name="T31" fmla="*/ 18 h 38"/>
                <a:gd name="T32" fmla="*/ 43 w 74"/>
                <a:gd name="T33" fmla="*/ 17 h 38"/>
                <a:gd name="T34" fmla="*/ 39 w 74"/>
                <a:gd name="T35" fmla="*/ 14 h 38"/>
                <a:gd name="T36" fmla="*/ 42 w 74"/>
                <a:gd name="T37" fmla="*/ 11 h 38"/>
                <a:gd name="T38" fmla="*/ 48 w 74"/>
                <a:gd name="T39" fmla="*/ 12 h 38"/>
                <a:gd name="T40" fmla="*/ 50 w 74"/>
                <a:gd name="T41" fmla="*/ 14 h 38"/>
                <a:gd name="T42" fmla="*/ 54 w 74"/>
                <a:gd name="T43" fmla="*/ 13 h 38"/>
                <a:gd name="T44" fmla="*/ 57 w 74"/>
                <a:gd name="T45" fmla="*/ 14 h 38"/>
                <a:gd name="T46" fmla="*/ 61 w 74"/>
                <a:gd name="T47" fmla="*/ 14 h 38"/>
                <a:gd name="T48" fmla="*/ 67 w 74"/>
                <a:gd name="T49" fmla="*/ 12 h 38"/>
                <a:gd name="T50" fmla="*/ 73 w 74"/>
                <a:gd name="T51" fmla="*/ 9 h 38"/>
                <a:gd name="T52" fmla="*/ 71 w 74"/>
                <a:gd name="T53" fmla="*/ 4 h 38"/>
                <a:gd name="T54" fmla="*/ 67 w 74"/>
                <a:gd name="T55" fmla="*/ 1 h 38"/>
                <a:gd name="T56" fmla="*/ 58 w 74"/>
                <a:gd name="T57" fmla="*/ 2 h 38"/>
                <a:gd name="T58" fmla="*/ 57 w 74"/>
                <a:gd name="T59" fmla="*/ 1 h 38"/>
                <a:gd name="T60" fmla="*/ 51 w 74"/>
                <a:gd name="T61" fmla="*/ 1 h 38"/>
                <a:gd name="T62" fmla="*/ 45 w 74"/>
                <a:gd name="T63" fmla="*/ 1 h 38"/>
                <a:gd name="T64" fmla="*/ 37 w 74"/>
                <a:gd name="T65" fmla="*/ 2 h 38"/>
                <a:gd name="T66" fmla="*/ 35 w 74"/>
                <a:gd name="T67" fmla="*/ 6 h 38"/>
                <a:gd name="T68" fmla="*/ 34 w 74"/>
                <a:gd name="T69" fmla="*/ 10 h 38"/>
                <a:gd name="T70" fmla="*/ 32 w 74"/>
                <a:gd name="T71" fmla="*/ 11 h 38"/>
                <a:gd name="T72" fmla="*/ 30 w 74"/>
                <a:gd name="T73" fmla="*/ 7 h 38"/>
                <a:gd name="T74" fmla="*/ 27 w 74"/>
                <a:gd name="T75" fmla="*/ 6 h 38"/>
                <a:gd name="T76" fmla="*/ 25 w 74"/>
                <a:gd name="T77" fmla="*/ 5 h 38"/>
                <a:gd name="T78" fmla="*/ 23 w 74"/>
                <a:gd name="T79" fmla="*/ 9 h 38"/>
                <a:gd name="T80" fmla="*/ 24 w 74"/>
                <a:gd name="T81" fmla="*/ 11 h 38"/>
                <a:gd name="T82" fmla="*/ 21 w 74"/>
                <a:gd name="T83" fmla="*/ 11 h 38"/>
                <a:gd name="T84" fmla="*/ 18 w 74"/>
                <a:gd name="T85" fmla="*/ 7 h 38"/>
                <a:gd name="T86" fmla="*/ 14 w 74"/>
                <a:gd name="T87" fmla="*/ 10 h 38"/>
                <a:gd name="T88" fmla="*/ 9 w 74"/>
                <a:gd name="T89" fmla="*/ 6 h 38"/>
                <a:gd name="T90" fmla="*/ 4 w 74"/>
                <a:gd name="T91" fmla="*/ 7 h 38"/>
                <a:gd name="T92" fmla="*/ 1 w 74"/>
                <a:gd name="T93" fmla="*/ 8 h 38"/>
                <a:gd name="T94" fmla="*/ 1 w 74"/>
                <a:gd name="T95" fmla="*/ 12 h 38"/>
                <a:gd name="T96" fmla="*/ 2 w 74"/>
                <a:gd name="T97" fmla="*/ 18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74" h="38">
                  <a:moveTo>
                    <a:pt x="2" y="18"/>
                  </a:moveTo>
                  <a:cubicBezTo>
                    <a:pt x="3" y="18"/>
                    <a:pt x="4" y="18"/>
                    <a:pt x="5" y="19"/>
                  </a:cubicBezTo>
                  <a:cubicBezTo>
                    <a:pt x="6" y="20"/>
                    <a:pt x="5" y="21"/>
                    <a:pt x="6" y="22"/>
                  </a:cubicBezTo>
                  <a:cubicBezTo>
                    <a:pt x="7" y="22"/>
                    <a:pt x="10" y="22"/>
                    <a:pt x="11" y="22"/>
                  </a:cubicBezTo>
                  <a:cubicBezTo>
                    <a:pt x="14" y="21"/>
                    <a:pt x="14" y="19"/>
                    <a:pt x="17" y="19"/>
                  </a:cubicBezTo>
                  <a:cubicBezTo>
                    <a:pt x="18" y="18"/>
                    <a:pt x="26" y="20"/>
                    <a:pt x="23" y="23"/>
                  </a:cubicBezTo>
                  <a:cubicBezTo>
                    <a:pt x="21" y="24"/>
                    <a:pt x="13" y="22"/>
                    <a:pt x="14" y="26"/>
                  </a:cubicBezTo>
                  <a:cubicBezTo>
                    <a:pt x="14" y="27"/>
                    <a:pt x="16" y="27"/>
                    <a:pt x="16" y="28"/>
                  </a:cubicBezTo>
                  <a:cubicBezTo>
                    <a:pt x="17" y="29"/>
                    <a:pt x="16" y="30"/>
                    <a:pt x="16" y="31"/>
                  </a:cubicBezTo>
                  <a:cubicBezTo>
                    <a:pt x="17" y="33"/>
                    <a:pt x="18" y="34"/>
                    <a:pt x="19" y="35"/>
                  </a:cubicBezTo>
                  <a:cubicBezTo>
                    <a:pt x="21" y="36"/>
                    <a:pt x="22" y="38"/>
                    <a:pt x="24" y="37"/>
                  </a:cubicBezTo>
                  <a:cubicBezTo>
                    <a:pt x="25" y="36"/>
                    <a:pt x="27" y="34"/>
                    <a:pt x="28" y="33"/>
                  </a:cubicBezTo>
                  <a:cubicBezTo>
                    <a:pt x="29" y="31"/>
                    <a:pt x="31" y="30"/>
                    <a:pt x="32" y="28"/>
                  </a:cubicBezTo>
                  <a:cubicBezTo>
                    <a:pt x="34" y="27"/>
                    <a:pt x="35" y="25"/>
                    <a:pt x="37" y="24"/>
                  </a:cubicBezTo>
                  <a:cubicBezTo>
                    <a:pt x="39" y="24"/>
                    <a:pt x="40" y="24"/>
                    <a:pt x="41" y="23"/>
                  </a:cubicBezTo>
                  <a:cubicBezTo>
                    <a:pt x="42" y="22"/>
                    <a:pt x="44" y="20"/>
                    <a:pt x="44" y="18"/>
                  </a:cubicBezTo>
                  <a:cubicBezTo>
                    <a:pt x="45" y="17"/>
                    <a:pt x="44" y="17"/>
                    <a:pt x="43" y="17"/>
                  </a:cubicBezTo>
                  <a:cubicBezTo>
                    <a:pt x="41" y="17"/>
                    <a:pt x="39" y="16"/>
                    <a:pt x="39" y="14"/>
                  </a:cubicBezTo>
                  <a:cubicBezTo>
                    <a:pt x="38" y="12"/>
                    <a:pt x="40" y="12"/>
                    <a:pt x="42" y="11"/>
                  </a:cubicBezTo>
                  <a:cubicBezTo>
                    <a:pt x="43" y="11"/>
                    <a:pt x="47" y="11"/>
                    <a:pt x="48" y="12"/>
                  </a:cubicBezTo>
                  <a:cubicBezTo>
                    <a:pt x="49" y="13"/>
                    <a:pt x="48" y="14"/>
                    <a:pt x="50" y="14"/>
                  </a:cubicBezTo>
                  <a:cubicBezTo>
                    <a:pt x="52" y="14"/>
                    <a:pt x="53" y="13"/>
                    <a:pt x="54" y="13"/>
                  </a:cubicBezTo>
                  <a:cubicBezTo>
                    <a:pt x="56" y="14"/>
                    <a:pt x="56" y="14"/>
                    <a:pt x="57" y="14"/>
                  </a:cubicBezTo>
                  <a:cubicBezTo>
                    <a:pt x="58" y="14"/>
                    <a:pt x="60" y="14"/>
                    <a:pt x="61" y="14"/>
                  </a:cubicBezTo>
                  <a:cubicBezTo>
                    <a:pt x="63" y="13"/>
                    <a:pt x="65" y="12"/>
                    <a:pt x="67" y="12"/>
                  </a:cubicBezTo>
                  <a:cubicBezTo>
                    <a:pt x="70" y="12"/>
                    <a:pt x="71" y="12"/>
                    <a:pt x="73" y="9"/>
                  </a:cubicBezTo>
                  <a:cubicBezTo>
                    <a:pt x="74" y="7"/>
                    <a:pt x="73" y="5"/>
                    <a:pt x="71" y="4"/>
                  </a:cubicBezTo>
                  <a:cubicBezTo>
                    <a:pt x="70" y="2"/>
                    <a:pt x="69" y="1"/>
                    <a:pt x="67" y="1"/>
                  </a:cubicBezTo>
                  <a:cubicBezTo>
                    <a:pt x="64" y="1"/>
                    <a:pt x="61" y="2"/>
                    <a:pt x="58" y="2"/>
                  </a:cubicBezTo>
                  <a:cubicBezTo>
                    <a:pt x="58" y="1"/>
                    <a:pt x="57" y="1"/>
                    <a:pt x="57" y="1"/>
                  </a:cubicBezTo>
                  <a:cubicBezTo>
                    <a:pt x="55" y="1"/>
                    <a:pt x="53" y="1"/>
                    <a:pt x="51" y="1"/>
                  </a:cubicBezTo>
                  <a:cubicBezTo>
                    <a:pt x="49" y="1"/>
                    <a:pt x="47" y="1"/>
                    <a:pt x="45" y="1"/>
                  </a:cubicBezTo>
                  <a:cubicBezTo>
                    <a:pt x="42" y="1"/>
                    <a:pt x="39" y="0"/>
                    <a:pt x="37" y="2"/>
                  </a:cubicBezTo>
                  <a:cubicBezTo>
                    <a:pt x="36" y="3"/>
                    <a:pt x="35" y="4"/>
                    <a:pt x="35" y="6"/>
                  </a:cubicBezTo>
                  <a:cubicBezTo>
                    <a:pt x="35" y="8"/>
                    <a:pt x="35" y="9"/>
                    <a:pt x="34" y="10"/>
                  </a:cubicBezTo>
                  <a:cubicBezTo>
                    <a:pt x="33" y="11"/>
                    <a:pt x="32" y="11"/>
                    <a:pt x="32" y="11"/>
                  </a:cubicBezTo>
                  <a:cubicBezTo>
                    <a:pt x="32" y="9"/>
                    <a:pt x="33" y="7"/>
                    <a:pt x="30" y="7"/>
                  </a:cubicBezTo>
                  <a:cubicBezTo>
                    <a:pt x="29" y="6"/>
                    <a:pt x="28" y="7"/>
                    <a:pt x="27" y="6"/>
                  </a:cubicBezTo>
                  <a:cubicBezTo>
                    <a:pt x="26" y="6"/>
                    <a:pt x="26" y="5"/>
                    <a:pt x="25" y="5"/>
                  </a:cubicBezTo>
                  <a:cubicBezTo>
                    <a:pt x="23" y="5"/>
                    <a:pt x="22" y="7"/>
                    <a:pt x="23" y="9"/>
                  </a:cubicBezTo>
                  <a:cubicBezTo>
                    <a:pt x="23" y="9"/>
                    <a:pt x="24" y="10"/>
                    <a:pt x="24" y="11"/>
                  </a:cubicBezTo>
                  <a:cubicBezTo>
                    <a:pt x="23" y="11"/>
                    <a:pt x="21" y="12"/>
                    <a:pt x="21" y="11"/>
                  </a:cubicBezTo>
                  <a:cubicBezTo>
                    <a:pt x="19" y="11"/>
                    <a:pt x="20" y="8"/>
                    <a:pt x="18" y="7"/>
                  </a:cubicBezTo>
                  <a:cubicBezTo>
                    <a:pt x="16" y="5"/>
                    <a:pt x="15" y="9"/>
                    <a:pt x="14" y="10"/>
                  </a:cubicBezTo>
                  <a:cubicBezTo>
                    <a:pt x="11" y="12"/>
                    <a:pt x="11" y="8"/>
                    <a:pt x="9" y="6"/>
                  </a:cubicBezTo>
                  <a:cubicBezTo>
                    <a:pt x="8" y="5"/>
                    <a:pt x="6" y="7"/>
                    <a:pt x="4" y="7"/>
                  </a:cubicBezTo>
                  <a:cubicBezTo>
                    <a:pt x="3" y="7"/>
                    <a:pt x="2" y="7"/>
                    <a:pt x="1" y="8"/>
                  </a:cubicBezTo>
                  <a:cubicBezTo>
                    <a:pt x="0" y="9"/>
                    <a:pt x="0" y="10"/>
                    <a:pt x="1" y="12"/>
                  </a:cubicBezTo>
                  <a:cubicBezTo>
                    <a:pt x="1" y="13"/>
                    <a:pt x="1" y="16"/>
                    <a:pt x="2" y="18"/>
                  </a:cubicBezTo>
                  <a:close/>
                </a:path>
              </a:pathLst>
            </a:custGeom>
            <a:solidFill>
              <a:srgbClr val="F1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8" name="Freeform 33"/>
            <p:cNvSpPr/>
            <p:nvPr/>
          </p:nvSpPr>
          <p:spPr bwMode="auto">
            <a:xfrm>
              <a:off x="7031038" y="2127250"/>
              <a:ext cx="347662" cy="246063"/>
            </a:xfrm>
            <a:custGeom>
              <a:avLst/>
              <a:gdLst>
                <a:gd name="T0" fmla="*/ 3 w 82"/>
                <a:gd name="T1" fmla="*/ 48 h 58"/>
                <a:gd name="T2" fmla="*/ 2 w 82"/>
                <a:gd name="T3" fmla="*/ 51 h 58"/>
                <a:gd name="T4" fmla="*/ 8 w 82"/>
                <a:gd name="T5" fmla="*/ 53 h 58"/>
                <a:gd name="T6" fmla="*/ 13 w 82"/>
                <a:gd name="T7" fmla="*/ 55 h 58"/>
                <a:gd name="T8" fmla="*/ 14 w 82"/>
                <a:gd name="T9" fmla="*/ 57 h 58"/>
                <a:gd name="T10" fmla="*/ 19 w 82"/>
                <a:gd name="T11" fmla="*/ 57 h 58"/>
                <a:gd name="T12" fmla="*/ 21 w 82"/>
                <a:gd name="T13" fmla="*/ 52 h 58"/>
                <a:gd name="T14" fmla="*/ 19 w 82"/>
                <a:gd name="T15" fmla="*/ 46 h 58"/>
                <a:gd name="T16" fmla="*/ 19 w 82"/>
                <a:gd name="T17" fmla="*/ 42 h 58"/>
                <a:gd name="T18" fmla="*/ 26 w 82"/>
                <a:gd name="T19" fmla="*/ 34 h 58"/>
                <a:gd name="T20" fmla="*/ 28 w 82"/>
                <a:gd name="T21" fmla="*/ 30 h 58"/>
                <a:gd name="T22" fmla="*/ 32 w 82"/>
                <a:gd name="T23" fmla="*/ 25 h 58"/>
                <a:gd name="T24" fmla="*/ 43 w 82"/>
                <a:gd name="T25" fmla="*/ 18 h 58"/>
                <a:gd name="T26" fmla="*/ 48 w 82"/>
                <a:gd name="T27" fmla="*/ 15 h 58"/>
                <a:gd name="T28" fmla="*/ 56 w 82"/>
                <a:gd name="T29" fmla="*/ 15 h 58"/>
                <a:gd name="T30" fmla="*/ 74 w 82"/>
                <a:gd name="T31" fmla="*/ 10 h 58"/>
                <a:gd name="T32" fmla="*/ 79 w 82"/>
                <a:gd name="T33" fmla="*/ 8 h 58"/>
                <a:gd name="T34" fmla="*/ 76 w 82"/>
                <a:gd name="T35" fmla="*/ 2 h 58"/>
                <a:gd name="T36" fmla="*/ 65 w 82"/>
                <a:gd name="T37" fmla="*/ 7 h 58"/>
                <a:gd name="T38" fmla="*/ 61 w 82"/>
                <a:gd name="T39" fmla="*/ 8 h 58"/>
                <a:gd name="T40" fmla="*/ 48 w 82"/>
                <a:gd name="T41" fmla="*/ 8 h 58"/>
                <a:gd name="T42" fmla="*/ 35 w 82"/>
                <a:gd name="T43" fmla="*/ 12 h 58"/>
                <a:gd name="T44" fmla="*/ 29 w 82"/>
                <a:gd name="T45" fmla="*/ 17 h 58"/>
                <a:gd name="T46" fmla="*/ 19 w 82"/>
                <a:gd name="T47" fmla="*/ 25 h 58"/>
                <a:gd name="T48" fmla="*/ 14 w 82"/>
                <a:gd name="T49" fmla="*/ 29 h 58"/>
                <a:gd name="T50" fmla="*/ 13 w 82"/>
                <a:gd name="T51" fmla="*/ 33 h 58"/>
                <a:gd name="T52" fmla="*/ 11 w 82"/>
                <a:gd name="T53" fmla="*/ 36 h 58"/>
                <a:gd name="T54" fmla="*/ 11 w 82"/>
                <a:gd name="T55" fmla="*/ 35 h 58"/>
                <a:gd name="T56" fmla="*/ 8 w 82"/>
                <a:gd name="T57" fmla="*/ 36 h 58"/>
                <a:gd name="T58" fmla="*/ 4 w 82"/>
                <a:gd name="T59" fmla="*/ 39 h 58"/>
                <a:gd name="T60" fmla="*/ 3 w 82"/>
                <a:gd name="T61" fmla="*/ 42 h 58"/>
                <a:gd name="T62" fmla="*/ 1 w 82"/>
                <a:gd name="T63" fmla="*/ 44 h 58"/>
                <a:gd name="T64" fmla="*/ 0 w 82"/>
                <a:gd name="T65" fmla="*/ 47 h 58"/>
                <a:gd name="T66" fmla="*/ 3 w 82"/>
                <a:gd name="T67" fmla="*/ 48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82" h="58">
                  <a:moveTo>
                    <a:pt x="3" y="48"/>
                  </a:moveTo>
                  <a:cubicBezTo>
                    <a:pt x="3" y="49"/>
                    <a:pt x="2" y="50"/>
                    <a:pt x="2" y="51"/>
                  </a:cubicBezTo>
                  <a:cubicBezTo>
                    <a:pt x="2" y="53"/>
                    <a:pt x="7" y="53"/>
                    <a:pt x="8" y="53"/>
                  </a:cubicBezTo>
                  <a:cubicBezTo>
                    <a:pt x="10" y="53"/>
                    <a:pt x="13" y="52"/>
                    <a:pt x="13" y="55"/>
                  </a:cubicBezTo>
                  <a:cubicBezTo>
                    <a:pt x="13" y="56"/>
                    <a:pt x="12" y="57"/>
                    <a:pt x="14" y="57"/>
                  </a:cubicBezTo>
                  <a:cubicBezTo>
                    <a:pt x="15" y="58"/>
                    <a:pt x="18" y="58"/>
                    <a:pt x="19" y="57"/>
                  </a:cubicBezTo>
                  <a:cubicBezTo>
                    <a:pt x="21" y="56"/>
                    <a:pt x="22" y="54"/>
                    <a:pt x="21" y="52"/>
                  </a:cubicBezTo>
                  <a:cubicBezTo>
                    <a:pt x="21" y="50"/>
                    <a:pt x="20" y="48"/>
                    <a:pt x="19" y="46"/>
                  </a:cubicBezTo>
                  <a:cubicBezTo>
                    <a:pt x="18" y="45"/>
                    <a:pt x="18" y="44"/>
                    <a:pt x="19" y="42"/>
                  </a:cubicBezTo>
                  <a:cubicBezTo>
                    <a:pt x="21" y="40"/>
                    <a:pt x="24" y="37"/>
                    <a:pt x="26" y="34"/>
                  </a:cubicBezTo>
                  <a:cubicBezTo>
                    <a:pt x="27" y="33"/>
                    <a:pt x="27" y="31"/>
                    <a:pt x="28" y="30"/>
                  </a:cubicBezTo>
                  <a:cubicBezTo>
                    <a:pt x="29" y="28"/>
                    <a:pt x="30" y="26"/>
                    <a:pt x="32" y="25"/>
                  </a:cubicBezTo>
                  <a:cubicBezTo>
                    <a:pt x="35" y="23"/>
                    <a:pt x="39" y="20"/>
                    <a:pt x="43" y="18"/>
                  </a:cubicBezTo>
                  <a:cubicBezTo>
                    <a:pt x="44" y="17"/>
                    <a:pt x="46" y="16"/>
                    <a:pt x="48" y="15"/>
                  </a:cubicBezTo>
                  <a:cubicBezTo>
                    <a:pt x="51" y="15"/>
                    <a:pt x="53" y="15"/>
                    <a:pt x="56" y="15"/>
                  </a:cubicBezTo>
                  <a:cubicBezTo>
                    <a:pt x="62" y="14"/>
                    <a:pt x="68" y="12"/>
                    <a:pt x="74" y="10"/>
                  </a:cubicBezTo>
                  <a:cubicBezTo>
                    <a:pt x="76" y="9"/>
                    <a:pt x="78" y="9"/>
                    <a:pt x="79" y="8"/>
                  </a:cubicBezTo>
                  <a:cubicBezTo>
                    <a:pt x="82" y="5"/>
                    <a:pt x="78" y="3"/>
                    <a:pt x="76" y="2"/>
                  </a:cubicBezTo>
                  <a:cubicBezTo>
                    <a:pt x="71" y="0"/>
                    <a:pt x="68" y="5"/>
                    <a:pt x="65" y="7"/>
                  </a:cubicBezTo>
                  <a:cubicBezTo>
                    <a:pt x="64" y="8"/>
                    <a:pt x="62" y="8"/>
                    <a:pt x="61" y="8"/>
                  </a:cubicBezTo>
                  <a:cubicBezTo>
                    <a:pt x="57" y="8"/>
                    <a:pt x="52" y="8"/>
                    <a:pt x="48" y="8"/>
                  </a:cubicBezTo>
                  <a:cubicBezTo>
                    <a:pt x="44" y="9"/>
                    <a:pt x="39" y="11"/>
                    <a:pt x="35" y="12"/>
                  </a:cubicBezTo>
                  <a:cubicBezTo>
                    <a:pt x="32" y="13"/>
                    <a:pt x="30" y="15"/>
                    <a:pt x="29" y="17"/>
                  </a:cubicBezTo>
                  <a:cubicBezTo>
                    <a:pt x="26" y="21"/>
                    <a:pt x="23" y="23"/>
                    <a:pt x="19" y="25"/>
                  </a:cubicBezTo>
                  <a:cubicBezTo>
                    <a:pt x="17" y="26"/>
                    <a:pt x="15" y="27"/>
                    <a:pt x="14" y="29"/>
                  </a:cubicBezTo>
                  <a:cubicBezTo>
                    <a:pt x="12" y="31"/>
                    <a:pt x="13" y="31"/>
                    <a:pt x="13" y="33"/>
                  </a:cubicBezTo>
                  <a:cubicBezTo>
                    <a:pt x="12" y="34"/>
                    <a:pt x="12" y="36"/>
                    <a:pt x="11" y="36"/>
                  </a:cubicBezTo>
                  <a:cubicBezTo>
                    <a:pt x="11" y="35"/>
                    <a:pt x="11" y="35"/>
                    <a:pt x="11" y="35"/>
                  </a:cubicBezTo>
                  <a:cubicBezTo>
                    <a:pt x="10" y="34"/>
                    <a:pt x="9" y="35"/>
                    <a:pt x="8" y="36"/>
                  </a:cubicBezTo>
                  <a:cubicBezTo>
                    <a:pt x="6" y="37"/>
                    <a:pt x="5" y="37"/>
                    <a:pt x="4" y="39"/>
                  </a:cubicBezTo>
                  <a:cubicBezTo>
                    <a:pt x="4" y="40"/>
                    <a:pt x="4" y="41"/>
                    <a:pt x="3" y="42"/>
                  </a:cubicBezTo>
                  <a:cubicBezTo>
                    <a:pt x="2" y="43"/>
                    <a:pt x="2" y="43"/>
                    <a:pt x="1" y="44"/>
                  </a:cubicBezTo>
                  <a:cubicBezTo>
                    <a:pt x="1" y="45"/>
                    <a:pt x="0" y="46"/>
                    <a:pt x="0" y="47"/>
                  </a:cubicBezTo>
                  <a:cubicBezTo>
                    <a:pt x="1" y="48"/>
                    <a:pt x="2" y="47"/>
                    <a:pt x="3" y="48"/>
                  </a:cubicBezTo>
                  <a:close/>
                </a:path>
              </a:pathLst>
            </a:custGeom>
            <a:solidFill>
              <a:srgbClr val="F1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 name="Freeform 34"/>
            <p:cNvSpPr/>
            <p:nvPr/>
          </p:nvSpPr>
          <p:spPr bwMode="auto">
            <a:xfrm>
              <a:off x="5780088" y="2836863"/>
              <a:ext cx="85725" cy="96838"/>
            </a:xfrm>
            <a:custGeom>
              <a:avLst/>
              <a:gdLst>
                <a:gd name="T0" fmla="*/ 3 w 20"/>
                <a:gd name="T1" fmla="*/ 17 h 23"/>
                <a:gd name="T2" fmla="*/ 2 w 20"/>
                <a:gd name="T3" fmla="*/ 22 h 23"/>
                <a:gd name="T4" fmla="*/ 14 w 20"/>
                <a:gd name="T5" fmla="*/ 19 h 23"/>
                <a:gd name="T6" fmla="*/ 18 w 20"/>
                <a:gd name="T7" fmla="*/ 15 h 23"/>
                <a:gd name="T8" fmla="*/ 19 w 20"/>
                <a:gd name="T9" fmla="*/ 11 h 23"/>
                <a:gd name="T10" fmla="*/ 19 w 20"/>
                <a:gd name="T11" fmla="*/ 9 h 23"/>
                <a:gd name="T12" fmla="*/ 18 w 20"/>
                <a:gd name="T13" fmla="*/ 8 h 23"/>
                <a:gd name="T14" fmla="*/ 19 w 20"/>
                <a:gd name="T15" fmla="*/ 6 h 23"/>
                <a:gd name="T16" fmla="*/ 19 w 20"/>
                <a:gd name="T17" fmla="*/ 2 h 23"/>
                <a:gd name="T18" fmla="*/ 16 w 20"/>
                <a:gd name="T19" fmla="*/ 0 h 23"/>
                <a:gd name="T20" fmla="*/ 17 w 20"/>
                <a:gd name="T21" fmla="*/ 0 h 23"/>
                <a:gd name="T22" fmla="*/ 10 w 20"/>
                <a:gd name="T23" fmla="*/ 2 h 23"/>
                <a:gd name="T24" fmla="*/ 7 w 20"/>
                <a:gd name="T25" fmla="*/ 5 h 23"/>
                <a:gd name="T26" fmla="*/ 5 w 20"/>
                <a:gd name="T27" fmla="*/ 6 h 23"/>
                <a:gd name="T28" fmla="*/ 2 w 20"/>
                <a:gd name="T29" fmla="*/ 6 h 23"/>
                <a:gd name="T30" fmla="*/ 0 w 20"/>
                <a:gd name="T31" fmla="*/ 11 h 23"/>
                <a:gd name="T32" fmla="*/ 0 w 20"/>
                <a:gd name="T33" fmla="*/ 14 h 23"/>
                <a:gd name="T34" fmla="*/ 3 w 20"/>
                <a:gd name="T35" fmla="*/ 17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0" h="23">
                  <a:moveTo>
                    <a:pt x="3" y="17"/>
                  </a:moveTo>
                  <a:cubicBezTo>
                    <a:pt x="4" y="19"/>
                    <a:pt x="2" y="20"/>
                    <a:pt x="2" y="22"/>
                  </a:cubicBezTo>
                  <a:cubicBezTo>
                    <a:pt x="7" y="23"/>
                    <a:pt x="11" y="21"/>
                    <a:pt x="14" y="19"/>
                  </a:cubicBezTo>
                  <a:cubicBezTo>
                    <a:pt x="16" y="18"/>
                    <a:pt x="17" y="16"/>
                    <a:pt x="18" y="15"/>
                  </a:cubicBezTo>
                  <a:cubicBezTo>
                    <a:pt x="19" y="14"/>
                    <a:pt x="19" y="13"/>
                    <a:pt x="19" y="11"/>
                  </a:cubicBezTo>
                  <a:cubicBezTo>
                    <a:pt x="20" y="10"/>
                    <a:pt x="20" y="11"/>
                    <a:pt x="19" y="9"/>
                  </a:cubicBezTo>
                  <a:cubicBezTo>
                    <a:pt x="18" y="8"/>
                    <a:pt x="18" y="9"/>
                    <a:pt x="18" y="8"/>
                  </a:cubicBezTo>
                  <a:cubicBezTo>
                    <a:pt x="18" y="7"/>
                    <a:pt x="19" y="6"/>
                    <a:pt x="19" y="6"/>
                  </a:cubicBezTo>
                  <a:cubicBezTo>
                    <a:pt x="20" y="5"/>
                    <a:pt x="19" y="3"/>
                    <a:pt x="19" y="2"/>
                  </a:cubicBezTo>
                  <a:cubicBezTo>
                    <a:pt x="18" y="1"/>
                    <a:pt x="17" y="0"/>
                    <a:pt x="16" y="0"/>
                  </a:cubicBezTo>
                  <a:cubicBezTo>
                    <a:pt x="17" y="0"/>
                    <a:pt x="17" y="0"/>
                    <a:pt x="17" y="0"/>
                  </a:cubicBezTo>
                  <a:cubicBezTo>
                    <a:pt x="14" y="0"/>
                    <a:pt x="12" y="1"/>
                    <a:pt x="10" y="2"/>
                  </a:cubicBezTo>
                  <a:cubicBezTo>
                    <a:pt x="7" y="2"/>
                    <a:pt x="8" y="3"/>
                    <a:pt x="7" y="5"/>
                  </a:cubicBezTo>
                  <a:cubicBezTo>
                    <a:pt x="7" y="6"/>
                    <a:pt x="6" y="6"/>
                    <a:pt x="5" y="6"/>
                  </a:cubicBezTo>
                  <a:cubicBezTo>
                    <a:pt x="3" y="6"/>
                    <a:pt x="3" y="4"/>
                    <a:pt x="2" y="6"/>
                  </a:cubicBezTo>
                  <a:cubicBezTo>
                    <a:pt x="0" y="8"/>
                    <a:pt x="0" y="9"/>
                    <a:pt x="0" y="11"/>
                  </a:cubicBezTo>
                  <a:cubicBezTo>
                    <a:pt x="1" y="12"/>
                    <a:pt x="0" y="13"/>
                    <a:pt x="0" y="14"/>
                  </a:cubicBezTo>
                  <a:cubicBezTo>
                    <a:pt x="0" y="16"/>
                    <a:pt x="2" y="16"/>
                    <a:pt x="3" y="17"/>
                  </a:cubicBezTo>
                  <a:close/>
                </a:path>
              </a:pathLst>
            </a:custGeom>
            <a:solidFill>
              <a:srgbClr val="F1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 name="Freeform 35"/>
            <p:cNvSpPr/>
            <p:nvPr/>
          </p:nvSpPr>
          <p:spPr bwMode="auto">
            <a:xfrm>
              <a:off x="5865813" y="2743200"/>
              <a:ext cx="147637" cy="228600"/>
            </a:xfrm>
            <a:custGeom>
              <a:avLst/>
              <a:gdLst>
                <a:gd name="T0" fmla="*/ 7 w 35"/>
                <a:gd name="T1" fmla="*/ 21 h 54"/>
                <a:gd name="T2" fmla="*/ 9 w 35"/>
                <a:gd name="T3" fmla="*/ 25 h 54"/>
                <a:gd name="T4" fmla="*/ 12 w 35"/>
                <a:gd name="T5" fmla="*/ 30 h 54"/>
                <a:gd name="T6" fmla="*/ 13 w 35"/>
                <a:gd name="T7" fmla="*/ 34 h 54"/>
                <a:gd name="T8" fmla="*/ 10 w 35"/>
                <a:gd name="T9" fmla="*/ 38 h 54"/>
                <a:gd name="T10" fmla="*/ 8 w 35"/>
                <a:gd name="T11" fmla="*/ 42 h 54"/>
                <a:gd name="T12" fmla="*/ 8 w 35"/>
                <a:gd name="T13" fmla="*/ 46 h 54"/>
                <a:gd name="T14" fmla="*/ 4 w 35"/>
                <a:gd name="T15" fmla="*/ 50 h 54"/>
                <a:gd name="T16" fmla="*/ 15 w 35"/>
                <a:gd name="T17" fmla="*/ 52 h 54"/>
                <a:gd name="T18" fmla="*/ 21 w 35"/>
                <a:gd name="T19" fmla="*/ 49 h 54"/>
                <a:gd name="T20" fmla="*/ 24 w 35"/>
                <a:gd name="T21" fmla="*/ 48 h 54"/>
                <a:gd name="T22" fmla="*/ 31 w 35"/>
                <a:gd name="T23" fmla="*/ 45 h 54"/>
                <a:gd name="T24" fmla="*/ 35 w 35"/>
                <a:gd name="T25" fmla="*/ 42 h 54"/>
                <a:gd name="T26" fmla="*/ 32 w 35"/>
                <a:gd name="T27" fmla="*/ 37 h 54"/>
                <a:gd name="T28" fmla="*/ 26 w 35"/>
                <a:gd name="T29" fmla="*/ 33 h 54"/>
                <a:gd name="T30" fmla="*/ 26 w 35"/>
                <a:gd name="T31" fmla="*/ 30 h 54"/>
                <a:gd name="T32" fmla="*/ 22 w 35"/>
                <a:gd name="T33" fmla="*/ 26 h 54"/>
                <a:gd name="T34" fmla="*/ 16 w 35"/>
                <a:gd name="T35" fmla="*/ 15 h 54"/>
                <a:gd name="T36" fmla="*/ 19 w 35"/>
                <a:gd name="T37" fmla="*/ 10 h 54"/>
                <a:gd name="T38" fmla="*/ 13 w 35"/>
                <a:gd name="T39" fmla="*/ 6 h 54"/>
                <a:gd name="T40" fmla="*/ 10 w 35"/>
                <a:gd name="T41" fmla="*/ 6 h 54"/>
                <a:gd name="T42" fmla="*/ 13 w 35"/>
                <a:gd name="T43" fmla="*/ 4 h 54"/>
                <a:gd name="T44" fmla="*/ 11 w 35"/>
                <a:gd name="T45" fmla="*/ 1 h 54"/>
                <a:gd name="T46" fmla="*/ 10 w 35"/>
                <a:gd name="T47" fmla="*/ 1 h 54"/>
                <a:gd name="T48" fmla="*/ 5 w 35"/>
                <a:gd name="T49" fmla="*/ 4 h 54"/>
                <a:gd name="T50" fmla="*/ 5 w 35"/>
                <a:gd name="T51" fmla="*/ 7 h 54"/>
                <a:gd name="T52" fmla="*/ 1 w 35"/>
                <a:gd name="T53" fmla="*/ 10 h 54"/>
                <a:gd name="T54" fmla="*/ 5 w 35"/>
                <a:gd name="T55" fmla="*/ 20 h 54"/>
                <a:gd name="T56" fmla="*/ 7 w 35"/>
                <a:gd name="T57" fmla="*/ 21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5" h="54">
                  <a:moveTo>
                    <a:pt x="7" y="21"/>
                  </a:moveTo>
                  <a:cubicBezTo>
                    <a:pt x="8" y="22"/>
                    <a:pt x="8" y="23"/>
                    <a:pt x="9" y="25"/>
                  </a:cubicBezTo>
                  <a:cubicBezTo>
                    <a:pt x="9" y="27"/>
                    <a:pt x="11" y="28"/>
                    <a:pt x="12" y="30"/>
                  </a:cubicBezTo>
                  <a:cubicBezTo>
                    <a:pt x="13" y="31"/>
                    <a:pt x="13" y="32"/>
                    <a:pt x="13" y="34"/>
                  </a:cubicBezTo>
                  <a:cubicBezTo>
                    <a:pt x="13" y="36"/>
                    <a:pt x="12" y="36"/>
                    <a:pt x="10" y="38"/>
                  </a:cubicBezTo>
                  <a:cubicBezTo>
                    <a:pt x="9" y="39"/>
                    <a:pt x="8" y="40"/>
                    <a:pt x="8" y="42"/>
                  </a:cubicBezTo>
                  <a:cubicBezTo>
                    <a:pt x="8" y="43"/>
                    <a:pt x="8" y="45"/>
                    <a:pt x="8" y="46"/>
                  </a:cubicBezTo>
                  <a:cubicBezTo>
                    <a:pt x="7" y="47"/>
                    <a:pt x="5" y="48"/>
                    <a:pt x="4" y="50"/>
                  </a:cubicBezTo>
                  <a:cubicBezTo>
                    <a:pt x="3" y="54"/>
                    <a:pt x="13" y="52"/>
                    <a:pt x="15" y="52"/>
                  </a:cubicBezTo>
                  <a:cubicBezTo>
                    <a:pt x="17" y="51"/>
                    <a:pt x="18" y="49"/>
                    <a:pt x="21" y="49"/>
                  </a:cubicBezTo>
                  <a:cubicBezTo>
                    <a:pt x="22" y="48"/>
                    <a:pt x="23" y="49"/>
                    <a:pt x="24" y="48"/>
                  </a:cubicBezTo>
                  <a:cubicBezTo>
                    <a:pt x="26" y="47"/>
                    <a:pt x="29" y="46"/>
                    <a:pt x="31" y="45"/>
                  </a:cubicBezTo>
                  <a:cubicBezTo>
                    <a:pt x="32" y="44"/>
                    <a:pt x="34" y="43"/>
                    <a:pt x="35" y="42"/>
                  </a:cubicBezTo>
                  <a:cubicBezTo>
                    <a:pt x="35" y="39"/>
                    <a:pt x="34" y="38"/>
                    <a:pt x="32" y="37"/>
                  </a:cubicBezTo>
                  <a:cubicBezTo>
                    <a:pt x="30" y="35"/>
                    <a:pt x="27" y="36"/>
                    <a:pt x="26" y="33"/>
                  </a:cubicBezTo>
                  <a:cubicBezTo>
                    <a:pt x="26" y="32"/>
                    <a:pt x="26" y="31"/>
                    <a:pt x="26" y="30"/>
                  </a:cubicBezTo>
                  <a:cubicBezTo>
                    <a:pt x="26" y="27"/>
                    <a:pt x="24" y="26"/>
                    <a:pt x="22" y="26"/>
                  </a:cubicBezTo>
                  <a:cubicBezTo>
                    <a:pt x="18" y="24"/>
                    <a:pt x="14" y="20"/>
                    <a:pt x="16" y="15"/>
                  </a:cubicBezTo>
                  <a:cubicBezTo>
                    <a:pt x="17" y="13"/>
                    <a:pt x="19" y="13"/>
                    <a:pt x="19" y="10"/>
                  </a:cubicBezTo>
                  <a:cubicBezTo>
                    <a:pt x="19" y="8"/>
                    <a:pt x="15" y="6"/>
                    <a:pt x="13" y="6"/>
                  </a:cubicBezTo>
                  <a:cubicBezTo>
                    <a:pt x="12" y="6"/>
                    <a:pt x="10" y="7"/>
                    <a:pt x="10" y="6"/>
                  </a:cubicBezTo>
                  <a:cubicBezTo>
                    <a:pt x="8" y="4"/>
                    <a:pt x="13" y="4"/>
                    <a:pt x="13" y="4"/>
                  </a:cubicBezTo>
                  <a:cubicBezTo>
                    <a:pt x="15" y="2"/>
                    <a:pt x="12" y="0"/>
                    <a:pt x="11" y="1"/>
                  </a:cubicBezTo>
                  <a:cubicBezTo>
                    <a:pt x="11" y="1"/>
                    <a:pt x="11" y="1"/>
                    <a:pt x="10" y="1"/>
                  </a:cubicBezTo>
                  <a:cubicBezTo>
                    <a:pt x="8" y="1"/>
                    <a:pt x="6" y="2"/>
                    <a:pt x="5" y="4"/>
                  </a:cubicBezTo>
                  <a:cubicBezTo>
                    <a:pt x="5" y="5"/>
                    <a:pt x="5" y="6"/>
                    <a:pt x="5" y="7"/>
                  </a:cubicBezTo>
                  <a:cubicBezTo>
                    <a:pt x="4" y="8"/>
                    <a:pt x="2" y="9"/>
                    <a:pt x="1" y="10"/>
                  </a:cubicBezTo>
                  <a:cubicBezTo>
                    <a:pt x="0" y="13"/>
                    <a:pt x="3" y="18"/>
                    <a:pt x="5" y="20"/>
                  </a:cubicBezTo>
                  <a:cubicBezTo>
                    <a:pt x="6" y="21"/>
                    <a:pt x="6" y="21"/>
                    <a:pt x="7" y="21"/>
                  </a:cubicBezTo>
                  <a:close/>
                </a:path>
              </a:pathLst>
            </a:custGeom>
            <a:solidFill>
              <a:srgbClr val="F1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 name="Freeform 36"/>
            <p:cNvSpPr/>
            <p:nvPr/>
          </p:nvSpPr>
          <p:spPr bwMode="auto">
            <a:xfrm>
              <a:off x="6162675" y="3149600"/>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1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2" name="Freeform 37"/>
            <p:cNvSpPr/>
            <p:nvPr/>
          </p:nvSpPr>
          <p:spPr bwMode="auto">
            <a:xfrm>
              <a:off x="6145213" y="3149600"/>
              <a:ext cx="46037" cy="85725"/>
            </a:xfrm>
            <a:custGeom>
              <a:avLst/>
              <a:gdLst>
                <a:gd name="T0" fmla="*/ 1 w 11"/>
                <a:gd name="T1" fmla="*/ 9 h 20"/>
                <a:gd name="T2" fmla="*/ 2 w 11"/>
                <a:gd name="T3" fmla="*/ 12 h 20"/>
                <a:gd name="T4" fmla="*/ 2 w 11"/>
                <a:gd name="T5" fmla="*/ 18 h 20"/>
                <a:gd name="T6" fmla="*/ 7 w 11"/>
                <a:gd name="T7" fmla="*/ 19 h 20"/>
                <a:gd name="T8" fmla="*/ 10 w 11"/>
                <a:gd name="T9" fmla="*/ 13 h 20"/>
                <a:gd name="T10" fmla="*/ 8 w 11"/>
                <a:gd name="T11" fmla="*/ 9 h 20"/>
                <a:gd name="T12" fmla="*/ 8 w 11"/>
                <a:gd name="T13" fmla="*/ 5 h 20"/>
                <a:gd name="T14" fmla="*/ 7 w 11"/>
                <a:gd name="T15" fmla="*/ 1 h 20"/>
                <a:gd name="T16" fmla="*/ 4 w 11"/>
                <a:gd name="T17" fmla="*/ 1 h 20"/>
                <a:gd name="T18" fmla="*/ 4 w 11"/>
                <a:gd name="T19" fmla="*/ 0 h 20"/>
                <a:gd name="T20" fmla="*/ 2 w 11"/>
                <a:gd name="T21" fmla="*/ 5 h 20"/>
                <a:gd name="T22" fmla="*/ 3 w 11"/>
                <a:gd name="T23" fmla="*/ 6 h 20"/>
                <a:gd name="T24" fmla="*/ 1 w 11"/>
                <a:gd name="T25" fmla="*/ 9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1" h="20">
                  <a:moveTo>
                    <a:pt x="1" y="9"/>
                  </a:moveTo>
                  <a:cubicBezTo>
                    <a:pt x="0" y="10"/>
                    <a:pt x="1" y="10"/>
                    <a:pt x="2" y="12"/>
                  </a:cubicBezTo>
                  <a:cubicBezTo>
                    <a:pt x="3" y="14"/>
                    <a:pt x="1" y="16"/>
                    <a:pt x="2" y="18"/>
                  </a:cubicBezTo>
                  <a:cubicBezTo>
                    <a:pt x="3" y="19"/>
                    <a:pt x="6" y="20"/>
                    <a:pt x="7" y="19"/>
                  </a:cubicBezTo>
                  <a:cubicBezTo>
                    <a:pt x="9" y="17"/>
                    <a:pt x="11" y="15"/>
                    <a:pt x="10" y="13"/>
                  </a:cubicBezTo>
                  <a:cubicBezTo>
                    <a:pt x="9" y="11"/>
                    <a:pt x="8" y="11"/>
                    <a:pt x="8" y="9"/>
                  </a:cubicBezTo>
                  <a:cubicBezTo>
                    <a:pt x="8" y="8"/>
                    <a:pt x="8" y="7"/>
                    <a:pt x="8" y="5"/>
                  </a:cubicBezTo>
                  <a:cubicBezTo>
                    <a:pt x="8" y="4"/>
                    <a:pt x="8" y="2"/>
                    <a:pt x="7" y="1"/>
                  </a:cubicBezTo>
                  <a:cubicBezTo>
                    <a:pt x="6" y="1"/>
                    <a:pt x="5" y="1"/>
                    <a:pt x="4" y="1"/>
                  </a:cubicBezTo>
                  <a:cubicBezTo>
                    <a:pt x="4" y="1"/>
                    <a:pt x="4" y="1"/>
                    <a:pt x="4" y="0"/>
                  </a:cubicBezTo>
                  <a:cubicBezTo>
                    <a:pt x="3" y="0"/>
                    <a:pt x="2" y="4"/>
                    <a:pt x="2" y="5"/>
                  </a:cubicBezTo>
                  <a:cubicBezTo>
                    <a:pt x="2" y="5"/>
                    <a:pt x="3" y="6"/>
                    <a:pt x="3" y="6"/>
                  </a:cubicBezTo>
                  <a:cubicBezTo>
                    <a:pt x="2" y="7"/>
                    <a:pt x="1" y="8"/>
                    <a:pt x="1" y="9"/>
                  </a:cubicBezTo>
                  <a:close/>
                </a:path>
              </a:pathLst>
            </a:custGeom>
            <a:solidFill>
              <a:srgbClr val="F1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3" name="Freeform 38"/>
            <p:cNvSpPr/>
            <p:nvPr/>
          </p:nvSpPr>
          <p:spPr bwMode="auto">
            <a:xfrm>
              <a:off x="6229350" y="3248025"/>
              <a:ext cx="55562" cy="38100"/>
            </a:xfrm>
            <a:custGeom>
              <a:avLst/>
              <a:gdLst>
                <a:gd name="T0" fmla="*/ 7 w 13"/>
                <a:gd name="T1" fmla="*/ 6 h 9"/>
                <a:gd name="T2" fmla="*/ 8 w 13"/>
                <a:gd name="T3" fmla="*/ 7 h 9"/>
                <a:gd name="T4" fmla="*/ 11 w 13"/>
                <a:gd name="T5" fmla="*/ 9 h 9"/>
                <a:gd name="T6" fmla="*/ 13 w 13"/>
                <a:gd name="T7" fmla="*/ 6 h 9"/>
                <a:gd name="T8" fmla="*/ 12 w 13"/>
                <a:gd name="T9" fmla="*/ 2 h 9"/>
                <a:gd name="T10" fmla="*/ 9 w 13"/>
                <a:gd name="T11" fmla="*/ 1 h 9"/>
                <a:gd name="T12" fmla="*/ 8 w 13"/>
                <a:gd name="T13" fmla="*/ 1 h 9"/>
                <a:gd name="T14" fmla="*/ 8 w 13"/>
                <a:gd name="T15" fmla="*/ 1 h 9"/>
                <a:gd name="T16" fmla="*/ 1 w 13"/>
                <a:gd name="T17" fmla="*/ 2 h 9"/>
                <a:gd name="T18" fmla="*/ 3 w 13"/>
                <a:gd name="T19" fmla="*/ 6 h 9"/>
                <a:gd name="T20" fmla="*/ 7 w 13"/>
                <a:gd name="T21" fmla="*/ 6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3" h="9">
                  <a:moveTo>
                    <a:pt x="7" y="6"/>
                  </a:moveTo>
                  <a:cubicBezTo>
                    <a:pt x="8" y="6"/>
                    <a:pt x="7" y="7"/>
                    <a:pt x="8" y="7"/>
                  </a:cubicBezTo>
                  <a:cubicBezTo>
                    <a:pt x="8" y="9"/>
                    <a:pt x="9" y="9"/>
                    <a:pt x="11" y="9"/>
                  </a:cubicBezTo>
                  <a:cubicBezTo>
                    <a:pt x="12" y="9"/>
                    <a:pt x="13" y="7"/>
                    <a:pt x="13" y="6"/>
                  </a:cubicBezTo>
                  <a:cubicBezTo>
                    <a:pt x="13" y="4"/>
                    <a:pt x="12" y="4"/>
                    <a:pt x="12" y="2"/>
                  </a:cubicBezTo>
                  <a:cubicBezTo>
                    <a:pt x="11" y="1"/>
                    <a:pt x="11" y="1"/>
                    <a:pt x="9" y="1"/>
                  </a:cubicBezTo>
                  <a:cubicBezTo>
                    <a:pt x="9" y="1"/>
                    <a:pt x="8" y="1"/>
                    <a:pt x="8" y="1"/>
                  </a:cubicBezTo>
                  <a:cubicBezTo>
                    <a:pt x="8" y="1"/>
                    <a:pt x="8" y="1"/>
                    <a:pt x="8" y="1"/>
                  </a:cubicBezTo>
                  <a:cubicBezTo>
                    <a:pt x="6" y="0"/>
                    <a:pt x="2" y="1"/>
                    <a:pt x="1" y="2"/>
                  </a:cubicBezTo>
                  <a:cubicBezTo>
                    <a:pt x="0" y="4"/>
                    <a:pt x="1" y="5"/>
                    <a:pt x="3" y="6"/>
                  </a:cubicBezTo>
                  <a:cubicBezTo>
                    <a:pt x="4" y="6"/>
                    <a:pt x="6" y="5"/>
                    <a:pt x="7" y="6"/>
                  </a:cubicBezTo>
                  <a:close/>
                </a:path>
              </a:pathLst>
            </a:custGeom>
            <a:solidFill>
              <a:srgbClr val="F1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4" name="Freeform 39"/>
            <p:cNvSpPr/>
            <p:nvPr/>
          </p:nvSpPr>
          <p:spPr bwMode="auto">
            <a:xfrm>
              <a:off x="4170363" y="2111375"/>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1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5" name="Freeform 40"/>
            <p:cNvSpPr/>
            <p:nvPr/>
          </p:nvSpPr>
          <p:spPr bwMode="auto">
            <a:xfrm>
              <a:off x="4170363" y="2111375"/>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1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6" name="Freeform 41"/>
            <p:cNvSpPr/>
            <p:nvPr/>
          </p:nvSpPr>
          <p:spPr bwMode="auto">
            <a:xfrm>
              <a:off x="4068763" y="2217738"/>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1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7" name="Freeform 42"/>
            <p:cNvSpPr/>
            <p:nvPr/>
          </p:nvSpPr>
          <p:spPr bwMode="auto">
            <a:xfrm>
              <a:off x="3932238" y="2132013"/>
              <a:ext cx="4762" cy="4763"/>
            </a:xfrm>
            <a:custGeom>
              <a:avLst/>
              <a:gdLst>
                <a:gd name="T0" fmla="*/ 1 w 1"/>
                <a:gd name="T1" fmla="*/ 1 h 1"/>
                <a:gd name="T2" fmla="*/ 0 w 1"/>
                <a:gd name="T3" fmla="*/ 0 h 1"/>
                <a:gd name="T4" fmla="*/ 0 w 1"/>
                <a:gd name="T5" fmla="*/ 0 h 1"/>
                <a:gd name="T6" fmla="*/ 1 w 1"/>
                <a:gd name="T7" fmla="*/ 1 h 1"/>
              </a:gdLst>
              <a:ahLst/>
              <a:cxnLst>
                <a:cxn ang="0">
                  <a:pos x="T0" y="T1"/>
                </a:cxn>
                <a:cxn ang="0">
                  <a:pos x="T2" y="T3"/>
                </a:cxn>
                <a:cxn ang="0">
                  <a:pos x="T4" y="T5"/>
                </a:cxn>
                <a:cxn ang="0">
                  <a:pos x="T6" y="T7"/>
                </a:cxn>
              </a:cxnLst>
              <a:rect l="0" t="0" r="r" b="b"/>
              <a:pathLst>
                <a:path w="1" h="1">
                  <a:moveTo>
                    <a:pt x="1" y="1"/>
                  </a:moveTo>
                  <a:cubicBezTo>
                    <a:pt x="0" y="0"/>
                    <a:pt x="0" y="0"/>
                    <a:pt x="0" y="0"/>
                  </a:cubicBezTo>
                  <a:cubicBezTo>
                    <a:pt x="0" y="0"/>
                    <a:pt x="0" y="0"/>
                    <a:pt x="0" y="0"/>
                  </a:cubicBezTo>
                  <a:cubicBezTo>
                    <a:pt x="0" y="0"/>
                    <a:pt x="0" y="0"/>
                    <a:pt x="1" y="1"/>
                  </a:cubicBezTo>
                  <a:close/>
                </a:path>
              </a:pathLst>
            </a:custGeom>
            <a:solidFill>
              <a:srgbClr val="F1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8" name="Freeform 43"/>
            <p:cNvSpPr/>
            <p:nvPr/>
          </p:nvSpPr>
          <p:spPr bwMode="auto">
            <a:xfrm>
              <a:off x="4064000" y="2217738"/>
              <a:ext cx="4762" cy="0"/>
            </a:xfrm>
            <a:custGeom>
              <a:avLst/>
              <a:gdLst>
                <a:gd name="T0" fmla="*/ 1 w 1"/>
                <a:gd name="T1" fmla="*/ 0 w 1"/>
                <a:gd name="T2" fmla="*/ 0 w 1"/>
                <a:gd name="T3" fmla="*/ 1 w 1"/>
              </a:gdLst>
              <a:ahLst/>
              <a:cxnLst>
                <a:cxn ang="0">
                  <a:pos x="T0" y="0"/>
                </a:cxn>
                <a:cxn ang="0">
                  <a:pos x="T1" y="0"/>
                </a:cxn>
                <a:cxn ang="0">
                  <a:pos x="T2" y="0"/>
                </a:cxn>
                <a:cxn ang="0">
                  <a:pos x="T3" y="0"/>
                </a:cxn>
              </a:cxnLst>
              <a:rect l="0" t="0" r="r" b="b"/>
              <a:pathLst>
                <a:path w="1">
                  <a:moveTo>
                    <a:pt x="1" y="0"/>
                  </a:moveTo>
                  <a:cubicBezTo>
                    <a:pt x="0" y="0"/>
                    <a:pt x="0" y="0"/>
                    <a:pt x="0" y="0"/>
                  </a:cubicBezTo>
                  <a:cubicBezTo>
                    <a:pt x="0" y="0"/>
                    <a:pt x="0" y="0"/>
                    <a:pt x="0" y="0"/>
                  </a:cubicBezTo>
                  <a:cubicBezTo>
                    <a:pt x="0" y="0"/>
                    <a:pt x="0" y="0"/>
                    <a:pt x="1" y="0"/>
                  </a:cubicBezTo>
                  <a:close/>
                </a:path>
              </a:pathLst>
            </a:custGeom>
            <a:solidFill>
              <a:srgbClr val="F1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9" name="Freeform 44"/>
            <p:cNvSpPr/>
            <p:nvPr/>
          </p:nvSpPr>
          <p:spPr bwMode="auto">
            <a:xfrm>
              <a:off x="3937000" y="2136775"/>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1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0" name="Freeform 45"/>
            <p:cNvSpPr/>
            <p:nvPr/>
          </p:nvSpPr>
          <p:spPr bwMode="auto">
            <a:xfrm>
              <a:off x="4686300" y="1754188"/>
              <a:ext cx="831850" cy="862013"/>
            </a:xfrm>
            <a:custGeom>
              <a:avLst/>
              <a:gdLst>
                <a:gd name="T0" fmla="*/ 190 w 196"/>
                <a:gd name="T1" fmla="*/ 103 h 203"/>
                <a:gd name="T2" fmla="*/ 185 w 196"/>
                <a:gd name="T3" fmla="*/ 92 h 203"/>
                <a:gd name="T4" fmla="*/ 180 w 196"/>
                <a:gd name="T5" fmla="*/ 89 h 203"/>
                <a:gd name="T6" fmla="*/ 176 w 196"/>
                <a:gd name="T7" fmla="*/ 79 h 203"/>
                <a:gd name="T8" fmla="*/ 177 w 196"/>
                <a:gd name="T9" fmla="*/ 63 h 203"/>
                <a:gd name="T10" fmla="*/ 171 w 196"/>
                <a:gd name="T11" fmla="*/ 51 h 203"/>
                <a:gd name="T12" fmla="*/ 163 w 196"/>
                <a:gd name="T13" fmla="*/ 46 h 203"/>
                <a:gd name="T14" fmla="*/ 160 w 196"/>
                <a:gd name="T15" fmla="*/ 35 h 203"/>
                <a:gd name="T16" fmla="*/ 146 w 196"/>
                <a:gd name="T17" fmla="*/ 28 h 203"/>
                <a:gd name="T18" fmla="*/ 138 w 196"/>
                <a:gd name="T19" fmla="*/ 14 h 203"/>
                <a:gd name="T20" fmla="*/ 134 w 196"/>
                <a:gd name="T21" fmla="*/ 2 h 203"/>
                <a:gd name="T22" fmla="*/ 125 w 196"/>
                <a:gd name="T23" fmla="*/ 7 h 203"/>
                <a:gd name="T24" fmla="*/ 113 w 196"/>
                <a:gd name="T25" fmla="*/ 2 h 203"/>
                <a:gd name="T26" fmla="*/ 91 w 196"/>
                <a:gd name="T27" fmla="*/ 0 h 203"/>
                <a:gd name="T28" fmla="*/ 84 w 196"/>
                <a:gd name="T29" fmla="*/ 6 h 203"/>
                <a:gd name="T30" fmla="*/ 76 w 196"/>
                <a:gd name="T31" fmla="*/ 14 h 203"/>
                <a:gd name="T32" fmla="*/ 60 w 196"/>
                <a:gd name="T33" fmla="*/ 18 h 203"/>
                <a:gd name="T34" fmla="*/ 40 w 196"/>
                <a:gd name="T35" fmla="*/ 24 h 203"/>
                <a:gd name="T36" fmla="*/ 29 w 196"/>
                <a:gd name="T37" fmla="*/ 28 h 203"/>
                <a:gd name="T38" fmla="*/ 31 w 196"/>
                <a:gd name="T39" fmla="*/ 37 h 203"/>
                <a:gd name="T40" fmla="*/ 12 w 196"/>
                <a:gd name="T41" fmla="*/ 42 h 203"/>
                <a:gd name="T42" fmla="*/ 4 w 196"/>
                <a:gd name="T43" fmla="*/ 45 h 203"/>
                <a:gd name="T44" fmla="*/ 4 w 196"/>
                <a:gd name="T45" fmla="*/ 58 h 203"/>
                <a:gd name="T46" fmla="*/ 29 w 196"/>
                <a:gd name="T47" fmla="*/ 70 h 203"/>
                <a:gd name="T48" fmla="*/ 38 w 196"/>
                <a:gd name="T49" fmla="*/ 78 h 203"/>
                <a:gd name="T50" fmla="*/ 47 w 196"/>
                <a:gd name="T51" fmla="*/ 98 h 203"/>
                <a:gd name="T52" fmla="*/ 47 w 196"/>
                <a:gd name="T53" fmla="*/ 107 h 203"/>
                <a:gd name="T54" fmla="*/ 56 w 196"/>
                <a:gd name="T55" fmla="*/ 107 h 203"/>
                <a:gd name="T56" fmla="*/ 63 w 196"/>
                <a:gd name="T57" fmla="*/ 121 h 203"/>
                <a:gd name="T58" fmla="*/ 63 w 196"/>
                <a:gd name="T59" fmla="*/ 132 h 203"/>
                <a:gd name="T60" fmla="*/ 55 w 196"/>
                <a:gd name="T61" fmla="*/ 142 h 203"/>
                <a:gd name="T62" fmla="*/ 57 w 196"/>
                <a:gd name="T63" fmla="*/ 153 h 203"/>
                <a:gd name="T64" fmla="*/ 64 w 196"/>
                <a:gd name="T65" fmla="*/ 165 h 203"/>
                <a:gd name="T66" fmla="*/ 71 w 196"/>
                <a:gd name="T67" fmla="*/ 163 h 203"/>
                <a:gd name="T68" fmla="*/ 72 w 196"/>
                <a:gd name="T69" fmla="*/ 177 h 203"/>
                <a:gd name="T70" fmla="*/ 98 w 196"/>
                <a:gd name="T71" fmla="*/ 191 h 203"/>
                <a:gd name="T72" fmla="*/ 115 w 196"/>
                <a:gd name="T73" fmla="*/ 202 h 203"/>
                <a:gd name="T74" fmla="*/ 124 w 196"/>
                <a:gd name="T75" fmla="*/ 175 h 203"/>
                <a:gd name="T76" fmla="*/ 127 w 196"/>
                <a:gd name="T77" fmla="*/ 156 h 203"/>
                <a:gd name="T78" fmla="*/ 143 w 196"/>
                <a:gd name="T79" fmla="*/ 140 h 203"/>
                <a:gd name="T80" fmla="*/ 163 w 196"/>
                <a:gd name="T81" fmla="*/ 124 h 203"/>
                <a:gd name="T82" fmla="*/ 185 w 196"/>
                <a:gd name="T83" fmla="*/ 106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96" h="203">
                  <a:moveTo>
                    <a:pt x="185" y="106"/>
                  </a:moveTo>
                  <a:cubicBezTo>
                    <a:pt x="187" y="105"/>
                    <a:pt x="189" y="104"/>
                    <a:pt x="190" y="103"/>
                  </a:cubicBezTo>
                  <a:cubicBezTo>
                    <a:pt x="192" y="101"/>
                    <a:pt x="193" y="98"/>
                    <a:pt x="194" y="95"/>
                  </a:cubicBezTo>
                  <a:cubicBezTo>
                    <a:pt x="196" y="89"/>
                    <a:pt x="189" y="91"/>
                    <a:pt x="185" y="92"/>
                  </a:cubicBezTo>
                  <a:cubicBezTo>
                    <a:pt x="184" y="92"/>
                    <a:pt x="182" y="94"/>
                    <a:pt x="181" y="94"/>
                  </a:cubicBezTo>
                  <a:cubicBezTo>
                    <a:pt x="180" y="93"/>
                    <a:pt x="180" y="90"/>
                    <a:pt x="180" y="89"/>
                  </a:cubicBezTo>
                  <a:cubicBezTo>
                    <a:pt x="183" y="86"/>
                    <a:pt x="190" y="90"/>
                    <a:pt x="191" y="85"/>
                  </a:cubicBezTo>
                  <a:cubicBezTo>
                    <a:pt x="191" y="79"/>
                    <a:pt x="179" y="79"/>
                    <a:pt x="176" y="79"/>
                  </a:cubicBezTo>
                  <a:cubicBezTo>
                    <a:pt x="174" y="75"/>
                    <a:pt x="163" y="72"/>
                    <a:pt x="173" y="69"/>
                  </a:cubicBezTo>
                  <a:cubicBezTo>
                    <a:pt x="175" y="68"/>
                    <a:pt x="178" y="67"/>
                    <a:pt x="177" y="63"/>
                  </a:cubicBezTo>
                  <a:cubicBezTo>
                    <a:pt x="176" y="63"/>
                    <a:pt x="174" y="62"/>
                    <a:pt x="174" y="61"/>
                  </a:cubicBezTo>
                  <a:cubicBezTo>
                    <a:pt x="171" y="56"/>
                    <a:pt x="177" y="53"/>
                    <a:pt x="171" y="51"/>
                  </a:cubicBezTo>
                  <a:cubicBezTo>
                    <a:pt x="169" y="50"/>
                    <a:pt x="168" y="50"/>
                    <a:pt x="167" y="49"/>
                  </a:cubicBezTo>
                  <a:cubicBezTo>
                    <a:pt x="165" y="48"/>
                    <a:pt x="164" y="47"/>
                    <a:pt x="163" y="46"/>
                  </a:cubicBezTo>
                  <a:cubicBezTo>
                    <a:pt x="161" y="45"/>
                    <a:pt x="156" y="46"/>
                    <a:pt x="155" y="43"/>
                  </a:cubicBezTo>
                  <a:cubicBezTo>
                    <a:pt x="152" y="39"/>
                    <a:pt x="159" y="38"/>
                    <a:pt x="160" y="35"/>
                  </a:cubicBezTo>
                  <a:cubicBezTo>
                    <a:pt x="157" y="34"/>
                    <a:pt x="154" y="35"/>
                    <a:pt x="151" y="34"/>
                  </a:cubicBezTo>
                  <a:cubicBezTo>
                    <a:pt x="148" y="33"/>
                    <a:pt x="148" y="30"/>
                    <a:pt x="146" y="28"/>
                  </a:cubicBezTo>
                  <a:cubicBezTo>
                    <a:pt x="144" y="25"/>
                    <a:pt x="141" y="25"/>
                    <a:pt x="140" y="22"/>
                  </a:cubicBezTo>
                  <a:cubicBezTo>
                    <a:pt x="138" y="19"/>
                    <a:pt x="139" y="16"/>
                    <a:pt x="138" y="14"/>
                  </a:cubicBezTo>
                  <a:cubicBezTo>
                    <a:pt x="138" y="11"/>
                    <a:pt x="135" y="12"/>
                    <a:pt x="133" y="9"/>
                  </a:cubicBezTo>
                  <a:cubicBezTo>
                    <a:pt x="132" y="7"/>
                    <a:pt x="135" y="4"/>
                    <a:pt x="134" y="2"/>
                  </a:cubicBezTo>
                  <a:cubicBezTo>
                    <a:pt x="134" y="0"/>
                    <a:pt x="131" y="0"/>
                    <a:pt x="129" y="1"/>
                  </a:cubicBezTo>
                  <a:cubicBezTo>
                    <a:pt x="125" y="2"/>
                    <a:pt x="127" y="4"/>
                    <a:pt x="125" y="7"/>
                  </a:cubicBezTo>
                  <a:cubicBezTo>
                    <a:pt x="124" y="8"/>
                    <a:pt x="120" y="8"/>
                    <a:pt x="117" y="8"/>
                  </a:cubicBezTo>
                  <a:cubicBezTo>
                    <a:pt x="113" y="7"/>
                    <a:pt x="116" y="4"/>
                    <a:pt x="113" y="2"/>
                  </a:cubicBezTo>
                  <a:cubicBezTo>
                    <a:pt x="111" y="0"/>
                    <a:pt x="102" y="1"/>
                    <a:pt x="99" y="1"/>
                  </a:cubicBezTo>
                  <a:cubicBezTo>
                    <a:pt x="96" y="1"/>
                    <a:pt x="94" y="0"/>
                    <a:pt x="91" y="0"/>
                  </a:cubicBezTo>
                  <a:cubicBezTo>
                    <a:pt x="89" y="0"/>
                    <a:pt x="87" y="2"/>
                    <a:pt x="85" y="4"/>
                  </a:cubicBezTo>
                  <a:cubicBezTo>
                    <a:pt x="84" y="5"/>
                    <a:pt x="85" y="5"/>
                    <a:pt x="84" y="6"/>
                  </a:cubicBezTo>
                  <a:cubicBezTo>
                    <a:pt x="82" y="8"/>
                    <a:pt x="80" y="7"/>
                    <a:pt x="79" y="8"/>
                  </a:cubicBezTo>
                  <a:cubicBezTo>
                    <a:pt x="76" y="9"/>
                    <a:pt x="77" y="12"/>
                    <a:pt x="76" y="14"/>
                  </a:cubicBezTo>
                  <a:cubicBezTo>
                    <a:pt x="74" y="16"/>
                    <a:pt x="70" y="14"/>
                    <a:pt x="68" y="15"/>
                  </a:cubicBezTo>
                  <a:cubicBezTo>
                    <a:pt x="63" y="17"/>
                    <a:pt x="65" y="21"/>
                    <a:pt x="60" y="18"/>
                  </a:cubicBezTo>
                  <a:cubicBezTo>
                    <a:pt x="58" y="16"/>
                    <a:pt x="56" y="16"/>
                    <a:pt x="55" y="14"/>
                  </a:cubicBezTo>
                  <a:cubicBezTo>
                    <a:pt x="49" y="17"/>
                    <a:pt x="45" y="21"/>
                    <a:pt x="40" y="24"/>
                  </a:cubicBezTo>
                  <a:cubicBezTo>
                    <a:pt x="38" y="26"/>
                    <a:pt x="38" y="26"/>
                    <a:pt x="36" y="26"/>
                  </a:cubicBezTo>
                  <a:cubicBezTo>
                    <a:pt x="33" y="26"/>
                    <a:pt x="31" y="26"/>
                    <a:pt x="29" y="28"/>
                  </a:cubicBezTo>
                  <a:cubicBezTo>
                    <a:pt x="28" y="29"/>
                    <a:pt x="25" y="32"/>
                    <a:pt x="26" y="33"/>
                  </a:cubicBezTo>
                  <a:cubicBezTo>
                    <a:pt x="27" y="36"/>
                    <a:pt x="32" y="34"/>
                    <a:pt x="31" y="37"/>
                  </a:cubicBezTo>
                  <a:cubicBezTo>
                    <a:pt x="30" y="40"/>
                    <a:pt x="24" y="42"/>
                    <a:pt x="22" y="42"/>
                  </a:cubicBezTo>
                  <a:cubicBezTo>
                    <a:pt x="18" y="42"/>
                    <a:pt x="15" y="41"/>
                    <a:pt x="12" y="42"/>
                  </a:cubicBezTo>
                  <a:cubicBezTo>
                    <a:pt x="10" y="43"/>
                    <a:pt x="9" y="44"/>
                    <a:pt x="8" y="44"/>
                  </a:cubicBezTo>
                  <a:cubicBezTo>
                    <a:pt x="6" y="44"/>
                    <a:pt x="5" y="44"/>
                    <a:pt x="4" y="45"/>
                  </a:cubicBezTo>
                  <a:cubicBezTo>
                    <a:pt x="0" y="48"/>
                    <a:pt x="6" y="51"/>
                    <a:pt x="7" y="53"/>
                  </a:cubicBezTo>
                  <a:cubicBezTo>
                    <a:pt x="9" y="57"/>
                    <a:pt x="5" y="55"/>
                    <a:pt x="4" y="58"/>
                  </a:cubicBezTo>
                  <a:cubicBezTo>
                    <a:pt x="1" y="64"/>
                    <a:pt x="8" y="66"/>
                    <a:pt x="12" y="67"/>
                  </a:cubicBezTo>
                  <a:cubicBezTo>
                    <a:pt x="17" y="68"/>
                    <a:pt x="25" y="65"/>
                    <a:pt x="29" y="70"/>
                  </a:cubicBezTo>
                  <a:cubicBezTo>
                    <a:pt x="30" y="70"/>
                    <a:pt x="30" y="72"/>
                    <a:pt x="31" y="73"/>
                  </a:cubicBezTo>
                  <a:cubicBezTo>
                    <a:pt x="33" y="75"/>
                    <a:pt x="36" y="76"/>
                    <a:pt x="38" y="78"/>
                  </a:cubicBezTo>
                  <a:cubicBezTo>
                    <a:pt x="41" y="81"/>
                    <a:pt x="44" y="84"/>
                    <a:pt x="45" y="88"/>
                  </a:cubicBezTo>
                  <a:cubicBezTo>
                    <a:pt x="46" y="90"/>
                    <a:pt x="48" y="96"/>
                    <a:pt x="47" y="98"/>
                  </a:cubicBezTo>
                  <a:cubicBezTo>
                    <a:pt x="46" y="101"/>
                    <a:pt x="43" y="101"/>
                    <a:pt x="44" y="104"/>
                  </a:cubicBezTo>
                  <a:cubicBezTo>
                    <a:pt x="44" y="106"/>
                    <a:pt x="45" y="107"/>
                    <a:pt x="47" y="107"/>
                  </a:cubicBezTo>
                  <a:cubicBezTo>
                    <a:pt x="48" y="108"/>
                    <a:pt x="49" y="106"/>
                    <a:pt x="51" y="106"/>
                  </a:cubicBezTo>
                  <a:cubicBezTo>
                    <a:pt x="53" y="105"/>
                    <a:pt x="54" y="105"/>
                    <a:pt x="56" y="107"/>
                  </a:cubicBezTo>
                  <a:cubicBezTo>
                    <a:pt x="59" y="108"/>
                    <a:pt x="66" y="114"/>
                    <a:pt x="66" y="118"/>
                  </a:cubicBezTo>
                  <a:cubicBezTo>
                    <a:pt x="66" y="119"/>
                    <a:pt x="64" y="119"/>
                    <a:pt x="63" y="121"/>
                  </a:cubicBezTo>
                  <a:cubicBezTo>
                    <a:pt x="62" y="123"/>
                    <a:pt x="62" y="125"/>
                    <a:pt x="63" y="127"/>
                  </a:cubicBezTo>
                  <a:cubicBezTo>
                    <a:pt x="63" y="129"/>
                    <a:pt x="64" y="130"/>
                    <a:pt x="63" y="132"/>
                  </a:cubicBezTo>
                  <a:cubicBezTo>
                    <a:pt x="61" y="133"/>
                    <a:pt x="58" y="133"/>
                    <a:pt x="57" y="134"/>
                  </a:cubicBezTo>
                  <a:cubicBezTo>
                    <a:pt x="54" y="137"/>
                    <a:pt x="55" y="139"/>
                    <a:pt x="55" y="142"/>
                  </a:cubicBezTo>
                  <a:cubicBezTo>
                    <a:pt x="56" y="144"/>
                    <a:pt x="54" y="146"/>
                    <a:pt x="54" y="149"/>
                  </a:cubicBezTo>
                  <a:cubicBezTo>
                    <a:pt x="55" y="150"/>
                    <a:pt x="56" y="152"/>
                    <a:pt x="57" y="153"/>
                  </a:cubicBezTo>
                  <a:cubicBezTo>
                    <a:pt x="58" y="156"/>
                    <a:pt x="59" y="161"/>
                    <a:pt x="61" y="163"/>
                  </a:cubicBezTo>
                  <a:cubicBezTo>
                    <a:pt x="63" y="164"/>
                    <a:pt x="63" y="164"/>
                    <a:pt x="64" y="165"/>
                  </a:cubicBezTo>
                  <a:cubicBezTo>
                    <a:pt x="65" y="166"/>
                    <a:pt x="63" y="168"/>
                    <a:pt x="65" y="168"/>
                  </a:cubicBezTo>
                  <a:cubicBezTo>
                    <a:pt x="66" y="166"/>
                    <a:pt x="69" y="160"/>
                    <a:pt x="71" y="163"/>
                  </a:cubicBezTo>
                  <a:cubicBezTo>
                    <a:pt x="75" y="167"/>
                    <a:pt x="65" y="170"/>
                    <a:pt x="65" y="172"/>
                  </a:cubicBezTo>
                  <a:cubicBezTo>
                    <a:pt x="64" y="175"/>
                    <a:pt x="70" y="176"/>
                    <a:pt x="72" y="177"/>
                  </a:cubicBezTo>
                  <a:cubicBezTo>
                    <a:pt x="76" y="179"/>
                    <a:pt x="76" y="184"/>
                    <a:pt x="80" y="186"/>
                  </a:cubicBezTo>
                  <a:cubicBezTo>
                    <a:pt x="85" y="188"/>
                    <a:pt x="92" y="191"/>
                    <a:pt x="98" y="191"/>
                  </a:cubicBezTo>
                  <a:cubicBezTo>
                    <a:pt x="102" y="191"/>
                    <a:pt x="104" y="193"/>
                    <a:pt x="106" y="196"/>
                  </a:cubicBezTo>
                  <a:cubicBezTo>
                    <a:pt x="108" y="198"/>
                    <a:pt x="112" y="203"/>
                    <a:pt x="115" y="202"/>
                  </a:cubicBezTo>
                  <a:cubicBezTo>
                    <a:pt x="119" y="201"/>
                    <a:pt x="122" y="188"/>
                    <a:pt x="122" y="185"/>
                  </a:cubicBezTo>
                  <a:cubicBezTo>
                    <a:pt x="122" y="180"/>
                    <a:pt x="121" y="179"/>
                    <a:pt x="124" y="175"/>
                  </a:cubicBezTo>
                  <a:cubicBezTo>
                    <a:pt x="126" y="172"/>
                    <a:pt x="130" y="169"/>
                    <a:pt x="129" y="165"/>
                  </a:cubicBezTo>
                  <a:cubicBezTo>
                    <a:pt x="129" y="162"/>
                    <a:pt x="126" y="159"/>
                    <a:pt x="127" y="156"/>
                  </a:cubicBezTo>
                  <a:cubicBezTo>
                    <a:pt x="128" y="153"/>
                    <a:pt x="134" y="150"/>
                    <a:pt x="136" y="147"/>
                  </a:cubicBezTo>
                  <a:cubicBezTo>
                    <a:pt x="139" y="145"/>
                    <a:pt x="139" y="141"/>
                    <a:pt x="143" y="140"/>
                  </a:cubicBezTo>
                  <a:cubicBezTo>
                    <a:pt x="147" y="140"/>
                    <a:pt x="149" y="141"/>
                    <a:pt x="153" y="137"/>
                  </a:cubicBezTo>
                  <a:cubicBezTo>
                    <a:pt x="157" y="133"/>
                    <a:pt x="161" y="130"/>
                    <a:pt x="163" y="124"/>
                  </a:cubicBezTo>
                  <a:cubicBezTo>
                    <a:pt x="164" y="119"/>
                    <a:pt x="170" y="119"/>
                    <a:pt x="174" y="117"/>
                  </a:cubicBezTo>
                  <a:cubicBezTo>
                    <a:pt x="178" y="114"/>
                    <a:pt x="181" y="109"/>
                    <a:pt x="185" y="106"/>
                  </a:cubicBezTo>
                  <a:close/>
                </a:path>
              </a:pathLst>
            </a:custGeom>
            <a:solidFill>
              <a:srgbClr val="F1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1" name="Freeform 46"/>
            <p:cNvSpPr/>
            <p:nvPr/>
          </p:nvSpPr>
          <p:spPr bwMode="auto">
            <a:xfrm>
              <a:off x="5391150" y="2332038"/>
              <a:ext cx="228600" cy="92075"/>
            </a:xfrm>
            <a:custGeom>
              <a:avLst/>
              <a:gdLst>
                <a:gd name="T0" fmla="*/ 48 w 54"/>
                <a:gd name="T1" fmla="*/ 14 h 22"/>
                <a:gd name="T2" fmla="*/ 53 w 54"/>
                <a:gd name="T3" fmla="*/ 10 h 22"/>
                <a:gd name="T4" fmla="*/ 46 w 54"/>
                <a:gd name="T5" fmla="*/ 2 h 22"/>
                <a:gd name="T6" fmla="*/ 39 w 54"/>
                <a:gd name="T7" fmla="*/ 2 h 22"/>
                <a:gd name="T8" fmla="*/ 31 w 54"/>
                <a:gd name="T9" fmla="*/ 6 h 22"/>
                <a:gd name="T10" fmla="*/ 27 w 54"/>
                <a:gd name="T11" fmla="*/ 6 h 22"/>
                <a:gd name="T12" fmla="*/ 24 w 54"/>
                <a:gd name="T13" fmla="*/ 4 h 22"/>
                <a:gd name="T14" fmla="*/ 21 w 54"/>
                <a:gd name="T15" fmla="*/ 8 h 22"/>
                <a:gd name="T16" fmla="*/ 10 w 54"/>
                <a:gd name="T17" fmla="*/ 1 h 22"/>
                <a:gd name="T18" fmla="*/ 3 w 54"/>
                <a:gd name="T19" fmla="*/ 4 h 22"/>
                <a:gd name="T20" fmla="*/ 4 w 54"/>
                <a:gd name="T21" fmla="*/ 9 h 22"/>
                <a:gd name="T22" fmla="*/ 8 w 54"/>
                <a:gd name="T23" fmla="*/ 11 h 22"/>
                <a:gd name="T24" fmla="*/ 10 w 54"/>
                <a:gd name="T25" fmla="*/ 14 h 22"/>
                <a:gd name="T26" fmla="*/ 11 w 54"/>
                <a:gd name="T27" fmla="*/ 16 h 22"/>
                <a:gd name="T28" fmla="*/ 12 w 54"/>
                <a:gd name="T29" fmla="*/ 17 h 22"/>
                <a:gd name="T30" fmla="*/ 13 w 54"/>
                <a:gd name="T31" fmla="*/ 19 h 22"/>
                <a:gd name="T32" fmla="*/ 20 w 54"/>
                <a:gd name="T33" fmla="*/ 21 h 22"/>
                <a:gd name="T34" fmla="*/ 29 w 54"/>
                <a:gd name="T35" fmla="*/ 21 h 22"/>
                <a:gd name="T36" fmla="*/ 39 w 54"/>
                <a:gd name="T37" fmla="*/ 19 h 22"/>
                <a:gd name="T38" fmla="*/ 48 w 54"/>
                <a:gd name="T39" fmla="*/ 14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4" h="22">
                  <a:moveTo>
                    <a:pt x="48" y="14"/>
                  </a:moveTo>
                  <a:cubicBezTo>
                    <a:pt x="51" y="13"/>
                    <a:pt x="52" y="13"/>
                    <a:pt x="53" y="10"/>
                  </a:cubicBezTo>
                  <a:cubicBezTo>
                    <a:pt x="54" y="5"/>
                    <a:pt x="50" y="4"/>
                    <a:pt x="46" y="2"/>
                  </a:cubicBezTo>
                  <a:cubicBezTo>
                    <a:pt x="44" y="1"/>
                    <a:pt x="41" y="0"/>
                    <a:pt x="39" y="2"/>
                  </a:cubicBezTo>
                  <a:cubicBezTo>
                    <a:pt x="36" y="3"/>
                    <a:pt x="34" y="6"/>
                    <a:pt x="31" y="6"/>
                  </a:cubicBezTo>
                  <a:cubicBezTo>
                    <a:pt x="31" y="6"/>
                    <a:pt x="27" y="6"/>
                    <a:pt x="27" y="6"/>
                  </a:cubicBezTo>
                  <a:cubicBezTo>
                    <a:pt x="25" y="6"/>
                    <a:pt x="25" y="5"/>
                    <a:pt x="24" y="4"/>
                  </a:cubicBezTo>
                  <a:cubicBezTo>
                    <a:pt x="23" y="4"/>
                    <a:pt x="21" y="6"/>
                    <a:pt x="21" y="8"/>
                  </a:cubicBezTo>
                  <a:cubicBezTo>
                    <a:pt x="14" y="8"/>
                    <a:pt x="18" y="0"/>
                    <a:pt x="10" y="1"/>
                  </a:cubicBezTo>
                  <a:cubicBezTo>
                    <a:pt x="8" y="1"/>
                    <a:pt x="5" y="3"/>
                    <a:pt x="3" y="4"/>
                  </a:cubicBezTo>
                  <a:cubicBezTo>
                    <a:pt x="0" y="7"/>
                    <a:pt x="1" y="8"/>
                    <a:pt x="4" y="9"/>
                  </a:cubicBezTo>
                  <a:cubicBezTo>
                    <a:pt x="6" y="10"/>
                    <a:pt x="7" y="10"/>
                    <a:pt x="8" y="11"/>
                  </a:cubicBezTo>
                  <a:cubicBezTo>
                    <a:pt x="10" y="13"/>
                    <a:pt x="8" y="12"/>
                    <a:pt x="10" y="14"/>
                  </a:cubicBezTo>
                  <a:cubicBezTo>
                    <a:pt x="10" y="15"/>
                    <a:pt x="10" y="15"/>
                    <a:pt x="11" y="16"/>
                  </a:cubicBezTo>
                  <a:cubicBezTo>
                    <a:pt x="11" y="17"/>
                    <a:pt x="12" y="16"/>
                    <a:pt x="12" y="17"/>
                  </a:cubicBezTo>
                  <a:cubicBezTo>
                    <a:pt x="13" y="17"/>
                    <a:pt x="12" y="18"/>
                    <a:pt x="13" y="19"/>
                  </a:cubicBezTo>
                  <a:cubicBezTo>
                    <a:pt x="14" y="20"/>
                    <a:pt x="18" y="20"/>
                    <a:pt x="20" y="21"/>
                  </a:cubicBezTo>
                  <a:cubicBezTo>
                    <a:pt x="23" y="21"/>
                    <a:pt x="26" y="22"/>
                    <a:pt x="29" y="21"/>
                  </a:cubicBezTo>
                  <a:cubicBezTo>
                    <a:pt x="32" y="21"/>
                    <a:pt x="36" y="21"/>
                    <a:pt x="39" y="19"/>
                  </a:cubicBezTo>
                  <a:cubicBezTo>
                    <a:pt x="42" y="18"/>
                    <a:pt x="45" y="15"/>
                    <a:pt x="48" y="14"/>
                  </a:cubicBezTo>
                  <a:close/>
                </a:path>
              </a:pathLst>
            </a:custGeom>
            <a:solidFill>
              <a:srgbClr val="F1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2" name="Freeform 47"/>
            <p:cNvSpPr/>
            <p:nvPr/>
          </p:nvSpPr>
          <p:spPr bwMode="auto">
            <a:xfrm>
              <a:off x="4233863" y="1817688"/>
              <a:ext cx="571500" cy="314325"/>
            </a:xfrm>
            <a:custGeom>
              <a:avLst/>
              <a:gdLst>
                <a:gd name="T0" fmla="*/ 7 w 135"/>
                <a:gd name="T1" fmla="*/ 26 h 74"/>
                <a:gd name="T2" fmla="*/ 21 w 135"/>
                <a:gd name="T3" fmla="*/ 23 h 74"/>
                <a:gd name="T4" fmla="*/ 35 w 135"/>
                <a:gd name="T5" fmla="*/ 25 h 74"/>
                <a:gd name="T6" fmla="*/ 49 w 135"/>
                <a:gd name="T7" fmla="*/ 26 h 74"/>
                <a:gd name="T8" fmla="*/ 44 w 135"/>
                <a:gd name="T9" fmla="*/ 32 h 74"/>
                <a:gd name="T10" fmla="*/ 38 w 135"/>
                <a:gd name="T11" fmla="*/ 35 h 74"/>
                <a:gd name="T12" fmla="*/ 24 w 135"/>
                <a:gd name="T13" fmla="*/ 36 h 74"/>
                <a:gd name="T14" fmla="*/ 28 w 135"/>
                <a:gd name="T15" fmla="*/ 46 h 74"/>
                <a:gd name="T16" fmla="*/ 30 w 135"/>
                <a:gd name="T17" fmla="*/ 56 h 74"/>
                <a:gd name="T18" fmla="*/ 17 w 135"/>
                <a:gd name="T19" fmla="*/ 60 h 74"/>
                <a:gd name="T20" fmla="*/ 22 w 135"/>
                <a:gd name="T21" fmla="*/ 71 h 74"/>
                <a:gd name="T22" fmla="*/ 38 w 135"/>
                <a:gd name="T23" fmla="*/ 69 h 74"/>
                <a:gd name="T24" fmla="*/ 51 w 135"/>
                <a:gd name="T25" fmla="*/ 70 h 74"/>
                <a:gd name="T26" fmla="*/ 60 w 135"/>
                <a:gd name="T27" fmla="*/ 65 h 74"/>
                <a:gd name="T28" fmla="*/ 55 w 135"/>
                <a:gd name="T29" fmla="*/ 60 h 74"/>
                <a:gd name="T30" fmla="*/ 72 w 135"/>
                <a:gd name="T31" fmla="*/ 44 h 74"/>
                <a:gd name="T32" fmla="*/ 78 w 135"/>
                <a:gd name="T33" fmla="*/ 37 h 74"/>
                <a:gd name="T34" fmla="*/ 82 w 135"/>
                <a:gd name="T35" fmla="*/ 32 h 74"/>
                <a:gd name="T36" fmla="*/ 111 w 135"/>
                <a:gd name="T37" fmla="*/ 25 h 74"/>
                <a:gd name="T38" fmla="*/ 112 w 135"/>
                <a:gd name="T39" fmla="*/ 18 h 74"/>
                <a:gd name="T40" fmla="*/ 134 w 135"/>
                <a:gd name="T41" fmla="*/ 10 h 74"/>
                <a:gd name="T42" fmla="*/ 122 w 135"/>
                <a:gd name="T43" fmla="*/ 5 h 74"/>
                <a:gd name="T44" fmla="*/ 114 w 135"/>
                <a:gd name="T45" fmla="*/ 4 h 74"/>
                <a:gd name="T46" fmla="*/ 100 w 135"/>
                <a:gd name="T47" fmla="*/ 4 h 74"/>
                <a:gd name="T48" fmla="*/ 90 w 135"/>
                <a:gd name="T49" fmla="*/ 4 h 74"/>
                <a:gd name="T50" fmla="*/ 78 w 135"/>
                <a:gd name="T51" fmla="*/ 5 h 74"/>
                <a:gd name="T52" fmla="*/ 68 w 135"/>
                <a:gd name="T53" fmla="*/ 8 h 74"/>
                <a:gd name="T54" fmla="*/ 52 w 135"/>
                <a:gd name="T55" fmla="*/ 6 h 74"/>
                <a:gd name="T56" fmla="*/ 48 w 135"/>
                <a:gd name="T57" fmla="*/ 15 h 74"/>
                <a:gd name="T58" fmla="*/ 16 w 135"/>
                <a:gd name="T59" fmla="*/ 14 h 74"/>
                <a:gd name="T60" fmla="*/ 3 w 135"/>
                <a:gd name="T61" fmla="*/ 14 h 74"/>
                <a:gd name="T62" fmla="*/ 4 w 135"/>
                <a:gd name="T63" fmla="*/ 21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35" h="74">
                  <a:moveTo>
                    <a:pt x="4" y="21"/>
                  </a:moveTo>
                  <a:cubicBezTo>
                    <a:pt x="5" y="23"/>
                    <a:pt x="4" y="26"/>
                    <a:pt x="7" y="26"/>
                  </a:cubicBezTo>
                  <a:cubicBezTo>
                    <a:pt x="9" y="26"/>
                    <a:pt x="12" y="23"/>
                    <a:pt x="15" y="23"/>
                  </a:cubicBezTo>
                  <a:cubicBezTo>
                    <a:pt x="17" y="22"/>
                    <a:pt x="19" y="21"/>
                    <a:pt x="21" y="23"/>
                  </a:cubicBezTo>
                  <a:cubicBezTo>
                    <a:pt x="23" y="25"/>
                    <a:pt x="22" y="28"/>
                    <a:pt x="26" y="27"/>
                  </a:cubicBezTo>
                  <a:cubicBezTo>
                    <a:pt x="29" y="27"/>
                    <a:pt x="32" y="25"/>
                    <a:pt x="35" y="25"/>
                  </a:cubicBezTo>
                  <a:cubicBezTo>
                    <a:pt x="37" y="25"/>
                    <a:pt x="39" y="25"/>
                    <a:pt x="41" y="25"/>
                  </a:cubicBezTo>
                  <a:cubicBezTo>
                    <a:pt x="43" y="25"/>
                    <a:pt x="47" y="27"/>
                    <a:pt x="49" y="26"/>
                  </a:cubicBezTo>
                  <a:cubicBezTo>
                    <a:pt x="50" y="26"/>
                    <a:pt x="51" y="25"/>
                    <a:pt x="52" y="25"/>
                  </a:cubicBezTo>
                  <a:cubicBezTo>
                    <a:pt x="56" y="30"/>
                    <a:pt x="46" y="28"/>
                    <a:pt x="44" y="32"/>
                  </a:cubicBezTo>
                  <a:cubicBezTo>
                    <a:pt x="43" y="34"/>
                    <a:pt x="45" y="35"/>
                    <a:pt x="44" y="36"/>
                  </a:cubicBezTo>
                  <a:cubicBezTo>
                    <a:pt x="44" y="41"/>
                    <a:pt x="40" y="37"/>
                    <a:pt x="38" y="35"/>
                  </a:cubicBezTo>
                  <a:cubicBezTo>
                    <a:pt x="36" y="32"/>
                    <a:pt x="35" y="33"/>
                    <a:pt x="31" y="34"/>
                  </a:cubicBezTo>
                  <a:cubicBezTo>
                    <a:pt x="28" y="34"/>
                    <a:pt x="25" y="33"/>
                    <a:pt x="24" y="36"/>
                  </a:cubicBezTo>
                  <a:cubicBezTo>
                    <a:pt x="22" y="41"/>
                    <a:pt x="37" y="44"/>
                    <a:pt x="39" y="47"/>
                  </a:cubicBezTo>
                  <a:cubicBezTo>
                    <a:pt x="36" y="49"/>
                    <a:pt x="32" y="47"/>
                    <a:pt x="28" y="46"/>
                  </a:cubicBezTo>
                  <a:cubicBezTo>
                    <a:pt x="27" y="46"/>
                    <a:pt x="21" y="48"/>
                    <a:pt x="21" y="50"/>
                  </a:cubicBezTo>
                  <a:cubicBezTo>
                    <a:pt x="19" y="54"/>
                    <a:pt x="28" y="54"/>
                    <a:pt x="30" y="56"/>
                  </a:cubicBezTo>
                  <a:cubicBezTo>
                    <a:pt x="32" y="57"/>
                    <a:pt x="31" y="59"/>
                    <a:pt x="31" y="61"/>
                  </a:cubicBezTo>
                  <a:cubicBezTo>
                    <a:pt x="26" y="63"/>
                    <a:pt x="21" y="54"/>
                    <a:pt x="17" y="60"/>
                  </a:cubicBezTo>
                  <a:cubicBezTo>
                    <a:pt x="15" y="62"/>
                    <a:pt x="12" y="65"/>
                    <a:pt x="12" y="67"/>
                  </a:cubicBezTo>
                  <a:cubicBezTo>
                    <a:pt x="11" y="73"/>
                    <a:pt x="19" y="71"/>
                    <a:pt x="22" y="71"/>
                  </a:cubicBezTo>
                  <a:cubicBezTo>
                    <a:pt x="25" y="71"/>
                    <a:pt x="28" y="70"/>
                    <a:pt x="31" y="70"/>
                  </a:cubicBezTo>
                  <a:cubicBezTo>
                    <a:pt x="33" y="69"/>
                    <a:pt x="35" y="68"/>
                    <a:pt x="38" y="69"/>
                  </a:cubicBezTo>
                  <a:cubicBezTo>
                    <a:pt x="40" y="70"/>
                    <a:pt x="43" y="74"/>
                    <a:pt x="47" y="73"/>
                  </a:cubicBezTo>
                  <a:cubicBezTo>
                    <a:pt x="49" y="72"/>
                    <a:pt x="49" y="71"/>
                    <a:pt x="51" y="70"/>
                  </a:cubicBezTo>
                  <a:cubicBezTo>
                    <a:pt x="52" y="70"/>
                    <a:pt x="53" y="70"/>
                    <a:pt x="54" y="70"/>
                  </a:cubicBezTo>
                  <a:cubicBezTo>
                    <a:pt x="57" y="69"/>
                    <a:pt x="61" y="68"/>
                    <a:pt x="60" y="65"/>
                  </a:cubicBezTo>
                  <a:cubicBezTo>
                    <a:pt x="57" y="64"/>
                    <a:pt x="52" y="64"/>
                    <a:pt x="49" y="64"/>
                  </a:cubicBezTo>
                  <a:cubicBezTo>
                    <a:pt x="47" y="60"/>
                    <a:pt x="53" y="60"/>
                    <a:pt x="55" y="60"/>
                  </a:cubicBezTo>
                  <a:cubicBezTo>
                    <a:pt x="59" y="59"/>
                    <a:pt x="59" y="55"/>
                    <a:pt x="63" y="53"/>
                  </a:cubicBezTo>
                  <a:cubicBezTo>
                    <a:pt x="65" y="51"/>
                    <a:pt x="78" y="50"/>
                    <a:pt x="72" y="44"/>
                  </a:cubicBezTo>
                  <a:cubicBezTo>
                    <a:pt x="71" y="42"/>
                    <a:pt x="66" y="43"/>
                    <a:pt x="66" y="41"/>
                  </a:cubicBezTo>
                  <a:cubicBezTo>
                    <a:pt x="66" y="38"/>
                    <a:pt x="75" y="37"/>
                    <a:pt x="78" y="37"/>
                  </a:cubicBezTo>
                  <a:cubicBezTo>
                    <a:pt x="79" y="37"/>
                    <a:pt x="80" y="38"/>
                    <a:pt x="81" y="37"/>
                  </a:cubicBezTo>
                  <a:cubicBezTo>
                    <a:pt x="83" y="35"/>
                    <a:pt x="81" y="33"/>
                    <a:pt x="82" y="32"/>
                  </a:cubicBezTo>
                  <a:cubicBezTo>
                    <a:pt x="84" y="31"/>
                    <a:pt x="89" y="33"/>
                    <a:pt x="91" y="33"/>
                  </a:cubicBezTo>
                  <a:cubicBezTo>
                    <a:pt x="98" y="32"/>
                    <a:pt x="104" y="26"/>
                    <a:pt x="111" y="25"/>
                  </a:cubicBezTo>
                  <a:cubicBezTo>
                    <a:pt x="112" y="24"/>
                    <a:pt x="118" y="24"/>
                    <a:pt x="119" y="21"/>
                  </a:cubicBezTo>
                  <a:cubicBezTo>
                    <a:pt x="120" y="18"/>
                    <a:pt x="114" y="20"/>
                    <a:pt x="112" y="18"/>
                  </a:cubicBezTo>
                  <a:cubicBezTo>
                    <a:pt x="109" y="15"/>
                    <a:pt x="121" y="13"/>
                    <a:pt x="124" y="13"/>
                  </a:cubicBezTo>
                  <a:cubicBezTo>
                    <a:pt x="126" y="13"/>
                    <a:pt x="135" y="14"/>
                    <a:pt x="134" y="10"/>
                  </a:cubicBezTo>
                  <a:cubicBezTo>
                    <a:pt x="134" y="6"/>
                    <a:pt x="129" y="6"/>
                    <a:pt x="127" y="6"/>
                  </a:cubicBezTo>
                  <a:cubicBezTo>
                    <a:pt x="125" y="6"/>
                    <a:pt x="123" y="5"/>
                    <a:pt x="122" y="5"/>
                  </a:cubicBezTo>
                  <a:cubicBezTo>
                    <a:pt x="122" y="4"/>
                    <a:pt x="122" y="4"/>
                    <a:pt x="122" y="4"/>
                  </a:cubicBezTo>
                  <a:cubicBezTo>
                    <a:pt x="120" y="5"/>
                    <a:pt x="116" y="4"/>
                    <a:pt x="114" y="4"/>
                  </a:cubicBezTo>
                  <a:cubicBezTo>
                    <a:pt x="110" y="4"/>
                    <a:pt x="107" y="5"/>
                    <a:pt x="104" y="5"/>
                  </a:cubicBezTo>
                  <a:cubicBezTo>
                    <a:pt x="103" y="5"/>
                    <a:pt x="101" y="5"/>
                    <a:pt x="100" y="4"/>
                  </a:cubicBezTo>
                  <a:cubicBezTo>
                    <a:pt x="99" y="3"/>
                    <a:pt x="99" y="2"/>
                    <a:pt x="98" y="2"/>
                  </a:cubicBezTo>
                  <a:cubicBezTo>
                    <a:pt x="95" y="0"/>
                    <a:pt x="91" y="1"/>
                    <a:pt x="90" y="4"/>
                  </a:cubicBezTo>
                  <a:cubicBezTo>
                    <a:pt x="88" y="4"/>
                    <a:pt x="85" y="3"/>
                    <a:pt x="83" y="3"/>
                  </a:cubicBezTo>
                  <a:cubicBezTo>
                    <a:pt x="81" y="3"/>
                    <a:pt x="80" y="5"/>
                    <a:pt x="78" y="5"/>
                  </a:cubicBezTo>
                  <a:cubicBezTo>
                    <a:pt x="75" y="6"/>
                    <a:pt x="72" y="1"/>
                    <a:pt x="68" y="2"/>
                  </a:cubicBezTo>
                  <a:cubicBezTo>
                    <a:pt x="67" y="3"/>
                    <a:pt x="67" y="6"/>
                    <a:pt x="68" y="8"/>
                  </a:cubicBezTo>
                  <a:cubicBezTo>
                    <a:pt x="65" y="8"/>
                    <a:pt x="65" y="7"/>
                    <a:pt x="62" y="6"/>
                  </a:cubicBezTo>
                  <a:cubicBezTo>
                    <a:pt x="60" y="5"/>
                    <a:pt x="55" y="6"/>
                    <a:pt x="52" y="6"/>
                  </a:cubicBezTo>
                  <a:cubicBezTo>
                    <a:pt x="51" y="6"/>
                    <a:pt x="48" y="6"/>
                    <a:pt x="46" y="8"/>
                  </a:cubicBezTo>
                  <a:cubicBezTo>
                    <a:pt x="44" y="11"/>
                    <a:pt x="48" y="12"/>
                    <a:pt x="48" y="15"/>
                  </a:cubicBezTo>
                  <a:cubicBezTo>
                    <a:pt x="46" y="21"/>
                    <a:pt x="37" y="12"/>
                    <a:pt x="35" y="12"/>
                  </a:cubicBezTo>
                  <a:cubicBezTo>
                    <a:pt x="29" y="10"/>
                    <a:pt x="22" y="14"/>
                    <a:pt x="16" y="14"/>
                  </a:cubicBezTo>
                  <a:cubicBezTo>
                    <a:pt x="14" y="14"/>
                    <a:pt x="12" y="14"/>
                    <a:pt x="10" y="14"/>
                  </a:cubicBezTo>
                  <a:cubicBezTo>
                    <a:pt x="8" y="15"/>
                    <a:pt x="5" y="14"/>
                    <a:pt x="3" y="14"/>
                  </a:cubicBezTo>
                  <a:cubicBezTo>
                    <a:pt x="2" y="15"/>
                    <a:pt x="1" y="16"/>
                    <a:pt x="0" y="17"/>
                  </a:cubicBezTo>
                  <a:cubicBezTo>
                    <a:pt x="0" y="20"/>
                    <a:pt x="3" y="19"/>
                    <a:pt x="4" y="21"/>
                  </a:cubicBezTo>
                  <a:close/>
                </a:path>
              </a:pathLst>
            </a:custGeom>
            <a:solidFill>
              <a:srgbClr val="F1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3" name="Freeform 48"/>
            <p:cNvSpPr/>
            <p:nvPr/>
          </p:nvSpPr>
          <p:spPr bwMode="auto">
            <a:xfrm>
              <a:off x="4106863" y="1903413"/>
              <a:ext cx="215900" cy="160338"/>
            </a:xfrm>
            <a:custGeom>
              <a:avLst/>
              <a:gdLst>
                <a:gd name="T0" fmla="*/ 7 w 51"/>
                <a:gd name="T1" fmla="*/ 20 h 38"/>
                <a:gd name="T2" fmla="*/ 17 w 51"/>
                <a:gd name="T3" fmla="*/ 20 h 38"/>
                <a:gd name="T4" fmla="*/ 16 w 51"/>
                <a:gd name="T5" fmla="*/ 23 h 38"/>
                <a:gd name="T6" fmla="*/ 14 w 51"/>
                <a:gd name="T7" fmla="*/ 28 h 38"/>
                <a:gd name="T8" fmla="*/ 19 w 51"/>
                <a:gd name="T9" fmla="*/ 29 h 38"/>
                <a:gd name="T10" fmla="*/ 21 w 51"/>
                <a:gd name="T11" fmla="*/ 33 h 38"/>
                <a:gd name="T12" fmla="*/ 40 w 51"/>
                <a:gd name="T13" fmla="*/ 28 h 38"/>
                <a:gd name="T14" fmla="*/ 44 w 51"/>
                <a:gd name="T15" fmla="*/ 25 h 38"/>
                <a:gd name="T16" fmla="*/ 47 w 51"/>
                <a:gd name="T17" fmla="*/ 25 h 38"/>
                <a:gd name="T18" fmla="*/ 49 w 51"/>
                <a:gd name="T19" fmla="*/ 20 h 38"/>
                <a:gd name="T20" fmla="*/ 46 w 51"/>
                <a:gd name="T21" fmla="*/ 18 h 38"/>
                <a:gd name="T22" fmla="*/ 46 w 51"/>
                <a:gd name="T23" fmla="*/ 15 h 38"/>
                <a:gd name="T24" fmla="*/ 38 w 51"/>
                <a:gd name="T25" fmla="*/ 13 h 38"/>
                <a:gd name="T26" fmla="*/ 28 w 51"/>
                <a:gd name="T27" fmla="*/ 8 h 38"/>
                <a:gd name="T28" fmla="*/ 25 w 51"/>
                <a:gd name="T29" fmla="*/ 3 h 38"/>
                <a:gd name="T30" fmla="*/ 20 w 51"/>
                <a:gd name="T31" fmla="*/ 1 h 38"/>
                <a:gd name="T32" fmla="*/ 21 w 51"/>
                <a:gd name="T33" fmla="*/ 0 h 38"/>
                <a:gd name="T34" fmla="*/ 17 w 51"/>
                <a:gd name="T35" fmla="*/ 4 h 38"/>
                <a:gd name="T36" fmla="*/ 10 w 51"/>
                <a:gd name="T37" fmla="*/ 9 h 38"/>
                <a:gd name="T38" fmla="*/ 7 w 51"/>
                <a:gd name="T39" fmla="*/ 20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1" h="38">
                  <a:moveTo>
                    <a:pt x="7" y="20"/>
                  </a:moveTo>
                  <a:cubicBezTo>
                    <a:pt x="10" y="21"/>
                    <a:pt x="14" y="19"/>
                    <a:pt x="17" y="20"/>
                  </a:cubicBezTo>
                  <a:cubicBezTo>
                    <a:pt x="21" y="21"/>
                    <a:pt x="18" y="22"/>
                    <a:pt x="16" y="23"/>
                  </a:cubicBezTo>
                  <a:cubicBezTo>
                    <a:pt x="15" y="24"/>
                    <a:pt x="13" y="26"/>
                    <a:pt x="14" y="28"/>
                  </a:cubicBezTo>
                  <a:cubicBezTo>
                    <a:pt x="15" y="29"/>
                    <a:pt x="18" y="28"/>
                    <a:pt x="19" y="29"/>
                  </a:cubicBezTo>
                  <a:cubicBezTo>
                    <a:pt x="21" y="30"/>
                    <a:pt x="20" y="31"/>
                    <a:pt x="21" y="33"/>
                  </a:cubicBezTo>
                  <a:cubicBezTo>
                    <a:pt x="27" y="38"/>
                    <a:pt x="35" y="31"/>
                    <a:pt x="40" y="28"/>
                  </a:cubicBezTo>
                  <a:cubicBezTo>
                    <a:pt x="41" y="27"/>
                    <a:pt x="42" y="26"/>
                    <a:pt x="44" y="25"/>
                  </a:cubicBezTo>
                  <a:cubicBezTo>
                    <a:pt x="45" y="25"/>
                    <a:pt x="46" y="25"/>
                    <a:pt x="47" y="25"/>
                  </a:cubicBezTo>
                  <a:cubicBezTo>
                    <a:pt x="49" y="24"/>
                    <a:pt x="51" y="22"/>
                    <a:pt x="49" y="20"/>
                  </a:cubicBezTo>
                  <a:cubicBezTo>
                    <a:pt x="48" y="19"/>
                    <a:pt x="47" y="19"/>
                    <a:pt x="46" y="18"/>
                  </a:cubicBezTo>
                  <a:cubicBezTo>
                    <a:pt x="46" y="17"/>
                    <a:pt x="46" y="16"/>
                    <a:pt x="46" y="15"/>
                  </a:cubicBezTo>
                  <a:cubicBezTo>
                    <a:pt x="44" y="12"/>
                    <a:pt x="41" y="14"/>
                    <a:pt x="38" y="13"/>
                  </a:cubicBezTo>
                  <a:cubicBezTo>
                    <a:pt x="35" y="13"/>
                    <a:pt x="30" y="10"/>
                    <a:pt x="28" y="8"/>
                  </a:cubicBezTo>
                  <a:cubicBezTo>
                    <a:pt x="26" y="6"/>
                    <a:pt x="26" y="4"/>
                    <a:pt x="25" y="3"/>
                  </a:cubicBezTo>
                  <a:cubicBezTo>
                    <a:pt x="23" y="2"/>
                    <a:pt x="22" y="1"/>
                    <a:pt x="20" y="1"/>
                  </a:cubicBezTo>
                  <a:cubicBezTo>
                    <a:pt x="21" y="0"/>
                    <a:pt x="21" y="0"/>
                    <a:pt x="21" y="0"/>
                  </a:cubicBezTo>
                  <a:cubicBezTo>
                    <a:pt x="19" y="1"/>
                    <a:pt x="18" y="3"/>
                    <a:pt x="17" y="4"/>
                  </a:cubicBezTo>
                  <a:cubicBezTo>
                    <a:pt x="13" y="6"/>
                    <a:pt x="12" y="4"/>
                    <a:pt x="10" y="9"/>
                  </a:cubicBezTo>
                  <a:cubicBezTo>
                    <a:pt x="9" y="12"/>
                    <a:pt x="0" y="17"/>
                    <a:pt x="7" y="20"/>
                  </a:cubicBezTo>
                  <a:close/>
                </a:path>
              </a:pathLst>
            </a:custGeom>
            <a:solidFill>
              <a:srgbClr val="F1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 name="Freeform 49"/>
            <p:cNvSpPr/>
            <p:nvPr/>
          </p:nvSpPr>
          <p:spPr bwMode="auto">
            <a:xfrm>
              <a:off x="4076700" y="2022475"/>
              <a:ext cx="68262" cy="50800"/>
            </a:xfrm>
            <a:custGeom>
              <a:avLst/>
              <a:gdLst>
                <a:gd name="T0" fmla="*/ 4 w 16"/>
                <a:gd name="T1" fmla="*/ 6 h 12"/>
                <a:gd name="T2" fmla="*/ 6 w 16"/>
                <a:gd name="T3" fmla="*/ 10 h 12"/>
                <a:gd name="T4" fmla="*/ 15 w 16"/>
                <a:gd name="T5" fmla="*/ 8 h 12"/>
                <a:gd name="T6" fmla="*/ 13 w 16"/>
                <a:gd name="T7" fmla="*/ 2 h 12"/>
                <a:gd name="T8" fmla="*/ 14 w 16"/>
                <a:gd name="T9" fmla="*/ 2 h 12"/>
                <a:gd name="T10" fmla="*/ 14 w 16"/>
                <a:gd name="T11" fmla="*/ 2 h 12"/>
                <a:gd name="T12" fmla="*/ 9 w 16"/>
                <a:gd name="T13" fmla="*/ 1 h 12"/>
                <a:gd name="T14" fmla="*/ 5 w 16"/>
                <a:gd name="T15" fmla="*/ 0 h 12"/>
                <a:gd name="T16" fmla="*/ 1 w 16"/>
                <a:gd name="T17" fmla="*/ 3 h 12"/>
                <a:gd name="T18" fmla="*/ 4 w 16"/>
                <a:gd name="T19" fmla="*/ 6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 h="12">
                  <a:moveTo>
                    <a:pt x="4" y="6"/>
                  </a:moveTo>
                  <a:cubicBezTo>
                    <a:pt x="6" y="8"/>
                    <a:pt x="4" y="9"/>
                    <a:pt x="6" y="10"/>
                  </a:cubicBezTo>
                  <a:cubicBezTo>
                    <a:pt x="10" y="12"/>
                    <a:pt x="12" y="7"/>
                    <a:pt x="15" y="8"/>
                  </a:cubicBezTo>
                  <a:cubicBezTo>
                    <a:pt x="16" y="5"/>
                    <a:pt x="15" y="4"/>
                    <a:pt x="13" y="2"/>
                  </a:cubicBezTo>
                  <a:cubicBezTo>
                    <a:pt x="14" y="2"/>
                    <a:pt x="14" y="2"/>
                    <a:pt x="14" y="2"/>
                  </a:cubicBezTo>
                  <a:cubicBezTo>
                    <a:pt x="14" y="2"/>
                    <a:pt x="14" y="2"/>
                    <a:pt x="14" y="2"/>
                  </a:cubicBezTo>
                  <a:cubicBezTo>
                    <a:pt x="13" y="1"/>
                    <a:pt x="11" y="1"/>
                    <a:pt x="9" y="1"/>
                  </a:cubicBezTo>
                  <a:cubicBezTo>
                    <a:pt x="8" y="1"/>
                    <a:pt x="7" y="1"/>
                    <a:pt x="5" y="0"/>
                  </a:cubicBezTo>
                  <a:cubicBezTo>
                    <a:pt x="3" y="0"/>
                    <a:pt x="0" y="0"/>
                    <a:pt x="1" y="3"/>
                  </a:cubicBezTo>
                  <a:cubicBezTo>
                    <a:pt x="1" y="5"/>
                    <a:pt x="3" y="5"/>
                    <a:pt x="4" y="6"/>
                  </a:cubicBezTo>
                  <a:close/>
                </a:path>
              </a:pathLst>
            </a:custGeom>
            <a:solidFill>
              <a:srgbClr val="F1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5" name="Freeform 50"/>
            <p:cNvSpPr/>
            <p:nvPr/>
          </p:nvSpPr>
          <p:spPr bwMode="auto">
            <a:xfrm>
              <a:off x="3941763" y="1987550"/>
              <a:ext cx="122237" cy="73025"/>
            </a:xfrm>
            <a:custGeom>
              <a:avLst/>
              <a:gdLst>
                <a:gd name="T0" fmla="*/ 8 w 29"/>
                <a:gd name="T1" fmla="*/ 9 h 17"/>
                <a:gd name="T2" fmla="*/ 2 w 29"/>
                <a:gd name="T3" fmla="*/ 13 h 17"/>
                <a:gd name="T4" fmla="*/ 13 w 29"/>
                <a:gd name="T5" fmla="*/ 14 h 17"/>
                <a:gd name="T6" fmla="*/ 16 w 29"/>
                <a:gd name="T7" fmla="*/ 13 h 17"/>
                <a:gd name="T8" fmla="*/ 18 w 29"/>
                <a:gd name="T9" fmla="*/ 15 h 17"/>
                <a:gd name="T10" fmla="*/ 24 w 29"/>
                <a:gd name="T11" fmla="*/ 17 h 17"/>
                <a:gd name="T12" fmla="*/ 26 w 29"/>
                <a:gd name="T13" fmla="*/ 10 h 17"/>
                <a:gd name="T14" fmla="*/ 18 w 29"/>
                <a:gd name="T15" fmla="*/ 7 h 17"/>
                <a:gd name="T16" fmla="*/ 19 w 29"/>
                <a:gd name="T17" fmla="*/ 7 h 17"/>
                <a:gd name="T18" fmla="*/ 16 w 29"/>
                <a:gd name="T19" fmla="*/ 6 h 17"/>
                <a:gd name="T20" fmla="*/ 12 w 29"/>
                <a:gd name="T21" fmla="*/ 4 h 17"/>
                <a:gd name="T22" fmla="*/ 5 w 29"/>
                <a:gd name="T23" fmla="*/ 0 h 17"/>
                <a:gd name="T24" fmla="*/ 1 w 29"/>
                <a:gd name="T25" fmla="*/ 5 h 17"/>
                <a:gd name="T26" fmla="*/ 8 w 29"/>
                <a:gd name="T27" fmla="*/ 9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9" h="17">
                  <a:moveTo>
                    <a:pt x="8" y="9"/>
                  </a:moveTo>
                  <a:cubicBezTo>
                    <a:pt x="6" y="10"/>
                    <a:pt x="2" y="10"/>
                    <a:pt x="2" y="13"/>
                  </a:cubicBezTo>
                  <a:cubicBezTo>
                    <a:pt x="3" y="14"/>
                    <a:pt x="11" y="14"/>
                    <a:pt x="13" y="14"/>
                  </a:cubicBezTo>
                  <a:cubicBezTo>
                    <a:pt x="13" y="13"/>
                    <a:pt x="15" y="13"/>
                    <a:pt x="16" y="13"/>
                  </a:cubicBezTo>
                  <a:cubicBezTo>
                    <a:pt x="17" y="13"/>
                    <a:pt x="17" y="14"/>
                    <a:pt x="18" y="15"/>
                  </a:cubicBezTo>
                  <a:cubicBezTo>
                    <a:pt x="19" y="16"/>
                    <a:pt x="22" y="17"/>
                    <a:pt x="24" y="17"/>
                  </a:cubicBezTo>
                  <a:cubicBezTo>
                    <a:pt x="27" y="16"/>
                    <a:pt x="29" y="13"/>
                    <a:pt x="26" y="10"/>
                  </a:cubicBezTo>
                  <a:cubicBezTo>
                    <a:pt x="25" y="9"/>
                    <a:pt x="20" y="8"/>
                    <a:pt x="18" y="7"/>
                  </a:cubicBezTo>
                  <a:cubicBezTo>
                    <a:pt x="19" y="7"/>
                    <a:pt x="19" y="7"/>
                    <a:pt x="19" y="7"/>
                  </a:cubicBezTo>
                  <a:cubicBezTo>
                    <a:pt x="19" y="6"/>
                    <a:pt x="17" y="6"/>
                    <a:pt x="16" y="6"/>
                  </a:cubicBezTo>
                  <a:cubicBezTo>
                    <a:pt x="14" y="5"/>
                    <a:pt x="14" y="5"/>
                    <a:pt x="12" y="4"/>
                  </a:cubicBezTo>
                  <a:cubicBezTo>
                    <a:pt x="10" y="2"/>
                    <a:pt x="9" y="0"/>
                    <a:pt x="5" y="0"/>
                  </a:cubicBezTo>
                  <a:cubicBezTo>
                    <a:pt x="3" y="1"/>
                    <a:pt x="0" y="3"/>
                    <a:pt x="1" y="5"/>
                  </a:cubicBezTo>
                  <a:cubicBezTo>
                    <a:pt x="3" y="7"/>
                    <a:pt x="8" y="6"/>
                    <a:pt x="8" y="9"/>
                  </a:cubicBezTo>
                  <a:close/>
                </a:path>
              </a:pathLst>
            </a:custGeom>
            <a:solidFill>
              <a:srgbClr val="F1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6" name="Freeform 51"/>
            <p:cNvSpPr/>
            <p:nvPr/>
          </p:nvSpPr>
          <p:spPr bwMode="auto">
            <a:xfrm>
              <a:off x="4170363" y="2106613"/>
              <a:ext cx="0" cy="4763"/>
            </a:xfrm>
            <a:custGeom>
              <a:avLst/>
              <a:gdLst>
                <a:gd name="T0" fmla="*/ 1 h 1"/>
                <a:gd name="T1" fmla="*/ 0 h 1"/>
                <a:gd name="T2" fmla="*/ 1 h 1"/>
                <a:gd name="T3" fmla="*/ 1 h 1"/>
              </a:gdLst>
              <a:ahLst/>
              <a:cxnLst>
                <a:cxn ang="0">
                  <a:pos x="0" y="T0"/>
                </a:cxn>
                <a:cxn ang="0">
                  <a:pos x="0" y="T1"/>
                </a:cxn>
                <a:cxn ang="0">
                  <a:pos x="0" y="T2"/>
                </a:cxn>
                <a:cxn ang="0">
                  <a:pos x="0" y="T3"/>
                </a:cxn>
              </a:cxnLst>
              <a:rect l="0" t="0" r="r" b="b"/>
              <a:pathLst>
                <a:path h="1">
                  <a:moveTo>
                    <a:pt x="0" y="1"/>
                  </a:moveTo>
                  <a:cubicBezTo>
                    <a:pt x="0" y="0"/>
                    <a:pt x="0" y="0"/>
                    <a:pt x="0" y="0"/>
                  </a:cubicBezTo>
                  <a:cubicBezTo>
                    <a:pt x="0" y="0"/>
                    <a:pt x="0" y="1"/>
                    <a:pt x="0" y="1"/>
                  </a:cubicBezTo>
                  <a:cubicBezTo>
                    <a:pt x="0" y="1"/>
                    <a:pt x="0" y="1"/>
                    <a:pt x="0" y="1"/>
                  </a:cubicBezTo>
                  <a:close/>
                </a:path>
              </a:pathLst>
            </a:custGeom>
            <a:solidFill>
              <a:srgbClr val="F1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7" name="Freeform 52"/>
            <p:cNvSpPr/>
            <p:nvPr/>
          </p:nvSpPr>
          <p:spPr bwMode="auto">
            <a:xfrm>
              <a:off x="4114800" y="2089150"/>
              <a:ext cx="58737" cy="38100"/>
            </a:xfrm>
            <a:custGeom>
              <a:avLst/>
              <a:gdLst>
                <a:gd name="T0" fmla="*/ 11 w 14"/>
                <a:gd name="T1" fmla="*/ 2 h 9"/>
                <a:gd name="T2" fmla="*/ 4 w 14"/>
                <a:gd name="T3" fmla="*/ 1 h 9"/>
                <a:gd name="T4" fmla="*/ 0 w 14"/>
                <a:gd name="T5" fmla="*/ 3 h 9"/>
                <a:gd name="T6" fmla="*/ 6 w 14"/>
                <a:gd name="T7" fmla="*/ 7 h 9"/>
                <a:gd name="T8" fmla="*/ 11 w 14"/>
                <a:gd name="T9" fmla="*/ 8 h 9"/>
                <a:gd name="T10" fmla="*/ 13 w 14"/>
                <a:gd name="T11" fmla="*/ 5 h 9"/>
                <a:gd name="T12" fmla="*/ 13 w 14"/>
                <a:gd name="T13" fmla="*/ 5 h 9"/>
                <a:gd name="T14" fmla="*/ 13 w 14"/>
                <a:gd name="T15" fmla="*/ 5 h 9"/>
                <a:gd name="T16" fmla="*/ 13 w 14"/>
                <a:gd name="T17" fmla="*/ 5 h 9"/>
                <a:gd name="T18" fmla="*/ 11 w 14"/>
                <a:gd name="T19" fmla="*/ 2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 h="9">
                  <a:moveTo>
                    <a:pt x="11" y="2"/>
                  </a:moveTo>
                  <a:cubicBezTo>
                    <a:pt x="8" y="2"/>
                    <a:pt x="5" y="4"/>
                    <a:pt x="4" y="1"/>
                  </a:cubicBezTo>
                  <a:cubicBezTo>
                    <a:pt x="2" y="0"/>
                    <a:pt x="1" y="1"/>
                    <a:pt x="0" y="3"/>
                  </a:cubicBezTo>
                  <a:cubicBezTo>
                    <a:pt x="0" y="6"/>
                    <a:pt x="3" y="7"/>
                    <a:pt x="6" y="7"/>
                  </a:cubicBezTo>
                  <a:cubicBezTo>
                    <a:pt x="7" y="8"/>
                    <a:pt x="9" y="9"/>
                    <a:pt x="11" y="8"/>
                  </a:cubicBezTo>
                  <a:cubicBezTo>
                    <a:pt x="12" y="7"/>
                    <a:pt x="12" y="6"/>
                    <a:pt x="13" y="5"/>
                  </a:cubicBezTo>
                  <a:cubicBezTo>
                    <a:pt x="13" y="5"/>
                    <a:pt x="13" y="5"/>
                    <a:pt x="13" y="5"/>
                  </a:cubicBezTo>
                  <a:cubicBezTo>
                    <a:pt x="13" y="5"/>
                    <a:pt x="13" y="5"/>
                    <a:pt x="13" y="5"/>
                  </a:cubicBezTo>
                  <a:cubicBezTo>
                    <a:pt x="13" y="5"/>
                    <a:pt x="13" y="5"/>
                    <a:pt x="13" y="5"/>
                  </a:cubicBezTo>
                  <a:cubicBezTo>
                    <a:pt x="14" y="3"/>
                    <a:pt x="12" y="3"/>
                    <a:pt x="11" y="2"/>
                  </a:cubicBezTo>
                  <a:close/>
                </a:path>
              </a:pathLst>
            </a:custGeom>
            <a:solidFill>
              <a:srgbClr val="F1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8" name="Freeform 53"/>
            <p:cNvSpPr/>
            <p:nvPr/>
          </p:nvSpPr>
          <p:spPr bwMode="auto">
            <a:xfrm>
              <a:off x="4000500" y="2098675"/>
              <a:ext cx="93662" cy="79375"/>
            </a:xfrm>
            <a:custGeom>
              <a:avLst/>
              <a:gdLst>
                <a:gd name="T0" fmla="*/ 11 w 22"/>
                <a:gd name="T1" fmla="*/ 7 h 19"/>
                <a:gd name="T2" fmla="*/ 5 w 22"/>
                <a:gd name="T3" fmla="*/ 5 h 19"/>
                <a:gd name="T4" fmla="*/ 1 w 22"/>
                <a:gd name="T5" fmla="*/ 10 h 19"/>
                <a:gd name="T6" fmla="*/ 6 w 22"/>
                <a:gd name="T7" fmla="*/ 11 h 19"/>
                <a:gd name="T8" fmla="*/ 8 w 22"/>
                <a:gd name="T9" fmla="*/ 13 h 19"/>
                <a:gd name="T10" fmla="*/ 10 w 22"/>
                <a:gd name="T11" fmla="*/ 17 h 19"/>
                <a:gd name="T12" fmla="*/ 13 w 22"/>
                <a:gd name="T13" fmla="*/ 18 h 19"/>
                <a:gd name="T14" fmla="*/ 21 w 22"/>
                <a:gd name="T15" fmla="*/ 13 h 19"/>
                <a:gd name="T16" fmla="*/ 22 w 22"/>
                <a:gd name="T17" fmla="*/ 6 h 19"/>
                <a:gd name="T18" fmla="*/ 16 w 22"/>
                <a:gd name="T19" fmla="*/ 2 h 19"/>
                <a:gd name="T20" fmla="*/ 11 w 22"/>
                <a:gd name="T21" fmla="*/ 7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2" h="19">
                  <a:moveTo>
                    <a:pt x="11" y="7"/>
                  </a:moveTo>
                  <a:cubicBezTo>
                    <a:pt x="9" y="8"/>
                    <a:pt x="8" y="4"/>
                    <a:pt x="5" y="5"/>
                  </a:cubicBezTo>
                  <a:cubicBezTo>
                    <a:pt x="4" y="5"/>
                    <a:pt x="0" y="9"/>
                    <a:pt x="1" y="10"/>
                  </a:cubicBezTo>
                  <a:cubicBezTo>
                    <a:pt x="1" y="12"/>
                    <a:pt x="4" y="10"/>
                    <a:pt x="6" y="11"/>
                  </a:cubicBezTo>
                  <a:cubicBezTo>
                    <a:pt x="7" y="12"/>
                    <a:pt x="7" y="12"/>
                    <a:pt x="8" y="13"/>
                  </a:cubicBezTo>
                  <a:cubicBezTo>
                    <a:pt x="8" y="15"/>
                    <a:pt x="8" y="16"/>
                    <a:pt x="10" y="17"/>
                  </a:cubicBezTo>
                  <a:cubicBezTo>
                    <a:pt x="10" y="17"/>
                    <a:pt x="12" y="18"/>
                    <a:pt x="13" y="18"/>
                  </a:cubicBezTo>
                  <a:cubicBezTo>
                    <a:pt x="17" y="19"/>
                    <a:pt x="21" y="18"/>
                    <a:pt x="21" y="13"/>
                  </a:cubicBezTo>
                  <a:cubicBezTo>
                    <a:pt x="21" y="12"/>
                    <a:pt x="22" y="8"/>
                    <a:pt x="22" y="6"/>
                  </a:cubicBezTo>
                  <a:cubicBezTo>
                    <a:pt x="18" y="6"/>
                    <a:pt x="21" y="0"/>
                    <a:pt x="16" y="2"/>
                  </a:cubicBezTo>
                  <a:cubicBezTo>
                    <a:pt x="12" y="3"/>
                    <a:pt x="13" y="6"/>
                    <a:pt x="11" y="7"/>
                  </a:cubicBezTo>
                  <a:close/>
                </a:path>
              </a:pathLst>
            </a:custGeom>
            <a:solidFill>
              <a:srgbClr val="F1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9" name="Freeform 54"/>
            <p:cNvSpPr/>
            <p:nvPr/>
          </p:nvSpPr>
          <p:spPr bwMode="auto">
            <a:xfrm>
              <a:off x="4183063" y="2101850"/>
              <a:ext cx="271462" cy="93663"/>
            </a:xfrm>
            <a:custGeom>
              <a:avLst/>
              <a:gdLst>
                <a:gd name="T0" fmla="*/ 23 w 64"/>
                <a:gd name="T1" fmla="*/ 19 h 22"/>
                <a:gd name="T2" fmla="*/ 32 w 64"/>
                <a:gd name="T3" fmla="*/ 20 h 22"/>
                <a:gd name="T4" fmla="*/ 43 w 64"/>
                <a:gd name="T5" fmla="*/ 21 h 22"/>
                <a:gd name="T6" fmla="*/ 50 w 64"/>
                <a:gd name="T7" fmla="*/ 20 h 22"/>
                <a:gd name="T8" fmla="*/ 55 w 64"/>
                <a:gd name="T9" fmla="*/ 20 h 22"/>
                <a:gd name="T10" fmla="*/ 64 w 64"/>
                <a:gd name="T11" fmla="*/ 14 h 22"/>
                <a:gd name="T12" fmla="*/ 47 w 64"/>
                <a:gd name="T13" fmla="*/ 10 h 22"/>
                <a:gd name="T14" fmla="*/ 38 w 64"/>
                <a:gd name="T15" fmla="*/ 12 h 22"/>
                <a:gd name="T16" fmla="*/ 30 w 64"/>
                <a:gd name="T17" fmla="*/ 11 h 22"/>
                <a:gd name="T18" fmla="*/ 25 w 64"/>
                <a:gd name="T19" fmla="*/ 11 h 22"/>
                <a:gd name="T20" fmla="*/ 19 w 64"/>
                <a:gd name="T21" fmla="*/ 11 h 22"/>
                <a:gd name="T22" fmla="*/ 17 w 64"/>
                <a:gd name="T23" fmla="*/ 8 h 22"/>
                <a:gd name="T24" fmla="*/ 14 w 64"/>
                <a:gd name="T25" fmla="*/ 8 h 22"/>
                <a:gd name="T26" fmla="*/ 12 w 64"/>
                <a:gd name="T27" fmla="*/ 6 h 22"/>
                <a:gd name="T28" fmla="*/ 14 w 64"/>
                <a:gd name="T29" fmla="*/ 3 h 22"/>
                <a:gd name="T30" fmla="*/ 3 w 64"/>
                <a:gd name="T31" fmla="*/ 3 h 22"/>
                <a:gd name="T32" fmla="*/ 7 w 64"/>
                <a:gd name="T33" fmla="*/ 9 h 22"/>
                <a:gd name="T34" fmla="*/ 6 w 64"/>
                <a:gd name="T35" fmla="*/ 15 h 22"/>
                <a:gd name="T36" fmla="*/ 10 w 64"/>
                <a:gd name="T37" fmla="*/ 18 h 22"/>
                <a:gd name="T38" fmla="*/ 12 w 64"/>
                <a:gd name="T39" fmla="*/ 21 h 22"/>
                <a:gd name="T40" fmla="*/ 23 w 64"/>
                <a:gd name="T41" fmla="*/ 19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4" h="22">
                  <a:moveTo>
                    <a:pt x="23" y="19"/>
                  </a:moveTo>
                  <a:cubicBezTo>
                    <a:pt x="26" y="19"/>
                    <a:pt x="29" y="20"/>
                    <a:pt x="32" y="20"/>
                  </a:cubicBezTo>
                  <a:cubicBezTo>
                    <a:pt x="36" y="21"/>
                    <a:pt x="39" y="20"/>
                    <a:pt x="43" y="21"/>
                  </a:cubicBezTo>
                  <a:cubicBezTo>
                    <a:pt x="46" y="21"/>
                    <a:pt x="47" y="22"/>
                    <a:pt x="50" y="20"/>
                  </a:cubicBezTo>
                  <a:cubicBezTo>
                    <a:pt x="52" y="20"/>
                    <a:pt x="54" y="20"/>
                    <a:pt x="55" y="20"/>
                  </a:cubicBezTo>
                  <a:cubicBezTo>
                    <a:pt x="60" y="20"/>
                    <a:pt x="64" y="20"/>
                    <a:pt x="64" y="14"/>
                  </a:cubicBezTo>
                  <a:cubicBezTo>
                    <a:pt x="58" y="12"/>
                    <a:pt x="54" y="10"/>
                    <a:pt x="47" y="10"/>
                  </a:cubicBezTo>
                  <a:cubicBezTo>
                    <a:pt x="44" y="10"/>
                    <a:pt x="41" y="11"/>
                    <a:pt x="38" y="12"/>
                  </a:cubicBezTo>
                  <a:cubicBezTo>
                    <a:pt x="35" y="12"/>
                    <a:pt x="33" y="12"/>
                    <a:pt x="30" y="11"/>
                  </a:cubicBezTo>
                  <a:cubicBezTo>
                    <a:pt x="28" y="10"/>
                    <a:pt x="27" y="11"/>
                    <a:pt x="25" y="11"/>
                  </a:cubicBezTo>
                  <a:cubicBezTo>
                    <a:pt x="23" y="12"/>
                    <a:pt x="21" y="13"/>
                    <a:pt x="19" y="11"/>
                  </a:cubicBezTo>
                  <a:cubicBezTo>
                    <a:pt x="18" y="10"/>
                    <a:pt x="19" y="9"/>
                    <a:pt x="17" y="8"/>
                  </a:cubicBezTo>
                  <a:cubicBezTo>
                    <a:pt x="16" y="8"/>
                    <a:pt x="15" y="8"/>
                    <a:pt x="14" y="8"/>
                  </a:cubicBezTo>
                  <a:cubicBezTo>
                    <a:pt x="13" y="9"/>
                    <a:pt x="11" y="8"/>
                    <a:pt x="12" y="6"/>
                  </a:cubicBezTo>
                  <a:cubicBezTo>
                    <a:pt x="12" y="6"/>
                    <a:pt x="14" y="5"/>
                    <a:pt x="14" y="3"/>
                  </a:cubicBezTo>
                  <a:cubicBezTo>
                    <a:pt x="11" y="2"/>
                    <a:pt x="4" y="0"/>
                    <a:pt x="3" y="3"/>
                  </a:cubicBezTo>
                  <a:cubicBezTo>
                    <a:pt x="0" y="7"/>
                    <a:pt x="5" y="7"/>
                    <a:pt x="7" y="9"/>
                  </a:cubicBezTo>
                  <a:cubicBezTo>
                    <a:pt x="7" y="10"/>
                    <a:pt x="6" y="13"/>
                    <a:pt x="6" y="15"/>
                  </a:cubicBezTo>
                  <a:cubicBezTo>
                    <a:pt x="7" y="16"/>
                    <a:pt x="9" y="16"/>
                    <a:pt x="10" y="18"/>
                  </a:cubicBezTo>
                  <a:cubicBezTo>
                    <a:pt x="11" y="19"/>
                    <a:pt x="10" y="20"/>
                    <a:pt x="12" y="21"/>
                  </a:cubicBezTo>
                  <a:cubicBezTo>
                    <a:pt x="15" y="22"/>
                    <a:pt x="20" y="19"/>
                    <a:pt x="23" y="19"/>
                  </a:cubicBezTo>
                  <a:close/>
                </a:path>
              </a:pathLst>
            </a:custGeom>
            <a:solidFill>
              <a:srgbClr val="F1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0" name="Rectangle 55"/>
            <p:cNvSpPr>
              <a:spLocks noChangeArrowheads="1"/>
            </p:cNvSpPr>
            <p:nvPr/>
          </p:nvSpPr>
          <p:spPr bwMode="auto">
            <a:xfrm>
              <a:off x="4237038" y="2136775"/>
              <a:ext cx="4762" cy="1588"/>
            </a:xfrm>
            <a:prstGeom prst="rect">
              <a:avLst/>
            </a:prstGeom>
            <a:solidFill>
              <a:srgbClr val="F1F2F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61" name="Freeform 56"/>
            <p:cNvSpPr/>
            <p:nvPr/>
          </p:nvSpPr>
          <p:spPr bwMode="auto">
            <a:xfrm>
              <a:off x="4241800" y="2136775"/>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1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2" name="Freeform 57"/>
            <p:cNvSpPr/>
            <p:nvPr/>
          </p:nvSpPr>
          <p:spPr bwMode="auto">
            <a:xfrm>
              <a:off x="3992563" y="2208213"/>
              <a:ext cx="130175" cy="111125"/>
            </a:xfrm>
            <a:custGeom>
              <a:avLst/>
              <a:gdLst>
                <a:gd name="T0" fmla="*/ 17 w 31"/>
                <a:gd name="T1" fmla="*/ 24 h 26"/>
                <a:gd name="T2" fmla="*/ 24 w 31"/>
                <a:gd name="T3" fmla="*/ 25 h 26"/>
                <a:gd name="T4" fmla="*/ 27 w 31"/>
                <a:gd name="T5" fmla="*/ 17 h 26"/>
                <a:gd name="T6" fmla="*/ 24 w 31"/>
                <a:gd name="T7" fmla="*/ 10 h 26"/>
                <a:gd name="T8" fmla="*/ 21 w 31"/>
                <a:gd name="T9" fmla="*/ 8 h 26"/>
                <a:gd name="T10" fmla="*/ 25 w 31"/>
                <a:gd name="T11" fmla="*/ 7 h 26"/>
                <a:gd name="T12" fmla="*/ 18 w 31"/>
                <a:gd name="T13" fmla="*/ 2 h 26"/>
                <a:gd name="T14" fmla="*/ 18 w 31"/>
                <a:gd name="T15" fmla="*/ 2 h 26"/>
                <a:gd name="T16" fmla="*/ 18 w 31"/>
                <a:gd name="T17" fmla="*/ 2 h 26"/>
                <a:gd name="T18" fmla="*/ 17 w 31"/>
                <a:gd name="T19" fmla="*/ 2 h 26"/>
                <a:gd name="T20" fmla="*/ 17 w 31"/>
                <a:gd name="T21" fmla="*/ 2 h 26"/>
                <a:gd name="T22" fmla="*/ 10 w 31"/>
                <a:gd name="T23" fmla="*/ 5 h 26"/>
                <a:gd name="T24" fmla="*/ 9 w 31"/>
                <a:gd name="T25" fmla="*/ 11 h 26"/>
                <a:gd name="T26" fmla="*/ 3 w 31"/>
                <a:gd name="T27" fmla="*/ 9 h 26"/>
                <a:gd name="T28" fmla="*/ 15 w 31"/>
                <a:gd name="T29" fmla="*/ 18 h 26"/>
                <a:gd name="T30" fmla="*/ 17 w 31"/>
                <a:gd name="T31" fmla="*/ 24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1" h="26">
                  <a:moveTo>
                    <a:pt x="17" y="24"/>
                  </a:moveTo>
                  <a:cubicBezTo>
                    <a:pt x="19" y="26"/>
                    <a:pt x="22" y="26"/>
                    <a:pt x="24" y="25"/>
                  </a:cubicBezTo>
                  <a:cubicBezTo>
                    <a:pt x="26" y="24"/>
                    <a:pt x="31" y="17"/>
                    <a:pt x="27" y="17"/>
                  </a:cubicBezTo>
                  <a:cubicBezTo>
                    <a:pt x="26" y="13"/>
                    <a:pt x="29" y="12"/>
                    <a:pt x="24" y="10"/>
                  </a:cubicBezTo>
                  <a:cubicBezTo>
                    <a:pt x="23" y="10"/>
                    <a:pt x="21" y="10"/>
                    <a:pt x="21" y="8"/>
                  </a:cubicBezTo>
                  <a:cubicBezTo>
                    <a:pt x="22" y="6"/>
                    <a:pt x="23" y="7"/>
                    <a:pt x="25" y="7"/>
                  </a:cubicBezTo>
                  <a:cubicBezTo>
                    <a:pt x="30" y="3"/>
                    <a:pt x="21" y="0"/>
                    <a:pt x="18" y="2"/>
                  </a:cubicBezTo>
                  <a:cubicBezTo>
                    <a:pt x="18" y="2"/>
                    <a:pt x="18" y="2"/>
                    <a:pt x="18" y="2"/>
                  </a:cubicBezTo>
                  <a:cubicBezTo>
                    <a:pt x="18" y="2"/>
                    <a:pt x="18" y="2"/>
                    <a:pt x="18" y="2"/>
                  </a:cubicBezTo>
                  <a:cubicBezTo>
                    <a:pt x="17" y="2"/>
                    <a:pt x="17" y="2"/>
                    <a:pt x="17" y="2"/>
                  </a:cubicBezTo>
                  <a:cubicBezTo>
                    <a:pt x="17" y="2"/>
                    <a:pt x="17" y="2"/>
                    <a:pt x="17" y="2"/>
                  </a:cubicBezTo>
                  <a:cubicBezTo>
                    <a:pt x="14" y="3"/>
                    <a:pt x="10" y="0"/>
                    <a:pt x="10" y="5"/>
                  </a:cubicBezTo>
                  <a:cubicBezTo>
                    <a:pt x="10" y="8"/>
                    <a:pt x="13" y="8"/>
                    <a:pt x="9" y="11"/>
                  </a:cubicBezTo>
                  <a:cubicBezTo>
                    <a:pt x="7" y="9"/>
                    <a:pt x="5" y="4"/>
                    <a:pt x="3" y="9"/>
                  </a:cubicBezTo>
                  <a:cubicBezTo>
                    <a:pt x="0" y="16"/>
                    <a:pt x="13" y="14"/>
                    <a:pt x="15" y="18"/>
                  </a:cubicBezTo>
                  <a:cubicBezTo>
                    <a:pt x="17" y="21"/>
                    <a:pt x="14" y="22"/>
                    <a:pt x="17" y="24"/>
                  </a:cubicBezTo>
                  <a:close/>
                </a:path>
              </a:pathLst>
            </a:custGeom>
            <a:solidFill>
              <a:srgbClr val="F1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3" name="Freeform 58"/>
            <p:cNvSpPr/>
            <p:nvPr/>
          </p:nvSpPr>
          <p:spPr bwMode="auto">
            <a:xfrm>
              <a:off x="4064000" y="2212975"/>
              <a:ext cx="4762" cy="4763"/>
            </a:xfrm>
            <a:custGeom>
              <a:avLst/>
              <a:gdLst>
                <a:gd name="T0" fmla="*/ 1 w 1"/>
                <a:gd name="T1" fmla="*/ 1 h 1"/>
                <a:gd name="T2" fmla="*/ 1 w 1"/>
                <a:gd name="T3" fmla="*/ 0 h 1"/>
                <a:gd name="T4" fmla="*/ 0 w 1"/>
                <a:gd name="T5" fmla="*/ 1 h 1"/>
                <a:gd name="T6" fmla="*/ 1 w 1"/>
                <a:gd name="T7" fmla="*/ 1 h 1"/>
                <a:gd name="T8" fmla="*/ 1 w 1"/>
                <a:gd name="T9" fmla="*/ 1 h 1"/>
              </a:gdLst>
              <a:ahLst/>
              <a:cxnLst>
                <a:cxn ang="0">
                  <a:pos x="T0" y="T1"/>
                </a:cxn>
                <a:cxn ang="0">
                  <a:pos x="T2" y="T3"/>
                </a:cxn>
                <a:cxn ang="0">
                  <a:pos x="T4" y="T5"/>
                </a:cxn>
                <a:cxn ang="0">
                  <a:pos x="T6" y="T7"/>
                </a:cxn>
                <a:cxn ang="0">
                  <a:pos x="T8" y="T9"/>
                </a:cxn>
              </a:cxnLst>
              <a:rect l="0" t="0" r="r" b="b"/>
              <a:pathLst>
                <a:path w="1" h="1">
                  <a:moveTo>
                    <a:pt x="1" y="1"/>
                  </a:moveTo>
                  <a:cubicBezTo>
                    <a:pt x="1" y="1"/>
                    <a:pt x="1" y="0"/>
                    <a:pt x="1" y="0"/>
                  </a:cubicBezTo>
                  <a:cubicBezTo>
                    <a:pt x="0" y="1"/>
                    <a:pt x="0" y="1"/>
                    <a:pt x="0" y="1"/>
                  </a:cubicBezTo>
                  <a:cubicBezTo>
                    <a:pt x="0" y="1"/>
                    <a:pt x="0" y="1"/>
                    <a:pt x="1" y="1"/>
                  </a:cubicBezTo>
                  <a:cubicBezTo>
                    <a:pt x="1" y="1"/>
                    <a:pt x="1" y="1"/>
                    <a:pt x="1" y="1"/>
                  </a:cubicBezTo>
                  <a:close/>
                </a:path>
              </a:pathLst>
            </a:custGeom>
            <a:solidFill>
              <a:srgbClr val="F1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4" name="Freeform 59"/>
            <p:cNvSpPr/>
            <p:nvPr/>
          </p:nvSpPr>
          <p:spPr bwMode="auto">
            <a:xfrm>
              <a:off x="4135438" y="2200275"/>
              <a:ext cx="106362" cy="88900"/>
            </a:xfrm>
            <a:custGeom>
              <a:avLst/>
              <a:gdLst>
                <a:gd name="T0" fmla="*/ 12 w 25"/>
                <a:gd name="T1" fmla="*/ 14 h 21"/>
                <a:gd name="T2" fmla="*/ 20 w 25"/>
                <a:gd name="T3" fmla="*/ 12 h 21"/>
                <a:gd name="T4" fmla="*/ 21 w 25"/>
                <a:gd name="T5" fmla="*/ 9 h 21"/>
                <a:gd name="T6" fmla="*/ 23 w 25"/>
                <a:gd name="T7" fmla="*/ 6 h 21"/>
                <a:gd name="T8" fmla="*/ 14 w 25"/>
                <a:gd name="T9" fmla="*/ 2 h 21"/>
                <a:gd name="T10" fmla="*/ 8 w 25"/>
                <a:gd name="T11" fmla="*/ 2 h 21"/>
                <a:gd name="T12" fmla="*/ 10 w 25"/>
                <a:gd name="T13" fmla="*/ 1 h 21"/>
                <a:gd name="T14" fmla="*/ 2 w 25"/>
                <a:gd name="T15" fmla="*/ 4 h 21"/>
                <a:gd name="T16" fmla="*/ 1 w 25"/>
                <a:gd name="T17" fmla="*/ 10 h 21"/>
                <a:gd name="T18" fmla="*/ 2 w 25"/>
                <a:gd name="T19" fmla="*/ 14 h 21"/>
                <a:gd name="T20" fmla="*/ 3 w 25"/>
                <a:gd name="T21" fmla="*/ 16 h 21"/>
                <a:gd name="T22" fmla="*/ 4 w 25"/>
                <a:gd name="T23" fmla="*/ 18 h 21"/>
                <a:gd name="T24" fmla="*/ 7 w 25"/>
                <a:gd name="T25" fmla="*/ 20 h 21"/>
                <a:gd name="T26" fmla="*/ 9 w 25"/>
                <a:gd name="T27" fmla="*/ 15 h 21"/>
                <a:gd name="T28" fmla="*/ 12 w 25"/>
                <a:gd name="T29" fmla="*/ 14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5" h="21">
                  <a:moveTo>
                    <a:pt x="12" y="14"/>
                  </a:moveTo>
                  <a:cubicBezTo>
                    <a:pt x="16" y="13"/>
                    <a:pt x="18" y="15"/>
                    <a:pt x="20" y="12"/>
                  </a:cubicBezTo>
                  <a:cubicBezTo>
                    <a:pt x="20" y="11"/>
                    <a:pt x="20" y="10"/>
                    <a:pt x="21" y="9"/>
                  </a:cubicBezTo>
                  <a:cubicBezTo>
                    <a:pt x="22" y="7"/>
                    <a:pt x="23" y="7"/>
                    <a:pt x="23" y="6"/>
                  </a:cubicBezTo>
                  <a:cubicBezTo>
                    <a:pt x="25" y="0"/>
                    <a:pt x="17" y="2"/>
                    <a:pt x="14" y="2"/>
                  </a:cubicBezTo>
                  <a:cubicBezTo>
                    <a:pt x="11" y="3"/>
                    <a:pt x="10" y="2"/>
                    <a:pt x="8" y="2"/>
                  </a:cubicBezTo>
                  <a:cubicBezTo>
                    <a:pt x="10" y="1"/>
                    <a:pt x="10" y="1"/>
                    <a:pt x="10" y="1"/>
                  </a:cubicBezTo>
                  <a:cubicBezTo>
                    <a:pt x="7" y="2"/>
                    <a:pt x="5" y="1"/>
                    <a:pt x="2" y="4"/>
                  </a:cubicBezTo>
                  <a:cubicBezTo>
                    <a:pt x="0" y="6"/>
                    <a:pt x="0" y="8"/>
                    <a:pt x="1" y="10"/>
                  </a:cubicBezTo>
                  <a:cubicBezTo>
                    <a:pt x="1" y="12"/>
                    <a:pt x="1" y="13"/>
                    <a:pt x="2" y="14"/>
                  </a:cubicBezTo>
                  <a:cubicBezTo>
                    <a:pt x="2" y="15"/>
                    <a:pt x="3" y="15"/>
                    <a:pt x="3" y="16"/>
                  </a:cubicBezTo>
                  <a:cubicBezTo>
                    <a:pt x="4" y="16"/>
                    <a:pt x="3" y="18"/>
                    <a:pt x="4" y="18"/>
                  </a:cubicBezTo>
                  <a:cubicBezTo>
                    <a:pt x="4" y="19"/>
                    <a:pt x="6" y="21"/>
                    <a:pt x="7" y="20"/>
                  </a:cubicBezTo>
                  <a:cubicBezTo>
                    <a:pt x="10" y="18"/>
                    <a:pt x="8" y="16"/>
                    <a:pt x="9" y="15"/>
                  </a:cubicBezTo>
                  <a:cubicBezTo>
                    <a:pt x="10" y="14"/>
                    <a:pt x="11" y="14"/>
                    <a:pt x="12" y="14"/>
                  </a:cubicBezTo>
                  <a:close/>
                </a:path>
              </a:pathLst>
            </a:custGeom>
            <a:solidFill>
              <a:srgbClr val="F1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5" name="Freeform 60"/>
            <p:cNvSpPr/>
            <p:nvPr/>
          </p:nvSpPr>
          <p:spPr bwMode="auto">
            <a:xfrm>
              <a:off x="4259263" y="2212975"/>
              <a:ext cx="550862" cy="406400"/>
            </a:xfrm>
            <a:custGeom>
              <a:avLst/>
              <a:gdLst>
                <a:gd name="T0" fmla="*/ 101 w 130"/>
                <a:gd name="T1" fmla="*/ 35 h 96"/>
                <a:gd name="T2" fmla="*/ 93 w 130"/>
                <a:gd name="T3" fmla="*/ 30 h 96"/>
                <a:gd name="T4" fmla="*/ 89 w 130"/>
                <a:gd name="T5" fmla="*/ 26 h 96"/>
                <a:gd name="T6" fmla="*/ 83 w 130"/>
                <a:gd name="T7" fmla="*/ 24 h 96"/>
                <a:gd name="T8" fmla="*/ 70 w 130"/>
                <a:gd name="T9" fmla="*/ 20 h 96"/>
                <a:gd name="T10" fmla="*/ 64 w 130"/>
                <a:gd name="T11" fmla="*/ 14 h 96"/>
                <a:gd name="T12" fmla="*/ 52 w 130"/>
                <a:gd name="T13" fmla="*/ 18 h 96"/>
                <a:gd name="T14" fmla="*/ 45 w 130"/>
                <a:gd name="T15" fmla="*/ 9 h 96"/>
                <a:gd name="T16" fmla="*/ 28 w 130"/>
                <a:gd name="T17" fmla="*/ 3 h 96"/>
                <a:gd name="T18" fmla="*/ 24 w 130"/>
                <a:gd name="T19" fmla="*/ 9 h 96"/>
                <a:gd name="T20" fmla="*/ 22 w 130"/>
                <a:gd name="T21" fmla="*/ 25 h 96"/>
                <a:gd name="T22" fmla="*/ 15 w 130"/>
                <a:gd name="T23" fmla="*/ 15 h 96"/>
                <a:gd name="T24" fmla="*/ 13 w 130"/>
                <a:gd name="T25" fmla="*/ 10 h 96"/>
                <a:gd name="T26" fmla="*/ 17 w 130"/>
                <a:gd name="T27" fmla="*/ 1 h 96"/>
                <a:gd name="T28" fmla="*/ 2 w 130"/>
                <a:gd name="T29" fmla="*/ 9 h 96"/>
                <a:gd name="T30" fmla="*/ 0 w 130"/>
                <a:gd name="T31" fmla="*/ 18 h 96"/>
                <a:gd name="T32" fmla="*/ 11 w 130"/>
                <a:gd name="T33" fmla="*/ 27 h 96"/>
                <a:gd name="T34" fmla="*/ 16 w 130"/>
                <a:gd name="T35" fmla="*/ 32 h 96"/>
                <a:gd name="T36" fmla="*/ 27 w 130"/>
                <a:gd name="T37" fmla="*/ 34 h 96"/>
                <a:gd name="T38" fmla="*/ 38 w 130"/>
                <a:gd name="T39" fmla="*/ 33 h 96"/>
                <a:gd name="T40" fmla="*/ 48 w 130"/>
                <a:gd name="T41" fmla="*/ 28 h 96"/>
                <a:gd name="T42" fmla="*/ 55 w 130"/>
                <a:gd name="T43" fmla="*/ 33 h 96"/>
                <a:gd name="T44" fmla="*/ 62 w 130"/>
                <a:gd name="T45" fmla="*/ 38 h 96"/>
                <a:gd name="T46" fmla="*/ 71 w 130"/>
                <a:gd name="T47" fmla="*/ 43 h 96"/>
                <a:gd name="T48" fmla="*/ 76 w 130"/>
                <a:gd name="T49" fmla="*/ 48 h 96"/>
                <a:gd name="T50" fmla="*/ 81 w 130"/>
                <a:gd name="T51" fmla="*/ 54 h 96"/>
                <a:gd name="T52" fmla="*/ 73 w 130"/>
                <a:gd name="T53" fmla="*/ 64 h 96"/>
                <a:gd name="T54" fmla="*/ 67 w 130"/>
                <a:gd name="T55" fmla="*/ 69 h 96"/>
                <a:gd name="T56" fmla="*/ 55 w 130"/>
                <a:gd name="T57" fmla="*/ 73 h 96"/>
                <a:gd name="T58" fmla="*/ 74 w 130"/>
                <a:gd name="T59" fmla="*/ 75 h 96"/>
                <a:gd name="T60" fmla="*/ 83 w 130"/>
                <a:gd name="T61" fmla="*/ 83 h 96"/>
                <a:gd name="T62" fmla="*/ 90 w 130"/>
                <a:gd name="T63" fmla="*/ 85 h 96"/>
                <a:gd name="T64" fmla="*/ 102 w 130"/>
                <a:gd name="T65" fmla="*/ 93 h 96"/>
                <a:gd name="T66" fmla="*/ 111 w 130"/>
                <a:gd name="T67" fmla="*/ 95 h 96"/>
                <a:gd name="T68" fmla="*/ 100 w 130"/>
                <a:gd name="T69" fmla="*/ 83 h 96"/>
                <a:gd name="T70" fmla="*/ 107 w 130"/>
                <a:gd name="T71" fmla="*/ 82 h 96"/>
                <a:gd name="T72" fmla="*/ 115 w 130"/>
                <a:gd name="T73" fmla="*/ 87 h 96"/>
                <a:gd name="T74" fmla="*/ 112 w 130"/>
                <a:gd name="T75" fmla="*/ 77 h 96"/>
                <a:gd name="T76" fmla="*/ 103 w 130"/>
                <a:gd name="T77" fmla="*/ 67 h 96"/>
                <a:gd name="T78" fmla="*/ 114 w 130"/>
                <a:gd name="T79" fmla="*/ 67 h 96"/>
                <a:gd name="T80" fmla="*/ 122 w 130"/>
                <a:gd name="T81" fmla="*/ 70 h 96"/>
                <a:gd name="T82" fmla="*/ 130 w 130"/>
                <a:gd name="T83" fmla="*/ 62 h 96"/>
                <a:gd name="T84" fmla="*/ 125 w 130"/>
                <a:gd name="T85" fmla="*/ 55 h 96"/>
                <a:gd name="T86" fmla="*/ 120 w 130"/>
                <a:gd name="T87" fmla="*/ 52 h 96"/>
                <a:gd name="T88" fmla="*/ 111 w 130"/>
                <a:gd name="T89" fmla="*/ 51 h 96"/>
                <a:gd name="T90" fmla="*/ 103 w 130"/>
                <a:gd name="T91" fmla="*/ 46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30" h="96">
                  <a:moveTo>
                    <a:pt x="105" y="42"/>
                  </a:moveTo>
                  <a:cubicBezTo>
                    <a:pt x="108" y="39"/>
                    <a:pt x="105" y="35"/>
                    <a:pt x="101" y="35"/>
                  </a:cubicBezTo>
                  <a:cubicBezTo>
                    <a:pt x="101" y="32"/>
                    <a:pt x="100" y="30"/>
                    <a:pt x="98" y="30"/>
                  </a:cubicBezTo>
                  <a:cubicBezTo>
                    <a:pt x="96" y="29"/>
                    <a:pt x="94" y="30"/>
                    <a:pt x="93" y="30"/>
                  </a:cubicBezTo>
                  <a:cubicBezTo>
                    <a:pt x="93" y="29"/>
                    <a:pt x="92" y="28"/>
                    <a:pt x="91" y="27"/>
                  </a:cubicBezTo>
                  <a:cubicBezTo>
                    <a:pt x="91" y="27"/>
                    <a:pt x="90" y="26"/>
                    <a:pt x="89" y="26"/>
                  </a:cubicBezTo>
                  <a:cubicBezTo>
                    <a:pt x="88" y="26"/>
                    <a:pt x="88" y="25"/>
                    <a:pt x="87" y="24"/>
                  </a:cubicBezTo>
                  <a:cubicBezTo>
                    <a:pt x="85" y="24"/>
                    <a:pt x="85" y="24"/>
                    <a:pt x="83" y="24"/>
                  </a:cubicBezTo>
                  <a:cubicBezTo>
                    <a:pt x="81" y="23"/>
                    <a:pt x="81" y="22"/>
                    <a:pt x="77" y="22"/>
                  </a:cubicBezTo>
                  <a:cubicBezTo>
                    <a:pt x="75" y="22"/>
                    <a:pt x="71" y="22"/>
                    <a:pt x="70" y="20"/>
                  </a:cubicBezTo>
                  <a:cubicBezTo>
                    <a:pt x="70" y="18"/>
                    <a:pt x="71" y="17"/>
                    <a:pt x="70" y="16"/>
                  </a:cubicBezTo>
                  <a:cubicBezTo>
                    <a:pt x="69" y="14"/>
                    <a:pt x="65" y="14"/>
                    <a:pt x="64" y="14"/>
                  </a:cubicBezTo>
                  <a:cubicBezTo>
                    <a:pt x="61" y="13"/>
                    <a:pt x="58" y="12"/>
                    <a:pt x="56" y="11"/>
                  </a:cubicBezTo>
                  <a:cubicBezTo>
                    <a:pt x="55" y="12"/>
                    <a:pt x="53" y="18"/>
                    <a:pt x="52" y="18"/>
                  </a:cubicBezTo>
                  <a:cubicBezTo>
                    <a:pt x="49" y="19"/>
                    <a:pt x="50" y="14"/>
                    <a:pt x="46" y="17"/>
                  </a:cubicBezTo>
                  <a:cubicBezTo>
                    <a:pt x="44" y="15"/>
                    <a:pt x="45" y="12"/>
                    <a:pt x="45" y="9"/>
                  </a:cubicBezTo>
                  <a:cubicBezTo>
                    <a:pt x="42" y="9"/>
                    <a:pt x="43" y="5"/>
                    <a:pt x="41" y="3"/>
                  </a:cubicBezTo>
                  <a:cubicBezTo>
                    <a:pt x="37" y="2"/>
                    <a:pt x="32" y="1"/>
                    <a:pt x="28" y="3"/>
                  </a:cubicBezTo>
                  <a:cubicBezTo>
                    <a:pt x="27" y="4"/>
                    <a:pt x="25" y="5"/>
                    <a:pt x="24" y="7"/>
                  </a:cubicBezTo>
                  <a:cubicBezTo>
                    <a:pt x="24" y="7"/>
                    <a:pt x="24" y="8"/>
                    <a:pt x="24" y="9"/>
                  </a:cubicBezTo>
                  <a:cubicBezTo>
                    <a:pt x="23" y="10"/>
                    <a:pt x="21" y="10"/>
                    <a:pt x="21" y="12"/>
                  </a:cubicBezTo>
                  <a:cubicBezTo>
                    <a:pt x="18" y="16"/>
                    <a:pt x="24" y="21"/>
                    <a:pt x="22" y="25"/>
                  </a:cubicBezTo>
                  <a:cubicBezTo>
                    <a:pt x="20" y="29"/>
                    <a:pt x="16" y="21"/>
                    <a:pt x="16" y="19"/>
                  </a:cubicBezTo>
                  <a:cubicBezTo>
                    <a:pt x="15" y="17"/>
                    <a:pt x="16" y="16"/>
                    <a:pt x="15" y="15"/>
                  </a:cubicBezTo>
                  <a:cubicBezTo>
                    <a:pt x="15" y="15"/>
                    <a:pt x="14" y="15"/>
                    <a:pt x="14" y="14"/>
                  </a:cubicBezTo>
                  <a:cubicBezTo>
                    <a:pt x="13" y="13"/>
                    <a:pt x="12" y="12"/>
                    <a:pt x="13" y="10"/>
                  </a:cubicBezTo>
                  <a:cubicBezTo>
                    <a:pt x="14" y="7"/>
                    <a:pt x="17" y="8"/>
                    <a:pt x="18" y="5"/>
                  </a:cubicBezTo>
                  <a:cubicBezTo>
                    <a:pt x="19" y="3"/>
                    <a:pt x="19" y="1"/>
                    <a:pt x="17" y="1"/>
                  </a:cubicBezTo>
                  <a:cubicBezTo>
                    <a:pt x="16" y="1"/>
                    <a:pt x="16" y="1"/>
                    <a:pt x="16" y="1"/>
                  </a:cubicBezTo>
                  <a:cubicBezTo>
                    <a:pt x="11" y="0"/>
                    <a:pt x="4" y="3"/>
                    <a:pt x="2" y="9"/>
                  </a:cubicBezTo>
                  <a:cubicBezTo>
                    <a:pt x="1" y="10"/>
                    <a:pt x="2" y="12"/>
                    <a:pt x="1" y="13"/>
                  </a:cubicBezTo>
                  <a:cubicBezTo>
                    <a:pt x="1" y="15"/>
                    <a:pt x="0" y="15"/>
                    <a:pt x="0" y="18"/>
                  </a:cubicBezTo>
                  <a:cubicBezTo>
                    <a:pt x="0" y="20"/>
                    <a:pt x="2" y="21"/>
                    <a:pt x="2" y="24"/>
                  </a:cubicBezTo>
                  <a:cubicBezTo>
                    <a:pt x="5" y="25"/>
                    <a:pt x="10" y="24"/>
                    <a:pt x="11" y="27"/>
                  </a:cubicBezTo>
                  <a:cubicBezTo>
                    <a:pt x="9" y="27"/>
                    <a:pt x="8" y="28"/>
                    <a:pt x="9" y="30"/>
                  </a:cubicBezTo>
                  <a:cubicBezTo>
                    <a:pt x="10" y="32"/>
                    <a:pt x="15" y="32"/>
                    <a:pt x="16" y="32"/>
                  </a:cubicBezTo>
                  <a:cubicBezTo>
                    <a:pt x="19" y="32"/>
                    <a:pt x="22" y="31"/>
                    <a:pt x="24" y="32"/>
                  </a:cubicBezTo>
                  <a:cubicBezTo>
                    <a:pt x="26" y="33"/>
                    <a:pt x="26" y="34"/>
                    <a:pt x="27" y="34"/>
                  </a:cubicBezTo>
                  <a:cubicBezTo>
                    <a:pt x="29" y="35"/>
                    <a:pt x="30" y="34"/>
                    <a:pt x="32" y="34"/>
                  </a:cubicBezTo>
                  <a:cubicBezTo>
                    <a:pt x="34" y="34"/>
                    <a:pt x="36" y="33"/>
                    <a:pt x="38" y="33"/>
                  </a:cubicBezTo>
                  <a:cubicBezTo>
                    <a:pt x="41" y="33"/>
                    <a:pt x="42" y="34"/>
                    <a:pt x="45" y="34"/>
                  </a:cubicBezTo>
                  <a:cubicBezTo>
                    <a:pt x="52" y="36"/>
                    <a:pt x="44" y="30"/>
                    <a:pt x="48" y="28"/>
                  </a:cubicBezTo>
                  <a:cubicBezTo>
                    <a:pt x="48" y="28"/>
                    <a:pt x="54" y="30"/>
                    <a:pt x="54" y="30"/>
                  </a:cubicBezTo>
                  <a:cubicBezTo>
                    <a:pt x="55" y="31"/>
                    <a:pt x="54" y="33"/>
                    <a:pt x="55" y="33"/>
                  </a:cubicBezTo>
                  <a:cubicBezTo>
                    <a:pt x="56" y="34"/>
                    <a:pt x="58" y="33"/>
                    <a:pt x="59" y="34"/>
                  </a:cubicBezTo>
                  <a:cubicBezTo>
                    <a:pt x="61" y="35"/>
                    <a:pt x="60" y="37"/>
                    <a:pt x="62" y="38"/>
                  </a:cubicBezTo>
                  <a:cubicBezTo>
                    <a:pt x="64" y="40"/>
                    <a:pt x="66" y="40"/>
                    <a:pt x="68" y="41"/>
                  </a:cubicBezTo>
                  <a:cubicBezTo>
                    <a:pt x="70" y="41"/>
                    <a:pt x="70" y="42"/>
                    <a:pt x="71" y="43"/>
                  </a:cubicBezTo>
                  <a:cubicBezTo>
                    <a:pt x="72" y="46"/>
                    <a:pt x="72" y="44"/>
                    <a:pt x="75" y="46"/>
                  </a:cubicBezTo>
                  <a:cubicBezTo>
                    <a:pt x="76" y="47"/>
                    <a:pt x="75" y="48"/>
                    <a:pt x="76" y="48"/>
                  </a:cubicBezTo>
                  <a:cubicBezTo>
                    <a:pt x="77" y="49"/>
                    <a:pt x="77" y="49"/>
                    <a:pt x="78" y="50"/>
                  </a:cubicBezTo>
                  <a:cubicBezTo>
                    <a:pt x="79" y="51"/>
                    <a:pt x="81" y="52"/>
                    <a:pt x="81" y="54"/>
                  </a:cubicBezTo>
                  <a:cubicBezTo>
                    <a:pt x="81" y="55"/>
                    <a:pt x="82" y="56"/>
                    <a:pt x="81" y="57"/>
                  </a:cubicBezTo>
                  <a:cubicBezTo>
                    <a:pt x="78" y="57"/>
                    <a:pt x="71" y="60"/>
                    <a:pt x="73" y="64"/>
                  </a:cubicBezTo>
                  <a:cubicBezTo>
                    <a:pt x="74" y="65"/>
                    <a:pt x="78" y="66"/>
                    <a:pt x="76" y="68"/>
                  </a:cubicBezTo>
                  <a:cubicBezTo>
                    <a:pt x="75" y="70"/>
                    <a:pt x="69" y="69"/>
                    <a:pt x="67" y="69"/>
                  </a:cubicBezTo>
                  <a:cubicBezTo>
                    <a:pt x="64" y="69"/>
                    <a:pt x="63" y="70"/>
                    <a:pt x="61" y="71"/>
                  </a:cubicBezTo>
                  <a:cubicBezTo>
                    <a:pt x="57" y="71"/>
                    <a:pt x="56" y="69"/>
                    <a:pt x="55" y="73"/>
                  </a:cubicBezTo>
                  <a:cubicBezTo>
                    <a:pt x="55" y="75"/>
                    <a:pt x="55" y="77"/>
                    <a:pt x="57" y="79"/>
                  </a:cubicBezTo>
                  <a:cubicBezTo>
                    <a:pt x="62" y="82"/>
                    <a:pt x="69" y="75"/>
                    <a:pt x="74" y="75"/>
                  </a:cubicBezTo>
                  <a:cubicBezTo>
                    <a:pt x="74" y="76"/>
                    <a:pt x="78" y="78"/>
                    <a:pt x="80" y="80"/>
                  </a:cubicBezTo>
                  <a:cubicBezTo>
                    <a:pt x="81" y="81"/>
                    <a:pt x="82" y="83"/>
                    <a:pt x="83" y="83"/>
                  </a:cubicBezTo>
                  <a:cubicBezTo>
                    <a:pt x="84" y="84"/>
                    <a:pt x="86" y="83"/>
                    <a:pt x="87" y="83"/>
                  </a:cubicBezTo>
                  <a:cubicBezTo>
                    <a:pt x="88" y="84"/>
                    <a:pt x="89" y="84"/>
                    <a:pt x="90" y="85"/>
                  </a:cubicBezTo>
                  <a:cubicBezTo>
                    <a:pt x="92" y="85"/>
                    <a:pt x="96" y="84"/>
                    <a:pt x="98" y="85"/>
                  </a:cubicBezTo>
                  <a:cubicBezTo>
                    <a:pt x="100" y="87"/>
                    <a:pt x="99" y="91"/>
                    <a:pt x="102" y="93"/>
                  </a:cubicBezTo>
                  <a:cubicBezTo>
                    <a:pt x="103" y="93"/>
                    <a:pt x="105" y="94"/>
                    <a:pt x="106" y="94"/>
                  </a:cubicBezTo>
                  <a:cubicBezTo>
                    <a:pt x="108" y="95"/>
                    <a:pt x="110" y="96"/>
                    <a:pt x="111" y="95"/>
                  </a:cubicBezTo>
                  <a:cubicBezTo>
                    <a:pt x="116" y="91"/>
                    <a:pt x="107" y="89"/>
                    <a:pt x="105" y="88"/>
                  </a:cubicBezTo>
                  <a:cubicBezTo>
                    <a:pt x="103" y="85"/>
                    <a:pt x="104" y="84"/>
                    <a:pt x="100" y="83"/>
                  </a:cubicBezTo>
                  <a:cubicBezTo>
                    <a:pt x="100" y="83"/>
                    <a:pt x="100" y="82"/>
                    <a:pt x="100" y="82"/>
                  </a:cubicBezTo>
                  <a:cubicBezTo>
                    <a:pt x="102" y="82"/>
                    <a:pt x="105" y="81"/>
                    <a:pt x="107" y="82"/>
                  </a:cubicBezTo>
                  <a:cubicBezTo>
                    <a:pt x="109" y="83"/>
                    <a:pt x="110" y="85"/>
                    <a:pt x="111" y="86"/>
                  </a:cubicBezTo>
                  <a:cubicBezTo>
                    <a:pt x="112" y="86"/>
                    <a:pt x="114" y="87"/>
                    <a:pt x="115" y="87"/>
                  </a:cubicBezTo>
                  <a:cubicBezTo>
                    <a:pt x="119" y="87"/>
                    <a:pt x="120" y="83"/>
                    <a:pt x="118" y="80"/>
                  </a:cubicBezTo>
                  <a:cubicBezTo>
                    <a:pt x="116" y="77"/>
                    <a:pt x="114" y="78"/>
                    <a:pt x="112" y="77"/>
                  </a:cubicBezTo>
                  <a:cubicBezTo>
                    <a:pt x="110" y="76"/>
                    <a:pt x="110" y="74"/>
                    <a:pt x="109" y="72"/>
                  </a:cubicBezTo>
                  <a:cubicBezTo>
                    <a:pt x="107" y="70"/>
                    <a:pt x="104" y="70"/>
                    <a:pt x="103" y="67"/>
                  </a:cubicBezTo>
                  <a:cubicBezTo>
                    <a:pt x="101" y="62"/>
                    <a:pt x="106" y="62"/>
                    <a:pt x="109" y="63"/>
                  </a:cubicBezTo>
                  <a:cubicBezTo>
                    <a:pt x="111" y="64"/>
                    <a:pt x="112" y="66"/>
                    <a:pt x="114" y="67"/>
                  </a:cubicBezTo>
                  <a:cubicBezTo>
                    <a:pt x="115" y="68"/>
                    <a:pt x="117" y="67"/>
                    <a:pt x="118" y="67"/>
                  </a:cubicBezTo>
                  <a:cubicBezTo>
                    <a:pt x="119" y="68"/>
                    <a:pt x="120" y="70"/>
                    <a:pt x="122" y="70"/>
                  </a:cubicBezTo>
                  <a:cubicBezTo>
                    <a:pt x="122" y="71"/>
                    <a:pt x="122" y="71"/>
                    <a:pt x="122" y="71"/>
                  </a:cubicBezTo>
                  <a:cubicBezTo>
                    <a:pt x="126" y="73"/>
                    <a:pt x="130" y="65"/>
                    <a:pt x="130" y="62"/>
                  </a:cubicBezTo>
                  <a:cubicBezTo>
                    <a:pt x="130" y="59"/>
                    <a:pt x="129" y="60"/>
                    <a:pt x="127" y="58"/>
                  </a:cubicBezTo>
                  <a:cubicBezTo>
                    <a:pt x="126" y="57"/>
                    <a:pt x="126" y="56"/>
                    <a:pt x="125" y="55"/>
                  </a:cubicBezTo>
                  <a:cubicBezTo>
                    <a:pt x="124" y="54"/>
                    <a:pt x="124" y="55"/>
                    <a:pt x="123" y="54"/>
                  </a:cubicBezTo>
                  <a:cubicBezTo>
                    <a:pt x="122" y="53"/>
                    <a:pt x="121" y="52"/>
                    <a:pt x="120" y="52"/>
                  </a:cubicBezTo>
                  <a:cubicBezTo>
                    <a:pt x="118" y="51"/>
                    <a:pt x="117" y="50"/>
                    <a:pt x="114" y="51"/>
                  </a:cubicBezTo>
                  <a:cubicBezTo>
                    <a:pt x="113" y="51"/>
                    <a:pt x="112" y="52"/>
                    <a:pt x="111" y="51"/>
                  </a:cubicBezTo>
                  <a:cubicBezTo>
                    <a:pt x="109" y="51"/>
                    <a:pt x="109" y="49"/>
                    <a:pt x="108" y="48"/>
                  </a:cubicBezTo>
                  <a:cubicBezTo>
                    <a:pt x="106" y="46"/>
                    <a:pt x="105" y="47"/>
                    <a:pt x="103" y="46"/>
                  </a:cubicBezTo>
                  <a:cubicBezTo>
                    <a:pt x="99" y="44"/>
                    <a:pt x="103" y="43"/>
                    <a:pt x="105" y="42"/>
                  </a:cubicBezTo>
                  <a:close/>
                </a:path>
              </a:pathLst>
            </a:custGeom>
            <a:solidFill>
              <a:srgbClr val="F1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6" name="Freeform 61"/>
            <p:cNvSpPr/>
            <p:nvPr/>
          </p:nvSpPr>
          <p:spPr bwMode="auto">
            <a:xfrm>
              <a:off x="4513263" y="2411413"/>
              <a:ext cx="46037" cy="42863"/>
            </a:xfrm>
            <a:custGeom>
              <a:avLst/>
              <a:gdLst>
                <a:gd name="T0" fmla="*/ 0 w 11"/>
                <a:gd name="T1" fmla="*/ 5 h 10"/>
                <a:gd name="T2" fmla="*/ 6 w 11"/>
                <a:gd name="T3" fmla="*/ 9 h 10"/>
                <a:gd name="T4" fmla="*/ 4 w 11"/>
                <a:gd name="T5" fmla="*/ 0 h 10"/>
                <a:gd name="T6" fmla="*/ 4 w 11"/>
                <a:gd name="T7" fmla="*/ 0 h 10"/>
                <a:gd name="T8" fmla="*/ 0 w 11"/>
                <a:gd name="T9" fmla="*/ 5 h 10"/>
              </a:gdLst>
              <a:ahLst/>
              <a:cxnLst>
                <a:cxn ang="0">
                  <a:pos x="T0" y="T1"/>
                </a:cxn>
                <a:cxn ang="0">
                  <a:pos x="T2" y="T3"/>
                </a:cxn>
                <a:cxn ang="0">
                  <a:pos x="T4" y="T5"/>
                </a:cxn>
                <a:cxn ang="0">
                  <a:pos x="T6" y="T7"/>
                </a:cxn>
                <a:cxn ang="0">
                  <a:pos x="T8" y="T9"/>
                </a:cxn>
              </a:cxnLst>
              <a:rect l="0" t="0" r="r" b="b"/>
              <a:pathLst>
                <a:path w="11" h="10">
                  <a:moveTo>
                    <a:pt x="0" y="5"/>
                  </a:moveTo>
                  <a:cubicBezTo>
                    <a:pt x="0" y="8"/>
                    <a:pt x="3" y="10"/>
                    <a:pt x="6" y="9"/>
                  </a:cubicBezTo>
                  <a:cubicBezTo>
                    <a:pt x="11" y="6"/>
                    <a:pt x="7" y="2"/>
                    <a:pt x="4" y="0"/>
                  </a:cubicBezTo>
                  <a:cubicBezTo>
                    <a:pt x="4" y="0"/>
                    <a:pt x="4" y="0"/>
                    <a:pt x="4" y="0"/>
                  </a:cubicBezTo>
                  <a:cubicBezTo>
                    <a:pt x="3" y="0"/>
                    <a:pt x="0" y="3"/>
                    <a:pt x="0" y="5"/>
                  </a:cubicBezTo>
                  <a:close/>
                </a:path>
              </a:pathLst>
            </a:custGeom>
            <a:solidFill>
              <a:srgbClr val="F1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7" name="Freeform 62"/>
            <p:cNvSpPr/>
            <p:nvPr/>
          </p:nvSpPr>
          <p:spPr bwMode="auto">
            <a:xfrm>
              <a:off x="4310063" y="2492375"/>
              <a:ext cx="131762" cy="80963"/>
            </a:xfrm>
            <a:custGeom>
              <a:avLst/>
              <a:gdLst>
                <a:gd name="T0" fmla="*/ 0 w 31"/>
                <a:gd name="T1" fmla="*/ 17 h 19"/>
                <a:gd name="T2" fmla="*/ 7 w 31"/>
                <a:gd name="T3" fmla="*/ 17 h 19"/>
                <a:gd name="T4" fmla="*/ 12 w 31"/>
                <a:gd name="T5" fmla="*/ 19 h 19"/>
                <a:gd name="T6" fmla="*/ 21 w 31"/>
                <a:gd name="T7" fmla="*/ 14 h 19"/>
                <a:gd name="T8" fmla="*/ 25 w 31"/>
                <a:gd name="T9" fmla="*/ 17 h 19"/>
                <a:gd name="T10" fmla="*/ 29 w 31"/>
                <a:gd name="T11" fmla="*/ 18 h 19"/>
                <a:gd name="T12" fmla="*/ 30 w 31"/>
                <a:gd name="T13" fmla="*/ 14 h 19"/>
                <a:gd name="T14" fmla="*/ 23 w 31"/>
                <a:gd name="T15" fmla="*/ 9 h 19"/>
                <a:gd name="T16" fmla="*/ 18 w 31"/>
                <a:gd name="T17" fmla="*/ 4 h 19"/>
                <a:gd name="T18" fmla="*/ 10 w 31"/>
                <a:gd name="T19" fmla="*/ 3 h 19"/>
                <a:gd name="T20" fmla="*/ 10 w 31"/>
                <a:gd name="T21" fmla="*/ 3 h 19"/>
                <a:gd name="T22" fmla="*/ 6 w 31"/>
                <a:gd name="T23" fmla="*/ 1 h 19"/>
                <a:gd name="T24" fmla="*/ 5 w 31"/>
                <a:gd name="T25" fmla="*/ 8 h 19"/>
                <a:gd name="T26" fmla="*/ 1 w 31"/>
                <a:gd name="T27" fmla="*/ 11 h 19"/>
                <a:gd name="T28" fmla="*/ 2 w 31"/>
                <a:gd name="T29" fmla="*/ 13 h 19"/>
                <a:gd name="T30" fmla="*/ 0 w 31"/>
                <a:gd name="T31" fmla="*/ 17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1" h="19">
                  <a:moveTo>
                    <a:pt x="0" y="17"/>
                  </a:moveTo>
                  <a:cubicBezTo>
                    <a:pt x="1" y="18"/>
                    <a:pt x="6" y="17"/>
                    <a:pt x="7" y="17"/>
                  </a:cubicBezTo>
                  <a:cubicBezTo>
                    <a:pt x="9" y="18"/>
                    <a:pt x="10" y="19"/>
                    <a:pt x="12" y="19"/>
                  </a:cubicBezTo>
                  <a:cubicBezTo>
                    <a:pt x="15" y="18"/>
                    <a:pt x="16" y="12"/>
                    <a:pt x="21" y="14"/>
                  </a:cubicBezTo>
                  <a:cubicBezTo>
                    <a:pt x="23" y="15"/>
                    <a:pt x="23" y="17"/>
                    <a:pt x="25" y="17"/>
                  </a:cubicBezTo>
                  <a:cubicBezTo>
                    <a:pt x="25" y="17"/>
                    <a:pt x="29" y="18"/>
                    <a:pt x="29" y="18"/>
                  </a:cubicBezTo>
                  <a:cubicBezTo>
                    <a:pt x="30" y="17"/>
                    <a:pt x="31" y="16"/>
                    <a:pt x="30" y="14"/>
                  </a:cubicBezTo>
                  <a:cubicBezTo>
                    <a:pt x="29" y="11"/>
                    <a:pt x="25" y="11"/>
                    <a:pt x="23" y="9"/>
                  </a:cubicBezTo>
                  <a:cubicBezTo>
                    <a:pt x="21" y="8"/>
                    <a:pt x="20" y="5"/>
                    <a:pt x="18" y="4"/>
                  </a:cubicBezTo>
                  <a:cubicBezTo>
                    <a:pt x="15" y="3"/>
                    <a:pt x="12" y="5"/>
                    <a:pt x="10" y="3"/>
                  </a:cubicBezTo>
                  <a:cubicBezTo>
                    <a:pt x="10" y="3"/>
                    <a:pt x="10" y="3"/>
                    <a:pt x="10" y="3"/>
                  </a:cubicBezTo>
                  <a:cubicBezTo>
                    <a:pt x="11" y="0"/>
                    <a:pt x="7" y="1"/>
                    <a:pt x="6" y="1"/>
                  </a:cubicBezTo>
                  <a:cubicBezTo>
                    <a:pt x="5" y="4"/>
                    <a:pt x="6" y="6"/>
                    <a:pt x="5" y="8"/>
                  </a:cubicBezTo>
                  <a:cubicBezTo>
                    <a:pt x="4" y="9"/>
                    <a:pt x="2" y="10"/>
                    <a:pt x="1" y="11"/>
                  </a:cubicBezTo>
                  <a:cubicBezTo>
                    <a:pt x="1" y="12"/>
                    <a:pt x="2" y="13"/>
                    <a:pt x="2" y="13"/>
                  </a:cubicBezTo>
                  <a:cubicBezTo>
                    <a:pt x="1" y="14"/>
                    <a:pt x="0" y="15"/>
                    <a:pt x="0" y="17"/>
                  </a:cubicBezTo>
                  <a:close/>
                </a:path>
              </a:pathLst>
            </a:custGeom>
            <a:solidFill>
              <a:srgbClr val="F1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 name="Freeform 63"/>
            <p:cNvSpPr/>
            <p:nvPr/>
          </p:nvSpPr>
          <p:spPr bwMode="auto">
            <a:xfrm>
              <a:off x="3695700" y="2085975"/>
              <a:ext cx="246062" cy="109538"/>
            </a:xfrm>
            <a:custGeom>
              <a:avLst/>
              <a:gdLst>
                <a:gd name="T0" fmla="*/ 1 w 58"/>
                <a:gd name="T1" fmla="*/ 15 h 26"/>
                <a:gd name="T2" fmla="*/ 2 w 58"/>
                <a:gd name="T3" fmla="*/ 16 h 26"/>
                <a:gd name="T4" fmla="*/ 7 w 58"/>
                <a:gd name="T5" fmla="*/ 20 h 26"/>
                <a:gd name="T6" fmla="*/ 15 w 58"/>
                <a:gd name="T7" fmla="*/ 17 h 26"/>
                <a:gd name="T8" fmla="*/ 26 w 58"/>
                <a:gd name="T9" fmla="*/ 16 h 26"/>
                <a:gd name="T10" fmla="*/ 25 w 58"/>
                <a:gd name="T11" fmla="*/ 19 h 26"/>
                <a:gd name="T12" fmla="*/ 18 w 58"/>
                <a:gd name="T13" fmla="*/ 21 h 26"/>
                <a:gd name="T14" fmla="*/ 26 w 58"/>
                <a:gd name="T15" fmla="*/ 26 h 26"/>
                <a:gd name="T16" fmla="*/ 33 w 58"/>
                <a:gd name="T17" fmla="*/ 23 h 26"/>
                <a:gd name="T18" fmla="*/ 38 w 58"/>
                <a:gd name="T19" fmla="*/ 21 h 26"/>
                <a:gd name="T20" fmla="*/ 44 w 58"/>
                <a:gd name="T21" fmla="*/ 20 h 26"/>
                <a:gd name="T22" fmla="*/ 51 w 58"/>
                <a:gd name="T23" fmla="*/ 20 h 26"/>
                <a:gd name="T24" fmla="*/ 57 w 58"/>
                <a:gd name="T25" fmla="*/ 12 h 26"/>
                <a:gd name="T26" fmla="*/ 57 w 58"/>
                <a:gd name="T27" fmla="*/ 12 h 26"/>
                <a:gd name="T28" fmla="*/ 57 w 58"/>
                <a:gd name="T29" fmla="*/ 12 h 26"/>
                <a:gd name="T30" fmla="*/ 56 w 58"/>
                <a:gd name="T31" fmla="*/ 11 h 26"/>
                <a:gd name="T32" fmla="*/ 56 w 58"/>
                <a:gd name="T33" fmla="*/ 11 h 26"/>
                <a:gd name="T34" fmla="*/ 56 w 58"/>
                <a:gd name="T35" fmla="*/ 8 h 26"/>
                <a:gd name="T36" fmla="*/ 46 w 58"/>
                <a:gd name="T37" fmla="*/ 9 h 26"/>
                <a:gd name="T38" fmla="*/ 43 w 58"/>
                <a:gd name="T39" fmla="*/ 4 h 26"/>
                <a:gd name="T40" fmla="*/ 34 w 58"/>
                <a:gd name="T41" fmla="*/ 8 h 26"/>
                <a:gd name="T42" fmla="*/ 35 w 58"/>
                <a:gd name="T43" fmla="*/ 12 h 26"/>
                <a:gd name="T44" fmla="*/ 30 w 58"/>
                <a:gd name="T45" fmla="*/ 13 h 26"/>
                <a:gd name="T46" fmla="*/ 19 w 58"/>
                <a:gd name="T47" fmla="*/ 8 h 26"/>
                <a:gd name="T48" fmla="*/ 5 w 58"/>
                <a:gd name="T49" fmla="*/ 10 h 26"/>
                <a:gd name="T50" fmla="*/ 1 w 58"/>
                <a:gd name="T51" fmla="*/ 15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8" h="26">
                  <a:moveTo>
                    <a:pt x="1" y="15"/>
                  </a:moveTo>
                  <a:cubicBezTo>
                    <a:pt x="1" y="16"/>
                    <a:pt x="2" y="15"/>
                    <a:pt x="2" y="16"/>
                  </a:cubicBezTo>
                  <a:cubicBezTo>
                    <a:pt x="3" y="16"/>
                    <a:pt x="6" y="19"/>
                    <a:pt x="7" y="20"/>
                  </a:cubicBezTo>
                  <a:cubicBezTo>
                    <a:pt x="10" y="20"/>
                    <a:pt x="13" y="18"/>
                    <a:pt x="15" y="17"/>
                  </a:cubicBezTo>
                  <a:cubicBezTo>
                    <a:pt x="18" y="16"/>
                    <a:pt x="24" y="14"/>
                    <a:pt x="26" y="16"/>
                  </a:cubicBezTo>
                  <a:cubicBezTo>
                    <a:pt x="28" y="18"/>
                    <a:pt x="26" y="19"/>
                    <a:pt x="25" y="19"/>
                  </a:cubicBezTo>
                  <a:cubicBezTo>
                    <a:pt x="22" y="20"/>
                    <a:pt x="20" y="18"/>
                    <a:pt x="18" y="21"/>
                  </a:cubicBezTo>
                  <a:cubicBezTo>
                    <a:pt x="21" y="24"/>
                    <a:pt x="23" y="26"/>
                    <a:pt x="26" y="26"/>
                  </a:cubicBezTo>
                  <a:cubicBezTo>
                    <a:pt x="29" y="26"/>
                    <a:pt x="30" y="25"/>
                    <a:pt x="33" y="23"/>
                  </a:cubicBezTo>
                  <a:cubicBezTo>
                    <a:pt x="35" y="22"/>
                    <a:pt x="36" y="22"/>
                    <a:pt x="38" y="21"/>
                  </a:cubicBezTo>
                  <a:cubicBezTo>
                    <a:pt x="40" y="21"/>
                    <a:pt x="41" y="20"/>
                    <a:pt x="44" y="20"/>
                  </a:cubicBezTo>
                  <a:cubicBezTo>
                    <a:pt x="46" y="19"/>
                    <a:pt x="49" y="20"/>
                    <a:pt x="51" y="20"/>
                  </a:cubicBezTo>
                  <a:cubicBezTo>
                    <a:pt x="56" y="19"/>
                    <a:pt x="58" y="16"/>
                    <a:pt x="57" y="12"/>
                  </a:cubicBezTo>
                  <a:cubicBezTo>
                    <a:pt x="57" y="12"/>
                    <a:pt x="57" y="12"/>
                    <a:pt x="57" y="12"/>
                  </a:cubicBezTo>
                  <a:cubicBezTo>
                    <a:pt x="57" y="12"/>
                    <a:pt x="57" y="12"/>
                    <a:pt x="57" y="12"/>
                  </a:cubicBezTo>
                  <a:cubicBezTo>
                    <a:pt x="56" y="11"/>
                    <a:pt x="56" y="11"/>
                    <a:pt x="56" y="11"/>
                  </a:cubicBezTo>
                  <a:cubicBezTo>
                    <a:pt x="56" y="11"/>
                    <a:pt x="56" y="11"/>
                    <a:pt x="56" y="11"/>
                  </a:cubicBezTo>
                  <a:cubicBezTo>
                    <a:pt x="56" y="10"/>
                    <a:pt x="56" y="9"/>
                    <a:pt x="56" y="8"/>
                  </a:cubicBezTo>
                  <a:cubicBezTo>
                    <a:pt x="53" y="9"/>
                    <a:pt x="48" y="11"/>
                    <a:pt x="46" y="9"/>
                  </a:cubicBezTo>
                  <a:cubicBezTo>
                    <a:pt x="44" y="8"/>
                    <a:pt x="44" y="5"/>
                    <a:pt x="43" y="4"/>
                  </a:cubicBezTo>
                  <a:cubicBezTo>
                    <a:pt x="40" y="0"/>
                    <a:pt x="33" y="3"/>
                    <a:pt x="34" y="8"/>
                  </a:cubicBezTo>
                  <a:cubicBezTo>
                    <a:pt x="35" y="10"/>
                    <a:pt x="37" y="11"/>
                    <a:pt x="35" y="12"/>
                  </a:cubicBezTo>
                  <a:cubicBezTo>
                    <a:pt x="34" y="13"/>
                    <a:pt x="31" y="13"/>
                    <a:pt x="30" y="13"/>
                  </a:cubicBezTo>
                  <a:cubicBezTo>
                    <a:pt x="26" y="12"/>
                    <a:pt x="22" y="10"/>
                    <a:pt x="19" y="8"/>
                  </a:cubicBezTo>
                  <a:cubicBezTo>
                    <a:pt x="14" y="6"/>
                    <a:pt x="8" y="7"/>
                    <a:pt x="5" y="10"/>
                  </a:cubicBezTo>
                  <a:cubicBezTo>
                    <a:pt x="3" y="11"/>
                    <a:pt x="0" y="13"/>
                    <a:pt x="1" y="15"/>
                  </a:cubicBezTo>
                  <a:close/>
                </a:path>
              </a:pathLst>
            </a:custGeom>
            <a:solidFill>
              <a:srgbClr val="F1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9" name="Freeform 64"/>
            <p:cNvSpPr/>
            <p:nvPr/>
          </p:nvSpPr>
          <p:spPr bwMode="auto">
            <a:xfrm>
              <a:off x="3932238" y="2132013"/>
              <a:ext cx="4762" cy="4763"/>
            </a:xfrm>
            <a:custGeom>
              <a:avLst/>
              <a:gdLst>
                <a:gd name="T0" fmla="*/ 1 w 1"/>
                <a:gd name="T1" fmla="*/ 1 h 1"/>
                <a:gd name="T2" fmla="*/ 1 w 1"/>
                <a:gd name="T3" fmla="*/ 1 h 1"/>
                <a:gd name="T4" fmla="*/ 0 w 1"/>
                <a:gd name="T5" fmla="*/ 0 h 1"/>
                <a:gd name="T6" fmla="*/ 1 w 1"/>
                <a:gd name="T7" fmla="*/ 1 h 1"/>
                <a:gd name="T8" fmla="*/ 1 w 1"/>
                <a:gd name="T9" fmla="*/ 1 h 1"/>
              </a:gdLst>
              <a:ahLst/>
              <a:cxnLst>
                <a:cxn ang="0">
                  <a:pos x="T0" y="T1"/>
                </a:cxn>
                <a:cxn ang="0">
                  <a:pos x="T2" y="T3"/>
                </a:cxn>
                <a:cxn ang="0">
                  <a:pos x="T4" y="T5"/>
                </a:cxn>
                <a:cxn ang="0">
                  <a:pos x="T6" y="T7"/>
                </a:cxn>
                <a:cxn ang="0">
                  <a:pos x="T8" y="T9"/>
                </a:cxn>
              </a:cxnLst>
              <a:rect l="0" t="0" r="r" b="b"/>
              <a:pathLst>
                <a:path w="1" h="1">
                  <a:moveTo>
                    <a:pt x="1" y="1"/>
                  </a:moveTo>
                  <a:cubicBezTo>
                    <a:pt x="1" y="1"/>
                    <a:pt x="1" y="1"/>
                    <a:pt x="1" y="1"/>
                  </a:cubicBezTo>
                  <a:cubicBezTo>
                    <a:pt x="0" y="0"/>
                    <a:pt x="0" y="0"/>
                    <a:pt x="0" y="0"/>
                  </a:cubicBezTo>
                  <a:cubicBezTo>
                    <a:pt x="0" y="0"/>
                    <a:pt x="0" y="0"/>
                    <a:pt x="1" y="1"/>
                  </a:cubicBezTo>
                  <a:cubicBezTo>
                    <a:pt x="1" y="1"/>
                    <a:pt x="1" y="1"/>
                    <a:pt x="1" y="1"/>
                  </a:cubicBezTo>
                  <a:close/>
                </a:path>
              </a:pathLst>
            </a:custGeom>
            <a:solidFill>
              <a:srgbClr val="F1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0" name="Freeform 65"/>
            <p:cNvSpPr/>
            <p:nvPr/>
          </p:nvSpPr>
          <p:spPr bwMode="auto">
            <a:xfrm>
              <a:off x="3937000" y="2136775"/>
              <a:ext cx="4762" cy="0"/>
            </a:xfrm>
            <a:custGeom>
              <a:avLst/>
              <a:gdLst>
                <a:gd name="T0" fmla="*/ 0 w 1"/>
                <a:gd name="T1" fmla="*/ 0 w 1"/>
                <a:gd name="T2" fmla="*/ 0 w 1"/>
              </a:gdLst>
              <a:ahLst/>
              <a:cxnLst>
                <a:cxn ang="0">
                  <a:pos x="T0" y="0"/>
                </a:cxn>
                <a:cxn ang="0">
                  <a:pos x="T1" y="0"/>
                </a:cxn>
                <a:cxn ang="0">
                  <a:pos x="T2" y="0"/>
                </a:cxn>
              </a:cxnLst>
              <a:rect l="0" t="0" r="r" b="b"/>
              <a:pathLst>
                <a:path w="1">
                  <a:moveTo>
                    <a:pt x="0" y="0"/>
                  </a:moveTo>
                  <a:cubicBezTo>
                    <a:pt x="0" y="0"/>
                    <a:pt x="0" y="0"/>
                    <a:pt x="0" y="0"/>
                  </a:cubicBezTo>
                  <a:cubicBezTo>
                    <a:pt x="1" y="0"/>
                    <a:pt x="0" y="0"/>
                    <a:pt x="0" y="0"/>
                  </a:cubicBezTo>
                  <a:close/>
                </a:path>
              </a:pathLst>
            </a:custGeom>
            <a:solidFill>
              <a:srgbClr val="F1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1" name="Freeform 66"/>
            <p:cNvSpPr/>
            <p:nvPr/>
          </p:nvSpPr>
          <p:spPr bwMode="auto">
            <a:xfrm>
              <a:off x="3775075" y="2051050"/>
              <a:ext cx="80962" cy="30163"/>
            </a:xfrm>
            <a:custGeom>
              <a:avLst/>
              <a:gdLst>
                <a:gd name="T0" fmla="*/ 4 w 19"/>
                <a:gd name="T1" fmla="*/ 6 h 7"/>
                <a:gd name="T2" fmla="*/ 15 w 19"/>
                <a:gd name="T3" fmla="*/ 5 h 7"/>
                <a:gd name="T4" fmla="*/ 16 w 19"/>
                <a:gd name="T5" fmla="*/ 1 h 7"/>
                <a:gd name="T6" fmla="*/ 15 w 19"/>
                <a:gd name="T7" fmla="*/ 1 h 7"/>
                <a:gd name="T8" fmla="*/ 6 w 19"/>
                <a:gd name="T9" fmla="*/ 2 h 7"/>
                <a:gd name="T10" fmla="*/ 4 w 19"/>
                <a:gd name="T11" fmla="*/ 6 h 7"/>
              </a:gdLst>
              <a:ahLst/>
              <a:cxnLst>
                <a:cxn ang="0">
                  <a:pos x="T0" y="T1"/>
                </a:cxn>
                <a:cxn ang="0">
                  <a:pos x="T2" y="T3"/>
                </a:cxn>
                <a:cxn ang="0">
                  <a:pos x="T4" y="T5"/>
                </a:cxn>
                <a:cxn ang="0">
                  <a:pos x="T6" y="T7"/>
                </a:cxn>
                <a:cxn ang="0">
                  <a:pos x="T8" y="T9"/>
                </a:cxn>
                <a:cxn ang="0">
                  <a:pos x="T10" y="T11"/>
                </a:cxn>
              </a:cxnLst>
              <a:rect l="0" t="0" r="r" b="b"/>
              <a:pathLst>
                <a:path w="19" h="7">
                  <a:moveTo>
                    <a:pt x="4" y="6"/>
                  </a:moveTo>
                  <a:cubicBezTo>
                    <a:pt x="6" y="7"/>
                    <a:pt x="13" y="6"/>
                    <a:pt x="15" y="5"/>
                  </a:cubicBezTo>
                  <a:cubicBezTo>
                    <a:pt x="16" y="5"/>
                    <a:pt x="19" y="2"/>
                    <a:pt x="16" y="1"/>
                  </a:cubicBezTo>
                  <a:cubicBezTo>
                    <a:pt x="15" y="1"/>
                    <a:pt x="15" y="1"/>
                    <a:pt x="15" y="1"/>
                  </a:cubicBezTo>
                  <a:cubicBezTo>
                    <a:pt x="13" y="0"/>
                    <a:pt x="8" y="1"/>
                    <a:pt x="6" y="2"/>
                  </a:cubicBezTo>
                  <a:cubicBezTo>
                    <a:pt x="2" y="2"/>
                    <a:pt x="0" y="5"/>
                    <a:pt x="4" y="6"/>
                  </a:cubicBezTo>
                  <a:close/>
                </a:path>
              </a:pathLst>
            </a:custGeom>
            <a:solidFill>
              <a:srgbClr val="F1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2" name="Freeform 67"/>
            <p:cNvSpPr/>
            <p:nvPr/>
          </p:nvSpPr>
          <p:spPr bwMode="auto">
            <a:xfrm>
              <a:off x="3594100" y="2060575"/>
              <a:ext cx="134937" cy="84138"/>
            </a:xfrm>
            <a:custGeom>
              <a:avLst/>
              <a:gdLst>
                <a:gd name="T0" fmla="*/ 9 w 32"/>
                <a:gd name="T1" fmla="*/ 17 h 20"/>
                <a:gd name="T2" fmla="*/ 9 w 32"/>
                <a:gd name="T3" fmla="*/ 19 h 20"/>
                <a:gd name="T4" fmla="*/ 15 w 32"/>
                <a:gd name="T5" fmla="*/ 12 h 20"/>
                <a:gd name="T6" fmla="*/ 21 w 32"/>
                <a:gd name="T7" fmla="*/ 10 h 20"/>
                <a:gd name="T8" fmla="*/ 23 w 32"/>
                <a:gd name="T9" fmla="*/ 14 h 20"/>
                <a:gd name="T10" fmla="*/ 28 w 32"/>
                <a:gd name="T11" fmla="*/ 9 h 20"/>
                <a:gd name="T12" fmla="*/ 32 w 32"/>
                <a:gd name="T13" fmla="*/ 5 h 20"/>
                <a:gd name="T14" fmla="*/ 24 w 32"/>
                <a:gd name="T15" fmla="*/ 3 h 20"/>
                <a:gd name="T16" fmla="*/ 21 w 32"/>
                <a:gd name="T17" fmla="*/ 5 h 20"/>
                <a:gd name="T18" fmla="*/ 14 w 32"/>
                <a:gd name="T19" fmla="*/ 6 h 20"/>
                <a:gd name="T20" fmla="*/ 9 w 32"/>
                <a:gd name="T21" fmla="*/ 11 h 20"/>
                <a:gd name="T22" fmla="*/ 1 w 32"/>
                <a:gd name="T23" fmla="*/ 14 h 20"/>
                <a:gd name="T24" fmla="*/ 9 w 32"/>
                <a:gd name="T25" fmla="*/ 17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2" h="20">
                  <a:moveTo>
                    <a:pt x="9" y="17"/>
                  </a:moveTo>
                  <a:cubicBezTo>
                    <a:pt x="9" y="18"/>
                    <a:pt x="9" y="18"/>
                    <a:pt x="9" y="19"/>
                  </a:cubicBezTo>
                  <a:cubicBezTo>
                    <a:pt x="12" y="20"/>
                    <a:pt x="14" y="14"/>
                    <a:pt x="15" y="12"/>
                  </a:cubicBezTo>
                  <a:cubicBezTo>
                    <a:pt x="17" y="11"/>
                    <a:pt x="20" y="11"/>
                    <a:pt x="21" y="10"/>
                  </a:cubicBezTo>
                  <a:cubicBezTo>
                    <a:pt x="22" y="11"/>
                    <a:pt x="22" y="13"/>
                    <a:pt x="23" y="14"/>
                  </a:cubicBezTo>
                  <a:cubicBezTo>
                    <a:pt x="26" y="16"/>
                    <a:pt x="27" y="11"/>
                    <a:pt x="28" y="9"/>
                  </a:cubicBezTo>
                  <a:cubicBezTo>
                    <a:pt x="29" y="8"/>
                    <a:pt x="31" y="6"/>
                    <a:pt x="32" y="5"/>
                  </a:cubicBezTo>
                  <a:cubicBezTo>
                    <a:pt x="32" y="0"/>
                    <a:pt x="26" y="2"/>
                    <a:pt x="24" y="3"/>
                  </a:cubicBezTo>
                  <a:cubicBezTo>
                    <a:pt x="23" y="3"/>
                    <a:pt x="23" y="4"/>
                    <a:pt x="21" y="5"/>
                  </a:cubicBezTo>
                  <a:cubicBezTo>
                    <a:pt x="19" y="5"/>
                    <a:pt x="16" y="5"/>
                    <a:pt x="14" y="6"/>
                  </a:cubicBezTo>
                  <a:cubicBezTo>
                    <a:pt x="11" y="7"/>
                    <a:pt x="12" y="10"/>
                    <a:pt x="9" y="11"/>
                  </a:cubicBezTo>
                  <a:cubicBezTo>
                    <a:pt x="7" y="12"/>
                    <a:pt x="2" y="12"/>
                    <a:pt x="1" y="14"/>
                  </a:cubicBezTo>
                  <a:cubicBezTo>
                    <a:pt x="0" y="18"/>
                    <a:pt x="7" y="17"/>
                    <a:pt x="9" y="17"/>
                  </a:cubicBezTo>
                  <a:close/>
                </a:path>
              </a:pathLst>
            </a:custGeom>
            <a:solidFill>
              <a:srgbClr val="F1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3" name="Freeform 68"/>
            <p:cNvSpPr/>
            <p:nvPr/>
          </p:nvSpPr>
          <p:spPr bwMode="auto">
            <a:xfrm>
              <a:off x="3533775" y="2187575"/>
              <a:ext cx="187325" cy="131763"/>
            </a:xfrm>
            <a:custGeom>
              <a:avLst/>
              <a:gdLst>
                <a:gd name="T0" fmla="*/ 3 w 44"/>
                <a:gd name="T1" fmla="*/ 23 h 31"/>
                <a:gd name="T2" fmla="*/ 8 w 44"/>
                <a:gd name="T3" fmla="*/ 28 h 31"/>
                <a:gd name="T4" fmla="*/ 15 w 44"/>
                <a:gd name="T5" fmla="*/ 29 h 31"/>
                <a:gd name="T6" fmla="*/ 22 w 44"/>
                <a:gd name="T7" fmla="*/ 22 h 31"/>
                <a:gd name="T8" fmla="*/ 29 w 44"/>
                <a:gd name="T9" fmla="*/ 17 h 31"/>
                <a:gd name="T10" fmla="*/ 37 w 44"/>
                <a:gd name="T11" fmla="*/ 10 h 31"/>
                <a:gd name="T12" fmla="*/ 41 w 44"/>
                <a:gd name="T13" fmla="*/ 8 h 31"/>
                <a:gd name="T14" fmla="*/ 43 w 44"/>
                <a:gd name="T15" fmla="*/ 5 h 31"/>
                <a:gd name="T16" fmla="*/ 36 w 44"/>
                <a:gd name="T17" fmla="*/ 3 h 31"/>
                <a:gd name="T18" fmla="*/ 29 w 44"/>
                <a:gd name="T19" fmla="*/ 3 h 31"/>
                <a:gd name="T20" fmla="*/ 24 w 44"/>
                <a:gd name="T21" fmla="*/ 2 h 31"/>
                <a:gd name="T22" fmla="*/ 24 w 44"/>
                <a:gd name="T23" fmla="*/ 1 h 31"/>
                <a:gd name="T24" fmla="*/ 14 w 44"/>
                <a:gd name="T25" fmla="*/ 2 h 31"/>
                <a:gd name="T26" fmla="*/ 5 w 44"/>
                <a:gd name="T27" fmla="*/ 3 h 31"/>
                <a:gd name="T28" fmla="*/ 5 w 44"/>
                <a:gd name="T29" fmla="*/ 7 h 31"/>
                <a:gd name="T30" fmla="*/ 3 w 44"/>
                <a:gd name="T31" fmla="*/ 13 h 31"/>
                <a:gd name="T32" fmla="*/ 1 w 44"/>
                <a:gd name="T33" fmla="*/ 20 h 31"/>
                <a:gd name="T34" fmla="*/ 3 w 44"/>
                <a:gd name="T35" fmla="*/ 23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4" h="31">
                  <a:moveTo>
                    <a:pt x="3" y="23"/>
                  </a:moveTo>
                  <a:cubicBezTo>
                    <a:pt x="6" y="24"/>
                    <a:pt x="7" y="26"/>
                    <a:pt x="8" y="28"/>
                  </a:cubicBezTo>
                  <a:cubicBezTo>
                    <a:pt x="11" y="31"/>
                    <a:pt x="11" y="30"/>
                    <a:pt x="15" y="29"/>
                  </a:cubicBezTo>
                  <a:cubicBezTo>
                    <a:pt x="18" y="28"/>
                    <a:pt x="26" y="26"/>
                    <a:pt x="22" y="22"/>
                  </a:cubicBezTo>
                  <a:cubicBezTo>
                    <a:pt x="24" y="20"/>
                    <a:pt x="26" y="19"/>
                    <a:pt x="29" y="17"/>
                  </a:cubicBezTo>
                  <a:cubicBezTo>
                    <a:pt x="32" y="15"/>
                    <a:pt x="34" y="12"/>
                    <a:pt x="37" y="10"/>
                  </a:cubicBezTo>
                  <a:cubicBezTo>
                    <a:pt x="38" y="9"/>
                    <a:pt x="40" y="9"/>
                    <a:pt x="41" y="8"/>
                  </a:cubicBezTo>
                  <a:cubicBezTo>
                    <a:pt x="42" y="7"/>
                    <a:pt x="44" y="7"/>
                    <a:pt x="43" y="5"/>
                  </a:cubicBezTo>
                  <a:cubicBezTo>
                    <a:pt x="42" y="3"/>
                    <a:pt x="38" y="3"/>
                    <a:pt x="36" y="3"/>
                  </a:cubicBezTo>
                  <a:cubicBezTo>
                    <a:pt x="33" y="2"/>
                    <a:pt x="31" y="3"/>
                    <a:pt x="29" y="3"/>
                  </a:cubicBezTo>
                  <a:cubicBezTo>
                    <a:pt x="26" y="4"/>
                    <a:pt x="25" y="3"/>
                    <a:pt x="24" y="2"/>
                  </a:cubicBezTo>
                  <a:cubicBezTo>
                    <a:pt x="24" y="1"/>
                    <a:pt x="24" y="1"/>
                    <a:pt x="24" y="1"/>
                  </a:cubicBezTo>
                  <a:cubicBezTo>
                    <a:pt x="21" y="0"/>
                    <a:pt x="17" y="1"/>
                    <a:pt x="14" y="2"/>
                  </a:cubicBezTo>
                  <a:cubicBezTo>
                    <a:pt x="11" y="2"/>
                    <a:pt x="8" y="1"/>
                    <a:pt x="5" y="3"/>
                  </a:cubicBezTo>
                  <a:cubicBezTo>
                    <a:pt x="4" y="5"/>
                    <a:pt x="5" y="6"/>
                    <a:pt x="5" y="7"/>
                  </a:cubicBezTo>
                  <a:cubicBezTo>
                    <a:pt x="5" y="10"/>
                    <a:pt x="5" y="10"/>
                    <a:pt x="3" y="13"/>
                  </a:cubicBezTo>
                  <a:cubicBezTo>
                    <a:pt x="1" y="16"/>
                    <a:pt x="1" y="17"/>
                    <a:pt x="1" y="20"/>
                  </a:cubicBezTo>
                  <a:cubicBezTo>
                    <a:pt x="0" y="23"/>
                    <a:pt x="0" y="22"/>
                    <a:pt x="3" y="23"/>
                  </a:cubicBezTo>
                  <a:close/>
                </a:path>
              </a:pathLst>
            </a:custGeom>
            <a:solidFill>
              <a:srgbClr val="F1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4" name="Freeform 69"/>
            <p:cNvSpPr/>
            <p:nvPr/>
          </p:nvSpPr>
          <p:spPr bwMode="auto">
            <a:xfrm>
              <a:off x="3729038" y="2233613"/>
              <a:ext cx="0" cy="4763"/>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1"/>
                    <a:pt x="0" y="1"/>
                    <a:pt x="0" y="1"/>
                  </a:cubicBezTo>
                  <a:cubicBezTo>
                    <a:pt x="0" y="1"/>
                    <a:pt x="0" y="1"/>
                    <a:pt x="0" y="0"/>
                  </a:cubicBezTo>
                  <a:close/>
                </a:path>
              </a:pathLst>
            </a:custGeom>
            <a:solidFill>
              <a:srgbClr val="F1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5" name="Freeform 70"/>
            <p:cNvSpPr/>
            <p:nvPr/>
          </p:nvSpPr>
          <p:spPr bwMode="auto">
            <a:xfrm>
              <a:off x="3670300" y="2233613"/>
              <a:ext cx="363537" cy="174625"/>
            </a:xfrm>
            <a:custGeom>
              <a:avLst/>
              <a:gdLst>
                <a:gd name="T0" fmla="*/ 63 w 86"/>
                <a:gd name="T1" fmla="*/ 9 h 41"/>
                <a:gd name="T2" fmla="*/ 61 w 86"/>
                <a:gd name="T3" fmla="*/ 5 h 41"/>
                <a:gd name="T4" fmla="*/ 59 w 86"/>
                <a:gd name="T5" fmla="*/ 2 h 41"/>
                <a:gd name="T6" fmla="*/ 54 w 86"/>
                <a:gd name="T7" fmla="*/ 0 h 41"/>
                <a:gd name="T8" fmla="*/ 53 w 86"/>
                <a:gd name="T9" fmla="*/ 8 h 41"/>
                <a:gd name="T10" fmla="*/ 51 w 86"/>
                <a:gd name="T11" fmla="*/ 13 h 41"/>
                <a:gd name="T12" fmla="*/ 47 w 86"/>
                <a:gd name="T13" fmla="*/ 5 h 41"/>
                <a:gd name="T14" fmla="*/ 39 w 86"/>
                <a:gd name="T15" fmla="*/ 5 h 41"/>
                <a:gd name="T16" fmla="*/ 37 w 86"/>
                <a:gd name="T17" fmla="*/ 11 h 41"/>
                <a:gd name="T18" fmla="*/ 32 w 86"/>
                <a:gd name="T19" fmla="*/ 6 h 41"/>
                <a:gd name="T20" fmla="*/ 28 w 86"/>
                <a:gd name="T21" fmla="*/ 6 h 41"/>
                <a:gd name="T22" fmla="*/ 25 w 86"/>
                <a:gd name="T23" fmla="*/ 5 h 41"/>
                <a:gd name="T24" fmla="*/ 19 w 86"/>
                <a:gd name="T25" fmla="*/ 4 h 41"/>
                <a:gd name="T26" fmla="*/ 17 w 86"/>
                <a:gd name="T27" fmla="*/ 0 h 41"/>
                <a:gd name="T28" fmla="*/ 14 w 86"/>
                <a:gd name="T29" fmla="*/ 2 h 41"/>
                <a:gd name="T30" fmla="*/ 14 w 86"/>
                <a:gd name="T31" fmla="*/ 1 h 41"/>
                <a:gd name="T32" fmla="*/ 6 w 86"/>
                <a:gd name="T33" fmla="*/ 4 h 41"/>
                <a:gd name="T34" fmla="*/ 1 w 86"/>
                <a:gd name="T35" fmla="*/ 10 h 41"/>
                <a:gd name="T36" fmla="*/ 4 w 86"/>
                <a:gd name="T37" fmla="*/ 15 h 41"/>
                <a:gd name="T38" fmla="*/ 12 w 86"/>
                <a:gd name="T39" fmla="*/ 15 h 41"/>
                <a:gd name="T40" fmla="*/ 15 w 86"/>
                <a:gd name="T41" fmla="*/ 16 h 41"/>
                <a:gd name="T42" fmla="*/ 7 w 86"/>
                <a:gd name="T43" fmla="*/ 18 h 41"/>
                <a:gd name="T44" fmla="*/ 6 w 86"/>
                <a:gd name="T45" fmla="*/ 24 h 41"/>
                <a:gd name="T46" fmla="*/ 16 w 86"/>
                <a:gd name="T47" fmla="*/ 23 h 41"/>
                <a:gd name="T48" fmla="*/ 22 w 86"/>
                <a:gd name="T49" fmla="*/ 23 h 41"/>
                <a:gd name="T50" fmla="*/ 31 w 86"/>
                <a:gd name="T51" fmla="*/ 25 h 41"/>
                <a:gd name="T52" fmla="*/ 13 w 86"/>
                <a:gd name="T53" fmla="*/ 27 h 41"/>
                <a:gd name="T54" fmla="*/ 11 w 86"/>
                <a:gd name="T55" fmla="*/ 30 h 41"/>
                <a:gd name="T56" fmla="*/ 19 w 86"/>
                <a:gd name="T57" fmla="*/ 33 h 41"/>
                <a:gd name="T58" fmla="*/ 27 w 86"/>
                <a:gd name="T59" fmla="*/ 39 h 41"/>
                <a:gd name="T60" fmla="*/ 46 w 86"/>
                <a:gd name="T61" fmla="*/ 37 h 41"/>
                <a:gd name="T62" fmla="*/ 53 w 86"/>
                <a:gd name="T63" fmla="*/ 35 h 41"/>
                <a:gd name="T64" fmla="*/ 56 w 86"/>
                <a:gd name="T65" fmla="*/ 36 h 41"/>
                <a:gd name="T66" fmla="*/ 60 w 86"/>
                <a:gd name="T67" fmla="*/ 35 h 41"/>
                <a:gd name="T68" fmla="*/ 64 w 86"/>
                <a:gd name="T69" fmla="*/ 36 h 41"/>
                <a:gd name="T70" fmla="*/ 70 w 86"/>
                <a:gd name="T71" fmla="*/ 36 h 41"/>
                <a:gd name="T72" fmla="*/ 78 w 86"/>
                <a:gd name="T73" fmla="*/ 37 h 41"/>
                <a:gd name="T74" fmla="*/ 76 w 86"/>
                <a:gd name="T75" fmla="*/ 30 h 41"/>
                <a:gd name="T76" fmla="*/ 83 w 86"/>
                <a:gd name="T77" fmla="*/ 30 h 41"/>
                <a:gd name="T78" fmla="*/ 78 w 86"/>
                <a:gd name="T79" fmla="*/ 24 h 41"/>
                <a:gd name="T80" fmla="*/ 74 w 86"/>
                <a:gd name="T81" fmla="*/ 23 h 41"/>
                <a:gd name="T82" fmla="*/ 68 w 86"/>
                <a:gd name="T83" fmla="*/ 20 h 41"/>
                <a:gd name="T84" fmla="*/ 66 w 86"/>
                <a:gd name="T85" fmla="*/ 13 h 41"/>
                <a:gd name="T86" fmla="*/ 63 w 86"/>
                <a:gd name="T87" fmla="*/ 9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86" h="41">
                  <a:moveTo>
                    <a:pt x="63" y="9"/>
                  </a:moveTo>
                  <a:cubicBezTo>
                    <a:pt x="61" y="7"/>
                    <a:pt x="62" y="7"/>
                    <a:pt x="61" y="5"/>
                  </a:cubicBezTo>
                  <a:cubicBezTo>
                    <a:pt x="61" y="3"/>
                    <a:pt x="60" y="3"/>
                    <a:pt x="59" y="2"/>
                  </a:cubicBezTo>
                  <a:cubicBezTo>
                    <a:pt x="58" y="2"/>
                    <a:pt x="55" y="0"/>
                    <a:pt x="54" y="0"/>
                  </a:cubicBezTo>
                  <a:cubicBezTo>
                    <a:pt x="52" y="0"/>
                    <a:pt x="53" y="5"/>
                    <a:pt x="53" y="8"/>
                  </a:cubicBezTo>
                  <a:cubicBezTo>
                    <a:pt x="53" y="10"/>
                    <a:pt x="51" y="11"/>
                    <a:pt x="51" y="13"/>
                  </a:cubicBezTo>
                  <a:cubicBezTo>
                    <a:pt x="48" y="12"/>
                    <a:pt x="50" y="7"/>
                    <a:pt x="47" y="5"/>
                  </a:cubicBezTo>
                  <a:cubicBezTo>
                    <a:pt x="46" y="4"/>
                    <a:pt x="40" y="3"/>
                    <a:pt x="39" y="5"/>
                  </a:cubicBezTo>
                  <a:cubicBezTo>
                    <a:pt x="38" y="6"/>
                    <a:pt x="40" y="10"/>
                    <a:pt x="37" y="11"/>
                  </a:cubicBezTo>
                  <a:cubicBezTo>
                    <a:pt x="35" y="12"/>
                    <a:pt x="34" y="7"/>
                    <a:pt x="32" y="6"/>
                  </a:cubicBezTo>
                  <a:cubicBezTo>
                    <a:pt x="31" y="6"/>
                    <a:pt x="29" y="6"/>
                    <a:pt x="28" y="6"/>
                  </a:cubicBezTo>
                  <a:cubicBezTo>
                    <a:pt x="27" y="6"/>
                    <a:pt x="27" y="5"/>
                    <a:pt x="25" y="5"/>
                  </a:cubicBezTo>
                  <a:cubicBezTo>
                    <a:pt x="22" y="4"/>
                    <a:pt x="21" y="7"/>
                    <a:pt x="19" y="4"/>
                  </a:cubicBezTo>
                  <a:cubicBezTo>
                    <a:pt x="18" y="2"/>
                    <a:pt x="20" y="1"/>
                    <a:pt x="17" y="0"/>
                  </a:cubicBezTo>
                  <a:cubicBezTo>
                    <a:pt x="16" y="0"/>
                    <a:pt x="15" y="1"/>
                    <a:pt x="14" y="2"/>
                  </a:cubicBezTo>
                  <a:cubicBezTo>
                    <a:pt x="14" y="1"/>
                    <a:pt x="14" y="1"/>
                    <a:pt x="14" y="1"/>
                  </a:cubicBezTo>
                  <a:cubicBezTo>
                    <a:pt x="12" y="3"/>
                    <a:pt x="7" y="3"/>
                    <a:pt x="6" y="4"/>
                  </a:cubicBezTo>
                  <a:cubicBezTo>
                    <a:pt x="4" y="5"/>
                    <a:pt x="2" y="8"/>
                    <a:pt x="1" y="10"/>
                  </a:cubicBezTo>
                  <a:cubicBezTo>
                    <a:pt x="0" y="13"/>
                    <a:pt x="2" y="14"/>
                    <a:pt x="4" y="15"/>
                  </a:cubicBezTo>
                  <a:cubicBezTo>
                    <a:pt x="7" y="17"/>
                    <a:pt x="8" y="15"/>
                    <a:pt x="12" y="15"/>
                  </a:cubicBezTo>
                  <a:cubicBezTo>
                    <a:pt x="13" y="15"/>
                    <a:pt x="14" y="14"/>
                    <a:pt x="15" y="16"/>
                  </a:cubicBezTo>
                  <a:cubicBezTo>
                    <a:pt x="17" y="19"/>
                    <a:pt x="9" y="18"/>
                    <a:pt x="7" y="18"/>
                  </a:cubicBezTo>
                  <a:cubicBezTo>
                    <a:pt x="2" y="19"/>
                    <a:pt x="0" y="24"/>
                    <a:pt x="6" y="24"/>
                  </a:cubicBezTo>
                  <a:cubicBezTo>
                    <a:pt x="9" y="24"/>
                    <a:pt x="13" y="23"/>
                    <a:pt x="16" y="23"/>
                  </a:cubicBezTo>
                  <a:cubicBezTo>
                    <a:pt x="18" y="23"/>
                    <a:pt x="20" y="23"/>
                    <a:pt x="22" y="23"/>
                  </a:cubicBezTo>
                  <a:cubicBezTo>
                    <a:pt x="24" y="23"/>
                    <a:pt x="30" y="22"/>
                    <a:pt x="31" y="25"/>
                  </a:cubicBezTo>
                  <a:cubicBezTo>
                    <a:pt x="25" y="27"/>
                    <a:pt x="19" y="25"/>
                    <a:pt x="13" y="27"/>
                  </a:cubicBezTo>
                  <a:cubicBezTo>
                    <a:pt x="11" y="27"/>
                    <a:pt x="9" y="27"/>
                    <a:pt x="11" y="30"/>
                  </a:cubicBezTo>
                  <a:cubicBezTo>
                    <a:pt x="12" y="33"/>
                    <a:pt x="16" y="32"/>
                    <a:pt x="19" y="33"/>
                  </a:cubicBezTo>
                  <a:cubicBezTo>
                    <a:pt x="22" y="34"/>
                    <a:pt x="24" y="37"/>
                    <a:pt x="27" y="39"/>
                  </a:cubicBezTo>
                  <a:cubicBezTo>
                    <a:pt x="32" y="40"/>
                    <a:pt x="41" y="38"/>
                    <a:pt x="46" y="37"/>
                  </a:cubicBezTo>
                  <a:cubicBezTo>
                    <a:pt x="48" y="36"/>
                    <a:pt x="50" y="35"/>
                    <a:pt x="53" y="35"/>
                  </a:cubicBezTo>
                  <a:cubicBezTo>
                    <a:pt x="54" y="35"/>
                    <a:pt x="54" y="36"/>
                    <a:pt x="56" y="36"/>
                  </a:cubicBezTo>
                  <a:cubicBezTo>
                    <a:pt x="57" y="36"/>
                    <a:pt x="58" y="35"/>
                    <a:pt x="60" y="35"/>
                  </a:cubicBezTo>
                  <a:cubicBezTo>
                    <a:pt x="62" y="34"/>
                    <a:pt x="62" y="35"/>
                    <a:pt x="64" y="36"/>
                  </a:cubicBezTo>
                  <a:cubicBezTo>
                    <a:pt x="66" y="36"/>
                    <a:pt x="68" y="36"/>
                    <a:pt x="70" y="36"/>
                  </a:cubicBezTo>
                  <a:cubicBezTo>
                    <a:pt x="73" y="37"/>
                    <a:pt x="75" y="41"/>
                    <a:pt x="78" y="37"/>
                  </a:cubicBezTo>
                  <a:cubicBezTo>
                    <a:pt x="81" y="33"/>
                    <a:pt x="75" y="33"/>
                    <a:pt x="76" y="30"/>
                  </a:cubicBezTo>
                  <a:cubicBezTo>
                    <a:pt x="77" y="30"/>
                    <a:pt x="82" y="31"/>
                    <a:pt x="83" y="30"/>
                  </a:cubicBezTo>
                  <a:cubicBezTo>
                    <a:pt x="86" y="28"/>
                    <a:pt x="80" y="24"/>
                    <a:pt x="78" y="24"/>
                  </a:cubicBezTo>
                  <a:cubicBezTo>
                    <a:pt x="76" y="24"/>
                    <a:pt x="75" y="24"/>
                    <a:pt x="74" y="23"/>
                  </a:cubicBezTo>
                  <a:cubicBezTo>
                    <a:pt x="72" y="22"/>
                    <a:pt x="69" y="21"/>
                    <a:pt x="68" y="20"/>
                  </a:cubicBezTo>
                  <a:cubicBezTo>
                    <a:pt x="64" y="18"/>
                    <a:pt x="66" y="16"/>
                    <a:pt x="66" y="13"/>
                  </a:cubicBezTo>
                  <a:cubicBezTo>
                    <a:pt x="66" y="11"/>
                    <a:pt x="64" y="10"/>
                    <a:pt x="63" y="9"/>
                  </a:cubicBezTo>
                  <a:close/>
                </a:path>
              </a:pathLst>
            </a:custGeom>
            <a:solidFill>
              <a:srgbClr val="F1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6" name="Freeform 71"/>
            <p:cNvSpPr/>
            <p:nvPr/>
          </p:nvSpPr>
          <p:spPr bwMode="auto">
            <a:xfrm>
              <a:off x="4891088" y="2230438"/>
              <a:ext cx="50800" cy="58738"/>
            </a:xfrm>
            <a:custGeom>
              <a:avLst/>
              <a:gdLst>
                <a:gd name="T0" fmla="*/ 0 w 12"/>
                <a:gd name="T1" fmla="*/ 9 h 14"/>
                <a:gd name="T2" fmla="*/ 2 w 12"/>
                <a:gd name="T3" fmla="*/ 11 h 14"/>
                <a:gd name="T4" fmla="*/ 3 w 12"/>
                <a:gd name="T5" fmla="*/ 13 h 14"/>
                <a:gd name="T6" fmla="*/ 7 w 12"/>
                <a:gd name="T7" fmla="*/ 14 h 14"/>
                <a:gd name="T8" fmla="*/ 8 w 12"/>
                <a:gd name="T9" fmla="*/ 13 h 14"/>
                <a:gd name="T10" fmla="*/ 10 w 12"/>
                <a:gd name="T11" fmla="*/ 13 h 14"/>
                <a:gd name="T12" fmla="*/ 11 w 12"/>
                <a:gd name="T13" fmla="*/ 11 h 14"/>
                <a:gd name="T14" fmla="*/ 11 w 12"/>
                <a:gd name="T15" fmla="*/ 8 h 14"/>
                <a:gd name="T16" fmla="*/ 11 w 12"/>
                <a:gd name="T17" fmla="*/ 6 h 14"/>
                <a:gd name="T18" fmla="*/ 9 w 12"/>
                <a:gd name="T19" fmla="*/ 4 h 14"/>
                <a:gd name="T20" fmla="*/ 9 w 12"/>
                <a:gd name="T21" fmla="*/ 3 h 14"/>
                <a:gd name="T22" fmla="*/ 7 w 12"/>
                <a:gd name="T23" fmla="*/ 2 h 14"/>
                <a:gd name="T24" fmla="*/ 4 w 12"/>
                <a:gd name="T25" fmla="*/ 1 h 14"/>
                <a:gd name="T26" fmla="*/ 4 w 12"/>
                <a:gd name="T27" fmla="*/ 1 h 14"/>
                <a:gd name="T28" fmla="*/ 2 w 12"/>
                <a:gd name="T29" fmla="*/ 0 h 14"/>
                <a:gd name="T30" fmla="*/ 2 w 12"/>
                <a:gd name="T31" fmla="*/ 3 h 14"/>
                <a:gd name="T32" fmla="*/ 1 w 12"/>
                <a:gd name="T33" fmla="*/ 5 h 14"/>
                <a:gd name="T34" fmla="*/ 1 w 12"/>
                <a:gd name="T35" fmla="*/ 6 h 14"/>
                <a:gd name="T36" fmla="*/ 0 w 12"/>
                <a:gd name="T37" fmla="*/ 9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2" h="14">
                  <a:moveTo>
                    <a:pt x="0" y="9"/>
                  </a:moveTo>
                  <a:cubicBezTo>
                    <a:pt x="1" y="10"/>
                    <a:pt x="2" y="10"/>
                    <a:pt x="2" y="11"/>
                  </a:cubicBezTo>
                  <a:cubicBezTo>
                    <a:pt x="2" y="12"/>
                    <a:pt x="2" y="12"/>
                    <a:pt x="3" y="13"/>
                  </a:cubicBezTo>
                  <a:cubicBezTo>
                    <a:pt x="4" y="14"/>
                    <a:pt x="6" y="14"/>
                    <a:pt x="7" y="14"/>
                  </a:cubicBezTo>
                  <a:cubicBezTo>
                    <a:pt x="7" y="14"/>
                    <a:pt x="8" y="13"/>
                    <a:pt x="8" y="13"/>
                  </a:cubicBezTo>
                  <a:cubicBezTo>
                    <a:pt x="9" y="13"/>
                    <a:pt x="9" y="13"/>
                    <a:pt x="10" y="13"/>
                  </a:cubicBezTo>
                  <a:cubicBezTo>
                    <a:pt x="11" y="12"/>
                    <a:pt x="11" y="12"/>
                    <a:pt x="11" y="11"/>
                  </a:cubicBezTo>
                  <a:cubicBezTo>
                    <a:pt x="11" y="10"/>
                    <a:pt x="10" y="9"/>
                    <a:pt x="11" y="8"/>
                  </a:cubicBezTo>
                  <a:cubicBezTo>
                    <a:pt x="11" y="7"/>
                    <a:pt x="12" y="7"/>
                    <a:pt x="11" y="6"/>
                  </a:cubicBezTo>
                  <a:cubicBezTo>
                    <a:pt x="11" y="4"/>
                    <a:pt x="10" y="5"/>
                    <a:pt x="9" y="4"/>
                  </a:cubicBezTo>
                  <a:cubicBezTo>
                    <a:pt x="9" y="4"/>
                    <a:pt x="9" y="3"/>
                    <a:pt x="9" y="3"/>
                  </a:cubicBezTo>
                  <a:cubicBezTo>
                    <a:pt x="8" y="2"/>
                    <a:pt x="8" y="2"/>
                    <a:pt x="7" y="2"/>
                  </a:cubicBezTo>
                  <a:cubicBezTo>
                    <a:pt x="6" y="2"/>
                    <a:pt x="4" y="2"/>
                    <a:pt x="4" y="1"/>
                  </a:cubicBezTo>
                  <a:cubicBezTo>
                    <a:pt x="4" y="1"/>
                    <a:pt x="4" y="1"/>
                    <a:pt x="4" y="1"/>
                  </a:cubicBezTo>
                  <a:cubicBezTo>
                    <a:pt x="4" y="0"/>
                    <a:pt x="2" y="0"/>
                    <a:pt x="2" y="0"/>
                  </a:cubicBezTo>
                  <a:cubicBezTo>
                    <a:pt x="0" y="2"/>
                    <a:pt x="2" y="2"/>
                    <a:pt x="2" y="3"/>
                  </a:cubicBezTo>
                  <a:cubicBezTo>
                    <a:pt x="2" y="4"/>
                    <a:pt x="1" y="4"/>
                    <a:pt x="1" y="5"/>
                  </a:cubicBezTo>
                  <a:cubicBezTo>
                    <a:pt x="0" y="6"/>
                    <a:pt x="1" y="6"/>
                    <a:pt x="1" y="6"/>
                  </a:cubicBezTo>
                  <a:cubicBezTo>
                    <a:pt x="1" y="7"/>
                    <a:pt x="0" y="8"/>
                    <a:pt x="0" y="9"/>
                  </a:cubicBezTo>
                  <a:close/>
                </a:path>
              </a:pathLst>
            </a:custGeom>
            <a:solidFill>
              <a:srgbClr val="F1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7" name="Freeform 72"/>
            <p:cNvSpPr/>
            <p:nvPr/>
          </p:nvSpPr>
          <p:spPr bwMode="auto">
            <a:xfrm>
              <a:off x="2678113" y="2289175"/>
              <a:ext cx="2327275" cy="1552575"/>
            </a:xfrm>
            <a:custGeom>
              <a:avLst/>
              <a:gdLst>
                <a:gd name="T0" fmla="*/ 428 w 549"/>
                <a:gd name="T1" fmla="*/ 366 h 366"/>
                <a:gd name="T2" fmla="*/ 401 w 549"/>
                <a:gd name="T3" fmla="*/ 341 h 366"/>
                <a:gd name="T4" fmla="*/ 381 w 549"/>
                <a:gd name="T5" fmla="*/ 312 h 366"/>
                <a:gd name="T6" fmla="*/ 362 w 549"/>
                <a:gd name="T7" fmla="*/ 312 h 366"/>
                <a:gd name="T8" fmla="*/ 336 w 549"/>
                <a:gd name="T9" fmla="*/ 280 h 366"/>
                <a:gd name="T10" fmla="*/ 366 w 549"/>
                <a:gd name="T11" fmla="*/ 261 h 366"/>
                <a:gd name="T12" fmla="*/ 395 w 549"/>
                <a:gd name="T13" fmla="*/ 258 h 366"/>
                <a:gd name="T14" fmla="*/ 414 w 549"/>
                <a:gd name="T15" fmla="*/ 253 h 366"/>
                <a:gd name="T16" fmla="*/ 447 w 549"/>
                <a:gd name="T17" fmla="*/ 206 h 366"/>
                <a:gd name="T18" fmla="*/ 485 w 549"/>
                <a:gd name="T19" fmla="*/ 181 h 366"/>
                <a:gd name="T20" fmla="*/ 509 w 549"/>
                <a:gd name="T21" fmla="*/ 172 h 366"/>
                <a:gd name="T22" fmla="*/ 473 w 549"/>
                <a:gd name="T23" fmla="*/ 164 h 366"/>
                <a:gd name="T24" fmla="*/ 489 w 549"/>
                <a:gd name="T25" fmla="*/ 149 h 366"/>
                <a:gd name="T26" fmla="*/ 520 w 549"/>
                <a:gd name="T27" fmla="*/ 161 h 366"/>
                <a:gd name="T28" fmla="*/ 544 w 549"/>
                <a:gd name="T29" fmla="*/ 155 h 366"/>
                <a:gd name="T30" fmla="*/ 519 w 549"/>
                <a:gd name="T31" fmla="*/ 124 h 366"/>
                <a:gd name="T32" fmla="*/ 500 w 549"/>
                <a:gd name="T33" fmla="*/ 98 h 366"/>
                <a:gd name="T34" fmla="*/ 464 w 549"/>
                <a:gd name="T35" fmla="*/ 84 h 366"/>
                <a:gd name="T36" fmla="*/ 425 w 549"/>
                <a:gd name="T37" fmla="*/ 77 h 366"/>
                <a:gd name="T38" fmla="*/ 423 w 549"/>
                <a:gd name="T39" fmla="*/ 131 h 366"/>
                <a:gd name="T40" fmla="*/ 405 w 549"/>
                <a:gd name="T41" fmla="*/ 118 h 366"/>
                <a:gd name="T42" fmla="*/ 360 w 549"/>
                <a:gd name="T43" fmla="*/ 109 h 366"/>
                <a:gd name="T44" fmla="*/ 356 w 549"/>
                <a:gd name="T45" fmla="*/ 74 h 366"/>
                <a:gd name="T46" fmla="*/ 382 w 549"/>
                <a:gd name="T47" fmla="*/ 54 h 366"/>
                <a:gd name="T48" fmla="*/ 383 w 549"/>
                <a:gd name="T49" fmla="*/ 49 h 366"/>
                <a:gd name="T50" fmla="*/ 408 w 549"/>
                <a:gd name="T51" fmla="*/ 42 h 366"/>
                <a:gd name="T52" fmla="*/ 407 w 549"/>
                <a:gd name="T53" fmla="*/ 22 h 366"/>
                <a:gd name="T54" fmla="*/ 379 w 549"/>
                <a:gd name="T55" fmla="*/ 32 h 366"/>
                <a:gd name="T56" fmla="*/ 363 w 549"/>
                <a:gd name="T57" fmla="*/ 13 h 366"/>
                <a:gd name="T58" fmla="*/ 342 w 549"/>
                <a:gd name="T59" fmla="*/ 14 h 366"/>
                <a:gd name="T60" fmla="*/ 347 w 549"/>
                <a:gd name="T61" fmla="*/ 36 h 366"/>
                <a:gd name="T62" fmla="*/ 329 w 549"/>
                <a:gd name="T63" fmla="*/ 22 h 366"/>
                <a:gd name="T64" fmla="*/ 318 w 549"/>
                <a:gd name="T65" fmla="*/ 34 h 366"/>
                <a:gd name="T66" fmla="*/ 289 w 549"/>
                <a:gd name="T67" fmla="*/ 39 h 366"/>
                <a:gd name="T68" fmla="*/ 259 w 549"/>
                <a:gd name="T69" fmla="*/ 34 h 366"/>
                <a:gd name="T70" fmla="*/ 231 w 549"/>
                <a:gd name="T71" fmla="*/ 22 h 366"/>
                <a:gd name="T72" fmla="*/ 208 w 549"/>
                <a:gd name="T73" fmla="*/ 20 h 366"/>
                <a:gd name="T74" fmla="*/ 186 w 549"/>
                <a:gd name="T75" fmla="*/ 16 h 366"/>
                <a:gd name="T76" fmla="*/ 144 w 549"/>
                <a:gd name="T77" fmla="*/ 23 h 366"/>
                <a:gd name="T78" fmla="*/ 106 w 549"/>
                <a:gd name="T79" fmla="*/ 13 h 366"/>
                <a:gd name="T80" fmla="*/ 65 w 549"/>
                <a:gd name="T81" fmla="*/ 8 h 366"/>
                <a:gd name="T82" fmla="*/ 37 w 549"/>
                <a:gd name="T83" fmla="*/ 14 h 366"/>
                <a:gd name="T84" fmla="*/ 22 w 549"/>
                <a:gd name="T85" fmla="*/ 37 h 366"/>
                <a:gd name="T86" fmla="*/ 5 w 549"/>
                <a:gd name="T87" fmla="*/ 46 h 366"/>
                <a:gd name="T88" fmla="*/ 15 w 549"/>
                <a:gd name="T89" fmla="*/ 72 h 366"/>
                <a:gd name="T90" fmla="*/ 50 w 549"/>
                <a:gd name="T91" fmla="*/ 99 h 366"/>
                <a:gd name="T92" fmla="*/ 17 w 549"/>
                <a:gd name="T93" fmla="*/ 126 h 366"/>
                <a:gd name="T94" fmla="*/ 65 w 549"/>
                <a:gd name="T95" fmla="*/ 102 h 366"/>
                <a:gd name="T96" fmla="*/ 95 w 549"/>
                <a:gd name="T97" fmla="*/ 82 h 366"/>
                <a:gd name="T98" fmla="*/ 132 w 549"/>
                <a:gd name="T99" fmla="*/ 92 h 366"/>
                <a:gd name="T100" fmla="*/ 169 w 549"/>
                <a:gd name="T101" fmla="*/ 110 h 366"/>
                <a:gd name="T102" fmla="*/ 192 w 549"/>
                <a:gd name="T103" fmla="*/ 144 h 366"/>
                <a:gd name="T104" fmla="*/ 219 w 549"/>
                <a:gd name="T105" fmla="*/ 163 h 366"/>
                <a:gd name="T106" fmla="*/ 189 w 549"/>
                <a:gd name="T107" fmla="*/ 153 h 366"/>
                <a:gd name="T108" fmla="*/ 207 w 549"/>
                <a:gd name="T109" fmla="*/ 191 h 366"/>
                <a:gd name="T110" fmla="*/ 224 w 549"/>
                <a:gd name="T111" fmla="*/ 230 h 366"/>
                <a:gd name="T112" fmla="*/ 252 w 549"/>
                <a:gd name="T113" fmla="*/ 263 h 366"/>
                <a:gd name="T114" fmla="*/ 275 w 549"/>
                <a:gd name="T115" fmla="*/ 284 h 366"/>
                <a:gd name="T116" fmla="*/ 252 w 549"/>
                <a:gd name="T117" fmla="*/ 251 h 366"/>
                <a:gd name="T118" fmla="*/ 285 w 549"/>
                <a:gd name="T119" fmla="*/ 281 h 366"/>
                <a:gd name="T120" fmla="*/ 309 w 549"/>
                <a:gd name="T121" fmla="*/ 317 h 366"/>
                <a:gd name="T122" fmla="*/ 354 w 549"/>
                <a:gd name="T123" fmla="*/ 325 h 366"/>
                <a:gd name="T124" fmla="*/ 388 w 549"/>
                <a:gd name="T125" fmla="*/ 348 h 3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549" h="366">
                  <a:moveTo>
                    <a:pt x="402" y="358"/>
                  </a:moveTo>
                  <a:cubicBezTo>
                    <a:pt x="404" y="359"/>
                    <a:pt x="405" y="362"/>
                    <a:pt x="409" y="363"/>
                  </a:cubicBezTo>
                  <a:cubicBezTo>
                    <a:pt x="410" y="363"/>
                    <a:pt x="414" y="364"/>
                    <a:pt x="415" y="364"/>
                  </a:cubicBezTo>
                  <a:cubicBezTo>
                    <a:pt x="416" y="363"/>
                    <a:pt x="415" y="362"/>
                    <a:pt x="416" y="361"/>
                  </a:cubicBezTo>
                  <a:cubicBezTo>
                    <a:pt x="417" y="360"/>
                    <a:pt x="418" y="360"/>
                    <a:pt x="419" y="359"/>
                  </a:cubicBezTo>
                  <a:cubicBezTo>
                    <a:pt x="421" y="358"/>
                    <a:pt x="425" y="358"/>
                    <a:pt x="426" y="361"/>
                  </a:cubicBezTo>
                  <a:cubicBezTo>
                    <a:pt x="427" y="363"/>
                    <a:pt x="426" y="365"/>
                    <a:pt x="428" y="366"/>
                  </a:cubicBezTo>
                  <a:cubicBezTo>
                    <a:pt x="428" y="366"/>
                    <a:pt x="433" y="366"/>
                    <a:pt x="434" y="366"/>
                  </a:cubicBezTo>
                  <a:cubicBezTo>
                    <a:pt x="436" y="364"/>
                    <a:pt x="434" y="361"/>
                    <a:pt x="433" y="360"/>
                  </a:cubicBezTo>
                  <a:cubicBezTo>
                    <a:pt x="433" y="360"/>
                    <a:pt x="431" y="360"/>
                    <a:pt x="431" y="360"/>
                  </a:cubicBezTo>
                  <a:cubicBezTo>
                    <a:pt x="431" y="360"/>
                    <a:pt x="431" y="358"/>
                    <a:pt x="430" y="358"/>
                  </a:cubicBezTo>
                  <a:cubicBezTo>
                    <a:pt x="429" y="357"/>
                    <a:pt x="423" y="355"/>
                    <a:pt x="421" y="355"/>
                  </a:cubicBezTo>
                  <a:cubicBezTo>
                    <a:pt x="416" y="353"/>
                    <a:pt x="410" y="359"/>
                    <a:pt x="406" y="355"/>
                  </a:cubicBezTo>
                  <a:cubicBezTo>
                    <a:pt x="402" y="351"/>
                    <a:pt x="399" y="347"/>
                    <a:pt x="401" y="341"/>
                  </a:cubicBezTo>
                  <a:cubicBezTo>
                    <a:pt x="402" y="338"/>
                    <a:pt x="402" y="336"/>
                    <a:pt x="402" y="333"/>
                  </a:cubicBezTo>
                  <a:cubicBezTo>
                    <a:pt x="402" y="329"/>
                    <a:pt x="401" y="328"/>
                    <a:pt x="397" y="328"/>
                  </a:cubicBezTo>
                  <a:cubicBezTo>
                    <a:pt x="395" y="328"/>
                    <a:pt x="393" y="328"/>
                    <a:pt x="391" y="327"/>
                  </a:cubicBezTo>
                  <a:cubicBezTo>
                    <a:pt x="390" y="327"/>
                    <a:pt x="389" y="326"/>
                    <a:pt x="387" y="326"/>
                  </a:cubicBezTo>
                  <a:cubicBezTo>
                    <a:pt x="386" y="325"/>
                    <a:pt x="384" y="326"/>
                    <a:pt x="382" y="326"/>
                  </a:cubicBezTo>
                  <a:cubicBezTo>
                    <a:pt x="381" y="326"/>
                    <a:pt x="377" y="327"/>
                    <a:pt x="377" y="327"/>
                  </a:cubicBezTo>
                  <a:cubicBezTo>
                    <a:pt x="371" y="324"/>
                    <a:pt x="381" y="315"/>
                    <a:pt x="381" y="312"/>
                  </a:cubicBezTo>
                  <a:cubicBezTo>
                    <a:pt x="382" y="311"/>
                    <a:pt x="381" y="309"/>
                    <a:pt x="381" y="308"/>
                  </a:cubicBezTo>
                  <a:cubicBezTo>
                    <a:pt x="382" y="307"/>
                    <a:pt x="383" y="305"/>
                    <a:pt x="383" y="304"/>
                  </a:cubicBezTo>
                  <a:cubicBezTo>
                    <a:pt x="384" y="302"/>
                    <a:pt x="386" y="300"/>
                    <a:pt x="383" y="299"/>
                  </a:cubicBezTo>
                  <a:cubicBezTo>
                    <a:pt x="382" y="298"/>
                    <a:pt x="377" y="299"/>
                    <a:pt x="376" y="299"/>
                  </a:cubicBezTo>
                  <a:cubicBezTo>
                    <a:pt x="373" y="299"/>
                    <a:pt x="371" y="302"/>
                    <a:pt x="370" y="305"/>
                  </a:cubicBezTo>
                  <a:cubicBezTo>
                    <a:pt x="368" y="306"/>
                    <a:pt x="368" y="310"/>
                    <a:pt x="366" y="311"/>
                  </a:cubicBezTo>
                  <a:cubicBezTo>
                    <a:pt x="365" y="313"/>
                    <a:pt x="364" y="312"/>
                    <a:pt x="362" y="312"/>
                  </a:cubicBezTo>
                  <a:cubicBezTo>
                    <a:pt x="359" y="312"/>
                    <a:pt x="356" y="312"/>
                    <a:pt x="353" y="312"/>
                  </a:cubicBezTo>
                  <a:cubicBezTo>
                    <a:pt x="349" y="313"/>
                    <a:pt x="349" y="312"/>
                    <a:pt x="346" y="311"/>
                  </a:cubicBezTo>
                  <a:cubicBezTo>
                    <a:pt x="344" y="310"/>
                    <a:pt x="342" y="311"/>
                    <a:pt x="340" y="309"/>
                  </a:cubicBezTo>
                  <a:cubicBezTo>
                    <a:pt x="336" y="307"/>
                    <a:pt x="338" y="305"/>
                    <a:pt x="337" y="303"/>
                  </a:cubicBezTo>
                  <a:cubicBezTo>
                    <a:pt x="336" y="302"/>
                    <a:pt x="334" y="301"/>
                    <a:pt x="333" y="300"/>
                  </a:cubicBezTo>
                  <a:cubicBezTo>
                    <a:pt x="332" y="298"/>
                    <a:pt x="331" y="295"/>
                    <a:pt x="332" y="293"/>
                  </a:cubicBezTo>
                  <a:cubicBezTo>
                    <a:pt x="332" y="288"/>
                    <a:pt x="336" y="285"/>
                    <a:pt x="336" y="280"/>
                  </a:cubicBezTo>
                  <a:cubicBezTo>
                    <a:pt x="336" y="279"/>
                    <a:pt x="335" y="278"/>
                    <a:pt x="335" y="277"/>
                  </a:cubicBezTo>
                  <a:cubicBezTo>
                    <a:pt x="336" y="275"/>
                    <a:pt x="337" y="274"/>
                    <a:pt x="338" y="272"/>
                  </a:cubicBezTo>
                  <a:cubicBezTo>
                    <a:pt x="339" y="270"/>
                    <a:pt x="338" y="269"/>
                    <a:pt x="339" y="267"/>
                  </a:cubicBezTo>
                  <a:cubicBezTo>
                    <a:pt x="340" y="265"/>
                    <a:pt x="342" y="263"/>
                    <a:pt x="345" y="263"/>
                  </a:cubicBezTo>
                  <a:cubicBezTo>
                    <a:pt x="350" y="261"/>
                    <a:pt x="353" y="260"/>
                    <a:pt x="358" y="261"/>
                  </a:cubicBezTo>
                  <a:cubicBezTo>
                    <a:pt x="359" y="261"/>
                    <a:pt x="361" y="261"/>
                    <a:pt x="363" y="261"/>
                  </a:cubicBezTo>
                  <a:cubicBezTo>
                    <a:pt x="364" y="261"/>
                    <a:pt x="365" y="261"/>
                    <a:pt x="366" y="261"/>
                  </a:cubicBezTo>
                  <a:cubicBezTo>
                    <a:pt x="367" y="262"/>
                    <a:pt x="367" y="263"/>
                    <a:pt x="368" y="263"/>
                  </a:cubicBezTo>
                  <a:cubicBezTo>
                    <a:pt x="370" y="264"/>
                    <a:pt x="371" y="265"/>
                    <a:pt x="372" y="262"/>
                  </a:cubicBezTo>
                  <a:cubicBezTo>
                    <a:pt x="372" y="259"/>
                    <a:pt x="370" y="259"/>
                    <a:pt x="368" y="257"/>
                  </a:cubicBezTo>
                  <a:cubicBezTo>
                    <a:pt x="372" y="256"/>
                    <a:pt x="377" y="256"/>
                    <a:pt x="381" y="255"/>
                  </a:cubicBezTo>
                  <a:cubicBezTo>
                    <a:pt x="385" y="254"/>
                    <a:pt x="385" y="255"/>
                    <a:pt x="389" y="255"/>
                  </a:cubicBezTo>
                  <a:cubicBezTo>
                    <a:pt x="390" y="255"/>
                    <a:pt x="391" y="255"/>
                    <a:pt x="392" y="255"/>
                  </a:cubicBezTo>
                  <a:cubicBezTo>
                    <a:pt x="394" y="256"/>
                    <a:pt x="394" y="257"/>
                    <a:pt x="395" y="258"/>
                  </a:cubicBezTo>
                  <a:cubicBezTo>
                    <a:pt x="397" y="260"/>
                    <a:pt x="400" y="258"/>
                    <a:pt x="402" y="259"/>
                  </a:cubicBezTo>
                  <a:cubicBezTo>
                    <a:pt x="404" y="261"/>
                    <a:pt x="406" y="266"/>
                    <a:pt x="407" y="268"/>
                  </a:cubicBezTo>
                  <a:cubicBezTo>
                    <a:pt x="408" y="271"/>
                    <a:pt x="408" y="274"/>
                    <a:pt x="409" y="276"/>
                  </a:cubicBezTo>
                  <a:cubicBezTo>
                    <a:pt x="411" y="278"/>
                    <a:pt x="416" y="284"/>
                    <a:pt x="420" y="281"/>
                  </a:cubicBezTo>
                  <a:cubicBezTo>
                    <a:pt x="422" y="278"/>
                    <a:pt x="419" y="272"/>
                    <a:pt x="418" y="270"/>
                  </a:cubicBezTo>
                  <a:cubicBezTo>
                    <a:pt x="415" y="266"/>
                    <a:pt x="414" y="265"/>
                    <a:pt x="414" y="261"/>
                  </a:cubicBezTo>
                  <a:cubicBezTo>
                    <a:pt x="414" y="258"/>
                    <a:pt x="413" y="256"/>
                    <a:pt x="414" y="253"/>
                  </a:cubicBezTo>
                  <a:cubicBezTo>
                    <a:pt x="414" y="249"/>
                    <a:pt x="417" y="250"/>
                    <a:pt x="419" y="247"/>
                  </a:cubicBezTo>
                  <a:cubicBezTo>
                    <a:pt x="421" y="245"/>
                    <a:pt x="421" y="242"/>
                    <a:pt x="423" y="240"/>
                  </a:cubicBezTo>
                  <a:cubicBezTo>
                    <a:pt x="425" y="237"/>
                    <a:pt x="428" y="238"/>
                    <a:pt x="431" y="236"/>
                  </a:cubicBezTo>
                  <a:cubicBezTo>
                    <a:pt x="434" y="235"/>
                    <a:pt x="437" y="231"/>
                    <a:pt x="437" y="227"/>
                  </a:cubicBezTo>
                  <a:cubicBezTo>
                    <a:pt x="438" y="223"/>
                    <a:pt x="436" y="220"/>
                    <a:pt x="439" y="217"/>
                  </a:cubicBezTo>
                  <a:cubicBezTo>
                    <a:pt x="442" y="215"/>
                    <a:pt x="443" y="214"/>
                    <a:pt x="444" y="210"/>
                  </a:cubicBezTo>
                  <a:cubicBezTo>
                    <a:pt x="445" y="209"/>
                    <a:pt x="446" y="208"/>
                    <a:pt x="447" y="206"/>
                  </a:cubicBezTo>
                  <a:cubicBezTo>
                    <a:pt x="447" y="206"/>
                    <a:pt x="448" y="207"/>
                    <a:pt x="448" y="207"/>
                  </a:cubicBezTo>
                  <a:cubicBezTo>
                    <a:pt x="449" y="206"/>
                    <a:pt x="449" y="205"/>
                    <a:pt x="449" y="204"/>
                  </a:cubicBezTo>
                  <a:cubicBezTo>
                    <a:pt x="452" y="200"/>
                    <a:pt x="455" y="200"/>
                    <a:pt x="459" y="200"/>
                  </a:cubicBezTo>
                  <a:cubicBezTo>
                    <a:pt x="463" y="200"/>
                    <a:pt x="466" y="201"/>
                    <a:pt x="466" y="196"/>
                  </a:cubicBezTo>
                  <a:cubicBezTo>
                    <a:pt x="466" y="191"/>
                    <a:pt x="466" y="191"/>
                    <a:pt x="470" y="188"/>
                  </a:cubicBezTo>
                  <a:cubicBezTo>
                    <a:pt x="473" y="186"/>
                    <a:pt x="477" y="183"/>
                    <a:pt x="481" y="182"/>
                  </a:cubicBezTo>
                  <a:cubicBezTo>
                    <a:pt x="482" y="181"/>
                    <a:pt x="484" y="182"/>
                    <a:pt x="485" y="181"/>
                  </a:cubicBezTo>
                  <a:cubicBezTo>
                    <a:pt x="486" y="180"/>
                    <a:pt x="488" y="179"/>
                    <a:pt x="489" y="179"/>
                  </a:cubicBezTo>
                  <a:cubicBezTo>
                    <a:pt x="487" y="182"/>
                    <a:pt x="482" y="186"/>
                    <a:pt x="487" y="188"/>
                  </a:cubicBezTo>
                  <a:cubicBezTo>
                    <a:pt x="490" y="189"/>
                    <a:pt x="493" y="187"/>
                    <a:pt x="495" y="185"/>
                  </a:cubicBezTo>
                  <a:cubicBezTo>
                    <a:pt x="497" y="183"/>
                    <a:pt x="499" y="183"/>
                    <a:pt x="502" y="183"/>
                  </a:cubicBezTo>
                  <a:cubicBezTo>
                    <a:pt x="506" y="182"/>
                    <a:pt x="515" y="177"/>
                    <a:pt x="515" y="172"/>
                  </a:cubicBezTo>
                  <a:cubicBezTo>
                    <a:pt x="515" y="171"/>
                    <a:pt x="514" y="169"/>
                    <a:pt x="514" y="169"/>
                  </a:cubicBezTo>
                  <a:cubicBezTo>
                    <a:pt x="511" y="167"/>
                    <a:pt x="510" y="170"/>
                    <a:pt x="509" y="172"/>
                  </a:cubicBezTo>
                  <a:cubicBezTo>
                    <a:pt x="508" y="174"/>
                    <a:pt x="507" y="175"/>
                    <a:pt x="505" y="175"/>
                  </a:cubicBezTo>
                  <a:cubicBezTo>
                    <a:pt x="504" y="176"/>
                    <a:pt x="498" y="175"/>
                    <a:pt x="497" y="175"/>
                  </a:cubicBezTo>
                  <a:cubicBezTo>
                    <a:pt x="495" y="174"/>
                    <a:pt x="495" y="170"/>
                    <a:pt x="493" y="169"/>
                  </a:cubicBezTo>
                  <a:cubicBezTo>
                    <a:pt x="491" y="167"/>
                    <a:pt x="490" y="168"/>
                    <a:pt x="489" y="165"/>
                  </a:cubicBezTo>
                  <a:cubicBezTo>
                    <a:pt x="489" y="162"/>
                    <a:pt x="494" y="160"/>
                    <a:pt x="490" y="157"/>
                  </a:cubicBezTo>
                  <a:cubicBezTo>
                    <a:pt x="486" y="153"/>
                    <a:pt x="477" y="157"/>
                    <a:pt x="474" y="161"/>
                  </a:cubicBezTo>
                  <a:cubicBezTo>
                    <a:pt x="473" y="162"/>
                    <a:pt x="474" y="163"/>
                    <a:pt x="473" y="164"/>
                  </a:cubicBezTo>
                  <a:cubicBezTo>
                    <a:pt x="472" y="165"/>
                    <a:pt x="470" y="165"/>
                    <a:pt x="468" y="166"/>
                  </a:cubicBezTo>
                  <a:cubicBezTo>
                    <a:pt x="466" y="167"/>
                    <a:pt x="461" y="167"/>
                    <a:pt x="459" y="169"/>
                  </a:cubicBezTo>
                  <a:cubicBezTo>
                    <a:pt x="461" y="165"/>
                    <a:pt x="465" y="162"/>
                    <a:pt x="469" y="160"/>
                  </a:cubicBezTo>
                  <a:cubicBezTo>
                    <a:pt x="472" y="159"/>
                    <a:pt x="473" y="156"/>
                    <a:pt x="476" y="154"/>
                  </a:cubicBezTo>
                  <a:cubicBezTo>
                    <a:pt x="478" y="153"/>
                    <a:pt x="480" y="152"/>
                    <a:pt x="481" y="151"/>
                  </a:cubicBezTo>
                  <a:cubicBezTo>
                    <a:pt x="482" y="151"/>
                    <a:pt x="482" y="149"/>
                    <a:pt x="483" y="149"/>
                  </a:cubicBezTo>
                  <a:cubicBezTo>
                    <a:pt x="484" y="148"/>
                    <a:pt x="487" y="149"/>
                    <a:pt x="489" y="149"/>
                  </a:cubicBezTo>
                  <a:cubicBezTo>
                    <a:pt x="492" y="149"/>
                    <a:pt x="494" y="149"/>
                    <a:pt x="497" y="148"/>
                  </a:cubicBezTo>
                  <a:cubicBezTo>
                    <a:pt x="499" y="148"/>
                    <a:pt x="502" y="148"/>
                    <a:pt x="504" y="148"/>
                  </a:cubicBezTo>
                  <a:cubicBezTo>
                    <a:pt x="505" y="148"/>
                    <a:pt x="507" y="150"/>
                    <a:pt x="509" y="149"/>
                  </a:cubicBezTo>
                  <a:cubicBezTo>
                    <a:pt x="511" y="149"/>
                    <a:pt x="513" y="148"/>
                    <a:pt x="515" y="147"/>
                  </a:cubicBezTo>
                  <a:cubicBezTo>
                    <a:pt x="519" y="145"/>
                    <a:pt x="521" y="146"/>
                    <a:pt x="525" y="146"/>
                  </a:cubicBezTo>
                  <a:cubicBezTo>
                    <a:pt x="525" y="150"/>
                    <a:pt x="522" y="151"/>
                    <a:pt x="521" y="154"/>
                  </a:cubicBezTo>
                  <a:cubicBezTo>
                    <a:pt x="520" y="157"/>
                    <a:pt x="521" y="159"/>
                    <a:pt x="520" y="161"/>
                  </a:cubicBezTo>
                  <a:cubicBezTo>
                    <a:pt x="520" y="165"/>
                    <a:pt x="519" y="166"/>
                    <a:pt x="524" y="166"/>
                  </a:cubicBezTo>
                  <a:cubicBezTo>
                    <a:pt x="527" y="166"/>
                    <a:pt x="531" y="164"/>
                    <a:pt x="534" y="165"/>
                  </a:cubicBezTo>
                  <a:cubicBezTo>
                    <a:pt x="535" y="165"/>
                    <a:pt x="536" y="166"/>
                    <a:pt x="536" y="167"/>
                  </a:cubicBezTo>
                  <a:cubicBezTo>
                    <a:pt x="538" y="168"/>
                    <a:pt x="540" y="170"/>
                    <a:pt x="542" y="171"/>
                  </a:cubicBezTo>
                  <a:cubicBezTo>
                    <a:pt x="545" y="172"/>
                    <a:pt x="549" y="171"/>
                    <a:pt x="549" y="167"/>
                  </a:cubicBezTo>
                  <a:cubicBezTo>
                    <a:pt x="549" y="163"/>
                    <a:pt x="545" y="163"/>
                    <a:pt x="544" y="161"/>
                  </a:cubicBezTo>
                  <a:cubicBezTo>
                    <a:pt x="544" y="159"/>
                    <a:pt x="544" y="157"/>
                    <a:pt x="544" y="155"/>
                  </a:cubicBezTo>
                  <a:cubicBezTo>
                    <a:pt x="544" y="150"/>
                    <a:pt x="540" y="151"/>
                    <a:pt x="536" y="151"/>
                  </a:cubicBezTo>
                  <a:cubicBezTo>
                    <a:pt x="535" y="148"/>
                    <a:pt x="533" y="147"/>
                    <a:pt x="532" y="144"/>
                  </a:cubicBezTo>
                  <a:cubicBezTo>
                    <a:pt x="532" y="143"/>
                    <a:pt x="533" y="142"/>
                    <a:pt x="533" y="141"/>
                  </a:cubicBezTo>
                  <a:cubicBezTo>
                    <a:pt x="533" y="137"/>
                    <a:pt x="526" y="138"/>
                    <a:pt x="530" y="133"/>
                  </a:cubicBezTo>
                  <a:cubicBezTo>
                    <a:pt x="529" y="132"/>
                    <a:pt x="523" y="128"/>
                    <a:pt x="521" y="128"/>
                  </a:cubicBezTo>
                  <a:cubicBezTo>
                    <a:pt x="518" y="128"/>
                    <a:pt x="517" y="132"/>
                    <a:pt x="513" y="132"/>
                  </a:cubicBezTo>
                  <a:cubicBezTo>
                    <a:pt x="510" y="131"/>
                    <a:pt x="519" y="124"/>
                    <a:pt x="519" y="124"/>
                  </a:cubicBezTo>
                  <a:cubicBezTo>
                    <a:pt x="522" y="119"/>
                    <a:pt x="515" y="119"/>
                    <a:pt x="512" y="117"/>
                  </a:cubicBezTo>
                  <a:cubicBezTo>
                    <a:pt x="512" y="116"/>
                    <a:pt x="512" y="115"/>
                    <a:pt x="511" y="115"/>
                  </a:cubicBezTo>
                  <a:cubicBezTo>
                    <a:pt x="511" y="114"/>
                    <a:pt x="510" y="114"/>
                    <a:pt x="509" y="114"/>
                  </a:cubicBezTo>
                  <a:cubicBezTo>
                    <a:pt x="508" y="113"/>
                    <a:pt x="508" y="112"/>
                    <a:pt x="507" y="112"/>
                  </a:cubicBezTo>
                  <a:cubicBezTo>
                    <a:pt x="507" y="112"/>
                    <a:pt x="505" y="110"/>
                    <a:pt x="505" y="110"/>
                  </a:cubicBezTo>
                  <a:cubicBezTo>
                    <a:pt x="503" y="107"/>
                    <a:pt x="506" y="108"/>
                    <a:pt x="507" y="107"/>
                  </a:cubicBezTo>
                  <a:cubicBezTo>
                    <a:pt x="508" y="103"/>
                    <a:pt x="501" y="100"/>
                    <a:pt x="500" y="98"/>
                  </a:cubicBezTo>
                  <a:cubicBezTo>
                    <a:pt x="499" y="96"/>
                    <a:pt x="499" y="94"/>
                    <a:pt x="497" y="93"/>
                  </a:cubicBezTo>
                  <a:cubicBezTo>
                    <a:pt x="494" y="90"/>
                    <a:pt x="491" y="87"/>
                    <a:pt x="488" y="91"/>
                  </a:cubicBezTo>
                  <a:cubicBezTo>
                    <a:pt x="486" y="93"/>
                    <a:pt x="487" y="95"/>
                    <a:pt x="485" y="97"/>
                  </a:cubicBezTo>
                  <a:cubicBezTo>
                    <a:pt x="483" y="99"/>
                    <a:pt x="479" y="102"/>
                    <a:pt x="476" y="102"/>
                  </a:cubicBezTo>
                  <a:cubicBezTo>
                    <a:pt x="472" y="102"/>
                    <a:pt x="472" y="99"/>
                    <a:pt x="468" y="98"/>
                  </a:cubicBezTo>
                  <a:cubicBezTo>
                    <a:pt x="468" y="95"/>
                    <a:pt x="469" y="93"/>
                    <a:pt x="469" y="90"/>
                  </a:cubicBezTo>
                  <a:cubicBezTo>
                    <a:pt x="470" y="86"/>
                    <a:pt x="466" y="86"/>
                    <a:pt x="464" y="84"/>
                  </a:cubicBezTo>
                  <a:cubicBezTo>
                    <a:pt x="463" y="83"/>
                    <a:pt x="463" y="81"/>
                    <a:pt x="461" y="80"/>
                  </a:cubicBezTo>
                  <a:cubicBezTo>
                    <a:pt x="460" y="80"/>
                    <a:pt x="459" y="80"/>
                    <a:pt x="458" y="80"/>
                  </a:cubicBezTo>
                  <a:cubicBezTo>
                    <a:pt x="455" y="79"/>
                    <a:pt x="454" y="78"/>
                    <a:pt x="452" y="75"/>
                  </a:cubicBezTo>
                  <a:cubicBezTo>
                    <a:pt x="452" y="74"/>
                    <a:pt x="453" y="74"/>
                    <a:pt x="452" y="73"/>
                  </a:cubicBezTo>
                  <a:cubicBezTo>
                    <a:pt x="451" y="73"/>
                    <a:pt x="448" y="73"/>
                    <a:pt x="447" y="73"/>
                  </a:cubicBezTo>
                  <a:cubicBezTo>
                    <a:pt x="443" y="74"/>
                    <a:pt x="439" y="73"/>
                    <a:pt x="436" y="73"/>
                  </a:cubicBezTo>
                  <a:cubicBezTo>
                    <a:pt x="432" y="73"/>
                    <a:pt x="422" y="70"/>
                    <a:pt x="425" y="77"/>
                  </a:cubicBezTo>
                  <a:cubicBezTo>
                    <a:pt x="425" y="78"/>
                    <a:pt x="428" y="80"/>
                    <a:pt x="429" y="81"/>
                  </a:cubicBezTo>
                  <a:cubicBezTo>
                    <a:pt x="430" y="82"/>
                    <a:pt x="431" y="84"/>
                    <a:pt x="431" y="86"/>
                  </a:cubicBezTo>
                  <a:cubicBezTo>
                    <a:pt x="432" y="88"/>
                    <a:pt x="431" y="91"/>
                    <a:pt x="430" y="93"/>
                  </a:cubicBezTo>
                  <a:cubicBezTo>
                    <a:pt x="427" y="98"/>
                    <a:pt x="430" y="99"/>
                    <a:pt x="433" y="104"/>
                  </a:cubicBezTo>
                  <a:cubicBezTo>
                    <a:pt x="435" y="109"/>
                    <a:pt x="434" y="115"/>
                    <a:pt x="430" y="119"/>
                  </a:cubicBezTo>
                  <a:cubicBezTo>
                    <a:pt x="427" y="123"/>
                    <a:pt x="421" y="122"/>
                    <a:pt x="422" y="127"/>
                  </a:cubicBezTo>
                  <a:cubicBezTo>
                    <a:pt x="422" y="128"/>
                    <a:pt x="423" y="130"/>
                    <a:pt x="423" y="131"/>
                  </a:cubicBezTo>
                  <a:cubicBezTo>
                    <a:pt x="424" y="132"/>
                    <a:pt x="423" y="134"/>
                    <a:pt x="423" y="135"/>
                  </a:cubicBezTo>
                  <a:cubicBezTo>
                    <a:pt x="423" y="137"/>
                    <a:pt x="425" y="140"/>
                    <a:pt x="424" y="142"/>
                  </a:cubicBezTo>
                  <a:cubicBezTo>
                    <a:pt x="423" y="143"/>
                    <a:pt x="419" y="145"/>
                    <a:pt x="417" y="145"/>
                  </a:cubicBezTo>
                  <a:cubicBezTo>
                    <a:pt x="417" y="144"/>
                    <a:pt x="414" y="142"/>
                    <a:pt x="413" y="142"/>
                  </a:cubicBezTo>
                  <a:cubicBezTo>
                    <a:pt x="411" y="141"/>
                    <a:pt x="410" y="140"/>
                    <a:pt x="409" y="137"/>
                  </a:cubicBezTo>
                  <a:cubicBezTo>
                    <a:pt x="406" y="133"/>
                    <a:pt x="408" y="128"/>
                    <a:pt x="407" y="123"/>
                  </a:cubicBezTo>
                  <a:cubicBezTo>
                    <a:pt x="407" y="120"/>
                    <a:pt x="408" y="119"/>
                    <a:pt x="405" y="118"/>
                  </a:cubicBezTo>
                  <a:cubicBezTo>
                    <a:pt x="403" y="118"/>
                    <a:pt x="400" y="119"/>
                    <a:pt x="398" y="119"/>
                  </a:cubicBezTo>
                  <a:cubicBezTo>
                    <a:pt x="395" y="119"/>
                    <a:pt x="393" y="118"/>
                    <a:pt x="391" y="117"/>
                  </a:cubicBezTo>
                  <a:cubicBezTo>
                    <a:pt x="387" y="116"/>
                    <a:pt x="384" y="116"/>
                    <a:pt x="381" y="113"/>
                  </a:cubicBezTo>
                  <a:cubicBezTo>
                    <a:pt x="379" y="112"/>
                    <a:pt x="378" y="111"/>
                    <a:pt x="376" y="111"/>
                  </a:cubicBezTo>
                  <a:cubicBezTo>
                    <a:pt x="375" y="111"/>
                    <a:pt x="374" y="111"/>
                    <a:pt x="373" y="111"/>
                  </a:cubicBezTo>
                  <a:cubicBezTo>
                    <a:pt x="373" y="111"/>
                    <a:pt x="372" y="110"/>
                    <a:pt x="371" y="109"/>
                  </a:cubicBezTo>
                  <a:cubicBezTo>
                    <a:pt x="367" y="107"/>
                    <a:pt x="364" y="109"/>
                    <a:pt x="360" y="109"/>
                  </a:cubicBezTo>
                  <a:cubicBezTo>
                    <a:pt x="360" y="107"/>
                    <a:pt x="360" y="103"/>
                    <a:pt x="359" y="101"/>
                  </a:cubicBezTo>
                  <a:cubicBezTo>
                    <a:pt x="358" y="100"/>
                    <a:pt x="356" y="100"/>
                    <a:pt x="354" y="99"/>
                  </a:cubicBezTo>
                  <a:cubicBezTo>
                    <a:pt x="352" y="97"/>
                    <a:pt x="350" y="97"/>
                    <a:pt x="347" y="96"/>
                  </a:cubicBezTo>
                  <a:cubicBezTo>
                    <a:pt x="345" y="96"/>
                    <a:pt x="349" y="89"/>
                    <a:pt x="349" y="88"/>
                  </a:cubicBezTo>
                  <a:cubicBezTo>
                    <a:pt x="349" y="86"/>
                    <a:pt x="347" y="86"/>
                    <a:pt x="349" y="84"/>
                  </a:cubicBezTo>
                  <a:cubicBezTo>
                    <a:pt x="351" y="82"/>
                    <a:pt x="353" y="82"/>
                    <a:pt x="354" y="80"/>
                  </a:cubicBezTo>
                  <a:cubicBezTo>
                    <a:pt x="356" y="78"/>
                    <a:pt x="354" y="76"/>
                    <a:pt x="356" y="74"/>
                  </a:cubicBezTo>
                  <a:cubicBezTo>
                    <a:pt x="357" y="72"/>
                    <a:pt x="359" y="71"/>
                    <a:pt x="360" y="70"/>
                  </a:cubicBezTo>
                  <a:cubicBezTo>
                    <a:pt x="362" y="69"/>
                    <a:pt x="362" y="68"/>
                    <a:pt x="363" y="67"/>
                  </a:cubicBezTo>
                  <a:cubicBezTo>
                    <a:pt x="364" y="67"/>
                    <a:pt x="365" y="67"/>
                    <a:pt x="366" y="66"/>
                  </a:cubicBezTo>
                  <a:cubicBezTo>
                    <a:pt x="367" y="65"/>
                    <a:pt x="366" y="64"/>
                    <a:pt x="367" y="64"/>
                  </a:cubicBezTo>
                  <a:cubicBezTo>
                    <a:pt x="370" y="62"/>
                    <a:pt x="373" y="62"/>
                    <a:pt x="375" y="60"/>
                  </a:cubicBezTo>
                  <a:cubicBezTo>
                    <a:pt x="377" y="58"/>
                    <a:pt x="378" y="57"/>
                    <a:pt x="380" y="56"/>
                  </a:cubicBezTo>
                  <a:cubicBezTo>
                    <a:pt x="381" y="56"/>
                    <a:pt x="382" y="55"/>
                    <a:pt x="382" y="54"/>
                  </a:cubicBezTo>
                  <a:cubicBezTo>
                    <a:pt x="383" y="52"/>
                    <a:pt x="382" y="53"/>
                    <a:pt x="380" y="52"/>
                  </a:cubicBezTo>
                  <a:cubicBezTo>
                    <a:pt x="378" y="52"/>
                    <a:pt x="376" y="51"/>
                    <a:pt x="375" y="50"/>
                  </a:cubicBezTo>
                  <a:cubicBezTo>
                    <a:pt x="375" y="50"/>
                    <a:pt x="374" y="49"/>
                    <a:pt x="374" y="49"/>
                  </a:cubicBezTo>
                  <a:cubicBezTo>
                    <a:pt x="373" y="49"/>
                    <a:pt x="372" y="49"/>
                    <a:pt x="372" y="48"/>
                  </a:cubicBezTo>
                  <a:cubicBezTo>
                    <a:pt x="370" y="47"/>
                    <a:pt x="371" y="46"/>
                    <a:pt x="373" y="46"/>
                  </a:cubicBezTo>
                  <a:cubicBezTo>
                    <a:pt x="375" y="45"/>
                    <a:pt x="376" y="47"/>
                    <a:pt x="378" y="49"/>
                  </a:cubicBezTo>
                  <a:cubicBezTo>
                    <a:pt x="379" y="49"/>
                    <a:pt x="381" y="50"/>
                    <a:pt x="383" y="49"/>
                  </a:cubicBezTo>
                  <a:cubicBezTo>
                    <a:pt x="388" y="49"/>
                    <a:pt x="387" y="45"/>
                    <a:pt x="389" y="41"/>
                  </a:cubicBezTo>
                  <a:cubicBezTo>
                    <a:pt x="389" y="42"/>
                    <a:pt x="388" y="40"/>
                    <a:pt x="388" y="41"/>
                  </a:cubicBezTo>
                  <a:cubicBezTo>
                    <a:pt x="390" y="40"/>
                    <a:pt x="393" y="40"/>
                    <a:pt x="394" y="41"/>
                  </a:cubicBezTo>
                  <a:cubicBezTo>
                    <a:pt x="396" y="41"/>
                    <a:pt x="396" y="42"/>
                    <a:pt x="397" y="43"/>
                  </a:cubicBezTo>
                  <a:cubicBezTo>
                    <a:pt x="398" y="43"/>
                    <a:pt x="399" y="43"/>
                    <a:pt x="400" y="43"/>
                  </a:cubicBezTo>
                  <a:cubicBezTo>
                    <a:pt x="401" y="43"/>
                    <a:pt x="401" y="41"/>
                    <a:pt x="402" y="41"/>
                  </a:cubicBezTo>
                  <a:cubicBezTo>
                    <a:pt x="404" y="40"/>
                    <a:pt x="405" y="43"/>
                    <a:pt x="408" y="42"/>
                  </a:cubicBezTo>
                  <a:cubicBezTo>
                    <a:pt x="410" y="41"/>
                    <a:pt x="412" y="39"/>
                    <a:pt x="412" y="37"/>
                  </a:cubicBezTo>
                  <a:cubicBezTo>
                    <a:pt x="412" y="35"/>
                    <a:pt x="409" y="34"/>
                    <a:pt x="408" y="32"/>
                  </a:cubicBezTo>
                  <a:cubicBezTo>
                    <a:pt x="407" y="32"/>
                    <a:pt x="407" y="31"/>
                    <a:pt x="407" y="31"/>
                  </a:cubicBezTo>
                  <a:cubicBezTo>
                    <a:pt x="407" y="30"/>
                    <a:pt x="406" y="31"/>
                    <a:pt x="406" y="30"/>
                  </a:cubicBezTo>
                  <a:cubicBezTo>
                    <a:pt x="405" y="27"/>
                    <a:pt x="408" y="28"/>
                    <a:pt x="410" y="28"/>
                  </a:cubicBezTo>
                  <a:cubicBezTo>
                    <a:pt x="412" y="28"/>
                    <a:pt x="413" y="27"/>
                    <a:pt x="411" y="25"/>
                  </a:cubicBezTo>
                  <a:cubicBezTo>
                    <a:pt x="411" y="23"/>
                    <a:pt x="409" y="23"/>
                    <a:pt x="407" y="22"/>
                  </a:cubicBezTo>
                  <a:cubicBezTo>
                    <a:pt x="405" y="20"/>
                    <a:pt x="404" y="19"/>
                    <a:pt x="402" y="19"/>
                  </a:cubicBezTo>
                  <a:cubicBezTo>
                    <a:pt x="400" y="19"/>
                    <a:pt x="398" y="19"/>
                    <a:pt x="396" y="19"/>
                  </a:cubicBezTo>
                  <a:cubicBezTo>
                    <a:pt x="394" y="19"/>
                    <a:pt x="393" y="19"/>
                    <a:pt x="393" y="20"/>
                  </a:cubicBezTo>
                  <a:cubicBezTo>
                    <a:pt x="392" y="23"/>
                    <a:pt x="396" y="23"/>
                    <a:pt x="394" y="27"/>
                  </a:cubicBezTo>
                  <a:cubicBezTo>
                    <a:pt x="393" y="28"/>
                    <a:pt x="392" y="29"/>
                    <a:pt x="391" y="31"/>
                  </a:cubicBezTo>
                  <a:cubicBezTo>
                    <a:pt x="390" y="33"/>
                    <a:pt x="389" y="35"/>
                    <a:pt x="386" y="35"/>
                  </a:cubicBezTo>
                  <a:cubicBezTo>
                    <a:pt x="385" y="37"/>
                    <a:pt x="379" y="34"/>
                    <a:pt x="379" y="32"/>
                  </a:cubicBezTo>
                  <a:cubicBezTo>
                    <a:pt x="379" y="30"/>
                    <a:pt x="382" y="29"/>
                    <a:pt x="381" y="26"/>
                  </a:cubicBezTo>
                  <a:cubicBezTo>
                    <a:pt x="380" y="25"/>
                    <a:pt x="379" y="26"/>
                    <a:pt x="377" y="25"/>
                  </a:cubicBezTo>
                  <a:cubicBezTo>
                    <a:pt x="376" y="24"/>
                    <a:pt x="375" y="23"/>
                    <a:pt x="373" y="23"/>
                  </a:cubicBezTo>
                  <a:cubicBezTo>
                    <a:pt x="370" y="23"/>
                    <a:pt x="371" y="29"/>
                    <a:pt x="368" y="27"/>
                  </a:cubicBezTo>
                  <a:cubicBezTo>
                    <a:pt x="365" y="25"/>
                    <a:pt x="366" y="23"/>
                    <a:pt x="366" y="21"/>
                  </a:cubicBezTo>
                  <a:cubicBezTo>
                    <a:pt x="365" y="18"/>
                    <a:pt x="362" y="19"/>
                    <a:pt x="361" y="17"/>
                  </a:cubicBezTo>
                  <a:cubicBezTo>
                    <a:pt x="360" y="14"/>
                    <a:pt x="363" y="15"/>
                    <a:pt x="363" y="13"/>
                  </a:cubicBezTo>
                  <a:cubicBezTo>
                    <a:pt x="363" y="12"/>
                    <a:pt x="360" y="11"/>
                    <a:pt x="359" y="11"/>
                  </a:cubicBezTo>
                  <a:cubicBezTo>
                    <a:pt x="358" y="9"/>
                    <a:pt x="359" y="8"/>
                    <a:pt x="358" y="7"/>
                  </a:cubicBezTo>
                  <a:cubicBezTo>
                    <a:pt x="358" y="6"/>
                    <a:pt x="357" y="7"/>
                    <a:pt x="356" y="6"/>
                  </a:cubicBezTo>
                  <a:cubicBezTo>
                    <a:pt x="354" y="5"/>
                    <a:pt x="353" y="3"/>
                    <a:pt x="352" y="2"/>
                  </a:cubicBezTo>
                  <a:cubicBezTo>
                    <a:pt x="350" y="0"/>
                    <a:pt x="346" y="0"/>
                    <a:pt x="344" y="2"/>
                  </a:cubicBezTo>
                  <a:cubicBezTo>
                    <a:pt x="342" y="4"/>
                    <a:pt x="341" y="9"/>
                    <a:pt x="342" y="11"/>
                  </a:cubicBezTo>
                  <a:cubicBezTo>
                    <a:pt x="342" y="12"/>
                    <a:pt x="341" y="13"/>
                    <a:pt x="342" y="14"/>
                  </a:cubicBezTo>
                  <a:cubicBezTo>
                    <a:pt x="343" y="16"/>
                    <a:pt x="343" y="15"/>
                    <a:pt x="344" y="15"/>
                  </a:cubicBezTo>
                  <a:cubicBezTo>
                    <a:pt x="347" y="16"/>
                    <a:pt x="347" y="18"/>
                    <a:pt x="350" y="18"/>
                  </a:cubicBezTo>
                  <a:cubicBezTo>
                    <a:pt x="351" y="18"/>
                    <a:pt x="354" y="18"/>
                    <a:pt x="355" y="19"/>
                  </a:cubicBezTo>
                  <a:cubicBezTo>
                    <a:pt x="357" y="20"/>
                    <a:pt x="354" y="23"/>
                    <a:pt x="353" y="24"/>
                  </a:cubicBezTo>
                  <a:cubicBezTo>
                    <a:pt x="351" y="26"/>
                    <a:pt x="349" y="28"/>
                    <a:pt x="348" y="29"/>
                  </a:cubicBezTo>
                  <a:cubicBezTo>
                    <a:pt x="348" y="30"/>
                    <a:pt x="347" y="32"/>
                    <a:pt x="347" y="32"/>
                  </a:cubicBezTo>
                  <a:cubicBezTo>
                    <a:pt x="347" y="33"/>
                    <a:pt x="347" y="35"/>
                    <a:pt x="347" y="36"/>
                  </a:cubicBezTo>
                  <a:cubicBezTo>
                    <a:pt x="346" y="38"/>
                    <a:pt x="343" y="38"/>
                    <a:pt x="342" y="36"/>
                  </a:cubicBezTo>
                  <a:cubicBezTo>
                    <a:pt x="340" y="34"/>
                    <a:pt x="341" y="32"/>
                    <a:pt x="342" y="29"/>
                  </a:cubicBezTo>
                  <a:cubicBezTo>
                    <a:pt x="341" y="30"/>
                    <a:pt x="341" y="29"/>
                    <a:pt x="340" y="29"/>
                  </a:cubicBezTo>
                  <a:cubicBezTo>
                    <a:pt x="340" y="27"/>
                    <a:pt x="343" y="27"/>
                    <a:pt x="343" y="25"/>
                  </a:cubicBezTo>
                  <a:cubicBezTo>
                    <a:pt x="344" y="20"/>
                    <a:pt x="340" y="22"/>
                    <a:pt x="338" y="21"/>
                  </a:cubicBezTo>
                  <a:cubicBezTo>
                    <a:pt x="336" y="19"/>
                    <a:pt x="337" y="18"/>
                    <a:pt x="334" y="17"/>
                  </a:cubicBezTo>
                  <a:cubicBezTo>
                    <a:pt x="331" y="17"/>
                    <a:pt x="329" y="19"/>
                    <a:pt x="329" y="22"/>
                  </a:cubicBezTo>
                  <a:cubicBezTo>
                    <a:pt x="329" y="23"/>
                    <a:pt x="329" y="24"/>
                    <a:pt x="329" y="25"/>
                  </a:cubicBezTo>
                  <a:cubicBezTo>
                    <a:pt x="330" y="26"/>
                    <a:pt x="332" y="25"/>
                    <a:pt x="333" y="26"/>
                  </a:cubicBezTo>
                  <a:cubicBezTo>
                    <a:pt x="333" y="27"/>
                    <a:pt x="333" y="30"/>
                    <a:pt x="333" y="31"/>
                  </a:cubicBezTo>
                  <a:cubicBezTo>
                    <a:pt x="332" y="33"/>
                    <a:pt x="331" y="33"/>
                    <a:pt x="328" y="33"/>
                  </a:cubicBezTo>
                  <a:cubicBezTo>
                    <a:pt x="327" y="33"/>
                    <a:pt x="326" y="33"/>
                    <a:pt x="325" y="33"/>
                  </a:cubicBezTo>
                  <a:cubicBezTo>
                    <a:pt x="324" y="33"/>
                    <a:pt x="324" y="34"/>
                    <a:pt x="322" y="34"/>
                  </a:cubicBezTo>
                  <a:cubicBezTo>
                    <a:pt x="321" y="35"/>
                    <a:pt x="320" y="34"/>
                    <a:pt x="318" y="34"/>
                  </a:cubicBezTo>
                  <a:cubicBezTo>
                    <a:pt x="317" y="33"/>
                    <a:pt x="316" y="34"/>
                    <a:pt x="314" y="34"/>
                  </a:cubicBezTo>
                  <a:cubicBezTo>
                    <a:pt x="312" y="34"/>
                    <a:pt x="310" y="34"/>
                    <a:pt x="308" y="33"/>
                  </a:cubicBezTo>
                  <a:cubicBezTo>
                    <a:pt x="306" y="33"/>
                    <a:pt x="305" y="32"/>
                    <a:pt x="304" y="31"/>
                  </a:cubicBezTo>
                  <a:cubicBezTo>
                    <a:pt x="303" y="31"/>
                    <a:pt x="301" y="32"/>
                    <a:pt x="300" y="31"/>
                  </a:cubicBezTo>
                  <a:cubicBezTo>
                    <a:pt x="297" y="31"/>
                    <a:pt x="297" y="29"/>
                    <a:pt x="294" y="30"/>
                  </a:cubicBezTo>
                  <a:cubicBezTo>
                    <a:pt x="293" y="30"/>
                    <a:pt x="288" y="32"/>
                    <a:pt x="288" y="32"/>
                  </a:cubicBezTo>
                  <a:cubicBezTo>
                    <a:pt x="287" y="33"/>
                    <a:pt x="289" y="37"/>
                    <a:pt x="289" y="39"/>
                  </a:cubicBezTo>
                  <a:cubicBezTo>
                    <a:pt x="289" y="39"/>
                    <a:pt x="289" y="40"/>
                    <a:pt x="289" y="41"/>
                  </a:cubicBezTo>
                  <a:cubicBezTo>
                    <a:pt x="285" y="42"/>
                    <a:pt x="285" y="41"/>
                    <a:pt x="284" y="37"/>
                  </a:cubicBezTo>
                  <a:cubicBezTo>
                    <a:pt x="283" y="34"/>
                    <a:pt x="279" y="35"/>
                    <a:pt x="276" y="34"/>
                  </a:cubicBezTo>
                  <a:cubicBezTo>
                    <a:pt x="275" y="34"/>
                    <a:pt x="274" y="33"/>
                    <a:pt x="273" y="33"/>
                  </a:cubicBezTo>
                  <a:cubicBezTo>
                    <a:pt x="270" y="32"/>
                    <a:pt x="267" y="34"/>
                    <a:pt x="264" y="34"/>
                  </a:cubicBezTo>
                  <a:cubicBezTo>
                    <a:pt x="263" y="35"/>
                    <a:pt x="262" y="35"/>
                    <a:pt x="260" y="35"/>
                  </a:cubicBezTo>
                  <a:cubicBezTo>
                    <a:pt x="260" y="35"/>
                    <a:pt x="260" y="34"/>
                    <a:pt x="259" y="34"/>
                  </a:cubicBezTo>
                  <a:cubicBezTo>
                    <a:pt x="258" y="34"/>
                    <a:pt x="256" y="34"/>
                    <a:pt x="255" y="34"/>
                  </a:cubicBezTo>
                  <a:cubicBezTo>
                    <a:pt x="253" y="34"/>
                    <a:pt x="249" y="34"/>
                    <a:pt x="251" y="32"/>
                  </a:cubicBezTo>
                  <a:cubicBezTo>
                    <a:pt x="252" y="31"/>
                    <a:pt x="253" y="32"/>
                    <a:pt x="254" y="31"/>
                  </a:cubicBezTo>
                  <a:cubicBezTo>
                    <a:pt x="254" y="31"/>
                    <a:pt x="254" y="28"/>
                    <a:pt x="254" y="27"/>
                  </a:cubicBezTo>
                  <a:cubicBezTo>
                    <a:pt x="254" y="25"/>
                    <a:pt x="252" y="26"/>
                    <a:pt x="250" y="25"/>
                  </a:cubicBezTo>
                  <a:cubicBezTo>
                    <a:pt x="245" y="24"/>
                    <a:pt x="241" y="25"/>
                    <a:pt x="237" y="24"/>
                  </a:cubicBezTo>
                  <a:cubicBezTo>
                    <a:pt x="235" y="24"/>
                    <a:pt x="233" y="23"/>
                    <a:pt x="231" y="22"/>
                  </a:cubicBezTo>
                  <a:cubicBezTo>
                    <a:pt x="230" y="21"/>
                    <a:pt x="229" y="21"/>
                    <a:pt x="228" y="20"/>
                  </a:cubicBezTo>
                  <a:cubicBezTo>
                    <a:pt x="228" y="19"/>
                    <a:pt x="227" y="18"/>
                    <a:pt x="227" y="18"/>
                  </a:cubicBezTo>
                  <a:cubicBezTo>
                    <a:pt x="225" y="17"/>
                    <a:pt x="223" y="18"/>
                    <a:pt x="222" y="17"/>
                  </a:cubicBezTo>
                  <a:cubicBezTo>
                    <a:pt x="220" y="16"/>
                    <a:pt x="220" y="15"/>
                    <a:pt x="218" y="16"/>
                  </a:cubicBezTo>
                  <a:cubicBezTo>
                    <a:pt x="217" y="16"/>
                    <a:pt x="216" y="17"/>
                    <a:pt x="215" y="17"/>
                  </a:cubicBezTo>
                  <a:cubicBezTo>
                    <a:pt x="214" y="18"/>
                    <a:pt x="213" y="19"/>
                    <a:pt x="211" y="20"/>
                  </a:cubicBezTo>
                  <a:cubicBezTo>
                    <a:pt x="210" y="20"/>
                    <a:pt x="209" y="20"/>
                    <a:pt x="208" y="20"/>
                  </a:cubicBezTo>
                  <a:cubicBezTo>
                    <a:pt x="208" y="21"/>
                    <a:pt x="208" y="22"/>
                    <a:pt x="207" y="22"/>
                  </a:cubicBezTo>
                  <a:cubicBezTo>
                    <a:pt x="205" y="19"/>
                    <a:pt x="207" y="17"/>
                    <a:pt x="203" y="18"/>
                  </a:cubicBezTo>
                  <a:cubicBezTo>
                    <a:pt x="201" y="18"/>
                    <a:pt x="200" y="20"/>
                    <a:pt x="199" y="20"/>
                  </a:cubicBezTo>
                  <a:cubicBezTo>
                    <a:pt x="196" y="19"/>
                    <a:pt x="196" y="14"/>
                    <a:pt x="194" y="13"/>
                  </a:cubicBezTo>
                  <a:cubicBezTo>
                    <a:pt x="193" y="12"/>
                    <a:pt x="191" y="12"/>
                    <a:pt x="190" y="12"/>
                  </a:cubicBezTo>
                  <a:cubicBezTo>
                    <a:pt x="190" y="11"/>
                    <a:pt x="189" y="11"/>
                    <a:pt x="189" y="11"/>
                  </a:cubicBezTo>
                  <a:cubicBezTo>
                    <a:pt x="188" y="13"/>
                    <a:pt x="188" y="15"/>
                    <a:pt x="186" y="16"/>
                  </a:cubicBezTo>
                  <a:cubicBezTo>
                    <a:pt x="185" y="17"/>
                    <a:pt x="183" y="17"/>
                    <a:pt x="181" y="18"/>
                  </a:cubicBezTo>
                  <a:cubicBezTo>
                    <a:pt x="179" y="19"/>
                    <a:pt x="178" y="20"/>
                    <a:pt x="175" y="21"/>
                  </a:cubicBezTo>
                  <a:cubicBezTo>
                    <a:pt x="173" y="21"/>
                    <a:pt x="171" y="21"/>
                    <a:pt x="169" y="23"/>
                  </a:cubicBezTo>
                  <a:cubicBezTo>
                    <a:pt x="166" y="26"/>
                    <a:pt x="166" y="24"/>
                    <a:pt x="163" y="23"/>
                  </a:cubicBezTo>
                  <a:cubicBezTo>
                    <a:pt x="160" y="20"/>
                    <a:pt x="156" y="20"/>
                    <a:pt x="152" y="21"/>
                  </a:cubicBezTo>
                  <a:cubicBezTo>
                    <a:pt x="152" y="22"/>
                    <a:pt x="152" y="23"/>
                    <a:pt x="152" y="24"/>
                  </a:cubicBezTo>
                  <a:cubicBezTo>
                    <a:pt x="149" y="25"/>
                    <a:pt x="147" y="23"/>
                    <a:pt x="144" y="23"/>
                  </a:cubicBezTo>
                  <a:cubicBezTo>
                    <a:pt x="141" y="23"/>
                    <a:pt x="139" y="23"/>
                    <a:pt x="136" y="21"/>
                  </a:cubicBezTo>
                  <a:cubicBezTo>
                    <a:pt x="135" y="21"/>
                    <a:pt x="134" y="20"/>
                    <a:pt x="134" y="20"/>
                  </a:cubicBezTo>
                  <a:cubicBezTo>
                    <a:pt x="132" y="19"/>
                    <a:pt x="130" y="20"/>
                    <a:pt x="128" y="19"/>
                  </a:cubicBezTo>
                  <a:cubicBezTo>
                    <a:pt x="126" y="19"/>
                    <a:pt x="125" y="18"/>
                    <a:pt x="124" y="16"/>
                  </a:cubicBezTo>
                  <a:cubicBezTo>
                    <a:pt x="122" y="15"/>
                    <a:pt x="120" y="14"/>
                    <a:pt x="118" y="14"/>
                  </a:cubicBezTo>
                  <a:cubicBezTo>
                    <a:pt x="116" y="13"/>
                    <a:pt x="115" y="14"/>
                    <a:pt x="112" y="14"/>
                  </a:cubicBezTo>
                  <a:cubicBezTo>
                    <a:pt x="110" y="14"/>
                    <a:pt x="108" y="13"/>
                    <a:pt x="106" y="13"/>
                  </a:cubicBezTo>
                  <a:cubicBezTo>
                    <a:pt x="102" y="13"/>
                    <a:pt x="99" y="13"/>
                    <a:pt x="95" y="12"/>
                  </a:cubicBezTo>
                  <a:cubicBezTo>
                    <a:pt x="93" y="12"/>
                    <a:pt x="91" y="10"/>
                    <a:pt x="89" y="10"/>
                  </a:cubicBezTo>
                  <a:cubicBezTo>
                    <a:pt x="86" y="10"/>
                    <a:pt x="84" y="10"/>
                    <a:pt x="82" y="11"/>
                  </a:cubicBezTo>
                  <a:cubicBezTo>
                    <a:pt x="80" y="11"/>
                    <a:pt x="80" y="11"/>
                    <a:pt x="78" y="10"/>
                  </a:cubicBezTo>
                  <a:cubicBezTo>
                    <a:pt x="77" y="9"/>
                    <a:pt x="76" y="9"/>
                    <a:pt x="75" y="9"/>
                  </a:cubicBezTo>
                  <a:cubicBezTo>
                    <a:pt x="75" y="7"/>
                    <a:pt x="72" y="6"/>
                    <a:pt x="71" y="6"/>
                  </a:cubicBezTo>
                  <a:cubicBezTo>
                    <a:pt x="68" y="6"/>
                    <a:pt x="67" y="6"/>
                    <a:pt x="65" y="8"/>
                  </a:cubicBezTo>
                  <a:cubicBezTo>
                    <a:pt x="63" y="8"/>
                    <a:pt x="59" y="8"/>
                    <a:pt x="59" y="10"/>
                  </a:cubicBezTo>
                  <a:cubicBezTo>
                    <a:pt x="59" y="9"/>
                    <a:pt x="59" y="9"/>
                    <a:pt x="59" y="9"/>
                  </a:cubicBezTo>
                  <a:cubicBezTo>
                    <a:pt x="58" y="8"/>
                    <a:pt x="58" y="5"/>
                    <a:pt x="57" y="4"/>
                  </a:cubicBezTo>
                  <a:cubicBezTo>
                    <a:pt x="56" y="3"/>
                    <a:pt x="53" y="3"/>
                    <a:pt x="51" y="3"/>
                  </a:cubicBezTo>
                  <a:cubicBezTo>
                    <a:pt x="48" y="3"/>
                    <a:pt x="50" y="4"/>
                    <a:pt x="48" y="6"/>
                  </a:cubicBezTo>
                  <a:cubicBezTo>
                    <a:pt x="46" y="8"/>
                    <a:pt x="43" y="8"/>
                    <a:pt x="41" y="9"/>
                  </a:cubicBezTo>
                  <a:cubicBezTo>
                    <a:pt x="37" y="9"/>
                    <a:pt x="37" y="10"/>
                    <a:pt x="37" y="14"/>
                  </a:cubicBezTo>
                  <a:cubicBezTo>
                    <a:pt x="33" y="14"/>
                    <a:pt x="27" y="13"/>
                    <a:pt x="24" y="16"/>
                  </a:cubicBezTo>
                  <a:cubicBezTo>
                    <a:pt x="21" y="19"/>
                    <a:pt x="23" y="22"/>
                    <a:pt x="18" y="23"/>
                  </a:cubicBezTo>
                  <a:cubicBezTo>
                    <a:pt x="16" y="24"/>
                    <a:pt x="2" y="24"/>
                    <a:pt x="6" y="29"/>
                  </a:cubicBezTo>
                  <a:cubicBezTo>
                    <a:pt x="7" y="30"/>
                    <a:pt x="9" y="30"/>
                    <a:pt x="11" y="30"/>
                  </a:cubicBezTo>
                  <a:cubicBezTo>
                    <a:pt x="12" y="31"/>
                    <a:pt x="12" y="32"/>
                    <a:pt x="13" y="33"/>
                  </a:cubicBezTo>
                  <a:cubicBezTo>
                    <a:pt x="15" y="34"/>
                    <a:pt x="15" y="33"/>
                    <a:pt x="17" y="34"/>
                  </a:cubicBezTo>
                  <a:cubicBezTo>
                    <a:pt x="19" y="35"/>
                    <a:pt x="20" y="36"/>
                    <a:pt x="22" y="37"/>
                  </a:cubicBezTo>
                  <a:cubicBezTo>
                    <a:pt x="24" y="39"/>
                    <a:pt x="28" y="38"/>
                    <a:pt x="30" y="39"/>
                  </a:cubicBezTo>
                  <a:cubicBezTo>
                    <a:pt x="33" y="40"/>
                    <a:pt x="35" y="41"/>
                    <a:pt x="37" y="42"/>
                  </a:cubicBezTo>
                  <a:cubicBezTo>
                    <a:pt x="34" y="46"/>
                    <a:pt x="29" y="45"/>
                    <a:pt x="25" y="44"/>
                  </a:cubicBezTo>
                  <a:cubicBezTo>
                    <a:pt x="23" y="44"/>
                    <a:pt x="18" y="47"/>
                    <a:pt x="19" y="42"/>
                  </a:cubicBezTo>
                  <a:cubicBezTo>
                    <a:pt x="18" y="42"/>
                    <a:pt x="16" y="41"/>
                    <a:pt x="15" y="42"/>
                  </a:cubicBezTo>
                  <a:cubicBezTo>
                    <a:pt x="14" y="42"/>
                    <a:pt x="13" y="44"/>
                    <a:pt x="12" y="45"/>
                  </a:cubicBezTo>
                  <a:cubicBezTo>
                    <a:pt x="10" y="46"/>
                    <a:pt x="7" y="44"/>
                    <a:pt x="5" y="46"/>
                  </a:cubicBezTo>
                  <a:cubicBezTo>
                    <a:pt x="0" y="49"/>
                    <a:pt x="6" y="59"/>
                    <a:pt x="11" y="58"/>
                  </a:cubicBezTo>
                  <a:cubicBezTo>
                    <a:pt x="13" y="57"/>
                    <a:pt x="16" y="55"/>
                    <a:pt x="19" y="55"/>
                  </a:cubicBezTo>
                  <a:cubicBezTo>
                    <a:pt x="21" y="55"/>
                    <a:pt x="22" y="57"/>
                    <a:pt x="24" y="57"/>
                  </a:cubicBezTo>
                  <a:cubicBezTo>
                    <a:pt x="28" y="56"/>
                    <a:pt x="34" y="52"/>
                    <a:pt x="34" y="59"/>
                  </a:cubicBezTo>
                  <a:cubicBezTo>
                    <a:pt x="34" y="63"/>
                    <a:pt x="30" y="63"/>
                    <a:pt x="27" y="64"/>
                  </a:cubicBezTo>
                  <a:cubicBezTo>
                    <a:pt x="24" y="65"/>
                    <a:pt x="23" y="66"/>
                    <a:pt x="21" y="67"/>
                  </a:cubicBezTo>
                  <a:cubicBezTo>
                    <a:pt x="18" y="68"/>
                    <a:pt x="16" y="69"/>
                    <a:pt x="15" y="72"/>
                  </a:cubicBezTo>
                  <a:cubicBezTo>
                    <a:pt x="15" y="73"/>
                    <a:pt x="16" y="75"/>
                    <a:pt x="15" y="75"/>
                  </a:cubicBezTo>
                  <a:cubicBezTo>
                    <a:pt x="14" y="77"/>
                    <a:pt x="13" y="78"/>
                    <a:pt x="12" y="80"/>
                  </a:cubicBezTo>
                  <a:cubicBezTo>
                    <a:pt x="11" y="88"/>
                    <a:pt x="24" y="85"/>
                    <a:pt x="27" y="89"/>
                  </a:cubicBezTo>
                  <a:cubicBezTo>
                    <a:pt x="29" y="92"/>
                    <a:pt x="27" y="95"/>
                    <a:pt x="31" y="96"/>
                  </a:cubicBezTo>
                  <a:cubicBezTo>
                    <a:pt x="34" y="96"/>
                    <a:pt x="38" y="95"/>
                    <a:pt x="40" y="96"/>
                  </a:cubicBezTo>
                  <a:cubicBezTo>
                    <a:pt x="43" y="97"/>
                    <a:pt x="44" y="98"/>
                    <a:pt x="46" y="98"/>
                  </a:cubicBezTo>
                  <a:cubicBezTo>
                    <a:pt x="49" y="98"/>
                    <a:pt x="48" y="97"/>
                    <a:pt x="50" y="99"/>
                  </a:cubicBezTo>
                  <a:cubicBezTo>
                    <a:pt x="50" y="101"/>
                    <a:pt x="50" y="105"/>
                    <a:pt x="48" y="106"/>
                  </a:cubicBezTo>
                  <a:cubicBezTo>
                    <a:pt x="47" y="107"/>
                    <a:pt x="46" y="106"/>
                    <a:pt x="45" y="107"/>
                  </a:cubicBezTo>
                  <a:cubicBezTo>
                    <a:pt x="44" y="109"/>
                    <a:pt x="44" y="110"/>
                    <a:pt x="43" y="111"/>
                  </a:cubicBezTo>
                  <a:cubicBezTo>
                    <a:pt x="39" y="113"/>
                    <a:pt x="35" y="112"/>
                    <a:pt x="31" y="114"/>
                  </a:cubicBezTo>
                  <a:cubicBezTo>
                    <a:pt x="29" y="115"/>
                    <a:pt x="27" y="118"/>
                    <a:pt x="25" y="118"/>
                  </a:cubicBezTo>
                  <a:cubicBezTo>
                    <a:pt x="22" y="119"/>
                    <a:pt x="20" y="118"/>
                    <a:pt x="18" y="120"/>
                  </a:cubicBezTo>
                  <a:cubicBezTo>
                    <a:pt x="17" y="122"/>
                    <a:pt x="17" y="124"/>
                    <a:pt x="17" y="126"/>
                  </a:cubicBezTo>
                  <a:cubicBezTo>
                    <a:pt x="19" y="126"/>
                    <a:pt x="21" y="123"/>
                    <a:pt x="23" y="122"/>
                  </a:cubicBezTo>
                  <a:cubicBezTo>
                    <a:pt x="25" y="121"/>
                    <a:pt x="26" y="121"/>
                    <a:pt x="28" y="121"/>
                  </a:cubicBezTo>
                  <a:cubicBezTo>
                    <a:pt x="30" y="120"/>
                    <a:pt x="32" y="120"/>
                    <a:pt x="34" y="119"/>
                  </a:cubicBezTo>
                  <a:cubicBezTo>
                    <a:pt x="36" y="118"/>
                    <a:pt x="38" y="114"/>
                    <a:pt x="41" y="113"/>
                  </a:cubicBezTo>
                  <a:cubicBezTo>
                    <a:pt x="42" y="112"/>
                    <a:pt x="44" y="113"/>
                    <a:pt x="46" y="112"/>
                  </a:cubicBezTo>
                  <a:cubicBezTo>
                    <a:pt x="48" y="111"/>
                    <a:pt x="50" y="109"/>
                    <a:pt x="52" y="108"/>
                  </a:cubicBezTo>
                  <a:cubicBezTo>
                    <a:pt x="56" y="106"/>
                    <a:pt x="61" y="105"/>
                    <a:pt x="65" y="102"/>
                  </a:cubicBezTo>
                  <a:cubicBezTo>
                    <a:pt x="70" y="99"/>
                    <a:pt x="67" y="98"/>
                    <a:pt x="66" y="94"/>
                  </a:cubicBezTo>
                  <a:cubicBezTo>
                    <a:pt x="66" y="90"/>
                    <a:pt x="71" y="88"/>
                    <a:pt x="74" y="86"/>
                  </a:cubicBezTo>
                  <a:cubicBezTo>
                    <a:pt x="75" y="84"/>
                    <a:pt x="77" y="80"/>
                    <a:pt x="79" y="82"/>
                  </a:cubicBezTo>
                  <a:cubicBezTo>
                    <a:pt x="83" y="85"/>
                    <a:pt x="76" y="89"/>
                    <a:pt x="77" y="92"/>
                  </a:cubicBezTo>
                  <a:cubicBezTo>
                    <a:pt x="78" y="92"/>
                    <a:pt x="78" y="93"/>
                    <a:pt x="79" y="94"/>
                  </a:cubicBezTo>
                  <a:cubicBezTo>
                    <a:pt x="85" y="94"/>
                    <a:pt x="89" y="91"/>
                    <a:pt x="91" y="85"/>
                  </a:cubicBezTo>
                  <a:cubicBezTo>
                    <a:pt x="92" y="84"/>
                    <a:pt x="91" y="81"/>
                    <a:pt x="95" y="82"/>
                  </a:cubicBezTo>
                  <a:cubicBezTo>
                    <a:pt x="97" y="83"/>
                    <a:pt x="97" y="84"/>
                    <a:pt x="99" y="85"/>
                  </a:cubicBezTo>
                  <a:cubicBezTo>
                    <a:pt x="99" y="86"/>
                    <a:pt x="105" y="85"/>
                    <a:pt x="102" y="88"/>
                  </a:cubicBezTo>
                  <a:cubicBezTo>
                    <a:pt x="105" y="90"/>
                    <a:pt x="110" y="89"/>
                    <a:pt x="114" y="89"/>
                  </a:cubicBezTo>
                  <a:cubicBezTo>
                    <a:pt x="117" y="89"/>
                    <a:pt x="121" y="89"/>
                    <a:pt x="124" y="90"/>
                  </a:cubicBezTo>
                  <a:cubicBezTo>
                    <a:pt x="125" y="91"/>
                    <a:pt x="126" y="92"/>
                    <a:pt x="128" y="91"/>
                  </a:cubicBezTo>
                  <a:cubicBezTo>
                    <a:pt x="129" y="91"/>
                    <a:pt x="129" y="90"/>
                    <a:pt x="130" y="91"/>
                  </a:cubicBezTo>
                  <a:cubicBezTo>
                    <a:pt x="131" y="91"/>
                    <a:pt x="131" y="92"/>
                    <a:pt x="132" y="92"/>
                  </a:cubicBezTo>
                  <a:cubicBezTo>
                    <a:pt x="133" y="93"/>
                    <a:pt x="135" y="93"/>
                    <a:pt x="136" y="93"/>
                  </a:cubicBezTo>
                  <a:cubicBezTo>
                    <a:pt x="140" y="95"/>
                    <a:pt x="143" y="100"/>
                    <a:pt x="147" y="100"/>
                  </a:cubicBezTo>
                  <a:cubicBezTo>
                    <a:pt x="151" y="100"/>
                    <a:pt x="156" y="94"/>
                    <a:pt x="160" y="98"/>
                  </a:cubicBezTo>
                  <a:cubicBezTo>
                    <a:pt x="161" y="99"/>
                    <a:pt x="160" y="101"/>
                    <a:pt x="161" y="102"/>
                  </a:cubicBezTo>
                  <a:cubicBezTo>
                    <a:pt x="162" y="103"/>
                    <a:pt x="163" y="102"/>
                    <a:pt x="165" y="103"/>
                  </a:cubicBezTo>
                  <a:cubicBezTo>
                    <a:pt x="167" y="104"/>
                    <a:pt x="167" y="106"/>
                    <a:pt x="167" y="107"/>
                  </a:cubicBezTo>
                  <a:cubicBezTo>
                    <a:pt x="168" y="109"/>
                    <a:pt x="168" y="109"/>
                    <a:pt x="169" y="110"/>
                  </a:cubicBezTo>
                  <a:cubicBezTo>
                    <a:pt x="170" y="111"/>
                    <a:pt x="171" y="112"/>
                    <a:pt x="172" y="113"/>
                  </a:cubicBezTo>
                  <a:cubicBezTo>
                    <a:pt x="172" y="113"/>
                    <a:pt x="174" y="113"/>
                    <a:pt x="175" y="114"/>
                  </a:cubicBezTo>
                  <a:cubicBezTo>
                    <a:pt x="177" y="116"/>
                    <a:pt x="176" y="119"/>
                    <a:pt x="177" y="121"/>
                  </a:cubicBezTo>
                  <a:cubicBezTo>
                    <a:pt x="179" y="122"/>
                    <a:pt x="180" y="123"/>
                    <a:pt x="181" y="125"/>
                  </a:cubicBezTo>
                  <a:cubicBezTo>
                    <a:pt x="183" y="128"/>
                    <a:pt x="183" y="129"/>
                    <a:pt x="185" y="130"/>
                  </a:cubicBezTo>
                  <a:cubicBezTo>
                    <a:pt x="188" y="132"/>
                    <a:pt x="190" y="133"/>
                    <a:pt x="190" y="137"/>
                  </a:cubicBezTo>
                  <a:cubicBezTo>
                    <a:pt x="191" y="139"/>
                    <a:pt x="190" y="143"/>
                    <a:pt x="192" y="144"/>
                  </a:cubicBezTo>
                  <a:cubicBezTo>
                    <a:pt x="193" y="145"/>
                    <a:pt x="196" y="145"/>
                    <a:pt x="198" y="146"/>
                  </a:cubicBezTo>
                  <a:cubicBezTo>
                    <a:pt x="199" y="146"/>
                    <a:pt x="200" y="147"/>
                    <a:pt x="202" y="148"/>
                  </a:cubicBezTo>
                  <a:cubicBezTo>
                    <a:pt x="203" y="148"/>
                    <a:pt x="205" y="148"/>
                    <a:pt x="207" y="148"/>
                  </a:cubicBezTo>
                  <a:cubicBezTo>
                    <a:pt x="208" y="149"/>
                    <a:pt x="209" y="151"/>
                    <a:pt x="210" y="152"/>
                  </a:cubicBezTo>
                  <a:cubicBezTo>
                    <a:pt x="211" y="152"/>
                    <a:pt x="212" y="153"/>
                    <a:pt x="213" y="153"/>
                  </a:cubicBezTo>
                  <a:cubicBezTo>
                    <a:pt x="215" y="155"/>
                    <a:pt x="215" y="157"/>
                    <a:pt x="216" y="159"/>
                  </a:cubicBezTo>
                  <a:cubicBezTo>
                    <a:pt x="217" y="160"/>
                    <a:pt x="219" y="160"/>
                    <a:pt x="219" y="163"/>
                  </a:cubicBezTo>
                  <a:cubicBezTo>
                    <a:pt x="219" y="167"/>
                    <a:pt x="215" y="165"/>
                    <a:pt x="213" y="163"/>
                  </a:cubicBezTo>
                  <a:cubicBezTo>
                    <a:pt x="212" y="163"/>
                    <a:pt x="212" y="162"/>
                    <a:pt x="211" y="161"/>
                  </a:cubicBezTo>
                  <a:cubicBezTo>
                    <a:pt x="211" y="161"/>
                    <a:pt x="209" y="160"/>
                    <a:pt x="209" y="160"/>
                  </a:cubicBezTo>
                  <a:cubicBezTo>
                    <a:pt x="207" y="158"/>
                    <a:pt x="206" y="158"/>
                    <a:pt x="203" y="157"/>
                  </a:cubicBezTo>
                  <a:cubicBezTo>
                    <a:pt x="200" y="156"/>
                    <a:pt x="199" y="156"/>
                    <a:pt x="197" y="154"/>
                  </a:cubicBezTo>
                  <a:cubicBezTo>
                    <a:pt x="196" y="152"/>
                    <a:pt x="192" y="149"/>
                    <a:pt x="189" y="150"/>
                  </a:cubicBezTo>
                  <a:cubicBezTo>
                    <a:pt x="187" y="150"/>
                    <a:pt x="187" y="151"/>
                    <a:pt x="189" y="153"/>
                  </a:cubicBezTo>
                  <a:cubicBezTo>
                    <a:pt x="190" y="154"/>
                    <a:pt x="192" y="154"/>
                    <a:pt x="193" y="155"/>
                  </a:cubicBezTo>
                  <a:cubicBezTo>
                    <a:pt x="195" y="156"/>
                    <a:pt x="196" y="157"/>
                    <a:pt x="197" y="159"/>
                  </a:cubicBezTo>
                  <a:cubicBezTo>
                    <a:pt x="199" y="161"/>
                    <a:pt x="202" y="161"/>
                    <a:pt x="204" y="163"/>
                  </a:cubicBezTo>
                  <a:cubicBezTo>
                    <a:pt x="205" y="165"/>
                    <a:pt x="208" y="168"/>
                    <a:pt x="209" y="170"/>
                  </a:cubicBezTo>
                  <a:cubicBezTo>
                    <a:pt x="210" y="172"/>
                    <a:pt x="209" y="172"/>
                    <a:pt x="209" y="175"/>
                  </a:cubicBezTo>
                  <a:cubicBezTo>
                    <a:pt x="208" y="178"/>
                    <a:pt x="208" y="180"/>
                    <a:pt x="208" y="183"/>
                  </a:cubicBezTo>
                  <a:cubicBezTo>
                    <a:pt x="208" y="186"/>
                    <a:pt x="207" y="189"/>
                    <a:pt x="207" y="191"/>
                  </a:cubicBezTo>
                  <a:cubicBezTo>
                    <a:pt x="207" y="193"/>
                    <a:pt x="208" y="195"/>
                    <a:pt x="208" y="196"/>
                  </a:cubicBezTo>
                  <a:cubicBezTo>
                    <a:pt x="209" y="198"/>
                    <a:pt x="207" y="199"/>
                    <a:pt x="207" y="200"/>
                  </a:cubicBezTo>
                  <a:cubicBezTo>
                    <a:pt x="207" y="202"/>
                    <a:pt x="209" y="203"/>
                    <a:pt x="209" y="204"/>
                  </a:cubicBezTo>
                  <a:cubicBezTo>
                    <a:pt x="210" y="205"/>
                    <a:pt x="210" y="207"/>
                    <a:pt x="210" y="209"/>
                  </a:cubicBezTo>
                  <a:cubicBezTo>
                    <a:pt x="211" y="212"/>
                    <a:pt x="212" y="215"/>
                    <a:pt x="213" y="218"/>
                  </a:cubicBezTo>
                  <a:cubicBezTo>
                    <a:pt x="215" y="222"/>
                    <a:pt x="218" y="225"/>
                    <a:pt x="222" y="228"/>
                  </a:cubicBezTo>
                  <a:cubicBezTo>
                    <a:pt x="222" y="229"/>
                    <a:pt x="224" y="229"/>
                    <a:pt x="224" y="230"/>
                  </a:cubicBezTo>
                  <a:cubicBezTo>
                    <a:pt x="226" y="232"/>
                    <a:pt x="225" y="234"/>
                    <a:pt x="226" y="236"/>
                  </a:cubicBezTo>
                  <a:cubicBezTo>
                    <a:pt x="228" y="239"/>
                    <a:pt x="230" y="240"/>
                    <a:pt x="233" y="242"/>
                  </a:cubicBezTo>
                  <a:cubicBezTo>
                    <a:pt x="234" y="242"/>
                    <a:pt x="234" y="243"/>
                    <a:pt x="235" y="244"/>
                  </a:cubicBezTo>
                  <a:cubicBezTo>
                    <a:pt x="236" y="244"/>
                    <a:pt x="237" y="243"/>
                    <a:pt x="238" y="243"/>
                  </a:cubicBezTo>
                  <a:cubicBezTo>
                    <a:pt x="240" y="244"/>
                    <a:pt x="241" y="248"/>
                    <a:pt x="242" y="250"/>
                  </a:cubicBezTo>
                  <a:cubicBezTo>
                    <a:pt x="243" y="252"/>
                    <a:pt x="245" y="254"/>
                    <a:pt x="247" y="256"/>
                  </a:cubicBezTo>
                  <a:cubicBezTo>
                    <a:pt x="249" y="258"/>
                    <a:pt x="250" y="261"/>
                    <a:pt x="252" y="263"/>
                  </a:cubicBezTo>
                  <a:cubicBezTo>
                    <a:pt x="254" y="265"/>
                    <a:pt x="256" y="269"/>
                    <a:pt x="256" y="271"/>
                  </a:cubicBezTo>
                  <a:cubicBezTo>
                    <a:pt x="255" y="276"/>
                    <a:pt x="253" y="274"/>
                    <a:pt x="257" y="277"/>
                  </a:cubicBezTo>
                  <a:cubicBezTo>
                    <a:pt x="260" y="278"/>
                    <a:pt x="263" y="280"/>
                    <a:pt x="265" y="282"/>
                  </a:cubicBezTo>
                  <a:cubicBezTo>
                    <a:pt x="267" y="284"/>
                    <a:pt x="268" y="285"/>
                    <a:pt x="270" y="287"/>
                  </a:cubicBezTo>
                  <a:cubicBezTo>
                    <a:pt x="271" y="289"/>
                    <a:pt x="272" y="291"/>
                    <a:pt x="273" y="292"/>
                  </a:cubicBezTo>
                  <a:cubicBezTo>
                    <a:pt x="273" y="292"/>
                    <a:pt x="273" y="292"/>
                    <a:pt x="273" y="292"/>
                  </a:cubicBezTo>
                  <a:cubicBezTo>
                    <a:pt x="274" y="290"/>
                    <a:pt x="275" y="287"/>
                    <a:pt x="275" y="284"/>
                  </a:cubicBezTo>
                  <a:cubicBezTo>
                    <a:pt x="274" y="281"/>
                    <a:pt x="270" y="280"/>
                    <a:pt x="268" y="277"/>
                  </a:cubicBezTo>
                  <a:cubicBezTo>
                    <a:pt x="267" y="275"/>
                    <a:pt x="267" y="273"/>
                    <a:pt x="266" y="272"/>
                  </a:cubicBezTo>
                  <a:cubicBezTo>
                    <a:pt x="265" y="271"/>
                    <a:pt x="264" y="271"/>
                    <a:pt x="263" y="270"/>
                  </a:cubicBezTo>
                  <a:cubicBezTo>
                    <a:pt x="262" y="269"/>
                    <a:pt x="262" y="268"/>
                    <a:pt x="262" y="267"/>
                  </a:cubicBezTo>
                  <a:cubicBezTo>
                    <a:pt x="260" y="265"/>
                    <a:pt x="258" y="266"/>
                    <a:pt x="256" y="264"/>
                  </a:cubicBezTo>
                  <a:cubicBezTo>
                    <a:pt x="255" y="264"/>
                    <a:pt x="253" y="260"/>
                    <a:pt x="253" y="258"/>
                  </a:cubicBezTo>
                  <a:cubicBezTo>
                    <a:pt x="252" y="257"/>
                    <a:pt x="250" y="252"/>
                    <a:pt x="252" y="251"/>
                  </a:cubicBezTo>
                  <a:cubicBezTo>
                    <a:pt x="252" y="250"/>
                    <a:pt x="256" y="251"/>
                    <a:pt x="257" y="251"/>
                  </a:cubicBezTo>
                  <a:cubicBezTo>
                    <a:pt x="260" y="252"/>
                    <a:pt x="262" y="255"/>
                    <a:pt x="263" y="257"/>
                  </a:cubicBezTo>
                  <a:cubicBezTo>
                    <a:pt x="266" y="261"/>
                    <a:pt x="268" y="265"/>
                    <a:pt x="271" y="269"/>
                  </a:cubicBezTo>
                  <a:cubicBezTo>
                    <a:pt x="272" y="272"/>
                    <a:pt x="273" y="273"/>
                    <a:pt x="275" y="275"/>
                  </a:cubicBezTo>
                  <a:cubicBezTo>
                    <a:pt x="277" y="276"/>
                    <a:pt x="277" y="276"/>
                    <a:pt x="279" y="278"/>
                  </a:cubicBezTo>
                  <a:cubicBezTo>
                    <a:pt x="279" y="278"/>
                    <a:pt x="280" y="280"/>
                    <a:pt x="281" y="280"/>
                  </a:cubicBezTo>
                  <a:cubicBezTo>
                    <a:pt x="282" y="281"/>
                    <a:pt x="285" y="281"/>
                    <a:pt x="285" y="281"/>
                  </a:cubicBezTo>
                  <a:cubicBezTo>
                    <a:pt x="287" y="282"/>
                    <a:pt x="286" y="284"/>
                    <a:pt x="287" y="286"/>
                  </a:cubicBezTo>
                  <a:cubicBezTo>
                    <a:pt x="288" y="288"/>
                    <a:pt x="292" y="289"/>
                    <a:pt x="293" y="291"/>
                  </a:cubicBezTo>
                  <a:cubicBezTo>
                    <a:pt x="295" y="293"/>
                    <a:pt x="296" y="296"/>
                    <a:pt x="296" y="299"/>
                  </a:cubicBezTo>
                  <a:cubicBezTo>
                    <a:pt x="296" y="303"/>
                    <a:pt x="296" y="304"/>
                    <a:pt x="298" y="307"/>
                  </a:cubicBezTo>
                  <a:cubicBezTo>
                    <a:pt x="299" y="308"/>
                    <a:pt x="299" y="308"/>
                    <a:pt x="300" y="310"/>
                  </a:cubicBezTo>
                  <a:cubicBezTo>
                    <a:pt x="300" y="312"/>
                    <a:pt x="299" y="312"/>
                    <a:pt x="300" y="313"/>
                  </a:cubicBezTo>
                  <a:cubicBezTo>
                    <a:pt x="302" y="315"/>
                    <a:pt x="307" y="316"/>
                    <a:pt x="309" y="317"/>
                  </a:cubicBezTo>
                  <a:cubicBezTo>
                    <a:pt x="312" y="318"/>
                    <a:pt x="316" y="321"/>
                    <a:pt x="319" y="322"/>
                  </a:cubicBezTo>
                  <a:cubicBezTo>
                    <a:pt x="320" y="322"/>
                    <a:pt x="322" y="322"/>
                    <a:pt x="323" y="322"/>
                  </a:cubicBezTo>
                  <a:cubicBezTo>
                    <a:pt x="326" y="323"/>
                    <a:pt x="326" y="325"/>
                    <a:pt x="328" y="326"/>
                  </a:cubicBezTo>
                  <a:cubicBezTo>
                    <a:pt x="332" y="328"/>
                    <a:pt x="338" y="327"/>
                    <a:pt x="342" y="326"/>
                  </a:cubicBezTo>
                  <a:cubicBezTo>
                    <a:pt x="343" y="326"/>
                    <a:pt x="345" y="326"/>
                    <a:pt x="346" y="326"/>
                  </a:cubicBezTo>
                  <a:cubicBezTo>
                    <a:pt x="347" y="326"/>
                    <a:pt x="349" y="327"/>
                    <a:pt x="350" y="327"/>
                  </a:cubicBezTo>
                  <a:cubicBezTo>
                    <a:pt x="352" y="327"/>
                    <a:pt x="352" y="325"/>
                    <a:pt x="354" y="325"/>
                  </a:cubicBezTo>
                  <a:cubicBezTo>
                    <a:pt x="356" y="326"/>
                    <a:pt x="357" y="329"/>
                    <a:pt x="359" y="331"/>
                  </a:cubicBezTo>
                  <a:cubicBezTo>
                    <a:pt x="360" y="332"/>
                    <a:pt x="361" y="333"/>
                    <a:pt x="362" y="334"/>
                  </a:cubicBezTo>
                  <a:cubicBezTo>
                    <a:pt x="363" y="334"/>
                    <a:pt x="364" y="336"/>
                    <a:pt x="365" y="336"/>
                  </a:cubicBezTo>
                  <a:cubicBezTo>
                    <a:pt x="366" y="337"/>
                    <a:pt x="369" y="337"/>
                    <a:pt x="371" y="337"/>
                  </a:cubicBezTo>
                  <a:cubicBezTo>
                    <a:pt x="374" y="337"/>
                    <a:pt x="376" y="338"/>
                    <a:pt x="379" y="337"/>
                  </a:cubicBezTo>
                  <a:cubicBezTo>
                    <a:pt x="383" y="337"/>
                    <a:pt x="382" y="339"/>
                    <a:pt x="383" y="342"/>
                  </a:cubicBezTo>
                  <a:cubicBezTo>
                    <a:pt x="384" y="345"/>
                    <a:pt x="386" y="346"/>
                    <a:pt x="388" y="348"/>
                  </a:cubicBezTo>
                  <a:cubicBezTo>
                    <a:pt x="389" y="349"/>
                    <a:pt x="388" y="350"/>
                    <a:pt x="390" y="351"/>
                  </a:cubicBezTo>
                  <a:cubicBezTo>
                    <a:pt x="390" y="351"/>
                    <a:pt x="391" y="351"/>
                    <a:pt x="391" y="351"/>
                  </a:cubicBezTo>
                  <a:cubicBezTo>
                    <a:pt x="394" y="353"/>
                    <a:pt x="392" y="353"/>
                    <a:pt x="393" y="355"/>
                  </a:cubicBezTo>
                  <a:cubicBezTo>
                    <a:pt x="395" y="357"/>
                    <a:pt x="399" y="356"/>
                    <a:pt x="402" y="358"/>
                  </a:cubicBezTo>
                  <a:close/>
                </a:path>
              </a:pathLst>
            </a:custGeom>
            <a:solidFill>
              <a:srgbClr val="F1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8" name="Freeform 73"/>
            <p:cNvSpPr/>
            <p:nvPr/>
          </p:nvSpPr>
          <p:spPr bwMode="auto">
            <a:xfrm>
              <a:off x="2944813" y="2722563"/>
              <a:ext cx="55562" cy="38100"/>
            </a:xfrm>
            <a:custGeom>
              <a:avLst/>
              <a:gdLst>
                <a:gd name="T0" fmla="*/ 8 w 13"/>
                <a:gd name="T1" fmla="*/ 1 h 9"/>
                <a:gd name="T2" fmla="*/ 10 w 13"/>
                <a:gd name="T3" fmla="*/ 0 h 9"/>
                <a:gd name="T4" fmla="*/ 6 w 13"/>
                <a:gd name="T5" fmla="*/ 2 h 9"/>
                <a:gd name="T6" fmla="*/ 3 w 13"/>
                <a:gd name="T7" fmla="*/ 3 h 9"/>
                <a:gd name="T8" fmla="*/ 1 w 13"/>
                <a:gd name="T9" fmla="*/ 5 h 9"/>
                <a:gd name="T10" fmla="*/ 1 w 13"/>
                <a:gd name="T11" fmla="*/ 8 h 9"/>
                <a:gd name="T12" fmla="*/ 5 w 13"/>
                <a:gd name="T13" fmla="*/ 6 h 9"/>
                <a:gd name="T14" fmla="*/ 10 w 13"/>
                <a:gd name="T15" fmla="*/ 5 h 9"/>
                <a:gd name="T16" fmla="*/ 8 w 13"/>
                <a:gd name="T17" fmla="*/ 1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 h="9">
                  <a:moveTo>
                    <a:pt x="8" y="1"/>
                  </a:moveTo>
                  <a:cubicBezTo>
                    <a:pt x="10" y="0"/>
                    <a:pt x="10" y="0"/>
                    <a:pt x="10" y="0"/>
                  </a:cubicBezTo>
                  <a:cubicBezTo>
                    <a:pt x="8" y="1"/>
                    <a:pt x="7" y="2"/>
                    <a:pt x="6" y="2"/>
                  </a:cubicBezTo>
                  <a:cubicBezTo>
                    <a:pt x="5" y="3"/>
                    <a:pt x="4" y="3"/>
                    <a:pt x="3" y="3"/>
                  </a:cubicBezTo>
                  <a:cubicBezTo>
                    <a:pt x="3" y="3"/>
                    <a:pt x="1" y="5"/>
                    <a:pt x="1" y="5"/>
                  </a:cubicBezTo>
                  <a:cubicBezTo>
                    <a:pt x="0" y="6"/>
                    <a:pt x="0" y="8"/>
                    <a:pt x="1" y="8"/>
                  </a:cubicBezTo>
                  <a:cubicBezTo>
                    <a:pt x="3" y="9"/>
                    <a:pt x="4" y="7"/>
                    <a:pt x="5" y="6"/>
                  </a:cubicBezTo>
                  <a:cubicBezTo>
                    <a:pt x="6" y="5"/>
                    <a:pt x="9" y="6"/>
                    <a:pt x="10" y="5"/>
                  </a:cubicBezTo>
                  <a:cubicBezTo>
                    <a:pt x="13" y="3"/>
                    <a:pt x="10" y="1"/>
                    <a:pt x="8" y="1"/>
                  </a:cubicBezTo>
                  <a:close/>
                </a:path>
              </a:pathLst>
            </a:custGeom>
            <a:solidFill>
              <a:srgbClr val="F1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9" name="Freeform 74"/>
            <p:cNvSpPr/>
            <p:nvPr/>
          </p:nvSpPr>
          <p:spPr bwMode="auto">
            <a:xfrm>
              <a:off x="2665413" y="2824163"/>
              <a:ext cx="46037" cy="28575"/>
            </a:xfrm>
            <a:custGeom>
              <a:avLst/>
              <a:gdLst>
                <a:gd name="T0" fmla="*/ 9 w 11"/>
                <a:gd name="T1" fmla="*/ 2 h 7"/>
                <a:gd name="T2" fmla="*/ 9 w 11"/>
                <a:gd name="T3" fmla="*/ 0 h 7"/>
                <a:gd name="T4" fmla="*/ 8 w 11"/>
                <a:gd name="T5" fmla="*/ 0 h 7"/>
                <a:gd name="T6" fmla="*/ 9 w 11"/>
                <a:gd name="T7" fmla="*/ 1 h 7"/>
                <a:gd name="T8" fmla="*/ 7 w 11"/>
                <a:gd name="T9" fmla="*/ 3 h 7"/>
                <a:gd name="T10" fmla="*/ 5 w 11"/>
                <a:gd name="T11" fmla="*/ 3 h 7"/>
                <a:gd name="T12" fmla="*/ 1 w 11"/>
                <a:gd name="T13" fmla="*/ 7 h 7"/>
                <a:gd name="T14" fmla="*/ 7 w 11"/>
                <a:gd name="T15" fmla="*/ 7 h 7"/>
                <a:gd name="T16" fmla="*/ 11 w 11"/>
                <a:gd name="T17" fmla="*/ 2 h 7"/>
                <a:gd name="T18" fmla="*/ 9 w 11"/>
                <a:gd name="T19" fmla="*/ 2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 h="7">
                  <a:moveTo>
                    <a:pt x="9" y="2"/>
                  </a:moveTo>
                  <a:cubicBezTo>
                    <a:pt x="9" y="1"/>
                    <a:pt x="9" y="0"/>
                    <a:pt x="9" y="0"/>
                  </a:cubicBezTo>
                  <a:cubicBezTo>
                    <a:pt x="8" y="0"/>
                    <a:pt x="8" y="0"/>
                    <a:pt x="8" y="0"/>
                  </a:cubicBezTo>
                  <a:cubicBezTo>
                    <a:pt x="9" y="1"/>
                    <a:pt x="9" y="1"/>
                    <a:pt x="9" y="1"/>
                  </a:cubicBezTo>
                  <a:cubicBezTo>
                    <a:pt x="8" y="1"/>
                    <a:pt x="8" y="3"/>
                    <a:pt x="7" y="3"/>
                  </a:cubicBezTo>
                  <a:cubicBezTo>
                    <a:pt x="6" y="4"/>
                    <a:pt x="6" y="3"/>
                    <a:pt x="5" y="3"/>
                  </a:cubicBezTo>
                  <a:cubicBezTo>
                    <a:pt x="4" y="3"/>
                    <a:pt x="0" y="5"/>
                    <a:pt x="1" y="7"/>
                  </a:cubicBezTo>
                  <a:cubicBezTo>
                    <a:pt x="2" y="7"/>
                    <a:pt x="6" y="7"/>
                    <a:pt x="7" y="7"/>
                  </a:cubicBezTo>
                  <a:cubicBezTo>
                    <a:pt x="10" y="7"/>
                    <a:pt x="11" y="5"/>
                    <a:pt x="11" y="2"/>
                  </a:cubicBezTo>
                  <a:cubicBezTo>
                    <a:pt x="11" y="2"/>
                    <a:pt x="10" y="2"/>
                    <a:pt x="9" y="2"/>
                  </a:cubicBezTo>
                  <a:close/>
                </a:path>
              </a:pathLst>
            </a:custGeom>
            <a:solidFill>
              <a:srgbClr val="F1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0" name="Freeform 75"/>
            <p:cNvSpPr/>
            <p:nvPr/>
          </p:nvSpPr>
          <p:spPr bwMode="auto">
            <a:xfrm>
              <a:off x="3313113" y="2717800"/>
              <a:ext cx="38100" cy="46038"/>
            </a:xfrm>
            <a:custGeom>
              <a:avLst/>
              <a:gdLst>
                <a:gd name="T0" fmla="*/ 6 w 9"/>
                <a:gd name="T1" fmla="*/ 4 h 11"/>
                <a:gd name="T2" fmla="*/ 5 w 9"/>
                <a:gd name="T3" fmla="*/ 1 h 11"/>
                <a:gd name="T4" fmla="*/ 0 w 9"/>
                <a:gd name="T5" fmla="*/ 1 h 11"/>
                <a:gd name="T6" fmla="*/ 0 w 9"/>
                <a:gd name="T7" fmla="*/ 1 h 11"/>
                <a:gd name="T8" fmla="*/ 2 w 9"/>
                <a:gd name="T9" fmla="*/ 4 h 11"/>
                <a:gd name="T10" fmla="*/ 4 w 9"/>
                <a:gd name="T11" fmla="*/ 9 h 11"/>
                <a:gd name="T12" fmla="*/ 8 w 9"/>
                <a:gd name="T13" fmla="*/ 6 h 11"/>
                <a:gd name="T14" fmla="*/ 6 w 9"/>
                <a:gd name="T15" fmla="*/ 4 h 1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 h="11">
                  <a:moveTo>
                    <a:pt x="6" y="4"/>
                  </a:moveTo>
                  <a:cubicBezTo>
                    <a:pt x="5" y="2"/>
                    <a:pt x="6" y="2"/>
                    <a:pt x="5" y="1"/>
                  </a:cubicBezTo>
                  <a:cubicBezTo>
                    <a:pt x="3" y="0"/>
                    <a:pt x="2" y="1"/>
                    <a:pt x="0" y="1"/>
                  </a:cubicBezTo>
                  <a:cubicBezTo>
                    <a:pt x="0" y="1"/>
                    <a:pt x="0" y="1"/>
                    <a:pt x="0" y="1"/>
                  </a:cubicBezTo>
                  <a:cubicBezTo>
                    <a:pt x="0" y="2"/>
                    <a:pt x="2" y="3"/>
                    <a:pt x="2" y="4"/>
                  </a:cubicBezTo>
                  <a:cubicBezTo>
                    <a:pt x="3" y="5"/>
                    <a:pt x="3" y="7"/>
                    <a:pt x="4" y="9"/>
                  </a:cubicBezTo>
                  <a:cubicBezTo>
                    <a:pt x="6" y="11"/>
                    <a:pt x="9" y="10"/>
                    <a:pt x="8" y="6"/>
                  </a:cubicBezTo>
                  <a:cubicBezTo>
                    <a:pt x="8" y="6"/>
                    <a:pt x="7" y="5"/>
                    <a:pt x="6" y="4"/>
                  </a:cubicBezTo>
                  <a:close/>
                </a:path>
              </a:pathLst>
            </a:custGeom>
            <a:solidFill>
              <a:srgbClr val="F1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1" name="Freeform 76"/>
            <p:cNvSpPr/>
            <p:nvPr/>
          </p:nvSpPr>
          <p:spPr bwMode="auto">
            <a:xfrm>
              <a:off x="3373438" y="2773363"/>
              <a:ext cx="25400" cy="38100"/>
            </a:xfrm>
            <a:custGeom>
              <a:avLst/>
              <a:gdLst>
                <a:gd name="T0" fmla="*/ 3 w 6"/>
                <a:gd name="T1" fmla="*/ 8 h 9"/>
                <a:gd name="T2" fmla="*/ 6 w 6"/>
                <a:gd name="T3" fmla="*/ 6 h 9"/>
                <a:gd name="T4" fmla="*/ 5 w 6"/>
                <a:gd name="T5" fmla="*/ 5 h 9"/>
                <a:gd name="T6" fmla="*/ 4 w 6"/>
                <a:gd name="T7" fmla="*/ 2 h 9"/>
                <a:gd name="T8" fmla="*/ 2 w 6"/>
                <a:gd name="T9" fmla="*/ 0 h 9"/>
                <a:gd name="T10" fmla="*/ 1 w 6"/>
                <a:gd name="T11" fmla="*/ 0 h 9"/>
                <a:gd name="T12" fmla="*/ 1 w 6"/>
                <a:gd name="T13" fmla="*/ 0 h 9"/>
                <a:gd name="T14" fmla="*/ 2 w 6"/>
                <a:gd name="T15" fmla="*/ 3 h 9"/>
                <a:gd name="T16" fmla="*/ 3 w 6"/>
                <a:gd name="T17" fmla="*/ 8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 h="9">
                  <a:moveTo>
                    <a:pt x="3" y="8"/>
                  </a:moveTo>
                  <a:cubicBezTo>
                    <a:pt x="5" y="9"/>
                    <a:pt x="6" y="8"/>
                    <a:pt x="6" y="6"/>
                  </a:cubicBezTo>
                  <a:cubicBezTo>
                    <a:pt x="6" y="5"/>
                    <a:pt x="5" y="5"/>
                    <a:pt x="5" y="5"/>
                  </a:cubicBezTo>
                  <a:cubicBezTo>
                    <a:pt x="4" y="4"/>
                    <a:pt x="5" y="3"/>
                    <a:pt x="4" y="2"/>
                  </a:cubicBezTo>
                  <a:cubicBezTo>
                    <a:pt x="3" y="1"/>
                    <a:pt x="2" y="1"/>
                    <a:pt x="2" y="0"/>
                  </a:cubicBezTo>
                  <a:cubicBezTo>
                    <a:pt x="1" y="0"/>
                    <a:pt x="1" y="0"/>
                    <a:pt x="1" y="0"/>
                  </a:cubicBezTo>
                  <a:cubicBezTo>
                    <a:pt x="1" y="0"/>
                    <a:pt x="1" y="0"/>
                    <a:pt x="1" y="0"/>
                  </a:cubicBezTo>
                  <a:cubicBezTo>
                    <a:pt x="1" y="1"/>
                    <a:pt x="0" y="3"/>
                    <a:pt x="2" y="3"/>
                  </a:cubicBezTo>
                  <a:cubicBezTo>
                    <a:pt x="2" y="5"/>
                    <a:pt x="2" y="7"/>
                    <a:pt x="3" y="8"/>
                  </a:cubicBezTo>
                  <a:close/>
                </a:path>
              </a:pathLst>
            </a:custGeom>
            <a:solidFill>
              <a:srgbClr val="F1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2" name="Freeform 77"/>
            <p:cNvSpPr/>
            <p:nvPr/>
          </p:nvSpPr>
          <p:spPr bwMode="auto">
            <a:xfrm>
              <a:off x="3381375" y="2824163"/>
              <a:ext cx="33337" cy="38100"/>
            </a:xfrm>
            <a:custGeom>
              <a:avLst/>
              <a:gdLst>
                <a:gd name="T0" fmla="*/ 1 w 8"/>
                <a:gd name="T1" fmla="*/ 1 h 9"/>
                <a:gd name="T2" fmla="*/ 6 w 8"/>
                <a:gd name="T3" fmla="*/ 6 h 9"/>
                <a:gd name="T4" fmla="*/ 1 w 8"/>
                <a:gd name="T5" fmla="*/ 1 h 9"/>
              </a:gdLst>
              <a:ahLst/>
              <a:cxnLst>
                <a:cxn ang="0">
                  <a:pos x="T0" y="T1"/>
                </a:cxn>
                <a:cxn ang="0">
                  <a:pos x="T2" y="T3"/>
                </a:cxn>
                <a:cxn ang="0">
                  <a:pos x="T4" y="T5"/>
                </a:cxn>
              </a:cxnLst>
              <a:rect l="0" t="0" r="r" b="b"/>
              <a:pathLst>
                <a:path w="8" h="9">
                  <a:moveTo>
                    <a:pt x="1" y="1"/>
                  </a:moveTo>
                  <a:cubicBezTo>
                    <a:pt x="0" y="3"/>
                    <a:pt x="4" y="9"/>
                    <a:pt x="6" y="6"/>
                  </a:cubicBezTo>
                  <a:cubicBezTo>
                    <a:pt x="8" y="3"/>
                    <a:pt x="4" y="0"/>
                    <a:pt x="1" y="1"/>
                  </a:cubicBezTo>
                  <a:close/>
                </a:path>
              </a:pathLst>
            </a:custGeom>
            <a:solidFill>
              <a:srgbClr val="F1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3" name="Freeform 78"/>
            <p:cNvSpPr/>
            <p:nvPr/>
          </p:nvSpPr>
          <p:spPr bwMode="auto">
            <a:xfrm>
              <a:off x="3386138" y="2827338"/>
              <a:ext cx="0" cy="4763"/>
            </a:xfrm>
            <a:custGeom>
              <a:avLst/>
              <a:gdLst>
                <a:gd name="T0" fmla="*/ 1 h 1"/>
                <a:gd name="T1" fmla="*/ 0 h 1"/>
                <a:gd name="T2" fmla="*/ 0 h 1"/>
                <a:gd name="T3" fmla="*/ 1 h 1"/>
              </a:gdLst>
              <a:ahLst/>
              <a:cxnLst>
                <a:cxn ang="0">
                  <a:pos x="0" y="T0"/>
                </a:cxn>
                <a:cxn ang="0">
                  <a:pos x="0" y="T1"/>
                </a:cxn>
                <a:cxn ang="0">
                  <a:pos x="0" y="T2"/>
                </a:cxn>
                <a:cxn ang="0">
                  <a:pos x="0" y="T3"/>
                </a:cxn>
              </a:cxnLst>
              <a:rect l="0" t="0" r="r" b="b"/>
              <a:pathLst>
                <a:path h="1">
                  <a:moveTo>
                    <a:pt x="0" y="1"/>
                  </a:moveTo>
                  <a:cubicBezTo>
                    <a:pt x="0" y="0"/>
                    <a:pt x="0" y="0"/>
                    <a:pt x="0" y="0"/>
                  </a:cubicBezTo>
                  <a:cubicBezTo>
                    <a:pt x="0" y="0"/>
                    <a:pt x="0" y="0"/>
                    <a:pt x="0" y="0"/>
                  </a:cubicBezTo>
                  <a:cubicBezTo>
                    <a:pt x="0" y="0"/>
                    <a:pt x="0" y="0"/>
                    <a:pt x="0" y="1"/>
                  </a:cubicBezTo>
                  <a:close/>
                </a:path>
              </a:pathLst>
            </a:custGeom>
            <a:solidFill>
              <a:srgbClr val="F1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4" name="Freeform 79"/>
            <p:cNvSpPr/>
            <p:nvPr/>
          </p:nvSpPr>
          <p:spPr bwMode="auto">
            <a:xfrm>
              <a:off x="3386138" y="2824163"/>
              <a:ext cx="3175" cy="3175"/>
            </a:xfrm>
            <a:custGeom>
              <a:avLst/>
              <a:gdLst>
                <a:gd name="T0" fmla="*/ 0 w 1"/>
                <a:gd name="T1" fmla="*/ 1 h 1"/>
                <a:gd name="T2" fmla="*/ 0 w 1"/>
                <a:gd name="T3" fmla="*/ 1 h 1"/>
                <a:gd name="T4" fmla="*/ 1 w 1"/>
                <a:gd name="T5" fmla="*/ 0 h 1"/>
                <a:gd name="T6" fmla="*/ 0 w 1"/>
                <a:gd name="T7" fmla="*/ 1 h 1"/>
              </a:gdLst>
              <a:ahLst/>
              <a:cxnLst>
                <a:cxn ang="0">
                  <a:pos x="T0" y="T1"/>
                </a:cxn>
                <a:cxn ang="0">
                  <a:pos x="T2" y="T3"/>
                </a:cxn>
                <a:cxn ang="0">
                  <a:pos x="T4" y="T5"/>
                </a:cxn>
                <a:cxn ang="0">
                  <a:pos x="T6" y="T7"/>
                </a:cxn>
              </a:cxnLst>
              <a:rect l="0" t="0" r="r" b="b"/>
              <a:pathLst>
                <a:path w="1" h="1">
                  <a:moveTo>
                    <a:pt x="0" y="1"/>
                  </a:moveTo>
                  <a:cubicBezTo>
                    <a:pt x="0" y="1"/>
                    <a:pt x="0" y="1"/>
                    <a:pt x="0" y="1"/>
                  </a:cubicBezTo>
                  <a:cubicBezTo>
                    <a:pt x="1" y="1"/>
                    <a:pt x="1" y="0"/>
                    <a:pt x="1" y="0"/>
                  </a:cubicBezTo>
                  <a:lnTo>
                    <a:pt x="0" y="1"/>
                  </a:lnTo>
                  <a:close/>
                </a:path>
              </a:pathLst>
            </a:custGeom>
            <a:solidFill>
              <a:srgbClr val="F1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5" name="Freeform 80"/>
            <p:cNvSpPr/>
            <p:nvPr/>
          </p:nvSpPr>
          <p:spPr bwMode="auto">
            <a:xfrm>
              <a:off x="4348163" y="3524250"/>
              <a:ext cx="211137" cy="63500"/>
            </a:xfrm>
            <a:custGeom>
              <a:avLst/>
              <a:gdLst>
                <a:gd name="T0" fmla="*/ 48 w 50"/>
                <a:gd name="T1" fmla="*/ 14 h 15"/>
                <a:gd name="T2" fmla="*/ 41 w 50"/>
                <a:gd name="T3" fmla="*/ 8 h 15"/>
                <a:gd name="T4" fmla="*/ 23 w 50"/>
                <a:gd name="T5" fmla="*/ 1 h 15"/>
                <a:gd name="T6" fmla="*/ 25 w 50"/>
                <a:gd name="T7" fmla="*/ 2 h 15"/>
                <a:gd name="T8" fmla="*/ 17 w 50"/>
                <a:gd name="T9" fmla="*/ 1 h 15"/>
                <a:gd name="T10" fmla="*/ 11 w 50"/>
                <a:gd name="T11" fmla="*/ 0 h 15"/>
                <a:gd name="T12" fmla="*/ 1 w 50"/>
                <a:gd name="T13" fmla="*/ 4 h 15"/>
                <a:gd name="T14" fmla="*/ 14 w 50"/>
                <a:gd name="T15" fmla="*/ 5 h 15"/>
                <a:gd name="T16" fmla="*/ 27 w 50"/>
                <a:gd name="T17" fmla="*/ 9 h 15"/>
                <a:gd name="T18" fmla="*/ 36 w 50"/>
                <a:gd name="T19" fmla="*/ 12 h 15"/>
                <a:gd name="T20" fmla="*/ 37 w 50"/>
                <a:gd name="T21" fmla="*/ 13 h 15"/>
                <a:gd name="T22" fmla="*/ 39 w 50"/>
                <a:gd name="T23" fmla="*/ 14 h 15"/>
                <a:gd name="T24" fmla="*/ 43 w 50"/>
                <a:gd name="T25" fmla="*/ 15 h 15"/>
                <a:gd name="T26" fmla="*/ 48 w 50"/>
                <a:gd name="T27" fmla="*/ 14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0" h="15">
                  <a:moveTo>
                    <a:pt x="48" y="14"/>
                  </a:moveTo>
                  <a:cubicBezTo>
                    <a:pt x="50" y="11"/>
                    <a:pt x="43" y="9"/>
                    <a:pt x="41" y="8"/>
                  </a:cubicBezTo>
                  <a:cubicBezTo>
                    <a:pt x="35" y="7"/>
                    <a:pt x="29" y="3"/>
                    <a:pt x="23" y="1"/>
                  </a:cubicBezTo>
                  <a:cubicBezTo>
                    <a:pt x="25" y="2"/>
                    <a:pt x="25" y="2"/>
                    <a:pt x="25" y="2"/>
                  </a:cubicBezTo>
                  <a:cubicBezTo>
                    <a:pt x="22" y="0"/>
                    <a:pt x="20" y="1"/>
                    <a:pt x="17" y="1"/>
                  </a:cubicBezTo>
                  <a:cubicBezTo>
                    <a:pt x="15" y="1"/>
                    <a:pt x="13" y="0"/>
                    <a:pt x="11" y="0"/>
                  </a:cubicBezTo>
                  <a:cubicBezTo>
                    <a:pt x="8" y="1"/>
                    <a:pt x="2" y="0"/>
                    <a:pt x="1" y="4"/>
                  </a:cubicBezTo>
                  <a:cubicBezTo>
                    <a:pt x="0" y="9"/>
                    <a:pt x="11" y="5"/>
                    <a:pt x="14" y="5"/>
                  </a:cubicBezTo>
                  <a:cubicBezTo>
                    <a:pt x="20" y="5"/>
                    <a:pt x="24" y="5"/>
                    <a:pt x="27" y="9"/>
                  </a:cubicBezTo>
                  <a:cubicBezTo>
                    <a:pt x="30" y="12"/>
                    <a:pt x="33" y="10"/>
                    <a:pt x="36" y="12"/>
                  </a:cubicBezTo>
                  <a:cubicBezTo>
                    <a:pt x="36" y="12"/>
                    <a:pt x="37" y="13"/>
                    <a:pt x="37" y="13"/>
                  </a:cubicBezTo>
                  <a:cubicBezTo>
                    <a:pt x="37" y="13"/>
                    <a:pt x="38" y="13"/>
                    <a:pt x="39" y="14"/>
                  </a:cubicBezTo>
                  <a:cubicBezTo>
                    <a:pt x="41" y="14"/>
                    <a:pt x="41" y="14"/>
                    <a:pt x="43" y="15"/>
                  </a:cubicBezTo>
                  <a:cubicBezTo>
                    <a:pt x="44" y="15"/>
                    <a:pt x="47" y="15"/>
                    <a:pt x="48" y="14"/>
                  </a:cubicBezTo>
                  <a:close/>
                </a:path>
              </a:pathLst>
            </a:custGeom>
            <a:solidFill>
              <a:srgbClr val="F1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6" name="Freeform 81"/>
            <p:cNvSpPr/>
            <p:nvPr/>
          </p:nvSpPr>
          <p:spPr bwMode="auto">
            <a:xfrm>
              <a:off x="4513263" y="3613150"/>
              <a:ext cx="4762" cy="7938"/>
            </a:xfrm>
            <a:custGeom>
              <a:avLst/>
              <a:gdLst>
                <a:gd name="T0" fmla="*/ 0 w 1"/>
                <a:gd name="T1" fmla="*/ 1 h 2"/>
                <a:gd name="T2" fmla="*/ 1 w 1"/>
                <a:gd name="T3" fmla="*/ 2 h 2"/>
                <a:gd name="T4" fmla="*/ 0 w 1"/>
                <a:gd name="T5" fmla="*/ 0 h 2"/>
                <a:gd name="T6" fmla="*/ 0 w 1"/>
                <a:gd name="T7" fmla="*/ 1 h 2"/>
              </a:gdLst>
              <a:ahLst/>
              <a:cxnLst>
                <a:cxn ang="0">
                  <a:pos x="T0" y="T1"/>
                </a:cxn>
                <a:cxn ang="0">
                  <a:pos x="T2" y="T3"/>
                </a:cxn>
                <a:cxn ang="0">
                  <a:pos x="T4" y="T5"/>
                </a:cxn>
                <a:cxn ang="0">
                  <a:pos x="T6" y="T7"/>
                </a:cxn>
              </a:cxnLst>
              <a:rect l="0" t="0" r="r" b="b"/>
              <a:pathLst>
                <a:path w="1" h="2">
                  <a:moveTo>
                    <a:pt x="0" y="1"/>
                  </a:moveTo>
                  <a:cubicBezTo>
                    <a:pt x="1" y="2"/>
                    <a:pt x="1" y="2"/>
                    <a:pt x="1" y="2"/>
                  </a:cubicBezTo>
                  <a:cubicBezTo>
                    <a:pt x="1" y="1"/>
                    <a:pt x="0" y="1"/>
                    <a:pt x="0" y="0"/>
                  </a:cubicBezTo>
                  <a:cubicBezTo>
                    <a:pt x="0" y="1"/>
                    <a:pt x="0" y="1"/>
                    <a:pt x="0" y="1"/>
                  </a:cubicBezTo>
                  <a:close/>
                </a:path>
              </a:pathLst>
            </a:custGeom>
            <a:solidFill>
              <a:srgbClr val="F1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7" name="Freeform 82"/>
            <p:cNvSpPr/>
            <p:nvPr/>
          </p:nvSpPr>
          <p:spPr bwMode="auto">
            <a:xfrm>
              <a:off x="4475163" y="3613150"/>
              <a:ext cx="42862" cy="25400"/>
            </a:xfrm>
            <a:custGeom>
              <a:avLst/>
              <a:gdLst>
                <a:gd name="T0" fmla="*/ 4 w 10"/>
                <a:gd name="T1" fmla="*/ 1 h 6"/>
                <a:gd name="T2" fmla="*/ 1 w 10"/>
                <a:gd name="T3" fmla="*/ 5 h 6"/>
                <a:gd name="T4" fmla="*/ 8 w 10"/>
                <a:gd name="T5" fmla="*/ 4 h 6"/>
                <a:gd name="T6" fmla="*/ 10 w 10"/>
                <a:gd name="T7" fmla="*/ 2 h 6"/>
                <a:gd name="T8" fmla="*/ 4 w 10"/>
                <a:gd name="T9" fmla="*/ 1 h 6"/>
              </a:gdLst>
              <a:ahLst/>
              <a:cxnLst>
                <a:cxn ang="0">
                  <a:pos x="T0" y="T1"/>
                </a:cxn>
                <a:cxn ang="0">
                  <a:pos x="T2" y="T3"/>
                </a:cxn>
                <a:cxn ang="0">
                  <a:pos x="T4" y="T5"/>
                </a:cxn>
                <a:cxn ang="0">
                  <a:pos x="T6" y="T7"/>
                </a:cxn>
                <a:cxn ang="0">
                  <a:pos x="T8" y="T9"/>
                </a:cxn>
              </a:cxnLst>
              <a:rect l="0" t="0" r="r" b="b"/>
              <a:pathLst>
                <a:path w="10" h="6">
                  <a:moveTo>
                    <a:pt x="4" y="1"/>
                  </a:moveTo>
                  <a:cubicBezTo>
                    <a:pt x="3" y="1"/>
                    <a:pt x="0" y="3"/>
                    <a:pt x="1" y="5"/>
                  </a:cubicBezTo>
                  <a:cubicBezTo>
                    <a:pt x="2" y="6"/>
                    <a:pt x="6" y="4"/>
                    <a:pt x="8" y="4"/>
                  </a:cubicBezTo>
                  <a:cubicBezTo>
                    <a:pt x="9" y="3"/>
                    <a:pt x="10" y="3"/>
                    <a:pt x="10" y="2"/>
                  </a:cubicBezTo>
                  <a:cubicBezTo>
                    <a:pt x="7" y="0"/>
                    <a:pt x="6" y="0"/>
                    <a:pt x="4" y="1"/>
                  </a:cubicBezTo>
                  <a:close/>
                </a:path>
              </a:pathLst>
            </a:custGeom>
            <a:solidFill>
              <a:srgbClr val="F1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8" name="Freeform 83"/>
            <p:cNvSpPr/>
            <p:nvPr/>
          </p:nvSpPr>
          <p:spPr bwMode="auto">
            <a:xfrm>
              <a:off x="4518025" y="3621088"/>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1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9" name="Freeform 84"/>
            <p:cNvSpPr/>
            <p:nvPr/>
          </p:nvSpPr>
          <p:spPr bwMode="auto">
            <a:xfrm>
              <a:off x="4551363" y="3590925"/>
              <a:ext cx="131762" cy="55563"/>
            </a:xfrm>
            <a:custGeom>
              <a:avLst/>
              <a:gdLst>
                <a:gd name="T0" fmla="*/ 4 w 31"/>
                <a:gd name="T1" fmla="*/ 10 h 13"/>
                <a:gd name="T2" fmla="*/ 15 w 31"/>
                <a:gd name="T3" fmla="*/ 7 h 13"/>
                <a:gd name="T4" fmla="*/ 19 w 31"/>
                <a:gd name="T5" fmla="*/ 10 h 13"/>
                <a:gd name="T6" fmla="*/ 26 w 31"/>
                <a:gd name="T7" fmla="*/ 9 h 13"/>
                <a:gd name="T8" fmla="*/ 30 w 31"/>
                <a:gd name="T9" fmla="*/ 7 h 13"/>
                <a:gd name="T10" fmla="*/ 25 w 31"/>
                <a:gd name="T11" fmla="*/ 3 h 13"/>
                <a:gd name="T12" fmla="*/ 21 w 31"/>
                <a:gd name="T13" fmla="*/ 2 h 13"/>
                <a:gd name="T14" fmla="*/ 22 w 31"/>
                <a:gd name="T15" fmla="*/ 2 h 13"/>
                <a:gd name="T16" fmla="*/ 16 w 31"/>
                <a:gd name="T17" fmla="*/ 0 h 13"/>
                <a:gd name="T18" fmla="*/ 8 w 31"/>
                <a:gd name="T19" fmla="*/ 2 h 13"/>
                <a:gd name="T20" fmla="*/ 8 w 31"/>
                <a:gd name="T21" fmla="*/ 5 h 13"/>
                <a:gd name="T22" fmla="*/ 4 w 31"/>
                <a:gd name="T23" fmla="*/ 10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1" h="13">
                  <a:moveTo>
                    <a:pt x="4" y="10"/>
                  </a:moveTo>
                  <a:cubicBezTo>
                    <a:pt x="7" y="13"/>
                    <a:pt x="11" y="6"/>
                    <a:pt x="15" y="7"/>
                  </a:cubicBezTo>
                  <a:cubicBezTo>
                    <a:pt x="17" y="8"/>
                    <a:pt x="16" y="10"/>
                    <a:pt x="19" y="10"/>
                  </a:cubicBezTo>
                  <a:cubicBezTo>
                    <a:pt x="21" y="10"/>
                    <a:pt x="23" y="9"/>
                    <a:pt x="26" y="9"/>
                  </a:cubicBezTo>
                  <a:cubicBezTo>
                    <a:pt x="27" y="8"/>
                    <a:pt x="30" y="9"/>
                    <a:pt x="30" y="7"/>
                  </a:cubicBezTo>
                  <a:cubicBezTo>
                    <a:pt x="31" y="5"/>
                    <a:pt x="26" y="3"/>
                    <a:pt x="25" y="3"/>
                  </a:cubicBezTo>
                  <a:cubicBezTo>
                    <a:pt x="24" y="2"/>
                    <a:pt x="22" y="2"/>
                    <a:pt x="21" y="2"/>
                  </a:cubicBezTo>
                  <a:cubicBezTo>
                    <a:pt x="22" y="2"/>
                    <a:pt x="22" y="2"/>
                    <a:pt x="22" y="2"/>
                  </a:cubicBezTo>
                  <a:cubicBezTo>
                    <a:pt x="24" y="0"/>
                    <a:pt x="17" y="0"/>
                    <a:pt x="16" y="0"/>
                  </a:cubicBezTo>
                  <a:cubicBezTo>
                    <a:pt x="13" y="1"/>
                    <a:pt x="11" y="1"/>
                    <a:pt x="8" y="2"/>
                  </a:cubicBezTo>
                  <a:cubicBezTo>
                    <a:pt x="7" y="3"/>
                    <a:pt x="8" y="4"/>
                    <a:pt x="8" y="5"/>
                  </a:cubicBezTo>
                  <a:cubicBezTo>
                    <a:pt x="6" y="5"/>
                    <a:pt x="0" y="7"/>
                    <a:pt x="4" y="10"/>
                  </a:cubicBezTo>
                  <a:close/>
                </a:path>
              </a:pathLst>
            </a:custGeom>
            <a:solidFill>
              <a:srgbClr val="F1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0" name="Freeform 85"/>
            <p:cNvSpPr/>
            <p:nvPr/>
          </p:nvSpPr>
          <p:spPr bwMode="auto">
            <a:xfrm>
              <a:off x="4725988" y="3613150"/>
              <a:ext cx="3175"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cubicBezTo>
                    <a:pt x="0" y="0"/>
                    <a:pt x="0" y="0"/>
                    <a:pt x="0" y="0"/>
                  </a:cubicBezTo>
                  <a:cubicBezTo>
                    <a:pt x="1" y="0"/>
                    <a:pt x="1" y="0"/>
                    <a:pt x="1" y="0"/>
                  </a:cubicBezTo>
                  <a:lnTo>
                    <a:pt x="0" y="0"/>
                  </a:lnTo>
                  <a:close/>
                </a:path>
              </a:pathLst>
            </a:custGeom>
            <a:solidFill>
              <a:srgbClr val="F1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1" name="Freeform 86"/>
            <p:cNvSpPr/>
            <p:nvPr/>
          </p:nvSpPr>
          <p:spPr bwMode="auto">
            <a:xfrm>
              <a:off x="4708525" y="3608388"/>
              <a:ext cx="30162" cy="33338"/>
            </a:xfrm>
            <a:custGeom>
              <a:avLst/>
              <a:gdLst>
                <a:gd name="T0" fmla="*/ 0 w 7"/>
                <a:gd name="T1" fmla="*/ 3 h 8"/>
                <a:gd name="T2" fmla="*/ 0 w 7"/>
                <a:gd name="T3" fmla="*/ 6 h 8"/>
                <a:gd name="T4" fmla="*/ 4 w 7"/>
                <a:gd name="T5" fmla="*/ 1 h 8"/>
                <a:gd name="T6" fmla="*/ 0 w 7"/>
                <a:gd name="T7" fmla="*/ 3 h 8"/>
              </a:gdLst>
              <a:ahLst/>
              <a:cxnLst>
                <a:cxn ang="0">
                  <a:pos x="T0" y="T1"/>
                </a:cxn>
                <a:cxn ang="0">
                  <a:pos x="T2" y="T3"/>
                </a:cxn>
                <a:cxn ang="0">
                  <a:pos x="T4" y="T5"/>
                </a:cxn>
                <a:cxn ang="0">
                  <a:pos x="T6" y="T7"/>
                </a:cxn>
              </a:cxnLst>
              <a:rect l="0" t="0" r="r" b="b"/>
              <a:pathLst>
                <a:path w="7" h="8">
                  <a:moveTo>
                    <a:pt x="0" y="3"/>
                  </a:moveTo>
                  <a:cubicBezTo>
                    <a:pt x="0" y="3"/>
                    <a:pt x="0" y="5"/>
                    <a:pt x="0" y="6"/>
                  </a:cubicBezTo>
                  <a:cubicBezTo>
                    <a:pt x="4" y="8"/>
                    <a:pt x="7" y="3"/>
                    <a:pt x="4" y="1"/>
                  </a:cubicBezTo>
                  <a:cubicBezTo>
                    <a:pt x="3" y="1"/>
                    <a:pt x="1" y="0"/>
                    <a:pt x="0" y="3"/>
                  </a:cubicBezTo>
                  <a:close/>
                </a:path>
              </a:pathLst>
            </a:custGeom>
            <a:solidFill>
              <a:srgbClr val="F1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2" name="Freeform 87"/>
            <p:cNvSpPr/>
            <p:nvPr/>
          </p:nvSpPr>
          <p:spPr bwMode="auto">
            <a:xfrm>
              <a:off x="4340225" y="3811588"/>
              <a:ext cx="927100" cy="1412875"/>
            </a:xfrm>
            <a:custGeom>
              <a:avLst/>
              <a:gdLst>
                <a:gd name="T0" fmla="*/ 206 w 219"/>
                <a:gd name="T1" fmla="*/ 74 h 333"/>
                <a:gd name="T2" fmla="*/ 198 w 219"/>
                <a:gd name="T3" fmla="*/ 68 h 333"/>
                <a:gd name="T4" fmla="*/ 180 w 219"/>
                <a:gd name="T5" fmla="*/ 64 h 333"/>
                <a:gd name="T6" fmla="*/ 167 w 219"/>
                <a:gd name="T7" fmla="*/ 59 h 333"/>
                <a:gd name="T8" fmla="*/ 157 w 219"/>
                <a:gd name="T9" fmla="*/ 57 h 333"/>
                <a:gd name="T10" fmla="*/ 146 w 219"/>
                <a:gd name="T11" fmla="*/ 54 h 333"/>
                <a:gd name="T12" fmla="*/ 141 w 219"/>
                <a:gd name="T13" fmla="*/ 55 h 333"/>
                <a:gd name="T14" fmla="*/ 144 w 219"/>
                <a:gd name="T15" fmla="*/ 42 h 333"/>
                <a:gd name="T16" fmla="*/ 136 w 219"/>
                <a:gd name="T17" fmla="*/ 32 h 333"/>
                <a:gd name="T18" fmla="*/ 109 w 219"/>
                <a:gd name="T19" fmla="*/ 26 h 333"/>
                <a:gd name="T20" fmla="*/ 99 w 219"/>
                <a:gd name="T21" fmla="*/ 16 h 333"/>
                <a:gd name="T22" fmla="*/ 86 w 219"/>
                <a:gd name="T23" fmla="*/ 7 h 333"/>
                <a:gd name="T24" fmla="*/ 70 w 219"/>
                <a:gd name="T25" fmla="*/ 7 h 333"/>
                <a:gd name="T26" fmla="*/ 62 w 219"/>
                <a:gd name="T27" fmla="*/ 4 h 333"/>
                <a:gd name="T28" fmla="*/ 46 w 219"/>
                <a:gd name="T29" fmla="*/ 13 h 333"/>
                <a:gd name="T30" fmla="*/ 36 w 219"/>
                <a:gd name="T31" fmla="*/ 3 h 333"/>
                <a:gd name="T32" fmla="*/ 21 w 219"/>
                <a:gd name="T33" fmla="*/ 15 h 333"/>
                <a:gd name="T34" fmla="*/ 17 w 219"/>
                <a:gd name="T35" fmla="*/ 38 h 333"/>
                <a:gd name="T36" fmla="*/ 4 w 219"/>
                <a:gd name="T37" fmla="*/ 56 h 333"/>
                <a:gd name="T38" fmla="*/ 6 w 219"/>
                <a:gd name="T39" fmla="*/ 68 h 333"/>
                <a:gd name="T40" fmla="*/ 4 w 219"/>
                <a:gd name="T41" fmla="*/ 83 h 333"/>
                <a:gd name="T42" fmla="*/ 22 w 219"/>
                <a:gd name="T43" fmla="*/ 116 h 333"/>
                <a:gd name="T44" fmla="*/ 37 w 219"/>
                <a:gd name="T45" fmla="*/ 129 h 333"/>
                <a:gd name="T46" fmla="*/ 52 w 219"/>
                <a:gd name="T47" fmla="*/ 139 h 333"/>
                <a:gd name="T48" fmla="*/ 48 w 219"/>
                <a:gd name="T49" fmla="*/ 174 h 333"/>
                <a:gd name="T50" fmla="*/ 42 w 219"/>
                <a:gd name="T51" fmla="*/ 214 h 333"/>
                <a:gd name="T52" fmla="*/ 38 w 219"/>
                <a:gd name="T53" fmla="*/ 228 h 333"/>
                <a:gd name="T54" fmla="*/ 34 w 219"/>
                <a:gd name="T55" fmla="*/ 250 h 333"/>
                <a:gd name="T56" fmla="*/ 40 w 219"/>
                <a:gd name="T57" fmla="*/ 266 h 333"/>
                <a:gd name="T58" fmla="*/ 29 w 219"/>
                <a:gd name="T59" fmla="*/ 277 h 333"/>
                <a:gd name="T60" fmla="*/ 32 w 219"/>
                <a:gd name="T61" fmla="*/ 291 h 333"/>
                <a:gd name="T62" fmla="*/ 33 w 219"/>
                <a:gd name="T63" fmla="*/ 304 h 333"/>
                <a:gd name="T64" fmla="*/ 41 w 219"/>
                <a:gd name="T65" fmla="*/ 320 h 333"/>
                <a:gd name="T66" fmla="*/ 51 w 219"/>
                <a:gd name="T67" fmla="*/ 320 h 333"/>
                <a:gd name="T68" fmla="*/ 55 w 219"/>
                <a:gd name="T69" fmla="*/ 330 h 333"/>
                <a:gd name="T70" fmla="*/ 70 w 219"/>
                <a:gd name="T71" fmla="*/ 327 h 333"/>
                <a:gd name="T72" fmla="*/ 58 w 219"/>
                <a:gd name="T73" fmla="*/ 315 h 333"/>
                <a:gd name="T74" fmla="*/ 59 w 219"/>
                <a:gd name="T75" fmla="*/ 302 h 333"/>
                <a:gd name="T76" fmla="*/ 70 w 219"/>
                <a:gd name="T77" fmla="*/ 289 h 333"/>
                <a:gd name="T78" fmla="*/ 68 w 219"/>
                <a:gd name="T79" fmla="*/ 273 h 333"/>
                <a:gd name="T80" fmla="*/ 77 w 219"/>
                <a:gd name="T81" fmla="*/ 261 h 333"/>
                <a:gd name="T82" fmla="*/ 79 w 219"/>
                <a:gd name="T83" fmla="*/ 248 h 333"/>
                <a:gd name="T84" fmla="*/ 89 w 219"/>
                <a:gd name="T85" fmla="*/ 239 h 333"/>
                <a:gd name="T86" fmla="*/ 111 w 219"/>
                <a:gd name="T87" fmla="*/ 233 h 333"/>
                <a:gd name="T88" fmla="*/ 113 w 219"/>
                <a:gd name="T89" fmla="*/ 216 h 333"/>
                <a:gd name="T90" fmla="*/ 134 w 219"/>
                <a:gd name="T91" fmla="*/ 206 h 333"/>
                <a:gd name="T92" fmla="*/ 149 w 219"/>
                <a:gd name="T93" fmla="*/ 191 h 333"/>
                <a:gd name="T94" fmla="*/ 156 w 219"/>
                <a:gd name="T95" fmla="*/ 175 h 333"/>
                <a:gd name="T96" fmla="*/ 168 w 219"/>
                <a:gd name="T97" fmla="*/ 160 h 333"/>
                <a:gd name="T98" fmla="*/ 178 w 219"/>
                <a:gd name="T99" fmla="*/ 159 h 333"/>
                <a:gd name="T100" fmla="*/ 193 w 219"/>
                <a:gd name="T101" fmla="*/ 147 h 333"/>
                <a:gd name="T102" fmla="*/ 199 w 219"/>
                <a:gd name="T103" fmla="*/ 120 h 333"/>
                <a:gd name="T104" fmla="*/ 216 w 219"/>
                <a:gd name="T105" fmla="*/ 97 h 333"/>
                <a:gd name="T106" fmla="*/ 219 w 219"/>
                <a:gd name="T107" fmla="*/ 86 h 3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19" h="333">
                  <a:moveTo>
                    <a:pt x="214" y="77"/>
                  </a:moveTo>
                  <a:cubicBezTo>
                    <a:pt x="212" y="75"/>
                    <a:pt x="210" y="77"/>
                    <a:pt x="208" y="76"/>
                  </a:cubicBezTo>
                  <a:cubicBezTo>
                    <a:pt x="207" y="76"/>
                    <a:pt x="207" y="75"/>
                    <a:pt x="206" y="74"/>
                  </a:cubicBezTo>
                  <a:cubicBezTo>
                    <a:pt x="206" y="74"/>
                    <a:pt x="205" y="74"/>
                    <a:pt x="204" y="73"/>
                  </a:cubicBezTo>
                  <a:cubicBezTo>
                    <a:pt x="204" y="73"/>
                    <a:pt x="204" y="72"/>
                    <a:pt x="204" y="71"/>
                  </a:cubicBezTo>
                  <a:cubicBezTo>
                    <a:pt x="203" y="69"/>
                    <a:pt x="201" y="69"/>
                    <a:pt x="198" y="68"/>
                  </a:cubicBezTo>
                  <a:cubicBezTo>
                    <a:pt x="194" y="68"/>
                    <a:pt x="193" y="65"/>
                    <a:pt x="190" y="65"/>
                  </a:cubicBezTo>
                  <a:cubicBezTo>
                    <a:pt x="188" y="66"/>
                    <a:pt x="186" y="66"/>
                    <a:pt x="184" y="66"/>
                  </a:cubicBezTo>
                  <a:cubicBezTo>
                    <a:pt x="183" y="65"/>
                    <a:pt x="181" y="64"/>
                    <a:pt x="180" y="64"/>
                  </a:cubicBezTo>
                  <a:cubicBezTo>
                    <a:pt x="177" y="64"/>
                    <a:pt x="176" y="67"/>
                    <a:pt x="174" y="65"/>
                  </a:cubicBezTo>
                  <a:cubicBezTo>
                    <a:pt x="172" y="64"/>
                    <a:pt x="174" y="61"/>
                    <a:pt x="173" y="60"/>
                  </a:cubicBezTo>
                  <a:cubicBezTo>
                    <a:pt x="172" y="58"/>
                    <a:pt x="169" y="60"/>
                    <a:pt x="167" y="59"/>
                  </a:cubicBezTo>
                  <a:cubicBezTo>
                    <a:pt x="166" y="58"/>
                    <a:pt x="166" y="57"/>
                    <a:pt x="165" y="57"/>
                  </a:cubicBezTo>
                  <a:cubicBezTo>
                    <a:pt x="164" y="56"/>
                    <a:pt x="163" y="56"/>
                    <a:pt x="162" y="56"/>
                  </a:cubicBezTo>
                  <a:cubicBezTo>
                    <a:pt x="160" y="56"/>
                    <a:pt x="159" y="56"/>
                    <a:pt x="157" y="57"/>
                  </a:cubicBezTo>
                  <a:cubicBezTo>
                    <a:pt x="156" y="59"/>
                    <a:pt x="155" y="62"/>
                    <a:pt x="153" y="60"/>
                  </a:cubicBezTo>
                  <a:cubicBezTo>
                    <a:pt x="152" y="57"/>
                    <a:pt x="156" y="54"/>
                    <a:pt x="151" y="54"/>
                  </a:cubicBezTo>
                  <a:cubicBezTo>
                    <a:pt x="150" y="54"/>
                    <a:pt x="147" y="54"/>
                    <a:pt x="146" y="54"/>
                  </a:cubicBezTo>
                  <a:cubicBezTo>
                    <a:pt x="143" y="55"/>
                    <a:pt x="144" y="56"/>
                    <a:pt x="143" y="59"/>
                  </a:cubicBezTo>
                  <a:cubicBezTo>
                    <a:pt x="143" y="60"/>
                    <a:pt x="140" y="63"/>
                    <a:pt x="138" y="61"/>
                  </a:cubicBezTo>
                  <a:cubicBezTo>
                    <a:pt x="136" y="59"/>
                    <a:pt x="139" y="56"/>
                    <a:pt x="141" y="55"/>
                  </a:cubicBezTo>
                  <a:cubicBezTo>
                    <a:pt x="143" y="54"/>
                    <a:pt x="145" y="52"/>
                    <a:pt x="145" y="49"/>
                  </a:cubicBezTo>
                  <a:cubicBezTo>
                    <a:pt x="145" y="48"/>
                    <a:pt x="144" y="46"/>
                    <a:pt x="144" y="45"/>
                  </a:cubicBezTo>
                  <a:cubicBezTo>
                    <a:pt x="144" y="44"/>
                    <a:pt x="144" y="43"/>
                    <a:pt x="144" y="42"/>
                  </a:cubicBezTo>
                  <a:cubicBezTo>
                    <a:pt x="144" y="42"/>
                    <a:pt x="143" y="42"/>
                    <a:pt x="143" y="42"/>
                  </a:cubicBezTo>
                  <a:cubicBezTo>
                    <a:pt x="142" y="40"/>
                    <a:pt x="142" y="39"/>
                    <a:pt x="142" y="38"/>
                  </a:cubicBezTo>
                  <a:cubicBezTo>
                    <a:pt x="141" y="36"/>
                    <a:pt x="138" y="33"/>
                    <a:pt x="136" y="32"/>
                  </a:cubicBezTo>
                  <a:cubicBezTo>
                    <a:pt x="132" y="30"/>
                    <a:pt x="126" y="33"/>
                    <a:pt x="122" y="30"/>
                  </a:cubicBezTo>
                  <a:cubicBezTo>
                    <a:pt x="119" y="29"/>
                    <a:pt x="119" y="25"/>
                    <a:pt x="116" y="24"/>
                  </a:cubicBezTo>
                  <a:cubicBezTo>
                    <a:pt x="114" y="24"/>
                    <a:pt x="112" y="26"/>
                    <a:pt x="109" y="26"/>
                  </a:cubicBezTo>
                  <a:cubicBezTo>
                    <a:pt x="106" y="26"/>
                    <a:pt x="108" y="21"/>
                    <a:pt x="106" y="19"/>
                  </a:cubicBezTo>
                  <a:cubicBezTo>
                    <a:pt x="105" y="19"/>
                    <a:pt x="104" y="18"/>
                    <a:pt x="103" y="17"/>
                  </a:cubicBezTo>
                  <a:cubicBezTo>
                    <a:pt x="102" y="16"/>
                    <a:pt x="102" y="16"/>
                    <a:pt x="99" y="16"/>
                  </a:cubicBezTo>
                  <a:cubicBezTo>
                    <a:pt x="97" y="16"/>
                    <a:pt x="95" y="18"/>
                    <a:pt x="94" y="15"/>
                  </a:cubicBezTo>
                  <a:cubicBezTo>
                    <a:pt x="93" y="12"/>
                    <a:pt x="95" y="10"/>
                    <a:pt x="92" y="9"/>
                  </a:cubicBezTo>
                  <a:cubicBezTo>
                    <a:pt x="90" y="8"/>
                    <a:pt x="88" y="7"/>
                    <a:pt x="86" y="7"/>
                  </a:cubicBezTo>
                  <a:cubicBezTo>
                    <a:pt x="83" y="6"/>
                    <a:pt x="81" y="9"/>
                    <a:pt x="78" y="9"/>
                  </a:cubicBezTo>
                  <a:cubicBezTo>
                    <a:pt x="76" y="9"/>
                    <a:pt x="74" y="7"/>
                    <a:pt x="72" y="7"/>
                  </a:cubicBezTo>
                  <a:cubicBezTo>
                    <a:pt x="72" y="7"/>
                    <a:pt x="71" y="7"/>
                    <a:pt x="70" y="7"/>
                  </a:cubicBezTo>
                  <a:cubicBezTo>
                    <a:pt x="70" y="7"/>
                    <a:pt x="69" y="7"/>
                    <a:pt x="68" y="7"/>
                  </a:cubicBezTo>
                  <a:cubicBezTo>
                    <a:pt x="68" y="7"/>
                    <a:pt x="68" y="6"/>
                    <a:pt x="68" y="5"/>
                  </a:cubicBezTo>
                  <a:cubicBezTo>
                    <a:pt x="66" y="4"/>
                    <a:pt x="64" y="4"/>
                    <a:pt x="62" y="4"/>
                  </a:cubicBezTo>
                  <a:cubicBezTo>
                    <a:pt x="60" y="4"/>
                    <a:pt x="60" y="4"/>
                    <a:pt x="58" y="3"/>
                  </a:cubicBezTo>
                  <a:cubicBezTo>
                    <a:pt x="55" y="0"/>
                    <a:pt x="50" y="0"/>
                    <a:pt x="48" y="4"/>
                  </a:cubicBezTo>
                  <a:cubicBezTo>
                    <a:pt x="47" y="6"/>
                    <a:pt x="50" y="14"/>
                    <a:pt x="46" y="13"/>
                  </a:cubicBezTo>
                  <a:cubicBezTo>
                    <a:pt x="45" y="13"/>
                    <a:pt x="44" y="10"/>
                    <a:pt x="44" y="8"/>
                  </a:cubicBezTo>
                  <a:cubicBezTo>
                    <a:pt x="44" y="6"/>
                    <a:pt x="44" y="4"/>
                    <a:pt x="41" y="3"/>
                  </a:cubicBezTo>
                  <a:cubicBezTo>
                    <a:pt x="40" y="3"/>
                    <a:pt x="38" y="3"/>
                    <a:pt x="36" y="3"/>
                  </a:cubicBezTo>
                  <a:cubicBezTo>
                    <a:pt x="35" y="3"/>
                    <a:pt x="31" y="3"/>
                    <a:pt x="30" y="4"/>
                  </a:cubicBezTo>
                  <a:cubicBezTo>
                    <a:pt x="28" y="6"/>
                    <a:pt x="28" y="10"/>
                    <a:pt x="26" y="12"/>
                  </a:cubicBezTo>
                  <a:cubicBezTo>
                    <a:pt x="24" y="13"/>
                    <a:pt x="22" y="14"/>
                    <a:pt x="21" y="15"/>
                  </a:cubicBezTo>
                  <a:cubicBezTo>
                    <a:pt x="18" y="16"/>
                    <a:pt x="16" y="19"/>
                    <a:pt x="16" y="22"/>
                  </a:cubicBezTo>
                  <a:cubicBezTo>
                    <a:pt x="16" y="25"/>
                    <a:pt x="19" y="27"/>
                    <a:pt x="19" y="30"/>
                  </a:cubicBezTo>
                  <a:cubicBezTo>
                    <a:pt x="19" y="32"/>
                    <a:pt x="17" y="35"/>
                    <a:pt x="17" y="38"/>
                  </a:cubicBezTo>
                  <a:cubicBezTo>
                    <a:pt x="16" y="41"/>
                    <a:pt x="13" y="44"/>
                    <a:pt x="11" y="46"/>
                  </a:cubicBezTo>
                  <a:cubicBezTo>
                    <a:pt x="8" y="48"/>
                    <a:pt x="6" y="49"/>
                    <a:pt x="4" y="53"/>
                  </a:cubicBezTo>
                  <a:cubicBezTo>
                    <a:pt x="4" y="54"/>
                    <a:pt x="4" y="55"/>
                    <a:pt x="4" y="56"/>
                  </a:cubicBezTo>
                  <a:cubicBezTo>
                    <a:pt x="3" y="58"/>
                    <a:pt x="2" y="58"/>
                    <a:pt x="1" y="60"/>
                  </a:cubicBezTo>
                  <a:cubicBezTo>
                    <a:pt x="0" y="62"/>
                    <a:pt x="0" y="64"/>
                    <a:pt x="3" y="65"/>
                  </a:cubicBezTo>
                  <a:cubicBezTo>
                    <a:pt x="5" y="66"/>
                    <a:pt x="8" y="66"/>
                    <a:pt x="6" y="68"/>
                  </a:cubicBezTo>
                  <a:cubicBezTo>
                    <a:pt x="5" y="69"/>
                    <a:pt x="4" y="69"/>
                    <a:pt x="3" y="70"/>
                  </a:cubicBezTo>
                  <a:cubicBezTo>
                    <a:pt x="2" y="71"/>
                    <a:pt x="1" y="73"/>
                    <a:pt x="1" y="74"/>
                  </a:cubicBezTo>
                  <a:cubicBezTo>
                    <a:pt x="1" y="78"/>
                    <a:pt x="1" y="81"/>
                    <a:pt x="4" y="83"/>
                  </a:cubicBezTo>
                  <a:cubicBezTo>
                    <a:pt x="8" y="86"/>
                    <a:pt x="10" y="90"/>
                    <a:pt x="13" y="95"/>
                  </a:cubicBezTo>
                  <a:cubicBezTo>
                    <a:pt x="14" y="98"/>
                    <a:pt x="16" y="100"/>
                    <a:pt x="18" y="103"/>
                  </a:cubicBezTo>
                  <a:cubicBezTo>
                    <a:pt x="21" y="107"/>
                    <a:pt x="19" y="112"/>
                    <a:pt x="22" y="116"/>
                  </a:cubicBezTo>
                  <a:cubicBezTo>
                    <a:pt x="25" y="119"/>
                    <a:pt x="27" y="120"/>
                    <a:pt x="29" y="122"/>
                  </a:cubicBezTo>
                  <a:cubicBezTo>
                    <a:pt x="30" y="124"/>
                    <a:pt x="31" y="125"/>
                    <a:pt x="33" y="126"/>
                  </a:cubicBezTo>
                  <a:cubicBezTo>
                    <a:pt x="34" y="127"/>
                    <a:pt x="35" y="128"/>
                    <a:pt x="37" y="129"/>
                  </a:cubicBezTo>
                  <a:cubicBezTo>
                    <a:pt x="38" y="130"/>
                    <a:pt x="40" y="130"/>
                    <a:pt x="41" y="130"/>
                  </a:cubicBezTo>
                  <a:cubicBezTo>
                    <a:pt x="43" y="132"/>
                    <a:pt x="44" y="134"/>
                    <a:pt x="46" y="136"/>
                  </a:cubicBezTo>
                  <a:cubicBezTo>
                    <a:pt x="48" y="137"/>
                    <a:pt x="50" y="137"/>
                    <a:pt x="52" y="139"/>
                  </a:cubicBezTo>
                  <a:cubicBezTo>
                    <a:pt x="53" y="142"/>
                    <a:pt x="52" y="146"/>
                    <a:pt x="52" y="149"/>
                  </a:cubicBezTo>
                  <a:cubicBezTo>
                    <a:pt x="51" y="153"/>
                    <a:pt x="51" y="156"/>
                    <a:pt x="51" y="160"/>
                  </a:cubicBezTo>
                  <a:cubicBezTo>
                    <a:pt x="50" y="165"/>
                    <a:pt x="46" y="168"/>
                    <a:pt x="48" y="174"/>
                  </a:cubicBezTo>
                  <a:cubicBezTo>
                    <a:pt x="51" y="179"/>
                    <a:pt x="51" y="186"/>
                    <a:pt x="48" y="192"/>
                  </a:cubicBezTo>
                  <a:cubicBezTo>
                    <a:pt x="46" y="195"/>
                    <a:pt x="45" y="199"/>
                    <a:pt x="44" y="202"/>
                  </a:cubicBezTo>
                  <a:cubicBezTo>
                    <a:pt x="44" y="206"/>
                    <a:pt x="43" y="210"/>
                    <a:pt x="42" y="214"/>
                  </a:cubicBezTo>
                  <a:cubicBezTo>
                    <a:pt x="42" y="216"/>
                    <a:pt x="43" y="219"/>
                    <a:pt x="43" y="221"/>
                  </a:cubicBezTo>
                  <a:cubicBezTo>
                    <a:pt x="42" y="222"/>
                    <a:pt x="40" y="223"/>
                    <a:pt x="39" y="224"/>
                  </a:cubicBezTo>
                  <a:cubicBezTo>
                    <a:pt x="38" y="226"/>
                    <a:pt x="38" y="226"/>
                    <a:pt x="38" y="228"/>
                  </a:cubicBezTo>
                  <a:cubicBezTo>
                    <a:pt x="36" y="233"/>
                    <a:pt x="36" y="238"/>
                    <a:pt x="36" y="244"/>
                  </a:cubicBezTo>
                  <a:cubicBezTo>
                    <a:pt x="36" y="245"/>
                    <a:pt x="37" y="245"/>
                    <a:pt x="36" y="247"/>
                  </a:cubicBezTo>
                  <a:cubicBezTo>
                    <a:pt x="36" y="248"/>
                    <a:pt x="34" y="249"/>
                    <a:pt x="34" y="250"/>
                  </a:cubicBezTo>
                  <a:cubicBezTo>
                    <a:pt x="34" y="253"/>
                    <a:pt x="38" y="251"/>
                    <a:pt x="40" y="253"/>
                  </a:cubicBezTo>
                  <a:cubicBezTo>
                    <a:pt x="42" y="254"/>
                    <a:pt x="41" y="256"/>
                    <a:pt x="40" y="259"/>
                  </a:cubicBezTo>
                  <a:cubicBezTo>
                    <a:pt x="38" y="262"/>
                    <a:pt x="39" y="263"/>
                    <a:pt x="40" y="266"/>
                  </a:cubicBezTo>
                  <a:cubicBezTo>
                    <a:pt x="40" y="268"/>
                    <a:pt x="38" y="269"/>
                    <a:pt x="37" y="271"/>
                  </a:cubicBezTo>
                  <a:cubicBezTo>
                    <a:pt x="35" y="273"/>
                    <a:pt x="35" y="276"/>
                    <a:pt x="34" y="278"/>
                  </a:cubicBezTo>
                  <a:cubicBezTo>
                    <a:pt x="32" y="278"/>
                    <a:pt x="31" y="275"/>
                    <a:pt x="29" y="277"/>
                  </a:cubicBezTo>
                  <a:cubicBezTo>
                    <a:pt x="29" y="277"/>
                    <a:pt x="28" y="280"/>
                    <a:pt x="28" y="281"/>
                  </a:cubicBezTo>
                  <a:cubicBezTo>
                    <a:pt x="28" y="282"/>
                    <a:pt x="28" y="281"/>
                    <a:pt x="29" y="282"/>
                  </a:cubicBezTo>
                  <a:cubicBezTo>
                    <a:pt x="32" y="285"/>
                    <a:pt x="31" y="287"/>
                    <a:pt x="32" y="291"/>
                  </a:cubicBezTo>
                  <a:cubicBezTo>
                    <a:pt x="32" y="292"/>
                    <a:pt x="33" y="292"/>
                    <a:pt x="33" y="294"/>
                  </a:cubicBezTo>
                  <a:cubicBezTo>
                    <a:pt x="33" y="295"/>
                    <a:pt x="33" y="297"/>
                    <a:pt x="33" y="298"/>
                  </a:cubicBezTo>
                  <a:cubicBezTo>
                    <a:pt x="33" y="300"/>
                    <a:pt x="32" y="302"/>
                    <a:pt x="33" y="304"/>
                  </a:cubicBezTo>
                  <a:cubicBezTo>
                    <a:pt x="33" y="306"/>
                    <a:pt x="35" y="306"/>
                    <a:pt x="36" y="307"/>
                  </a:cubicBezTo>
                  <a:cubicBezTo>
                    <a:pt x="38" y="309"/>
                    <a:pt x="39" y="312"/>
                    <a:pt x="39" y="315"/>
                  </a:cubicBezTo>
                  <a:cubicBezTo>
                    <a:pt x="39" y="318"/>
                    <a:pt x="38" y="319"/>
                    <a:pt x="41" y="320"/>
                  </a:cubicBezTo>
                  <a:cubicBezTo>
                    <a:pt x="42" y="321"/>
                    <a:pt x="44" y="321"/>
                    <a:pt x="45" y="322"/>
                  </a:cubicBezTo>
                  <a:cubicBezTo>
                    <a:pt x="46" y="323"/>
                    <a:pt x="46" y="324"/>
                    <a:pt x="47" y="324"/>
                  </a:cubicBezTo>
                  <a:cubicBezTo>
                    <a:pt x="48" y="322"/>
                    <a:pt x="49" y="320"/>
                    <a:pt x="51" y="320"/>
                  </a:cubicBezTo>
                  <a:cubicBezTo>
                    <a:pt x="53" y="320"/>
                    <a:pt x="55" y="324"/>
                    <a:pt x="55" y="326"/>
                  </a:cubicBezTo>
                  <a:cubicBezTo>
                    <a:pt x="53" y="326"/>
                    <a:pt x="50" y="326"/>
                    <a:pt x="50" y="328"/>
                  </a:cubicBezTo>
                  <a:cubicBezTo>
                    <a:pt x="50" y="330"/>
                    <a:pt x="54" y="330"/>
                    <a:pt x="55" y="330"/>
                  </a:cubicBezTo>
                  <a:cubicBezTo>
                    <a:pt x="59" y="329"/>
                    <a:pt x="63" y="333"/>
                    <a:pt x="67" y="333"/>
                  </a:cubicBezTo>
                  <a:cubicBezTo>
                    <a:pt x="68" y="332"/>
                    <a:pt x="72" y="332"/>
                    <a:pt x="73" y="331"/>
                  </a:cubicBezTo>
                  <a:cubicBezTo>
                    <a:pt x="75" y="329"/>
                    <a:pt x="72" y="328"/>
                    <a:pt x="70" y="327"/>
                  </a:cubicBezTo>
                  <a:cubicBezTo>
                    <a:pt x="67" y="326"/>
                    <a:pt x="63" y="325"/>
                    <a:pt x="61" y="322"/>
                  </a:cubicBezTo>
                  <a:cubicBezTo>
                    <a:pt x="60" y="321"/>
                    <a:pt x="59" y="319"/>
                    <a:pt x="59" y="318"/>
                  </a:cubicBezTo>
                  <a:cubicBezTo>
                    <a:pt x="58" y="317"/>
                    <a:pt x="59" y="316"/>
                    <a:pt x="58" y="315"/>
                  </a:cubicBezTo>
                  <a:cubicBezTo>
                    <a:pt x="58" y="313"/>
                    <a:pt x="57" y="314"/>
                    <a:pt x="56" y="312"/>
                  </a:cubicBezTo>
                  <a:cubicBezTo>
                    <a:pt x="55" y="311"/>
                    <a:pt x="56" y="308"/>
                    <a:pt x="57" y="307"/>
                  </a:cubicBezTo>
                  <a:cubicBezTo>
                    <a:pt x="57" y="305"/>
                    <a:pt x="58" y="303"/>
                    <a:pt x="59" y="302"/>
                  </a:cubicBezTo>
                  <a:cubicBezTo>
                    <a:pt x="60" y="302"/>
                    <a:pt x="61" y="302"/>
                    <a:pt x="61" y="302"/>
                  </a:cubicBezTo>
                  <a:cubicBezTo>
                    <a:pt x="63" y="301"/>
                    <a:pt x="64" y="297"/>
                    <a:pt x="64" y="295"/>
                  </a:cubicBezTo>
                  <a:cubicBezTo>
                    <a:pt x="65" y="293"/>
                    <a:pt x="67" y="290"/>
                    <a:pt x="70" y="289"/>
                  </a:cubicBezTo>
                  <a:cubicBezTo>
                    <a:pt x="72" y="288"/>
                    <a:pt x="73" y="289"/>
                    <a:pt x="74" y="287"/>
                  </a:cubicBezTo>
                  <a:cubicBezTo>
                    <a:pt x="75" y="281"/>
                    <a:pt x="61" y="283"/>
                    <a:pt x="63" y="275"/>
                  </a:cubicBezTo>
                  <a:cubicBezTo>
                    <a:pt x="65" y="275"/>
                    <a:pt x="67" y="273"/>
                    <a:pt x="68" y="273"/>
                  </a:cubicBezTo>
                  <a:cubicBezTo>
                    <a:pt x="70" y="273"/>
                    <a:pt x="70" y="273"/>
                    <a:pt x="71" y="272"/>
                  </a:cubicBezTo>
                  <a:cubicBezTo>
                    <a:pt x="72" y="271"/>
                    <a:pt x="73" y="269"/>
                    <a:pt x="73" y="268"/>
                  </a:cubicBezTo>
                  <a:cubicBezTo>
                    <a:pt x="74" y="265"/>
                    <a:pt x="75" y="263"/>
                    <a:pt x="77" y="261"/>
                  </a:cubicBezTo>
                  <a:cubicBezTo>
                    <a:pt x="78" y="260"/>
                    <a:pt x="80" y="259"/>
                    <a:pt x="80" y="258"/>
                  </a:cubicBezTo>
                  <a:cubicBezTo>
                    <a:pt x="83" y="255"/>
                    <a:pt x="77" y="255"/>
                    <a:pt x="75" y="253"/>
                  </a:cubicBezTo>
                  <a:cubicBezTo>
                    <a:pt x="74" y="251"/>
                    <a:pt x="77" y="247"/>
                    <a:pt x="79" y="248"/>
                  </a:cubicBezTo>
                  <a:cubicBezTo>
                    <a:pt x="81" y="248"/>
                    <a:pt x="82" y="249"/>
                    <a:pt x="83" y="249"/>
                  </a:cubicBezTo>
                  <a:cubicBezTo>
                    <a:pt x="84" y="250"/>
                    <a:pt x="86" y="249"/>
                    <a:pt x="87" y="248"/>
                  </a:cubicBezTo>
                  <a:cubicBezTo>
                    <a:pt x="91" y="247"/>
                    <a:pt x="91" y="242"/>
                    <a:pt x="89" y="239"/>
                  </a:cubicBezTo>
                  <a:cubicBezTo>
                    <a:pt x="90" y="239"/>
                    <a:pt x="93" y="239"/>
                    <a:pt x="94" y="240"/>
                  </a:cubicBezTo>
                  <a:cubicBezTo>
                    <a:pt x="97" y="240"/>
                    <a:pt x="98" y="241"/>
                    <a:pt x="101" y="239"/>
                  </a:cubicBezTo>
                  <a:cubicBezTo>
                    <a:pt x="105" y="237"/>
                    <a:pt x="108" y="236"/>
                    <a:pt x="111" y="233"/>
                  </a:cubicBezTo>
                  <a:cubicBezTo>
                    <a:pt x="113" y="231"/>
                    <a:pt x="116" y="230"/>
                    <a:pt x="115" y="227"/>
                  </a:cubicBezTo>
                  <a:cubicBezTo>
                    <a:pt x="114" y="226"/>
                    <a:pt x="113" y="225"/>
                    <a:pt x="112" y="223"/>
                  </a:cubicBezTo>
                  <a:cubicBezTo>
                    <a:pt x="112" y="221"/>
                    <a:pt x="113" y="218"/>
                    <a:pt x="113" y="216"/>
                  </a:cubicBezTo>
                  <a:cubicBezTo>
                    <a:pt x="112" y="216"/>
                    <a:pt x="111" y="216"/>
                    <a:pt x="110" y="215"/>
                  </a:cubicBezTo>
                  <a:cubicBezTo>
                    <a:pt x="117" y="209"/>
                    <a:pt x="127" y="222"/>
                    <a:pt x="132" y="212"/>
                  </a:cubicBezTo>
                  <a:cubicBezTo>
                    <a:pt x="133" y="210"/>
                    <a:pt x="133" y="208"/>
                    <a:pt x="134" y="206"/>
                  </a:cubicBezTo>
                  <a:cubicBezTo>
                    <a:pt x="135" y="205"/>
                    <a:pt x="136" y="204"/>
                    <a:pt x="138" y="203"/>
                  </a:cubicBezTo>
                  <a:cubicBezTo>
                    <a:pt x="140" y="201"/>
                    <a:pt x="143" y="200"/>
                    <a:pt x="145" y="198"/>
                  </a:cubicBezTo>
                  <a:cubicBezTo>
                    <a:pt x="148" y="196"/>
                    <a:pt x="149" y="195"/>
                    <a:pt x="149" y="191"/>
                  </a:cubicBezTo>
                  <a:cubicBezTo>
                    <a:pt x="149" y="189"/>
                    <a:pt x="149" y="188"/>
                    <a:pt x="150" y="187"/>
                  </a:cubicBezTo>
                  <a:cubicBezTo>
                    <a:pt x="151" y="185"/>
                    <a:pt x="153" y="184"/>
                    <a:pt x="154" y="182"/>
                  </a:cubicBezTo>
                  <a:cubicBezTo>
                    <a:pt x="156" y="180"/>
                    <a:pt x="156" y="178"/>
                    <a:pt x="156" y="175"/>
                  </a:cubicBezTo>
                  <a:cubicBezTo>
                    <a:pt x="155" y="172"/>
                    <a:pt x="155" y="170"/>
                    <a:pt x="157" y="168"/>
                  </a:cubicBezTo>
                  <a:cubicBezTo>
                    <a:pt x="159" y="166"/>
                    <a:pt x="161" y="165"/>
                    <a:pt x="163" y="163"/>
                  </a:cubicBezTo>
                  <a:cubicBezTo>
                    <a:pt x="164" y="162"/>
                    <a:pt x="166" y="161"/>
                    <a:pt x="168" y="160"/>
                  </a:cubicBezTo>
                  <a:cubicBezTo>
                    <a:pt x="168" y="160"/>
                    <a:pt x="168" y="161"/>
                    <a:pt x="169" y="161"/>
                  </a:cubicBezTo>
                  <a:cubicBezTo>
                    <a:pt x="170" y="161"/>
                    <a:pt x="171" y="160"/>
                    <a:pt x="172" y="160"/>
                  </a:cubicBezTo>
                  <a:cubicBezTo>
                    <a:pt x="174" y="159"/>
                    <a:pt x="176" y="159"/>
                    <a:pt x="178" y="159"/>
                  </a:cubicBezTo>
                  <a:cubicBezTo>
                    <a:pt x="180" y="159"/>
                    <a:pt x="182" y="159"/>
                    <a:pt x="183" y="159"/>
                  </a:cubicBezTo>
                  <a:cubicBezTo>
                    <a:pt x="185" y="159"/>
                    <a:pt x="187" y="156"/>
                    <a:pt x="188" y="153"/>
                  </a:cubicBezTo>
                  <a:cubicBezTo>
                    <a:pt x="190" y="151"/>
                    <a:pt x="191" y="149"/>
                    <a:pt x="193" y="147"/>
                  </a:cubicBezTo>
                  <a:cubicBezTo>
                    <a:pt x="194" y="144"/>
                    <a:pt x="197" y="142"/>
                    <a:pt x="198" y="140"/>
                  </a:cubicBezTo>
                  <a:cubicBezTo>
                    <a:pt x="200" y="137"/>
                    <a:pt x="199" y="132"/>
                    <a:pt x="199" y="128"/>
                  </a:cubicBezTo>
                  <a:cubicBezTo>
                    <a:pt x="199" y="126"/>
                    <a:pt x="198" y="122"/>
                    <a:pt x="199" y="120"/>
                  </a:cubicBezTo>
                  <a:cubicBezTo>
                    <a:pt x="200" y="117"/>
                    <a:pt x="202" y="115"/>
                    <a:pt x="203" y="112"/>
                  </a:cubicBezTo>
                  <a:cubicBezTo>
                    <a:pt x="205" y="109"/>
                    <a:pt x="208" y="106"/>
                    <a:pt x="210" y="103"/>
                  </a:cubicBezTo>
                  <a:cubicBezTo>
                    <a:pt x="212" y="101"/>
                    <a:pt x="215" y="99"/>
                    <a:pt x="216" y="97"/>
                  </a:cubicBezTo>
                  <a:cubicBezTo>
                    <a:pt x="216" y="95"/>
                    <a:pt x="216" y="94"/>
                    <a:pt x="216" y="92"/>
                  </a:cubicBezTo>
                  <a:cubicBezTo>
                    <a:pt x="217" y="91"/>
                    <a:pt x="218" y="90"/>
                    <a:pt x="218" y="89"/>
                  </a:cubicBezTo>
                  <a:cubicBezTo>
                    <a:pt x="218" y="88"/>
                    <a:pt x="219" y="86"/>
                    <a:pt x="219" y="86"/>
                  </a:cubicBezTo>
                  <a:cubicBezTo>
                    <a:pt x="219" y="84"/>
                    <a:pt x="219" y="85"/>
                    <a:pt x="218" y="83"/>
                  </a:cubicBezTo>
                  <a:cubicBezTo>
                    <a:pt x="217" y="81"/>
                    <a:pt x="216" y="78"/>
                    <a:pt x="214" y="77"/>
                  </a:cubicBezTo>
                  <a:close/>
                </a:path>
              </a:pathLst>
            </a:custGeom>
            <a:solidFill>
              <a:srgbClr val="F1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93" name="组合 92"/>
          <p:cNvGrpSpPr/>
          <p:nvPr/>
        </p:nvGrpSpPr>
        <p:grpSpPr>
          <a:xfrm>
            <a:off x="5365145" y="4262338"/>
            <a:ext cx="2420937" cy="527050"/>
            <a:chOff x="5365145" y="4155658"/>
            <a:chExt cx="2420937" cy="527050"/>
          </a:xfrm>
        </p:grpSpPr>
        <p:sp>
          <p:nvSpPr>
            <p:cNvPr id="94" name="Freeform 90"/>
            <p:cNvSpPr/>
            <p:nvPr/>
          </p:nvSpPr>
          <p:spPr bwMode="auto">
            <a:xfrm>
              <a:off x="5365145" y="4155658"/>
              <a:ext cx="2420937" cy="527050"/>
            </a:xfrm>
            <a:custGeom>
              <a:avLst/>
              <a:gdLst>
                <a:gd name="T0" fmla="*/ 285 w 571"/>
                <a:gd name="T1" fmla="*/ 124 h 124"/>
                <a:gd name="T2" fmla="*/ 571 w 571"/>
                <a:gd name="T3" fmla="*/ 0 h 124"/>
                <a:gd name="T4" fmla="*/ 0 w 571"/>
                <a:gd name="T5" fmla="*/ 0 h 124"/>
                <a:gd name="T6" fmla="*/ 285 w 571"/>
                <a:gd name="T7" fmla="*/ 124 h 124"/>
              </a:gdLst>
              <a:ahLst/>
              <a:cxnLst>
                <a:cxn ang="0">
                  <a:pos x="T0" y="T1"/>
                </a:cxn>
                <a:cxn ang="0">
                  <a:pos x="T2" y="T3"/>
                </a:cxn>
                <a:cxn ang="0">
                  <a:pos x="T4" y="T5"/>
                </a:cxn>
                <a:cxn ang="0">
                  <a:pos x="T6" y="T7"/>
                </a:cxn>
              </a:cxnLst>
              <a:rect l="0" t="0" r="r" b="b"/>
              <a:pathLst>
                <a:path w="571" h="124">
                  <a:moveTo>
                    <a:pt x="285" y="124"/>
                  </a:moveTo>
                  <a:cubicBezTo>
                    <a:pt x="398" y="124"/>
                    <a:pt x="500" y="76"/>
                    <a:pt x="571" y="0"/>
                  </a:cubicBezTo>
                  <a:cubicBezTo>
                    <a:pt x="0" y="0"/>
                    <a:pt x="0" y="0"/>
                    <a:pt x="0" y="0"/>
                  </a:cubicBezTo>
                  <a:cubicBezTo>
                    <a:pt x="71" y="76"/>
                    <a:pt x="173" y="124"/>
                    <a:pt x="285" y="124"/>
                  </a:cubicBezTo>
                  <a:close/>
                </a:path>
              </a:pathLst>
            </a:custGeom>
            <a:solidFill>
              <a:schemeClr val="accent4"/>
            </a:solidFill>
            <a:ln>
              <a:noFill/>
            </a:ln>
          </p:spPr>
          <p:txBody>
            <a:bodyPr vert="horz" wrap="square" lIns="91440" tIns="45720" rIns="91440" bIns="45720" numCol="1" anchor="t" anchorCtr="0" compatLnSpc="1"/>
            <a:lstStyle/>
            <a:p>
              <a:endParaRPr lang="zh-CN" altLang="en-US"/>
            </a:p>
          </p:txBody>
        </p:sp>
        <p:sp>
          <p:nvSpPr>
            <p:cNvPr id="95" name="Freeform 91"/>
            <p:cNvSpPr/>
            <p:nvPr/>
          </p:nvSpPr>
          <p:spPr bwMode="auto">
            <a:xfrm>
              <a:off x="5369908" y="4155658"/>
              <a:ext cx="1441450" cy="527050"/>
            </a:xfrm>
            <a:custGeom>
              <a:avLst/>
              <a:gdLst>
                <a:gd name="T0" fmla="*/ 109 w 340"/>
                <a:gd name="T1" fmla="*/ 0 h 124"/>
                <a:gd name="T2" fmla="*/ 0 w 340"/>
                <a:gd name="T3" fmla="*/ 0 h 124"/>
                <a:gd name="T4" fmla="*/ 285 w 340"/>
                <a:gd name="T5" fmla="*/ 124 h 124"/>
                <a:gd name="T6" fmla="*/ 340 w 340"/>
                <a:gd name="T7" fmla="*/ 120 h 124"/>
                <a:gd name="T8" fmla="*/ 109 w 340"/>
                <a:gd name="T9" fmla="*/ 0 h 124"/>
              </a:gdLst>
              <a:ahLst/>
              <a:cxnLst>
                <a:cxn ang="0">
                  <a:pos x="T0" y="T1"/>
                </a:cxn>
                <a:cxn ang="0">
                  <a:pos x="T2" y="T3"/>
                </a:cxn>
                <a:cxn ang="0">
                  <a:pos x="T4" y="T5"/>
                </a:cxn>
                <a:cxn ang="0">
                  <a:pos x="T6" y="T7"/>
                </a:cxn>
                <a:cxn ang="0">
                  <a:pos x="T8" y="T9"/>
                </a:cxn>
              </a:cxnLst>
              <a:rect l="0" t="0" r="r" b="b"/>
              <a:pathLst>
                <a:path w="340" h="124">
                  <a:moveTo>
                    <a:pt x="109" y="0"/>
                  </a:moveTo>
                  <a:cubicBezTo>
                    <a:pt x="0" y="0"/>
                    <a:pt x="0" y="0"/>
                    <a:pt x="0" y="0"/>
                  </a:cubicBezTo>
                  <a:cubicBezTo>
                    <a:pt x="71" y="76"/>
                    <a:pt x="173" y="124"/>
                    <a:pt x="285" y="124"/>
                  </a:cubicBezTo>
                  <a:cubicBezTo>
                    <a:pt x="304" y="124"/>
                    <a:pt x="322" y="123"/>
                    <a:pt x="340" y="120"/>
                  </a:cubicBezTo>
                  <a:cubicBezTo>
                    <a:pt x="249" y="108"/>
                    <a:pt x="168" y="64"/>
                    <a:pt x="109" y="0"/>
                  </a:cubicBezTo>
                  <a:close/>
                </a:path>
              </a:pathLst>
            </a:custGeom>
            <a:solidFill>
              <a:schemeClr val="accent4">
                <a:lumMod val="75000"/>
              </a:schemeClr>
            </a:solidFill>
            <a:ln>
              <a:noFill/>
            </a:ln>
          </p:spPr>
          <p:txBody>
            <a:bodyPr vert="horz" wrap="square" lIns="91440" tIns="45720" rIns="91440" bIns="45720" numCol="1" anchor="t" anchorCtr="0" compatLnSpc="1"/>
            <a:lstStyle/>
            <a:p>
              <a:endParaRPr lang="zh-CN" altLang="en-US"/>
            </a:p>
          </p:txBody>
        </p:sp>
      </p:grpSp>
      <p:grpSp>
        <p:nvGrpSpPr>
          <p:cNvPr id="96" name="组合 95"/>
          <p:cNvGrpSpPr/>
          <p:nvPr/>
        </p:nvGrpSpPr>
        <p:grpSpPr>
          <a:xfrm>
            <a:off x="4453920" y="1488976"/>
            <a:ext cx="2862262" cy="830263"/>
            <a:chOff x="4453920" y="1382296"/>
            <a:chExt cx="2862262" cy="830263"/>
          </a:xfrm>
        </p:grpSpPr>
        <p:sp>
          <p:nvSpPr>
            <p:cNvPr id="97" name="Freeform 92"/>
            <p:cNvSpPr/>
            <p:nvPr/>
          </p:nvSpPr>
          <p:spPr bwMode="auto">
            <a:xfrm>
              <a:off x="4453920" y="1382296"/>
              <a:ext cx="2862262" cy="830263"/>
            </a:xfrm>
            <a:custGeom>
              <a:avLst/>
              <a:gdLst>
                <a:gd name="T0" fmla="*/ 337 w 675"/>
                <a:gd name="T1" fmla="*/ 0 h 196"/>
                <a:gd name="T2" fmla="*/ 0 w 675"/>
                <a:gd name="T3" fmla="*/ 196 h 196"/>
                <a:gd name="T4" fmla="*/ 675 w 675"/>
                <a:gd name="T5" fmla="*/ 196 h 196"/>
                <a:gd name="T6" fmla="*/ 337 w 675"/>
                <a:gd name="T7" fmla="*/ 0 h 196"/>
              </a:gdLst>
              <a:ahLst/>
              <a:cxnLst>
                <a:cxn ang="0">
                  <a:pos x="T0" y="T1"/>
                </a:cxn>
                <a:cxn ang="0">
                  <a:pos x="T2" y="T3"/>
                </a:cxn>
                <a:cxn ang="0">
                  <a:pos x="T4" y="T5"/>
                </a:cxn>
                <a:cxn ang="0">
                  <a:pos x="T6" y="T7"/>
                </a:cxn>
              </a:cxnLst>
              <a:rect l="0" t="0" r="r" b="b"/>
              <a:pathLst>
                <a:path w="675" h="196">
                  <a:moveTo>
                    <a:pt x="337" y="0"/>
                  </a:moveTo>
                  <a:cubicBezTo>
                    <a:pt x="193" y="0"/>
                    <a:pt x="67" y="79"/>
                    <a:pt x="0" y="196"/>
                  </a:cubicBezTo>
                  <a:cubicBezTo>
                    <a:pt x="675" y="196"/>
                    <a:pt x="675" y="196"/>
                    <a:pt x="675" y="196"/>
                  </a:cubicBezTo>
                  <a:cubicBezTo>
                    <a:pt x="608" y="79"/>
                    <a:pt x="482" y="0"/>
                    <a:pt x="337" y="0"/>
                  </a:cubicBezTo>
                  <a:close/>
                </a:path>
              </a:pathLst>
            </a:custGeom>
            <a:solidFill>
              <a:schemeClr val="accent1"/>
            </a:solidFill>
            <a:ln>
              <a:noFill/>
            </a:ln>
          </p:spPr>
          <p:txBody>
            <a:bodyPr vert="horz" wrap="square" lIns="91440" tIns="45720" rIns="91440" bIns="45720" numCol="1" anchor="t" anchorCtr="0" compatLnSpc="1"/>
            <a:lstStyle/>
            <a:p>
              <a:endParaRPr lang="zh-CN" altLang="en-US"/>
            </a:p>
          </p:txBody>
        </p:sp>
        <p:sp>
          <p:nvSpPr>
            <p:cNvPr id="98" name="Freeform 93"/>
            <p:cNvSpPr/>
            <p:nvPr/>
          </p:nvSpPr>
          <p:spPr bwMode="auto">
            <a:xfrm>
              <a:off x="4453920" y="1382296"/>
              <a:ext cx="1636712" cy="830263"/>
            </a:xfrm>
            <a:custGeom>
              <a:avLst/>
              <a:gdLst>
                <a:gd name="T0" fmla="*/ 386 w 386"/>
                <a:gd name="T1" fmla="*/ 3 h 196"/>
                <a:gd name="T2" fmla="*/ 337 w 386"/>
                <a:gd name="T3" fmla="*/ 0 h 196"/>
                <a:gd name="T4" fmla="*/ 0 w 386"/>
                <a:gd name="T5" fmla="*/ 196 h 196"/>
                <a:gd name="T6" fmla="*/ 96 w 386"/>
                <a:gd name="T7" fmla="*/ 196 h 196"/>
                <a:gd name="T8" fmla="*/ 386 w 386"/>
                <a:gd name="T9" fmla="*/ 3 h 196"/>
              </a:gdLst>
              <a:ahLst/>
              <a:cxnLst>
                <a:cxn ang="0">
                  <a:pos x="T0" y="T1"/>
                </a:cxn>
                <a:cxn ang="0">
                  <a:pos x="T2" y="T3"/>
                </a:cxn>
                <a:cxn ang="0">
                  <a:pos x="T4" y="T5"/>
                </a:cxn>
                <a:cxn ang="0">
                  <a:pos x="T6" y="T7"/>
                </a:cxn>
                <a:cxn ang="0">
                  <a:pos x="T8" y="T9"/>
                </a:cxn>
              </a:cxnLst>
              <a:rect l="0" t="0" r="r" b="b"/>
              <a:pathLst>
                <a:path w="386" h="196">
                  <a:moveTo>
                    <a:pt x="386" y="3"/>
                  </a:moveTo>
                  <a:cubicBezTo>
                    <a:pt x="370" y="1"/>
                    <a:pt x="354" y="0"/>
                    <a:pt x="337" y="0"/>
                  </a:cubicBezTo>
                  <a:cubicBezTo>
                    <a:pt x="193" y="0"/>
                    <a:pt x="67" y="79"/>
                    <a:pt x="0" y="196"/>
                  </a:cubicBezTo>
                  <a:cubicBezTo>
                    <a:pt x="96" y="196"/>
                    <a:pt x="96" y="196"/>
                    <a:pt x="96" y="196"/>
                  </a:cubicBezTo>
                  <a:cubicBezTo>
                    <a:pt x="156" y="92"/>
                    <a:pt x="262" y="18"/>
                    <a:pt x="386" y="3"/>
                  </a:cubicBezTo>
                  <a:close/>
                </a:path>
              </a:pathLst>
            </a:custGeom>
            <a:solidFill>
              <a:schemeClr val="accent1">
                <a:lumMod val="75000"/>
              </a:schemeClr>
            </a:solidFill>
            <a:ln>
              <a:noFill/>
            </a:ln>
          </p:spPr>
          <p:txBody>
            <a:bodyPr vert="horz" wrap="square" lIns="91440" tIns="45720" rIns="91440" bIns="45720" numCol="1" anchor="t" anchorCtr="0" compatLnSpc="1"/>
            <a:lstStyle/>
            <a:p>
              <a:endParaRPr lang="zh-CN" altLang="en-US"/>
            </a:p>
          </p:txBody>
        </p:sp>
      </p:grpSp>
      <p:grpSp>
        <p:nvGrpSpPr>
          <p:cNvPr id="99" name="组合 98"/>
          <p:cNvGrpSpPr/>
          <p:nvPr/>
        </p:nvGrpSpPr>
        <p:grpSpPr>
          <a:xfrm>
            <a:off x="3996720" y="3652738"/>
            <a:ext cx="3136900" cy="609600"/>
            <a:chOff x="3996720" y="3546058"/>
            <a:chExt cx="3136900" cy="609600"/>
          </a:xfrm>
        </p:grpSpPr>
        <p:sp>
          <p:nvSpPr>
            <p:cNvPr id="100" name="Freeform 94"/>
            <p:cNvSpPr/>
            <p:nvPr/>
          </p:nvSpPr>
          <p:spPr bwMode="auto">
            <a:xfrm>
              <a:off x="3996720" y="3546058"/>
              <a:ext cx="3136900" cy="609600"/>
            </a:xfrm>
            <a:custGeom>
              <a:avLst/>
              <a:gdLst>
                <a:gd name="T0" fmla="*/ 0 w 740"/>
                <a:gd name="T1" fmla="*/ 0 h 144"/>
                <a:gd name="T2" fmla="*/ 85 w 740"/>
                <a:gd name="T3" fmla="*/ 144 h 144"/>
                <a:gd name="T4" fmla="*/ 656 w 740"/>
                <a:gd name="T5" fmla="*/ 144 h 144"/>
                <a:gd name="T6" fmla="*/ 740 w 740"/>
                <a:gd name="T7" fmla="*/ 0 h 144"/>
                <a:gd name="T8" fmla="*/ 0 w 740"/>
                <a:gd name="T9" fmla="*/ 0 h 144"/>
              </a:gdLst>
              <a:ahLst/>
              <a:cxnLst>
                <a:cxn ang="0">
                  <a:pos x="T0" y="T1"/>
                </a:cxn>
                <a:cxn ang="0">
                  <a:pos x="T2" y="T3"/>
                </a:cxn>
                <a:cxn ang="0">
                  <a:pos x="T4" y="T5"/>
                </a:cxn>
                <a:cxn ang="0">
                  <a:pos x="T6" y="T7"/>
                </a:cxn>
                <a:cxn ang="0">
                  <a:pos x="T8" y="T9"/>
                </a:cxn>
              </a:cxnLst>
              <a:rect l="0" t="0" r="r" b="b"/>
              <a:pathLst>
                <a:path w="740" h="144">
                  <a:moveTo>
                    <a:pt x="0" y="0"/>
                  </a:moveTo>
                  <a:cubicBezTo>
                    <a:pt x="18" y="54"/>
                    <a:pt x="47" y="103"/>
                    <a:pt x="85" y="144"/>
                  </a:cubicBezTo>
                  <a:cubicBezTo>
                    <a:pt x="656" y="144"/>
                    <a:pt x="656" y="144"/>
                    <a:pt x="656" y="144"/>
                  </a:cubicBezTo>
                  <a:cubicBezTo>
                    <a:pt x="694" y="103"/>
                    <a:pt x="723" y="54"/>
                    <a:pt x="740" y="0"/>
                  </a:cubicBezTo>
                  <a:lnTo>
                    <a:pt x="0" y="0"/>
                  </a:lnTo>
                  <a:close/>
                </a:path>
              </a:pathLst>
            </a:custGeom>
            <a:solidFill>
              <a:schemeClr val="accent3"/>
            </a:solidFill>
            <a:ln>
              <a:noFill/>
            </a:ln>
          </p:spPr>
          <p:txBody>
            <a:bodyPr vert="horz" wrap="square" lIns="91440" tIns="45720" rIns="91440" bIns="45720" numCol="1" anchor="t" anchorCtr="0" compatLnSpc="1"/>
            <a:lstStyle/>
            <a:p>
              <a:endParaRPr lang="zh-CN" altLang="en-US"/>
            </a:p>
          </p:txBody>
        </p:sp>
        <p:sp>
          <p:nvSpPr>
            <p:cNvPr id="101" name="Freeform 95"/>
            <p:cNvSpPr/>
            <p:nvPr/>
          </p:nvSpPr>
          <p:spPr bwMode="auto">
            <a:xfrm>
              <a:off x="4001483" y="3546058"/>
              <a:ext cx="749300" cy="609600"/>
            </a:xfrm>
            <a:custGeom>
              <a:avLst/>
              <a:gdLst>
                <a:gd name="T0" fmla="*/ 0 w 177"/>
                <a:gd name="T1" fmla="*/ 0 h 144"/>
                <a:gd name="T2" fmla="*/ 85 w 177"/>
                <a:gd name="T3" fmla="*/ 144 h 144"/>
                <a:gd name="T4" fmla="*/ 177 w 177"/>
                <a:gd name="T5" fmla="*/ 144 h 144"/>
                <a:gd name="T6" fmla="*/ 92 w 177"/>
                <a:gd name="T7" fmla="*/ 0 h 144"/>
                <a:gd name="T8" fmla="*/ 0 w 177"/>
                <a:gd name="T9" fmla="*/ 0 h 144"/>
              </a:gdLst>
              <a:ahLst/>
              <a:cxnLst>
                <a:cxn ang="0">
                  <a:pos x="T0" y="T1"/>
                </a:cxn>
                <a:cxn ang="0">
                  <a:pos x="T2" y="T3"/>
                </a:cxn>
                <a:cxn ang="0">
                  <a:pos x="T4" y="T5"/>
                </a:cxn>
                <a:cxn ang="0">
                  <a:pos x="T6" y="T7"/>
                </a:cxn>
                <a:cxn ang="0">
                  <a:pos x="T8" y="T9"/>
                </a:cxn>
              </a:cxnLst>
              <a:rect l="0" t="0" r="r" b="b"/>
              <a:pathLst>
                <a:path w="177" h="144">
                  <a:moveTo>
                    <a:pt x="0" y="0"/>
                  </a:moveTo>
                  <a:cubicBezTo>
                    <a:pt x="18" y="54"/>
                    <a:pt x="47" y="103"/>
                    <a:pt x="85" y="144"/>
                  </a:cubicBezTo>
                  <a:cubicBezTo>
                    <a:pt x="177" y="144"/>
                    <a:pt x="177" y="144"/>
                    <a:pt x="177" y="144"/>
                  </a:cubicBezTo>
                  <a:cubicBezTo>
                    <a:pt x="139" y="103"/>
                    <a:pt x="110" y="54"/>
                    <a:pt x="92" y="0"/>
                  </a:cubicBezTo>
                  <a:lnTo>
                    <a:pt x="0" y="0"/>
                  </a:lnTo>
                  <a:close/>
                </a:path>
              </a:pathLst>
            </a:custGeom>
            <a:solidFill>
              <a:schemeClr val="accent3">
                <a:lumMod val="75000"/>
              </a:schemeClr>
            </a:solidFill>
            <a:ln>
              <a:noFill/>
            </a:ln>
          </p:spPr>
          <p:txBody>
            <a:bodyPr vert="horz" wrap="square" lIns="91440" tIns="45720" rIns="91440" bIns="45720" numCol="1" anchor="t" anchorCtr="0" compatLnSpc="1"/>
            <a:lstStyle/>
            <a:p>
              <a:endParaRPr lang="zh-CN" altLang="en-US"/>
            </a:p>
          </p:txBody>
        </p:sp>
      </p:grpSp>
      <p:grpSp>
        <p:nvGrpSpPr>
          <p:cNvPr id="102" name="组合 101"/>
          <p:cNvGrpSpPr/>
          <p:nvPr/>
        </p:nvGrpSpPr>
        <p:grpSpPr>
          <a:xfrm>
            <a:off x="4925408" y="2319238"/>
            <a:ext cx="3302000" cy="1333500"/>
            <a:chOff x="4925408" y="2212558"/>
            <a:chExt cx="3302000" cy="1333500"/>
          </a:xfrm>
        </p:grpSpPr>
        <p:sp>
          <p:nvSpPr>
            <p:cNvPr id="103" name="Freeform 96"/>
            <p:cNvSpPr/>
            <p:nvPr/>
          </p:nvSpPr>
          <p:spPr bwMode="auto">
            <a:xfrm>
              <a:off x="4925408" y="2212558"/>
              <a:ext cx="3302000" cy="1333500"/>
            </a:xfrm>
            <a:custGeom>
              <a:avLst/>
              <a:gdLst>
                <a:gd name="T0" fmla="*/ 779 w 779"/>
                <a:gd name="T1" fmla="*/ 193 h 314"/>
                <a:gd name="T2" fmla="*/ 727 w 779"/>
                <a:gd name="T3" fmla="*/ 0 h 314"/>
                <a:gd name="T4" fmla="*/ 52 w 779"/>
                <a:gd name="T5" fmla="*/ 0 h 314"/>
                <a:gd name="T6" fmla="*/ 0 w 779"/>
                <a:gd name="T7" fmla="*/ 193 h 314"/>
                <a:gd name="T8" fmla="*/ 19 w 779"/>
                <a:gd name="T9" fmla="*/ 314 h 314"/>
                <a:gd name="T10" fmla="*/ 760 w 779"/>
                <a:gd name="T11" fmla="*/ 314 h 314"/>
                <a:gd name="T12" fmla="*/ 779 w 779"/>
                <a:gd name="T13" fmla="*/ 193 h 314"/>
              </a:gdLst>
              <a:ahLst/>
              <a:cxnLst>
                <a:cxn ang="0">
                  <a:pos x="T0" y="T1"/>
                </a:cxn>
                <a:cxn ang="0">
                  <a:pos x="T2" y="T3"/>
                </a:cxn>
                <a:cxn ang="0">
                  <a:pos x="T4" y="T5"/>
                </a:cxn>
                <a:cxn ang="0">
                  <a:pos x="T6" y="T7"/>
                </a:cxn>
                <a:cxn ang="0">
                  <a:pos x="T8" y="T9"/>
                </a:cxn>
                <a:cxn ang="0">
                  <a:pos x="T10" y="T11"/>
                </a:cxn>
                <a:cxn ang="0">
                  <a:pos x="T12" y="T13"/>
                </a:cxn>
              </a:cxnLst>
              <a:rect l="0" t="0" r="r" b="b"/>
              <a:pathLst>
                <a:path w="779" h="314">
                  <a:moveTo>
                    <a:pt x="779" y="193"/>
                  </a:moveTo>
                  <a:cubicBezTo>
                    <a:pt x="779" y="123"/>
                    <a:pt x="760" y="57"/>
                    <a:pt x="727" y="0"/>
                  </a:cubicBezTo>
                  <a:cubicBezTo>
                    <a:pt x="52" y="0"/>
                    <a:pt x="52" y="0"/>
                    <a:pt x="52" y="0"/>
                  </a:cubicBezTo>
                  <a:cubicBezTo>
                    <a:pt x="19" y="57"/>
                    <a:pt x="0" y="123"/>
                    <a:pt x="0" y="193"/>
                  </a:cubicBezTo>
                  <a:cubicBezTo>
                    <a:pt x="0" y="235"/>
                    <a:pt x="7" y="276"/>
                    <a:pt x="19" y="314"/>
                  </a:cubicBezTo>
                  <a:cubicBezTo>
                    <a:pt x="760" y="314"/>
                    <a:pt x="760" y="314"/>
                    <a:pt x="760" y="314"/>
                  </a:cubicBezTo>
                  <a:cubicBezTo>
                    <a:pt x="772" y="276"/>
                    <a:pt x="779" y="235"/>
                    <a:pt x="779" y="193"/>
                  </a:cubicBezTo>
                  <a:close/>
                </a:path>
              </a:pathLst>
            </a:custGeom>
            <a:solidFill>
              <a:schemeClr val="accent2"/>
            </a:solidFill>
            <a:ln>
              <a:noFill/>
            </a:ln>
          </p:spPr>
          <p:txBody>
            <a:bodyPr vert="horz" wrap="square" lIns="91440" tIns="45720" rIns="91440" bIns="45720" numCol="1" anchor="t" anchorCtr="0" compatLnSpc="1"/>
            <a:lstStyle/>
            <a:p>
              <a:endParaRPr lang="zh-CN" altLang="en-US"/>
            </a:p>
          </p:txBody>
        </p:sp>
        <p:sp>
          <p:nvSpPr>
            <p:cNvPr id="104" name="Freeform 97"/>
            <p:cNvSpPr/>
            <p:nvPr/>
          </p:nvSpPr>
          <p:spPr bwMode="auto">
            <a:xfrm>
              <a:off x="4933345" y="2212558"/>
              <a:ext cx="563562" cy="1333500"/>
            </a:xfrm>
            <a:custGeom>
              <a:avLst/>
              <a:gdLst>
                <a:gd name="T0" fmla="*/ 133 w 133"/>
                <a:gd name="T1" fmla="*/ 0 h 314"/>
                <a:gd name="T2" fmla="*/ 51 w 133"/>
                <a:gd name="T3" fmla="*/ 0 h 314"/>
                <a:gd name="T4" fmla="*/ 0 w 133"/>
                <a:gd name="T5" fmla="*/ 193 h 314"/>
                <a:gd name="T6" fmla="*/ 19 w 133"/>
                <a:gd name="T7" fmla="*/ 314 h 314"/>
                <a:gd name="T8" fmla="*/ 101 w 133"/>
                <a:gd name="T9" fmla="*/ 314 h 314"/>
                <a:gd name="T10" fmla="*/ 82 w 133"/>
                <a:gd name="T11" fmla="*/ 193 h 314"/>
                <a:gd name="T12" fmla="*/ 133 w 133"/>
                <a:gd name="T13" fmla="*/ 0 h 314"/>
              </a:gdLst>
              <a:ahLst/>
              <a:cxnLst>
                <a:cxn ang="0">
                  <a:pos x="T0" y="T1"/>
                </a:cxn>
                <a:cxn ang="0">
                  <a:pos x="T2" y="T3"/>
                </a:cxn>
                <a:cxn ang="0">
                  <a:pos x="T4" y="T5"/>
                </a:cxn>
                <a:cxn ang="0">
                  <a:pos x="T6" y="T7"/>
                </a:cxn>
                <a:cxn ang="0">
                  <a:pos x="T8" y="T9"/>
                </a:cxn>
                <a:cxn ang="0">
                  <a:pos x="T10" y="T11"/>
                </a:cxn>
                <a:cxn ang="0">
                  <a:pos x="T12" y="T13"/>
                </a:cxn>
              </a:cxnLst>
              <a:rect l="0" t="0" r="r" b="b"/>
              <a:pathLst>
                <a:path w="133" h="314">
                  <a:moveTo>
                    <a:pt x="133" y="0"/>
                  </a:moveTo>
                  <a:cubicBezTo>
                    <a:pt x="51" y="0"/>
                    <a:pt x="51" y="0"/>
                    <a:pt x="51" y="0"/>
                  </a:cubicBezTo>
                  <a:cubicBezTo>
                    <a:pt x="19" y="57"/>
                    <a:pt x="0" y="123"/>
                    <a:pt x="0" y="193"/>
                  </a:cubicBezTo>
                  <a:cubicBezTo>
                    <a:pt x="0" y="235"/>
                    <a:pt x="7" y="276"/>
                    <a:pt x="19" y="314"/>
                  </a:cubicBezTo>
                  <a:cubicBezTo>
                    <a:pt x="101" y="314"/>
                    <a:pt x="101" y="314"/>
                    <a:pt x="101" y="314"/>
                  </a:cubicBezTo>
                  <a:cubicBezTo>
                    <a:pt x="88" y="276"/>
                    <a:pt x="82" y="235"/>
                    <a:pt x="82" y="193"/>
                  </a:cubicBezTo>
                  <a:cubicBezTo>
                    <a:pt x="82" y="123"/>
                    <a:pt x="100" y="57"/>
                    <a:pt x="133" y="0"/>
                  </a:cubicBezTo>
                  <a:close/>
                </a:path>
              </a:pathLst>
            </a:custGeom>
            <a:solidFill>
              <a:schemeClr val="accent2">
                <a:lumMod val="75000"/>
              </a:schemeClr>
            </a:solidFill>
            <a:ln>
              <a:noFill/>
            </a:ln>
          </p:spPr>
          <p:txBody>
            <a:bodyPr vert="horz" wrap="square" lIns="91440" tIns="45720" rIns="91440" bIns="45720" numCol="1" anchor="t" anchorCtr="0" compatLnSpc="1"/>
            <a:lstStyle/>
            <a:p>
              <a:endParaRPr lang="zh-CN" altLang="en-US"/>
            </a:p>
          </p:txBody>
        </p:sp>
      </p:grpSp>
      <p:sp>
        <p:nvSpPr>
          <p:cNvPr id="105" name="Rectangle 98"/>
          <p:cNvSpPr>
            <a:spLocks noChangeArrowheads="1"/>
          </p:cNvSpPr>
          <p:nvPr/>
        </p:nvSpPr>
        <p:spPr bwMode="auto">
          <a:xfrm>
            <a:off x="2249488" y="5652973"/>
            <a:ext cx="1101725" cy="80963"/>
          </a:xfrm>
          <a:prstGeom prst="rect">
            <a:avLst/>
          </a:prstGeom>
          <a:solidFill>
            <a:schemeClr val="accent1"/>
          </a:solidFill>
          <a:ln>
            <a:noFill/>
          </a:ln>
        </p:spPr>
        <p:txBody>
          <a:bodyPr vert="horz" wrap="square" lIns="91440" tIns="45720" rIns="91440" bIns="45720" numCol="1" anchor="t" anchorCtr="0" compatLnSpc="1"/>
          <a:lstStyle/>
          <a:p>
            <a:endParaRPr lang="zh-CN" altLang="en-US"/>
          </a:p>
        </p:txBody>
      </p:sp>
      <p:sp>
        <p:nvSpPr>
          <p:cNvPr id="106" name="Rectangle 99"/>
          <p:cNvSpPr>
            <a:spLocks noChangeArrowheads="1"/>
          </p:cNvSpPr>
          <p:nvPr/>
        </p:nvSpPr>
        <p:spPr bwMode="auto">
          <a:xfrm>
            <a:off x="4513263" y="5652973"/>
            <a:ext cx="1101725" cy="80963"/>
          </a:xfrm>
          <a:prstGeom prst="rect">
            <a:avLst/>
          </a:prstGeom>
          <a:solidFill>
            <a:schemeClr val="accent2"/>
          </a:solidFill>
          <a:ln>
            <a:noFill/>
          </a:ln>
        </p:spPr>
        <p:txBody>
          <a:bodyPr vert="horz" wrap="square" lIns="91440" tIns="45720" rIns="91440" bIns="45720" numCol="1" anchor="t" anchorCtr="0" compatLnSpc="1"/>
          <a:lstStyle/>
          <a:p>
            <a:endParaRPr lang="zh-CN" altLang="en-US"/>
          </a:p>
        </p:txBody>
      </p:sp>
      <p:sp>
        <p:nvSpPr>
          <p:cNvPr id="107" name="Rectangle 100"/>
          <p:cNvSpPr>
            <a:spLocks noChangeArrowheads="1"/>
          </p:cNvSpPr>
          <p:nvPr/>
        </p:nvSpPr>
        <p:spPr bwMode="auto">
          <a:xfrm>
            <a:off x="6642100" y="5652973"/>
            <a:ext cx="1101725" cy="80963"/>
          </a:xfrm>
          <a:prstGeom prst="rect">
            <a:avLst/>
          </a:prstGeom>
          <a:solidFill>
            <a:schemeClr val="accent3"/>
          </a:solidFill>
          <a:ln>
            <a:noFill/>
          </a:ln>
        </p:spPr>
        <p:txBody>
          <a:bodyPr vert="horz" wrap="square" lIns="91440" tIns="45720" rIns="91440" bIns="45720" numCol="1" anchor="t" anchorCtr="0" compatLnSpc="1"/>
          <a:lstStyle/>
          <a:p>
            <a:endParaRPr lang="zh-CN" altLang="en-US"/>
          </a:p>
        </p:txBody>
      </p:sp>
      <p:sp>
        <p:nvSpPr>
          <p:cNvPr id="108" name="Rectangle 101"/>
          <p:cNvSpPr>
            <a:spLocks noChangeArrowheads="1"/>
          </p:cNvSpPr>
          <p:nvPr/>
        </p:nvSpPr>
        <p:spPr bwMode="auto">
          <a:xfrm>
            <a:off x="8905875" y="5652973"/>
            <a:ext cx="1101725" cy="80963"/>
          </a:xfrm>
          <a:prstGeom prst="rect">
            <a:avLst/>
          </a:prstGeom>
          <a:solidFill>
            <a:schemeClr val="accent4"/>
          </a:solidFill>
          <a:ln>
            <a:noFill/>
          </a:ln>
        </p:spPr>
        <p:txBody>
          <a:bodyPr vert="horz" wrap="square" lIns="91440" tIns="45720" rIns="91440" bIns="45720" numCol="1" anchor="t" anchorCtr="0" compatLnSpc="1"/>
          <a:lstStyle/>
          <a:p>
            <a:endParaRPr lang="zh-CN" altLang="en-US"/>
          </a:p>
        </p:txBody>
      </p:sp>
      <p:sp>
        <p:nvSpPr>
          <p:cNvPr id="109" name="文本框 108"/>
          <p:cNvSpPr txBox="1"/>
          <p:nvPr/>
        </p:nvSpPr>
        <p:spPr>
          <a:xfrm>
            <a:off x="1523366" y="2333791"/>
            <a:ext cx="2909092" cy="830997"/>
          </a:xfrm>
          <a:prstGeom prst="rect">
            <a:avLst/>
          </a:prstGeom>
          <a:noFill/>
        </p:spPr>
        <p:txBody>
          <a:bodyPr wrap="square" rtlCol="0">
            <a:spAutoFit/>
          </a:bodyPr>
          <a:lstStyle/>
          <a:p>
            <a:pPr>
              <a:spcBef>
                <a:spcPct val="0"/>
              </a:spcBef>
            </a:pPr>
            <a:r>
              <a:rPr lang="zh-CN" altLang="en-US" sz="1600" dirty="0" smtClean="0">
                <a:solidFill>
                  <a:srgbClr val="000000"/>
                </a:solidFill>
                <a:latin typeface="宋体" panose="02010600030101010101" pitchFamily="2" charset="-122"/>
                <a:ea typeface="宋体" panose="02010600030101010101" pitchFamily="2" charset="-122"/>
              </a:rPr>
              <a:t>请在此处输入您的内容请在此处输入您的内容请在此处输入您的内容</a:t>
            </a:r>
            <a:endParaRPr lang="zh-CN" altLang="en-US" sz="1600" dirty="0">
              <a:solidFill>
                <a:srgbClr val="000000"/>
              </a:solidFill>
              <a:latin typeface="宋体" panose="02010600030101010101" pitchFamily="2" charset="-122"/>
              <a:ea typeface="宋体" panose="02010600030101010101" pitchFamily="2" charset="-122"/>
            </a:endParaRPr>
          </a:p>
        </p:txBody>
      </p:sp>
      <p:sp>
        <p:nvSpPr>
          <p:cNvPr id="110" name="文本框 109"/>
          <p:cNvSpPr txBox="1"/>
          <p:nvPr/>
        </p:nvSpPr>
        <p:spPr>
          <a:xfrm>
            <a:off x="2192332" y="1902598"/>
            <a:ext cx="2031317" cy="461661"/>
          </a:xfrm>
          <a:prstGeom prst="rect">
            <a:avLst/>
          </a:prstGeom>
          <a:noFill/>
        </p:spPr>
        <p:txBody>
          <a:bodyPr wrap="none" lIns="91436" tIns="45718" rIns="91436" bIns="45718" rtlCol="0">
            <a:spAutoFit/>
          </a:bodyPr>
          <a:lstStyle/>
          <a:p>
            <a:pPr defTabSz="456565"/>
            <a:r>
              <a:rPr kumimoji="1" lang="zh-CN" altLang="en-US" sz="2400" b="1" dirty="0">
                <a:solidFill>
                  <a:schemeClr val="accent1"/>
                </a:solidFill>
                <a:latin typeface="Century Gothic" panose="020B0502020202020204" pitchFamily="34" charset="0"/>
                <a:ea typeface="微软雅黑" panose="020B0503020204020204" pitchFamily="34" charset="-122"/>
                <a:cs typeface="Impact"/>
              </a:rPr>
              <a:t>点击添加标题</a:t>
            </a:r>
          </a:p>
        </p:txBody>
      </p:sp>
      <p:sp>
        <p:nvSpPr>
          <p:cNvPr id="111" name="文本框 110"/>
          <p:cNvSpPr txBox="1"/>
          <p:nvPr/>
        </p:nvSpPr>
        <p:spPr>
          <a:xfrm>
            <a:off x="7764523" y="4246277"/>
            <a:ext cx="2894938" cy="830997"/>
          </a:xfrm>
          <a:prstGeom prst="rect">
            <a:avLst/>
          </a:prstGeom>
          <a:noFill/>
        </p:spPr>
        <p:txBody>
          <a:bodyPr wrap="square" rtlCol="0">
            <a:spAutoFit/>
          </a:bodyPr>
          <a:lstStyle/>
          <a:p>
            <a:pPr>
              <a:spcBef>
                <a:spcPct val="0"/>
              </a:spcBef>
            </a:pPr>
            <a:r>
              <a:rPr lang="zh-CN" altLang="en-US" sz="1600" dirty="0" smtClean="0">
                <a:solidFill>
                  <a:srgbClr val="000000"/>
                </a:solidFill>
                <a:latin typeface="宋体" panose="02010600030101010101" pitchFamily="2" charset="-122"/>
                <a:ea typeface="宋体" panose="02010600030101010101" pitchFamily="2" charset="-122"/>
              </a:rPr>
              <a:t>请在此处输入您的内容请在此处输入您的内容请在此处输入您的内容</a:t>
            </a:r>
            <a:endParaRPr lang="zh-CN" altLang="en-US" sz="1600" dirty="0">
              <a:solidFill>
                <a:srgbClr val="000000"/>
              </a:solidFill>
              <a:latin typeface="宋体" panose="02010600030101010101" pitchFamily="2" charset="-122"/>
              <a:ea typeface="宋体" panose="02010600030101010101" pitchFamily="2" charset="-122"/>
            </a:endParaRPr>
          </a:p>
        </p:txBody>
      </p:sp>
      <p:sp>
        <p:nvSpPr>
          <p:cNvPr id="112" name="文本框 111"/>
          <p:cNvSpPr txBox="1"/>
          <p:nvPr/>
        </p:nvSpPr>
        <p:spPr>
          <a:xfrm>
            <a:off x="7856493" y="3784604"/>
            <a:ext cx="2031317" cy="461661"/>
          </a:xfrm>
          <a:prstGeom prst="rect">
            <a:avLst/>
          </a:prstGeom>
          <a:noFill/>
        </p:spPr>
        <p:txBody>
          <a:bodyPr wrap="none" lIns="91436" tIns="45718" rIns="91436" bIns="45718" rtlCol="0">
            <a:spAutoFit/>
          </a:bodyPr>
          <a:lstStyle/>
          <a:p>
            <a:pPr defTabSz="456565"/>
            <a:r>
              <a:rPr kumimoji="1" lang="zh-CN" altLang="en-US" sz="2400" b="1" dirty="0">
                <a:solidFill>
                  <a:schemeClr val="accent4"/>
                </a:solidFill>
                <a:latin typeface="Century Gothic" panose="020B0502020202020204" pitchFamily="34" charset="0"/>
                <a:ea typeface="微软雅黑" panose="020B0503020204020204" pitchFamily="34" charset="-122"/>
                <a:cs typeface="Impact"/>
              </a:rPr>
              <a:t>点击添加标题</a:t>
            </a:r>
          </a:p>
        </p:txBody>
      </p:sp>
      <p:sp>
        <p:nvSpPr>
          <p:cNvPr id="113" name="文本框 112"/>
          <p:cNvSpPr txBox="1"/>
          <p:nvPr/>
        </p:nvSpPr>
        <p:spPr>
          <a:xfrm>
            <a:off x="1283425" y="4276322"/>
            <a:ext cx="2909092" cy="830997"/>
          </a:xfrm>
          <a:prstGeom prst="rect">
            <a:avLst/>
          </a:prstGeom>
          <a:noFill/>
        </p:spPr>
        <p:txBody>
          <a:bodyPr wrap="square" rtlCol="0">
            <a:spAutoFit/>
          </a:bodyPr>
          <a:lstStyle/>
          <a:p>
            <a:pPr>
              <a:spcBef>
                <a:spcPct val="0"/>
              </a:spcBef>
            </a:pPr>
            <a:r>
              <a:rPr lang="zh-CN" altLang="en-US" sz="1600" dirty="0" smtClean="0">
                <a:solidFill>
                  <a:srgbClr val="000000"/>
                </a:solidFill>
                <a:latin typeface="宋体" panose="02010600030101010101" pitchFamily="2" charset="-122"/>
                <a:ea typeface="宋体" panose="02010600030101010101" pitchFamily="2" charset="-122"/>
              </a:rPr>
              <a:t>请在此处输入您的内容请在此处输入您的内容请在此处输入您的内容</a:t>
            </a:r>
            <a:endParaRPr lang="zh-CN" altLang="en-US" sz="1600" dirty="0">
              <a:solidFill>
                <a:srgbClr val="000000"/>
              </a:solidFill>
              <a:latin typeface="宋体" panose="02010600030101010101" pitchFamily="2" charset="-122"/>
              <a:ea typeface="宋体" panose="02010600030101010101" pitchFamily="2" charset="-122"/>
            </a:endParaRPr>
          </a:p>
        </p:txBody>
      </p:sp>
      <p:sp>
        <p:nvSpPr>
          <p:cNvPr id="114" name="文本框 113"/>
          <p:cNvSpPr txBox="1"/>
          <p:nvPr/>
        </p:nvSpPr>
        <p:spPr>
          <a:xfrm>
            <a:off x="1952391" y="3784169"/>
            <a:ext cx="2031317" cy="461661"/>
          </a:xfrm>
          <a:prstGeom prst="rect">
            <a:avLst/>
          </a:prstGeom>
          <a:noFill/>
        </p:spPr>
        <p:txBody>
          <a:bodyPr wrap="none" lIns="91436" tIns="45718" rIns="91436" bIns="45718" rtlCol="0">
            <a:spAutoFit/>
          </a:bodyPr>
          <a:lstStyle/>
          <a:p>
            <a:pPr defTabSz="456565"/>
            <a:r>
              <a:rPr kumimoji="1" lang="zh-CN" altLang="en-US" sz="2400" b="1" dirty="0">
                <a:solidFill>
                  <a:schemeClr val="accent3"/>
                </a:solidFill>
                <a:latin typeface="Century Gothic" panose="020B0502020202020204" pitchFamily="34" charset="0"/>
                <a:ea typeface="微软雅黑" panose="020B0503020204020204" pitchFamily="34" charset="-122"/>
                <a:cs typeface="Impact"/>
              </a:rPr>
              <a:t>点击添加标题</a:t>
            </a:r>
          </a:p>
        </p:txBody>
      </p:sp>
      <p:sp>
        <p:nvSpPr>
          <p:cNvPr id="115" name="文本框 114"/>
          <p:cNvSpPr txBox="1"/>
          <p:nvPr/>
        </p:nvSpPr>
        <p:spPr>
          <a:xfrm>
            <a:off x="8245505" y="2328880"/>
            <a:ext cx="2894938" cy="830997"/>
          </a:xfrm>
          <a:prstGeom prst="rect">
            <a:avLst/>
          </a:prstGeom>
          <a:noFill/>
        </p:spPr>
        <p:txBody>
          <a:bodyPr wrap="square" rtlCol="0">
            <a:spAutoFit/>
          </a:bodyPr>
          <a:lstStyle/>
          <a:p>
            <a:pPr>
              <a:spcBef>
                <a:spcPct val="0"/>
              </a:spcBef>
            </a:pPr>
            <a:r>
              <a:rPr lang="zh-CN" altLang="en-US" sz="1600" dirty="0" smtClean="0">
                <a:solidFill>
                  <a:srgbClr val="000000"/>
                </a:solidFill>
                <a:latin typeface="宋体" panose="02010600030101010101" pitchFamily="2" charset="-122"/>
                <a:ea typeface="宋体" panose="02010600030101010101" pitchFamily="2" charset="-122"/>
              </a:rPr>
              <a:t>请在此处输入您的内容请在此处输入您的内容请在此处输入您的内容</a:t>
            </a:r>
            <a:endParaRPr lang="zh-CN" altLang="en-US" sz="1600" dirty="0">
              <a:solidFill>
                <a:srgbClr val="000000"/>
              </a:solidFill>
              <a:latin typeface="宋体" panose="02010600030101010101" pitchFamily="2" charset="-122"/>
              <a:ea typeface="宋体" panose="02010600030101010101" pitchFamily="2" charset="-122"/>
            </a:endParaRPr>
          </a:p>
        </p:txBody>
      </p:sp>
      <p:sp>
        <p:nvSpPr>
          <p:cNvPr id="116" name="文本框 115"/>
          <p:cNvSpPr txBox="1"/>
          <p:nvPr/>
        </p:nvSpPr>
        <p:spPr>
          <a:xfrm>
            <a:off x="8261275" y="1844580"/>
            <a:ext cx="2031317" cy="461661"/>
          </a:xfrm>
          <a:prstGeom prst="rect">
            <a:avLst/>
          </a:prstGeom>
          <a:noFill/>
        </p:spPr>
        <p:txBody>
          <a:bodyPr wrap="none" lIns="91436" tIns="45718" rIns="91436" bIns="45718" rtlCol="0">
            <a:spAutoFit/>
          </a:bodyPr>
          <a:lstStyle/>
          <a:p>
            <a:pPr defTabSz="456565"/>
            <a:r>
              <a:rPr kumimoji="1" lang="zh-CN" altLang="en-US" sz="2400" b="1" dirty="0">
                <a:solidFill>
                  <a:schemeClr val="accent2"/>
                </a:solidFill>
                <a:latin typeface="Century Gothic" panose="020B0502020202020204" pitchFamily="34" charset="0"/>
                <a:ea typeface="微软雅黑" panose="020B0503020204020204" pitchFamily="34" charset="-122"/>
                <a:cs typeface="Impact"/>
              </a:rPr>
              <a:t>点击添加标题</a:t>
            </a:r>
          </a:p>
        </p:txBody>
      </p:sp>
      <p:cxnSp>
        <p:nvCxnSpPr>
          <p:cNvPr id="117" name="直接连接符 116"/>
          <p:cNvCxnSpPr/>
          <p:nvPr/>
        </p:nvCxnSpPr>
        <p:spPr>
          <a:xfrm>
            <a:off x="2279968" y="2319238"/>
            <a:ext cx="2967037"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18" name="直接连接符 117"/>
          <p:cNvCxnSpPr/>
          <p:nvPr/>
        </p:nvCxnSpPr>
        <p:spPr>
          <a:xfrm>
            <a:off x="2015808" y="4256956"/>
            <a:ext cx="2967037" cy="0"/>
          </a:xfrm>
          <a:prstGeom prst="line">
            <a:avLst/>
          </a:prstGeom>
          <a:ln>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119" name="直接连接符 118"/>
          <p:cNvCxnSpPr/>
          <p:nvPr/>
        </p:nvCxnSpPr>
        <p:spPr>
          <a:xfrm>
            <a:off x="7305427" y="2319238"/>
            <a:ext cx="2967037"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20" name="直接连接符 119"/>
          <p:cNvCxnSpPr/>
          <p:nvPr/>
        </p:nvCxnSpPr>
        <p:spPr>
          <a:xfrm>
            <a:off x="6914907" y="4256956"/>
            <a:ext cx="2967037"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
        <p:nvSpPr>
          <p:cNvPr id="121" name="TextBox 46"/>
          <p:cNvSpPr txBox="1">
            <a:spLocks noChangeArrowheads="1"/>
          </p:cNvSpPr>
          <p:nvPr/>
        </p:nvSpPr>
        <p:spPr bwMode="auto">
          <a:xfrm>
            <a:off x="2208459" y="5834043"/>
            <a:ext cx="132030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000" b="1">
                <a:latin typeface="微软雅黑" panose="020B0503020204020204" pitchFamily="34" charset="-122"/>
                <a:ea typeface="微软雅黑" panose="020B0503020204020204" pitchFamily="34" charset="-122"/>
              </a:rPr>
              <a:t>添加标题</a:t>
            </a:r>
            <a:endParaRPr lang="en-US" altLang="zh-CN" sz="2000" b="1">
              <a:latin typeface="微软雅黑" panose="020B0503020204020204" pitchFamily="34" charset="-122"/>
              <a:ea typeface="微软雅黑" panose="020B0503020204020204" pitchFamily="34" charset="-122"/>
            </a:endParaRPr>
          </a:p>
        </p:txBody>
      </p:sp>
      <p:sp>
        <p:nvSpPr>
          <p:cNvPr id="122" name="TextBox 46"/>
          <p:cNvSpPr txBox="1">
            <a:spLocks noChangeArrowheads="1"/>
          </p:cNvSpPr>
          <p:nvPr/>
        </p:nvSpPr>
        <p:spPr bwMode="auto">
          <a:xfrm>
            <a:off x="4463532" y="5834043"/>
            <a:ext cx="132030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000" b="1">
                <a:latin typeface="微软雅黑" panose="020B0503020204020204" pitchFamily="34" charset="-122"/>
                <a:ea typeface="微软雅黑" panose="020B0503020204020204" pitchFamily="34" charset="-122"/>
              </a:rPr>
              <a:t>添加标题</a:t>
            </a:r>
            <a:endParaRPr lang="en-US" altLang="zh-CN" sz="2000" b="1">
              <a:latin typeface="微软雅黑" panose="020B0503020204020204" pitchFamily="34" charset="-122"/>
              <a:ea typeface="微软雅黑" panose="020B0503020204020204" pitchFamily="34" charset="-122"/>
            </a:endParaRPr>
          </a:p>
        </p:txBody>
      </p:sp>
      <p:sp>
        <p:nvSpPr>
          <p:cNvPr id="123" name="TextBox 46"/>
          <p:cNvSpPr txBox="1">
            <a:spLocks noChangeArrowheads="1"/>
          </p:cNvSpPr>
          <p:nvPr/>
        </p:nvSpPr>
        <p:spPr bwMode="auto">
          <a:xfrm>
            <a:off x="6564588" y="5834043"/>
            <a:ext cx="132030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000" b="1">
                <a:latin typeface="微软雅黑" panose="020B0503020204020204" pitchFamily="34" charset="-122"/>
                <a:ea typeface="微软雅黑" panose="020B0503020204020204" pitchFamily="34" charset="-122"/>
              </a:rPr>
              <a:t>添加标题</a:t>
            </a:r>
            <a:endParaRPr lang="en-US" altLang="zh-CN" sz="2000" b="1">
              <a:latin typeface="微软雅黑" panose="020B0503020204020204" pitchFamily="34" charset="-122"/>
              <a:ea typeface="微软雅黑" panose="020B0503020204020204" pitchFamily="34" charset="-122"/>
            </a:endParaRPr>
          </a:p>
        </p:txBody>
      </p:sp>
      <p:sp>
        <p:nvSpPr>
          <p:cNvPr id="124" name="TextBox 46"/>
          <p:cNvSpPr txBox="1">
            <a:spLocks noChangeArrowheads="1"/>
          </p:cNvSpPr>
          <p:nvPr/>
        </p:nvSpPr>
        <p:spPr bwMode="auto">
          <a:xfrm>
            <a:off x="8835319" y="5834043"/>
            <a:ext cx="132030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000" b="1">
                <a:latin typeface="微软雅黑" panose="020B0503020204020204" pitchFamily="34" charset="-122"/>
                <a:ea typeface="微软雅黑" panose="020B0503020204020204" pitchFamily="34" charset="-122"/>
              </a:rPr>
              <a:t>添加标题</a:t>
            </a:r>
            <a:endParaRPr lang="en-US" altLang="zh-CN" sz="2000" b="1">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grpId="0" nodeType="withEffect">
                                  <p:stCondLst>
                                    <p:cond delay="50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
                                        <p:tgtEl>
                                          <p:spTgt spid="5"/>
                                        </p:tgtEl>
                                      </p:cBhvr>
                                    </p:animEffect>
                                  </p:childTnLst>
                                </p:cTn>
                              </p:par>
                              <p:par>
                                <p:cTn id="11" presetID="16" presetClass="entr" presetSubtype="37" fill="hold" nodeType="withEffect">
                                  <p:stCondLst>
                                    <p:cond delay="500"/>
                                  </p:stCondLst>
                                  <p:childTnLst>
                                    <p:set>
                                      <p:cBhvr>
                                        <p:cTn id="12" dur="1" fill="hold">
                                          <p:stCondLst>
                                            <p:cond delay="0"/>
                                          </p:stCondLst>
                                        </p:cTn>
                                        <p:tgtEl>
                                          <p:spTgt spid="6"/>
                                        </p:tgtEl>
                                        <p:attrNameLst>
                                          <p:attrName>style.visibility</p:attrName>
                                        </p:attrNameLst>
                                      </p:cBhvr>
                                      <p:to>
                                        <p:strVal val="visible"/>
                                      </p:to>
                                    </p:set>
                                    <p:animEffect transition="in" filter="barn(outVertical)">
                                      <p:cBhvr>
                                        <p:cTn id="13" dur="500"/>
                                        <p:tgtEl>
                                          <p:spTgt spid="6"/>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05"/>
                                        </p:tgtEl>
                                        <p:attrNameLst>
                                          <p:attrName>style.visibility</p:attrName>
                                        </p:attrNameLst>
                                      </p:cBhvr>
                                      <p:to>
                                        <p:strVal val="visible"/>
                                      </p:to>
                                    </p:set>
                                    <p:animEffect transition="in" filter="fade">
                                      <p:cBhvr>
                                        <p:cTn id="16" dur="500"/>
                                        <p:tgtEl>
                                          <p:spTgt spid="105"/>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106"/>
                                        </p:tgtEl>
                                        <p:attrNameLst>
                                          <p:attrName>style.visibility</p:attrName>
                                        </p:attrNameLst>
                                      </p:cBhvr>
                                      <p:to>
                                        <p:strVal val="visible"/>
                                      </p:to>
                                    </p:set>
                                    <p:animEffect transition="in" filter="fade">
                                      <p:cBhvr>
                                        <p:cTn id="19" dur="500"/>
                                        <p:tgtEl>
                                          <p:spTgt spid="106"/>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107"/>
                                        </p:tgtEl>
                                        <p:attrNameLst>
                                          <p:attrName>style.visibility</p:attrName>
                                        </p:attrNameLst>
                                      </p:cBhvr>
                                      <p:to>
                                        <p:strVal val="visible"/>
                                      </p:to>
                                    </p:set>
                                    <p:animEffect transition="in" filter="fade">
                                      <p:cBhvr>
                                        <p:cTn id="22" dur="500"/>
                                        <p:tgtEl>
                                          <p:spTgt spid="107"/>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108"/>
                                        </p:tgtEl>
                                        <p:attrNameLst>
                                          <p:attrName>style.visibility</p:attrName>
                                        </p:attrNameLst>
                                      </p:cBhvr>
                                      <p:to>
                                        <p:strVal val="visible"/>
                                      </p:to>
                                    </p:set>
                                    <p:animEffect transition="in" filter="fade">
                                      <p:cBhvr>
                                        <p:cTn id="25" dur="500"/>
                                        <p:tgtEl>
                                          <p:spTgt spid="108"/>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121"/>
                                        </p:tgtEl>
                                        <p:attrNameLst>
                                          <p:attrName>style.visibility</p:attrName>
                                        </p:attrNameLst>
                                      </p:cBhvr>
                                      <p:to>
                                        <p:strVal val="visible"/>
                                      </p:to>
                                    </p:set>
                                    <p:animEffect transition="in" filter="fade">
                                      <p:cBhvr>
                                        <p:cTn id="28" dur="500"/>
                                        <p:tgtEl>
                                          <p:spTgt spid="121"/>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122"/>
                                        </p:tgtEl>
                                        <p:attrNameLst>
                                          <p:attrName>style.visibility</p:attrName>
                                        </p:attrNameLst>
                                      </p:cBhvr>
                                      <p:to>
                                        <p:strVal val="visible"/>
                                      </p:to>
                                    </p:set>
                                    <p:animEffect transition="in" filter="fade">
                                      <p:cBhvr>
                                        <p:cTn id="31" dur="500"/>
                                        <p:tgtEl>
                                          <p:spTgt spid="122"/>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123"/>
                                        </p:tgtEl>
                                        <p:attrNameLst>
                                          <p:attrName>style.visibility</p:attrName>
                                        </p:attrNameLst>
                                      </p:cBhvr>
                                      <p:to>
                                        <p:strVal val="visible"/>
                                      </p:to>
                                    </p:set>
                                    <p:animEffect transition="in" filter="fade">
                                      <p:cBhvr>
                                        <p:cTn id="34" dur="500"/>
                                        <p:tgtEl>
                                          <p:spTgt spid="123"/>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124"/>
                                        </p:tgtEl>
                                        <p:attrNameLst>
                                          <p:attrName>style.visibility</p:attrName>
                                        </p:attrNameLst>
                                      </p:cBhvr>
                                      <p:to>
                                        <p:strVal val="visible"/>
                                      </p:to>
                                    </p:set>
                                    <p:animEffect transition="in" filter="fade">
                                      <p:cBhvr>
                                        <p:cTn id="37" dur="500"/>
                                        <p:tgtEl>
                                          <p:spTgt spid="124"/>
                                        </p:tgtEl>
                                      </p:cBhvr>
                                    </p:animEffect>
                                  </p:childTnLst>
                                </p:cTn>
                              </p:par>
                              <p:par>
                                <p:cTn id="38" presetID="10" presetClass="entr" presetSubtype="0" fill="hold" nodeType="withEffect">
                                  <p:stCondLst>
                                    <p:cond delay="0"/>
                                  </p:stCondLst>
                                  <p:childTnLst>
                                    <p:set>
                                      <p:cBhvr>
                                        <p:cTn id="39" dur="1" fill="hold">
                                          <p:stCondLst>
                                            <p:cond delay="0"/>
                                          </p:stCondLst>
                                        </p:cTn>
                                        <p:tgtEl>
                                          <p:spTgt spid="96"/>
                                        </p:tgtEl>
                                        <p:attrNameLst>
                                          <p:attrName>style.visibility</p:attrName>
                                        </p:attrNameLst>
                                      </p:cBhvr>
                                      <p:to>
                                        <p:strVal val="visible"/>
                                      </p:to>
                                    </p:set>
                                    <p:animEffect transition="in" filter="fade">
                                      <p:cBhvr>
                                        <p:cTn id="40" dur="500"/>
                                        <p:tgtEl>
                                          <p:spTgt spid="96"/>
                                        </p:tgtEl>
                                      </p:cBhvr>
                                    </p:animEffect>
                                  </p:childTnLst>
                                </p:cTn>
                              </p:par>
                              <p:par>
                                <p:cTn id="41" presetID="22" presetClass="entr" presetSubtype="2" fill="hold" nodeType="withEffect">
                                  <p:stCondLst>
                                    <p:cond delay="300"/>
                                  </p:stCondLst>
                                  <p:childTnLst>
                                    <p:set>
                                      <p:cBhvr>
                                        <p:cTn id="42" dur="1" fill="hold">
                                          <p:stCondLst>
                                            <p:cond delay="0"/>
                                          </p:stCondLst>
                                        </p:cTn>
                                        <p:tgtEl>
                                          <p:spTgt spid="117"/>
                                        </p:tgtEl>
                                        <p:attrNameLst>
                                          <p:attrName>style.visibility</p:attrName>
                                        </p:attrNameLst>
                                      </p:cBhvr>
                                      <p:to>
                                        <p:strVal val="visible"/>
                                      </p:to>
                                    </p:set>
                                    <p:animEffect transition="in" filter="wipe(right)">
                                      <p:cBhvr>
                                        <p:cTn id="43" dur="500"/>
                                        <p:tgtEl>
                                          <p:spTgt spid="117"/>
                                        </p:tgtEl>
                                      </p:cBhvr>
                                    </p:animEffect>
                                  </p:childTnLst>
                                </p:cTn>
                              </p:par>
                            </p:childTnLst>
                          </p:cTn>
                        </p:par>
                        <p:par>
                          <p:cTn id="44" fill="hold">
                            <p:stCondLst>
                              <p:cond delay="500"/>
                            </p:stCondLst>
                            <p:childTnLst>
                              <p:par>
                                <p:cTn id="45" presetID="10" presetClass="entr" presetSubtype="0" fill="hold" grpId="0" nodeType="afterEffect">
                                  <p:stCondLst>
                                    <p:cond delay="0"/>
                                  </p:stCondLst>
                                  <p:childTnLst>
                                    <p:set>
                                      <p:cBhvr>
                                        <p:cTn id="46" dur="1" fill="hold">
                                          <p:stCondLst>
                                            <p:cond delay="0"/>
                                          </p:stCondLst>
                                        </p:cTn>
                                        <p:tgtEl>
                                          <p:spTgt spid="109"/>
                                        </p:tgtEl>
                                        <p:attrNameLst>
                                          <p:attrName>style.visibility</p:attrName>
                                        </p:attrNameLst>
                                      </p:cBhvr>
                                      <p:to>
                                        <p:strVal val="visible"/>
                                      </p:to>
                                    </p:set>
                                    <p:animEffect transition="in" filter="fade">
                                      <p:cBhvr>
                                        <p:cTn id="47" dur="500"/>
                                        <p:tgtEl>
                                          <p:spTgt spid="109"/>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110"/>
                                        </p:tgtEl>
                                        <p:attrNameLst>
                                          <p:attrName>style.visibility</p:attrName>
                                        </p:attrNameLst>
                                      </p:cBhvr>
                                      <p:to>
                                        <p:strVal val="visible"/>
                                      </p:to>
                                    </p:set>
                                    <p:animEffect transition="in" filter="fade">
                                      <p:cBhvr>
                                        <p:cTn id="50" dur="500"/>
                                        <p:tgtEl>
                                          <p:spTgt spid="110"/>
                                        </p:tgtEl>
                                      </p:cBhvr>
                                    </p:animEffect>
                                  </p:childTnLst>
                                </p:cTn>
                              </p:par>
                              <p:par>
                                <p:cTn id="51" presetID="10" presetClass="entr" presetSubtype="0" fill="hold" nodeType="withEffect">
                                  <p:stCondLst>
                                    <p:cond delay="600"/>
                                  </p:stCondLst>
                                  <p:childTnLst>
                                    <p:set>
                                      <p:cBhvr>
                                        <p:cTn id="52" dur="1" fill="hold">
                                          <p:stCondLst>
                                            <p:cond delay="0"/>
                                          </p:stCondLst>
                                        </p:cTn>
                                        <p:tgtEl>
                                          <p:spTgt spid="102"/>
                                        </p:tgtEl>
                                        <p:attrNameLst>
                                          <p:attrName>style.visibility</p:attrName>
                                        </p:attrNameLst>
                                      </p:cBhvr>
                                      <p:to>
                                        <p:strVal val="visible"/>
                                      </p:to>
                                    </p:set>
                                    <p:animEffect transition="in" filter="fade">
                                      <p:cBhvr>
                                        <p:cTn id="53" dur="500"/>
                                        <p:tgtEl>
                                          <p:spTgt spid="102"/>
                                        </p:tgtEl>
                                      </p:cBhvr>
                                    </p:animEffect>
                                  </p:childTnLst>
                                </p:cTn>
                              </p:par>
                              <p:par>
                                <p:cTn id="54" presetID="22" presetClass="entr" presetSubtype="8" fill="hold" nodeType="withEffect">
                                  <p:stCondLst>
                                    <p:cond delay="900"/>
                                  </p:stCondLst>
                                  <p:childTnLst>
                                    <p:set>
                                      <p:cBhvr>
                                        <p:cTn id="55" dur="1" fill="hold">
                                          <p:stCondLst>
                                            <p:cond delay="0"/>
                                          </p:stCondLst>
                                        </p:cTn>
                                        <p:tgtEl>
                                          <p:spTgt spid="119"/>
                                        </p:tgtEl>
                                        <p:attrNameLst>
                                          <p:attrName>style.visibility</p:attrName>
                                        </p:attrNameLst>
                                      </p:cBhvr>
                                      <p:to>
                                        <p:strVal val="visible"/>
                                      </p:to>
                                    </p:set>
                                    <p:animEffect transition="in" filter="wipe(left)">
                                      <p:cBhvr>
                                        <p:cTn id="56" dur="500"/>
                                        <p:tgtEl>
                                          <p:spTgt spid="119"/>
                                        </p:tgtEl>
                                      </p:cBhvr>
                                    </p:animEffect>
                                  </p:childTnLst>
                                </p:cTn>
                              </p:par>
                            </p:childTnLst>
                          </p:cTn>
                        </p:par>
                        <p:par>
                          <p:cTn id="57" fill="hold">
                            <p:stCondLst>
                              <p:cond delay="1000"/>
                            </p:stCondLst>
                            <p:childTnLst>
                              <p:par>
                                <p:cTn id="58" presetID="10" presetClass="entr" presetSubtype="0" fill="hold" grpId="0" nodeType="afterEffect">
                                  <p:stCondLst>
                                    <p:cond delay="0"/>
                                  </p:stCondLst>
                                  <p:childTnLst>
                                    <p:set>
                                      <p:cBhvr>
                                        <p:cTn id="59" dur="1" fill="hold">
                                          <p:stCondLst>
                                            <p:cond delay="0"/>
                                          </p:stCondLst>
                                        </p:cTn>
                                        <p:tgtEl>
                                          <p:spTgt spid="115"/>
                                        </p:tgtEl>
                                        <p:attrNameLst>
                                          <p:attrName>style.visibility</p:attrName>
                                        </p:attrNameLst>
                                      </p:cBhvr>
                                      <p:to>
                                        <p:strVal val="visible"/>
                                      </p:to>
                                    </p:set>
                                    <p:animEffect transition="in" filter="fade">
                                      <p:cBhvr>
                                        <p:cTn id="60" dur="500"/>
                                        <p:tgtEl>
                                          <p:spTgt spid="115"/>
                                        </p:tgtEl>
                                      </p:cBhvr>
                                    </p:animEffect>
                                  </p:childTnLst>
                                </p:cTn>
                              </p:par>
                              <p:par>
                                <p:cTn id="61" presetID="10" presetClass="entr" presetSubtype="0" fill="hold" grpId="0" nodeType="withEffect">
                                  <p:stCondLst>
                                    <p:cond delay="0"/>
                                  </p:stCondLst>
                                  <p:childTnLst>
                                    <p:set>
                                      <p:cBhvr>
                                        <p:cTn id="62" dur="1" fill="hold">
                                          <p:stCondLst>
                                            <p:cond delay="0"/>
                                          </p:stCondLst>
                                        </p:cTn>
                                        <p:tgtEl>
                                          <p:spTgt spid="116"/>
                                        </p:tgtEl>
                                        <p:attrNameLst>
                                          <p:attrName>style.visibility</p:attrName>
                                        </p:attrNameLst>
                                      </p:cBhvr>
                                      <p:to>
                                        <p:strVal val="visible"/>
                                      </p:to>
                                    </p:set>
                                    <p:animEffect transition="in" filter="fade">
                                      <p:cBhvr>
                                        <p:cTn id="63" dur="500"/>
                                        <p:tgtEl>
                                          <p:spTgt spid="116"/>
                                        </p:tgtEl>
                                      </p:cBhvr>
                                    </p:animEffect>
                                  </p:childTnLst>
                                </p:cTn>
                              </p:par>
                              <p:par>
                                <p:cTn id="64" presetID="10" presetClass="entr" presetSubtype="0" fill="hold" nodeType="withEffect">
                                  <p:stCondLst>
                                    <p:cond delay="700"/>
                                  </p:stCondLst>
                                  <p:childTnLst>
                                    <p:set>
                                      <p:cBhvr>
                                        <p:cTn id="65" dur="1" fill="hold">
                                          <p:stCondLst>
                                            <p:cond delay="0"/>
                                          </p:stCondLst>
                                        </p:cTn>
                                        <p:tgtEl>
                                          <p:spTgt spid="99"/>
                                        </p:tgtEl>
                                        <p:attrNameLst>
                                          <p:attrName>style.visibility</p:attrName>
                                        </p:attrNameLst>
                                      </p:cBhvr>
                                      <p:to>
                                        <p:strVal val="visible"/>
                                      </p:to>
                                    </p:set>
                                    <p:animEffect transition="in" filter="fade">
                                      <p:cBhvr>
                                        <p:cTn id="66" dur="500"/>
                                        <p:tgtEl>
                                          <p:spTgt spid="99"/>
                                        </p:tgtEl>
                                      </p:cBhvr>
                                    </p:animEffect>
                                  </p:childTnLst>
                                </p:cTn>
                              </p:par>
                              <p:par>
                                <p:cTn id="67" presetID="22" presetClass="entr" presetSubtype="2" fill="hold" nodeType="withEffect">
                                  <p:stCondLst>
                                    <p:cond delay="1000"/>
                                  </p:stCondLst>
                                  <p:childTnLst>
                                    <p:set>
                                      <p:cBhvr>
                                        <p:cTn id="68" dur="1" fill="hold">
                                          <p:stCondLst>
                                            <p:cond delay="0"/>
                                          </p:stCondLst>
                                        </p:cTn>
                                        <p:tgtEl>
                                          <p:spTgt spid="118"/>
                                        </p:tgtEl>
                                        <p:attrNameLst>
                                          <p:attrName>style.visibility</p:attrName>
                                        </p:attrNameLst>
                                      </p:cBhvr>
                                      <p:to>
                                        <p:strVal val="visible"/>
                                      </p:to>
                                    </p:set>
                                    <p:animEffect transition="in" filter="wipe(right)">
                                      <p:cBhvr>
                                        <p:cTn id="69" dur="500"/>
                                        <p:tgtEl>
                                          <p:spTgt spid="118"/>
                                        </p:tgtEl>
                                      </p:cBhvr>
                                    </p:animEffect>
                                  </p:childTnLst>
                                </p:cTn>
                              </p:par>
                            </p:childTnLst>
                          </p:cTn>
                        </p:par>
                        <p:par>
                          <p:cTn id="70" fill="hold">
                            <p:stCondLst>
                              <p:cond delay="1500"/>
                            </p:stCondLst>
                            <p:childTnLst>
                              <p:par>
                                <p:cTn id="71" presetID="10" presetClass="entr" presetSubtype="0" fill="hold" grpId="0" nodeType="afterEffect">
                                  <p:stCondLst>
                                    <p:cond delay="0"/>
                                  </p:stCondLst>
                                  <p:childTnLst>
                                    <p:set>
                                      <p:cBhvr>
                                        <p:cTn id="72" dur="1" fill="hold">
                                          <p:stCondLst>
                                            <p:cond delay="0"/>
                                          </p:stCondLst>
                                        </p:cTn>
                                        <p:tgtEl>
                                          <p:spTgt spid="113"/>
                                        </p:tgtEl>
                                        <p:attrNameLst>
                                          <p:attrName>style.visibility</p:attrName>
                                        </p:attrNameLst>
                                      </p:cBhvr>
                                      <p:to>
                                        <p:strVal val="visible"/>
                                      </p:to>
                                    </p:set>
                                    <p:animEffect transition="in" filter="fade">
                                      <p:cBhvr>
                                        <p:cTn id="73" dur="500"/>
                                        <p:tgtEl>
                                          <p:spTgt spid="113"/>
                                        </p:tgtEl>
                                      </p:cBhvr>
                                    </p:animEffect>
                                  </p:childTnLst>
                                </p:cTn>
                              </p:par>
                              <p:par>
                                <p:cTn id="74" presetID="10" presetClass="entr" presetSubtype="0" fill="hold" grpId="0" nodeType="withEffect">
                                  <p:stCondLst>
                                    <p:cond delay="0"/>
                                  </p:stCondLst>
                                  <p:childTnLst>
                                    <p:set>
                                      <p:cBhvr>
                                        <p:cTn id="75" dur="1" fill="hold">
                                          <p:stCondLst>
                                            <p:cond delay="0"/>
                                          </p:stCondLst>
                                        </p:cTn>
                                        <p:tgtEl>
                                          <p:spTgt spid="114"/>
                                        </p:tgtEl>
                                        <p:attrNameLst>
                                          <p:attrName>style.visibility</p:attrName>
                                        </p:attrNameLst>
                                      </p:cBhvr>
                                      <p:to>
                                        <p:strVal val="visible"/>
                                      </p:to>
                                    </p:set>
                                    <p:animEffect transition="in" filter="fade">
                                      <p:cBhvr>
                                        <p:cTn id="76" dur="500"/>
                                        <p:tgtEl>
                                          <p:spTgt spid="114"/>
                                        </p:tgtEl>
                                      </p:cBhvr>
                                    </p:animEffect>
                                  </p:childTnLst>
                                </p:cTn>
                              </p:par>
                              <p:par>
                                <p:cTn id="77" presetID="10" presetClass="entr" presetSubtype="0" fill="hold" nodeType="withEffect">
                                  <p:stCondLst>
                                    <p:cond delay="500"/>
                                  </p:stCondLst>
                                  <p:childTnLst>
                                    <p:set>
                                      <p:cBhvr>
                                        <p:cTn id="78" dur="1" fill="hold">
                                          <p:stCondLst>
                                            <p:cond delay="0"/>
                                          </p:stCondLst>
                                        </p:cTn>
                                        <p:tgtEl>
                                          <p:spTgt spid="93"/>
                                        </p:tgtEl>
                                        <p:attrNameLst>
                                          <p:attrName>style.visibility</p:attrName>
                                        </p:attrNameLst>
                                      </p:cBhvr>
                                      <p:to>
                                        <p:strVal val="visible"/>
                                      </p:to>
                                    </p:set>
                                    <p:animEffect transition="in" filter="fade">
                                      <p:cBhvr>
                                        <p:cTn id="79" dur="500"/>
                                        <p:tgtEl>
                                          <p:spTgt spid="93"/>
                                        </p:tgtEl>
                                      </p:cBhvr>
                                    </p:animEffect>
                                  </p:childTnLst>
                                </p:cTn>
                              </p:par>
                              <p:par>
                                <p:cTn id="80" presetID="22" presetClass="entr" presetSubtype="8" fill="hold" nodeType="withEffect">
                                  <p:stCondLst>
                                    <p:cond delay="800"/>
                                  </p:stCondLst>
                                  <p:childTnLst>
                                    <p:set>
                                      <p:cBhvr>
                                        <p:cTn id="81" dur="1" fill="hold">
                                          <p:stCondLst>
                                            <p:cond delay="0"/>
                                          </p:stCondLst>
                                        </p:cTn>
                                        <p:tgtEl>
                                          <p:spTgt spid="120"/>
                                        </p:tgtEl>
                                        <p:attrNameLst>
                                          <p:attrName>style.visibility</p:attrName>
                                        </p:attrNameLst>
                                      </p:cBhvr>
                                      <p:to>
                                        <p:strVal val="visible"/>
                                      </p:to>
                                    </p:set>
                                    <p:animEffect transition="in" filter="wipe(left)">
                                      <p:cBhvr>
                                        <p:cTn id="82" dur="500"/>
                                        <p:tgtEl>
                                          <p:spTgt spid="120"/>
                                        </p:tgtEl>
                                      </p:cBhvr>
                                    </p:animEffect>
                                  </p:childTnLst>
                                </p:cTn>
                              </p:par>
                            </p:childTnLst>
                          </p:cTn>
                        </p:par>
                        <p:par>
                          <p:cTn id="83" fill="hold">
                            <p:stCondLst>
                              <p:cond delay="2000"/>
                            </p:stCondLst>
                            <p:childTnLst>
                              <p:par>
                                <p:cTn id="84" presetID="10" presetClass="entr" presetSubtype="0" fill="hold" grpId="0" nodeType="afterEffect">
                                  <p:stCondLst>
                                    <p:cond delay="0"/>
                                  </p:stCondLst>
                                  <p:childTnLst>
                                    <p:set>
                                      <p:cBhvr>
                                        <p:cTn id="85" dur="1" fill="hold">
                                          <p:stCondLst>
                                            <p:cond delay="0"/>
                                          </p:stCondLst>
                                        </p:cTn>
                                        <p:tgtEl>
                                          <p:spTgt spid="111"/>
                                        </p:tgtEl>
                                        <p:attrNameLst>
                                          <p:attrName>style.visibility</p:attrName>
                                        </p:attrNameLst>
                                      </p:cBhvr>
                                      <p:to>
                                        <p:strVal val="visible"/>
                                      </p:to>
                                    </p:set>
                                    <p:animEffect transition="in" filter="fade">
                                      <p:cBhvr>
                                        <p:cTn id="86" dur="500"/>
                                        <p:tgtEl>
                                          <p:spTgt spid="111"/>
                                        </p:tgtEl>
                                      </p:cBhvr>
                                    </p:animEffect>
                                  </p:childTnLst>
                                </p:cTn>
                              </p:par>
                              <p:par>
                                <p:cTn id="87" presetID="10" presetClass="entr" presetSubtype="0" fill="hold" grpId="0" nodeType="withEffect">
                                  <p:stCondLst>
                                    <p:cond delay="0"/>
                                  </p:stCondLst>
                                  <p:childTnLst>
                                    <p:set>
                                      <p:cBhvr>
                                        <p:cTn id="88" dur="1" fill="hold">
                                          <p:stCondLst>
                                            <p:cond delay="0"/>
                                          </p:stCondLst>
                                        </p:cTn>
                                        <p:tgtEl>
                                          <p:spTgt spid="112"/>
                                        </p:tgtEl>
                                        <p:attrNameLst>
                                          <p:attrName>style.visibility</p:attrName>
                                        </p:attrNameLst>
                                      </p:cBhvr>
                                      <p:to>
                                        <p:strVal val="visible"/>
                                      </p:to>
                                    </p:set>
                                    <p:animEffect transition="in" filter="fade">
                                      <p:cBhvr>
                                        <p:cTn id="89" dur="500"/>
                                        <p:tgtEl>
                                          <p:spTgt spid="1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105" grpId="0" animBg="1"/>
      <p:bldP spid="106" grpId="0" animBg="1"/>
      <p:bldP spid="107" grpId="0" animBg="1"/>
      <p:bldP spid="108" grpId="0" animBg="1"/>
      <p:bldP spid="109" grpId="0"/>
      <p:bldP spid="110" grpId="0"/>
      <p:bldP spid="111" grpId="0"/>
      <p:bldP spid="112" grpId="0"/>
      <p:bldP spid="113" grpId="0"/>
      <p:bldP spid="114" grpId="0"/>
      <p:bldP spid="115" grpId="0"/>
      <p:bldP spid="116" grpId="0"/>
      <p:bldP spid="121" grpId="0"/>
      <p:bldP spid="122" grpId="0"/>
      <p:bldP spid="123" grpId="0"/>
      <p:bldP spid="12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H_Entry_1"/>
          <p:cNvSpPr/>
          <p:nvPr>
            <p:custDataLst>
              <p:tags r:id="rId1"/>
            </p:custDataLst>
          </p:nvPr>
        </p:nvSpPr>
        <p:spPr>
          <a:xfrm>
            <a:off x="4089400" y="246061"/>
            <a:ext cx="4016089" cy="498614"/>
          </a:xfrm>
          <a:prstGeom prst="roundRect">
            <a:avLst>
              <a:gd name="adj" fmla="val 9124"/>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r>
              <a:rPr lang="zh-CN" altLang="en-US" sz="2800" spc="200" dirty="0">
                <a:solidFill>
                  <a:schemeClr val="tx1">
                    <a:lumMod val="75000"/>
                    <a:lumOff val="25000"/>
                  </a:schemeClr>
                </a:solidFill>
                <a:latin typeface="微软雅黑" panose="020B0503020204020204" pitchFamily="34" charset="-122"/>
                <a:ea typeface="微软雅黑" panose="020B0503020204020204" pitchFamily="34" charset="-122"/>
              </a:rPr>
              <a:t>此处输入您的标题</a:t>
            </a:r>
          </a:p>
        </p:txBody>
      </p:sp>
      <p:sp>
        <p:nvSpPr>
          <p:cNvPr id="5" name="矩形 4"/>
          <p:cNvSpPr/>
          <p:nvPr/>
        </p:nvSpPr>
        <p:spPr>
          <a:xfrm>
            <a:off x="4025900" y="795933"/>
            <a:ext cx="4154344" cy="261610"/>
          </a:xfrm>
          <a:prstGeom prst="rect">
            <a:avLst/>
          </a:prstGeom>
        </p:spPr>
        <p:txBody>
          <a:bodyPr wrap="square">
            <a:spAutoFit/>
          </a:bodyPr>
          <a:lstStyle/>
          <a:p>
            <a:pPr algn="ctr"/>
            <a:r>
              <a:rPr lang="en-US" altLang="zh-CN" sz="1100" dirty="0">
                <a:solidFill>
                  <a:schemeClr val="tx1">
                    <a:lumMod val="75000"/>
                    <a:lumOff val="25000"/>
                  </a:schemeClr>
                </a:solidFill>
                <a:latin typeface="微软雅黑" panose="020B0503020204020204" pitchFamily="34" charset="-122"/>
                <a:ea typeface="微软雅黑" panose="020B0503020204020204" pitchFamily="34" charset="-122"/>
              </a:rPr>
              <a:t>LOREM IPSUM DOLOR SIT AMET CONSECTETUER LOREM</a:t>
            </a:r>
            <a:endParaRPr lang="zh-CN" altLang="en-US" sz="1100" dirty="0"/>
          </a:p>
        </p:txBody>
      </p:sp>
      <p:cxnSp>
        <p:nvCxnSpPr>
          <p:cNvPr id="6" name="直接连接符 5"/>
          <p:cNvCxnSpPr/>
          <p:nvPr/>
        </p:nvCxnSpPr>
        <p:spPr>
          <a:xfrm>
            <a:off x="460301" y="761806"/>
            <a:ext cx="11363399" cy="0"/>
          </a:xfrm>
          <a:prstGeom prst="line">
            <a:avLst/>
          </a:prstGeom>
          <a:ln>
            <a:solidFill>
              <a:srgbClr val="FBB040"/>
            </a:solidFill>
          </a:ln>
        </p:spPr>
        <p:style>
          <a:lnRef idx="1">
            <a:schemeClr val="accent1"/>
          </a:lnRef>
          <a:fillRef idx="0">
            <a:schemeClr val="accent1"/>
          </a:fillRef>
          <a:effectRef idx="0">
            <a:schemeClr val="accent1"/>
          </a:effectRef>
          <a:fontRef idx="minor">
            <a:schemeClr val="tx1"/>
          </a:fontRef>
        </p:style>
      </p:cxnSp>
      <p:sp>
        <p:nvSpPr>
          <p:cNvPr id="7" name="椭圆 6"/>
          <p:cNvSpPr/>
          <p:nvPr/>
        </p:nvSpPr>
        <p:spPr>
          <a:xfrm>
            <a:off x="4269960" y="446473"/>
            <a:ext cx="119307" cy="119307"/>
          </a:xfrm>
          <a:prstGeom prst="ellipse">
            <a:avLst/>
          </a:prstGeom>
          <a:solidFill>
            <a:srgbClr val="FBB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7744679" y="446473"/>
            <a:ext cx="119307" cy="119307"/>
          </a:xfrm>
          <a:prstGeom prst="ellipse">
            <a:avLst/>
          </a:prstGeom>
          <a:solidFill>
            <a:srgbClr val="FBB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Freeform 5"/>
          <p:cNvSpPr/>
          <p:nvPr/>
        </p:nvSpPr>
        <p:spPr bwMode="auto">
          <a:xfrm rot="10800000">
            <a:off x="6702425" y="2338388"/>
            <a:ext cx="266700" cy="436562"/>
          </a:xfrm>
          <a:prstGeom prst="triangle">
            <a:avLst>
              <a:gd name="adj" fmla="val 50000"/>
            </a:avLst>
          </a:prstGeom>
          <a:solidFill>
            <a:schemeClr val="accent4"/>
          </a:solidFill>
          <a:ln>
            <a:noFill/>
          </a:ln>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defTabSz="914400" eaLnBrk="1" hangingPunct="1">
              <a:lnSpc>
                <a:spcPct val="100000"/>
              </a:lnSpc>
              <a:spcBef>
                <a:spcPct val="0"/>
              </a:spcBef>
              <a:buFontTx/>
              <a:buNone/>
            </a:pPr>
            <a:endParaRPr lang="zh-CN" altLang="en-US" sz="1800">
              <a:solidFill>
                <a:srgbClr val="57341A"/>
              </a:solidFill>
              <a:latin typeface="宋体" panose="02010600030101010101" pitchFamily="2" charset="-122"/>
            </a:endParaRPr>
          </a:p>
        </p:txBody>
      </p:sp>
      <p:grpSp>
        <p:nvGrpSpPr>
          <p:cNvPr id="10" name="组合 9"/>
          <p:cNvGrpSpPr/>
          <p:nvPr/>
        </p:nvGrpSpPr>
        <p:grpSpPr>
          <a:xfrm>
            <a:off x="911225" y="2800283"/>
            <a:ext cx="6057900" cy="2655887"/>
            <a:chOff x="911225" y="2800283"/>
            <a:chExt cx="6057900" cy="2655887"/>
          </a:xfrm>
          <a:solidFill>
            <a:schemeClr val="accent4"/>
          </a:solidFill>
        </p:grpSpPr>
        <p:sp>
          <p:nvSpPr>
            <p:cNvPr id="11" name="Freeform 8"/>
            <p:cNvSpPr>
              <a:spLocks noEditPoints="1"/>
            </p:cNvSpPr>
            <p:nvPr/>
          </p:nvSpPr>
          <p:spPr bwMode="auto">
            <a:xfrm>
              <a:off x="3238500" y="4316345"/>
              <a:ext cx="254000" cy="250825"/>
            </a:xfrm>
            <a:custGeom>
              <a:avLst/>
              <a:gdLst>
                <a:gd name="T0" fmla="*/ 10 w 20"/>
                <a:gd name="T1" fmla="*/ 20 h 20"/>
                <a:gd name="T2" fmla="*/ 0 w 20"/>
                <a:gd name="T3" fmla="*/ 10 h 20"/>
                <a:gd name="T4" fmla="*/ 10 w 20"/>
                <a:gd name="T5" fmla="*/ 0 h 20"/>
                <a:gd name="T6" fmla="*/ 20 w 20"/>
                <a:gd name="T7" fmla="*/ 10 h 20"/>
                <a:gd name="T8" fmla="*/ 10 w 20"/>
                <a:gd name="T9" fmla="*/ 20 h 20"/>
                <a:gd name="T10" fmla="*/ 10 w 20"/>
                <a:gd name="T11" fmla="*/ 5 h 20"/>
                <a:gd name="T12" fmla="*/ 4 w 20"/>
                <a:gd name="T13" fmla="*/ 10 h 20"/>
                <a:gd name="T14" fmla="*/ 10 w 20"/>
                <a:gd name="T15" fmla="*/ 16 h 20"/>
                <a:gd name="T16" fmla="*/ 16 w 20"/>
                <a:gd name="T17" fmla="*/ 10 h 20"/>
                <a:gd name="T18" fmla="*/ 10 w 20"/>
                <a:gd name="T19" fmla="*/ 5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 h="20">
                  <a:moveTo>
                    <a:pt x="10" y="20"/>
                  </a:moveTo>
                  <a:cubicBezTo>
                    <a:pt x="5" y="20"/>
                    <a:pt x="0" y="16"/>
                    <a:pt x="0" y="10"/>
                  </a:cubicBezTo>
                  <a:cubicBezTo>
                    <a:pt x="0" y="5"/>
                    <a:pt x="5" y="0"/>
                    <a:pt x="10" y="0"/>
                  </a:cubicBezTo>
                  <a:cubicBezTo>
                    <a:pt x="16" y="0"/>
                    <a:pt x="20" y="5"/>
                    <a:pt x="20" y="10"/>
                  </a:cubicBezTo>
                  <a:cubicBezTo>
                    <a:pt x="20" y="16"/>
                    <a:pt x="16" y="20"/>
                    <a:pt x="10" y="20"/>
                  </a:cubicBezTo>
                  <a:close/>
                  <a:moveTo>
                    <a:pt x="10" y="5"/>
                  </a:moveTo>
                  <a:cubicBezTo>
                    <a:pt x="7" y="5"/>
                    <a:pt x="4" y="7"/>
                    <a:pt x="4" y="10"/>
                  </a:cubicBezTo>
                  <a:cubicBezTo>
                    <a:pt x="4" y="14"/>
                    <a:pt x="7" y="16"/>
                    <a:pt x="10" y="16"/>
                  </a:cubicBezTo>
                  <a:cubicBezTo>
                    <a:pt x="13" y="16"/>
                    <a:pt x="16" y="14"/>
                    <a:pt x="16" y="10"/>
                  </a:cubicBezTo>
                  <a:cubicBezTo>
                    <a:pt x="16" y="7"/>
                    <a:pt x="13" y="5"/>
                    <a:pt x="10" y="5"/>
                  </a:cubicBezTo>
                  <a:close/>
                </a:path>
              </a:pathLst>
            </a:custGeom>
            <a:grpFill/>
            <a:ln>
              <a:noFill/>
            </a:ln>
          </p:spPr>
          <p:txBody>
            <a:bodyPr/>
            <a:lstStyle/>
            <a:p>
              <a:pPr defTabSz="914400" eaLnBrk="1" fontAlgn="auto" hangingPunct="1">
                <a:spcBef>
                  <a:spcPts val="0"/>
                </a:spcBef>
                <a:spcAft>
                  <a:spcPts val="0"/>
                </a:spcAft>
                <a:defRPr/>
              </a:pPr>
              <a:endParaRPr lang="zh-CN" altLang="en-US" dirty="0">
                <a:solidFill>
                  <a:srgbClr val="57341A"/>
                </a:solidFill>
                <a:latin typeface="宋体" panose="02010600030101010101" pitchFamily="2" charset="-122"/>
                <a:ea typeface="宋体" panose="02010600030101010101" pitchFamily="2" charset="-122"/>
              </a:endParaRPr>
            </a:p>
          </p:txBody>
        </p:sp>
        <p:sp>
          <p:nvSpPr>
            <p:cNvPr id="12" name="Freeform 9"/>
            <p:cNvSpPr>
              <a:spLocks noEditPoints="1"/>
            </p:cNvSpPr>
            <p:nvPr/>
          </p:nvSpPr>
          <p:spPr bwMode="auto">
            <a:xfrm>
              <a:off x="5640388" y="4190933"/>
              <a:ext cx="254000" cy="250825"/>
            </a:xfrm>
            <a:custGeom>
              <a:avLst/>
              <a:gdLst>
                <a:gd name="T0" fmla="*/ 10 w 20"/>
                <a:gd name="T1" fmla="*/ 20 h 20"/>
                <a:gd name="T2" fmla="*/ 0 w 20"/>
                <a:gd name="T3" fmla="*/ 10 h 20"/>
                <a:gd name="T4" fmla="*/ 10 w 20"/>
                <a:gd name="T5" fmla="*/ 0 h 20"/>
                <a:gd name="T6" fmla="*/ 20 w 20"/>
                <a:gd name="T7" fmla="*/ 10 h 20"/>
                <a:gd name="T8" fmla="*/ 10 w 20"/>
                <a:gd name="T9" fmla="*/ 20 h 20"/>
                <a:gd name="T10" fmla="*/ 10 w 20"/>
                <a:gd name="T11" fmla="*/ 4 h 20"/>
                <a:gd name="T12" fmla="*/ 4 w 20"/>
                <a:gd name="T13" fmla="*/ 10 h 20"/>
                <a:gd name="T14" fmla="*/ 10 w 20"/>
                <a:gd name="T15" fmla="*/ 16 h 20"/>
                <a:gd name="T16" fmla="*/ 16 w 20"/>
                <a:gd name="T17" fmla="*/ 10 h 20"/>
                <a:gd name="T18" fmla="*/ 10 w 20"/>
                <a:gd name="T19" fmla="*/ 4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 h="20">
                  <a:moveTo>
                    <a:pt x="10" y="20"/>
                  </a:moveTo>
                  <a:cubicBezTo>
                    <a:pt x="4" y="20"/>
                    <a:pt x="0" y="16"/>
                    <a:pt x="0" y="10"/>
                  </a:cubicBezTo>
                  <a:cubicBezTo>
                    <a:pt x="0" y="5"/>
                    <a:pt x="4" y="0"/>
                    <a:pt x="10" y="0"/>
                  </a:cubicBezTo>
                  <a:cubicBezTo>
                    <a:pt x="15" y="0"/>
                    <a:pt x="20" y="5"/>
                    <a:pt x="20" y="10"/>
                  </a:cubicBezTo>
                  <a:cubicBezTo>
                    <a:pt x="20" y="16"/>
                    <a:pt x="15" y="20"/>
                    <a:pt x="10" y="20"/>
                  </a:cubicBezTo>
                  <a:close/>
                  <a:moveTo>
                    <a:pt x="10" y="4"/>
                  </a:moveTo>
                  <a:cubicBezTo>
                    <a:pt x="7" y="4"/>
                    <a:pt x="4" y="7"/>
                    <a:pt x="4" y="10"/>
                  </a:cubicBezTo>
                  <a:cubicBezTo>
                    <a:pt x="4" y="13"/>
                    <a:pt x="7" y="16"/>
                    <a:pt x="10" y="16"/>
                  </a:cubicBezTo>
                  <a:cubicBezTo>
                    <a:pt x="13" y="16"/>
                    <a:pt x="16" y="13"/>
                    <a:pt x="16" y="10"/>
                  </a:cubicBezTo>
                  <a:cubicBezTo>
                    <a:pt x="16" y="7"/>
                    <a:pt x="13" y="4"/>
                    <a:pt x="10" y="4"/>
                  </a:cubicBezTo>
                  <a:close/>
                </a:path>
              </a:pathLst>
            </a:custGeom>
            <a:grpFill/>
            <a:ln>
              <a:noFill/>
            </a:ln>
          </p:spPr>
          <p:txBody>
            <a:bodyPr/>
            <a:lstStyle/>
            <a:p>
              <a:pPr defTabSz="914400" eaLnBrk="1" fontAlgn="auto" hangingPunct="1">
                <a:spcBef>
                  <a:spcPts val="0"/>
                </a:spcBef>
                <a:spcAft>
                  <a:spcPts val="0"/>
                </a:spcAft>
                <a:defRPr/>
              </a:pPr>
              <a:endParaRPr lang="zh-CN" altLang="en-US" dirty="0">
                <a:solidFill>
                  <a:srgbClr val="57341A"/>
                </a:solidFill>
                <a:latin typeface="宋体" panose="02010600030101010101" pitchFamily="2" charset="-122"/>
                <a:ea typeface="宋体" panose="02010600030101010101" pitchFamily="2" charset="-122"/>
              </a:endParaRPr>
            </a:p>
          </p:txBody>
        </p:sp>
        <p:sp>
          <p:nvSpPr>
            <p:cNvPr id="13" name="Freeform 10"/>
            <p:cNvSpPr>
              <a:spLocks noEditPoints="1"/>
            </p:cNvSpPr>
            <p:nvPr/>
          </p:nvSpPr>
          <p:spPr bwMode="auto">
            <a:xfrm>
              <a:off x="1366838" y="4667183"/>
              <a:ext cx="254000" cy="249237"/>
            </a:xfrm>
            <a:custGeom>
              <a:avLst/>
              <a:gdLst>
                <a:gd name="T0" fmla="*/ 10 w 20"/>
                <a:gd name="T1" fmla="*/ 20 h 20"/>
                <a:gd name="T2" fmla="*/ 0 w 20"/>
                <a:gd name="T3" fmla="*/ 10 h 20"/>
                <a:gd name="T4" fmla="*/ 10 w 20"/>
                <a:gd name="T5" fmla="*/ 0 h 20"/>
                <a:gd name="T6" fmla="*/ 20 w 20"/>
                <a:gd name="T7" fmla="*/ 10 h 20"/>
                <a:gd name="T8" fmla="*/ 10 w 20"/>
                <a:gd name="T9" fmla="*/ 20 h 20"/>
                <a:gd name="T10" fmla="*/ 10 w 20"/>
                <a:gd name="T11" fmla="*/ 4 h 20"/>
                <a:gd name="T12" fmla="*/ 5 w 20"/>
                <a:gd name="T13" fmla="*/ 10 h 20"/>
                <a:gd name="T14" fmla="*/ 10 w 20"/>
                <a:gd name="T15" fmla="*/ 16 h 20"/>
                <a:gd name="T16" fmla="*/ 16 w 20"/>
                <a:gd name="T17" fmla="*/ 10 h 20"/>
                <a:gd name="T18" fmla="*/ 10 w 20"/>
                <a:gd name="T19" fmla="*/ 4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 h="20">
                  <a:moveTo>
                    <a:pt x="10" y="20"/>
                  </a:moveTo>
                  <a:cubicBezTo>
                    <a:pt x="5" y="20"/>
                    <a:pt x="0" y="15"/>
                    <a:pt x="0" y="10"/>
                  </a:cubicBezTo>
                  <a:cubicBezTo>
                    <a:pt x="0" y="4"/>
                    <a:pt x="5" y="0"/>
                    <a:pt x="10" y="0"/>
                  </a:cubicBezTo>
                  <a:cubicBezTo>
                    <a:pt x="16" y="0"/>
                    <a:pt x="20" y="4"/>
                    <a:pt x="20" y="10"/>
                  </a:cubicBezTo>
                  <a:cubicBezTo>
                    <a:pt x="20" y="15"/>
                    <a:pt x="16" y="20"/>
                    <a:pt x="10" y="20"/>
                  </a:cubicBezTo>
                  <a:close/>
                  <a:moveTo>
                    <a:pt x="10" y="4"/>
                  </a:moveTo>
                  <a:cubicBezTo>
                    <a:pt x="7" y="4"/>
                    <a:pt x="5" y="7"/>
                    <a:pt x="5" y="10"/>
                  </a:cubicBezTo>
                  <a:cubicBezTo>
                    <a:pt x="5" y="13"/>
                    <a:pt x="7" y="16"/>
                    <a:pt x="10" y="16"/>
                  </a:cubicBezTo>
                  <a:cubicBezTo>
                    <a:pt x="14" y="16"/>
                    <a:pt x="16" y="13"/>
                    <a:pt x="16" y="10"/>
                  </a:cubicBezTo>
                  <a:cubicBezTo>
                    <a:pt x="16" y="7"/>
                    <a:pt x="14" y="4"/>
                    <a:pt x="10" y="4"/>
                  </a:cubicBezTo>
                  <a:close/>
                </a:path>
              </a:pathLst>
            </a:custGeom>
            <a:grpFill/>
            <a:ln>
              <a:noFill/>
            </a:ln>
          </p:spPr>
          <p:txBody>
            <a:bodyPr/>
            <a:lstStyle/>
            <a:p>
              <a:pPr defTabSz="914400" eaLnBrk="1" fontAlgn="auto" hangingPunct="1">
                <a:spcBef>
                  <a:spcPts val="0"/>
                </a:spcBef>
                <a:spcAft>
                  <a:spcPts val="0"/>
                </a:spcAft>
                <a:defRPr/>
              </a:pPr>
              <a:endParaRPr lang="zh-CN" altLang="en-US" dirty="0">
                <a:solidFill>
                  <a:srgbClr val="57341A"/>
                </a:solidFill>
                <a:latin typeface="宋体" panose="02010600030101010101" pitchFamily="2" charset="-122"/>
                <a:ea typeface="宋体" panose="02010600030101010101" pitchFamily="2" charset="-122"/>
              </a:endParaRPr>
            </a:p>
          </p:txBody>
        </p:sp>
        <p:sp>
          <p:nvSpPr>
            <p:cNvPr id="14" name="Freeform 11"/>
            <p:cNvSpPr>
              <a:spLocks noEditPoints="1"/>
            </p:cNvSpPr>
            <p:nvPr/>
          </p:nvSpPr>
          <p:spPr bwMode="auto">
            <a:xfrm>
              <a:off x="2428875" y="3941695"/>
              <a:ext cx="254000" cy="249238"/>
            </a:xfrm>
            <a:custGeom>
              <a:avLst/>
              <a:gdLst>
                <a:gd name="T0" fmla="*/ 10 w 20"/>
                <a:gd name="T1" fmla="*/ 20 h 20"/>
                <a:gd name="T2" fmla="*/ 0 w 20"/>
                <a:gd name="T3" fmla="*/ 10 h 20"/>
                <a:gd name="T4" fmla="*/ 10 w 20"/>
                <a:gd name="T5" fmla="*/ 0 h 20"/>
                <a:gd name="T6" fmla="*/ 20 w 20"/>
                <a:gd name="T7" fmla="*/ 10 h 20"/>
                <a:gd name="T8" fmla="*/ 10 w 20"/>
                <a:gd name="T9" fmla="*/ 20 h 20"/>
                <a:gd name="T10" fmla="*/ 10 w 20"/>
                <a:gd name="T11" fmla="*/ 4 h 20"/>
                <a:gd name="T12" fmla="*/ 4 w 20"/>
                <a:gd name="T13" fmla="*/ 10 h 20"/>
                <a:gd name="T14" fmla="*/ 10 w 20"/>
                <a:gd name="T15" fmla="*/ 16 h 20"/>
                <a:gd name="T16" fmla="*/ 16 w 20"/>
                <a:gd name="T17" fmla="*/ 10 h 20"/>
                <a:gd name="T18" fmla="*/ 10 w 20"/>
                <a:gd name="T19" fmla="*/ 4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 h="20">
                  <a:moveTo>
                    <a:pt x="10" y="20"/>
                  </a:moveTo>
                  <a:cubicBezTo>
                    <a:pt x="5" y="20"/>
                    <a:pt x="0" y="15"/>
                    <a:pt x="0" y="10"/>
                  </a:cubicBezTo>
                  <a:cubicBezTo>
                    <a:pt x="0" y="4"/>
                    <a:pt x="5" y="0"/>
                    <a:pt x="10" y="0"/>
                  </a:cubicBezTo>
                  <a:cubicBezTo>
                    <a:pt x="16" y="0"/>
                    <a:pt x="20" y="4"/>
                    <a:pt x="20" y="10"/>
                  </a:cubicBezTo>
                  <a:cubicBezTo>
                    <a:pt x="20" y="15"/>
                    <a:pt x="16" y="20"/>
                    <a:pt x="10" y="20"/>
                  </a:cubicBezTo>
                  <a:close/>
                  <a:moveTo>
                    <a:pt x="10" y="4"/>
                  </a:moveTo>
                  <a:cubicBezTo>
                    <a:pt x="7" y="4"/>
                    <a:pt x="4" y="7"/>
                    <a:pt x="4" y="10"/>
                  </a:cubicBezTo>
                  <a:cubicBezTo>
                    <a:pt x="4" y="13"/>
                    <a:pt x="7" y="16"/>
                    <a:pt x="10" y="16"/>
                  </a:cubicBezTo>
                  <a:cubicBezTo>
                    <a:pt x="13" y="16"/>
                    <a:pt x="16" y="13"/>
                    <a:pt x="16" y="10"/>
                  </a:cubicBezTo>
                  <a:cubicBezTo>
                    <a:pt x="16" y="7"/>
                    <a:pt x="13" y="4"/>
                    <a:pt x="10" y="4"/>
                  </a:cubicBezTo>
                  <a:close/>
                </a:path>
              </a:pathLst>
            </a:custGeom>
            <a:grpFill/>
            <a:ln>
              <a:noFill/>
            </a:ln>
          </p:spPr>
          <p:txBody>
            <a:bodyPr/>
            <a:lstStyle/>
            <a:p>
              <a:pPr defTabSz="914400" eaLnBrk="1" fontAlgn="auto" hangingPunct="1">
                <a:spcBef>
                  <a:spcPts val="0"/>
                </a:spcBef>
                <a:spcAft>
                  <a:spcPts val="0"/>
                </a:spcAft>
                <a:defRPr/>
              </a:pPr>
              <a:endParaRPr lang="zh-CN" altLang="en-US" dirty="0">
                <a:solidFill>
                  <a:srgbClr val="57341A"/>
                </a:solidFill>
                <a:latin typeface="宋体" panose="02010600030101010101" pitchFamily="2" charset="-122"/>
                <a:ea typeface="宋体" panose="02010600030101010101" pitchFamily="2" charset="-122"/>
              </a:endParaRPr>
            </a:p>
          </p:txBody>
        </p:sp>
        <p:sp>
          <p:nvSpPr>
            <p:cNvPr id="15" name="Freeform 12"/>
            <p:cNvSpPr>
              <a:spLocks noEditPoints="1"/>
            </p:cNvSpPr>
            <p:nvPr/>
          </p:nvSpPr>
          <p:spPr bwMode="auto">
            <a:xfrm>
              <a:off x="4465638" y="3801995"/>
              <a:ext cx="252412" cy="250825"/>
            </a:xfrm>
            <a:custGeom>
              <a:avLst/>
              <a:gdLst>
                <a:gd name="T0" fmla="*/ 10 w 20"/>
                <a:gd name="T1" fmla="*/ 20 h 20"/>
                <a:gd name="T2" fmla="*/ 0 w 20"/>
                <a:gd name="T3" fmla="*/ 10 h 20"/>
                <a:gd name="T4" fmla="*/ 10 w 20"/>
                <a:gd name="T5" fmla="*/ 0 h 20"/>
                <a:gd name="T6" fmla="*/ 20 w 20"/>
                <a:gd name="T7" fmla="*/ 10 h 20"/>
                <a:gd name="T8" fmla="*/ 10 w 20"/>
                <a:gd name="T9" fmla="*/ 20 h 20"/>
                <a:gd name="T10" fmla="*/ 10 w 20"/>
                <a:gd name="T11" fmla="*/ 4 h 20"/>
                <a:gd name="T12" fmla="*/ 4 w 20"/>
                <a:gd name="T13" fmla="*/ 10 h 20"/>
                <a:gd name="T14" fmla="*/ 10 w 20"/>
                <a:gd name="T15" fmla="*/ 15 h 20"/>
                <a:gd name="T16" fmla="*/ 16 w 20"/>
                <a:gd name="T17" fmla="*/ 10 h 20"/>
                <a:gd name="T18" fmla="*/ 10 w 20"/>
                <a:gd name="T19" fmla="*/ 4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 h="20">
                  <a:moveTo>
                    <a:pt x="10" y="20"/>
                  </a:moveTo>
                  <a:cubicBezTo>
                    <a:pt x="5" y="20"/>
                    <a:pt x="0" y="15"/>
                    <a:pt x="0" y="10"/>
                  </a:cubicBezTo>
                  <a:cubicBezTo>
                    <a:pt x="0" y="4"/>
                    <a:pt x="5" y="0"/>
                    <a:pt x="10" y="0"/>
                  </a:cubicBezTo>
                  <a:cubicBezTo>
                    <a:pt x="16" y="0"/>
                    <a:pt x="20" y="4"/>
                    <a:pt x="20" y="10"/>
                  </a:cubicBezTo>
                  <a:cubicBezTo>
                    <a:pt x="20" y="15"/>
                    <a:pt x="16" y="20"/>
                    <a:pt x="10" y="20"/>
                  </a:cubicBezTo>
                  <a:close/>
                  <a:moveTo>
                    <a:pt x="10" y="4"/>
                  </a:moveTo>
                  <a:cubicBezTo>
                    <a:pt x="7" y="4"/>
                    <a:pt x="4" y="6"/>
                    <a:pt x="4" y="10"/>
                  </a:cubicBezTo>
                  <a:cubicBezTo>
                    <a:pt x="4" y="13"/>
                    <a:pt x="7" y="15"/>
                    <a:pt x="10" y="15"/>
                  </a:cubicBezTo>
                  <a:cubicBezTo>
                    <a:pt x="13" y="15"/>
                    <a:pt x="16" y="13"/>
                    <a:pt x="16" y="10"/>
                  </a:cubicBezTo>
                  <a:cubicBezTo>
                    <a:pt x="16" y="6"/>
                    <a:pt x="13" y="4"/>
                    <a:pt x="10" y="4"/>
                  </a:cubicBezTo>
                  <a:close/>
                </a:path>
              </a:pathLst>
            </a:custGeom>
            <a:grpFill/>
            <a:ln>
              <a:noFill/>
            </a:ln>
          </p:spPr>
          <p:txBody>
            <a:bodyPr/>
            <a:lstStyle/>
            <a:p>
              <a:pPr defTabSz="914400" eaLnBrk="1" fontAlgn="auto" hangingPunct="1">
                <a:spcBef>
                  <a:spcPts val="0"/>
                </a:spcBef>
                <a:spcAft>
                  <a:spcPts val="0"/>
                </a:spcAft>
                <a:defRPr/>
              </a:pPr>
              <a:endParaRPr lang="zh-CN" altLang="en-US" dirty="0">
                <a:solidFill>
                  <a:srgbClr val="57341A"/>
                </a:solidFill>
                <a:latin typeface="宋体" panose="02010600030101010101" pitchFamily="2" charset="-122"/>
                <a:ea typeface="宋体" panose="02010600030101010101" pitchFamily="2" charset="-122"/>
              </a:endParaRPr>
            </a:p>
          </p:txBody>
        </p:sp>
        <p:sp>
          <p:nvSpPr>
            <p:cNvPr id="16" name="Freeform 13"/>
            <p:cNvSpPr>
              <a:spLocks noEditPoints="1"/>
            </p:cNvSpPr>
            <p:nvPr/>
          </p:nvSpPr>
          <p:spPr bwMode="auto">
            <a:xfrm>
              <a:off x="6702425" y="2800283"/>
              <a:ext cx="266700" cy="250825"/>
            </a:xfrm>
            <a:custGeom>
              <a:avLst/>
              <a:gdLst>
                <a:gd name="T0" fmla="*/ 11 w 21"/>
                <a:gd name="T1" fmla="*/ 20 h 20"/>
                <a:gd name="T2" fmla="*/ 0 w 21"/>
                <a:gd name="T3" fmla="*/ 10 h 20"/>
                <a:gd name="T4" fmla="*/ 11 w 21"/>
                <a:gd name="T5" fmla="*/ 0 h 20"/>
                <a:gd name="T6" fmla="*/ 21 w 21"/>
                <a:gd name="T7" fmla="*/ 10 h 20"/>
                <a:gd name="T8" fmla="*/ 11 w 21"/>
                <a:gd name="T9" fmla="*/ 20 h 20"/>
                <a:gd name="T10" fmla="*/ 11 w 21"/>
                <a:gd name="T11" fmla="*/ 4 h 20"/>
                <a:gd name="T12" fmla="*/ 5 w 21"/>
                <a:gd name="T13" fmla="*/ 10 h 20"/>
                <a:gd name="T14" fmla="*/ 11 w 21"/>
                <a:gd name="T15" fmla="*/ 16 h 20"/>
                <a:gd name="T16" fmla="*/ 16 w 21"/>
                <a:gd name="T17" fmla="*/ 10 h 20"/>
                <a:gd name="T18" fmla="*/ 11 w 21"/>
                <a:gd name="T19" fmla="*/ 4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 h="20">
                  <a:moveTo>
                    <a:pt x="11" y="20"/>
                  </a:moveTo>
                  <a:cubicBezTo>
                    <a:pt x="5" y="20"/>
                    <a:pt x="0" y="16"/>
                    <a:pt x="0" y="10"/>
                  </a:cubicBezTo>
                  <a:cubicBezTo>
                    <a:pt x="0" y="5"/>
                    <a:pt x="5" y="0"/>
                    <a:pt x="11" y="0"/>
                  </a:cubicBezTo>
                  <a:cubicBezTo>
                    <a:pt x="16" y="0"/>
                    <a:pt x="21" y="5"/>
                    <a:pt x="21" y="10"/>
                  </a:cubicBezTo>
                  <a:cubicBezTo>
                    <a:pt x="21" y="16"/>
                    <a:pt x="16" y="20"/>
                    <a:pt x="11" y="20"/>
                  </a:cubicBezTo>
                  <a:close/>
                  <a:moveTo>
                    <a:pt x="11" y="4"/>
                  </a:moveTo>
                  <a:cubicBezTo>
                    <a:pt x="7" y="4"/>
                    <a:pt x="5" y="7"/>
                    <a:pt x="5" y="10"/>
                  </a:cubicBezTo>
                  <a:cubicBezTo>
                    <a:pt x="5" y="13"/>
                    <a:pt x="7" y="16"/>
                    <a:pt x="11" y="16"/>
                  </a:cubicBezTo>
                  <a:cubicBezTo>
                    <a:pt x="14" y="16"/>
                    <a:pt x="16" y="13"/>
                    <a:pt x="16" y="10"/>
                  </a:cubicBezTo>
                  <a:cubicBezTo>
                    <a:pt x="16" y="7"/>
                    <a:pt x="14" y="4"/>
                    <a:pt x="11" y="4"/>
                  </a:cubicBezTo>
                  <a:close/>
                </a:path>
              </a:pathLst>
            </a:custGeom>
            <a:grpFill/>
            <a:ln>
              <a:noFill/>
            </a:ln>
          </p:spPr>
          <p:txBody>
            <a:bodyPr/>
            <a:lstStyle/>
            <a:p>
              <a:pPr defTabSz="914400" eaLnBrk="1" fontAlgn="auto" hangingPunct="1">
                <a:spcBef>
                  <a:spcPts val="0"/>
                </a:spcBef>
                <a:spcAft>
                  <a:spcPts val="0"/>
                </a:spcAft>
                <a:defRPr/>
              </a:pPr>
              <a:endParaRPr lang="zh-CN" altLang="en-US" dirty="0">
                <a:solidFill>
                  <a:srgbClr val="57341A"/>
                </a:solidFill>
                <a:latin typeface="宋体" panose="02010600030101010101" pitchFamily="2" charset="-122"/>
                <a:ea typeface="宋体" panose="02010600030101010101" pitchFamily="2" charset="-122"/>
              </a:endParaRPr>
            </a:p>
          </p:txBody>
        </p:sp>
        <p:sp>
          <p:nvSpPr>
            <p:cNvPr id="17" name="Freeform 14"/>
            <p:cNvSpPr/>
            <p:nvPr/>
          </p:nvSpPr>
          <p:spPr bwMode="auto">
            <a:xfrm>
              <a:off x="911225" y="4841808"/>
              <a:ext cx="519113" cy="614362"/>
            </a:xfrm>
            <a:custGeom>
              <a:avLst/>
              <a:gdLst>
                <a:gd name="T0" fmla="*/ 18 w 370"/>
                <a:gd name="T1" fmla="*/ 444 h 444"/>
                <a:gd name="T2" fmla="*/ 0 w 370"/>
                <a:gd name="T3" fmla="*/ 425 h 444"/>
                <a:gd name="T4" fmla="*/ 352 w 370"/>
                <a:gd name="T5" fmla="*/ 0 h 444"/>
                <a:gd name="T6" fmla="*/ 370 w 370"/>
                <a:gd name="T7" fmla="*/ 18 h 444"/>
                <a:gd name="T8" fmla="*/ 18 w 370"/>
                <a:gd name="T9" fmla="*/ 444 h 444"/>
              </a:gdLst>
              <a:ahLst/>
              <a:cxnLst>
                <a:cxn ang="0">
                  <a:pos x="T0" y="T1"/>
                </a:cxn>
                <a:cxn ang="0">
                  <a:pos x="T2" y="T3"/>
                </a:cxn>
                <a:cxn ang="0">
                  <a:pos x="T4" y="T5"/>
                </a:cxn>
                <a:cxn ang="0">
                  <a:pos x="T6" y="T7"/>
                </a:cxn>
                <a:cxn ang="0">
                  <a:pos x="T8" y="T9"/>
                </a:cxn>
              </a:cxnLst>
              <a:rect l="0" t="0" r="r" b="b"/>
              <a:pathLst>
                <a:path w="370" h="444">
                  <a:moveTo>
                    <a:pt x="18" y="444"/>
                  </a:moveTo>
                  <a:lnTo>
                    <a:pt x="0" y="425"/>
                  </a:lnTo>
                  <a:lnTo>
                    <a:pt x="352" y="0"/>
                  </a:lnTo>
                  <a:lnTo>
                    <a:pt x="370" y="18"/>
                  </a:lnTo>
                  <a:lnTo>
                    <a:pt x="18" y="444"/>
                  </a:lnTo>
                  <a:close/>
                </a:path>
              </a:pathLst>
            </a:custGeom>
            <a:grpFill/>
            <a:ln>
              <a:noFill/>
            </a:ln>
          </p:spPr>
          <p:txBody>
            <a:bodyPr/>
            <a:lstStyle/>
            <a:p>
              <a:pPr defTabSz="914400" eaLnBrk="1" fontAlgn="auto" hangingPunct="1">
                <a:spcBef>
                  <a:spcPts val="0"/>
                </a:spcBef>
                <a:spcAft>
                  <a:spcPts val="0"/>
                </a:spcAft>
                <a:defRPr/>
              </a:pPr>
              <a:endParaRPr lang="zh-CN" altLang="en-US" dirty="0">
                <a:solidFill>
                  <a:srgbClr val="57341A"/>
                </a:solidFill>
                <a:latin typeface="宋体" panose="02010600030101010101" pitchFamily="2" charset="-122"/>
                <a:ea typeface="宋体" panose="02010600030101010101" pitchFamily="2" charset="-122"/>
              </a:endParaRPr>
            </a:p>
          </p:txBody>
        </p:sp>
        <p:sp>
          <p:nvSpPr>
            <p:cNvPr id="18" name="Freeform 15"/>
            <p:cNvSpPr/>
            <p:nvPr/>
          </p:nvSpPr>
          <p:spPr bwMode="auto">
            <a:xfrm>
              <a:off x="1570038" y="4090920"/>
              <a:ext cx="898525" cy="638175"/>
            </a:xfrm>
            <a:custGeom>
              <a:avLst/>
              <a:gdLst>
                <a:gd name="T0" fmla="*/ 18 w 641"/>
                <a:gd name="T1" fmla="*/ 462 h 462"/>
                <a:gd name="T2" fmla="*/ 0 w 641"/>
                <a:gd name="T3" fmla="*/ 444 h 462"/>
                <a:gd name="T4" fmla="*/ 631 w 641"/>
                <a:gd name="T5" fmla="*/ 0 h 462"/>
                <a:gd name="T6" fmla="*/ 641 w 641"/>
                <a:gd name="T7" fmla="*/ 18 h 462"/>
                <a:gd name="T8" fmla="*/ 18 w 641"/>
                <a:gd name="T9" fmla="*/ 462 h 462"/>
              </a:gdLst>
              <a:ahLst/>
              <a:cxnLst>
                <a:cxn ang="0">
                  <a:pos x="T0" y="T1"/>
                </a:cxn>
                <a:cxn ang="0">
                  <a:pos x="T2" y="T3"/>
                </a:cxn>
                <a:cxn ang="0">
                  <a:pos x="T4" y="T5"/>
                </a:cxn>
                <a:cxn ang="0">
                  <a:pos x="T6" y="T7"/>
                </a:cxn>
                <a:cxn ang="0">
                  <a:pos x="T8" y="T9"/>
                </a:cxn>
              </a:cxnLst>
              <a:rect l="0" t="0" r="r" b="b"/>
              <a:pathLst>
                <a:path w="641" h="462">
                  <a:moveTo>
                    <a:pt x="18" y="462"/>
                  </a:moveTo>
                  <a:lnTo>
                    <a:pt x="0" y="444"/>
                  </a:lnTo>
                  <a:lnTo>
                    <a:pt x="631" y="0"/>
                  </a:lnTo>
                  <a:lnTo>
                    <a:pt x="641" y="18"/>
                  </a:lnTo>
                  <a:lnTo>
                    <a:pt x="18" y="462"/>
                  </a:lnTo>
                  <a:close/>
                </a:path>
              </a:pathLst>
            </a:custGeom>
            <a:grpFill/>
            <a:ln>
              <a:noFill/>
            </a:ln>
          </p:spPr>
          <p:txBody>
            <a:bodyPr/>
            <a:lstStyle/>
            <a:p>
              <a:pPr defTabSz="914400" eaLnBrk="1" fontAlgn="auto" hangingPunct="1">
                <a:spcBef>
                  <a:spcPts val="0"/>
                </a:spcBef>
                <a:spcAft>
                  <a:spcPts val="0"/>
                </a:spcAft>
                <a:defRPr/>
              </a:pPr>
              <a:endParaRPr lang="zh-CN" altLang="en-US" dirty="0">
                <a:solidFill>
                  <a:srgbClr val="57341A"/>
                </a:solidFill>
                <a:latin typeface="宋体" panose="02010600030101010101" pitchFamily="2" charset="-122"/>
                <a:ea typeface="宋体" panose="02010600030101010101" pitchFamily="2" charset="-122"/>
              </a:endParaRPr>
            </a:p>
          </p:txBody>
        </p:sp>
        <p:sp>
          <p:nvSpPr>
            <p:cNvPr id="19" name="Freeform 16"/>
            <p:cNvSpPr/>
            <p:nvPr/>
          </p:nvSpPr>
          <p:spPr bwMode="auto">
            <a:xfrm>
              <a:off x="2644775" y="4065520"/>
              <a:ext cx="631825" cy="414338"/>
            </a:xfrm>
            <a:custGeom>
              <a:avLst/>
              <a:gdLst>
                <a:gd name="T0" fmla="*/ 442 w 451"/>
                <a:gd name="T1" fmla="*/ 299 h 299"/>
                <a:gd name="T2" fmla="*/ 0 w 451"/>
                <a:gd name="T3" fmla="*/ 27 h 299"/>
                <a:gd name="T4" fmla="*/ 9 w 451"/>
                <a:gd name="T5" fmla="*/ 0 h 299"/>
                <a:gd name="T6" fmla="*/ 451 w 451"/>
                <a:gd name="T7" fmla="*/ 272 h 299"/>
                <a:gd name="T8" fmla="*/ 442 w 451"/>
                <a:gd name="T9" fmla="*/ 299 h 299"/>
              </a:gdLst>
              <a:ahLst/>
              <a:cxnLst>
                <a:cxn ang="0">
                  <a:pos x="T0" y="T1"/>
                </a:cxn>
                <a:cxn ang="0">
                  <a:pos x="T2" y="T3"/>
                </a:cxn>
                <a:cxn ang="0">
                  <a:pos x="T4" y="T5"/>
                </a:cxn>
                <a:cxn ang="0">
                  <a:pos x="T6" y="T7"/>
                </a:cxn>
                <a:cxn ang="0">
                  <a:pos x="T8" y="T9"/>
                </a:cxn>
              </a:cxnLst>
              <a:rect l="0" t="0" r="r" b="b"/>
              <a:pathLst>
                <a:path w="451" h="299">
                  <a:moveTo>
                    <a:pt x="442" y="299"/>
                  </a:moveTo>
                  <a:lnTo>
                    <a:pt x="0" y="27"/>
                  </a:lnTo>
                  <a:lnTo>
                    <a:pt x="9" y="0"/>
                  </a:lnTo>
                  <a:lnTo>
                    <a:pt x="451" y="272"/>
                  </a:lnTo>
                  <a:lnTo>
                    <a:pt x="442" y="299"/>
                  </a:lnTo>
                  <a:close/>
                </a:path>
              </a:pathLst>
            </a:custGeom>
            <a:grpFill/>
            <a:ln>
              <a:noFill/>
            </a:ln>
          </p:spPr>
          <p:txBody>
            <a:bodyPr/>
            <a:lstStyle/>
            <a:p>
              <a:pPr defTabSz="914400" eaLnBrk="1" fontAlgn="auto" hangingPunct="1">
                <a:spcBef>
                  <a:spcPts val="0"/>
                </a:spcBef>
                <a:spcAft>
                  <a:spcPts val="0"/>
                </a:spcAft>
                <a:defRPr/>
              </a:pPr>
              <a:endParaRPr lang="zh-CN" altLang="en-US" dirty="0">
                <a:solidFill>
                  <a:srgbClr val="57341A"/>
                </a:solidFill>
                <a:latin typeface="宋体" panose="02010600030101010101" pitchFamily="2" charset="-122"/>
                <a:ea typeface="宋体" panose="02010600030101010101" pitchFamily="2" charset="-122"/>
              </a:endParaRPr>
            </a:p>
          </p:txBody>
        </p:sp>
        <p:sp>
          <p:nvSpPr>
            <p:cNvPr id="20" name="Freeform 17"/>
            <p:cNvSpPr/>
            <p:nvPr/>
          </p:nvSpPr>
          <p:spPr bwMode="auto">
            <a:xfrm>
              <a:off x="3454400" y="3928995"/>
              <a:ext cx="1049338" cy="538163"/>
            </a:xfrm>
            <a:custGeom>
              <a:avLst/>
              <a:gdLst>
                <a:gd name="T0" fmla="*/ 9 w 749"/>
                <a:gd name="T1" fmla="*/ 389 h 389"/>
                <a:gd name="T2" fmla="*/ 0 w 749"/>
                <a:gd name="T3" fmla="*/ 362 h 389"/>
                <a:gd name="T4" fmla="*/ 740 w 749"/>
                <a:gd name="T5" fmla="*/ 0 h 389"/>
                <a:gd name="T6" fmla="*/ 749 w 749"/>
                <a:gd name="T7" fmla="*/ 27 h 389"/>
                <a:gd name="T8" fmla="*/ 9 w 749"/>
                <a:gd name="T9" fmla="*/ 389 h 389"/>
              </a:gdLst>
              <a:ahLst/>
              <a:cxnLst>
                <a:cxn ang="0">
                  <a:pos x="T0" y="T1"/>
                </a:cxn>
                <a:cxn ang="0">
                  <a:pos x="T2" y="T3"/>
                </a:cxn>
                <a:cxn ang="0">
                  <a:pos x="T4" y="T5"/>
                </a:cxn>
                <a:cxn ang="0">
                  <a:pos x="T6" y="T7"/>
                </a:cxn>
                <a:cxn ang="0">
                  <a:pos x="T8" y="T9"/>
                </a:cxn>
              </a:cxnLst>
              <a:rect l="0" t="0" r="r" b="b"/>
              <a:pathLst>
                <a:path w="749" h="389">
                  <a:moveTo>
                    <a:pt x="9" y="389"/>
                  </a:moveTo>
                  <a:lnTo>
                    <a:pt x="0" y="362"/>
                  </a:lnTo>
                  <a:lnTo>
                    <a:pt x="740" y="0"/>
                  </a:lnTo>
                  <a:lnTo>
                    <a:pt x="749" y="27"/>
                  </a:lnTo>
                  <a:lnTo>
                    <a:pt x="9" y="389"/>
                  </a:lnTo>
                  <a:close/>
                </a:path>
              </a:pathLst>
            </a:custGeom>
            <a:grpFill/>
            <a:ln>
              <a:noFill/>
            </a:ln>
          </p:spPr>
          <p:txBody>
            <a:bodyPr/>
            <a:lstStyle/>
            <a:p>
              <a:pPr defTabSz="914400" eaLnBrk="1" fontAlgn="auto" hangingPunct="1">
                <a:spcBef>
                  <a:spcPts val="0"/>
                </a:spcBef>
                <a:spcAft>
                  <a:spcPts val="0"/>
                </a:spcAft>
                <a:defRPr/>
              </a:pPr>
              <a:endParaRPr lang="zh-CN" altLang="en-US" dirty="0">
                <a:solidFill>
                  <a:srgbClr val="57341A"/>
                </a:solidFill>
                <a:latin typeface="宋体" panose="02010600030101010101" pitchFamily="2" charset="-122"/>
                <a:ea typeface="宋体" panose="02010600030101010101" pitchFamily="2" charset="-122"/>
              </a:endParaRPr>
            </a:p>
          </p:txBody>
        </p:sp>
        <p:sp>
          <p:nvSpPr>
            <p:cNvPr id="21" name="Freeform 18"/>
            <p:cNvSpPr/>
            <p:nvPr/>
          </p:nvSpPr>
          <p:spPr bwMode="auto">
            <a:xfrm>
              <a:off x="4679950" y="3928995"/>
              <a:ext cx="998538" cy="436563"/>
            </a:xfrm>
            <a:custGeom>
              <a:avLst/>
              <a:gdLst>
                <a:gd name="T0" fmla="*/ 704 w 713"/>
                <a:gd name="T1" fmla="*/ 316 h 316"/>
                <a:gd name="T2" fmla="*/ 0 w 713"/>
                <a:gd name="T3" fmla="*/ 18 h 316"/>
                <a:gd name="T4" fmla="*/ 9 w 713"/>
                <a:gd name="T5" fmla="*/ 0 h 316"/>
                <a:gd name="T6" fmla="*/ 713 w 713"/>
                <a:gd name="T7" fmla="*/ 289 h 316"/>
                <a:gd name="T8" fmla="*/ 704 w 713"/>
                <a:gd name="T9" fmla="*/ 316 h 316"/>
              </a:gdLst>
              <a:ahLst/>
              <a:cxnLst>
                <a:cxn ang="0">
                  <a:pos x="T0" y="T1"/>
                </a:cxn>
                <a:cxn ang="0">
                  <a:pos x="T2" y="T3"/>
                </a:cxn>
                <a:cxn ang="0">
                  <a:pos x="T4" y="T5"/>
                </a:cxn>
                <a:cxn ang="0">
                  <a:pos x="T6" y="T7"/>
                </a:cxn>
                <a:cxn ang="0">
                  <a:pos x="T8" y="T9"/>
                </a:cxn>
              </a:cxnLst>
              <a:rect l="0" t="0" r="r" b="b"/>
              <a:pathLst>
                <a:path w="713" h="316">
                  <a:moveTo>
                    <a:pt x="704" y="316"/>
                  </a:moveTo>
                  <a:lnTo>
                    <a:pt x="0" y="18"/>
                  </a:lnTo>
                  <a:lnTo>
                    <a:pt x="9" y="0"/>
                  </a:lnTo>
                  <a:lnTo>
                    <a:pt x="713" y="289"/>
                  </a:lnTo>
                  <a:lnTo>
                    <a:pt x="704" y="316"/>
                  </a:lnTo>
                  <a:close/>
                </a:path>
              </a:pathLst>
            </a:custGeom>
            <a:grpFill/>
            <a:ln>
              <a:noFill/>
            </a:ln>
          </p:spPr>
          <p:txBody>
            <a:bodyPr/>
            <a:lstStyle/>
            <a:p>
              <a:pPr defTabSz="914400" eaLnBrk="1" fontAlgn="auto" hangingPunct="1">
                <a:spcBef>
                  <a:spcPts val="0"/>
                </a:spcBef>
                <a:spcAft>
                  <a:spcPts val="0"/>
                </a:spcAft>
                <a:defRPr/>
              </a:pPr>
              <a:endParaRPr lang="zh-CN" altLang="en-US" dirty="0">
                <a:solidFill>
                  <a:srgbClr val="57341A"/>
                </a:solidFill>
                <a:latin typeface="宋体" panose="02010600030101010101" pitchFamily="2" charset="-122"/>
                <a:ea typeface="宋体" panose="02010600030101010101" pitchFamily="2" charset="-122"/>
              </a:endParaRPr>
            </a:p>
          </p:txBody>
        </p:sp>
        <p:sp>
          <p:nvSpPr>
            <p:cNvPr id="22" name="Freeform 19"/>
            <p:cNvSpPr/>
            <p:nvPr/>
          </p:nvSpPr>
          <p:spPr bwMode="auto">
            <a:xfrm>
              <a:off x="5830888" y="2976495"/>
              <a:ext cx="973137" cy="1314450"/>
            </a:xfrm>
            <a:custGeom>
              <a:avLst/>
              <a:gdLst>
                <a:gd name="T0" fmla="*/ 27 w 695"/>
                <a:gd name="T1" fmla="*/ 950 h 950"/>
                <a:gd name="T2" fmla="*/ 0 w 695"/>
                <a:gd name="T3" fmla="*/ 941 h 950"/>
                <a:gd name="T4" fmla="*/ 677 w 695"/>
                <a:gd name="T5" fmla="*/ 0 h 950"/>
                <a:gd name="T6" fmla="*/ 695 w 695"/>
                <a:gd name="T7" fmla="*/ 18 h 950"/>
                <a:gd name="T8" fmla="*/ 27 w 695"/>
                <a:gd name="T9" fmla="*/ 950 h 950"/>
              </a:gdLst>
              <a:ahLst/>
              <a:cxnLst>
                <a:cxn ang="0">
                  <a:pos x="T0" y="T1"/>
                </a:cxn>
                <a:cxn ang="0">
                  <a:pos x="T2" y="T3"/>
                </a:cxn>
                <a:cxn ang="0">
                  <a:pos x="T4" y="T5"/>
                </a:cxn>
                <a:cxn ang="0">
                  <a:pos x="T6" y="T7"/>
                </a:cxn>
                <a:cxn ang="0">
                  <a:pos x="T8" y="T9"/>
                </a:cxn>
              </a:cxnLst>
              <a:rect l="0" t="0" r="r" b="b"/>
              <a:pathLst>
                <a:path w="695" h="950">
                  <a:moveTo>
                    <a:pt x="27" y="950"/>
                  </a:moveTo>
                  <a:lnTo>
                    <a:pt x="0" y="941"/>
                  </a:lnTo>
                  <a:lnTo>
                    <a:pt x="677" y="0"/>
                  </a:lnTo>
                  <a:lnTo>
                    <a:pt x="695" y="18"/>
                  </a:lnTo>
                  <a:lnTo>
                    <a:pt x="27" y="950"/>
                  </a:lnTo>
                  <a:close/>
                </a:path>
              </a:pathLst>
            </a:custGeom>
            <a:grpFill/>
            <a:ln>
              <a:noFill/>
            </a:ln>
          </p:spPr>
          <p:txBody>
            <a:bodyPr/>
            <a:lstStyle/>
            <a:p>
              <a:pPr defTabSz="914400" eaLnBrk="1" fontAlgn="auto" hangingPunct="1">
                <a:spcBef>
                  <a:spcPts val="0"/>
                </a:spcBef>
                <a:spcAft>
                  <a:spcPts val="0"/>
                </a:spcAft>
                <a:defRPr/>
              </a:pPr>
              <a:endParaRPr lang="zh-CN" altLang="en-US" dirty="0">
                <a:solidFill>
                  <a:srgbClr val="57341A"/>
                </a:solidFill>
                <a:latin typeface="宋体" panose="02010600030101010101" pitchFamily="2" charset="-122"/>
                <a:ea typeface="宋体" panose="02010600030101010101" pitchFamily="2" charset="-122"/>
              </a:endParaRPr>
            </a:p>
          </p:txBody>
        </p:sp>
      </p:grpSp>
      <p:sp>
        <p:nvSpPr>
          <p:cNvPr id="23" name="Freeform 6"/>
          <p:cNvSpPr/>
          <p:nvPr/>
        </p:nvSpPr>
        <p:spPr bwMode="auto">
          <a:xfrm rot="10800000">
            <a:off x="1658938" y="3127375"/>
            <a:ext cx="276225" cy="425450"/>
          </a:xfrm>
          <a:prstGeom prst="triangle">
            <a:avLst>
              <a:gd name="adj" fmla="val 50000"/>
            </a:avLst>
          </a:prstGeom>
          <a:solidFill>
            <a:schemeClr val="accent2"/>
          </a:solidFill>
          <a:ln>
            <a:noFill/>
          </a:ln>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defTabSz="914400" eaLnBrk="1" hangingPunct="1">
              <a:lnSpc>
                <a:spcPct val="100000"/>
              </a:lnSpc>
              <a:spcBef>
                <a:spcPct val="0"/>
              </a:spcBef>
              <a:buFontTx/>
              <a:buNone/>
            </a:pPr>
            <a:endParaRPr lang="zh-CN" altLang="en-US" sz="1800">
              <a:solidFill>
                <a:srgbClr val="FFFFFF"/>
              </a:solidFill>
            </a:endParaRPr>
          </a:p>
        </p:txBody>
      </p:sp>
      <p:grpSp>
        <p:nvGrpSpPr>
          <p:cNvPr id="24" name="组合 23"/>
          <p:cNvGrpSpPr/>
          <p:nvPr/>
        </p:nvGrpSpPr>
        <p:grpSpPr>
          <a:xfrm>
            <a:off x="898525" y="3363845"/>
            <a:ext cx="5905500" cy="1616075"/>
            <a:chOff x="898525" y="3363845"/>
            <a:chExt cx="5905500" cy="1616075"/>
          </a:xfrm>
          <a:solidFill>
            <a:schemeClr val="accent2"/>
          </a:solidFill>
        </p:grpSpPr>
        <p:sp>
          <p:nvSpPr>
            <p:cNvPr id="25" name="Freeform 20"/>
            <p:cNvSpPr>
              <a:spLocks noEditPoints="1"/>
            </p:cNvSpPr>
            <p:nvPr/>
          </p:nvSpPr>
          <p:spPr bwMode="auto">
            <a:xfrm>
              <a:off x="1671638" y="3652770"/>
              <a:ext cx="252412" cy="263525"/>
            </a:xfrm>
            <a:custGeom>
              <a:avLst/>
              <a:gdLst>
                <a:gd name="T0" fmla="*/ 126075 w 20"/>
                <a:gd name="T1" fmla="*/ 262968 h 21"/>
                <a:gd name="T2" fmla="*/ 0 w 20"/>
                <a:gd name="T3" fmla="*/ 137745 h 21"/>
                <a:gd name="T4" fmla="*/ 126075 w 20"/>
                <a:gd name="T5" fmla="*/ 0 h 21"/>
                <a:gd name="T6" fmla="*/ 252150 w 20"/>
                <a:gd name="T7" fmla="*/ 137745 h 21"/>
                <a:gd name="T8" fmla="*/ 126075 w 20"/>
                <a:gd name="T9" fmla="*/ 262968 h 21"/>
                <a:gd name="T10" fmla="*/ 126075 w 20"/>
                <a:gd name="T11" fmla="*/ 62611 h 21"/>
                <a:gd name="T12" fmla="*/ 50430 w 20"/>
                <a:gd name="T13" fmla="*/ 137745 h 21"/>
                <a:gd name="T14" fmla="*/ 126075 w 20"/>
                <a:gd name="T15" fmla="*/ 200357 h 21"/>
                <a:gd name="T16" fmla="*/ 201720 w 20"/>
                <a:gd name="T17" fmla="*/ 137745 h 21"/>
                <a:gd name="T18" fmla="*/ 126075 w 20"/>
                <a:gd name="T19" fmla="*/ 62611 h 21"/>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0" h="21">
                  <a:moveTo>
                    <a:pt x="10" y="21"/>
                  </a:moveTo>
                  <a:cubicBezTo>
                    <a:pt x="5" y="21"/>
                    <a:pt x="0" y="16"/>
                    <a:pt x="0" y="11"/>
                  </a:cubicBezTo>
                  <a:cubicBezTo>
                    <a:pt x="0" y="5"/>
                    <a:pt x="5" y="0"/>
                    <a:pt x="10" y="0"/>
                  </a:cubicBezTo>
                  <a:cubicBezTo>
                    <a:pt x="16" y="0"/>
                    <a:pt x="20" y="5"/>
                    <a:pt x="20" y="11"/>
                  </a:cubicBezTo>
                  <a:cubicBezTo>
                    <a:pt x="20" y="16"/>
                    <a:pt x="16" y="21"/>
                    <a:pt x="10" y="21"/>
                  </a:cubicBezTo>
                  <a:close/>
                  <a:moveTo>
                    <a:pt x="10" y="5"/>
                  </a:moveTo>
                  <a:cubicBezTo>
                    <a:pt x="7" y="5"/>
                    <a:pt x="4" y="7"/>
                    <a:pt x="4" y="11"/>
                  </a:cubicBezTo>
                  <a:cubicBezTo>
                    <a:pt x="4" y="14"/>
                    <a:pt x="7" y="16"/>
                    <a:pt x="10" y="16"/>
                  </a:cubicBezTo>
                  <a:cubicBezTo>
                    <a:pt x="13" y="16"/>
                    <a:pt x="16" y="14"/>
                    <a:pt x="16" y="11"/>
                  </a:cubicBezTo>
                  <a:cubicBezTo>
                    <a:pt x="16" y="7"/>
                    <a:pt x="13" y="5"/>
                    <a:pt x="10" y="5"/>
                  </a:cubicBezTo>
                  <a:close/>
                </a:path>
              </a:pathLst>
            </a:custGeom>
            <a:grpFill/>
            <a:ln>
              <a:noFill/>
            </a:ln>
          </p:spPr>
          <p:txBody>
            <a:bodyPr/>
            <a:lstStyle/>
            <a:p>
              <a:pPr defTabSz="914400" eaLnBrk="1" fontAlgn="auto" hangingPunct="1">
                <a:spcBef>
                  <a:spcPts val="0"/>
                </a:spcBef>
                <a:spcAft>
                  <a:spcPts val="0"/>
                </a:spcAft>
                <a:defRPr/>
              </a:pPr>
              <a:endParaRPr lang="zh-CN" altLang="en-US" dirty="0">
                <a:solidFill>
                  <a:prstClr val="black"/>
                </a:solidFill>
                <a:latin typeface="宋体" panose="02010600030101010101" pitchFamily="2" charset="-122"/>
                <a:ea typeface="宋体" panose="02010600030101010101" pitchFamily="2" charset="-122"/>
              </a:endParaRPr>
            </a:p>
          </p:txBody>
        </p:sp>
        <p:sp>
          <p:nvSpPr>
            <p:cNvPr id="26" name="Freeform 21"/>
            <p:cNvSpPr>
              <a:spLocks noEditPoints="1"/>
            </p:cNvSpPr>
            <p:nvPr/>
          </p:nvSpPr>
          <p:spPr bwMode="auto">
            <a:xfrm>
              <a:off x="2303463" y="4578283"/>
              <a:ext cx="252412" cy="250825"/>
            </a:xfrm>
            <a:custGeom>
              <a:avLst/>
              <a:gdLst>
                <a:gd name="T0" fmla="*/ 126776 w 20"/>
                <a:gd name="T1" fmla="*/ 250512 h 20"/>
                <a:gd name="T2" fmla="*/ 0 w 20"/>
                <a:gd name="T3" fmla="*/ 125256 h 20"/>
                <a:gd name="T4" fmla="*/ 126776 w 20"/>
                <a:gd name="T5" fmla="*/ 0 h 20"/>
                <a:gd name="T6" fmla="*/ 253552 w 20"/>
                <a:gd name="T7" fmla="*/ 125256 h 20"/>
                <a:gd name="T8" fmla="*/ 126776 w 20"/>
                <a:gd name="T9" fmla="*/ 250512 h 20"/>
                <a:gd name="T10" fmla="*/ 126776 w 20"/>
                <a:gd name="T11" fmla="*/ 50102 h 20"/>
                <a:gd name="T12" fmla="*/ 50710 w 20"/>
                <a:gd name="T13" fmla="*/ 125256 h 20"/>
                <a:gd name="T14" fmla="*/ 126776 w 20"/>
                <a:gd name="T15" fmla="*/ 200410 h 20"/>
                <a:gd name="T16" fmla="*/ 202842 w 20"/>
                <a:gd name="T17" fmla="*/ 125256 h 20"/>
                <a:gd name="T18" fmla="*/ 126776 w 20"/>
                <a:gd name="T19" fmla="*/ 50102 h 2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0" h="20">
                  <a:moveTo>
                    <a:pt x="10" y="20"/>
                  </a:moveTo>
                  <a:cubicBezTo>
                    <a:pt x="4" y="20"/>
                    <a:pt x="0" y="15"/>
                    <a:pt x="0" y="10"/>
                  </a:cubicBezTo>
                  <a:cubicBezTo>
                    <a:pt x="0" y="4"/>
                    <a:pt x="4" y="0"/>
                    <a:pt x="10" y="0"/>
                  </a:cubicBezTo>
                  <a:cubicBezTo>
                    <a:pt x="15" y="0"/>
                    <a:pt x="20" y="4"/>
                    <a:pt x="20" y="10"/>
                  </a:cubicBezTo>
                  <a:cubicBezTo>
                    <a:pt x="20" y="15"/>
                    <a:pt x="15" y="20"/>
                    <a:pt x="10" y="20"/>
                  </a:cubicBezTo>
                  <a:close/>
                  <a:moveTo>
                    <a:pt x="10" y="4"/>
                  </a:moveTo>
                  <a:cubicBezTo>
                    <a:pt x="7" y="4"/>
                    <a:pt x="4" y="7"/>
                    <a:pt x="4" y="10"/>
                  </a:cubicBezTo>
                  <a:cubicBezTo>
                    <a:pt x="4" y="13"/>
                    <a:pt x="7" y="16"/>
                    <a:pt x="10" y="16"/>
                  </a:cubicBezTo>
                  <a:cubicBezTo>
                    <a:pt x="13" y="16"/>
                    <a:pt x="16" y="13"/>
                    <a:pt x="16" y="10"/>
                  </a:cubicBezTo>
                  <a:cubicBezTo>
                    <a:pt x="16" y="7"/>
                    <a:pt x="13" y="4"/>
                    <a:pt x="10" y="4"/>
                  </a:cubicBezTo>
                  <a:close/>
                </a:path>
              </a:pathLst>
            </a:custGeom>
            <a:grpFill/>
            <a:ln>
              <a:noFill/>
            </a:ln>
          </p:spPr>
          <p:txBody>
            <a:bodyPr/>
            <a:lstStyle/>
            <a:p>
              <a:pPr defTabSz="914400" eaLnBrk="1" fontAlgn="auto" hangingPunct="1">
                <a:spcBef>
                  <a:spcPts val="0"/>
                </a:spcBef>
                <a:spcAft>
                  <a:spcPts val="0"/>
                </a:spcAft>
                <a:defRPr/>
              </a:pPr>
              <a:endParaRPr lang="zh-CN" altLang="en-US" dirty="0">
                <a:solidFill>
                  <a:prstClr val="black"/>
                </a:solidFill>
                <a:latin typeface="宋体" panose="02010600030101010101" pitchFamily="2" charset="-122"/>
                <a:ea typeface="宋体" panose="02010600030101010101" pitchFamily="2" charset="-122"/>
              </a:endParaRPr>
            </a:p>
          </p:txBody>
        </p:sp>
        <p:sp>
          <p:nvSpPr>
            <p:cNvPr id="27" name="Freeform 22"/>
            <p:cNvSpPr>
              <a:spLocks noEditPoints="1"/>
            </p:cNvSpPr>
            <p:nvPr/>
          </p:nvSpPr>
          <p:spPr bwMode="auto">
            <a:xfrm>
              <a:off x="3187700" y="3363845"/>
              <a:ext cx="252413" cy="250825"/>
            </a:xfrm>
            <a:custGeom>
              <a:avLst/>
              <a:gdLst>
                <a:gd name="T0" fmla="*/ 126075 w 20"/>
                <a:gd name="T1" fmla="*/ 250512 h 20"/>
                <a:gd name="T2" fmla="*/ 0 w 20"/>
                <a:gd name="T3" fmla="*/ 125256 h 20"/>
                <a:gd name="T4" fmla="*/ 126075 w 20"/>
                <a:gd name="T5" fmla="*/ 0 h 20"/>
                <a:gd name="T6" fmla="*/ 252150 w 20"/>
                <a:gd name="T7" fmla="*/ 125256 h 20"/>
                <a:gd name="T8" fmla="*/ 126075 w 20"/>
                <a:gd name="T9" fmla="*/ 250512 h 20"/>
                <a:gd name="T10" fmla="*/ 126075 w 20"/>
                <a:gd name="T11" fmla="*/ 50102 h 20"/>
                <a:gd name="T12" fmla="*/ 50430 w 20"/>
                <a:gd name="T13" fmla="*/ 125256 h 20"/>
                <a:gd name="T14" fmla="*/ 126075 w 20"/>
                <a:gd name="T15" fmla="*/ 200410 h 20"/>
                <a:gd name="T16" fmla="*/ 201720 w 20"/>
                <a:gd name="T17" fmla="*/ 125256 h 20"/>
                <a:gd name="T18" fmla="*/ 126075 w 20"/>
                <a:gd name="T19" fmla="*/ 50102 h 2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0" h="20">
                  <a:moveTo>
                    <a:pt x="10" y="20"/>
                  </a:moveTo>
                  <a:cubicBezTo>
                    <a:pt x="5" y="20"/>
                    <a:pt x="0" y="16"/>
                    <a:pt x="0" y="10"/>
                  </a:cubicBezTo>
                  <a:cubicBezTo>
                    <a:pt x="0" y="4"/>
                    <a:pt x="5" y="0"/>
                    <a:pt x="10" y="0"/>
                  </a:cubicBezTo>
                  <a:cubicBezTo>
                    <a:pt x="16" y="0"/>
                    <a:pt x="20" y="4"/>
                    <a:pt x="20" y="10"/>
                  </a:cubicBezTo>
                  <a:cubicBezTo>
                    <a:pt x="20" y="16"/>
                    <a:pt x="16" y="20"/>
                    <a:pt x="10" y="20"/>
                  </a:cubicBezTo>
                  <a:close/>
                  <a:moveTo>
                    <a:pt x="10" y="4"/>
                  </a:moveTo>
                  <a:cubicBezTo>
                    <a:pt x="7" y="4"/>
                    <a:pt x="4" y="7"/>
                    <a:pt x="4" y="10"/>
                  </a:cubicBezTo>
                  <a:cubicBezTo>
                    <a:pt x="4" y="13"/>
                    <a:pt x="7" y="16"/>
                    <a:pt x="10" y="16"/>
                  </a:cubicBezTo>
                  <a:cubicBezTo>
                    <a:pt x="13" y="16"/>
                    <a:pt x="16" y="13"/>
                    <a:pt x="16" y="10"/>
                  </a:cubicBezTo>
                  <a:cubicBezTo>
                    <a:pt x="16" y="7"/>
                    <a:pt x="13" y="4"/>
                    <a:pt x="10" y="4"/>
                  </a:cubicBezTo>
                  <a:close/>
                </a:path>
              </a:pathLst>
            </a:custGeom>
            <a:grpFill/>
            <a:ln>
              <a:noFill/>
            </a:ln>
          </p:spPr>
          <p:txBody>
            <a:bodyPr/>
            <a:lstStyle/>
            <a:p>
              <a:pPr defTabSz="914400" eaLnBrk="1" fontAlgn="auto" hangingPunct="1">
                <a:spcBef>
                  <a:spcPts val="0"/>
                </a:spcBef>
                <a:spcAft>
                  <a:spcPts val="0"/>
                </a:spcAft>
                <a:defRPr/>
              </a:pPr>
              <a:endParaRPr lang="zh-CN" altLang="en-US" dirty="0">
                <a:solidFill>
                  <a:prstClr val="black"/>
                </a:solidFill>
                <a:latin typeface="宋体" panose="02010600030101010101" pitchFamily="2" charset="-122"/>
                <a:ea typeface="宋体" panose="02010600030101010101" pitchFamily="2" charset="-122"/>
              </a:endParaRPr>
            </a:p>
          </p:txBody>
        </p:sp>
        <p:sp>
          <p:nvSpPr>
            <p:cNvPr id="28" name="Freeform 23"/>
            <p:cNvSpPr>
              <a:spLocks noEditPoints="1"/>
            </p:cNvSpPr>
            <p:nvPr/>
          </p:nvSpPr>
          <p:spPr bwMode="auto">
            <a:xfrm>
              <a:off x="4124325" y="4179820"/>
              <a:ext cx="252413" cy="249238"/>
            </a:xfrm>
            <a:custGeom>
              <a:avLst/>
              <a:gdLst>
                <a:gd name="T0" fmla="*/ 126075 w 20"/>
                <a:gd name="T1" fmla="*/ 250512 h 20"/>
                <a:gd name="T2" fmla="*/ 0 w 20"/>
                <a:gd name="T3" fmla="*/ 125256 h 20"/>
                <a:gd name="T4" fmla="*/ 126075 w 20"/>
                <a:gd name="T5" fmla="*/ 0 h 20"/>
                <a:gd name="T6" fmla="*/ 252150 w 20"/>
                <a:gd name="T7" fmla="*/ 125256 h 20"/>
                <a:gd name="T8" fmla="*/ 126075 w 20"/>
                <a:gd name="T9" fmla="*/ 250512 h 20"/>
                <a:gd name="T10" fmla="*/ 126075 w 20"/>
                <a:gd name="T11" fmla="*/ 50102 h 20"/>
                <a:gd name="T12" fmla="*/ 63038 w 20"/>
                <a:gd name="T13" fmla="*/ 125256 h 20"/>
                <a:gd name="T14" fmla="*/ 126075 w 20"/>
                <a:gd name="T15" fmla="*/ 200410 h 20"/>
                <a:gd name="T16" fmla="*/ 201720 w 20"/>
                <a:gd name="T17" fmla="*/ 125256 h 20"/>
                <a:gd name="T18" fmla="*/ 126075 w 20"/>
                <a:gd name="T19" fmla="*/ 50102 h 2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0" h="20">
                  <a:moveTo>
                    <a:pt x="10" y="20"/>
                  </a:moveTo>
                  <a:cubicBezTo>
                    <a:pt x="5" y="20"/>
                    <a:pt x="0" y="16"/>
                    <a:pt x="0" y="10"/>
                  </a:cubicBezTo>
                  <a:cubicBezTo>
                    <a:pt x="0" y="5"/>
                    <a:pt x="5" y="0"/>
                    <a:pt x="10" y="0"/>
                  </a:cubicBezTo>
                  <a:cubicBezTo>
                    <a:pt x="16" y="0"/>
                    <a:pt x="20" y="5"/>
                    <a:pt x="20" y="10"/>
                  </a:cubicBezTo>
                  <a:cubicBezTo>
                    <a:pt x="20" y="16"/>
                    <a:pt x="16" y="20"/>
                    <a:pt x="10" y="20"/>
                  </a:cubicBezTo>
                  <a:close/>
                  <a:moveTo>
                    <a:pt x="10" y="4"/>
                  </a:moveTo>
                  <a:cubicBezTo>
                    <a:pt x="7" y="4"/>
                    <a:pt x="5" y="7"/>
                    <a:pt x="5" y="10"/>
                  </a:cubicBezTo>
                  <a:cubicBezTo>
                    <a:pt x="5" y="13"/>
                    <a:pt x="7" y="16"/>
                    <a:pt x="10" y="16"/>
                  </a:cubicBezTo>
                  <a:cubicBezTo>
                    <a:pt x="14" y="16"/>
                    <a:pt x="16" y="13"/>
                    <a:pt x="16" y="10"/>
                  </a:cubicBezTo>
                  <a:cubicBezTo>
                    <a:pt x="16" y="7"/>
                    <a:pt x="14" y="4"/>
                    <a:pt x="10" y="4"/>
                  </a:cubicBezTo>
                  <a:close/>
                </a:path>
              </a:pathLst>
            </a:custGeom>
            <a:grpFill/>
            <a:ln>
              <a:noFill/>
            </a:ln>
          </p:spPr>
          <p:txBody>
            <a:bodyPr/>
            <a:lstStyle/>
            <a:p>
              <a:pPr defTabSz="914400" eaLnBrk="1" fontAlgn="auto" hangingPunct="1">
                <a:spcBef>
                  <a:spcPts val="0"/>
                </a:spcBef>
                <a:spcAft>
                  <a:spcPts val="0"/>
                </a:spcAft>
                <a:defRPr/>
              </a:pPr>
              <a:endParaRPr lang="zh-CN" altLang="en-US" dirty="0">
                <a:solidFill>
                  <a:prstClr val="black"/>
                </a:solidFill>
                <a:latin typeface="宋体" panose="02010600030101010101" pitchFamily="2" charset="-122"/>
                <a:ea typeface="宋体" panose="02010600030101010101" pitchFamily="2" charset="-122"/>
              </a:endParaRPr>
            </a:p>
          </p:txBody>
        </p:sp>
        <p:sp>
          <p:nvSpPr>
            <p:cNvPr id="29" name="Freeform 24"/>
            <p:cNvSpPr>
              <a:spLocks noEditPoints="1"/>
            </p:cNvSpPr>
            <p:nvPr/>
          </p:nvSpPr>
          <p:spPr bwMode="auto">
            <a:xfrm>
              <a:off x="5173663" y="3401945"/>
              <a:ext cx="252412" cy="250825"/>
            </a:xfrm>
            <a:custGeom>
              <a:avLst/>
              <a:gdLst>
                <a:gd name="T0" fmla="*/ 126776 w 20"/>
                <a:gd name="T1" fmla="*/ 250512 h 20"/>
                <a:gd name="T2" fmla="*/ 0 w 20"/>
                <a:gd name="T3" fmla="*/ 125256 h 20"/>
                <a:gd name="T4" fmla="*/ 126776 w 20"/>
                <a:gd name="T5" fmla="*/ 0 h 20"/>
                <a:gd name="T6" fmla="*/ 253552 w 20"/>
                <a:gd name="T7" fmla="*/ 125256 h 20"/>
                <a:gd name="T8" fmla="*/ 126776 w 20"/>
                <a:gd name="T9" fmla="*/ 250512 h 20"/>
                <a:gd name="T10" fmla="*/ 126776 w 20"/>
                <a:gd name="T11" fmla="*/ 62628 h 20"/>
                <a:gd name="T12" fmla="*/ 63388 w 20"/>
                <a:gd name="T13" fmla="*/ 125256 h 20"/>
                <a:gd name="T14" fmla="*/ 126776 w 20"/>
                <a:gd name="T15" fmla="*/ 200410 h 20"/>
                <a:gd name="T16" fmla="*/ 202842 w 20"/>
                <a:gd name="T17" fmla="*/ 125256 h 20"/>
                <a:gd name="T18" fmla="*/ 126776 w 20"/>
                <a:gd name="T19" fmla="*/ 62628 h 2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0" h="20">
                  <a:moveTo>
                    <a:pt x="10" y="20"/>
                  </a:moveTo>
                  <a:cubicBezTo>
                    <a:pt x="5" y="20"/>
                    <a:pt x="0" y="16"/>
                    <a:pt x="0" y="10"/>
                  </a:cubicBezTo>
                  <a:cubicBezTo>
                    <a:pt x="0" y="5"/>
                    <a:pt x="5" y="0"/>
                    <a:pt x="10" y="0"/>
                  </a:cubicBezTo>
                  <a:cubicBezTo>
                    <a:pt x="16" y="0"/>
                    <a:pt x="20" y="5"/>
                    <a:pt x="20" y="10"/>
                  </a:cubicBezTo>
                  <a:cubicBezTo>
                    <a:pt x="20" y="16"/>
                    <a:pt x="16" y="20"/>
                    <a:pt x="10" y="20"/>
                  </a:cubicBezTo>
                  <a:close/>
                  <a:moveTo>
                    <a:pt x="10" y="5"/>
                  </a:moveTo>
                  <a:cubicBezTo>
                    <a:pt x="7" y="5"/>
                    <a:pt x="5" y="7"/>
                    <a:pt x="5" y="10"/>
                  </a:cubicBezTo>
                  <a:cubicBezTo>
                    <a:pt x="5" y="14"/>
                    <a:pt x="7" y="16"/>
                    <a:pt x="10" y="16"/>
                  </a:cubicBezTo>
                  <a:cubicBezTo>
                    <a:pt x="14" y="16"/>
                    <a:pt x="16" y="14"/>
                    <a:pt x="16" y="10"/>
                  </a:cubicBezTo>
                  <a:cubicBezTo>
                    <a:pt x="16" y="7"/>
                    <a:pt x="14" y="5"/>
                    <a:pt x="10" y="5"/>
                  </a:cubicBezTo>
                  <a:close/>
                </a:path>
              </a:pathLst>
            </a:custGeom>
            <a:grpFill/>
            <a:ln>
              <a:noFill/>
            </a:ln>
          </p:spPr>
          <p:txBody>
            <a:bodyPr/>
            <a:lstStyle/>
            <a:p>
              <a:pPr defTabSz="914400" eaLnBrk="1" fontAlgn="auto" hangingPunct="1">
                <a:spcBef>
                  <a:spcPts val="0"/>
                </a:spcBef>
                <a:spcAft>
                  <a:spcPts val="0"/>
                </a:spcAft>
                <a:defRPr/>
              </a:pPr>
              <a:endParaRPr lang="zh-CN" altLang="en-US" dirty="0">
                <a:solidFill>
                  <a:prstClr val="black"/>
                </a:solidFill>
                <a:latin typeface="宋体" panose="02010600030101010101" pitchFamily="2" charset="-122"/>
                <a:ea typeface="宋体" panose="02010600030101010101" pitchFamily="2" charset="-122"/>
              </a:endParaRPr>
            </a:p>
          </p:txBody>
        </p:sp>
        <p:sp>
          <p:nvSpPr>
            <p:cNvPr id="30" name="Freeform 25"/>
            <p:cNvSpPr>
              <a:spLocks noEditPoints="1"/>
            </p:cNvSpPr>
            <p:nvPr/>
          </p:nvSpPr>
          <p:spPr bwMode="auto">
            <a:xfrm>
              <a:off x="6551613" y="3752783"/>
              <a:ext cx="252412" cy="250825"/>
            </a:xfrm>
            <a:custGeom>
              <a:avLst/>
              <a:gdLst>
                <a:gd name="T0" fmla="*/ 126075 w 20"/>
                <a:gd name="T1" fmla="*/ 250512 h 20"/>
                <a:gd name="T2" fmla="*/ 0 w 20"/>
                <a:gd name="T3" fmla="*/ 125256 h 20"/>
                <a:gd name="T4" fmla="*/ 126075 w 20"/>
                <a:gd name="T5" fmla="*/ 0 h 20"/>
                <a:gd name="T6" fmla="*/ 252150 w 20"/>
                <a:gd name="T7" fmla="*/ 125256 h 20"/>
                <a:gd name="T8" fmla="*/ 126075 w 20"/>
                <a:gd name="T9" fmla="*/ 250512 h 20"/>
                <a:gd name="T10" fmla="*/ 126075 w 20"/>
                <a:gd name="T11" fmla="*/ 50102 h 20"/>
                <a:gd name="T12" fmla="*/ 50430 w 20"/>
                <a:gd name="T13" fmla="*/ 125256 h 20"/>
                <a:gd name="T14" fmla="*/ 126075 w 20"/>
                <a:gd name="T15" fmla="*/ 200410 h 20"/>
                <a:gd name="T16" fmla="*/ 201720 w 20"/>
                <a:gd name="T17" fmla="*/ 125256 h 20"/>
                <a:gd name="T18" fmla="*/ 126075 w 20"/>
                <a:gd name="T19" fmla="*/ 50102 h 2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0" h="20">
                  <a:moveTo>
                    <a:pt x="10" y="20"/>
                  </a:moveTo>
                  <a:cubicBezTo>
                    <a:pt x="4" y="20"/>
                    <a:pt x="0" y="15"/>
                    <a:pt x="0" y="10"/>
                  </a:cubicBezTo>
                  <a:cubicBezTo>
                    <a:pt x="0" y="4"/>
                    <a:pt x="4" y="0"/>
                    <a:pt x="10" y="0"/>
                  </a:cubicBezTo>
                  <a:cubicBezTo>
                    <a:pt x="16" y="0"/>
                    <a:pt x="20" y="4"/>
                    <a:pt x="20" y="10"/>
                  </a:cubicBezTo>
                  <a:cubicBezTo>
                    <a:pt x="20" y="15"/>
                    <a:pt x="16" y="20"/>
                    <a:pt x="10" y="20"/>
                  </a:cubicBezTo>
                  <a:close/>
                  <a:moveTo>
                    <a:pt x="10" y="4"/>
                  </a:moveTo>
                  <a:cubicBezTo>
                    <a:pt x="7" y="4"/>
                    <a:pt x="4" y="7"/>
                    <a:pt x="4" y="10"/>
                  </a:cubicBezTo>
                  <a:cubicBezTo>
                    <a:pt x="4" y="13"/>
                    <a:pt x="7" y="16"/>
                    <a:pt x="10" y="16"/>
                  </a:cubicBezTo>
                  <a:cubicBezTo>
                    <a:pt x="13" y="16"/>
                    <a:pt x="16" y="13"/>
                    <a:pt x="16" y="10"/>
                  </a:cubicBezTo>
                  <a:cubicBezTo>
                    <a:pt x="16" y="7"/>
                    <a:pt x="13" y="4"/>
                    <a:pt x="10" y="4"/>
                  </a:cubicBezTo>
                  <a:close/>
                </a:path>
              </a:pathLst>
            </a:custGeom>
            <a:grpFill/>
            <a:ln>
              <a:noFill/>
            </a:ln>
          </p:spPr>
          <p:txBody>
            <a:bodyPr/>
            <a:lstStyle/>
            <a:p>
              <a:pPr defTabSz="914400" eaLnBrk="1" fontAlgn="auto" hangingPunct="1">
                <a:spcBef>
                  <a:spcPts val="0"/>
                </a:spcBef>
                <a:spcAft>
                  <a:spcPts val="0"/>
                </a:spcAft>
                <a:defRPr/>
              </a:pPr>
              <a:endParaRPr lang="zh-CN" altLang="en-US" dirty="0">
                <a:solidFill>
                  <a:prstClr val="black"/>
                </a:solidFill>
                <a:latin typeface="宋体" panose="02010600030101010101" pitchFamily="2" charset="-122"/>
                <a:ea typeface="宋体" panose="02010600030101010101" pitchFamily="2" charset="-122"/>
              </a:endParaRPr>
            </a:p>
          </p:txBody>
        </p:sp>
        <p:sp>
          <p:nvSpPr>
            <p:cNvPr id="31" name="Freeform 26"/>
            <p:cNvSpPr/>
            <p:nvPr/>
          </p:nvSpPr>
          <p:spPr bwMode="auto">
            <a:xfrm>
              <a:off x="898525" y="3852795"/>
              <a:ext cx="847725" cy="1127125"/>
            </a:xfrm>
            <a:custGeom>
              <a:avLst/>
              <a:gdLst>
                <a:gd name="T0" fmla="*/ 37823 w 605"/>
                <a:gd name="T1" fmla="*/ 1127996 h 815"/>
                <a:gd name="T2" fmla="*/ 0 w 605"/>
                <a:gd name="T3" fmla="*/ 1103083 h 815"/>
                <a:gd name="T4" fmla="*/ 822291 w 605"/>
                <a:gd name="T5" fmla="*/ 0 h 815"/>
                <a:gd name="T6" fmla="*/ 847506 w 605"/>
                <a:gd name="T7" fmla="*/ 24913 h 815"/>
                <a:gd name="T8" fmla="*/ 37823 w 605"/>
                <a:gd name="T9" fmla="*/ 1127996 h 81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05" h="815">
                  <a:moveTo>
                    <a:pt x="27" y="815"/>
                  </a:moveTo>
                  <a:lnTo>
                    <a:pt x="0" y="797"/>
                  </a:lnTo>
                  <a:lnTo>
                    <a:pt x="587" y="0"/>
                  </a:lnTo>
                  <a:lnTo>
                    <a:pt x="605" y="18"/>
                  </a:lnTo>
                  <a:lnTo>
                    <a:pt x="27" y="815"/>
                  </a:lnTo>
                  <a:close/>
                </a:path>
              </a:pathLst>
            </a:custGeom>
            <a:grpFill/>
            <a:ln>
              <a:noFill/>
            </a:ln>
          </p:spPr>
          <p:txBody>
            <a:bodyPr/>
            <a:lstStyle/>
            <a:p>
              <a:pPr defTabSz="914400" eaLnBrk="1" fontAlgn="auto" hangingPunct="1">
                <a:spcBef>
                  <a:spcPts val="0"/>
                </a:spcBef>
                <a:spcAft>
                  <a:spcPts val="0"/>
                </a:spcAft>
                <a:defRPr/>
              </a:pPr>
              <a:endParaRPr lang="zh-CN" altLang="en-US" dirty="0">
                <a:solidFill>
                  <a:prstClr val="black"/>
                </a:solidFill>
                <a:latin typeface="宋体" panose="02010600030101010101" pitchFamily="2" charset="-122"/>
                <a:ea typeface="宋体" panose="02010600030101010101" pitchFamily="2" charset="-122"/>
              </a:endParaRPr>
            </a:p>
          </p:txBody>
        </p:sp>
        <p:sp>
          <p:nvSpPr>
            <p:cNvPr id="32" name="Freeform 27"/>
            <p:cNvSpPr/>
            <p:nvPr/>
          </p:nvSpPr>
          <p:spPr bwMode="auto">
            <a:xfrm>
              <a:off x="1873250" y="3814695"/>
              <a:ext cx="504825" cy="827088"/>
            </a:xfrm>
            <a:custGeom>
              <a:avLst/>
              <a:gdLst>
                <a:gd name="T0" fmla="*/ 467879 w 361"/>
                <a:gd name="T1" fmla="*/ 826275 h 597"/>
                <a:gd name="T2" fmla="*/ 0 w 361"/>
                <a:gd name="T3" fmla="*/ 24913 h 597"/>
                <a:gd name="T4" fmla="*/ 37823 w 361"/>
                <a:gd name="T5" fmla="*/ 0 h 597"/>
                <a:gd name="T6" fmla="*/ 505702 w 361"/>
                <a:gd name="T7" fmla="*/ 813819 h 597"/>
                <a:gd name="T8" fmla="*/ 467879 w 361"/>
                <a:gd name="T9" fmla="*/ 826275 h 59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61" h="597">
                  <a:moveTo>
                    <a:pt x="334" y="597"/>
                  </a:moveTo>
                  <a:lnTo>
                    <a:pt x="0" y="18"/>
                  </a:lnTo>
                  <a:lnTo>
                    <a:pt x="27" y="0"/>
                  </a:lnTo>
                  <a:lnTo>
                    <a:pt x="361" y="588"/>
                  </a:lnTo>
                  <a:lnTo>
                    <a:pt x="334" y="597"/>
                  </a:lnTo>
                  <a:close/>
                </a:path>
              </a:pathLst>
            </a:custGeom>
            <a:grpFill/>
            <a:ln>
              <a:noFill/>
            </a:ln>
          </p:spPr>
          <p:txBody>
            <a:bodyPr/>
            <a:lstStyle/>
            <a:p>
              <a:pPr defTabSz="914400" eaLnBrk="1" fontAlgn="auto" hangingPunct="1">
                <a:spcBef>
                  <a:spcPts val="0"/>
                </a:spcBef>
                <a:spcAft>
                  <a:spcPts val="0"/>
                </a:spcAft>
                <a:defRPr/>
              </a:pPr>
              <a:endParaRPr lang="zh-CN" altLang="en-US" dirty="0">
                <a:solidFill>
                  <a:prstClr val="black"/>
                </a:solidFill>
                <a:latin typeface="宋体" panose="02010600030101010101" pitchFamily="2" charset="-122"/>
                <a:ea typeface="宋体" panose="02010600030101010101" pitchFamily="2" charset="-122"/>
              </a:endParaRPr>
            </a:p>
          </p:txBody>
        </p:sp>
        <p:sp>
          <p:nvSpPr>
            <p:cNvPr id="33" name="Freeform 28"/>
            <p:cNvSpPr/>
            <p:nvPr/>
          </p:nvSpPr>
          <p:spPr bwMode="auto">
            <a:xfrm>
              <a:off x="2493963" y="3552758"/>
              <a:ext cx="795337" cy="1101725"/>
            </a:xfrm>
            <a:custGeom>
              <a:avLst/>
              <a:gdLst>
                <a:gd name="T0" fmla="*/ 25215 w 568"/>
                <a:gd name="T1" fmla="*/ 1101699 h 796"/>
                <a:gd name="T2" fmla="*/ 0 w 568"/>
                <a:gd name="T3" fmla="*/ 1076786 h 796"/>
                <a:gd name="T4" fmla="*/ 757852 w 568"/>
                <a:gd name="T5" fmla="*/ 0 h 796"/>
                <a:gd name="T6" fmla="*/ 795675 w 568"/>
                <a:gd name="T7" fmla="*/ 24913 h 796"/>
                <a:gd name="T8" fmla="*/ 25215 w 568"/>
                <a:gd name="T9" fmla="*/ 1101699 h 79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568" h="796">
                  <a:moveTo>
                    <a:pt x="18" y="796"/>
                  </a:moveTo>
                  <a:lnTo>
                    <a:pt x="0" y="778"/>
                  </a:lnTo>
                  <a:lnTo>
                    <a:pt x="541" y="0"/>
                  </a:lnTo>
                  <a:lnTo>
                    <a:pt x="568" y="18"/>
                  </a:lnTo>
                  <a:lnTo>
                    <a:pt x="18" y="796"/>
                  </a:lnTo>
                  <a:close/>
                </a:path>
              </a:pathLst>
            </a:custGeom>
            <a:grpFill/>
            <a:ln>
              <a:noFill/>
            </a:ln>
          </p:spPr>
          <p:txBody>
            <a:bodyPr/>
            <a:lstStyle/>
            <a:p>
              <a:pPr defTabSz="914400" eaLnBrk="1" fontAlgn="auto" hangingPunct="1">
                <a:spcBef>
                  <a:spcPts val="0"/>
                </a:spcBef>
                <a:spcAft>
                  <a:spcPts val="0"/>
                </a:spcAft>
                <a:defRPr/>
              </a:pPr>
              <a:endParaRPr lang="zh-CN" altLang="en-US" dirty="0">
                <a:solidFill>
                  <a:prstClr val="black"/>
                </a:solidFill>
                <a:latin typeface="宋体" panose="02010600030101010101" pitchFamily="2" charset="-122"/>
                <a:ea typeface="宋体" panose="02010600030101010101" pitchFamily="2" charset="-122"/>
              </a:endParaRPr>
            </a:p>
          </p:txBody>
        </p:sp>
        <p:sp>
          <p:nvSpPr>
            <p:cNvPr id="34" name="Freeform 29"/>
            <p:cNvSpPr/>
            <p:nvPr/>
          </p:nvSpPr>
          <p:spPr bwMode="auto">
            <a:xfrm>
              <a:off x="3376613" y="3552758"/>
              <a:ext cx="811212" cy="688975"/>
            </a:xfrm>
            <a:custGeom>
              <a:avLst/>
              <a:gdLst>
                <a:gd name="T0" fmla="*/ 784468 w 578"/>
                <a:gd name="T1" fmla="*/ 689254 h 498"/>
                <a:gd name="T2" fmla="*/ 0 w 578"/>
                <a:gd name="T3" fmla="*/ 24913 h 498"/>
                <a:gd name="T4" fmla="*/ 25215 w 578"/>
                <a:gd name="T5" fmla="*/ 0 h 498"/>
                <a:gd name="T6" fmla="*/ 809683 w 578"/>
                <a:gd name="T7" fmla="*/ 664341 h 498"/>
                <a:gd name="T8" fmla="*/ 784468 w 578"/>
                <a:gd name="T9" fmla="*/ 689254 h 49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578" h="498">
                  <a:moveTo>
                    <a:pt x="560" y="498"/>
                  </a:moveTo>
                  <a:lnTo>
                    <a:pt x="0" y="18"/>
                  </a:lnTo>
                  <a:lnTo>
                    <a:pt x="18" y="0"/>
                  </a:lnTo>
                  <a:lnTo>
                    <a:pt x="578" y="480"/>
                  </a:lnTo>
                  <a:lnTo>
                    <a:pt x="560" y="498"/>
                  </a:lnTo>
                  <a:close/>
                </a:path>
              </a:pathLst>
            </a:custGeom>
            <a:grpFill/>
            <a:ln>
              <a:noFill/>
            </a:ln>
          </p:spPr>
          <p:txBody>
            <a:bodyPr/>
            <a:lstStyle/>
            <a:p>
              <a:pPr defTabSz="914400" eaLnBrk="1" fontAlgn="auto" hangingPunct="1">
                <a:spcBef>
                  <a:spcPts val="0"/>
                </a:spcBef>
                <a:spcAft>
                  <a:spcPts val="0"/>
                </a:spcAft>
                <a:defRPr/>
              </a:pPr>
              <a:endParaRPr lang="zh-CN" altLang="en-US" dirty="0">
                <a:solidFill>
                  <a:prstClr val="black"/>
                </a:solidFill>
                <a:latin typeface="宋体" panose="02010600030101010101" pitchFamily="2" charset="-122"/>
                <a:ea typeface="宋体" panose="02010600030101010101" pitchFamily="2" charset="-122"/>
              </a:endParaRPr>
            </a:p>
          </p:txBody>
        </p:sp>
        <p:sp>
          <p:nvSpPr>
            <p:cNvPr id="35" name="Freeform 30"/>
            <p:cNvSpPr/>
            <p:nvPr/>
          </p:nvSpPr>
          <p:spPr bwMode="auto">
            <a:xfrm>
              <a:off x="4338638" y="3589270"/>
              <a:ext cx="909637" cy="714375"/>
            </a:xfrm>
            <a:custGeom>
              <a:avLst/>
              <a:gdLst>
                <a:gd name="T0" fmla="*/ 25215 w 650"/>
                <a:gd name="T1" fmla="*/ 714167 h 516"/>
                <a:gd name="T2" fmla="*/ 0 w 650"/>
                <a:gd name="T3" fmla="*/ 676798 h 516"/>
                <a:gd name="T4" fmla="*/ 885328 w 650"/>
                <a:gd name="T5" fmla="*/ 0 h 516"/>
                <a:gd name="T6" fmla="*/ 910543 w 650"/>
                <a:gd name="T7" fmla="*/ 37369 h 516"/>
                <a:gd name="T8" fmla="*/ 25215 w 650"/>
                <a:gd name="T9" fmla="*/ 714167 h 51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50" h="516">
                  <a:moveTo>
                    <a:pt x="18" y="516"/>
                  </a:moveTo>
                  <a:lnTo>
                    <a:pt x="0" y="489"/>
                  </a:lnTo>
                  <a:lnTo>
                    <a:pt x="632" y="0"/>
                  </a:lnTo>
                  <a:lnTo>
                    <a:pt x="650" y="27"/>
                  </a:lnTo>
                  <a:lnTo>
                    <a:pt x="18" y="516"/>
                  </a:lnTo>
                  <a:close/>
                </a:path>
              </a:pathLst>
            </a:custGeom>
            <a:grpFill/>
            <a:ln>
              <a:noFill/>
            </a:ln>
          </p:spPr>
          <p:txBody>
            <a:bodyPr/>
            <a:lstStyle/>
            <a:p>
              <a:pPr defTabSz="914400" eaLnBrk="1" fontAlgn="auto" hangingPunct="1">
                <a:spcBef>
                  <a:spcPts val="0"/>
                </a:spcBef>
                <a:spcAft>
                  <a:spcPts val="0"/>
                </a:spcAft>
                <a:defRPr/>
              </a:pPr>
              <a:endParaRPr lang="zh-CN" altLang="en-US" dirty="0">
                <a:solidFill>
                  <a:prstClr val="black"/>
                </a:solidFill>
                <a:latin typeface="宋体" panose="02010600030101010101" pitchFamily="2" charset="-122"/>
                <a:ea typeface="宋体" panose="02010600030101010101" pitchFamily="2" charset="-122"/>
              </a:endParaRPr>
            </a:p>
          </p:txBody>
        </p:sp>
        <p:sp>
          <p:nvSpPr>
            <p:cNvPr id="36" name="Freeform 31"/>
            <p:cNvSpPr/>
            <p:nvPr/>
          </p:nvSpPr>
          <p:spPr bwMode="auto">
            <a:xfrm>
              <a:off x="5402263" y="3527358"/>
              <a:ext cx="1187450" cy="349250"/>
            </a:xfrm>
            <a:custGeom>
              <a:avLst/>
              <a:gdLst>
                <a:gd name="T0" fmla="*/ 1175301 w 848"/>
                <a:gd name="T1" fmla="*/ 350164 h 253"/>
                <a:gd name="T2" fmla="*/ 0 w 848"/>
                <a:gd name="T3" fmla="*/ 37369 h 253"/>
                <a:gd name="T4" fmla="*/ 12608 w 848"/>
                <a:gd name="T5" fmla="*/ 0 h 253"/>
                <a:gd name="T6" fmla="*/ 1187909 w 848"/>
                <a:gd name="T7" fmla="*/ 312795 h 253"/>
                <a:gd name="T8" fmla="*/ 1175301 w 848"/>
                <a:gd name="T9" fmla="*/ 350164 h 25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48" h="253">
                  <a:moveTo>
                    <a:pt x="839" y="253"/>
                  </a:moveTo>
                  <a:lnTo>
                    <a:pt x="0" y="27"/>
                  </a:lnTo>
                  <a:lnTo>
                    <a:pt x="9" y="0"/>
                  </a:lnTo>
                  <a:lnTo>
                    <a:pt x="848" y="226"/>
                  </a:lnTo>
                  <a:lnTo>
                    <a:pt x="839" y="253"/>
                  </a:lnTo>
                  <a:close/>
                </a:path>
              </a:pathLst>
            </a:custGeom>
            <a:grpFill/>
            <a:ln>
              <a:noFill/>
            </a:ln>
          </p:spPr>
          <p:txBody>
            <a:bodyPr/>
            <a:lstStyle/>
            <a:p>
              <a:pPr defTabSz="914400" eaLnBrk="1" fontAlgn="auto" hangingPunct="1">
                <a:spcBef>
                  <a:spcPts val="0"/>
                </a:spcBef>
                <a:spcAft>
                  <a:spcPts val="0"/>
                </a:spcAft>
                <a:defRPr/>
              </a:pPr>
              <a:endParaRPr lang="zh-CN" altLang="en-US" dirty="0">
                <a:solidFill>
                  <a:prstClr val="black"/>
                </a:solidFill>
                <a:latin typeface="宋体" panose="02010600030101010101" pitchFamily="2" charset="-122"/>
                <a:ea typeface="宋体" panose="02010600030101010101" pitchFamily="2" charset="-122"/>
              </a:endParaRPr>
            </a:p>
          </p:txBody>
        </p:sp>
      </p:grpSp>
      <p:sp>
        <p:nvSpPr>
          <p:cNvPr id="37" name="Freeform 7"/>
          <p:cNvSpPr/>
          <p:nvPr/>
        </p:nvSpPr>
        <p:spPr bwMode="auto">
          <a:xfrm rot="10800000">
            <a:off x="3087688" y="2487613"/>
            <a:ext cx="277812" cy="438150"/>
          </a:xfrm>
          <a:prstGeom prst="triangle">
            <a:avLst>
              <a:gd name="adj" fmla="val 50000"/>
            </a:avLst>
          </a:prstGeom>
          <a:solidFill>
            <a:schemeClr val="accent3"/>
          </a:solidFill>
          <a:ln>
            <a:noFill/>
          </a:ln>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defTabSz="914400" eaLnBrk="1" hangingPunct="1">
              <a:lnSpc>
                <a:spcPct val="100000"/>
              </a:lnSpc>
              <a:spcBef>
                <a:spcPct val="0"/>
              </a:spcBef>
              <a:buFontTx/>
              <a:buNone/>
            </a:pPr>
            <a:endParaRPr lang="zh-CN" altLang="en-US" sz="1800">
              <a:solidFill>
                <a:srgbClr val="FFFFFF"/>
              </a:solidFill>
            </a:endParaRPr>
          </a:p>
        </p:txBody>
      </p:sp>
      <p:grpSp>
        <p:nvGrpSpPr>
          <p:cNvPr id="38" name="组合 37"/>
          <p:cNvGrpSpPr/>
          <p:nvPr/>
        </p:nvGrpSpPr>
        <p:grpSpPr>
          <a:xfrm>
            <a:off x="923925" y="3001895"/>
            <a:ext cx="6551613" cy="2178050"/>
            <a:chOff x="923925" y="3001895"/>
            <a:chExt cx="6551613" cy="2178050"/>
          </a:xfrm>
          <a:solidFill>
            <a:schemeClr val="accent3"/>
          </a:solidFill>
        </p:grpSpPr>
        <p:sp>
          <p:nvSpPr>
            <p:cNvPr id="39" name="Freeform 32"/>
            <p:cNvSpPr>
              <a:spLocks noEditPoints="1"/>
            </p:cNvSpPr>
            <p:nvPr/>
          </p:nvSpPr>
          <p:spPr bwMode="auto">
            <a:xfrm>
              <a:off x="3074988" y="3001895"/>
              <a:ext cx="265112" cy="249238"/>
            </a:xfrm>
            <a:custGeom>
              <a:avLst/>
              <a:gdLst>
                <a:gd name="T0" fmla="*/ 126075 w 21"/>
                <a:gd name="T1" fmla="*/ 250512 h 20"/>
                <a:gd name="T2" fmla="*/ 0 w 21"/>
                <a:gd name="T3" fmla="*/ 125256 h 20"/>
                <a:gd name="T4" fmla="*/ 126075 w 21"/>
                <a:gd name="T5" fmla="*/ 0 h 20"/>
                <a:gd name="T6" fmla="*/ 264758 w 21"/>
                <a:gd name="T7" fmla="*/ 125256 h 20"/>
                <a:gd name="T8" fmla="*/ 126075 w 21"/>
                <a:gd name="T9" fmla="*/ 250512 h 20"/>
                <a:gd name="T10" fmla="*/ 126075 w 21"/>
                <a:gd name="T11" fmla="*/ 50102 h 20"/>
                <a:gd name="T12" fmla="*/ 63038 w 21"/>
                <a:gd name="T13" fmla="*/ 125256 h 20"/>
                <a:gd name="T14" fmla="*/ 126075 w 21"/>
                <a:gd name="T15" fmla="*/ 200410 h 20"/>
                <a:gd name="T16" fmla="*/ 201720 w 21"/>
                <a:gd name="T17" fmla="*/ 125256 h 20"/>
                <a:gd name="T18" fmla="*/ 126075 w 21"/>
                <a:gd name="T19" fmla="*/ 50102 h 2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1" h="20">
                  <a:moveTo>
                    <a:pt x="10" y="20"/>
                  </a:moveTo>
                  <a:cubicBezTo>
                    <a:pt x="5" y="20"/>
                    <a:pt x="0" y="15"/>
                    <a:pt x="0" y="10"/>
                  </a:cubicBezTo>
                  <a:cubicBezTo>
                    <a:pt x="0" y="4"/>
                    <a:pt x="5" y="0"/>
                    <a:pt x="10" y="0"/>
                  </a:cubicBezTo>
                  <a:cubicBezTo>
                    <a:pt x="16" y="0"/>
                    <a:pt x="21" y="4"/>
                    <a:pt x="21" y="10"/>
                  </a:cubicBezTo>
                  <a:cubicBezTo>
                    <a:pt x="21" y="15"/>
                    <a:pt x="16" y="20"/>
                    <a:pt x="10" y="20"/>
                  </a:cubicBezTo>
                  <a:close/>
                  <a:moveTo>
                    <a:pt x="10" y="4"/>
                  </a:moveTo>
                  <a:cubicBezTo>
                    <a:pt x="7" y="4"/>
                    <a:pt x="5" y="7"/>
                    <a:pt x="5" y="10"/>
                  </a:cubicBezTo>
                  <a:cubicBezTo>
                    <a:pt x="5" y="13"/>
                    <a:pt x="7" y="16"/>
                    <a:pt x="10" y="16"/>
                  </a:cubicBezTo>
                  <a:cubicBezTo>
                    <a:pt x="14" y="16"/>
                    <a:pt x="16" y="13"/>
                    <a:pt x="16" y="10"/>
                  </a:cubicBezTo>
                  <a:cubicBezTo>
                    <a:pt x="16" y="7"/>
                    <a:pt x="14" y="4"/>
                    <a:pt x="10" y="4"/>
                  </a:cubicBezTo>
                  <a:close/>
                </a:path>
              </a:pathLst>
            </a:custGeom>
            <a:grpFill/>
            <a:ln>
              <a:noFill/>
            </a:ln>
          </p:spPr>
          <p:txBody>
            <a:bodyPr/>
            <a:lstStyle/>
            <a:p>
              <a:pPr defTabSz="914400" eaLnBrk="1" fontAlgn="auto" hangingPunct="1">
                <a:spcBef>
                  <a:spcPts val="0"/>
                </a:spcBef>
                <a:spcAft>
                  <a:spcPts val="0"/>
                </a:spcAft>
                <a:defRPr/>
              </a:pPr>
              <a:endParaRPr lang="zh-CN" altLang="en-US" dirty="0">
                <a:solidFill>
                  <a:prstClr val="black"/>
                </a:solidFill>
                <a:latin typeface="宋体" panose="02010600030101010101" pitchFamily="2" charset="-122"/>
                <a:ea typeface="宋体" panose="02010600030101010101" pitchFamily="2" charset="-122"/>
              </a:endParaRPr>
            </a:p>
          </p:txBody>
        </p:sp>
        <p:sp>
          <p:nvSpPr>
            <p:cNvPr id="40" name="Freeform 33"/>
            <p:cNvSpPr>
              <a:spLocks noEditPoints="1"/>
            </p:cNvSpPr>
            <p:nvPr/>
          </p:nvSpPr>
          <p:spPr bwMode="auto">
            <a:xfrm>
              <a:off x="2138363" y="3678170"/>
              <a:ext cx="252412" cy="250825"/>
            </a:xfrm>
            <a:custGeom>
              <a:avLst/>
              <a:gdLst>
                <a:gd name="T0" fmla="*/ 126075 w 20"/>
                <a:gd name="T1" fmla="*/ 250512 h 20"/>
                <a:gd name="T2" fmla="*/ 0 w 20"/>
                <a:gd name="T3" fmla="*/ 125256 h 20"/>
                <a:gd name="T4" fmla="*/ 126075 w 20"/>
                <a:gd name="T5" fmla="*/ 0 h 20"/>
                <a:gd name="T6" fmla="*/ 252150 w 20"/>
                <a:gd name="T7" fmla="*/ 125256 h 20"/>
                <a:gd name="T8" fmla="*/ 126075 w 20"/>
                <a:gd name="T9" fmla="*/ 250512 h 20"/>
                <a:gd name="T10" fmla="*/ 126075 w 20"/>
                <a:gd name="T11" fmla="*/ 50102 h 20"/>
                <a:gd name="T12" fmla="*/ 63038 w 20"/>
                <a:gd name="T13" fmla="*/ 125256 h 20"/>
                <a:gd name="T14" fmla="*/ 126075 w 20"/>
                <a:gd name="T15" fmla="*/ 187884 h 20"/>
                <a:gd name="T16" fmla="*/ 201720 w 20"/>
                <a:gd name="T17" fmla="*/ 125256 h 20"/>
                <a:gd name="T18" fmla="*/ 126075 w 20"/>
                <a:gd name="T19" fmla="*/ 50102 h 2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0" h="20">
                  <a:moveTo>
                    <a:pt x="10" y="20"/>
                  </a:moveTo>
                  <a:cubicBezTo>
                    <a:pt x="5" y="20"/>
                    <a:pt x="0" y="15"/>
                    <a:pt x="0" y="10"/>
                  </a:cubicBezTo>
                  <a:cubicBezTo>
                    <a:pt x="0" y="4"/>
                    <a:pt x="5" y="0"/>
                    <a:pt x="10" y="0"/>
                  </a:cubicBezTo>
                  <a:cubicBezTo>
                    <a:pt x="16" y="0"/>
                    <a:pt x="20" y="4"/>
                    <a:pt x="20" y="10"/>
                  </a:cubicBezTo>
                  <a:cubicBezTo>
                    <a:pt x="20" y="15"/>
                    <a:pt x="16" y="20"/>
                    <a:pt x="10" y="20"/>
                  </a:cubicBezTo>
                  <a:close/>
                  <a:moveTo>
                    <a:pt x="10" y="4"/>
                  </a:moveTo>
                  <a:cubicBezTo>
                    <a:pt x="7" y="4"/>
                    <a:pt x="5" y="6"/>
                    <a:pt x="5" y="10"/>
                  </a:cubicBezTo>
                  <a:cubicBezTo>
                    <a:pt x="5" y="13"/>
                    <a:pt x="7" y="15"/>
                    <a:pt x="10" y="15"/>
                  </a:cubicBezTo>
                  <a:cubicBezTo>
                    <a:pt x="13" y="15"/>
                    <a:pt x="16" y="13"/>
                    <a:pt x="16" y="10"/>
                  </a:cubicBezTo>
                  <a:cubicBezTo>
                    <a:pt x="16" y="6"/>
                    <a:pt x="13" y="4"/>
                    <a:pt x="10" y="4"/>
                  </a:cubicBezTo>
                  <a:close/>
                </a:path>
              </a:pathLst>
            </a:custGeom>
            <a:grpFill/>
            <a:ln>
              <a:noFill/>
            </a:ln>
          </p:spPr>
          <p:txBody>
            <a:bodyPr/>
            <a:lstStyle/>
            <a:p>
              <a:pPr defTabSz="914400" eaLnBrk="1" fontAlgn="auto" hangingPunct="1">
                <a:spcBef>
                  <a:spcPts val="0"/>
                </a:spcBef>
                <a:spcAft>
                  <a:spcPts val="0"/>
                </a:spcAft>
                <a:defRPr/>
              </a:pPr>
              <a:endParaRPr lang="zh-CN" altLang="en-US" dirty="0">
                <a:solidFill>
                  <a:prstClr val="black"/>
                </a:solidFill>
                <a:latin typeface="宋体" panose="02010600030101010101" pitchFamily="2" charset="-122"/>
                <a:ea typeface="宋体" panose="02010600030101010101" pitchFamily="2" charset="-122"/>
              </a:endParaRPr>
            </a:p>
          </p:txBody>
        </p:sp>
        <p:sp>
          <p:nvSpPr>
            <p:cNvPr id="41" name="Freeform 34"/>
            <p:cNvSpPr>
              <a:spLocks noEditPoints="1"/>
            </p:cNvSpPr>
            <p:nvPr/>
          </p:nvSpPr>
          <p:spPr bwMode="auto">
            <a:xfrm>
              <a:off x="3806825" y="3703570"/>
              <a:ext cx="254000" cy="261938"/>
            </a:xfrm>
            <a:custGeom>
              <a:avLst/>
              <a:gdLst>
                <a:gd name="T0" fmla="*/ 126776 w 20"/>
                <a:gd name="T1" fmla="*/ 262968 h 21"/>
                <a:gd name="T2" fmla="*/ 0 w 20"/>
                <a:gd name="T3" fmla="*/ 125223 h 21"/>
                <a:gd name="T4" fmla="*/ 126776 w 20"/>
                <a:gd name="T5" fmla="*/ 0 h 21"/>
                <a:gd name="T6" fmla="*/ 253552 w 20"/>
                <a:gd name="T7" fmla="*/ 125223 h 21"/>
                <a:gd name="T8" fmla="*/ 126776 w 20"/>
                <a:gd name="T9" fmla="*/ 262968 h 21"/>
                <a:gd name="T10" fmla="*/ 126776 w 20"/>
                <a:gd name="T11" fmla="*/ 62611 h 21"/>
                <a:gd name="T12" fmla="*/ 50710 w 20"/>
                <a:gd name="T13" fmla="*/ 125223 h 21"/>
                <a:gd name="T14" fmla="*/ 126776 w 20"/>
                <a:gd name="T15" fmla="*/ 200357 h 21"/>
                <a:gd name="T16" fmla="*/ 202842 w 20"/>
                <a:gd name="T17" fmla="*/ 125223 h 21"/>
                <a:gd name="T18" fmla="*/ 126776 w 20"/>
                <a:gd name="T19" fmla="*/ 62611 h 21"/>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0" h="21">
                  <a:moveTo>
                    <a:pt x="10" y="21"/>
                  </a:moveTo>
                  <a:cubicBezTo>
                    <a:pt x="4" y="21"/>
                    <a:pt x="0" y="16"/>
                    <a:pt x="0" y="10"/>
                  </a:cubicBezTo>
                  <a:cubicBezTo>
                    <a:pt x="0" y="5"/>
                    <a:pt x="4" y="0"/>
                    <a:pt x="10" y="0"/>
                  </a:cubicBezTo>
                  <a:cubicBezTo>
                    <a:pt x="15" y="0"/>
                    <a:pt x="20" y="5"/>
                    <a:pt x="20" y="10"/>
                  </a:cubicBezTo>
                  <a:cubicBezTo>
                    <a:pt x="20" y="16"/>
                    <a:pt x="15" y="21"/>
                    <a:pt x="10" y="21"/>
                  </a:cubicBezTo>
                  <a:close/>
                  <a:moveTo>
                    <a:pt x="10" y="5"/>
                  </a:moveTo>
                  <a:cubicBezTo>
                    <a:pt x="7" y="5"/>
                    <a:pt x="4" y="7"/>
                    <a:pt x="4" y="10"/>
                  </a:cubicBezTo>
                  <a:cubicBezTo>
                    <a:pt x="4" y="14"/>
                    <a:pt x="7" y="16"/>
                    <a:pt x="10" y="16"/>
                  </a:cubicBezTo>
                  <a:cubicBezTo>
                    <a:pt x="13" y="16"/>
                    <a:pt x="16" y="14"/>
                    <a:pt x="16" y="10"/>
                  </a:cubicBezTo>
                  <a:cubicBezTo>
                    <a:pt x="16" y="7"/>
                    <a:pt x="13" y="5"/>
                    <a:pt x="10" y="5"/>
                  </a:cubicBezTo>
                  <a:close/>
                </a:path>
              </a:pathLst>
            </a:custGeom>
            <a:grpFill/>
            <a:ln>
              <a:noFill/>
            </a:ln>
          </p:spPr>
          <p:txBody>
            <a:bodyPr/>
            <a:lstStyle/>
            <a:p>
              <a:pPr defTabSz="914400" eaLnBrk="1" fontAlgn="auto" hangingPunct="1">
                <a:spcBef>
                  <a:spcPts val="0"/>
                </a:spcBef>
                <a:spcAft>
                  <a:spcPts val="0"/>
                </a:spcAft>
                <a:defRPr/>
              </a:pPr>
              <a:endParaRPr lang="zh-CN" altLang="en-US" dirty="0">
                <a:solidFill>
                  <a:prstClr val="black"/>
                </a:solidFill>
                <a:latin typeface="宋体" panose="02010600030101010101" pitchFamily="2" charset="-122"/>
                <a:ea typeface="宋体" panose="02010600030101010101" pitchFamily="2" charset="-122"/>
              </a:endParaRPr>
            </a:p>
          </p:txBody>
        </p:sp>
        <p:sp>
          <p:nvSpPr>
            <p:cNvPr id="42" name="Freeform 35"/>
            <p:cNvSpPr>
              <a:spLocks noEditPoints="1"/>
            </p:cNvSpPr>
            <p:nvPr/>
          </p:nvSpPr>
          <p:spPr bwMode="auto">
            <a:xfrm>
              <a:off x="4830763" y="4140133"/>
              <a:ext cx="254000" cy="250825"/>
            </a:xfrm>
            <a:custGeom>
              <a:avLst/>
              <a:gdLst>
                <a:gd name="T0" fmla="*/ 126776 w 20"/>
                <a:gd name="T1" fmla="*/ 250512 h 20"/>
                <a:gd name="T2" fmla="*/ 0 w 20"/>
                <a:gd name="T3" fmla="*/ 125256 h 20"/>
                <a:gd name="T4" fmla="*/ 126776 w 20"/>
                <a:gd name="T5" fmla="*/ 0 h 20"/>
                <a:gd name="T6" fmla="*/ 253552 w 20"/>
                <a:gd name="T7" fmla="*/ 125256 h 20"/>
                <a:gd name="T8" fmla="*/ 126776 w 20"/>
                <a:gd name="T9" fmla="*/ 250512 h 20"/>
                <a:gd name="T10" fmla="*/ 126776 w 20"/>
                <a:gd name="T11" fmla="*/ 50102 h 20"/>
                <a:gd name="T12" fmla="*/ 50710 w 20"/>
                <a:gd name="T13" fmla="*/ 125256 h 20"/>
                <a:gd name="T14" fmla="*/ 126776 w 20"/>
                <a:gd name="T15" fmla="*/ 187884 h 20"/>
                <a:gd name="T16" fmla="*/ 202842 w 20"/>
                <a:gd name="T17" fmla="*/ 125256 h 20"/>
                <a:gd name="T18" fmla="*/ 126776 w 20"/>
                <a:gd name="T19" fmla="*/ 50102 h 2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0" h="20">
                  <a:moveTo>
                    <a:pt x="10" y="20"/>
                  </a:moveTo>
                  <a:cubicBezTo>
                    <a:pt x="4" y="20"/>
                    <a:pt x="0" y="15"/>
                    <a:pt x="0" y="10"/>
                  </a:cubicBezTo>
                  <a:cubicBezTo>
                    <a:pt x="0" y="4"/>
                    <a:pt x="4" y="0"/>
                    <a:pt x="10" y="0"/>
                  </a:cubicBezTo>
                  <a:cubicBezTo>
                    <a:pt x="15" y="0"/>
                    <a:pt x="20" y="4"/>
                    <a:pt x="20" y="10"/>
                  </a:cubicBezTo>
                  <a:cubicBezTo>
                    <a:pt x="20" y="15"/>
                    <a:pt x="15" y="20"/>
                    <a:pt x="10" y="20"/>
                  </a:cubicBezTo>
                  <a:close/>
                  <a:moveTo>
                    <a:pt x="10" y="4"/>
                  </a:moveTo>
                  <a:cubicBezTo>
                    <a:pt x="7" y="4"/>
                    <a:pt x="4" y="7"/>
                    <a:pt x="4" y="10"/>
                  </a:cubicBezTo>
                  <a:cubicBezTo>
                    <a:pt x="4" y="13"/>
                    <a:pt x="7" y="15"/>
                    <a:pt x="10" y="15"/>
                  </a:cubicBezTo>
                  <a:cubicBezTo>
                    <a:pt x="13" y="15"/>
                    <a:pt x="16" y="13"/>
                    <a:pt x="16" y="10"/>
                  </a:cubicBezTo>
                  <a:cubicBezTo>
                    <a:pt x="16" y="7"/>
                    <a:pt x="13" y="4"/>
                    <a:pt x="10" y="4"/>
                  </a:cubicBezTo>
                  <a:close/>
                </a:path>
              </a:pathLst>
            </a:custGeom>
            <a:grpFill/>
            <a:ln>
              <a:noFill/>
            </a:ln>
          </p:spPr>
          <p:txBody>
            <a:bodyPr/>
            <a:lstStyle/>
            <a:p>
              <a:pPr defTabSz="914400" eaLnBrk="1" fontAlgn="auto" hangingPunct="1">
                <a:spcBef>
                  <a:spcPts val="0"/>
                </a:spcBef>
                <a:spcAft>
                  <a:spcPts val="0"/>
                </a:spcAft>
                <a:defRPr/>
              </a:pPr>
              <a:endParaRPr lang="zh-CN" altLang="en-US" dirty="0">
                <a:solidFill>
                  <a:prstClr val="black"/>
                </a:solidFill>
                <a:latin typeface="宋体" panose="02010600030101010101" pitchFamily="2" charset="-122"/>
                <a:ea typeface="宋体" panose="02010600030101010101" pitchFamily="2" charset="-122"/>
              </a:endParaRPr>
            </a:p>
          </p:txBody>
        </p:sp>
        <p:sp>
          <p:nvSpPr>
            <p:cNvPr id="43" name="Freeform 36"/>
            <p:cNvSpPr>
              <a:spLocks noEditPoints="1"/>
            </p:cNvSpPr>
            <p:nvPr/>
          </p:nvSpPr>
          <p:spPr bwMode="auto">
            <a:xfrm>
              <a:off x="5818188" y="3189220"/>
              <a:ext cx="252412" cy="250825"/>
            </a:xfrm>
            <a:custGeom>
              <a:avLst/>
              <a:gdLst>
                <a:gd name="T0" fmla="*/ 126776 w 20"/>
                <a:gd name="T1" fmla="*/ 250512 h 20"/>
                <a:gd name="T2" fmla="*/ 0 w 20"/>
                <a:gd name="T3" fmla="*/ 125256 h 20"/>
                <a:gd name="T4" fmla="*/ 126776 w 20"/>
                <a:gd name="T5" fmla="*/ 0 h 20"/>
                <a:gd name="T6" fmla="*/ 253552 w 20"/>
                <a:gd name="T7" fmla="*/ 125256 h 20"/>
                <a:gd name="T8" fmla="*/ 126776 w 20"/>
                <a:gd name="T9" fmla="*/ 250512 h 20"/>
                <a:gd name="T10" fmla="*/ 126776 w 20"/>
                <a:gd name="T11" fmla="*/ 62628 h 20"/>
                <a:gd name="T12" fmla="*/ 63388 w 20"/>
                <a:gd name="T13" fmla="*/ 125256 h 20"/>
                <a:gd name="T14" fmla="*/ 126776 w 20"/>
                <a:gd name="T15" fmla="*/ 200410 h 20"/>
                <a:gd name="T16" fmla="*/ 202842 w 20"/>
                <a:gd name="T17" fmla="*/ 125256 h 20"/>
                <a:gd name="T18" fmla="*/ 126776 w 20"/>
                <a:gd name="T19" fmla="*/ 62628 h 2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0" h="20">
                  <a:moveTo>
                    <a:pt x="10" y="20"/>
                  </a:moveTo>
                  <a:cubicBezTo>
                    <a:pt x="5" y="20"/>
                    <a:pt x="0" y="16"/>
                    <a:pt x="0" y="10"/>
                  </a:cubicBezTo>
                  <a:cubicBezTo>
                    <a:pt x="0" y="5"/>
                    <a:pt x="5" y="0"/>
                    <a:pt x="10" y="0"/>
                  </a:cubicBezTo>
                  <a:cubicBezTo>
                    <a:pt x="16" y="0"/>
                    <a:pt x="20" y="5"/>
                    <a:pt x="20" y="10"/>
                  </a:cubicBezTo>
                  <a:cubicBezTo>
                    <a:pt x="20" y="16"/>
                    <a:pt x="16" y="20"/>
                    <a:pt x="10" y="20"/>
                  </a:cubicBezTo>
                  <a:close/>
                  <a:moveTo>
                    <a:pt x="10" y="5"/>
                  </a:moveTo>
                  <a:cubicBezTo>
                    <a:pt x="7" y="5"/>
                    <a:pt x="5" y="7"/>
                    <a:pt x="5" y="10"/>
                  </a:cubicBezTo>
                  <a:cubicBezTo>
                    <a:pt x="5" y="14"/>
                    <a:pt x="7" y="16"/>
                    <a:pt x="10" y="16"/>
                  </a:cubicBezTo>
                  <a:cubicBezTo>
                    <a:pt x="14" y="16"/>
                    <a:pt x="16" y="14"/>
                    <a:pt x="16" y="10"/>
                  </a:cubicBezTo>
                  <a:cubicBezTo>
                    <a:pt x="16" y="7"/>
                    <a:pt x="14" y="5"/>
                    <a:pt x="10" y="5"/>
                  </a:cubicBezTo>
                  <a:close/>
                </a:path>
              </a:pathLst>
            </a:custGeom>
            <a:grpFill/>
            <a:ln>
              <a:noFill/>
            </a:ln>
          </p:spPr>
          <p:txBody>
            <a:bodyPr/>
            <a:lstStyle/>
            <a:p>
              <a:pPr defTabSz="914400" eaLnBrk="1" fontAlgn="auto" hangingPunct="1">
                <a:spcBef>
                  <a:spcPts val="0"/>
                </a:spcBef>
                <a:spcAft>
                  <a:spcPts val="0"/>
                </a:spcAft>
                <a:defRPr/>
              </a:pPr>
              <a:endParaRPr lang="zh-CN" altLang="en-US" dirty="0">
                <a:solidFill>
                  <a:prstClr val="black"/>
                </a:solidFill>
                <a:latin typeface="宋体" panose="02010600030101010101" pitchFamily="2" charset="-122"/>
                <a:ea typeface="宋体" panose="02010600030101010101" pitchFamily="2" charset="-122"/>
              </a:endParaRPr>
            </a:p>
          </p:txBody>
        </p:sp>
        <p:sp>
          <p:nvSpPr>
            <p:cNvPr id="44" name="Freeform 37"/>
            <p:cNvSpPr>
              <a:spLocks noEditPoints="1"/>
            </p:cNvSpPr>
            <p:nvPr/>
          </p:nvSpPr>
          <p:spPr bwMode="auto">
            <a:xfrm>
              <a:off x="7221538" y="3189220"/>
              <a:ext cx="254000" cy="250825"/>
            </a:xfrm>
            <a:custGeom>
              <a:avLst/>
              <a:gdLst>
                <a:gd name="T0" fmla="*/ 126776 w 20"/>
                <a:gd name="T1" fmla="*/ 250512 h 20"/>
                <a:gd name="T2" fmla="*/ 0 w 20"/>
                <a:gd name="T3" fmla="*/ 125256 h 20"/>
                <a:gd name="T4" fmla="*/ 126776 w 20"/>
                <a:gd name="T5" fmla="*/ 0 h 20"/>
                <a:gd name="T6" fmla="*/ 253552 w 20"/>
                <a:gd name="T7" fmla="*/ 125256 h 20"/>
                <a:gd name="T8" fmla="*/ 126776 w 20"/>
                <a:gd name="T9" fmla="*/ 250512 h 20"/>
                <a:gd name="T10" fmla="*/ 126776 w 20"/>
                <a:gd name="T11" fmla="*/ 62628 h 20"/>
                <a:gd name="T12" fmla="*/ 50710 w 20"/>
                <a:gd name="T13" fmla="*/ 125256 h 20"/>
                <a:gd name="T14" fmla="*/ 126776 w 20"/>
                <a:gd name="T15" fmla="*/ 200410 h 20"/>
                <a:gd name="T16" fmla="*/ 202842 w 20"/>
                <a:gd name="T17" fmla="*/ 125256 h 20"/>
                <a:gd name="T18" fmla="*/ 126776 w 20"/>
                <a:gd name="T19" fmla="*/ 62628 h 2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0" h="20">
                  <a:moveTo>
                    <a:pt x="10" y="20"/>
                  </a:moveTo>
                  <a:cubicBezTo>
                    <a:pt x="4" y="20"/>
                    <a:pt x="0" y="16"/>
                    <a:pt x="0" y="10"/>
                  </a:cubicBezTo>
                  <a:cubicBezTo>
                    <a:pt x="0" y="5"/>
                    <a:pt x="4" y="0"/>
                    <a:pt x="10" y="0"/>
                  </a:cubicBezTo>
                  <a:cubicBezTo>
                    <a:pt x="15" y="0"/>
                    <a:pt x="20" y="5"/>
                    <a:pt x="20" y="10"/>
                  </a:cubicBezTo>
                  <a:cubicBezTo>
                    <a:pt x="20" y="16"/>
                    <a:pt x="15" y="20"/>
                    <a:pt x="10" y="20"/>
                  </a:cubicBezTo>
                  <a:close/>
                  <a:moveTo>
                    <a:pt x="10" y="5"/>
                  </a:moveTo>
                  <a:cubicBezTo>
                    <a:pt x="7" y="5"/>
                    <a:pt x="4" y="7"/>
                    <a:pt x="4" y="10"/>
                  </a:cubicBezTo>
                  <a:cubicBezTo>
                    <a:pt x="4" y="14"/>
                    <a:pt x="7" y="16"/>
                    <a:pt x="10" y="16"/>
                  </a:cubicBezTo>
                  <a:cubicBezTo>
                    <a:pt x="13" y="16"/>
                    <a:pt x="16" y="14"/>
                    <a:pt x="16" y="10"/>
                  </a:cubicBezTo>
                  <a:cubicBezTo>
                    <a:pt x="16" y="7"/>
                    <a:pt x="13" y="5"/>
                    <a:pt x="10" y="5"/>
                  </a:cubicBezTo>
                  <a:close/>
                </a:path>
              </a:pathLst>
            </a:custGeom>
            <a:grpFill/>
            <a:ln>
              <a:noFill/>
            </a:ln>
          </p:spPr>
          <p:txBody>
            <a:bodyPr/>
            <a:lstStyle/>
            <a:p>
              <a:pPr defTabSz="914400" eaLnBrk="1" fontAlgn="auto" hangingPunct="1">
                <a:spcBef>
                  <a:spcPts val="0"/>
                </a:spcBef>
                <a:spcAft>
                  <a:spcPts val="0"/>
                </a:spcAft>
                <a:defRPr/>
              </a:pPr>
              <a:endParaRPr lang="zh-CN" altLang="en-US" dirty="0">
                <a:solidFill>
                  <a:prstClr val="black"/>
                </a:solidFill>
                <a:latin typeface="宋体" panose="02010600030101010101" pitchFamily="2" charset="-122"/>
                <a:ea typeface="宋体" panose="02010600030101010101" pitchFamily="2" charset="-122"/>
              </a:endParaRPr>
            </a:p>
          </p:txBody>
        </p:sp>
        <p:sp>
          <p:nvSpPr>
            <p:cNvPr id="45" name="Freeform 38"/>
            <p:cNvSpPr/>
            <p:nvPr/>
          </p:nvSpPr>
          <p:spPr bwMode="auto">
            <a:xfrm>
              <a:off x="923925" y="3865495"/>
              <a:ext cx="1290638" cy="1314450"/>
            </a:xfrm>
            <a:custGeom>
              <a:avLst/>
              <a:gdLst>
                <a:gd name="T0" fmla="*/ 37823 w 921"/>
                <a:gd name="T1" fmla="*/ 1314842 h 950"/>
                <a:gd name="T2" fmla="*/ 0 w 921"/>
                <a:gd name="T3" fmla="*/ 1289929 h 950"/>
                <a:gd name="T4" fmla="*/ 1264955 w 921"/>
                <a:gd name="T5" fmla="*/ 0 h 950"/>
                <a:gd name="T6" fmla="*/ 1290170 w 921"/>
                <a:gd name="T7" fmla="*/ 26297 h 950"/>
                <a:gd name="T8" fmla="*/ 37823 w 921"/>
                <a:gd name="T9" fmla="*/ 1314842 h 95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921" h="950">
                  <a:moveTo>
                    <a:pt x="27" y="950"/>
                  </a:moveTo>
                  <a:lnTo>
                    <a:pt x="0" y="932"/>
                  </a:lnTo>
                  <a:lnTo>
                    <a:pt x="903" y="0"/>
                  </a:lnTo>
                  <a:lnTo>
                    <a:pt x="921" y="19"/>
                  </a:lnTo>
                  <a:lnTo>
                    <a:pt x="27" y="950"/>
                  </a:lnTo>
                  <a:close/>
                </a:path>
              </a:pathLst>
            </a:custGeom>
            <a:grpFill/>
            <a:ln>
              <a:noFill/>
            </a:ln>
          </p:spPr>
          <p:txBody>
            <a:bodyPr/>
            <a:lstStyle/>
            <a:p>
              <a:pPr defTabSz="914400" eaLnBrk="1" fontAlgn="auto" hangingPunct="1">
                <a:spcBef>
                  <a:spcPts val="0"/>
                </a:spcBef>
                <a:spcAft>
                  <a:spcPts val="0"/>
                </a:spcAft>
                <a:defRPr/>
              </a:pPr>
              <a:endParaRPr lang="zh-CN" altLang="en-US" dirty="0">
                <a:solidFill>
                  <a:prstClr val="black"/>
                </a:solidFill>
                <a:latin typeface="宋体" panose="02010600030101010101" pitchFamily="2" charset="-122"/>
                <a:ea typeface="宋体" panose="02010600030101010101" pitchFamily="2" charset="-122"/>
              </a:endParaRPr>
            </a:p>
          </p:txBody>
        </p:sp>
        <p:sp>
          <p:nvSpPr>
            <p:cNvPr id="46" name="Freeform 39"/>
            <p:cNvSpPr/>
            <p:nvPr/>
          </p:nvSpPr>
          <p:spPr bwMode="auto">
            <a:xfrm>
              <a:off x="2328863" y="3152708"/>
              <a:ext cx="796925" cy="587375"/>
            </a:xfrm>
            <a:custGeom>
              <a:avLst/>
              <a:gdLst>
                <a:gd name="T0" fmla="*/ 25215 w 569"/>
                <a:gd name="T1" fmla="*/ 588219 h 425"/>
                <a:gd name="T2" fmla="*/ 0 w 569"/>
                <a:gd name="T3" fmla="*/ 563306 h 425"/>
                <a:gd name="T4" fmla="*/ 771861 w 569"/>
                <a:gd name="T5" fmla="*/ 0 h 425"/>
                <a:gd name="T6" fmla="*/ 797076 w 569"/>
                <a:gd name="T7" fmla="*/ 24913 h 425"/>
                <a:gd name="T8" fmla="*/ 25215 w 569"/>
                <a:gd name="T9" fmla="*/ 588219 h 42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569" h="425">
                  <a:moveTo>
                    <a:pt x="18" y="425"/>
                  </a:moveTo>
                  <a:lnTo>
                    <a:pt x="0" y="407"/>
                  </a:lnTo>
                  <a:lnTo>
                    <a:pt x="551" y="0"/>
                  </a:lnTo>
                  <a:lnTo>
                    <a:pt x="569" y="18"/>
                  </a:lnTo>
                  <a:lnTo>
                    <a:pt x="18" y="425"/>
                  </a:lnTo>
                  <a:close/>
                </a:path>
              </a:pathLst>
            </a:custGeom>
            <a:grpFill/>
            <a:ln>
              <a:noFill/>
            </a:ln>
          </p:spPr>
          <p:txBody>
            <a:bodyPr/>
            <a:lstStyle/>
            <a:p>
              <a:pPr defTabSz="914400" eaLnBrk="1" fontAlgn="auto" hangingPunct="1">
                <a:spcBef>
                  <a:spcPts val="0"/>
                </a:spcBef>
                <a:spcAft>
                  <a:spcPts val="0"/>
                </a:spcAft>
                <a:defRPr/>
              </a:pPr>
              <a:endParaRPr lang="zh-CN" altLang="en-US" dirty="0">
                <a:solidFill>
                  <a:prstClr val="black"/>
                </a:solidFill>
                <a:latin typeface="宋体" panose="02010600030101010101" pitchFamily="2" charset="-122"/>
                <a:ea typeface="宋体" panose="02010600030101010101" pitchFamily="2" charset="-122"/>
              </a:endParaRPr>
            </a:p>
          </p:txBody>
        </p:sp>
        <p:sp>
          <p:nvSpPr>
            <p:cNvPr id="47" name="Freeform 40"/>
            <p:cNvSpPr/>
            <p:nvPr/>
          </p:nvSpPr>
          <p:spPr bwMode="auto">
            <a:xfrm>
              <a:off x="3289300" y="3152708"/>
              <a:ext cx="581025" cy="625475"/>
            </a:xfrm>
            <a:custGeom>
              <a:avLst/>
              <a:gdLst>
                <a:gd name="T0" fmla="*/ 556132 w 415"/>
                <a:gd name="T1" fmla="*/ 625588 h 452"/>
                <a:gd name="T2" fmla="*/ 0 w 415"/>
                <a:gd name="T3" fmla="*/ 37369 h 452"/>
                <a:gd name="T4" fmla="*/ 25215 w 415"/>
                <a:gd name="T5" fmla="*/ 0 h 452"/>
                <a:gd name="T6" fmla="*/ 581347 w 415"/>
                <a:gd name="T7" fmla="*/ 600675 h 452"/>
                <a:gd name="T8" fmla="*/ 556132 w 415"/>
                <a:gd name="T9" fmla="*/ 625588 h 45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415" h="452">
                  <a:moveTo>
                    <a:pt x="397" y="452"/>
                  </a:moveTo>
                  <a:lnTo>
                    <a:pt x="0" y="27"/>
                  </a:lnTo>
                  <a:lnTo>
                    <a:pt x="18" y="0"/>
                  </a:lnTo>
                  <a:lnTo>
                    <a:pt x="415" y="434"/>
                  </a:lnTo>
                  <a:lnTo>
                    <a:pt x="397" y="452"/>
                  </a:lnTo>
                  <a:close/>
                </a:path>
              </a:pathLst>
            </a:custGeom>
            <a:grpFill/>
            <a:ln>
              <a:noFill/>
            </a:ln>
          </p:spPr>
          <p:txBody>
            <a:bodyPr/>
            <a:lstStyle/>
            <a:p>
              <a:pPr defTabSz="914400" eaLnBrk="1" fontAlgn="auto" hangingPunct="1">
                <a:spcBef>
                  <a:spcPts val="0"/>
                </a:spcBef>
                <a:spcAft>
                  <a:spcPts val="0"/>
                </a:spcAft>
                <a:defRPr/>
              </a:pPr>
              <a:endParaRPr lang="zh-CN" altLang="en-US" dirty="0">
                <a:solidFill>
                  <a:prstClr val="black"/>
                </a:solidFill>
                <a:latin typeface="宋体" panose="02010600030101010101" pitchFamily="2" charset="-122"/>
                <a:ea typeface="宋体" panose="02010600030101010101" pitchFamily="2" charset="-122"/>
              </a:endParaRPr>
            </a:p>
          </p:txBody>
        </p:sp>
        <p:sp>
          <p:nvSpPr>
            <p:cNvPr id="48" name="Freeform 41"/>
            <p:cNvSpPr/>
            <p:nvPr/>
          </p:nvSpPr>
          <p:spPr bwMode="auto">
            <a:xfrm>
              <a:off x="4022725" y="3852795"/>
              <a:ext cx="833438" cy="401638"/>
            </a:xfrm>
            <a:custGeom>
              <a:avLst/>
              <a:gdLst>
                <a:gd name="T0" fmla="*/ 820890 w 595"/>
                <a:gd name="T1" fmla="*/ 401373 h 290"/>
                <a:gd name="T2" fmla="*/ 0 w 595"/>
                <a:gd name="T3" fmla="*/ 38753 h 290"/>
                <a:gd name="T4" fmla="*/ 12608 w 595"/>
                <a:gd name="T5" fmla="*/ 0 h 290"/>
                <a:gd name="T6" fmla="*/ 833498 w 595"/>
                <a:gd name="T7" fmla="*/ 364004 h 290"/>
                <a:gd name="T8" fmla="*/ 820890 w 595"/>
                <a:gd name="T9" fmla="*/ 401373 h 29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595" h="290">
                  <a:moveTo>
                    <a:pt x="586" y="290"/>
                  </a:moveTo>
                  <a:lnTo>
                    <a:pt x="0" y="28"/>
                  </a:lnTo>
                  <a:lnTo>
                    <a:pt x="9" y="0"/>
                  </a:lnTo>
                  <a:lnTo>
                    <a:pt x="595" y="263"/>
                  </a:lnTo>
                  <a:lnTo>
                    <a:pt x="586" y="290"/>
                  </a:lnTo>
                  <a:close/>
                </a:path>
              </a:pathLst>
            </a:custGeom>
            <a:grpFill/>
            <a:ln>
              <a:noFill/>
            </a:ln>
          </p:spPr>
          <p:txBody>
            <a:bodyPr/>
            <a:lstStyle/>
            <a:p>
              <a:pPr defTabSz="914400" eaLnBrk="1" fontAlgn="auto" hangingPunct="1">
                <a:spcBef>
                  <a:spcPts val="0"/>
                </a:spcBef>
                <a:spcAft>
                  <a:spcPts val="0"/>
                </a:spcAft>
                <a:defRPr/>
              </a:pPr>
              <a:endParaRPr lang="zh-CN" altLang="en-US" dirty="0">
                <a:solidFill>
                  <a:prstClr val="black"/>
                </a:solidFill>
                <a:latin typeface="宋体" panose="02010600030101010101" pitchFamily="2" charset="-122"/>
                <a:ea typeface="宋体" panose="02010600030101010101" pitchFamily="2" charset="-122"/>
              </a:endParaRPr>
            </a:p>
          </p:txBody>
        </p:sp>
        <p:sp>
          <p:nvSpPr>
            <p:cNvPr id="49" name="Freeform 42"/>
            <p:cNvSpPr/>
            <p:nvPr/>
          </p:nvSpPr>
          <p:spPr bwMode="auto">
            <a:xfrm>
              <a:off x="5033963" y="3363845"/>
              <a:ext cx="847725" cy="877888"/>
            </a:xfrm>
            <a:custGeom>
              <a:avLst/>
              <a:gdLst>
                <a:gd name="T0" fmla="*/ 37823 w 605"/>
                <a:gd name="T1" fmla="*/ 877484 h 634"/>
                <a:gd name="T2" fmla="*/ 0 w 605"/>
                <a:gd name="T3" fmla="*/ 852571 h 634"/>
                <a:gd name="T4" fmla="*/ 820890 w 605"/>
                <a:gd name="T5" fmla="*/ 0 h 634"/>
                <a:gd name="T6" fmla="*/ 847506 w 605"/>
                <a:gd name="T7" fmla="*/ 26297 h 634"/>
                <a:gd name="T8" fmla="*/ 37823 w 605"/>
                <a:gd name="T9" fmla="*/ 877484 h 63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05" h="634">
                  <a:moveTo>
                    <a:pt x="27" y="634"/>
                  </a:moveTo>
                  <a:lnTo>
                    <a:pt x="0" y="616"/>
                  </a:lnTo>
                  <a:lnTo>
                    <a:pt x="586" y="0"/>
                  </a:lnTo>
                  <a:lnTo>
                    <a:pt x="605" y="19"/>
                  </a:lnTo>
                  <a:lnTo>
                    <a:pt x="27" y="634"/>
                  </a:lnTo>
                  <a:close/>
                </a:path>
              </a:pathLst>
            </a:custGeom>
            <a:grpFill/>
            <a:ln>
              <a:noFill/>
            </a:ln>
          </p:spPr>
          <p:txBody>
            <a:bodyPr/>
            <a:lstStyle/>
            <a:p>
              <a:pPr defTabSz="914400" eaLnBrk="1" fontAlgn="auto" hangingPunct="1">
                <a:spcBef>
                  <a:spcPts val="0"/>
                </a:spcBef>
                <a:spcAft>
                  <a:spcPts val="0"/>
                </a:spcAft>
                <a:defRPr/>
              </a:pPr>
              <a:endParaRPr lang="zh-CN" altLang="en-US" dirty="0">
                <a:solidFill>
                  <a:prstClr val="black"/>
                </a:solidFill>
                <a:latin typeface="宋体" panose="02010600030101010101" pitchFamily="2" charset="-122"/>
                <a:ea typeface="宋体" panose="02010600030101010101" pitchFamily="2" charset="-122"/>
              </a:endParaRPr>
            </a:p>
          </p:txBody>
        </p:sp>
        <p:sp>
          <p:nvSpPr>
            <p:cNvPr id="50" name="Rectangle 43"/>
            <p:cNvSpPr>
              <a:spLocks noChangeArrowheads="1"/>
            </p:cNvSpPr>
            <p:nvPr/>
          </p:nvSpPr>
          <p:spPr bwMode="auto">
            <a:xfrm>
              <a:off x="6045200" y="3301933"/>
              <a:ext cx="1201738" cy="36512"/>
            </a:xfrm>
            <a:prstGeom prst="rect">
              <a:avLst/>
            </a:prstGeom>
            <a:grpFill/>
            <a:ln>
              <a:noFill/>
            </a:ln>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400" eaLnBrk="1" fontAlgn="auto" hangingPunct="1">
                <a:spcBef>
                  <a:spcPts val="0"/>
                </a:spcBef>
                <a:spcAft>
                  <a:spcPts val="0"/>
                </a:spcAft>
                <a:defRPr/>
              </a:pPr>
              <a:endParaRPr lang="zh-CN" altLang="en-US">
                <a:solidFill>
                  <a:prstClr val="white"/>
                </a:solidFill>
              </a:endParaRPr>
            </a:p>
          </p:txBody>
        </p:sp>
      </p:grpSp>
      <p:sp>
        <p:nvSpPr>
          <p:cNvPr id="51" name="TextBox 42"/>
          <p:cNvSpPr txBox="1">
            <a:spLocks noChangeArrowheads="1"/>
          </p:cNvSpPr>
          <p:nvPr/>
        </p:nvSpPr>
        <p:spPr bwMode="auto">
          <a:xfrm>
            <a:off x="1360488" y="2557463"/>
            <a:ext cx="100330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defTabSz="914400" eaLnBrk="1" hangingPunct="1">
              <a:lnSpc>
                <a:spcPct val="100000"/>
              </a:lnSpc>
              <a:spcBef>
                <a:spcPct val="0"/>
              </a:spcBef>
              <a:buFontTx/>
              <a:buNone/>
            </a:pPr>
            <a:r>
              <a:rPr lang="en-US" altLang="zh-CN" sz="3600">
                <a:solidFill>
                  <a:schemeClr val="accent2"/>
                </a:solidFill>
              </a:rPr>
              <a:t>34%</a:t>
            </a:r>
            <a:endParaRPr lang="zh-CN" altLang="en-US" sz="3600">
              <a:solidFill>
                <a:schemeClr val="accent2"/>
              </a:solidFill>
            </a:endParaRPr>
          </a:p>
        </p:txBody>
      </p:sp>
      <p:sp>
        <p:nvSpPr>
          <p:cNvPr id="52" name="TextBox 43"/>
          <p:cNvSpPr txBox="1">
            <a:spLocks noChangeArrowheads="1"/>
          </p:cNvSpPr>
          <p:nvPr/>
        </p:nvSpPr>
        <p:spPr bwMode="auto">
          <a:xfrm>
            <a:off x="6408738" y="1798638"/>
            <a:ext cx="106680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defTabSz="914400" eaLnBrk="1" hangingPunct="1">
              <a:lnSpc>
                <a:spcPct val="100000"/>
              </a:lnSpc>
              <a:spcBef>
                <a:spcPct val="0"/>
              </a:spcBef>
              <a:buFontTx/>
              <a:buNone/>
            </a:pPr>
            <a:r>
              <a:rPr lang="en-US" altLang="zh-CN" sz="3600">
                <a:solidFill>
                  <a:schemeClr val="accent4"/>
                </a:solidFill>
              </a:rPr>
              <a:t>79%</a:t>
            </a:r>
            <a:endParaRPr lang="zh-CN" altLang="en-US" sz="3600">
              <a:solidFill>
                <a:schemeClr val="accent4"/>
              </a:solidFill>
            </a:endParaRPr>
          </a:p>
        </p:txBody>
      </p:sp>
      <p:sp>
        <p:nvSpPr>
          <p:cNvPr id="53" name="TextBox 44"/>
          <p:cNvSpPr txBox="1">
            <a:spLocks noChangeArrowheads="1"/>
          </p:cNvSpPr>
          <p:nvPr/>
        </p:nvSpPr>
        <p:spPr bwMode="auto">
          <a:xfrm>
            <a:off x="2782888" y="1939925"/>
            <a:ext cx="1011237"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defTabSz="914400" eaLnBrk="1" hangingPunct="1">
              <a:lnSpc>
                <a:spcPct val="100000"/>
              </a:lnSpc>
              <a:spcBef>
                <a:spcPct val="0"/>
              </a:spcBef>
              <a:buFontTx/>
              <a:buNone/>
            </a:pPr>
            <a:r>
              <a:rPr lang="en-US" altLang="zh-CN" sz="3600" dirty="0">
                <a:solidFill>
                  <a:schemeClr val="accent3"/>
                </a:solidFill>
              </a:rPr>
              <a:t>63%</a:t>
            </a:r>
            <a:endParaRPr lang="zh-CN" altLang="en-US" sz="3600" dirty="0">
              <a:solidFill>
                <a:schemeClr val="accent3"/>
              </a:solidFill>
            </a:endParaRPr>
          </a:p>
        </p:txBody>
      </p:sp>
      <p:cxnSp>
        <p:nvCxnSpPr>
          <p:cNvPr id="54" name="Straight Connector 45"/>
          <p:cNvCxnSpPr/>
          <p:nvPr/>
        </p:nvCxnSpPr>
        <p:spPr>
          <a:xfrm flipH="1">
            <a:off x="911225" y="1798638"/>
            <a:ext cx="12700" cy="3937000"/>
          </a:xfrm>
          <a:prstGeom prst="line">
            <a:avLst/>
          </a:prstGeom>
          <a:ln w="28575">
            <a:solidFill>
              <a:schemeClr val="accent1"/>
            </a:solidFill>
          </a:ln>
        </p:spPr>
        <p:style>
          <a:lnRef idx="1">
            <a:schemeClr val="dk1"/>
          </a:lnRef>
          <a:fillRef idx="0">
            <a:schemeClr val="dk1"/>
          </a:fillRef>
          <a:effectRef idx="0">
            <a:schemeClr val="dk1"/>
          </a:effectRef>
          <a:fontRef idx="minor">
            <a:schemeClr val="tx1"/>
          </a:fontRef>
        </p:style>
      </p:cxnSp>
      <p:cxnSp>
        <p:nvCxnSpPr>
          <p:cNvPr id="55" name="Straight Connector 46"/>
          <p:cNvCxnSpPr/>
          <p:nvPr/>
        </p:nvCxnSpPr>
        <p:spPr>
          <a:xfrm>
            <a:off x="563563" y="5456238"/>
            <a:ext cx="7164387" cy="0"/>
          </a:xfrm>
          <a:prstGeom prst="line">
            <a:avLst/>
          </a:prstGeom>
          <a:ln w="28575">
            <a:solidFill>
              <a:schemeClr val="accent1"/>
            </a:solidFill>
          </a:ln>
        </p:spPr>
        <p:style>
          <a:lnRef idx="1">
            <a:schemeClr val="dk1"/>
          </a:lnRef>
          <a:fillRef idx="0">
            <a:schemeClr val="dk1"/>
          </a:fillRef>
          <a:effectRef idx="0">
            <a:schemeClr val="dk1"/>
          </a:effectRef>
          <a:fontRef idx="minor">
            <a:schemeClr val="tx1"/>
          </a:fontRef>
        </p:style>
      </p:cxnSp>
      <p:sp>
        <p:nvSpPr>
          <p:cNvPr id="56" name="TextBox 47"/>
          <p:cNvSpPr txBox="1">
            <a:spLocks noChangeArrowheads="1"/>
          </p:cNvSpPr>
          <p:nvPr/>
        </p:nvSpPr>
        <p:spPr bwMode="auto">
          <a:xfrm>
            <a:off x="750888" y="5664200"/>
            <a:ext cx="33972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defTabSz="914400" eaLnBrk="1" hangingPunct="1">
              <a:lnSpc>
                <a:spcPct val="100000"/>
              </a:lnSpc>
              <a:spcBef>
                <a:spcPct val="0"/>
              </a:spcBef>
              <a:buFontTx/>
              <a:buNone/>
            </a:pPr>
            <a:r>
              <a:rPr lang="en-US" altLang="zh-CN" sz="2400">
                <a:solidFill>
                  <a:schemeClr val="accent1"/>
                </a:solidFill>
              </a:rPr>
              <a:t>0</a:t>
            </a:r>
            <a:endParaRPr lang="zh-CN" altLang="en-US" sz="2400">
              <a:solidFill>
                <a:schemeClr val="accent1"/>
              </a:solidFill>
            </a:endParaRPr>
          </a:p>
        </p:txBody>
      </p:sp>
      <p:sp>
        <p:nvSpPr>
          <p:cNvPr id="57" name="Rectangle 51"/>
          <p:cNvSpPr/>
          <p:nvPr/>
        </p:nvSpPr>
        <p:spPr>
          <a:xfrm>
            <a:off x="8267700" y="1770063"/>
            <a:ext cx="3228975" cy="952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eaLnBrk="1" fontAlgn="auto" hangingPunct="1">
              <a:spcBef>
                <a:spcPts val="0"/>
              </a:spcBef>
              <a:spcAft>
                <a:spcPts val="0"/>
              </a:spcAft>
              <a:defRPr/>
            </a:pPr>
            <a:endParaRPr lang="zh-CN" altLang="en-US" dirty="0">
              <a:solidFill>
                <a:prstClr val="black"/>
              </a:solidFill>
              <a:latin typeface="宋体" panose="02010600030101010101" pitchFamily="2" charset="-122"/>
              <a:ea typeface="宋体" panose="02010600030101010101" pitchFamily="2" charset="-122"/>
            </a:endParaRPr>
          </a:p>
        </p:txBody>
      </p:sp>
      <p:sp>
        <p:nvSpPr>
          <p:cNvPr id="58" name="Rectangle 52"/>
          <p:cNvSpPr/>
          <p:nvPr/>
        </p:nvSpPr>
        <p:spPr>
          <a:xfrm>
            <a:off x="8281988" y="5605463"/>
            <a:ext cx="3228975" cy="1000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eaLnBrk="1" fontAlgn="auto" hangingPunct="1">
              <a:spcBef>
                <a:spcPts val="0"/>
              </a:spcBef>
              <a:spcAft>
                <a:spcPts val="0"/>
              </a:spcAft>
              <a:defRPr/>
            </a:pPr>
            <a:endParaRPr lang="zh-CN" altLang="en-US" dirty="0">
              <a:solidFill>
                <a:prstClr val="white"/>
              </a:solidFill>
              <a:latin typeface="宋体" panose="02010600030101010101" pitchFamily="2" charset="-122"/>
              <a:ea typeface="宋体" panose="02010600030101010101" pitchFamily="2" charset="-122"/>
            </a:endParaRPr>
          </a:p>
        </p:txBody>
      </p:sp>
      <p:sp>
        <p:nvSpPr>
          <p:cNvPr id="59" name="TextBox 54"/>
          <p:cNvSpPr txBox="1">
            <a:spLocks noChangeArrowheads="1"/>
          </p:cNvSpPr>
          <p:nvPr/>
        </p:nvSpPr>
        <p:spPr bwMode="auto">
          <a:xfrm>
            <a:off x="8280400" y="1219200"/>
            <a:ext cx="3230563"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defTabSz="914400" eaLnBrk="1" hangingPunct="1">
              <a:lnSpc>
                <a:spcPct val="100000"/>
              </a:lnSpc>
              <a:spcBef>
                <a:spcPct val="0"/>
              </a:spcBef>
              <a:buFontTx/>
              <a:buNone/>
            </a:pPr>
            <a:r>
              <a:rPr lang="zh-CN" altLang="en-US" b="1">
                <a:solidFill>
                  <a:srgbClr val="000000"/>
                </a:solidFill>
                <a:latin typeface="微软雅黑" panose="020B0503020204020204" pitchFamily="34" charset="-122"/>
                <a:ea typeface="微软雅黑" panose="020B0503020204020204" pitchFamily="34" charset="-122"/>
              </a:rPr>
              <a:t>点击此处添加标题</a:t>
            </a:r>
          </a:p>
        </p:txBody>
      </p:sp>
      <p:sp>
        <p:nvSpPr>
          <p:cNvPr id="60" name="TextBox 53"/>
          <p:cNvSpPr txBox="1">
            <a:spLocks noChangeArrowheads="1"/>
          </p:cNvSpPr>
          <p:nvPr/>
        </p:nvSpPr>
        <p:spPr bwMode="auto">
          <a:xfrm>
            <a:off x="8294688" y="1892300"/>
            <a:ext cx="3263900" cy="1477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defTabSz="914400" eaLnBrk="1" hangingPunct="1">
              <a:lnSpc>
                <a:spcPct val="100000"/>
              </a:lnSpc>
              <a:spcBef>
                <a:spcPct val="0"/>
              </a:spcBef>
              <a:buFontTx/>
              <a:buNone/>
            </a:pPr>
            <a:r>
              <a:rPr lang="zh-CN" altLang="en-US" sz="1800" dirty="0" smtClean="0">
                <a:solidFill>
                  <a:srgbClr val="000000"/>
                </a:solidFill>
                <a:latin typeface="宋体" panose="02010600030101010101" pitchFamily="2" charset="-122"/>
              </a:rPr>
              <a:t>请在此处输入您的内容请在此处输入您的内容请在此处输入您的内容请在此处输入您的内容请在此处输入您的内容请在此处输入您的内容</a:t>
            </a:r>
            <a:endParaRPr lang="zh-CN" altLang="en-US" sz="1800" dirty="0">
              <a:solidFill>
                <a:srgbClr val="000000"/>
              </a:solidFill>
              <a:latin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grpId="0" nodeType="withEffect">
                                  <p:stCondLst>
                                    <p:cond delay="50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
                                        <p:tgtEl>
                                          <p:spTgt spid="5"/>
                                        </p:tgtEl>
                                      </p:cBhvr>
                                    </p:animEffect>
                                  </p:childTnLst>
                                </p:cTn>
                              </p:par>
                              <p:par>
                                <p:cTn id="11" presetID="16" presetClass="entr" presetSubtype="37" fill="hold" nodeType="withEffect">
                                  <p:stCondLst>
                                    <p:cond delay="500"/>
                                  </p:stCondLst>
                                  <p:childTnLst>
                                    <p:set>
                                      <p:cBhvr>
                                        <p:cTn id="12" dur="1" fill="hold">
                                          <p:stCondLst>
                                            <p:cond delay="0"/>
                                          </p:stCondLst>
                                        </p:cTn>
                                        <p:tgtEl>
                                          <p:spTgt spid="6"/>
                                        </p:tgtEl>
                                        <p:attrNameLst>
                                          <p:attrName>style.visibility</p:attrName>
                                        </p:attrNameLst>
                                      </p:cBhvr>
                                      <p:to>
                                        <p:strVal val="visible"/>
                                      </p:to>
                                    </p:set>
                                    <p:animEffect transition="in" filter="barn(outVertical)">
                                      <p:cBhvr>
                                        <p:cTn id="13" dur="500"/>
                                        <p:tgtEl>
                                          <p:spTgt spid="6"/>
                                        </p:tgtEl>
                                      </p:cBhvr>
                                    </p:animEffect>
                                  </p:childTnLst>
                                </p:cTn>
                              </p:par>
                              <p:par>
                                <p:cTn id="14" presetID="10" presetClass="entr" presetSubtype="0" fill="hold" grpId="0" nodeType="withEffect">
                                  <p:stCondLst>
                                    <p:cond delay="900"/>
                                  </p:stCondLst>
                                  <p:childTnLst>
                                    <p:set>
                                      <p:cBhvr>
                                        <p:cTn id="15" dur="1" fill="hold">
                                          <p:stCondLst>
                                            <p:cond delay="0"/>
                                          </p:stCondLst>
                                        </p:cTn>
                                        <p:tgtEl>
                                          <p:spTgt spid="56"/>
                                        </p:tgtEl>
                                        <p:attrNameLst>
                                          <p:attrName>style.visibility</p:attrName>
                                        </p:attrNameLst>
                                      </p:cBhvr>
                                      <p:to>
                                        <p:strVal val="visible"/>
                                      </p:to>
                                    </p:set>
                                    <p:animEffect transition="in" filter="fade">
                                      <p:cBhvr>
                                        <p:cTn id="16" dur="500"/>
                                        <p:tgtEl>
                                          <p:spTgt spid="56"/>
                                        </p:tgtEl>
                                      </p:cBhvr>
                                    </p:animEffect>
                                  </p:childTnLst>
                                </p:cTn>
                              </p:par>
                              <p:par>
                                <p:cTn id="17" presetID="22" presetClass="entr" presetSubtype="4" fill="hold" nodeType="withEffect">
                                  <p:stCondLst>
                                    <p:cond delay="1200"/>
                                  </p:stCondLst>
                                  <p:childTnLst>
                                    <p:set>
                                      <p:cBhvr>
                                        <p:cTn id="18" dur="1" fill="hold">
                                          <p:stCondLst>
                                            <p:cond delay="0"/>
                                          </p:stCondLst>
                                        </p:cTn>
                                        <p:tgtEl>
                                          <p:spTgt spid="54"/>
                                        </p:tgtEl>
                                        <p:attrNameLst>
                                          <p:attrName>style.visibility</p:attrName>
                                        </p:attrNameLst>
                                      </p:cBhvr>
                                      <p:to>
                                        <p:strVal val="visible"/>
                                      </p:to>
                                    </p:set>
                                    <p:animEffect transition="in" filter="wipe(down)">
                                      <p:cBhvr>
                                        <p:cTn id="19" dur="500"/>
                                        <p:tgtEl>
                                          <p:spTgt spid="54"/>
                                        </p:tgtEl>
                                      </p:cBhvr>
                                    </p:animEffect>
                                  </p:childTnLst>
                                </p:cTn>
                              </p:par>
                              <p:par>
                                <p:cTn id="20" presetID="22" presetClass="entr" presetSubtype="8" fill="hold" nodeType="withEffect">
                                  <p:stCondLst>
                                    <p:cond delay="1200"/>
                                  </p:stCondLst>
                                  <p:childTnLst>
                                    <p:set>
                                      <p:cBhvr>
                                        <p:cTn id="21" dur="1" fill="hold">
                                          <p:stCondLst>
                                            <p:cond delay="0"/>
                                          </p:stCondLst>
                                        </p:cTn>
                                        <p:tgtEl>
                                          <p:spTgt spid="55"/>
                                        </p:tgtEl>
                                        <p:attrNameLst>
                                          <p:attrName>style.visibility</p:attrName>
                                        </p:attrNameLst>
                                      </p:cBhvr>
                                      <p:to>
                                        <p:strVal val="visible"/>
                                      </p:to>
                                    </p:set>
                                    <p:animEffect transition="in" filter="wipe(left)">
                                      <p:cBhvr>
                                        <p:cTn id="22" dur="500"/>
                                        <p:tgtEl>
                                          <p:spTgt spid="55"/>
                                        </p:tgtEl>
                                      </p:cBhvr>
                                    </p:animEffect>
                                  </p:childTnLst>
                                </p:cTn>
                              </p:par>
                              <p:par>
                                <p:cTn id="23" presetID="22" presetClass="entr" presetSubtype="8" fill="hold" nodeType="withEffect">
                                  <p:stCondLst>
                                    <p:cond delay="1500"/>
                                  </p:stCondLst>
                                  <p:childTnLst>
                                    <p:set>
                                      <p:cBhvr>
                                        <p:cTn id="24" dur="1" fill="hold">
                                          <p:stCondLst>
                                            <p:cond delay="0"/>
                                          </p:stCondLst>
                                        </p:cTn>
                                        <p:tgtEl>
                                          <p:spTgt spid="24"/>
                                        </p:tgtEl>
                                        <p:attrNameLst>
                                          <p:attrName>style.visibility</p:attrName>
                                        </p:attrNameLst>
                                      </p:cBhvr>
                                      <p:to>
                                        <p:strVal val="visible"/>
                                      </p:to>
                                    </p:set>
                                    <p:animEffect transition="in" filter="wipe(left)">
                                      <p:cBhvr>
                                        <p:cTn id="25" dur="500"/>
                                        <p:tgtEl>
                                          <p:spTgt spid="24"/>
                                        </p:tgtEl>
                                      </p:cBhvr>
                                    </p:animEffect>
                                  </p:childTnLst>
                                </p:cTn>
                              </p:par>
                              <p:par>
                                <p:cTn id="26" presetID="10" presetClass="entr" presetSubtype="0" fill="hold" grpId="0" nodeType="withEffect">
                                  <p:stCondLst>
                                    <p:cond delay="1500"/>
                                  </p:stCondLst>
                                  <p:childTnLst>
                                    <p:set>
                                      <p:cBhvr>
                                        <p:cTn id="27" dur="1" fill="hold">
                                          <p:stCondLst>
                                            <p:cond delay="0"/>
                                          </p:stCondLst>
                                        </p:cTn>
                                        <p:tgtEl>
                                          <p:spTgt spid="23"/>
                                        </p:tgtEl>
                                        <p:attrNameLst>
                                          <p:attrName>style.visibility</p:attrName>
                                        </p:attrNameLst>
                                      </p:cBhvr>
                                      <p:to>
                                        <p:strVal val="visible"/>
                                      </p:to>
                                    </p:set>
                                    <p:animEffect transition="in" filter="fade">
                                      <p:cBhvr>
                                        <p:cTn id="28" dur="500"/>
                                        <p:tgtEl>
                                          <p:spTgt spid="23"/>
                                        </p:tgtEl>
                                      </p:cBhvr>
                                    </p:animEffect>
                                  </p:childTnLst>
                                </p:cTn>
                              </p:par>
                              <p:par>
                                <p:cTn id="29" presetID="10" presetClass="entr" presetSubtype="0" fill="hold" grpId="0" nodeType="withEffect">
                                  <p:stCondLst>
                                    <p:cond delay="1500"/>
                                  </p:stCondLst>
                                  <p:childTnLst>
                                    <p:set>
                                      <p:cBhvr>
                                        <p:cTn id="30" dur="1" fill="hold">
                                          <p:stCondLst>
                                            <p:cond delay="0"/>
                                          </p:stCondLst>
                                        </p:cTn>
                                        <p:tgtEl>
                                          <p:spTgt spid="51"/>
                                        </p:tgtEl>
                                        <p:attrNameLst>
                                          <p:attrName>style.visibility</p:attrName>
                                        </p:attrNameLst>
                                      </p:cBhvr>
                                      <p:to>
                                        <p:strVal val="visible"/>
                                      </p:to>
                                    </p:set>
                                    <p:animEffect transition="in" filter="fade">
                                      <p:cBhvr>
                                        <p:cTn id="31" dur="500"/>
                                        <p:tgtEl>
                                          <p:spTgt spid="51"/>
                                        </p:tgtEl>
                                      </p:cBhvr>
                                    </p:animEffect>
                                  </p:childTnLst>
                                </p:cTn>
                              </p:par>
                              <p:par>
                                <p:cTn id="32" presetID="22" presetClass="entr" presetSubtype="8" fill="hold" nodeType="withEffect">
                                  <p:stCondLst>
                                    <p:cond delay="1900"/>
                                  </p:stCondLst>
                                  <p:childTnLst>
                                    <p:set>
                                      <p:cBhvr>
                                        <p:cTn id="33" dur="1" fill="hold">
                                          <p:stCondLst>
                                            <p:cond delay="0"/>
                                          </p:stCondLst>
                                        </p:cTn>
                                        <p:tgtEl>
                                          <p:spTgt spid="38"/>
                                        </p:tgtEl>
                                        <p:attrNameLst>
                                          <p:attrName>style.visibility</p:attrName>
                                        </p:attrNameLst>
                                      </p:cBhvr>
                                      <p:to>
                                        <p:strVal val="visible"/>
                                      </p:to>
                                    </p:set>
                                    <p:animEffect transition="in" filter="wipe(left)">
                                      <p:cBhvr>
                                        <p:cTn id="34" dur="500"/>
                                        <p:tgtEl>
                                          <p:spTgt spid="38"/>
                                        </p:tgtEl>
                                      </p:cBhvr>
                                    </p:animEffect>
                                  </p:childTnLst>
                                </p:cTn>
                              </p:par>
                              <p:par>
                                <p:cTn id="35" presetID="10" presetClass="entr" presetSubtype="0" fill="hold" grpId="0" nodeType="withEffect">
                                  <p:stCondLst>
                                    <p:cond delay="1900"/>
                                  </p:stCondLst>
                                  <p:childTnLst>
                                    <p:set>
                                      <p:cBhvr>
                                        <p:cTn id="36" dur="1" fill="hold">
                                          <p:stCondLst>
                                            <p:cond delay="0"/>
                                          </p:stCondLst>
                                        </p:cTn>
                                        <p:tgtEl>
                                          <p:spTgt spid="37"/>
                                        </p:tgtEl>
                                        <p:attrNameLst>
                                          <p:attrName>style.visibility</p:attrName>
                                        </p:attrNameLst>
                                      </p:cBhvr>
                                      <p:to>
                                        <p:strVal val="visible"/>
                                      </p:to>
                                    </p:set>
                                    <p:animEffect transition="in" filter="fade">
                                      <p:cBhvr>
                                        <p:cTn id="37" dur="500"/>
                                        <p:tgtEl>
                                          <p:spTgt spid="37"/>
                                        </p:tgtEl>
                                      </p:cBhvr>
                                    </p:animEffect>
                                  </p:childTnLst>
                                </p:cTn>
                              </p:par>
                              <p:par>
                                <p:cTn id="38" presetID="10" presetClass="entr" presetSubtype="0" fill="hold" grpId="0" nodeType="withEffect">
                                  <p:stCondLst>
                                    <p:cond delay="1900"/>
                                  </p:stCondLst>
                                  <p:childTnLst>
                                    <p:set>
                                      <p:cBhvr>
                                        <p:cTn id="39" dur="1" fill="hold">
                                          <p:stCondLst>
                                            <p:cond delay="0"/>
                                          </p:stCondLst>
                                        </p:cTn>
                                        <p:tgtEl>
                                          <p:spTgt spid="53"/>
                                        </p:tgtEl>
                                        <p:attrNameLst>
                                          <p:attrName>style.visibility</p:attrName>
                                        </p:attrNameLst>
                                      </p:cBhvr>
                                      <p:to>
                                        <p:strVal val="visible"/>
                                      </p:to>
                                    </p:set>
                                    <p:animEffect transition="in" filter="fade">
                                      <p:cBhvr>
                                        <p:cTn id="40" dur="500"/>
                                        <p:tgtEl>
                                          <p:spTgt spid="53"/>
                                        </p:tgtEl>
                                      </p:cBhvr>
                                    </p:animEffect>
                                  </p:childTnLst>
                                </p:cTn>
                              </p:par>
                              <p:par>
                                <p:cTn id="41" presetID="22" presetClass="entr" presetSubtype="8" fill="hold" nodeType="withEffect">
                                  <p:stCondLst>
                                    <p:cond delay="2300"/>
                                  </p:stCondLst>
                                  <p:childTnLst>
                                    <p:set>
                                      <p:cBhvr>
                                        <p:cTn id="42" dur="1" fill="hold">
                                          <p:stCondLst>
                                            <p:cond delay="0"/>
                                          </p:stCondLst>
                                        </p:cTn>
                                        <p:tgtEl>
                                          <p:spTgt spid="10"/>
                                        </p:tgtEl>
                                        <p:attrNameLst>
                                          <p:attrName>style.visibility</p:attrName>
                                        </p:attrNameLst>
                                      </p:cBhvr>
                                      <p:to>
                                        <p:strVal val="visible"/>
                                      </p:to>
                                    </p:set>
                                    <p:animEffect transition="in" filter="wipe(left)">
                                      <p:cBhvr>
                                        <p:cTn id="43" dur="500"/>
                                        <p:tgtEl>
                                          <p:spTgt spid="10"/>
                                        </p:tgtEl>
                                      </p:cBhvr>
                                    </p:animEffect>
                                  </p:childTnLst>
                                </p:cTn>
                              </p:par>
                              <p:par>
                                <p:cTn id="44" presetID="10" presetClass="entr" presetSubtype="0" fill="hold" grpId="0" nodeType="withEffect">
                                  <p:stCondLst>
                                    <p:cond delay="2700"/>
                                  </p:stCondLst>
                                  <p:childTnLst>
                                    <p:set>
                                      <p:cBhvr>
                                        <p:cTn id="45" dur="1" fill="hold">
                                          <p:stCondLst>
                                            <p:cond delay="0"/>
                                          </p:stCondLst>
                                        </p:cTn>
                                        <p:tgtEl>
                                          <p:spTgt spid="9"/>
                                        </p:tgtEl>
                                        <p:attrNameLst>
                                          <p:attrName>style.visibility</p:attrName>
                                        </p:attrNameLst>
                                      </p:cBhvr>
                                      <p:to>
                                        <p:strVal val="visible"/>
                                      </p:to>
                                    </p:set>
                                    <p:animEffect transition="in" filter="fade">
                                      <p:cBhvr>
                                        <p:cTn id="46" dur="500"/>
                                        <p:tgtEl>
                                          <p:spTgt spid="9"/>
                                        </p:tgtEl>
                                      </p:cBhvr>
                                    </p:animEffect>
                                  </p:childTnLst>
                                </p:cTn>
                              </p:par>
                              <p:par>
                                <p:cTn id="47" presetID="10" presetClass="entr" presetSubtype="0" fill="hold" grpId="0" nodeType="withEffect">
                                  <p:stCondLst>
                                    <p:cond delay="2700"/>
                                  </p:stCondLst>
                                  <p:childTnLst>
                                    <p:set>
                                      <p:cBhvr>
                                        <p:cTn id="48" dur="1" fill="hold">
                                          <p:stCondLst>
                                            <p:cond delay="0"/>
                                          </p:stCondLst>
                                        </p:cTn>
                                        <p:tgtEl>
                                          <p:spTgt spid="52"/>
                                        </p:tgtEl>
                                        <p:attrNameLst>
                                          <p:attrName>style.visibility</p:attrName>
                                        </p:attrNameLst>
                                      </p:cBhvr>
                                      <p:to>
                                        <p:strVal val="visible"/>
                                      </p:to>
                                    </p:set>
                                    <p:animEffect transition="in" filter="fade">
                                      <p:cBhvr>
                                        <p:cTn id="49" dur="500"/>
                                        <p:tgtEl>
                                          <p:spTgt spid="52"/>
                                        </p:tgtEl>
                                      </p:cBhvr>
                                    </p:animEffect>
                                  </p:childTnLst>
                                </p:cTn>
                              </p:par>
                              <p:par>
                                <p:cTn id="50" presetID="10" presetClass="entr" presetSubtype="0" fill="hold" grpId="0" nodeType="withEffect">
                                  <p:stCondLst>
                                    <p:cond delay="3000"/>
                                  </p:stCondLst>
                                  <p:childTnLst>
                                    <p:set>
                                      <p:cBhvr>
                                        <p:cTn id="51" dur="1" fill="hold">
                                          <p:stCondLst>
                                            <p:cond delay="0"/>
                                          </p:stCondLst>
                                        </p:cTn>
                                        <p:tgtEl>
                                          <p:spTgt spid="59"/>
                                        </p:tgtEl>
                                        <p:attrNameLst>
                                          <p:attrName>style.visibility</p:attrName>
                                        </p:attrNameLst>
                                      </p:cBhvr>
                                      <p:to>
                                        <p:strVal val="visible"/>
                                      </p:to>
                                    </p:set>
                                    <p:animEffect transition="in" filter="fade">
                                      <p:cBhvr>
                                        <p:cTn id="52" dur="500"/>
                                        <p:tgtEl>
                                          <p:spTgt spid="59"/>
                                        </p:tgtEl>
                                      </p:cBhvr>
                                    </p:animEffect>
                                  </p:childTnLst>
                                </p:cTn>
                              </p:par>
                              <p:par>
                                <p:cTn id="53" presetID="16" presetClass="entr" presetSubtype="37" fill="hold" grpId="0" nodeType="withEffect">
                                  <p:stCondLst>
                                    <p:cond delay="3200"/>
                                  </p:stCondLst>
                                  <p:childTnLst>
                                    <p:set>
                                      <p:cBhvr>
                                        <p:cTn id="54" dur="1" fill="hold">
                                          <p:stCondLst>
                                            <p:cond delay="0"/>
                                          </p:stCondLst>
                                        </p:cTn>
                                        <p:tgtEl>
                                          <p:spTgt spid="57"/>
                                        </p:tgtEl>
                                        <p:attrNameLst>
                                          <p:attrName>style.visibility</p:attrName>
                                        </p:attrNameLst>
                                      </p:cBhvr>
                                      <p:to>
                                        <p:strVal val="visible"/>
                                      </p:to>
                                    </p:set>
                                    <p:animEffect transition="in" filter="barn(outVertical)">
                                      <p:cBhvr>
                                        <p:cTn id="55" dur="500"/>
                                        <p:tgtEl>
                                          <p:spTgt spid="57"/>
                                        </p:tgtEl>
                                      </p:cBhvr>
                                    </p:animEffect>
                                  </p:childTnLst>
                                </p:cTn>
                              </p:par>
                              <p:par>
                                <p:cTn id="56" presetID="16" presetClass="entr" presetSubtype="37" fill="hold" grpId="0" nodeType="withEffect">
                                  <p:stCondLst>
                                    <p:cond delay="3200"/>
                                  </p:stCondLst>
                                  <p:childTnLst>
                                    <p:set>
                                      <p:cBhvr>
                                        <p:cTn id="57" dur="1" fill="hold">
                                          <p:stCondLst>
                                            <p:cond delay="0"/>
                                          </p:stCondLst>
                                        </p:cTn>
                                        <p:tgtEl>
                                          <p:spTgt spid="58"/>
                                        </p:tgtEl>
                                        <p:attrNameLst>
                                          <p:attrName>style.visibility</p:attrName>
                                        </p:attrNameLst>
                                      </p:cBhvr>
                                      <p:to>
                                        <p:strVal val="visible"/>
                                      </p:to>
                                    </p:set>
                                    <p:animEffect transition="in" filter="barn(outVertical)">
                                      <p:cBhvr>
                                        <p:cTn id="58" dur="500"/>
                                        <p:tgtEl>
                                          <p:spTgt spid="58"/>
                                        </p:tgtEl>
                                      </p:cBhvr>
                                    </p:animEffect>
                                  </p:childTnLst>
                                </p:cTn>
                              </p:par>
                              <p:par>
                                <p:cTn id="59" presetID="10" presetClass="entr" presetSubtype="0" fill="hold" grpId="0" nodeType="withEffect">
                                  <p:stCondLst>
                                    <p:cond delay="3500"/>
                                  </p:stCondLst>
                                  <p:childTnLst>
                                    <p:set>
                                      <p:cBhvr>
                                        <p:cTn id="60" dur="1" fill="hold">
                                          <p:stCondLst>
                                            <p:cond delay="0"/>
                                          </p:stCondLst>
                                        </p:cTn>
                                        <p:tgtEl>
                                          <p:spTgt spid="60"/>
                                        </p:tgtEl>
                                        <p:attrNameLst>
                                          <p:attrName>style.visibility</p:attrName>
                                        </p:attrNameLst>
                                      </p:cBhvr>
                                      <p:to>
                                        <p:strVal val="visible"/>
                                      </p:to>
                                    </p:set>
                                    <p:animEffect transition="in" filter="fade">
                                      <p:cBhvr>
                                        <p:cTn id="61" dur="500"/>
                                        <p:tgtEl>
                                          <p:spTgt spid="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9" grpId="0" animBg="1"/>
      <p:bldP spid="23" grpId="0" animBg="1"/>
      <p:bldP spid="37" grpId="0" animBg="1"/>
      <p:bldP spid="51" grpId="0"/>
      <p:bldP spid="52" grpId="0"/>
      <p:bldP spid="53" grpId="0"/>
      <p:bldP spid="56" grpId="0"/>
      <p:bldP spid="57" grpId="0" animBg="1"/>
      <p:bldP spid="58" grpId="0" animBg="1"/>
      <p:bldP spid="59" grpId="0"/>
      <p:bldP spid="60"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Freeform 11"/>
          <p:cNvSpPr>
            <a:spLocks noEditPoints="1"/>
          </p:cNvSpPr>
          <p:nvPr/>
        </p:nvSpPr>
        <p:spPr bwMode="auto">
          <a:xfrm>
            <a:off x="4607138" y="825562"/>
            <a:ext cx="2982913" cy="2947987"/>
          </a:xfrm>
          <a:custGeom>
            <a:avLst/>
            <a:gdLst>
              <a:gd name="T0" fmla="*/ 748 w 792"/>
              <a:gd name="T1" fmla="*/ 335 h 784"/>
              <a:gd name="T2" fmla="*/ 703 w 792"/>
              <a:gd name="T3" fmla="*/ 211 h 784"/>
              <a:gd name="T4" fmla="*/ 641 w 792"/>
              <a:gd name="T5" fmla="*/ 109 h 784"/>
              <a:gd name="T6" fmla="*/ 495 w 792"/>
              <a:gd name="T7" fmla="*/ 23 h 784"/>
              <a:gd name="T8" fmla="*/ 533 w 792"/>
              <a:gd name="T9" fmla="*/ 104 h 784"/>
              <a:gd name="T10" fmla="*/ 696 w 792"/>
              <a:gd name="T11" fmla="*/ 221 h 784"/>
              <a:gd name="T12" fmla="*/ 739 w 792"/>
              <a:gd name="T13" fmla="*/ 435 h 784"/>
              <a:gd name="T14" fmla="*/ 679 w 792"/>
              <a:gd name="T15" fmla="*/ 557 h 784"/>
              <a:gd name="T16" fmla="*/ 572 w 792"/>
              <a:gd name="T17" fmla="*/ 644 h 784"/>
              <a:gd name="T18" fmla="*/ 396 w 792"/>
              <a:gd name="T19" fmla="*/ 731 h 784"/>
              <a:gd name="T20" fmla="*/ 220 w 792"/>
              <a:gd name="T21" fmla="*/ 644 h 784"/>
              <a:gd name="T22" fmla="*/ 113 w 792"/>
              <a:gd name="T23" fmla="*/ 557 h 784"/>
              <a:gd name="T24" fmla="*/ 53 w 792"/>
              <a:gd name="T25" fmla="*/ 435 h 784"/>
              <a:gd name="T26" fmla="*/ 96 w 792"/>
              <a:gd name="T27" fmla="*/ 221 h 784"/>
              <a:gd name="T28" fmla="*/ 259 w 792"/>
              <a:gd name="T29" fmla="*/ 104 h 784"/>
              <a:gd name="T30" fmla="*/ 297 w 792"/>
              <a:gd name="T31" fmla="*/ 23 h 784"/>
              <a:gd name="T32" fmla="*/ 151 w 792"/>
              <a:gd name="T33" fmla="*/ 109 h 784"/>
              <a:gd name="T34" fmla="*/ 89 w 792"/>
              <a:gd name="T35" fmla="*/ 211 h 784"/>
              <a:gd name="T36" fmla="*/ 44 w 792"/>
              <a:gd name="T37" fmla="*/ 335 h 784"/>
              <a:gd name="T38" fmla="*/ 4 w 792"/>
              <a:gd name="T39" fmla="*/ 432 h 784"/>
              <a:gd name="T40" fmla="*/ 99 w 792"/>
              <a:gd name="T41" fmla="*/ 582 h 784"/>
              <a:gd name="T42" fmla="*/ 106 w 792"/>
              <a:gd name="T43" fmla="*/ 645 h 784"/>
              <a:gd name="T44" fmla="*/ 281 w 792"/>
              <a:gd name="T45" fmla="*/ 724 h 784"/>
              <a:gd name="T46" fmla="*/ 396 w 792"/>
              <a:gd name="T47" fmla="*/ 748 h 784"/>
              <a:gd name="T48" fmla="*/ 511 w 792"/>
              <a:gd name="T49" fmla="*/ 724 h 784"/>
              <a:gd name="T50" fmla="*/ 686 w 792"/>
              <a:gd name="T51" fmla="*/ 645 h 784"/>
              <a:gd name="T52" fmla="*/ 693 w 792"/>
              <a:gd name="T53" fmla="*/ 582 h 784"/>
              <a:gd name="T54" fmla="*/ 788 w 792"/>
              <a:gd name="T55" fmla="*/ 432 h 784"/>
              <a:gd name="T56" fmla="*/ 758 w 792"/>
              <a:gd name="T57" fmla="*/ 257 h 784"/>
              <a:gd name="T58" fmla="*/ 495 w 792"/>
              <a:gd name="T59" fmla="*/ 65 h 784"/>
              <a:gd name="T60" fmla="*/ 542 w 792"/>
              <a:gd name="T61" fmla="*/ 96 h 784"/>
              <a:gd name="T62" fmla="*/ 610 w 792"/>
              <a:gd name="T63" fmla="*/ 147 h 784"/>
              <a:gd name="T64" fmla="*/ 654 w 792"/>
              <a:gd name="T65" fmla="*/ 125 h 784"/>
              <a:gd name="T66" fmla="*/ 701 w 792"/>
              <a:gd name="T67" fmla="*/ 173 h 784"/>
              <a:gd name="T68" fmla="*/ 723 w 792"/>
              <a:gd name="T69" fmla="*/ 285 h 784"/>
              <a:gd name="T70" fmla="*/ 728 w 792"/>
              <a:gd name="T71" fmla="*/ 439 h 784"/>
              <a:gd name="T72" fmla="*/ 707 w 792"/>
              <a:gd name="T73" fmla="*/ 495 h 784"/>
              <a:gd name="T74" fmla="*/ 85 w 792"/>
              <a:gd name="T75" fmla="*/ 495 h 784"/>
              <a:gd name="T76" fmla="*/ 67 w 792"/>
              <a:gd name="T77" fmla="*/ 343 h 784"/>
              <a:gd name="T78" fmla="*/ 305 w 792"/>
              <a:gd name="T79" fmla="*/ 69 h 784"/>
              <a:gd name="T80" fmla="*/ 228 w 792"/>
              <a:gd name="T81" fmla="*/ 94 h 784"/>
              <a:gd name="T82" fmla="*/ 222 w 792"/>
              <a:gd name="T83" fmla="*/ 62 h 784"/>
              <a:gd name="T84" fmla="*/ 143 w 792"/>
              <a:gd name="T85" fmla="*/ 108 h 784"/>
              <a:gd name="T86" fmla="*/ 88 w 792"/>
              <a:gd name="T87" fmla="*/ 175 h 784"/>
              <a:gd name="T88" fmla="*/ 94 w 792"/>
              <a:gd name="T89" fmla="*/ 275 h 784"/>
              <a:gd name="T90" fmla="*/ 34 w 792"/>
              <a:gd name="T91" fmla="*/ 257 h 784"/>
              <a:gd name="T92" fmla="*/ 40 w 792"/>
              <a:gd name="T93" fmla="*/ 449 h 784"/>
              <a:gd name="T94" fmla="*/ 90 w 792"/>
              <a:gd name="T95" fmla="*/ 592 h 784"/>
              <a:gd name="T96" fmla="*/ 123 w 792"/>
              <a:gd name="T97" fmla="*/ 576 h 784"/>
              <a:gd name="T98" fmla="*/ 146 w 792"/>
              <a:gd name="T99" fmla="*/ 645 h 784"/>
              <a:gd name="T100" fmla="*/ 190 w 792"/>
              <a:gd name="T101" fmla="*/ 706 h 784"/>
              <a:gd name="T102" fmla="*/ 216 w 792"/>
              <a:gd name="T103" fmla="*/ 662 h 784"/>
              <a:gd name="T104" fmla="*/ 292 w 792"/>
              <a:gd name="T105" fmla="*/ 730 h 784"/>
              <a:gd name="T106" fmla="*/ 357 w 792"/>
              <a:gd name="T107" fmla="*/ 759 h 784"/>
              <a:gd name="T108" fmla="*/ 385 w 792"/>
              <a:gd name="T109" fmla="*/ 729 h 784"/>
              <a:gd name="T110" fmla="*/ 433 w 792"/>
              <a:gd name="T111" fmla="*/ 765 h 784"/>
              <a:gd name="T112" fmla="*/ 517 w 792"/>
              <a:gd name="T113" fmla="*/ 734 h 784"/>
              <a:gd name="T114" fmla="*/ 567 w 792"/>
              <a:gd name="T115" fmla="*/ 657 h 784"/>
              <a:gd name="T116" fmla="*/ 577 w 792"/>
              <a:gd name="T117" fmla="*/ 695 h 784"/>
              <a:gd name="T118" fmla="*/ 662 w 792"/>
              <a:gd name="T119" fmla="*/ 641 h 784"/>
              <a:gd name="T120" fmla="*/ 673 w 792"/>
              <a:gd name="T121" fmla="*/ 561 h 784"/>
              <a:gd name="T122" fmla="*/ 692 w 792"/>
              <a:gd name="T123" fmla="*/ 592 h 784"/>
              <a:gd name="T124" fmla="*/ 765 w 792"/>
              <a:gd name="T125" fmla="*/ 446 h 7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792" h="784">
                <a:moveTo>
                  <a:pt x="767" y="429"/>
                </a:moveTo>
                <a:cubicBezTo>
                  <a:pt x="760" y="432"/>
                  <a:pt x="754" y="436"/>
                  <a:pt x="749" y="442"/>
                </a:cubicBezTo>
                <a:cubicBezTo>
                  <a:pt x="752" y="419"/>
                  <a:pt x="754" y="397"/>
                  <a:pt x="752" y="374"/>
                </a:cubicBezTo>
                <a:cubicBezTo>
                  <a:pt x="753" y="374"/>
                  <a:pt x="753" y="374"/>
                  <a:pt x="754" y="373"/>
                </a:cubicBezTo>
                <a:cubicBezTo>
                  <a:pt x="764" y="369"/>
                  <a:pt x="774" y="364"/>
                  <a:pt x="782" y="356"/>
                </a:cubicBezTo>
                <a:cubicBezTo>
                  <a:pt x="787" y="352"/>
                  <a:pt x="792" y="344"/>
                  <a:pt x="787" y="338"/>
                </a:cubicBezTo>
                <a:cubicBezTo>
                  <a:pt x="782" y="331"/>
                  <a:pt x="771" y="337"/>
                  <a:pt x="766" y="341"/>
                </a:cubicBezTo>
                <a:cubicBezTo>
                  <a:pt x="760" y="346"/>
                  <a:pt x="755" y="352"/>
                  <a:pt x="751" y="359"/>
                </a:cubicBezTo>
                <a:cubicBezTo>
                  <a:pt x="751" y="351"/>
                  <a:pt x="750" y="343"/>
                  <a:pt x="748" y="335"/>
                </a:cubicBezTo>
                <a:cubicBezTo>
                  <a:pt x="746" y="321"/>
                  <a:pt x="742" y="306"/>
                  <a:pt x="738" y="292"/>
                </a:cubicBezTo>
                <a:cubicBezTo>
                  <a:pt x="738" y="291"/>
                  <a:pt x="738" y="290"/>
                  <a:pt x="738" y="290"/>
                </a:cubicBezTo>
                <a:cubicBezTo>
                  <a:pt x="738" y="289"/>
                  <a:pt x="739" y="289"/>
                  <a:pt x="739" y="289"/>
                </a:cubicBezTo>
                <a:cubicBezTo>
                  <a:pt x="748" y="283"/>
                  <a:pt x="776" y="260"/>
                  <a:pt x="764" y="247"/>
                </a:cubicBezTo>
                <a:cubicBezTo>
                  <a:pt x="758" y="240"/>
                  <a:pt x="749" y="247"/>
                  <a:pt x="744" y="252"/>
                </a:cubicBezTo>
                <a:cubicBezTo>
                  <a:pt x="738" y="259"/>
                  <a:pt x="735" y="267"/>
                  <a:pt x="733" y="276"/>
                </a:cubicBezTo>
                <a:cubicBezTo>
                  <a:pt x="726" y="255"/>
                  <a:pt x="716" y="234"/>
                  <a:pt x="705" y="214"/>
                </a:cubicBezTo>
                <a:cubicBezTo>
                  <a:pt x="705" y="213"/>
                  <a:pt x="704" y="212"/>
                  <a:pt x="704" y="212"/>
                </a:cubicBezTo>
                <a:cubicBezTo>
                  <a:pt x="704" y="212"/>
                  <a:pt x="703" y="212"/>
                  <a:pt x="703" y="211"/>
                </a:cubicBezTo>
                <a:cubicBezTo>
                  <a:pt x="704" y="211"/>
                  <a:pt x="704" y="211"/>
                  <a:pt x="705" y="210"/>
                </a:cubicBezTo>
                <a:cubicBezTo>
                  <a:pt x="708" y="202"/>
                  <a:pt x="721" y="163"/>
                  <a:pt x="702" y="162"/>
                </a:cubicBezTo>
                <a:cubicBezTo>
                  <a:pt x="693" y="161"/>
                  <a:pt x="690" y="171"/>
                  <a:pt x="690" y="178"/>
                </a:cubicBezTo>
                <a:cubicBezTo>
                  <a:pt x="689" y="181"/>
                  <a:pt x="689" y="185"/>
                  <a:pt x="689" y="189"/>
                </a:cubicBezTo>
                <a:cubicBezTo>
                  <a:pt x="679" y="174"/>
                  <a:pt x="668" y="160"/>
                  <a:pt x="657" y="147"/>
                </a:cubicBezTo>
                <a:cubicBezTo>
                  <a:pt x="657" y="146"/>
                  <a:pt x="656" y="144"/>
                  <a:pt x="655" y="143"/>
                </a:cubicBezTo>
                <a:cubicBezTo>
                  <a:pt x="656" y="143"/>
                  <a:pt x="656" y="142"/>
                  <a:pt x="656" y="142"/>
                </a:cubicBezTo>
                <a:cubicBezTo>
                  <a:pt x="660" y="133"/>
                  <a:pt x="673" y="95"/>
                  <a:pt x="653" y="94"/>
                </a:cubicBezTo>
                <a:cubicBezTo>
                  <a:pt x="645" y="93"/>
                  <a:pt x="642" y="103"/>
                  <a:pt x="641" y="109"/>
                </a:cubicBezTo>
                <a:cubicBezTo>
                  <a:pt x="640" y="118"/>
                  <a:pt x="641" y="126"/>
                  <a:pt x="644" y="134"/>
                </a:cubicBezTo>
                <a:cubicBezTo>
                  <a:pt x="626" y="116"/>
                  <a:pt x="605" y="99"/>
                  <a:pt x="583" y="85"/>
                </a:cubicBezTo>
                <a:cubicBezTo>
                  <a:pt x="585" y="75"/>
                  <a:pt x="588" y="33"/>
                  <a:pt x="569" y="39"/>
                </a:cubicBezTo>
                <a:cubicBezTo>
                  <a:pt x="561" y="41"/>
                  <a:pt x="561" y="50"/>
                  <a:pt x="561" y="56"/>
                </a:cubicBezTo>
                <a:cubicBezTo>
                  <a:pt x="562" y="63"/>
                  <a:pt x="564" y="69"/>
                  <a:pt x="567" y="75"/>
                </a:cubicBezTo>
                <a:cubicBezTo>
                  <a:pt x="551" y="66"/>
                  <a:pt x="535" y="58"/>
                  <a:pt x="518" y="52"/>
                </a:cubicBezTo>
                <a:cubicBezTo>
                  <a:pt x="518" y="52"/>
                  <a:pt x="517" y="52"/>
                  <a:pt x="517" y="52"/>
                </a:cubicBezTo>
                <a:cubicBezTo>
                  <a:pt x="518" y="42"/>
                  <a:pt x="522" y="0"/>
                  <a:pt x="502" y="6"/>
                </a:cubicBezTo>
                <a:cubicBezTo>
                  <a:pt x="495" y="8"/>
                  <a:pt x="494" y="17"/>
                  <a:pt x="495" y="23"/>
                </a:cubicBezTo>
                <a:cubicBezTo>
                  <a:pt x="496" y="34"/>
                  <a:pt x="500" y="43"/>
                  <a:pt x="506" y="51"/>
                </a:cubicBezTo>
                <a:cubicBezTo>
                  <a:pt x="506" y="52"/>
                  <a:pt x="507" y="52"/>
                  <a:pt x="507" y="52"/>
                </a:cubicBezTo>
                <a:cubicBezTo>
                  <a:pt x="496" y="57"/>
                  <a:pt x="484" y="49"/>
                  <a:pt x="474" y="55"/>
                </a:cubicBezTo>
                <a:cubicBezTo>
                  <a:pt x="468" y="58"/>
                  <a:pt x="465" y="65"/>
                  <a:pt x="467" y="71"/>
                </a:cubicBezTo>
                <a:cubicBezTo>
                  <a:pt x="473" y="90"/>
                  <a:pt x="502" y="70"/>
                  <a:pt x="514" y="62"/>
                </a:cubicBezTo>
                <a:cubicBezTo>
                  <a:pt x="514" y="63"/>
                  <a:pt x="515" y="63"/>
                  <a:pt x="515" y="63"/>
                </a:cubicBezTo>
                <a:cubicBezTo>
                  <a:pt x="532" y="69"/>
                  <a:pt x="549" y="77"/>
                  <a:pt x="565" y="87"/>
                </a:cubicBezTo>
                <a:cubicBezTo>
                  <a:pt x="556" y="87"/>
                  <a:pt x="548" y="84"/>
                  <a:pt x="540" y="88"/>
                </a:cubicBezTo>
                <a:cubicBezTo>
                  <a:pt x="535" y="91"/>
                  <a:pt x="531" y="98"/>
                  <a:pt x="533" y="104"/>
                </a:cubicBezTo>
                <a:cubicBezTo>
                  <a:pt x="539" y="122"/>
                  <a:pt x="568" y="104"/>
                  <a:pt x="580" y="96"/>
                </a:cubicBezTo>
                <a:cubicBezTo>
                  <a:pt x="598" y="108"/>
                  <a:pt x="616" y="122"/>
                  <a:pt x="631" y="137"/>
                </a:cubicBezTo>
                <a:cubicBezTo>
                  <a:pt x="625" y="135"/>
                  <a:pt x="619" y="133"/>
                  <a:pt x="612" y="135"/>
                </a:cubicBezTo>
                <a:cubicBezTo>
                  <a:pt x="606" y="138"/>
                  <a:pt x="601" y="144"/>
                  <a:pt x="603" y="151"/>
                </a:cubicBezTo>
                <a:cubicBezTo>
                  <a:pt x="607" y="166"/>
                  <a:pt x="632" y="158"/>
                  <a:pt x="647" y="153"/>
                </a:cubicBezTo>
                <a:cubicBezTo>
                  <a:pt x="662" y="170"/>
                  <a:pt x="676" y="188"/>
                  <a:pt x="688" y="208"/>
                </a:cubicBezTo>
                <a:cubicBezTo>
                  <a:pt x="679" y="206"/>
                  <a:pt x="670" y="200"/>
                  <a:pt x="661" y="204"/>
                </a:cubicBezTo>
                <a:cubicBezTo>
                  <a:pt x="655" y="206"/>
                  <a:pt x="650" y="212"/>
                  <a:pt x="651" y="219"/>
                </a:cubicBezTo>
                <a:cubicBezTo>
                  <a:pt x="655" y="235"/>
                  <a:pt x="682" y="226"/>
                  <a:pt x="696" y="221"/>
                </a:cubicBezTo>
                <a:cubicBezTo>
                  <a:pt x="705" y="237"/>
                  <a:pt x="713" y="253"/>
                  <a:pt x="719" y="270"/>
                </a:cubicBezTo>
                <a:cubicBezTo>
                  <a:pt x="716" y="266"/>
                  <a:pt x="712" y="263"/>
                  <a:pt x="708" y="261"/>
                </a:cubicBezTo>
                <a:cubicBezTo>
                  <a:pt x="701" y="259"/>
                  <a:pt x="693" y="261"/>
                  <a:pt x="690" y="267"/>
                </a:cubicBezTo>
                <a:cubicBezTo>
                  <a:pt x="682" y="283"/>
                  <a:pt x="712" y="291"/>
                  <a:pt x="727" y="294"/>
                </a:cubicBezTo>
                <a:cubicBezTo>
                  <a:pt x="733" y="312"/>
                  <a:pt x="737" y="331"/>
                  <a:pt x="740" y="350"/>
                </a:cubicBezTo>
                <a:cubicBezTo>
                  <a:pt x="738" y="346"/>
                  <a:pt x="736" y="342"/>
                  <a:pt x="733" y="340"/>
                </a:cubicBezTo>
                <a:cubicBezTo>
                  <a:pt x="727" y="335"/>
                  <a:pt x="719" y="333"/>
                  <a:pt x="713" y="338"/>
                </a:cubicBezTo>
                <a:cubicBezTo>
                  <a:pt x="698" y="351"/>
                  <a:pt x="728" y="368"/>
                  <a:pt x="742" y="375"/>
                </a:cubicBezTo>
                <a:cubicBezTo>
                  <a:pt x="743" y="395"/>
                  <a:pt x="742" y="415"/>
                  <a:pt x="739" y="435"/>
                </a:cubicBezTo>
                <a:cubicBezTo>
                  <a:pt x="738" y="429"/>
                  <a:pt x="738" y="423"/>
                  <a:pt x="735" y="418"/>
                </a:cubicBezTo>
                <a:cubicBezTo>
                  <a:pt x="731" y="413"/>
                  <a:pt x="723" y="410"/>
                  <a:pt x="717" y="412"/>
                </a:cubicBezTo>
                <a:cubicBezTo>
                  <a:pt x="698" y="421"/>
                  <a:pt x="725" y="447"/>
                  <a:pt x="736" y="457"/>
                </a:cubicBezTo>
                <a:cubicBezTo>
                  <a:pt x="731" y="478"/>
                  <a:pt x="725" y="498"/>
                  <a:pt x="717" y="517"/>
                </a:cubicBezTo>
                <a:cubicBezTo>
                  <a:pt x="715" y="508"/>
                  <a:pt x="718" y="499"/>
                  <a:pt x="714" y="490"/>
                </a:cubicBezTo>
                <a:cubicBezTo>
                  <a:pt x="710" y="485"/>
                  <a:pt x="703" y="481"/>
                  <a:pt x="696" y="483"/>
                </a:cubicBezTo>
                <a:cubicBezTo>
                  <a:pt x="678" y="491"/>
                  <a:pt x="702" y="521"/>
                  <a:pt x="710" y="532"/>
                </a:cubicBezTo>
                <a:cubicBezTo>
                  <a:pt x="702" y="548"/>
                  <a:pt x="692" y="564"/>
                  <a:pt x="682" y="580"/>
                </a:cubicBezTo>
                <a:cubicBezTo>
                  <a:pt x="681" y="572"/>
                  <a:pt x="683" y="564"/>
                  <a:pt x="679" y="557"/>
                </a:cubicBezTo>
                <a:cubicBezTo>
                  <a:pt x="676" y="552"/>
                  <a:pt x="668" y="548"/>
                  <a:pt x="662" y="550"/>
                </a:cubicBezTo>
                <a:cubicBezTo>
                  <a:pt x="646" y="557"/>
                  <a:pt x="661" y="581"/>
                  <a:pt x="671" y="594"/>
                </a:cubicBezTo>
                <a:cubicBezTo>
                  <a:pt x="662" y="606"/>
                  <a:pt x="651" y="618"/>
                  <a:pt x="640" y="629"/>
                </a:cubicBezTo>
                <a:cubicBezTo>
                  <a:pt x="642" y="621"/>
                  <a:pt x="645" y="614"/>
                  <a:pt x="643" y="607"/>
                </a:cubicBezTo>
                <a:cubicBezTo>
                  <a:pt x="641" y="601"/>
                  <a:pt x="635" y="596"/>
                  <a:pt x="628" y="597"/>
                </a:cubicBezTo>
                <a:cubicBezTo>
                  <a:pt x="610" y="599"/>
                  <a:pt x="620" y="627"/>
                  <a:pt x="626" y="642"/>
                </a:cubicBezTo>
                <a:cubicBezTo>
                  <a:pt x="610" y="656"/>
                  <a:pt x="593" y="669"/>
                  <a:pt x="574" y="681"/>
                </a:cubicBezTo>
                <a:cubicBezTo>
                  <a:pt x="578" y="673"/>
                  <a:pt x="585" y="667"/>
                  <a:pt x="584" y="657"/>
                </a:cubicBezTo>
                <a:cubicBezTo>
                  <a:pt x="584" y="651"/>
                  <a:pt x="579" y="644"/>
                  <a:pt x="572" y="644"/>
                </a:cubicBezTo>
                <a:cubicBezTo>
                  <a:pt x="554" y="643"/>
                  <a:pt x="558" y="676"/>
                  <a:pt x="559" y="690"/>
                </a:cubicBezTo>
                <a:cubicBezTo>
                  <a:pt x="540" y="700"/>
                  <a:pt x="521" y="709"/>
                  <a:pt x="501" y="716"/>
                </a:cubicBezTo>
                <a:cubicBezTo>
                  <a:pt x="506" y="709"/>
                  <a:pt x="513" y="704"/>
                  <a:pt x="516" y="696"/>
                </a:cubicBezTo>
                <a:cubicBezTo>
                  <a:pt x="517" y="690"/>
                  <a:pt x="515" y="682"/>
                  <a:pt x="509" y="679"/>
                </a:cubicBezTo>
                <a:cubicBezTo>
                  <a:pt x="491" y="671"/>
                  <a:pt x="486" y="706"/>
                  <a:pt x="484" y="721"/>
                </a:cubicBezTo>
                <a:cubicBezTo>
                  <a:pt x="461" y="727"/>
                  <a:pt x="437" y="731"/>
                  <a:pt x="413" y="733"/>
                </a:cubicBezTo>
                <a:cubicBezTo>
                  <a:pt x="418" y="727"/>
                  <a:pt x="424" y="723"/>
                  <a:pt x="426" y="716"/>
                </a:cubicBezTo>
                <a:cubicBezTo>
                  <a:pt x="428" y="709"/>
                  <a:pt x="425" y="701"/>
                  <a:pt x="419" y="699"/>
                </a:cubicBezTo>
                <a:cubicBezTo>
                  <a:pt x="404" y="692"/>
                  <a:pt x="399" y="715"/>
                  <a:pt x="396" y="731"/>
                </a:cubicBezTo>
                <a:cubicBezTo>
                  <a:pt x="393" y="715"/>
                  <a:pt x="388" y="692"/>
                  <a:pt x="373" y="699"/>
                </a:cubicBezTo>
                <a:cubicBezTo>
                  <a:pt x="367" y="701"/>
                  <a:pt x="364" y="709"/>
                  <a:pt x="366" y="716"/>
                </a:cubicBezTo>
                <a:cubicBezTo>
                  <a:pt x="368" y="723"/>
                  <a:pt x="374" y="727"/>
                  <a:pt x="379" y="733"/>
                </a:cubicBezTo>
                <a:cubicBezTo>
                  <a:pt x="355" y="731"/>
                  <a:pt x="331" y="727"/>
                  <a:pt x="308" y="721"/>
                </a:cubicBezTo>
                <a:cubicBezTo>
                  <a:pt x="306" y="706"/>
                  <a:pt x="301" y="671"/>
                  <a:pt x="283" y="679"/>
                </a:cubicBezTo>
                <a:cubicBezTo>
                  <a:pt x="277" y="682"/>
                  <a:pt x="275" y="690"/>
                  <a:pt x="276" y="696"/>
                </a:cubicBezTo>
                <a:cubicBezTo>
                  <a:pt x="279" y="704"/>
                  <a:pt x="286" y="709"/>
                  <a:pt x="291" y="716"/>
                </a:cubicBezTo>
                <a:cubicBezTo>
                  <a:pt x="271" y="709"/>
                  <a:pt x="252" y="700"/>
                  <a:pt x="233" y="690"/>
                </a:cubicBezTo>
                <a:cubicBezTo>
                  <a:pt x="234" y="676"/>
                  <a:pt x="238" y="643"/>
                  <a:pt x="220" y="644"/>
                </a:cubicBezTo>
                <a:cubicBezTo>
                  <a:pt x="213" y="644"/>
                  <a:pt x="208" y="651"/>
                  <a:pt x="208" y="657"/>
                </a:cubicBezTo>
                <a:cubicBezTo>
                  <a:pt x="207" y="667"/>
                  <a:pt x="214" y="673"/>
                  <a:pt x="218" y="681"/>
                </a:cubicBezTo>
                <a:cubicBezTo>
                  <a:pt x="199" y="669"/>
                  <a:pt x="182" y="656"/>
                  <a:pt x="166" y="642"/>
                </a:cubicBezTo>
                <a:cubicBezTo>
                  <a:pt x="172" y="627"/>
                  <a:pt x="182" y="599"/>
                  <a:pt x="164" y="597"/>
                </a:cubicBezTo>
                <a:cubicBezTo>
                  <a:pt x="157" y="596"/>
                  <a:pt x="151" y="601"/>
                  <a:pt x="149" y="607"/>
                </a:cubicBezTo>
                <a:cubicBezTo>
                  <a:pt x="147" y="614"/>
                  <a:pt x="150" y="621"/>
                  <a:pt x="152" y="629"/>
                </a:cubicBezTo>
                <a:cubicBezTo>
                  <a:pt x="141" y="618"/>
                  <a:pt x="130" y="606"/>
                  <a:pt x="121" y="594"/>
                </a:cubicBezTo>
                <a:cubicBezTo>
                  <a:pt x="131" y="581"/>
                  <a:pt x="146" y="557"/>
                  <a:pt x="130" y="550"/>
                </a:cubicBezTo>
                <a:cubicBezTo>
                  <a:pt x="124" y="548"/>
                  <a:pt x="116" y="552"/>
                  <a:pt x="113" y="557"/>
                </a:cubicBezTo>
                <a:cubicBezTo>
                  <a:pt x="109" y="564"/>
                  <a:pt x="111" y="572"/>
                  <a:pt x="110" y="580"/>
                </a:cubicBezTo>
                <a:cubicBezTo>
                  <a:pt x="100" y="564"/>
                  <a:pt x="90" y="548"/>
                  <a:pt x="82" y="532"/>
                </a:cubicBezTo>
                <a:cubicBezTo>
                  <a:pt x="90" y="521"/>
                  <a:pt x="114" y="491"/>
                  <a:pt x="96" y="483"/>
                </a:cubicBezTo>
                <a:cubicBezTo>
                  <a:pt x="89" y="481"/>
                  <a:pt x="82" y="485"/>
                  <a:pt x="78" y="490"/>
                </a:cubicBezTo>
                <a:cubicBezTo>
                  <a:pt x="74" y="499"/>
                  <a:pt x="77" y="508"/>
                  <a:pt x="75" y="517"/>
                </a:cubicBezTo>
                <a:cubicBezTo>
                  <a:pt x="67" y="498"/>
                  <a:pt x="61" y="478"/>
                  <a:pt x="56" y="457"/>
                </a:cubicBezTo>
                <a:cubicBezTo>
                  <a:pt x="67" y="447"/>
                  <a:pt x="94" y="421"/>
                  <a:pt x="75" y="412"/>
                </a:cubicBezTo>
                <a:cubicBezTo>
                  <a:pt x="69" y="410"/>
                  <a:pt x="61" y="413"/>
                  <a:pt x="57" y="418"/>
                </a:cubicBezTo>
                <a:cubicBezTo>
                  <a:pt x="54" y="423"/>
                  <a:pt x="54" y="429"/>
                  <a:pt x="53" y="435"/>
                </a:cubicBezTo>
                <a:cubicBezTo>
                  <a:pt x="50" y="415"/>
                  <a:pt x="49" y="395"/>
                  <a:pt x="50" y="375"/>
                </a:cubicBezTo>
                <a:cubicBezTo>
                  <a:pt x="64" y="368"/>
                  <a:pt x="94" y="351"/>
                  <a:pt x="79" y="338"/>
                </a:cubicBezTo>
                <a:cubicBezTo>
                  <a:pt x="73" y="333"/>
                  <a:pt x="65" y="335"/>
                  <a:pt x="59" y="340"/>
                </a:cubicBezTo>
                <a:cubicBezTo>
                  <a:pt x="56" y="342"/>
                  <a:pt x="54" y="346"/>
                  <a:pt x="52" y="350"/>
                </a:cubicBezTo>
                <a:cubicBezTo>
                  <a:pt x="55" y="331"/>
                  <a:pt x="59" y="312"/>
                  <a:pt x="65" y="294"/>
                </a:cubicBezTo>
                <a:cubicBezTo>
                  <a:pt x="80" y="291"/>
                  <a:pt x="110" y="283"/>
                  <a:pt x="102" y="267"/>
                </a:cubicBezTo>
                <a:cubicBezTo>
                  <a:pt x="99" y="261"/>
                  <a:pt x="91" y="259"/>
                  <a:pt x="84" y="261"/>
                </a:cubicBezTo>
                <a:cubicBezTo>
                  <a:pt x="80" y="263"/>
                  <a:pt x="76" y="266"/>
                  <a:pt x="73" y="270"/>
                </a:cubicBezTo>
                <a:cubicBezTo>
                  <a:pt x="79" y="253"/>
                  <a:pt x="87" y="237"/>
                  <a:pt x="96" y="221"/>
                </a:cubicBezTo>
                <a:cubicBezTo>
                  <a:pt x="110" y="226"/>
                  <a:pt x="137" y="235"/>
                  <a:pt x="141" y="219"/>
                </a:cubicBezTo>
                <a:cubicBezTo>
                  <a:pt x="142" y="212"/>
                  <a:pt x="137" y="206"/>
                  <a:pt x="131" y="204"/>
                </a:cubicBezTo>
                <a:cubicBezTo>
                  <a:pt x="122" y="200"/>
                  <a:pt x="113" y="206"/>
                  <a:pt x="104" y="208"/>
                </a:cubicBezTo>
                <a:cubicBezTo>
                  <a:pt x="116" y="188"/>
                  <a:pt x="130" y="170"/>
                  <a:pt x="145" y="153"/>
                </a:cubicBezTo>
                <a:cubicBezTo>
                  <a:pt x="160" y="158"/>
                  <a:pt x="185" y="166"/>
                  <a:pt x="189" y="151"/>
                </a:cubicBezTo>
                <a:cubicBezTo>
                  <a:pt x="191" y="144"/>
                  <a:pt x="186" y="138"/>
                  <a:pt x="180" y="135"/>
                </a:cubicBezTo>
                <a:cubicBezTo>
                  <a:pt x="173" y="133"/>
                  <a:pt x="167" y="135"/>
                  <a:pt x="161" y="137"/>
                </a:cubicBezTo>
                <a:cubicBezTo>
                  <a:pt x="176" y="122"/>
                  <a:pt x="194" y="108"/>
                  <a:pt x="212" y="96"/>
                </a:cubicBezTo>
                <a:cubicBezTo>
                  <a:pt x="224" y="104"/>
                  <a:pt x="253" y="122"/>
                  <a:pt x="259" y="104"/>
                </a:cubicBezTo>
                <a:cubicBezTo>
                  <a:pt x="261" y="98"/>
                  <a:pt x="257" y="91"/>
                  <a:pt x="252" y="88"/>
                </a:cubicBezTo>
                <a:cubicBezTo>
                  <a:pt x="244" y="84"/>
                  <a:pt x="236" y="87"/>
                  <a:pt x="227" y="87"/>
                </a:cubicBezTo>
                <a:cubicBezTo>
                  <a:pt x="243" y="77"/>
                  <a:pt x="260" y="69"/>
                  <a:pt x="277" y="63"/>
                </a:cubicBezTo>
                <a:cubicBezTo>
                  <a:pt x="277" y="63"/>
                  <a:pt x="278" y="63"/>
                  <a:pt x="278" y="62"/>
                </a:cubicBezTo>
                <a:cubicBezTo>
                  <a:pt x="290" y="70"/>
                  <a:pt x="319" y="90"/>
                  <a:pt x="325" y="71"/>
                </a:cubicBezTo>
                <a:cubicBezTo>
                  <a:pt x="327" y="65"/>
                  <a:pt x="324" y="58"/>
                  <a:pt x="318" y="55"/>
                </a:cubicBezTo>
                <a:cubicBezTo>
                  <a:pt x="308" y="49"/>
                  <a:pt x="296" y="57"/>
                  <a:pt x="285" y="52"/>
                </a:cubicBezTo>
                <a:cubicBezTo>
                  <a:pt x="285" y="52"/>
                  <a:pt x="286" y="52"/>
                  <a:pt x="286" y="51"/>
                </a:cubicBezTo>
                <a:cubicBezTo>
                  <a:pt x="292" y="43"/>
                  <a:pt x="296" y="34"/>
                  <a:pt x="297" y="23"/>
                </a:cubicBezTo>
                <a:cubicBezTo>
                  <a:pt x="298" y="17"/>
                  <a:pt x="297" y="8"/>
                  <a:pt x="290" y="6"/>
                </a:cubicBezTo>
                <a:cubicBezTo>
                  <a:pt x="270" y="0"/>
                  <a:pt x="274" y="42"/>
                  <a:pt x="275" y="52"/>
                </a:cubicBezTo>
                <a:cubicBezTo>
                  <a:pt x="275" y="52"/>
                  <a:pt x="274" y="52"/>
                  <a:pt x="274" y="52"/>
                </a:cubicBezTo>
                <a:cubicBezTo>
                  <a:pt x="257" y="58"/>
                  <a:pt x="241" y="66"/>
                  <a:pt x="225" y="75"/>
                </a:cubicBezTo>
                <a:cubicBezTo>
                  <a:pt x="228" y="69"/>
                  <a:pt x="230" y="63"/>
                  <a:pt x="231" y="56"/>
                </a:cubicBezTo>
                <a:cubicBezTo>
                  <a:pt x="231" y="50"/>
                  <a:pt x="231" y="41"/>
                  <a:pt x="223" y="39"/>
                </a:cubicBezTo>
                <a:cubicBezTo>
                  <a:pt x="203" y="33"/>
                  <a:pt x="207" y="75"/>
                  <a:pt x="209" y="85"/>
                </a:cubicBezTo>
                <a:cubicBezTo>
                  <a:pt x="187" y="99"/>
                  <a:pt x="166" y="116"/>
                  <a:pt x="148" y="134"/>
                </a:cubicBezTo>
                <a:cubicBezTo>
                  <a:pt x="151" y="126"/>
                  <a:pt x="152" y="118"/>
                  <a:pt x="151" y="109"/>
                </a:cubicBezTo>
                <a:cubicBezTo>
                  <a:pt x="150" y="103"/>
                  <a:pt x="147" y="93"/>
                  <a:pt x="139" y="94"/>
                </a:cubicBezTo>
                <a:cubicBezTo>
                  <a:pt x="119" y="95"/>
                  <a:pt x="132" y="133"/>
                  <a:pt x="136" y="142"/>
                </a:cubicBezTo>
                <a:cubicBezTo>
                  <a:pt x="136" y="142"/>
                  <a:pt x="136" y="143"/>
                  <a:pt x="137" y="143"/>
                </a:cubicBezTo>
                <a:cubicBezTo>
                  <a:pt x="136" y="144"/>
                  <a:pt x="135" y="146"/>
                  <a:pt x="135" y="147"/>
                </a:cubicBezTo>
                <a:cubicBezTo>
                  <a:pt x="124" y="160"/>
                  <a:pt x="113" y="174"/>
                  <a:pt x="103" y="189"/>
                </a:cubicBezTo>
                <a:cubicBezTo>
                  <a:pt x="103" y="185"/>
                  <a:pt x="103" y="181"/>
                  <a:pt x="102" y="178"/>
                </a:cubicBezTo>
                <a:cubicBezTo>
                  <a:pt x="102" y="171"/>
                  <a:pt x="99" y="161"/>
                  <a:pt x="90" y="162"/>
                </a:cubicBezTo>
                <a:cubicBezTo>
                  <a:pt x="71" y="163"/>
                  <a:pt x="84" y="202"/>
                  <a:pt x="87" y="210"/>
                </a:cubicBezTo>
                <a:cubicBezTo>
                  <a:pt x="88" y="211"/>
                  <a:pt x="88" y="211"/>
                  <a:pt x="89" y="211"/>
                </a:cubicBezTo>
                <a:cubicBezTo>
                  <a:pt x="89" y="212"/>
                  <a:pt x="88" y="212"/>
                  <a:pt x="88" y="212"/>
                </a:cubicBezTo>
                <a:cubicBezTo>
                  <a:pt x="88" y="212"/>
                  <a:pt x="87" y="213"/>
                  <a:pt x="87" y="214"/>
                </a:cubicBezTo>
                <a:cubicBezTo>
                  <a:pt x="76" y="234"/>
                  <a:pt x="66" y="255"/>
                  <a:pt x="59" y="276"/>
                </a:cubicBezTo>
                <a:cubicBezTo>
                  <a:pt x="57" y="267"/>
                  <a:pt x="54" y="259"/>
                  <a:pt x="48" y="252"/>
                </a:cubicBezTo>
                <a:cubicBezTo>
                  <a:pt x="43" y="247"/>
                  <a:pt x="34" y="240"/>
                  <a:pt x="28" y="247"/>
                </a:cubicBezTo>
                <a:cubicBezTo>
                  <a:pt x="16" y="260"/>
                  <a:pt x="44" y="283"/>
                  <a:pt x="53" y="289"/>
                </a:cubicBezTo>
                <a:cubicBezTo>
                  <a:pt x="53" y="289"/>
                  <a:pt x="54" y="289"/>
                  <a:pt x="54" y="290"/>
                </a:cubicBezTo>
                <a:cubicBezTo>
                  <a:pt x="54" y="290"/>
                  <a:pt x="54" y="291"/>
                  <a:pt x="54" y="292"/>
                </a:cubicBezTo>
                <a:cubicBezTo>
                  <a:pt x="50" y="306"/>
                  <a:pt x="46" y="321"/>
                  <a:pt x="44" y="335"/>
                </a:cubicBezTo>
                <a:cubicBezTo>
                  <a:pt x="42" y="343"/>
                  <a:pt x="41" y="351"/>
                  <a:pt x="41" y="359"/>
                </a:cubicBezTo>
                <a:cubicBezTo>
                  <a:pt x="37" y="352"/>
                  <a:pt x="32" y="346"/>
                  <a:pt x="26" y="341"/>
                </a:cubicBezTo>
                <a:cubicBezTo>
                  <a:pt x="21" y="337"/>
                  <a:pt x="10" y="331"/>
                  <a:pt x="4" y="338"/>
                </a:cubicBezTo>
                <a:cubicBezTo>
                  <a:pt x="0" y="344"/>
                  <a:pt x="5" y="352"/>
                  <a:pt x="10" y="356"/>
                </a:cubicBezTo>
                <a:cubicBezTo>
                  <a:pt x="18" y="364"/>
                  <a:pt x="28" y="369"/>
                  <a:pt x="38" y="373"/>
                </a:cubicBezTo>
                <a:cubicBezTo>
                  <a:pt x="39" y="374"/>
                  <a:pt x="39" y="374"/>
                  <a:pt x="40" y="374"/>
                </a:cubicBezTo>
                <a:cubicBezTo>
                  <a:pt x="38" y="397"/>
                  <a:pt x="40" y="419"/>
                  <a:pt x="43" y="442"/>
                </a:cubicBezTo>
                <a:cubicBezTo>
                  <a:pt x="38" y="436"/>
                  <a:pt x="32" y="432"/>
                  <a:pt x="25" y="429"/>
                </a:cubicBezTo>
                <a:cubicBezTo>
                  <a:pt x="19" y="427"/>
                  <a:pt x="8" y="424"/>
                  <a:pt x="4" y="432"/>
                </a:cubicBezTo>
                <a:cubicBezTo>
                  <a:pt x="1" y="439"/>
                  <a:pt x="8" y="446"/>
                  <a:pt x="13" y="449"/>
                </a:cubicBezTo>
                <a:cubicBezTo>
                  <a:pt x="23" y="454"/>
                  <a:pt x="35" y="456"/>
                  <a:pt x="46" y="457"/>
                </a:cubicBezTo>
                <a:cubicBezTo>
                  <a:pt x="46" y="457"/>
                  <a:pt x="46" y="457"/>
                  <a:pt x="46" y="457"/>
                </a:cubicBezTo>
                <a:cubicBezTo>
                  <a:pt x="50" y="477"/>
                  <a:pt x="56" y="496"/>
                  <a:pt x="63" y="514"/>
                </a:cubicBezTo>
                <a:cubicBezTo>
                  <a:pt x="58" y="511"/>
                  <a:pt x="52" y="509"/>
                  <a:pt x="46" y="508"/>
                </a:cubicBezTo>
                <a:cubicBezTo>
                  <a:pt x="40" y="507"/>
                  <a:pt x="31" y="507"/>
                  <a:pt x="28" y="513"/>
                </a:cubicBezTo>
                <a:cubicBezTo>
                  <a:pt x="25" y="521"/>
                  <a:pt x="32" y="527"/>
                  <a:pt x="38" y="529"/>
                </a:cubicBezTo>
                <a:cubicBezTo>
                  <a:pt x="48" y="533"/>
                  <a:pt x="60" y="533"/>
                  <a:pt x="71" y="532"/>
                </a:cubicBezTo>
                <a:cubicBezTo>
                  <a:pt x="79" y="550"/>
                  <a:pt x="88" y="566"/>
                  <a:pt x="99" y="582"/>
                </a:cubicBezTo>
                <a:cubicBezTo>
                  <a:pt x="94" y="579"/>
                  <a:pt x="87" y="576"/>
                  <a:pt x="81" y="575"/>
                </a:cubicBezTo>
                <a:cubicBezTo>
                  <a:pt x="75" y="574"/>
                  <a:pt x="66" y="574"/>
                  <a:pt x="63" y="580"/>
                </a:cubicBezTo>
                <a:cubicBezTo>
                  <a:pt x="59" y="587"/>
                  <a:pt x="66" y="594"/>
                  <a:pt x="72" y="596"/>
                </a:cubicBezTo>
                <a:cubicBezTo>
                  <a:pt x="83" y="600"/>
                  <a:pt x="96" y="600"/>
                  <a:pt x="107" y="599"/>
                </a:cubicBezTo>
                <a:cubicBezTo>
                  <a:pt x="108" y="599"/>
                  <a:pt x="109" y="599"/>
                  <a:pt x="109" y="598"/>
                </a:cubicBezTo>
                <a:cubicBezTo>
                  <a:pt x="110" y="600"/>
                  <a:pt x="111" y="602"/>
                  <a:pt x="113" y="602"/>
                </a:cubicBezTo>
                <a:cubicBezTo>
                  <a:pt x="123" y="614"/>
                  <a:pt x="133" y="625"/>
                  <a:pt x="143" y="636"/>
                </a:cubicBezTo>
                <a:cubicBezTo>
                  <a:pt x="137" y="634"/>
                  <a:pt x="130" y="633"/>
                  <a:pt x="122" y="634"/>
                </a:cubicBezTo>
                <a:cubicBezTo>
                  <a:pt x="116" y="634"/>
                  <a:pt x="106" y="637"/>
                  <a:pt x="106" y="645"/>
                </a:cubicBezTo>
                <a:cubicBezTo>
                  <a:pt x="107" y="665"/>
                  <a:pt x="145" y="653"/>
                  <a:pt x="154" y="650"/>
                </a:cubicBezTo>
                <a:cubicBezTo>
                  <a:pt x="155" y="650"/>
                  <a:pt x="155" y="649"/>
                  <a:pt x="156" y="649"/>
                </a:cubicBezTo>
                <a:cubicBezTo>
                  <a:pt x="156" y="650"/>
                  <a:pt x="158" y="650"/>
                  <a:pt x="159" y="651"/>
                </a:cubicBezTo>
                <a:cubicBezTo>
                  <a:pt x="166" y="657"/>
                  <a:pt x="173" y="663"/>
                  <a:pt x="181" y="669"/>
                </a:cubicBezTo>
                <a:cubicBezTo>
                  <a:pt x="189" y="676"/>
                  <a:pt x="198" y="682"/>
                  <a:pt x="207" y="687"/>
                </a:cubicBezTo>
                <a:cubicBezTo>
                  <a:pt x="201" y="687"/>
                  <a:pt x="195" y="689"/>
                  <a:pt x="189" y="691"/>
                </a:cubicBezTo>
                <a:cubicBezTo>
                  <a:pt x="183" y="694"/>
                  <a:pt x="174" y="699"/>
                  <a:pt x="177" y="707"/>
                </a:cubicBezTo>
                <a:cubicBezTo>
                  <a:pt x="185" y="724"/>
                  <a:pt x="216" y="704"/>
                  <a:pt x="224" y="698"/>
                </a:cubicBezTo>
                <a:cubicBezTo>
                  <a:pt x="242" y="708"/>
                  <a:pt x="262" y="717"/>
                  <a:pt x="281" y="724"/>
                </a:cubicBezTo>
                <a:cubicBezTo>
                  <a:pt x="275" y="726"/>
                  <a:pt x="269" y="729"/>
                  <a:pt x="264" y="733"/>
                </a:cubicBezTo>
                <a:cubicBezTo>
                  <a:pt x="259" y="737"/>
                  <a:pt x="253" y="744"/>
                  <a:pt x="258" y="750"/>
                </a:cubicBezTo>
                <a:cubicBezTo>
                  <a:pt x="269" y="764"/>
                  <a:pt x="294" y="739"/>
                  <a:pt x="301" y="730"/>
                </a:cubicBezTo>
                <a:cubicBezTo>
                  <a:pt x="324" y="737"/>
                  <a:pt x="347" y="742"/>
                  <a:pt x="371" y="743"/>
                </a:cubicBezTo>
                <a:cubicBezTo>
                  <a:pt x="365" y="745"/>
                  <a:pt x="359" y="748"/>
                  <a:pt x="353" y="752"/>
                </a:cubicBezTo>
                <a:cubicBezTo>
                  <a:pt x="348" y="756"/>
                  <a:pt x="342" y="763"/>
                  <a:pt x="347" y="770"/>
                </a:cubicBezTo>
                <a:cubicBezTo>
                  <a:pt x="359" y="784"/>
                  <a:pt x="384" y="757"/>
                  <a:pt x="391" y="749"/>
                </a:cubicBezTo>
                <a:cubicBezTo>
                  <a:pt x="392" y="749"/>
                  <a:pt x="392" y="748"/>
                  <a:pt x="392" y="747"/>
                </a:cubicBezTo>
                <a:cubicBezTo>
                  <a:pt x="393" y="748"/>
                  <a:pt x="395" y="748"/>
                  <a:pt x="396" y="748"/>
                </a:cubicBezTo>
                <a:cubicBezTo>
                  <a:pt x="397" y="748"/>
                  <a:pt x="399" y="748"/>
                  <a:pt x="400" y="747"/>
                </a:cubicBezTo>
                <a:cubicBezTo>
                  <a:pt x="400" y="748"/>
                  <a:pt x="400" y="749"/>
                  <a:pt x="401" y="749"/>
                </a:cubicBezTo>
                <a:cubicBezTo>
                  <a:pt x="408" y="757"/>
                  <a:pt x="433" y="784"/>
                  <a:pt x="445" y="770"/>
                </a:cubicBezTo>
                <a:cubicBezTo>
                  <a:pt x="450" y="763"/>
                  <a:pt x="444" y="756"/>
                  <a:pt x="439" y="752"/>
                </a:cubicBezTo>
                <a:cubicBezTo>
                  <a:pt x="433" y="748"/>
                  <a:pt x="427" y="745"/>
                  <a:pt x="421" y="743"/>
                </a:cubicBezTo>
                <a:cubicBezTo>
                  <a:pt x="445" y="742"/>
                  <a:pt x="468" y="737"/>
                  <a:pt x="491" y="730"/>
                </a:cubicBezTo>
                <a:cubicBezTo>
                  <a:pt x="498" y="739"/>
                  <a:pt x="523" y="764"/>
                  <a:pt x="534" y="750"/>
                </a:cubicBezTo>
                <a:cubicBezTo>
                  <a:pt x="539" y="744"/>
                  <a:pt x="533" y="737"/>
                  <a:pt x="528" y="733"/>
                </a:cubicBezTo>
                <a:cubicBezTo>
                  <a:pt x="523" y="729"/>
                  <a:pt x="517" y="726"/>
                  <a:pt x="511" y="724"/>
                </a:cubicBezTo>
                <a:cubicBezTo>
                  <a:pt x="530" y="717"/>
                  <a:pt x="550" y="708"/>
                  <a:pt x="568" y="698"/>
                </a:cubicBezTo>
                <a:cubicBezTo>
                  <a:pt x="576" y="704"/>
                  <a:pt x="607" y="724"/>
                  <a:pt x="615" y="707"/>
                </a:cubicBezTo>
                <a:cubicBezTo>
                  <a:pt x="618" y="699"/>
                  <a:pt x="609" y="694"/>
                  <a:pt x="603" y="691"/>
                </a:cubicBezTo>
                <a:cubicBezTo>
                  <a:pt x="597" y="689"/>
                  <a:pt x="591" y="687"/>
                  <a:pt x="585" y="687"/>
                </a:cubicBezTo>
                <a:cubicBezTo>
                  <a:pt x="594" y="682"/>
                  <a:pt x="603" y="676"/>
                  <a:pt x="611" y="669"/>
                </a:cubicBezTo>
                <a:cubicBezTo>
                  <a:pt x="619" y="663"/>
                  <a:pt x="626" y="657"/>
                  <a:pt x="633" y="651"/>
                </a:cubicBezTo>
                <a:cubicBezTo>
                  <a:pt x="634" y="650"/>
                  <a:pt x="636" y="650"/>
                  <a:pt x="636" y="649"/>
                </a:cubicBezTo>
                <a:cubicBezTo>
                  <a:pt x="637" y="649"/>
                  <a:pt x="637" y="650"/>
                  <a:pt x="638" y="650"/>
                </a:cubicBezTo>
                <a:cubicBezTo>
                  <a:pt x="646" y="653"/>
                  <a:pt x="685" y="665"/>
                  <a:pt x="686" y="645"/>
                </a:cubicBezTo>
                <a:cubicBezTo>
                  <a:pt x="686" y="637"/>
                  <a:pt x="676" y="634"/>
                  <a:pt x="670" y="634"/>
                </a:cubicBezTo>
                <a:cubicBezTo>
                  <a:pt x="662" y="633"/>
                  <a:pt x="655" y="634"/>
                  <a:pt x="649" y="636"/>
                </a:cubicBezTo>
                <a:cubicBezTo>
                  <a:pt x="659" y="625"/>
                  <a:pt x="669" y="614"/>
                  <a:pt x="679" y="602"/>
                </a:cubicBezTo>
                <a:cubicBezTo>
                  <a:pt x="681" y="602"/>
                  <a:pt x="682" y="600"/>
                  <a:pt x="683" y="598"/>
                </a:cubicBezTo>
                <a:cubicBezTo>
                  <a:pt x="683" y="599"/>
                  <a:pt x="684" y="599"/>
                  <a:pt x="685" y="599"/>
                </a:cubicBezTo>
                <a:cubicBezTo>
                  <a:pt x="696" y="600"/>
                  <a:pt x="709" y="600"/>
                  <a:pt x="720" y="596"/>
                </a:cubicBezTo>
                <a:cubicBezTo>
                  <a:pt x="726" y="594"/>
                  <a:pt x="733" y="587"/>
                  <a:pt x="729" y="580"/>
                </a:cubicBezTo>
                <a:cubicBezTo>
                  <a:pt x="726" y="574"/>
                  <a:pt x="717" y="574"/>
                  <a:pt x="711" y="575"/>
                </a:cubicBezTo>
                <a:cubicBezTo>
                  <a:pt x="705" y="576"/>
                  <a:pt x="698" y="579"/>
                  <a:pt x="693" y="582"/>
                </a:cubicBezTo>
                <a:cubicBezTo>
                  <a:pt x="704" y="566"/>
                  <a:pt x="713" y="550"/>
                  <a:pt x="721" y="532"/>
                </a:cubicBezTo>
                <a:cubicBezTo>
                  <a:pt x="732" y="533"/>
                  <a:pt x="744" y="533"/>
                  <a:pt x="754" y="529"/>
                </a:cubicBezTo>
                <a:cubicBezTo>
                  <a:pt x="760" y="527"/>
                  <a:pt x="767" y="521"/>
                  <a:pt x="764" y="513"/>
                </a:cubicBezTo>
                <a:cubicBezTo>
                  <a:pt x="761" y="507"/>
                  <a:pt x="752" y="507"/>
                  <a:pt x="746" y="508"/>
                </a:cubicBezTo>
                <a:cubicBezTo>
                  <a:pt x="740" y="509"/>
                  <a:pt x="734" y="511"/>
                  <a:pt x="729" y="514"/>
                </a:cubicBezTo>
                <a:cubicBezTo>
                  <a:pt x="736" y="496"/>
                  <a:pt x="742" y="477"/>
                  <a:pt x="746" y="457"/>
                </a:cubicBezTo>
                <a:cubicBezTo>
                  <a:pt x="746" y="457"/>
                  <a:pt x="746" y="457"/>
                  <a:pt x="746" y="457"/>
                </a:cubicBezTo>
                <a:cubicBezTo>
                  <a:pt x="757" y="456"/>
                  <a:pt x="769" y="454"/>
                  <a:pt x="779" y="449"/>
                </a:cubicBezTo>
                <a:cubicBezTo>
                  <a:pt x="784" y="446"/>
                  <a:pt x="791" y="439"/>
                  <a:pt x="788" y="432"/>
                </a:cubicBezTo>
                <a:cubicBezTo>
                  <a:pt x="784" y="424"/>
                  <a:pt x="773" y="427"/>
                  <a:pt x="767" y="429"/>
                </a:cubicBezTo>
                <a:close/>
                <a:moveTo>
                  <a:pt x="767" y="350"/>
                </a:moveTo>
                <a:cubicBezTo>
                  <a:pt x="768" y="348"/>
                  <a:pt x="781" y="338"/>
                  <a:pt x="782" y="344"/>
                </a:cubicBezTo>
                <a:cubicBezTo>
                  <a:pt x="782" y="349"/>
                  <a:pt x="772" y="356"/>
                  <a:pt x="769" y="358"/>
                </a:cubicBezTo>
                <a:cubicBezTo>
                  <a:pt x="765" y="360"/>
                  <a:pt x="761" y="362"/>
                  <a:pt x="757" y="364"/>
                </a:cubicBezTo>
                <a:cubicBezTo>
                  <a:pt x="759" y="359"/>
                  <a:pt x="763" y="354"/>
                  <a:pt x="767" y="350"/>
                </a:cubicBezTo>
                <a:close/>
                <a:moveTo>
                  <a:pt x="746" y="262"/>
                </a:moveTo>
                <a:cubicBezTo>
                  <a:pt x="747" y="260"/>
                  <a:pt x="749" y="257"/>
                  <a:pt x="751" y="256"/>
                </a:cubicBezTo>
                <a:cubicBezTo>
                  <a:pt x="754" y="254"/>
                  <a:pt x="760" y="251"/>
                  <a:pt x="758" y="257"/>
                </a:cubicBezTo>
                <a:cubicBezTo>
                  <a:pt x="756" y="265"/>
                  <a:pt x="748" y="273"/>
                  <a:pt x="740" y="279"/>
                </a:cubicBezTo>
                <a:cubicBezTo>
                  <a:pt x="741" y="273"/>
                  <a:pt x="743" y="267"/>
                  <a:pt x="746" y="262"/>
                </a:cubicBezTo>
                <a:close/>
                <a:moveTo>
                  <a:pt x="495" y="65"/>
                </a:moveTo>
                <a:cubicBezTo>
                  <a:pt x="492" y="66"/>
                  <a:pt x="490" y="67"/>
                  <a:pt x="487" y="69"/>
                </a:cubicBezTo>
                <a:cubicBezTo>
                  <a:pt x="485" y="70"/>
                  <a:pt x="483" y="70"/>
                  <a:pt x="480" y="71"/>
                </a:cubicBezTo>
                <a:cubicBezTo>
                  <a:pt x="474" y="68"/>
                  <a:pt x="472" y="66"/>
                  <a:pt x="476" y="63"/>
                </a:cubicBezTo>
                <a:cubicBezTo>
                  <a:pt x="480" y="57"/>
                  <a:pt x="492" y="61"/>
                  <a:pt x="498" y="61"/>
                </a:cubicBezTo>
                <a:cubicBezTo>
                  <a:pt x="499" y="61"/>
                  <a:pt x="501" y="61"/>
                  <a:pt x="503" y="61"/>
                </a:cubicBezTo>
                <a:cubicBezTo>
                  <a:pt x="500" y="62"/>
                  <a:pt x="498" y="64"/>
                  <a:pt x="495" y="65"/>
                </a:cubicBezTo>
                <a:close/>
                <a:moveTo>
                  <a:pt x="510" y="45"/>
                </a:moveTo>
                <a:cubicBezTo>
                  <a:pt x="507" y="40"/>
                  <a:pt x="505" y="35"/>
                  <a:pt x="503" y="29"/>
                </a:cubicBezTo>
                <a:cubicBezTo>
                  <a:pt x="503" y="26"/>
                  <a:pt x="502" y="24"/>
                  <a:pt x="502" y="21"/>
                </a:cubicBezTo>
                <a:cubicBezTo>
                  <a:pt x="502" y="17"/>
                  <a:pt x="501" y="15"/>
                  <a:pt x="505" y="15"/>
                </a:cubicBezTo>
                <a:cubicBezTo>
                  <a:pt x="512" y="15"/>
                  <a:pt x="511" y="34"/>
                  <a:pt x="510" y="45"/>
                </a:cubicBezTo>
                <a:close/>
                <a:moveTo>
                  <a:pt x="562" y="98"/>
                </a:moveTo>
                <a:cubicBezTo>
                  <a:pt x="559" y="99"/>
                  <a:pt x="556" y="100"/>
                  <a:pt x="554" y="102"/>
                </a:cubicBezTo>
                <a:cubicBezTo>
                  <a:pt x="551" y="103"/>
                  <a:pt x="549" y="103"/>
                  <a:pt x="547" y="104"/>
                </a:cubicBezTo>
                <a:cubicBezTo>
                  <a:pt x="540" y="101"/>
                  <a:pt x="539" y="98"/>
                  <a:pt x="542" y="96"/>
                </a:cubicBezTo>
                <a:cubicBezTo>
                  <a:pt x="546" y="90"/>
                  <a:pt x="558" y="94"/>
                  <a:pt x="564" y="94"/>
                </a:cubicBezTo>
                <a:cubicBezTo>
                  <a:pt x="566" y="94"/>
                  <a:pt x="568" y="94"/>
                  <a:pt x="569" y="94"/>
                </a:cubicBezTo>
                <a:cubicBezTo>
                  <a:pt x="567" y="95"/>
                  <a:pt x="564" y="96"/>
                  <a:pt x="562" y="98"/>
                </a:cubicBezTo>
                <a:close/>
                <a:moveTo>
                  <a:pt x="577" y="78"/>
                </a:moveTo>
                <a:cubicBezTo>
                  <a:pt x="574" y="73"/>
                  <a:pt x="571" y="68"/>
                  <a:pt x="570" y="62"/>
                </a:cubicBezTo>
                <a:cubicBezTo>
                  <a:pt x="569" y="59"/>
                  <a:pt x="569" y="57"/>
                  <a:pt x="569" y="54"/>
                </a:cubicBezTo>
                <a:cubicBezTo>
                  <a:pt x="569" y="50"/>
                  <a:pt x="568" y="48"/>
                  <a:pt x="572" y="48"/>
                </a:cubicBezTo>
                <a:cubicBezTo>
                  <a:pt x="579" y="48"/>
                  <a:pt x="578" y="67"/>
                  <a:pt x="577" y="78"/>
                </a:cubicBezTo>
                <a:close/>
                <a:moveTo>
                  <a:pt x="610" y="147"/>
                </a:moveTo>
                <a:cubicBezTo>
                  <a:pt x="610" y="136"/>
                  <a:pt x="630" y="145"/>
                  <a:pt x="635" y="146"/>
                </a:cubicBezTo>
                <a:cubicBezTo>
                  <a:pt x="637" y="147"/>
                  <a:pt x="639" y="147"/>
                  <a:pt x="641" y="147"/>
                </a:cubicBezTo>
                <a:cubicBezTo>
                  <a:pt x="628" y="151"/>
                  <a:pt x="610" y="155"/>
                  <a:pt x="610" y="147"/>
                </a:cubicBezTo>
                <a:close/>
                <a:moveTo>
                  <a:pt x="652" y="133"/>
                </a:moveTo>
                <a:cubicBezTo>
                  <a:pt x="649" y="128"/>
                  <a:pt x="648" y="122"/>
                  <a:pt x="648" y="117"/>
                </a:cubicBezTo>
                <a:cubicBezTo>
                  <a:pt x="648" y="114"/>
                  <a:pt x="648" y="111"/>
                  <a:pt x="649" y="108"/>
                </a:cubicBezTo>
                <a:cubicBezTo>
                  <a:pt x="649" y="106"/>
                  <a:pt x="650" y="105"/>
                  <a:pt x="652" y="105"/>
                </a:cubicBezTo>
                <a:cubicBezTo>
                  <a:pt x="655" y="104"/>
                  <a:pt x="656" y="104"/>
                  <a:pt x="656" y="106"/>
                </a:cubicBezTo>
                <a:cubicBezTo>
                  <a:pt x="658" y="111"/>
                  <a:pt x="655" y="120"/>
                  <a:pt x="654" y="125"/>
                </a:cubicBezTo>
                <a:cubicBezTo>
                  <a:pt x="653" y="127"/>
                  <a:pt x="653" y="130"/>
                  <a:pt x="652" y="133"/>
                </a:cubicBezTo>
                <a:close/>
                <a:moveTo>
                  <a:pt x="659" y="215"/>
                </a:moveTo>
                <a:cubicBezTo>
                  <a:pt x="659" y="204"/>
                  <a:pt x="679" y="213"/>
                  <a:pt x="683" y="214"/>
                </a:cubicBezTo>
                <a:cubicBezTo>
                  <a:pt x="685" y="215"/>
                  <a:pt x="687" y="215"/>
                  <a:pt x="689" y="215"/>
                </a:cubicBezTo>
                <a:cubicBezTo>
                  <a:pt x="676" y="219"/>
                  <a:pt x="659" y="224"/>
                  <a:pt x="659" y="215"/>
                </a:cubicBezTo>
                <a:close/>
                <a:moveTo>
                  <a:pt x="700" y="201"/>
                </a:moveTo>
                <a:cubicBezTo>
                  <a:pt x="698" y="196"/>
                  <a:pt x="696" y="191"/>
                  <a:pt x="696" y="185"/>
                </a:cubicBezTo>
                <a:cubicBezTo>
                  <a:pt x="696" y="183"/>
                  <a:pt x="696" y="179"/>
                  <a:pt x="697" y="176"/>
                </a:cubicBezTo>
                <a:cubicBezTo>
                  <a:pt x="697" y="174"/>
                  <a:pt x="698" y="173"/>
                  <a:pt x="701" y="173"/>
                </a:cubicBezTo>
                <a:cubicBezTo>
                  <a:pt x="703" y="172"/>
                  <a:pt x="704" y="172"/>
                  <a:pt x="704" y="175"/>
                </a:cubicBezTo>
                <a:cubicBezTo>
                  <a:pt x="706" y="179"/>
                  <a:pt x="703" y="188"/>
                  <a:pt x="702" y="193"/>
                </a:cubicBezTo>
                <a:cubicBezTo>
                  <a:pt x="702" y="196"/>
                  <a:pt x="701" y="199"/>
                  <a:pt x="700" y="201"/>
                </a:cubicBezTo>
                <a:close/>
                <a:moveTo>
                  <a:pt x="714" y="282"/>
                </a:moveTo>
                <a:cubicBezTo>
                  <a:pt x="710" y="281"/>
                  <a:pt x="706" y="280"/>
                  <a:pt x="703" y="278"/>
                </a:cubicBezTo>
                <a:cubicBezTo>
                  <a:pt x="701" y="277"/>
                  <a:pt x="699" y="276"/>
                  <a:pt x="698" y="275"/>
                </a:cubicBezTo>
                <a:cubicBezTo>
                  <a:pt x="697" y="270"/>
                  <a:pt x="699" y="267"/>
                  <a:pt x="703" y="268"/>
                </a:cubicBezTo>
                <a:cubicBezTo>
                  <a:pt x="710" y="267"/>
                  <a:pt x="715" y="277"/>
                  <a:pt x="720" y="282"/>
                </a:cubicBezTo>
                <a:cubicBezTo>
                  <a:pt x="721" y="283"/>
                  <a:pt x="722" y="284"/>
                  <a:pt x="723" y="285"/>
                </a:cubicBezTo>
                <a:cubicBezTo>
                  <a:pt x="720" y="284"/>
                  <a:pt x="717" y="283"/>
                  <a:pt x="714" y="282"/>
                </a:cubicBezTo>
                <a:close/>
                <a:moveTo>
                  <a:pt x="730" y="359"/>
                </a:moveTo>
                <a:cubicBezTo>
                  <a:pt x="726" y="357"/>
                  <a:pt x="722" y="354"/>
                  <a:pt x="720" y="352"/>
                </a:cubicBezTo>
                <a:cubicBezTo>
                  <a:pt x="717" y="349"/>
                  <a:pt x="717" y="345"/>
                  <a:pt x="720" y="343"/>
                </a:cubicBezTo>
                <a:cubicBezTo>
                  <a:pt x="722" y="342"/>
                  <a:pt x="723" y="343"/>
                  <a:pt x="725" y="343"/>
                </a:cubicBezTo>
                <a:cubicBezTo>
                  <a:pt x="731" y="346"/>
                  <a:pt x="733" y="355"/>
                  <a:pt x="736" y="360"/>
                </a:cubicBezTo>
                <a:cubicBezTo>
                  <a:pt x="737" y="362"/>
                  <a:pt x="738" y="364"/>
                  <a:pt x="739" y="365"/>
                </a:cubicBezTo>
                <a:cubicBezTo>
                  <a:pt x="736" y="363"/>
                  <a:pt x="733" y="361"/>
                  <a:pt x="730" y="359"/>
                </a:cubicBezTo>
                <a:close/>
                <a:moveTo>
                  <a:pt x="728" y="439"/>
                </a:moveTo>
                <a:cubicBezTo>
                  <a:pt x="726" y="436"/>
                  <a:pt x="722" y="432"/>
                  <a:pt x="720" y="429"/>
                </a:cubicBezTo>
                <a:cubicBezTo>
                  <a:pt x="718" y="426"/>
                  <a:pt x="718" y="422"/>
                  <a:pt x="722" y="419"/>
                </a:cubicBezTo>
                <a:cubicBezTo>
                  <a:pt x="724" y="419"/>
                  <a:pt x="726" y="420"/>
                  <a:pt x="727" y="421"/>
                </a:cubicBezTo>
                <a:cubicBezTo>
                  <a:pt x="732" y="426"/>
                  <a:pt x="732" y="434"/>
                  <a:pt x="733" y="440"/>
                </a:cubicBezTo>
                <a:cubicBezTo>
                  <a:pt x="733" y="442"/>
                  <a:pt x="734" y="444"/>
                  <a:pt x="735" y="445"/>
                </a:cubicBezTo>
                <a:cubicBezTo>
                  <a:pt x="732" y="443"/>
                  <a:pt x="730" y="441"/>
                  <a:pt x="728" y="439"/>
                </a:cubicBezTo>
                <a:close/>
                <a:moveTo>
                  <a:pt x="703" y="509"/>
                </a:moveTo>
                <a:cubicBezTo>
                  <a:pt x="702" y="507"/>
                  <a:pt x="700" y="504"/>
                  <a:pt x="699" y="501"/>
                </a:cubicBezTo>
                <a:cubicBezTo>
                  <a:pt x="696" y="494"/>
                  <a:pt x="702" y="486"/>
                  <a:pt x="707" y="495"/>
                </a:cubicBezTo>
                <a:cubicBezTo>
                  <a:pt x="710" y="500"/>
                  <a:pt x="709" y="507"/>
                  <a:pt x="709" y="514"/>
                </a:cubicBezTo>
                <a:cubicBezTo>
                  <a:pt x="709" y="515"/>
                  <a:pt x="709" y="517"/>
                  <a:pt x="709" y="519"/>
                </a:cubicBezTo>
                <a:cubicBezTo>
                  <a:pt x="707" y="516"/>
                  <a:pt x="705" y="512"/>
                  <a:pt x="703" y="509"/>
                </a:cubicBezTo>
                <a:close/>
                <a:moveTo>
                  <a:pt x="85" y="495"/>
                </a:moveTo>
                <a:cubicBezTo>
                  <a:pt x="90" y="486"/>
                  <a:pt x="96" y="494"/>
                  <a:pt x="93" y="501"/>
                </a:cubicBezTo>
                <a:cubicBezTo>
                  <a:pt x="92" y="504"/>
                  <a:pt x="90" y="507"/>
                  <a:pt x="89" y="509"/>
                </a:cubicBezTo>
                <a:cubicBezTo>
                  <a:pt x="87" y="512"/>
                  <a:pt x="85" y="516"/>
                  <a:pt x="83" y="519"/>
                </a:cubicBezTo>
                <a:cubicBezTo>
                  <a:pt x="83" y="517"/>
                  <a:pt x="83" y="515"/>
                  <a:pt x="83" y="514"/>
                </a:cubicBezTo>
                <a:cubicBezTo>
                  <a:pt x="83" y="507"/>
                  <a:pt x="82" y="500"/>
                  <a:pt x="85" y="495"/>
                </a:cubicBezTo>
                <a:close/>
                <a:moveTo>
                  <a:pt x="59" y="440"/>
                </a:moveTo>
                <a:cubicBezTo>
                  <a:pt x="60" y="434"/>
                  <a:pt x="60" y="426"/>
                  <a:pt x="65" y="421"/>
                </a:cubicBezTo>
                <a:cubicBezTo>
                  <a:pt x="66" y="420"/>
                  <a:pt x="68" y="419"/>
                  <a:pt x="70" y="419"/>
                </a:cubicBezTo>
                <a:cubicBezTo>
                  <a:pt x="74" y="422"/>
                  <a:pt x="74" y="426"/>
                  <a:pt x="72" y="429"/>
                </a:cubicBezTo>
                <a:cubicBezTo>
                  <a:pt x="70" y="432"/>
                  <a:pt x="66" y="436"/>
                  <a:pt x="64" y="439"/>
                </a:cubicBezTo>
                <a:cubicBezTo>
                  <a:pt x="62" y="441"/>
                  <a:pt x="60" y="443"/>
                  <a:pt x="57" y="445"/>
                </a:cubicBezTo>
                <a:cubicBezTo>
                  <a:pt x="58" y="444"/>
                  <a:pt x="59" y="442"/>
                  <a:pt x="59" y="440"/>
                </a:cubicBezTo>
                <a:close/>
                <a:moveTo>
                  <a:pt x="56" y="360"/>
                </a:moveTo>
                <a:cubicBezTo>
                  <a:pt x="59" y="355"/>
                  <a:pt x="61" y="346"/>
                  <a:pt x="67" y="343"/>
                </a:cubicBezTo>
                <a:cubicBezTo>
                  <a:pt x="69" y="343"/>
                  <a:pt x="70" y="342"/>
                  <a:pt x="72" y="343"/>
                </a:cubicBezTo>
                <a:cubicBezTo>
                  <a:pt x="75" y="345"/>
                  <a:pt x="75" y="349"/>
                  <a:pt x="72" y="352"/>
                </a:cubicBezTo>
                <a:cubicBezTo>
                  <a:pt x="70" y="354"/>
                  <a:pt x="66" y="357"/>
                  <a:pt x="62" y="359"/>
                </a:cubicBezTo>
                <a:cubicBezTo>
                  <a:pt x="59" y="361"/>
                  <a:pt x="56" y="363"/>
                  <a:pt x="53" y="365"/>
                </a:cubicBezTo>
                <a:cubicBezTo>
                  <a:pt x="54" y="364"/>
                  <a:pt x="55" y="362"/>
                  <a:pt x="56" y="360"/>
                </a:cubicBezTo>
                <a:close/>
                <a:moveTo>
                  <a:pt x="294" y="61"/>
                </a:moveTo>
                <a:cubicBezTo>
                  <a:pt x="300" y="61"/>
                  <a:pt x="312" y="57"/>
                  <a:pt x="316" y="63"/>
                </a:cubicBezTo>
                <a:cubicBezTo>
                  <a:pt x="320" y="66"/>
                  <a:pt x="318" y="68"/>
                  <a:pt x="312" y="71"/>
                </a:cubicBezTo>
                <a:cubicBezTo>
                  <a:pt x="309" y="70"/>
                  <a:pt x="307" y="70"/>
                  <a:pt x="305" y="69"/>
                </a:cubicBezTo>
                <a:cubicBezTo>
                  <a:pt x="302" y="67"/>
                  <a:pt x="300" y="66"/>
                  <a:pt x="297" y="65"/>
                </a:cubicBezTo>
                <a:cubicBezTo>
                  <a:pt x="294" y="64"/>
                  <a:pt x="292" y="62"/>
                  <a:pt x="289" y="61"/>
                </a:cubicBezTo>
                <a:cubicBezTo>
                  <a:pt x="291" y="61"/>
                  <a:pt x="293" y="61"/>
                  <a:pt x="294" y="61"/>
                </a:cubicBezTo>
                <a:close/>
                <a:moveTo>
                  <a:pt x="287" y="15"/>
                </a:moveTo>
                <a:cubicBezTo>
                  <a:pt x="291" y="15"/>
                  <a:pt x="290" y="17"/>
                  <a:pt x="290" y="21"/>
                </a:cubicBezTo>
                <a:cubicBezTo>
                  <a:pt x="290" y="24"/>
                  <a:pt x="289" y="26"/>
                  <a:pt x="289" y="29"/>
                </a:cubicBezTo>
                <a:cubicBezTo>
                  <a:pt x="287" y="35"/>
                  <a:pt x="285" y="40"/>
                  <a:pt x="282" y="45"/>
                </a:cubicBezTo>
                <a:cubicBezTo>
                  <a:pt x="281" y="34"/>
                  <a:pt x="280" y="15"/>
                  <a:pt x="287" y="15"/>
                </a:cubicBezTo>
                <a:close/>
                <a:moveTo>
                  <a:pt x="228" y="94"/>
                </a:moveTo>
                <a:cubicBezTo>
                  <a:pt x="234" y="94"/>
                  <a:pt x="246" y="90"/>
                  <a:pt x="250" y="96"/>
                </a:cubicBezTo>
                <a:cubicBezTo>
                  <a:pt x="253" y="98"/>
                  <a:pt x="252" y="101"/>
                  <a:pt x="245" y="104"/>
                </a:cubicBezTo>
                <a:cubicBezTo>
                  <a:pt x="243" y="103"/>
                  <a:pt x="241" y="103"/>
                  <a:pt x="238" y="102"/>
                </a:cubicBezTo>
                <a:cubicBezTo>
                  <a:pt x="236" y="100"/>
                  <a:pt x="233" y="99"/>
                  <a:pt x="230" y="98"/>
                </a:cubicBezTo>
                <a:cubicBezTo>
                  <a:pt x="228" y="96"/>
                  <a:pt x="225" y="95"/>
                  <a:pt x="223" y="94"/>
                </a:cubicBezTo>
                <a:cubicBezTo>
                  <a:pt x="224" y="94"/>
                  <a:pt x="226" y="94"/>
                  <a:pt x="228" y="94"/>
                </a:cubicBezTo>
                <a:close/>
                <a:moveTo>
                  <a:pt x="220" y="48"/>
                </a:moveTo>
                <a:cubicBezTo>
                  <a:pt x="224" y="48"/>
                  <a:pt x="223" y="50"/>
                  <a:pt x="223" y="54"/>
                </a:cubicBezTo>
                <a:cubicBezTo>
                  <a:pt x="223" y="57"/>
                  <a:pt x="223" y="59"/>
                  <a:pt x="222" y="62"/>
                </a:cubicBezTo>
                <a:cubicBezTo>
                  <a:pt x="221" y="68"/>
                  <a:pt x="218" y="73"/>
                  <a:pt x="215" y="78"/>
                </a:cubicBezTo>
                <a:cubicBezTo>
                  <a:pt x="214" y="67"/>
                  <a:pt x="213" y="48"/>
                  <a:pt x="220" y="48"/>
                </a:cubicBezTo>
                <a:close/>
                <a:moveTo>
                  <a:pt x="157" y="146"/>
                </a:moveTo>
                <a:cubicBezTo>
                  <a:pt x="162" y="145"/>
                  <a:pt x="182" y="136"/>
                  <a:pt x="182" y="147"/>
                </a:cubicBezTo>
                <a:cubicBezTo>
                  <a:pt x="182" y="155"/>
                  <a:pt x="164" y="151"/>
                  <a:pt x="151" y="147"/>
                </a:cubicBezTo>
                <a:cubicBezTo>
                  <a:pt x="153" y="147"/>
                  <a:pt x="155" y="147"/>
                  <a:pt x="157" y="146"/>
                </a:cubicBezTo>
                <a:close/>
                <a:moveTo>
                  <a:pt x="136" y="106"/>
                </a:moveTo>
                <a:cubicBezTo>
                  <a:pt x="136" y="104"/>
                  <a:pt x="137" y="104"/>
                  <a:pt x="139" y="105"/>
                </a:cubicBezTo>
                <a:cubicBezTo>
                  <a:pt x="142" y="105"/>
                  <a:pt x="143" y="106"/>
                  <a:pt x="143" y="108"/>
                </a:cubicBezTo>
                <a:cubicBezTo>
                  <a:pt x="144" y="111"/>
                  <a:pt x="144" y="114"/>
                  <a:pt x="144" y="117"/>
                </a:cubicBezTo>
                <a:cubicBezTo>
                  <a:pt x="144" y="122"/>
                  <a:pt x="143" y="128"/>
                  <a:pt x="140" y="133"/>
                </a:cubicBezTo>
                <a:cubicBezTo>
                  <a:pt x="139" y="130"/>
                  <a:pt x="139" y="127"/>
                  <a:pt x="138" y="125"/>
                </a:cubicBezTo>
                <a:cubicBezTo>
                  <a:pt x="137" y="120"/>
                  <a:pt x="134" y="111"/>
                  <a:pt x="136" y="106"/>
                </a:cubicBezTo>
                <a:close/>
                <a:moveTo>
                  <a:pt x="109" y="214"/>
                </a:moveTo>
                <a:cubicBezTo>
                  <a:pt x="113" y="213"/>
                  <a:pt x="133" y="204"/>
                  <a:pt x="133" y="215"/>
                </a:cubicBezTo>
                <a:cubicBezTo>
                  <a:pt x="133" y="224"/>
                  <a:pt x="116" y="219"/>
                  <a:pt x="103" y="215"/>
                </a:cubicBezTo>
                <a:cubicBezTo>
                  <a:pt x="105" y="215"/>
                  <a:pt x="107" y="215"/>
                  <a:pt x="109" y="214"/>
                </a:cubicBezTo>
                <a:close/>
                <a:moveTo>
                  <a:pt x="88" y="175"/>
                </a:moveTo>
                <a:cubicBezTo>
                  <a:pt x="88" y="172"/>
                  <a:pt x="89" y="172"/>
                  <a:pt x="91" y="173"/>
                </a:cubicBezTo>
                <a:cubicBezTo>
                  <a:pt x="94" y="173"/>
                  <a:pt x="95" y="174"/>
                  <a:pt x="95" y="176"/>
                </a:cubicBezTo>
                <a:cubicBezTo>
                  <a:pt x="96" y="179"/>
                  <a:pt x="96" y="183"/>
                  <a:pt x="96" y="185"/>
                </a:cubicBezTo>
                <a:cubicBezTo>
                  <a:pt x="96" y="191"/>
                  <a:pt x="94" y="196"/>
                  <a:pt x="92" y="201"/>
                </a:cubicBezTo>
                <a:cubicBezTo>
                  <a:pt x="91" y="199"/>
                  <a:pt x="90" y="196"/>
                  <a:pt x="90" y="193"/>
                </a:cubicBezTo>
                <a:cubicBezTo>
                  <a:pt x="89" y="188"/>
                  <a:pt x="86" y="179"/>
                  <a:pt x="88" y="175"/>
                </a:cubicBezTo>
                <a:close/>
                <a:moveTo>
                  <a:pt x="72" y="282"/>
                </a:moveTo>
                <a:cubicBezTo>
                  <a:pt x="77" y="277"/>
                  <a:pt x="82" y="267"/>
                  <a:pt x="89" y="268"/>
                </a:cubicBezTo>
                <a:cubicBezTo>
                  <a:pt x="93" y="267"/>
                  <a:pt x="95" y="270"/>
                  <a:pt x="94" y="275"/>
                </a:cubicBezTo>
                <a:cubicBezTo>
                  <a:pt x="93" y="276"/>
                  <a:pt x="91" y="277"/>
                  <a:pt x="89" y="278"/>
                </a:cubicBezTo>
                <a:cubicBezTo>
                  <a:pt x="86" y="280"/>
                  <a:pt x="82" y="281"/>
                  <a:pt x="78" y="282"/>
                </a:cubicBezTo>
                <a:cubicBezTo>
                  <a:pt x="75" y="283"/>
                  <a:pt x="72" y="284"/>
                  <a:pt x="69" y="285"/>
                </a:cubicBezTo>
                <a:cubicBezTo>
                  <a:pt x="70" y="284"/>
                  <a:pt x="71" y="283"/>
                  <a:pt x="72" y="282"/>
                </a:cubicBezTo>
                <a:close/>
                <a:moveTo>
                  <a:pt x="34" y="257"/>
                </a:moveTo>
                <a:cubicBezTo>
                  <a:pt x="32" y="251"/>
                  <a:pt x="38" y="254"/>
                  <a:pt x="41" y="256"/>
                </a:cubicBezTo>
                <a:cubicBezTo>
                  <a:pt x="43" y="257"/>
                  <a:pt x="45" y="260"/>
                  <a:pt x="46" y="262"/>
                </a:cubicBezTo>
                <a:cubicBezTo>
                  <a:pt x="49" y="267"/>
                  <a:pt x="51" y="273"/>
                  <a:pt x="52" y="279"/>
                </a:cubicBezTo>
                <a:cubicBezTo>
                  <a:pt x="44" y="273"/>
                  <a:pt x="36" y="265"/>
                  <a:pt x="34" y="257"/>
                </a:cubicBezTo>
                <a:close/>
                <a:moveTo>
                  <a:pt x="23" y="358"/>
                </a:moveTo>
                <a:cubicBezTo>
                  <a:pt x="20" y="356"/>
                  <a:pt x="10" y="349"/>
                  <a:pt x="10" y="344"/>
                </a:cubicBezTo>
                <a:cubicBezTo>
                  <a:pt x="11" y="338"/>
                  <a:pt x="23" y="348"/>
                  <a:pt x="25" y="350"/>
                </a:cubicBezTo>
                <a:cubicBezTo>
                  <a:pt x="29" y="354"/>
                  <a:pt x="32" y="359"/>
                  <a:pt x="35" y="364"/>
                </a:cubicBezTo>
                <a:cubicBezTo>
                  <a:pt x="31" y="362"/>
                  <a:pt x="27" y="360"/>
                  <a:pt x="23" y="358"/>
                </a:cubicBezTo>
                <a:close/>
                <a:moveTo>
                  <a:pt x="27" y="446"/>
                </a:moveTo>
                <a:cubicBezTo>
                  <a:pt x="25" y="445"/>
                  <a:pt x="10" y="441"/>
                  <a:pt x="11" y="436"/>
                </a:cubicBezTo>
                <a:cubicBezTo>
                  <a:pt x="12" y="431"/>
                  <a:pt x="24" y="437"/>
                  <a:pt x="26" y="438"/>
                </a:cubicBezTo>
                <a:cubicBezTo>
                  <a:pt x="32" y="441"/>
                  <a:pt x="36" y="444"/>
                  <a:pt x="40" y="449"/>
                </a:cubicBezTo>
                <a:cubicBezTo>
                  <a:pt x="36" y="448"/>
                  <a:pt x="31" y="447"/>
                  <a:pt x="27" y="446"/>
                </a:cubicBezTo>
                <a:close/>
                <a:moveTo>
                  <a:pt x="55" y="525"/>
                </a:moveTo>
                <a:cubicBezTo>
                  <a:pt x="52" y="525"/>
                  <a:pt x="37" y="524"/>
                  <a:pt x="36" y="519"/>
                </a:cubicBezTo>
                <a:cubicBezTo>
                  <a:pt x="37" y="518"/>
                  <a:pt x="37" y="516"/>
                  <a:pt x="38" y="515"/>
                </a:cubicBezTo>
                <a:cubicBezTo>
                  <a:pt x="40" y="515"/>
                  <a:pt x="41" y="515"/>
                  <a:pt x="43" y="515"/>
                </a:cubicBezTo>
                <a:cubicBezTo>
                  <a:pt x="46" y="515"/>
                  <a:pt x="49" y="516"/>
                  <a:pt x="52" y="517"/>
                </a:cubicBezTo>
                <a:cubicBezTo>
                  <a:pt x="57" y="519"/>
                  <a:pt x="62" y="522"/>
                  <a:pt x="66" y="525"/>
                </a:cubicBezTo>
                <a:cubicBezTo>
                  <a:pt x="62" y="525"/>
                  <a:pt x="59" y="525"/>
                  <a:pt x="55" y="525"/>
                </a:cubicBezTo>
                <a:close/>
                <a:moveTo>
                  <a:pt x="90" y="592"/>
                </a:moveTo>
                <a:cubicBezTo>
                  <a:pt x="86" y="591"/>
                  <a:pt x="71" y="591"/>
                  <a:pt x="70" y="586"/>
                </a:cubicBezTo>
                <a:cubicBezTo>
                  <a:pt x="71" y="585"/>
                  <a:pt x="72" y="583"/>
                  <a:pt x="73" y="582"/>
                </a:cubicBezTo>
                <a:cubicBezTo>
                  <a:pt x="74" y="582"/>
                  <a:pt x="76" y="582"/>
                  <a:pt x="77" y="582"/>
                </a:cubicBezTo>
                <a:cubicBezTo>
                  <a:pt x="80" y="582"/>
                  <a:pt x="83" y="583"/>
                  <a:pt x="86" y="584"/>
                </a:cubicBezTo>
                <a:cubicBezTo>
                  <a:pt x="91" y="586"/>
                  <a:pt x="96" y="589"/>
                  <a:pt x="100" y="592"/>
                </a:cubicBezTo>
                <a:cubicBezTo>
                  <a:pt x="97" y="592"/>
                  <a:pt x="93" y="592"/>
                  <a:pt x="90" y="592"/>
                </a:cubicBezTo>
                <a:close/>
                <a:moveTo>
                  <a:pt x="119" y="561"/>
                </a:moveTo>
                <a:cubicBezTo>
                  <a:pt x="124" y="553"/>
                  <a:pt x="130" y="561"/>
                  <a:pt x="127" y="568"/>
                </a:cubicBezTo>
                <a:cubicBezTo>
                  <a:pt x="126" y="571"/>
                  <a:pt x="125" y="573"/>
                  <a:pt x="123" y="576"/>
                </a:cubicBezTo>
                <a:cubicBezTo>
                  <a:pt x="121" y="579"/>
                  <a:pt x="119" y="583"/>
                  <a:pt x="117" y="586"/>
                </a:cubicBezTo>
                <a:cubicBezTo>
                  <a:pt x="117" y="584"/>
                  <a:pt x="118" y="582"/>
                  <a:pt x="118" y="580"/>
                </a:cubicBezTo>
                <a:cubicBezTo>
                  <a:pt x="118" y="574"/>
                  <a:pt x="116" y="567"/>
                  <a:pt x="119" y="561"/>
                </a:cubicBezTo>
                <a:close/>
                <a:moveTo>
                  <a:pt x="137" y="647"/>
                </a:moveTo>
                <a:cubicBezTo>
                  <a:pt x="134" y="648"/>
                  <a:pt x="121" y="651"/>
                  <a:pt x="118" y="648"/>
                </a:cubicBezTo>
                <a:cubicBezTo>
                  <a:pt x="116" y="648"/>
                  <a:pt x="116" y="647"/>
                  <a:pt x="118" y="645"/>
                </a:cubicBezTo>
                <a:cubicBezTo>
                  <a:pt x="117" y="642"/>
                  <a:pt x="119" y="641"/>
                  <a:pt x="121" y="641"/>
                </a:cubicBezTo>
                <a:cubicBezTo>
                  <a:pt x="124" y="640"/>
                  <a:pt x="127" y="641"/>
                  <a:pt x="130" y="641"/>
                </a:cubicBezTo>
                <a:cubicBezTo>
                  <a:pt x="136" y="641"/>
                  <a:pt x="141" y="643"/>
                  <a:pt x="146" y="645"/>
                </a:cubicBezTo>
                <a:cubicBezTo>
                  <a:pt x="143" y="646"/>
                  <a:pt x="140" y="647"/>
                  <a:pt x="137" y="647"/>
                </a:cubicBezTo>
                <a:close/>
                <a:moveTo>
                  <a:pt x="162" y="628"/>
                </a:moveTo>
                <a:cubicBezTo>
                  <a:pt x="162" y="630"/>
                  <a:pt x="161" y="632"/>
                  <a:pt x="160" y="634"/>
                </a:cubicBezTo>
                <a:cubicBezTo>
                  <a:pt x="160" y="633"/>
                  <a:pt x="160" y="631"/>
                  <a:pt x="160" y="630"/>
                </a:cubicBezTo>
                <a:cubicBezTo>
                  <a:pt x="159" y="626"/>
                  <a:pt x="152" y="610"/>
                  <a:pt x="157" y="608"/>
                </a:cubicBezTo>
                <a:cubicBezTo>
                  <a:pt x="160" y="609"/>
                  <a:pt x="163" y="610"/>
                  <a:pt x="166" y="610"/>
                </a:cubicBezTo>
                <a:cubicBezTo>
                  <a:pt x="166" y="613"/>
                  <a:pt x="166" y="615"/>
                  <a:pt x="165" y="618"/>
                </a:cubicBezTo>
                <a:cubicBezTo>
                  <a:pt x="164" y="621"/>
                  <a:pt x="163" y="624"/>
                  <a:pt x="162" y="628"/>
                </a:cubicBezTo>
                <a:close/>
                <a:moveTo>
                  <a:pt x="190" y="706"/>
                </a:moveTo>
                <a:cubicBezTo>
                  <a:pt x="189" y="706"/>
                  <a:pt x="188" y="706"/>
                  <a:pt x="186" y="705"/>
                </a:cubicBezTo>
                <a:cubicBezTo>
                  <a:pt x="187" y="704"/>
                  <a:pt x="187" y="702"/>
                  <a:pt x="188" y="700"/>
                </a:cubicBezTo>
                <a:cubicBezTo>
                  <a:pt x="190" y="698"/>
                  <a:pt x="195" y="697"/>
                  <a:pt x="197" y="696"/>
                </a:cubicBezTo>
                <a:cubicBezTo>
                  <a:pt x="203" y="694"/>
                  <a:pt x="209" y="694"/>
                  <a:pt x="215" y="695"/>
                </a:cubicBezTo>
                <a:cubicBezTo>
                  <a:pt x="208" y="700"/>
                  <a:pt x="199" y="705"/>
                  <a:pt x="190" y="706"/>
                </a:cubicBezTo>
                <a:close/>
                <a:moveTo>
                  <a:pt x="226" y="680"/>
                </a:moveTo>
                <a:cubicBezTo>
                  <a:pt x="225" y="679"/>
                  <a:pt x="225" y="678"/>
                  <a:pt x="224" y="677"/>
                </a:cubicBezTo>
                <a:cubicBezTo>
                  <a:pt x="223" y="674"/>
                  <a:pt x="221" y="672"/>
                  <a:pt x="219" y="669"/>
                </a:cubicBezTo>
                <a:cubicBezTo>
                  <a:pt x="218" y="667"/>
                  <a:pt x="217" y="665"/>
                  <a:pt x="216" y="662"/>
                </a:cubicBezTo>
                <a:cubicBezTo>
                  <a:pt x="213" y="657"/>
                  <a:pt x="215" y="655"/>
                  <a:pt x="220" y="655"/>
                </a:cubicBezTo>
                <a:cubicBezTo>
                  <a:pt x="223" y="652"/>
                  <a:pt x="225" y="653"/>
                  <a:pt x="225" y="657"/>
                </a:cubicBezTo>
                <a:cubicBezTo>
                  <a:pt x="225" y="659"/>
                  <a:pt x="226" y="660"/>
                  <a:pt x="226" y="662"/>
                </a:cubicBezTo>
                <a:cubicBezTo>
                  <a:pt x="226" y="665"/>
                  <a:pt x="226" y="669"/>
                  <a:pt x="226" y="672"/>
                </a:cubicBezTo>
                <a:cubicBezTo>
                  <a:pt x="226" y="675"/>
                  <a:pt x="226" y="678"/>
                  <a:pt x="226" y="680"/>
                </a:cubicBezTo>
                <a:close/>
                <a:moveTo>
                  <a:pt x="269" y="746"/>
                </a:moveTo>
                <a:cubicBezTo>
                  <a:pt x="263" y="747"/>
                  <a:pt x="265" y="742"/>
                  <a:pt x="268" y="739"/>
                </a:cubicBezTo>
                <a:cubicBezTo>
                  <a:pt x="270" y="737"/>
                  <a:pt x="272" y="736"/>
                  <a:pt x="275" y="734"/>
                </a:cubicBezTo>
                <a:cubicBezTo>
                  <a:pt x="280" y="732"/>
                  <a:pt x="286" y="730"/>
                  <a:pt x="292" y="730"/>
                </a:cubicBezTo>
                <a:cubicBezTo>
                  <a:pt x="285" y="736"/>
                  <a:pt x="278" y="744"/>
                  <a:pt x="269" y="746"/>
                </a:cubicBezTo>
                <a:close/>
                <a:moveTo>
                  <a:pt x="296" y="709"/>
                </a:moveTo>
                <a:cubicBezTo>
                  <a:pt x="292" y="705"/>
                  <a:pt x="285" y="701"/>
                  <a:pt x="284" y="694"/>
                </a:cubicBezTo>
                <a:cubicBezTo>
                  <a:pt x="282" y="688"/>
                  <a:pt x="289" y="684"/>
                  <a:pt x="293" y="690"/>
                </a:cubicBezTo>
                <a:cubicBezTo>
                  <a:pt x="294" y="693"/>
                  <a:pt x="295" y="697"/>
                  <a:pt x="296" y="700"/>
                </a:cubicBezTo>
                <a:cubicBezTo>
                  <a:pt x="297" y="704"/>
                  <a:pt x="298" y="709"/>
                  <a:pt x="299" y="713"/>
                </a:cubicBezTo>
                <a:cubicBezTo>
                  <a:pt x="298" y="712"/>
                  <a:pt x="297" y="710"/>
                  <a:pt x="296" y="709"/>
                </a:cubicBezTo>
                <a:close/>
                <a:moveTo>
                  <a:pt x="359" y="765"/>
                </a:moveTo>
                <a:cubicBezTo>
                  <a:pt x="353" y="767"/>
                  <a:pt x="354" y="762"/>
                  <a:pt x="357" y="759"/>
                </a:cubicBezTo>
                <a:cubicBezTo>
                  <a:pt x="359" y="757"/>
                  <a:pt x="362" y="755"/>
                  <a:pt x="364" y="754"/>
                </a:cubicBezTo>
                <a:cubicBezTo>
                  <a:pt x="370" y="751"/>
                  <a:pt x="375" y="750"/>
                  <a:pt x="381" y="749"/>
                </a:cubicBezTo>
                <a:cubicBezTo>
                  <a:pt x="375" y="756"/>
                  <a:pt x="367" y="763"/>
                  <a:pt x="359" y="765"/>
                </a:cubicBezTo>
                <a:close/>
                <a:moveTo>
                  <a:pt x="385" y="729"/>
                </a:moveTo>
                <a:cubicBezTo>
                  <a:pt x="381" y="724"/>
                  <a:pt x="375" y="720"/>
                  <a:pt x="373" y="714"/>
                </a:cubicBezTo>
                <a:cubicBezTo>
                  <a:pt x="372" y="707"/>
                  <a:pt x="378" y="703"/>
                  <a:pt x="382" y="710"/>
                </a:cubicBezTo>
                <a:cubicBezTo>
                  <a:pt x="384" y="713"/>
                  <a:pt x="385" y="717"/>
                  <a:pt x="385" y="720"/>
                </a:cubicBezTo>
                <a:cubicBezTo>
                  <a:pt x="387" y="724"/>
                  <a:pt x="388" y="728"/>
                  <a:pt x="388" y="733"/>
                </a:cubicBezTo>
                <a:cubicBezTo>
                  <a:pt x="388" y="731"/>
                  <a:pt x="387" y="730"/>
                  <a:pt x="385" y="729"/>
                </a:cubicBezTo>
                <a:close/>
                <a:moveTo>
                  <a:pt x="407" y="729"/>
                </a:moveTo>
                <a:cubicBezTo>
                  <a:pt x="405" y="730"/>
                  <a:pt x="404" y="731"/>
                  <a:pt x="404" y="733"/>
                </a:cubicBezTo>
                <a:cubicBezTo>
                  <a:pt x="404" y="728"/>
                  <a:pt x="405" y="724"/>
                  <a:pt x="407" y="720"/>
                </a:cubicBezTo>
                <a:cubicBezTo>
                  <a:pt x="407" y="717"/>
                  <a:pt x="408" y="713"/>
                  <a:pt x="410" y="710"/>
                </a:cubicBezTo>
                <a:cubicBezTo>
                  <a:pt x="414" y="703"/>
                  <a:pt x="420" y="707"/>
                  <a:pt x="419" y="714"/>
                </a:cubicBezTo>
                <a:cubicBezTo>
                  <a:pt x="417" y="720"/>
                  <a:pt x="411" y="724"/>
                  <a:pt x="407" y="729"/>
                </a:cubicBezTo>
                <a:close/>
                <a:moveTo>
                  <a:pt x="428" y="754"/>
                </a:moveTo>
                <a:cubicBezTo>
                  <a:pt x="430" y="755"/>
                  <a:pt x="433" y="757"/>
                  <a:pt x="435" y="759"/>
                </a:cubicBezTo>
                <a:cubicBezTo>
                  <a:pt x="438" y="762"/>
                  <a:pt x="439" y="767"/>
                  <a:pt x="433" y="765"/>
                </a:cubicBezTo>
                <a:cubicBezTo>
                  <a:pt x="425" y="763"/>
                  <a:pt x="417" y="756"/>
                  <a:pt x="411" y="749"/>
                </a:cubicBezTo>
                <a:cubicBezTo>
                  <a:pt x="417" y="750"/>
                  <a:pt x="422" y="751"/>
                  <a:pt x="428" y="754"/>
                </a:cubicBezTo>
                <a:close/>
                <a:moveTo>
                  <a:pt x="496" y="709"/>
                </a:moveTo>
                <a:cubicBezTo>
                  <a:pt x="495" y="710"/>
                  <a:pt x="494" y="712"/>
                  <a:pt x="493" y="713"/>
                </a:cubicBezTo>
                <a:cubicBezTo>
                  <a:pt x="494" y="709"/>
                  <a:pt x="495" y="704"/>
                  <a:pt x="496" y="700"/>
                </a:cubicBezTo>
                <a:cubicBezTo>
                  <a:pt x="497" y="697"/>
                  <a:pt x="498" y="693"/>
                  <a:pt x="499" y="690"/>
                </a:cubicBezTo>
                <a:cubicBezTo>
                  <a:pt x="503" y="684"/>
                  <a:pt x="510" y="688"/>
                  <a:pt x="508" y="694"/>
                </a:cubicBezTo>
                <a:cubicBezTo>
                  <a:pt x="507" y="701"/>
                  <a:pt x="500" y="705"/>
                  <a:pt x="496" y="709"/>
                </a:cubicBezTo>
                <a:close/>
                <a:moveTo>
                  <a:pt x="517" y="734"/>
                </a:moveTo>
                <a:cubicBezTo>
                  <a:pt x="520" y="736"/>
                  <a:pt x="522" y="737"/>
                  <a:pt x="524" y="739"/>
                </a:cubicBezTo>
                <a:cubicBezTo>
                  <a:pt x="527" y="742"/>
                  <a:pt x="529" y="747"/>
                  <a:pt x="523" y="746"/>
                </a:cubicBezTo>
                <a:cubicBezTo>
                  <a:pt x="514" y="744"/>
                  <a:pt x="507" y="736"/>
                  <a:pt x="500" y="730"/>
                </a:cubicBezTo>
                <a:cubicBezTo>
                  <a:pt x="506" y="730"/>
                  <a:pt x="512" y="732"/>
                  <a:pt x="517" y="734"/>
                </a:cubicBezTo>
                <a:close/>
                <a:moveTo>
                  <a:pt x="568" y="677"/>
                </a:moveTo>
                <a:cubicBezTo>
                  <a:pt x="567" y="678"/>
                  <a:pt x="567" y="679"/>
                  <a:pt x="566" y="680"/>
                </a:cubicBezTo>
                <a:cubicBezTo>
                  <a:pt x="566" y="678"/>
                  <a:pt x="566" y="675"/>
                  <a:pt x="566" y="672"/>
                </a:cubicBezTo>
                <a:cubicBezTo>
                  <a:pt x="566" y="669"/>
                  <a:pt x="566" y="665"/>
                  <a:pt x="566" y="662"/>
                </a:cubicBezTo>
                <a:cubicBezTo>
                  <a:pt x="566" y="660"/>
                  <a:pt x="567" y="659"/>
                  <a:pt x="567" y="657"/>
                </a:cubicBezTo>
                <a:cubicBezTo>
                  <a:pt x="567" y="653"/>
                  <a:pt x="569" y="652"/>
                  <a:pt x="572" y="655"/>
                </a:cubicBezTo>
                <a:cubicBezTo>
                  <a:pt x="577" y="655"/>
                  <a:pt x="579" y="657"/>
                  <a:pt x="576" y="662"/>
                </a:cubicBezTo>
                <a:cubicBezTo>
                  <a:pt x="575" y="665"/>
                  <a:pt x="574" y="667"/>
                  <a:pt x="573" y="669"/>
                </a:cubicBezTo>
                <a:cubicBezTo>
                  <a:pt x="571" y="672"/>
                  <a:pt x="569" y="674"/>
                  <a:pt x="568" y="677"/>
                </a:cubicBezTo>
                <a:close/>
                <a:moveTo>
                  <a:pt x="595" y="696"/>
                </a:moveTo>
                <a:cubicBezTo>
                  <a:pt x="597" y="697"/>
                  <a:pt x="602" y="698"/>
                  <a:pt x="604" y="700"/>
                </a:cubicBezTo>
                <a:cubicBezTo>
                  <a:pt x="605" y="702"/>
                  <a:pt x="605" y="704"/>
                  <a:pt x="606" y="705"/>
                </a:cubicBezTo>
                <a:cubicBezTo>
                  <a:pt x="604" y="706"/>
                  <a:pt x="603" y="706"/>
                  <a:pt x="602" y="706"/>
                </a:cubicBezTo>
                <a:cubicBezTo>
                  <a:pt x="593" y="705"/>
                  <a:pt x="584" y="700"/>
                  <a:pt x="577" y="695"/>
                </a:cubicBezTo>
                <a:cubicBezTo>
                  <a:pt x="583" y="694"/>
                  <a:pt x="589" y="694"/>
                  <a:pt x="595" y="696"/>
                </a:cubicBezTo>
                <a:close/>
                <a:moveTo>
                  <a:pt x="632" y="630"/>
                </a:moveTo>
                <a:cubicBezTo>
                  <a:pt x="632" y="631"/>
                  <a:pt x="632" y="633"/>
                  <a:pt x="632" y="634"/>
                </a:cubicBezTo>
                <a:cubicBezTo>
                  <a:pt x="631" y="632"/>
                  <a:pt x="630" y="630"/>
                  <a:pt x="630" y="628"/>
                </a:cubicBezTo>
                <a:cubicBezTo>
                  <a:pt x="629" y="624"/>
                  <a:pt x="628" y="621"/>
                  <a:pt x="627" y="618"/>
                </a:cubicBezTo>
                <a:cubicBezTo>
                  <a:pt x="626" y="615"/>
                  <a:pt x="626" y="613"/>
                  <a:pt x="626" y="610"/>
                </a:cubicBezTo>
                <a:cubicBezTo>
                  <a:pt x="629" y="610"/>
                  <a:pt x="632" y="609"/>
                  <a:pt x="635" y="608"/>
                </a:cubicBezTo>
                <a:cubicBezTo>
                  <a:pt x="640" y="610"/>
                  <a:pt x="633" y="626"/>
                  <a:pt x="632" y="630"/>
                </a:cubicBezTo>
                <a:close/>
                <a:moveTo>
                  <a:pt x="662" y="641"/>
                </a:moveTo>
                <a:cubicBezTo>
                  <a:pt x="665" y="641"/>
                  <a:pt x="668" y="640"/>
                  <a:pt x="671" y="641"/>
                </a:cubicBezTo>
                <a:cubicBezTo>
                  <a:pt x="673" y="641"/>
                  <a:pt x="675" y="642"/>
                  <a:pt x="674" y="645"/>
                </a:cubicBezTo>
                <a:cubicBezTo>
                  <a:pt x="676" y="647"/>
                  <a:pt x="676" y="648"/>
                  <a:pt x="674" y="648"/>
                </a:cubicBezTo>
                <a:cubicBezTo>
                  <a:pt x="671" y="651"/>
                  <a:pt x="658" y="648"/>
                  <a:pt x="655" y="647"/>
                </a:cubicBezTo>
                <a:cubicBezTo>
                  <a:pt x="652" y="647"/>
                  <a:pt x="649" y="646"/>
                  <a:pt x="646" y="645"/>
                </a:cubicBezTo>
                <a:cubicBezTo>
                  <a:pt x="651" y="643"/>
                  <a:pt x="656" y="641"/>
                  <a:pt x="662" y="641"/>
                </a:cubicBezTo>
                <a:close/>
                <a:moveTo>
                  <a:pt x="669" y="576"/>
                </a:moveTo>
                <a:cubicBezTo>
                  <a:pt x="667" y="573"/>
                  <a:pt x="666" y="571"/>
                  <a:pt x="665" y="568"/>
                </a:cubicBezTo>
                <a:cubicBezTo>
                  <a:pt x="662" y="561"/>
                  <a:pt x="668" y="553"/>
                  <a:pt x="673" y="561"/>
                </a:cubicBezTo>
                <a:cubicBezTo>
                  <a:pt x="676" y="567"/>
                  <a:pt x="674" y="574"/>
                  <a:pt x="674" y="580"/>
                </a:cubicBezTo>
                <a:cubicBezTo>
                  <a:pt x="674" y="582"/>
                  <a:pt x="675" y="584"/>
                  <a:pt x="675" y="586"/>
                </a:cubicBezTo>
                <a:cubicBezTo>
                  <a:pt x="673" y="583"/>
                  <a:pt x="671" y="579"/>
                  <a:pt x="669" y="576"/>
                </a:cubicBezTo>
                <a:close/>
                <a:moveTo>
                  <a:pt x="706" y="584"/>
                </a:moveTo>
                <a:cubicBezTo>
                  <a:pt x="709" y="583"/>
                  <a:pt x="712" y="582"/>
                  <a:pt x="715" y="582"/>
                </a:cubicBezTo>
                <a:cubicBezTo>
                  <a:pt x="716" y="582"/>
                  <a:pt x="718" y="582"/>
                  <a:pt x="719" y="582"/>
                </a:cubicBezTo>
                <a:cubicBezTo>
                  <a:pt x="720" y="583"/>
                  <a:pt x="721" y="585"/>
                  <a:pt x="722" y="586"/>
                </a:cubicBezTo>
                <a:cubicBezTo>
                  <a:pt x="721" y="591"/>
                  <a:pt x="706" y="591"/>
                  <a:pt x="702" y="592"/>
                </a:cubicBezTo>
                <a:cubicBezTo>
                  <a:pt x="699" y="592"/>
                  <a:pt x="695" y="592"/>
                  <a:pt x="692" y="592"/>
                </a:cubicBezTo>
                <a:cubicBezTo>
                  <a:pt x="696" y="589"/>
                  <a:pt x="701" y="586"/>
                  <a:pt x="706" y="584"/>
                </a:cubicBezTo>
                <a:close/>
                <a:moveTo>
                  <a:pt x="740" y="517"/>
                </a:moveTo>
                <a:cubicBezTo>
                  <a:pt x="743" y="516"/>
                  <a:pt x="746" y="515"/>
                  <a:pt x="749" y="515"/>
                </a:cubicBezTo>
                <a:cubicBezTo>
                  <a:pt x="751" y="515"/>
                  <a:pt x="752" y="515"/>
                  <a:pt x="754" y="515"/>
                </a:cubicBezTo>
                <a:cubicBezTo>
                  <a:pt x="755" y="516"/>
                  <a:pt x="755" y="518"/>
                  <a:pt x="756" y="519"/>
                </a:cubicBezTo>
                <a:cubicBezTo>
                  <a:pt x="755" y="524"/>
                  <a:pt x="740" y="525"/>
                  <a:pt x="737" y="525"/>
                </a:cubicBezTo>
                <a:cubicBezTo>
                  <a:pt x="733" y="525"/>
                  <a:pt x="730" y="525"/>
                  <a:pt x="726" y="525"/>
                </a:cubicBezTo>
                <a:cubicBezTo>
                  <a:pt x="730" y="522"/>
                  <a:pt x="735" y="519"/>
                  <a:pt x="740" y="517"/>
                </a:cubicBezTo>
                <a:close/>
                <a:moveTo>
                  <a:pt x="765" y="446"/>
                </a:moveTo>
                <a:cubicBezTo>
                  <a:pt x="760" y="447"/>
                  <a:pt x="756" y="448"/>
                  <a:pt x="752" y="449"/>
                </a:cubicBezTo>
                <a:cubicBezTo>
                  <a:pt x="756" y="444"/>
                  <a:pt x="760" y="441"/>
                  <a:pt x="766" y="438"/>
                </a:cubicBezTo>
                <a:cubicBezTo>
                  <a:pt x="768" y="437"/>
                  <a:pt x="780" y="431"/>
                  <a:pt x="781" y="436"/>
                </a:cubicBezTo>
                <a:cubicBezTo>
                  <a:pt x="782" y="441"/>
                  <a:pt x="767" y="445"/>
                  <a:pt x="765" y="446"/>
                </a:cubicBezTo>
                <a:close/>
              </a:path>
            </a:pathLst>
          </a:custGeom>
          <a:solidFill>
            <a:srgbClr val="AAA38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 name="矩形 30"/>
          <p:cNvSpPr/>
          <p:nvPr/>
        </p:nvSpPr>
        <p:spPr>
          <a:xfrm>
            <a:off x="3184150" y="3968840"/>
            <a:ext cx="5827236" cy="769441"/>
          </a:xfrm>
          <a:prstGeom prst="rect">
            <a:avLst/>
          </a:prstGeom>
          <a:noFill/>
        </p:spPr>
        <p:txBody>
          <a:bodyPr wrap="none">
            <a:spAutoFit/>
          </a:bodyPr>
          <a:lstStyle/>
          <a:p>
            <a:pPr algn="ctr"/>
            <a:r>
              <a:rPr lang="zh-CN" altLang="en-US" sz="4400" dirty="0">
                <a:solidFill>
                  <a:schemeClr val="tx1">
                    <a:lumMod val="75000"/>
                    <a:lumOff val="25000"/>
                  </a:schemeClr>
                </a:solidFill>
                <a:latin typeface="微软雅黑" panose="020B0503020204020204" pitchFamily="34" charset="-122"/>
                <a:ea typeface="微软雅黑" panose="020B0503020204020204" pitchFamily="34" charset="-122"/>
              </a:rPr>
              <a:t>请在此处输入您的标题</a:t>
            </a:r>
          </a:p>
        </p:txBody>
      </p:sp>
      <p:cxnSp>
        <p:nvCxnSpPr>
          <p:cNvPr id="32" name="直接连接符 31"/>
          <p:cNvCxnSpPr/>
          <p:nvPr/>
        </p:nvCxnSpPr>
        <p:spPr>
          <a:xfrm>
            <a:off x="3348681" y="4765336"/>
            <a:ext cx="5548184" cy="0"/>
          </a:xfrm>
          <a:prstGeom prst="line">
            <a:avLst/>
          </a:prstGeom>
          <a:ln>
            <a:solidFill>
              <a:srgbClr val="FBB040"/>
            </a:solidFill>
          </a:ln>
        </p:spPr>
        <p:style>
          <a:lnRef idx="1">
            <a:schemeClr val="accent1"/>
          </a:lnRef>
          <a:fillRef idx="0">
            <a:schemeClr val="accent1"/>
          </a:fillRef>
          <a:effectRef idx="0">
            <a:schemeClr val="accent1"/>
          </a:effectRef>
          <a:fontRef idx="minor">
            <a:schemeClr val="tx1"/>
          </a:fontRef>
        </p:style>
      </p:cxnSp>
      <p:sp>
        <p:nvSpPr>
          <p:cNvPr id="33" name="矩形 32"/>
          <p:cNvSpPr/>
          <p:nvPr/>
        </p:nvSpPr>
        <p:spPr>
          <a:xfrm>
            <a:off x="3226043" y="4789977"/>
            <a:ext cx="5794393" cy="813511"/>
          </a:xfrm>
          <a:prstGeom prst="rect">
            <a:avLst/>
          </a:prstGeom>
        </p:spPr>
        <p:txBody>
          <a:bodyPr/>
          <a:lstStyle/>
          <a:p>
            <a:pPr algn="just">
              <a:lnSpc>
                <a:spcPct val="130000"/>
              </a:lnSpc>
              <a:spcBef>
                <a:spcPts val="600"/>
              </a:spcBef>
              <a:spcAft>
                <a:spcPts val="600"/>
              </a:spcAft>
              <a:buClr>
                <a:srgbClr val="00B050"/>
              </a:buClr>
              <a:buSzPct val="80000"/>
              <a:defRPr/>
            </a:pPr>
            <a:r>
              <a:rPr lang="zh-CN" altLang="en-US" sz="1600" dirty="0" smtClean="0">
                <a:solidFill>
                  <a:schemeClr val="tx1">
                    <a:lumMod val="75000"/>
                    <a:lumOff val="25000"/>
                  </a:schemeClr>
                </a:solidFill>
                <a:latin typeface="宋体" panose="02010600030101010101" pitchFamily="2" charset="-122"/>
                <a:ea typeface="宋体" panose="02010600030101010101" pitchFamily="2" charset="-122"/>
              </a:rPr>
              <a:t>请在此处输入您的内容请在此处输入您的内容请在此处输入您的内容</a:t>
            </a:r>
            <a:endParaRPr lang="zh-CN" altLang="en-US" sz="1600" dirty="0">
              <a:solidFill>
                <a:schemeClr val="tx1">
                  <a:lumMod val="75000"/>
                  <a:lumOff val="25000"/>
                </a:schemeClr>
              </a:solidFill>
              <a:latin typeface="宋体" panose="02010600030101010101" pitchFamily="2" charset="-122"/>
              <a:ea typeface="宋体" panose="02010600030101010101" pitchFamily="2" charset="-122"/>
            </a:endParaRPr>
          </a:p>
        </p:txBody>
      </p:sp>
      <p:sp>
        <p:nvSpPr>
          <p:cNvPr id="30" name="椭圆 29"/>
          <p:cNvSpPr/>
          <p:nvPr/>
        </p:nvSpPr>
        <p:spPr>
          <a:xfrm>
            <a:off x="4981728" y="1169638"/>
            <a:ext cx="2234648" cy="2234648"/>
          </a:xfrm>
          <a:prstGeom prst="ellipse">
            <a:avLst/>
          </a:prstGeom>
          <a:solidFill>
            <a:srgbClr val="FBB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p>
        </p:txBody>
      </p:sp>
      <p:sp>
        <p:nvSpPr>
          <p:cNvPr id="34" name="MH_Number_1"/>
          <p:cNvSpPr/>
          <p:nvPr>
            <p:custDataLst>
              <p:tags r:id="rId1"/>
            </p:custDataLst>
          </p:nvPr>
        </p:nvSpPr>
        <p:spPr>
          <a:xfrm>
            <a:off x="5275847" y="1436398"/>
            <a:ext cx="1646411" cy="1646411"/>
          </a:xfrm>
          <a:prstGeom prst="ellipse">
            <a:avLst/>
          </a:prstGeom>
          <a:noFill/>
          <a:ln w="28575">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r>
              <a:rPr lang="en-US" altLang="zh-CN" sz="16600" dirty="0">
                <a:solidFill>
                  <a:schemeClr val="tx1">
                    <a:lumMod val="75000"/>
                    <a:lumOff val="25000"/>
                  </a:schemeClr>
                </a:solidFill>
                <a:latin typeface="微软雅黑" panose="020B0503020204020204" pitchFamily="34" charset="-122"/>
                <a:ea typeface="微软雅黑" panose="020B0503020204020204" pitchFamily="34" charset="-122"/>
                <a:cs typeface="Times New Roman" panose="02020603050405020304" pitchFamily="18" charset="0"/>
              </a:rPr>
              <a:t>3</a:t>
            </a:r>
            <a:endParaRPr lang="zh-CN" altLang="en-US" sz="16600" dirty="0">
              <a:solidFill>
                <a:schemeClr val="tx1">
                  <a:lumMod val="75000"/>
                  <a:lumOff val="25000"/>
                </a:schemeClr>
              </a:solidFill>
              <a:latin typeface="微软雅黑" panose="020B0503020204020204" pitchFamily="34" charset="-122"/>
              <a:ea typeface="微软雅黑" panose="020B0503020204020204" pitchFamily="34" charset="-122"/>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900"/>
                                  </p:stCondLst>
                                  <p:childTnLst>
                                    <p:set>
                                      <p:cBhvr>
                                        <p:cTn id="6" dur="1" fill="hold">
                                          <p:stCondLst>
                                            <p:cond delay="0"/>
                                          </p:stCondLst>
                                        </p:cTn>
                                        <p:tgtEl>
                                          <p:spTgt spid="31"/>
                                        </p:tgtEl>
                                        <p:attrNameLst>
                                          <p:attrName>style.visibility</p:attrName>
                                        </p:attrNameLst>
                                      </p:cBhvr>
                                      <p:to>
                                        <p:strVal val="visible"/>
                                      </p:to>
                                    </p:set>
                                    <p:animEffect transition="in" filter="wipe(left)">
                                      <p:cBhvr>
                                        <p:cTn id="7" dur="500"/>
                                        <p:tgtEl>
                                          <p:spTgt spid="31"/>
                                        </p:tgtEl>
                                      </p:cBhvr>
                                    </p:animEffect>
                                  </p:childTnLst>
                                </p:cTn>
                              </p:par>
                              <p:par>
                                <p:cTn id="8" presetID="22" presetClass="entr" presetSubtype="8" fill="hold" nodeType="withEffect">
                                  <p:stCondLst>
                                    <p:cond delay="600"/>
                                  </p:stCondLst>
                                  <p:childTnLst>
                                    <p:set>
                                      <p:cBhvr>
                                        <p:cTn id="9" dur="1" fill="hold">
                                          <p:stCondLst>
                                            <p:cond delay="0"/>
                                          </p:stCondLst>
                                        </p:cTn>
                                        <p:tgtEl>
                                          <p:spTgt spid="32"/>
                                        </p:tgtEl>
                                        <p:attrNameLst>
                                          <p:attrName>style.visibility</p:attrName>
                                        </p:attrNameLst>
                                      </p:cBhvr>
                                      <p:to>
                                        <p:strVal val="visible"/>
                                      </p:to>
                                    </p:set>
                                    <p:animEffect transition="in" filter="wipe(left)">
                                      <p:cBhvr>
                                        <p:cTn id="10" dur="500"/>
                                        <p:tgtEl>
                                          <p:spTgt spid="32"/>
                                        </p:tgtEl>
                                      </p:cBhvr>
                                    </p:animEffect>
                                  </p:childTnLst>
                                </p:cTn>
                              </p:par>
                              <p:par>
                                <p:cTn id="11" presetID="10" presetClass="entr" presetSubtype="0" fill="hold" grpId="0" nodeType="withEffect">
                                  <p:stCondLst>
                                    <p:cond delay="800"/>
                                  </p:stCondLst>
                                  <p:iterate type="wd">
                                    <p:tmPct val="10000"/>
                                  </p:iterate>
                                  <p:childTnLst>
                                    <p:set>
                                      <p:cBhvr>
                                        <p:cTn id="12" dur="1" fill="hold">
                                          <p:stCondLst>
                                            <p:cond delay="0"/>
                                          </p:stCondLst>
                                        </p:cTn>
                                        <p:tgtEl>
                                          <p:spTgt spid="33"/>
                                        </p:tgtEl>
                                        <p:attrNameLst>
                                          <p:attrName>style.visibility</p:attrName>
                                        </p:attrNameLst>
                                      </p:cBhvr>
                                      <p:to>
                                        <p:strVal val="visible"/>
                                      </p:to>
                                    </p:set>
                                    <p:animEffect transition="in" filter="fade">
                                      <p:cBhvr>
                                        <p:cTn id="13"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P spid="3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H_Entry_1"/>
          <p:cNvSpPr/>
          <p:nvPr>
            <p:custDataLst>
              <p:tags r:id="rId1"/>
            </p:custDataLst>
          </p:nvPr>
        </p:nvSpPr>
        <p:spPr>
          <a:xfrm>
            <a:off x="4089400" y="246061"/>
            <a:ext cx="4016089" cy="498614"/>
          </a:xfrm>
          <a:prstGeom prst="roundRect">
            <a:avLst>
              <a:gd name="adj" fmla="val 9124"/>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r>
              <a:rPr lang="zh-CN" altLang="en-US" sz="2800" spc="200" dirty="0">
                <a:solidFill>
                  <a:schemeClr val="tx1">
                    <a:lumMod val="75000"/>
                    <a:lumOff val="25000"/>
                  </a:schemeClr>
                </a:solidFill>
                <a:latin typeface="微软雅黑" panose="020B0503020204020204" pitchFamily="34" charset="-122"/>
                <a:ea typeface="微软雅黑" panose="020B0503020204020204" pitchFamily="34" charset="-122"/>
              </a:rPr>
              <a:t>此处输入您的标题</a:t>
            </a:r>
          </a:p>
        </p:txBody>
      </p:sp>
      <p:sp>
        <p:nvSpPr>
          <p:cNvPr id="5" name="矩形 4"/>
          <p:cNvSpPr/>
          <p:nvPr/>
        </p:nvSpPr>
        <p:spPr>
          <a:xfrm>
            <a:off x="4025900" y="795933"/>
            <a:ext cx="4154344" cy="261610"/>
          </a:xfrm>
          <a:prstGeom prst="rect">
            <a:avLst/>
          </a:prstGeom>
        </p:spPr>
        <p:txBody>
          <a:bodyPr wrap="square">
            <a:spAutoFit/>
          </a:bodyPr>
          <a:lstStyle/>
          <a:p>
            <a:pPr algn="ctr"/>
            <a:r>
              <a:rPr lang="en-US" altLang="zh-CN" sz="1100" dirty="0">
                <a:solidFill>
                  <a:schemeClr val="tx1">
                    <a:lumMod val="75000"/>
                    <a:lumOff val="25000"/>
                  </a:schemeClr>
                </a:solidFill>
                <a:latin typeface="微软雅黑" panose="020B0503020204020204" pitchFamily="34" charset="-122"/>
                <a:ea typeface="微软雅黑" panose="020B0503020204020204" pitchFamily="34" charset="-122"/>
              </a:rPr>
              <a:t>LOREM IPSUM DOLOR SIT AMET CONSECTETUER LOREM</a:t>
            </a:r>
            <a:endParaRPr lang="zh-CN" altLang="en-US" sz="1100" dirty="0"/>
          </a:p>
        </p:txBody>
      </p:sp>
      <p:cxnSp>
        <p:nvCxnSpPr>
          <p:cNvPr id="6" name="直接连接符 5"/>
          <p:cNvCxnSpPr/>
          <p:nvPr/>
        </p:nvCxnSpPr>
        <p:spPr>
          <a:xfrm>
            <a:off x="460301" y="761806"/>
            <a:ext cx="11363399" cy="0"/>
          </a:xfrm>
          <a:prstGeom prst="line">
            <a:avLst/>
          </a:prstGeom>
          <a:ln>
            <a:solidFill>
              <a:srgbClr val="FBB040"/>
            </a:solidFill>
          </a:ln>
        </p:spPr>
        <p:style>
          <a:lnRef idx="1">
            <a:schemeClr val="accent1"/>
          </a:lnRef>
          <a:fillRef idx="0">
            <a:schemeClr val="accent1"/>
          </a:fillRef>
          <a:effectRef idx="0">
            <a:schemeClr val="accent1"/>
          </a:effectRef>
          <a:fontRef idx="minor">
            <a:schemeClr val="tx1"/>
          </a:fontRef>
        </p:style>
      </p:cxnSp>
      <p:sp>
        <p:nvSpPr>
          <p:cNvPr id="7" name="椭圆 6"/>
          <p:cNvSpPr/>
          <p:nvPr/>
        </p:nvSpPr>
        <p:spPr>
          <a:xfrm>
            <a:off x="4269960" y="446473"/>
            <a:ext cx="119307" cy="119307"/>
          </a:xfrm>
          <a:prstGeom prst="ellipse">
            <a:avLst/>
          </a:prstGeom>
          <a:solidFill>
            <a:srgbClr val="FBB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7744679" y="446473"/>
            <a:ext cx="119307" cy="119307"/>
          </a:xfrm>
          <a:prstGeom prst="ellipse">
            <a:avLst/>
          </a:prstGeom>
          <a:solidFill>
            <a:srgbClr val="FBB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KSO_Shape"/>
          <p:cNvSpPr/>
          <p:nvPr/>
        </p:nvSpPr>
        <p:spPr bwMode="auto">
          <a:xfrm>
            <a:off x="1800225" y="2051050"/>
            <a:ext cx="906463" cy="1011238"/>
          </a:xfrm>
          <a:custGeom>
            <a:avLst/>
            <a:gdLst>
              <a:gd name="T0" fmla="*/ 527033 w 2960688"/>
              <a:gd name="T1" fmla="*/ 1877159 h 3298826"/>
              <a:gd name="T2" fmla="*/ 409443 w 2960688"/>
              <a:gd name="T3" fmla="*/ 2000501 h 3298826"/>
              <a:gd name="T4" fmla="*/ 411355 w 2960688"/>
              <a:gd name="T5" fmla="*/ 2233197 h 3298826"/>
              <a:gd name="T6" fmla="*/ 351125 w 2960688"/>
              <a:gd name="T7" fmla="*/ 2312034 h 3298826"/>
              <a:gd name="T8" fmla="*/ 273369 w 2960688"/>
              <a:gd name="T9" fmla="*/ 2124161 h 3298826"/>
              <a:gd name="T10" fmla="*/ 346027 w 2960688"/>
              <a:gd name="T11" fmla="*/ 1891464 h 3298826"/>
              <a:gd name="T12" fmla="*/ 896304 w 2960688"/>
              <a:gd name="T13" fmla="*/ 1785321 h 3298826"/>
              <a:gd name="T14" fmla="*/ 1068706 w 2960688"/>
              <a:gd name="T15" fmla="*/ 2016555 h 3298826"/>
              <a:gd name="T16" fmla="*/ 1068071 w 2960688"/>
              <a:gd name="T17" fmla="*/ 2228732 h 3298826"/>
              <a:gd name="T18" fmla="*/ 959169 w 2960688"/>
              <a:gd name="T19" fmla="*/ 2409781 h 3298826"/>
              <a:gd name="T20" fmla="*/ 713741 w 2960688"/>
              <a:gd name="T21" fmla="*/ 2518728 h 3298826"/>
              <a:gd name="T22" fmla="*/ 693421 w 2960688"/>
              <a:gd name="T23" fmla="*/ 1957476 h 3298826"/>
              <a:gd name="T24" fmla="*/ 640080 w 2960688"/>
              <a:gd name="T25" fmla="*/ 1634173 h 3298826"/>
              <a:gd name="T26" fmla="*/ 392430 w 2960688"/>
              <a:gd name="T27" fmla="*/ 1729423 h 3298826"/>
              <a:gd name="T28" fmla="*/ 232092 w 2960688"/>
              <a:gd name="T29" fmla="*/ 1935163 h 3298826"/>
              <a:gd name="T30" fmla="*/ 200025 w 2960688"/>
              <a:gd name="T31" fmla="*/ 2188846 h 3298826"/>
              <a:gd name="T32" fmla="*/ 307658 w 2960688"/>
              <a:gd name="T33" fmla="*/ 2432368 h 3298826"/>
              <a:gd name="T34" fmla="*/ 520065 w 2960688"/>
              <a:gd name="T35" fmla="*/ 2581276 h 3298826"/>
              <a:gd name="T36" fmla="*/ 775335 w 2960688"/>
              <a:gd name="T37" fmla="*/ 2601279 h 3298826"/>
              <a:gd name="T38" fmla="*/ 1014095 w 2960688"/>
              <a:gd name="T39" fmla="*/ 2481581 h 3298826"/>
              <a:gd name="T40" fmla="*/ 1151890 w 2960688"/>
              <a:gd name="T41" fmla="*/ 2263141 h 3298826"/>
              <a:gd name="T42" fmla="*/ 1159510 w 2960688"/>
              <a:gd name="T43" fmla="*/ 2006283 h 3298826"/>
              <a:gd name="T44" fmla="*/ 1027748 w 2960688"/>
              <a:gd name="T45" fmla="*/ 1773556 h 3298826"/>
              <a:gd name="T46" fmla="*/ 803275 w 2960688"/>
              <a:gd name="T47" fmla="*/ 1647190 h 3298826"/>
              <a:gd name="T48" fmla="*/ 1574800 w 2960688"/>
              <a:gd name="T49" fmla="*/ 2092842 h 3298826"/>
              <a:gd name="T50" fmla="*/ 2153920 w 2960688"/>
              <a:gd name="T51" fmla="*/ 1496357 h 3298826"/>
              <a:gd name="T52" fmla="*/ 2773363 w 2960688"/>
              <a:gd name="T53" fmla="*/ 1705761 h 3298826"/>
              <a:gd name="T54" fmla="*/ 2930208 w 2960688"/>
              <a:gd name="T55" fmla="*/ 2034463 h 3298826"/>
              <a:gd name="T56" fmla="*/ 2534285 w 2960688"/>
              <a:gd name="T57" fmla="*/ 2333022 h 3298826"/>
              <a:gd name="T58" fmla="*/ 2062798 w 2960688"/>
              <a:gd name="T59" fmla="*/ 2832102 h 3298826"/>
              <a:gd name="T60" fmla="*/ 1393825 w 2960688"/>
              <a:gd name="T61" fmla="*/ 2435503 h 3298826"/>
              <a:gd name="T62" fmla="*/ 1449705 w 2960688"/>
              <a:gd name="T63" fmla="*/ 1990995 h 3298826"/>
              <a:gd name="T64" fmla="*/ 1293813 w 2960688"/>
              <a:gd name="T65" fmla="*/ 1642623 h 3298826"/>
              <a:gd name="T66" fmla="*/ 818833 w 2960688"/>
              <a:gd name="T67" fmla="*/ 1450340 h 3298826"/>
              <a:gd name="T68" fmla="*/ 1141095 w 2960688"/>
              <a:gd name="T69" fmla="*/ 1611630 h 3298826"/>
              <a:gd name="T70" fmla="*/ 1340803 w 2960688"/>
              <a:gd name="T71" fmla="*/ 1927861 h 3298826"/>
              <a:gd name="T72" fmla="*/ 1348423 w 2960688"/>
              <a:gd name="T73" fmla="*/ 2284731 h 3298826"/>
              <a:gd name="T74" fmla="*/ 1223010 w 2960688"/>
              <a:gd name="T75" fmla="*/ 2541906 h 3298826"/>
              <a:gd name="T76" fmla="*/ 1473200 w 2960688"/>
              <a:gd name="T77" fmla="*/ 3188336 h 3298826"/>
              <a:gd name="T78" fmla="*/ 1409700 w 2960688"/>
              <a:gd name="T79" fmla="*/ 3287079 h 3298826"/>
              <a:gd name="T80" fmla="*/ 1293813 w 2960688"/>
              <a:gd name="T81" fmla="*/ 3278189 h 3298826"/>
              <a:gd name="T82" fmla="*/ 780415 w 2960688"/>
              <a:gd name="T83" fmla="*/ 2798129 h 3298826"/>
              <a:gd name="T84" fmla="*/ 485775 w 2960688"/>
              <a:gd name="T85" fmla="*/ 2775904 h 3298826"/>
              <a:gd name="T86" fmla="*/ 179387 w 2960688"/>
              <a:gd name="T87" fmla="*/ 2582863 h 3298826"/>
              <a:gd name="T88" fmla="*/ 11747 w 2960688"/>
              <a:gd name="T89" fmla="*/ 2248853 h 3298826"/>
              <a:gd name="T90" fmla="*/ 39687 w 2960688"/>
              <a:gd name="T91" fmla="*/ 1891666 h 3298826"/>
              <a:gd name="T92" fmla="*/ 248285 w 2960688"/>
              <a:gd name="T93" fmla="*/ 1593533 h 3298826"/>
              <a:gd name="T94" fmla="*/ 589598 w 2960688"/>
              <a:gd name="T95" fmla="*/ 1443356 h 3298826"/>
              <a:gd name="T96" fmla="*/ 2009571 w 2960688"/>
              <a:gd name="T97" fmla="*/ 44471 h 3298826"/>
              <a:gd name="T98" fmla="*/ 2211293 w 2960688"/>
              <a:gd name="T99" fmla="*/ 227752 h 3298826"/>
              <a:gd name="T100" fmla="*/ 2308501 w 2960688"/>
              <a:gd name="T101" fmla="*/ 511410 h 3298826"/>
              <a:gd name="T102" fmla="*/ 2385695 w 2960688"/>
              <a:gd name="T103" fmla="*/ 681985 h 3298826"/>
              <a:gd name="T104" fmla="*/ 2326608 w 2960688"/>
              <a:gd name="T105" fmla="*/ 854149 h 3298826"/>
              <a:gd name="T106" fmla="*/ 2142358 w 2960688"/>
              <a:gd name="T107" fmla="*/ 1198477 h 3298826"/>
              <a:gd name="T108" fmla="*/ 1940000 w 2960688"/>
              <a:gd name="T109" fmla="*/ 1360477 h 3298826"/>
              <a:gd name="T110" fmla="*/ 1698569 w 2960688"/>
              <a:gd name="T111" fmla="*/ 1367782 h 3298826"/>
              <a:gd name="T112" fmla="*/ 1505106 w 2960688"/>
              <a:gd name="T113" fmla="*/ 1235642 h 3298826"/>
              <a:gd name="T114" fmla="*/ 1298619 w 2960688"/>
              <a:gd name="T115" fmla="*/ 873208 h 3298826"/>
              <a:gd name="T116" fmla="*/ 1219200 w 2960688"/>
              <a:gd name="T117" fmla="*/ 700409 h 3298826"/>
              <a:gd name="T118" fmla="*/ 1306560 w 2960688"/>
              <a:gd name="T119" fmla="*/ 536504 h 3298826"/>
              <a:gd name="T120" fmla="*/ 1394873 w 2960688"/>
              <a:gd name="T121" fmla="*/ 248081 h 3298826"/>
              <a:gd name="T122" fmla="*/ 1587383 w 2960688"/>
              <a:gd name="T123" fmla="*/ 54953 h 32988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960688" h="3298826">
                <a:moveTo>
                  <a:pt x="472859" y="1797050"/>
                </a:moveTo>
                <a:lnTo>
                  <a:pt x="478276" y="1797050"/>
                </a:lnTo>
                <a:lnTo>
                  <a:pt x="483375" y="1797686"/>
                </a:lnTo>
                <a:lnTo>
                  <a:pt x="488792" y="1798640"/>
                </a:lnTo>
                <a:lnTo>
                  <a:pt x="493891" y="1800229"/>
                </a:lnTo>
                <a:lnTo>
                  <a:pt x="499309" y="1802454"/>
                </a:lnTo>
                <a:lnTo>
                  <a:pt x="503770" y="1804679"/>
                </a:lnTo>
                <a:lnTo>
                  <a:pt x="508550" y="1807858"/>
                </a:lnTo>
                <a:lnTo>
                  <a:pt x="512693" y="1811355"/>
                </a:lnTo>
                <a:lnTo>
                  <a:pt x="516836" y="1815170"/>
                </a:lnTo>
                <a:lnTo>
                  <a:pt x="520341" y="1819302"/>
                </a:lnTo>
                <a:lnTo>
                  <a:pt x="523846" y="1824071"/>
                </a:lnTo>
                <a:lnTo>
                  <a:pt x="526396" y="1829157"/>
                </a:lnTo>
                <a:lnTo>
                  <a:pt x="528945" y="1834561"/>
                </a:lnTo>
                <a:lnTo>
                  <a:pt x="530220" y="1839648"/>
                </a:lnTo>
                <a:lnTo>
                  <a:pt x="531495" y="1845370"/>
                </a:lnTo>
                <a:lnTo>
                  <a:pt x="531813" y="1850774"/>
                </a:lnTo>
                <a:lnTo>
                  <a:pt x="531813" y="1855860"/>
                </a:lnTo>
                <a:lnTo>
                  <a:pt x="531495" y="1861264"/>
                </a:lnTo>
                <a:lnTo>
                  <a:pt x="530220" y="1866668"/>
                </a:lnTo>
                <a:lnTo>
                  <a:pt x="528945" y="1871755"/>
                </a:lnTo>
                <a:lnTo>
                  <a:pt x="527033" y="1877159"/>
                </a:lnTo>
                <a:lnTo>
                  <a:pt x="524165" y="1881609"/>
                </a:lnTo>
                <a:lnTo>
                  <a:pt x="520978" y="1886378"/>
                </a:lnTo>
                <a:lnTo>
                  <a:pt x="517792" y="1890510"/>
                </a:lnTo>
                <a:lnTo>
                  <a:pt x="513968" y="1894643"/>
                </a:lnTo>
                <a:lnTo>
                  <a:pt x="509506" y="1898140"/>
                </a:lnTo>
                <a:lnTo>
                  <a:pt x="504726" y="1901636"/>
                </a:lnTo>
                <a:lnTo>
                  <a:pt x="495803" y="1907358"/>
                </a:lnTo>
                <a:lnTo>
                  <a:pt x="486880" y="1913080"/>
                </a:lnTo>
                <a:lnTo>
                  <a:pt x="478913" y="1918803"/>
                </a:lnTo>
                <a:lnTo>
                  <a:pt x="471265" y="1924842"/>
                </a:lnTo>
                <a:lnTo>
                  <a:pt x="463936" y="1931200"/>
                </a:lnTo>
                <a:lnTo>
                  <a:pt x="457244" y="1937240"/>
                </a:lnTo>
                <a:lnTo>
                  <a:pt x="450870" y="1943280"/>
                </a:lnTo>
                <a:lnTo>
                  <a:pt x="444815" y="1949320"/>
                </a:lnTo>
                <a:lnTo>
                  <a:pt x="439398" y="1955678"/>
                </a:lnTo>
                <a:lnTo>
                  <a:pt x="433980" y="1962036"/>
                </a:lnTo>
                <a:lnTo>
                  <a:pt x="429519" y="1968076"/>
                </a:lnTo>
                <a:lnTo>
                  <a:pt x="424739" y="1974751"/>
                </a:lnTo>
                <a:lnTo>
                  <a:pt x="420596" y="1980791"/>
                </a:lnTo>
                <a:lnTo>
                  <a:pt x="416453" y="1987467"/>
                </a:lnTo>
                <a:lnTo>
                  <a:pt x="412948" y="1993825"/>
                </a:lnTo>
                <a:lnTo>
                  <a:pt x="409443" y="2000501"/>
                </a:lnTo>
                <a:lnTo>
                  <a:pt x="406256" y="2006858"/>
                </a:lnTo>
                <a:lnTo>
                  <a:pt x="403388" y="2013534"/>
                </a:lnTo>
                <a:lnTo>
                  <a:pt x="400838" y="2019892"/>
                </a:lnTo>
                <a:lnTo>
                  <a:pt x="398608" y="2026886"/>
                </a:lnTo>
                <a:lnTo>
                  <a:pt x="394465" y="2039919"/>
                </a:lnTo>
                <a:lnTo>
                  <a:pt x="391278" y="2053271"/>
                </a:lnTo>
                <a:lnTo>
                  <a:pt x="388729" y="2066622"/>
                </a:lnTo>
                <a:lnTo>
                  <a:pt x="387135" y="2079974"/>
                </a:lnTo>
                <a:lnTo>
                  <a:pt x="386498" y="2093007"/>
                </a:lnTo>
                <a:lnTo>
                  <a:pt x="385861" y="2106041"/>
                </a:lnTo>
                <a:lnTo>
                  <a:pt x="385861" y="2118439"/>
                </a:lnTo>
                <a:lnTo>
                  <a:pt x="386817" y="2130518"/>
                </a:lnTo>
                <a:lnTo>
                  <a:pt x="387773" y="2141962"/>
                </a:lnTo>
                <a:lnTo>
                  <a:pt x="389366" y="2153724"/>
                </a:lnTo>
                <a:lnTo>
                  <a:pt x="391278" y="2164215"/>
                </a:lnTo>
                <a:lnTo>
                  <a:pt x="393190" y="2174705"/>
                </a:lnTo>
                <a:lnTo>
                  <a:pt x="395421" y="2184242"/>
                </a:lnTo>
                <a:lnTo>
                  <a:pt x="397970" y="2193461"/>
                </a:lnTo>
                <a:lnTo>
                  <a:pt x="402432" y="2209038"/>
                </a:lnTo>
                <a:lnTo>
                  <a:pt x="406574" y="2221435"/>
                </a:lnTo>
                <a:lnTo>
                  <a:pt x="409761" y="2229383"/>
                </a:lnTo>
                <a:lnTo>
                  <a:pt x="411355" y="2233197"/>
                </a:lnTo>
                <a:lnTo>
                  <a:pt x="413585" y="2238602"/>
                </a:lnTo>
                <a:lnTo>
                  <a:pt x="415179" y="2244006"/>
                </a:lnTo>
                <a:lnTo>
                  <a:pt x="416453" y="2249728"/>
                </a:lnTo>
                <a:lnTo>
                  <a:pt x="416772" y="2255132"/>
                </a:lnTo>
                <a:lnTo>
                  <a:pt x="416772" y="2260536"/>
                </a:lnTo>
                <a:lnTo>
                  <a:pt x="415816" y="2265940"/>
                </a:lnTo>
                <a:lnTo>
                  <a:pt x="414860" y="2271026"/>
                </a:lnTo>
                <a:lnTo>
                  <a:pt x="413267" y="2276113"/>
                </a:lnTo>
                <a:lnTo>
                  <a:pt x="411036" y="2281199"/>
                </a:lnTo>
                <a:lnTo>
                  <a:pt x="408168" y="2285967"/>
                </a:lnTo>
                <a:lnTo>
                  <a:pt x="405300" y="2290736"/>
                </a:lnTo>
                <a:lnTo>
                  <a:pt x="401794" y="2294868"/>
                </a:lnTo>
                <a:lnTo>
                  <a:pt x="397970" y="2298683"/>
                </a:lnTo>
                <a:lnTo>
                  <a:pt x="393509" y="2302180"/>
                </a:lnTo>
                <a:lnTo>
                  <a:pt x="389047" y="2305359"/>
                </a:lnTo>
                <a:lnTo>
                  <a:pt x="383630" y="2307902"/>
                </a:lnTo>
                <a:lnTo>
                  <a:pt x="378213" y="2309809"/>
                </a:lnTo>
                <a:lnTo>
                  <a:pt x="372795" y="2311717"/>
                </a:lnTo>
                <a:lnTo>
                  <a:pt x="367696" y="2312670"/>
                </a:lnTo>
                <a:lnTo>
                  <a:pt x="361642" y="2312988"/>
                </a:lnTo>
                <a:lnTo>
                  <a:pt x="356543" y="2312988"/>
                </a:lnTo>
                <a:lnTo>
                  <a:pt x="351125" y="2312034"/>
                </a:lnTo>
                <a:lnTo>
                  <a:pt x="345708" y="2311081"/>
                </a:lnTo>
                <a:lnTo>
                  <a:pt x="340609" y="2309491"/>
                </a:lnTo>
                <a:lnTo>
                  <a:pt x="335829" y="2307584"/>
                </a:lnTo>
                <a:lnTo>
                  <a:pt x="330730" y="2304723"/>
                </a:lnTo>
                <a:lnTo>
                  <a:pt x="326587" y="2301862"/>
                </a:lnTo>
                <a:lnTo>
                  <a:pt x="322126" y="2298365"/>
                </a:lnTo>
                <a:lnTo>
                  <a:pt x="318302" y="2294550"/>
                </a:lnTo>
                <a:lnTo>
                  <a:pt x="314478" y="2289782"/>
                </a:lnTo>
                <a:lnTo>
                  <a:pt x="311610" y="2285332"/>
                </a:lnTo>
                <a:lnTo>
                  <a:pt x="308742" y="2280245"/>
                </a:lnTo>
                <a:lnTo>
                  <a:pt x="306830" y="2275795"/>
                </a:lnTo>
                <a:lnTo>
                  <a:pt x="302687" y="2264987"/>
                </a:lnTo>
                <a:lnTo>
                  <a:pt x="296951" y="2249092"/>
                </a:lnTo>
                <a:lnTo>
                  <a:pt x="293764" y="2239237"/>
                </a:lnTo>
                <a:lnTo>
                  <a:pt x="290259" y="2228111"/>
                </a:lnTo>
                <a:lnTo>
                  <a:pt x="287391" y="2216349"/>
                </a:lnTo>
                <a:lnTo>
                  <a:pt x="284204" y="2202998"/>
                </a:lnTo>
                <a:lnTo>
                  <a:pt x="281017" y="2189328"/>
                </a:lnTo>
                <a:lnTo>
                  <a:pt x="278468" y="2173752"/>
                </a:lnTo>
                <a:lnTo>
                  <a:pt x="276556" y="2158175"/>
                </a:lnTo>
                <a:lnTo>
                  <a:pt x="274644" y="2141645"/>
                </a:lnTo>
                <a:lnTo>
                  <a:pt x="273369" y="2124161"/>
                </a:lnTo>
                <a:lnTo>
                  <a:pt x="273050" y="2106041"/>
                </a:lnTo>
                <a:lnTo>
                  <a:pt x="273369" y="2088239"/>
                </a:lnTo>
                <a:lnTo>
                  <a:pt x="274325" y="2078384"/>
                </a:lnTo>
                <a:lnTo>
                  <a:pt x="274962" y="2069483"/>
                </a:lnTo>
                <a:lnTo>
                  <a:pt x="275918" y="2059629"/>
                </a:lnTo>
                <a:lnTo>
                  <a:pt x="277193" y="2049774"/>
                </a:lnTo>
                <a:lnTo>
                  <a:pt x="278786" y="2040237"/>
                </a:lnTo>
                <a:lnTo>
                  <a:pt x="280698" y="2030382"/>
                </a:lnTo>
                <a:lnTo>
                  <a:pt x="282929" y="2020846"/>
                </a:lnTo>
                <a:lnTo>
                  <a:pt x="285479" y="2010673"/>
                </a:lnTo>
                <a:lnTo>
                  <a:pt x="288347" y="2000819"/>
                </a:lnTo>
                <a:lnTo>
                  <a:pt x="291533" y="1990328"/>
                </a:lnTo>
                <a:lnTo>
                  <a:pt x="295039" y="1980473"/>
                </a:lnTo>
                <a:lnTo>
                  <a:pt x="299181" y="1970619"/>
                </a:lnTo>
                <a:lnTo>
                  <a:pt x="303324" y="1960446"/>
                </a:lnTo>
                <a:lnTo>
                  <a:pt x="308423" y="1950274"/>
                </a:lnTo>
                <a:lnTo>
                  <a:pt x="313522" y="1940419"/>
                </a:lnTo>
                <a:lnTo>
                  <a:pt x="319258" y="1930247"/>
                </a:lnTo>
                <a:lnTo>
                  <a:pt x="325313" y="1920710"/>
                </a:lnTo>
                <a:lnTo>
                  <a:pt x="331368" y="1910855"/>
                </a:lnTo>
                <a:lnTo>
                  <a:pt x="338697" y="1901318"/>
                </a:lnTo>
                <a:lnTo>
                  <a:pt x="346027" y="1891464"/>
                </a:lnTo>
                <a:lnTo>
                  <a:pt x="353675" y="1881927"/>
                </a:lnTo>
                <a:lnTo>
                  <a:pt x="362279" y="1872708"/>
                </a:lnTo>
                <a:lnTo>
                  <a:pt x="370883" y="1863807"/>
                </a:lnTo>
                <a:lnTo>
                  <a:pt x="380125" y="1854906"/>
                </a:lnTo>
                <a:lnTo>
                  <a:pt x="389685" y="1846005"/>
                </a:lnTo>
                <a:lnTo>
                  <a:pt x="400201" y="1837740"/>
                </a:lnTo>
                <a:lnTo>
                  <a:pt x="411036" y="1829157"/>
                </a:lnTo>
                <a:lnTo>
                  <a:pt x="422190" y="1820892"/>
                </a:lnTo>
                <a:lnTo>
                  <a:pt x="433980" y="1813263"/>
                </a:lnTo>
                <a:lnTo>
                  <a:pt x="446409" y="1805315"/>
                </a:lnTo>
                <a:lnTo>
                  <a:pt x="451189" y="1802772"/>
                </a:lnTo>
                <a:lnTo>
                  <a:pt x="456606" y="1800547"/>
                </a:lnTo>
                <a:lnTo>
                  <a:pt x="461705" y="1798957"/>
                </a:lnTo>
                <a:lnTo>
                  <a:pt x="467441" y="1797686"/>
                </a:lnTo>
                <a:lnTo>
                  <a:pt x="472859" y="1797050"/>
                </a:lnTo>
                <a:close/>
                <a:moveTo>
                  <a:pt x="799783" y="1741488"/>
                </a:moveTo>
                <a:lnTo>
                  <a:pt x="816611" y="1747205"/>
                </a:lnTo>
                <a:lnTo>
                  <a:pt x="833438" y="1753558"/>
                </a:lnTo>
                <a:lnTo>
                  <a:pt x="849631" y="1760228"/>
                </a:lnTo>
                <a:lnTo>
                  <a:pt x="865506" y="1767851"/>
                </a:lnTo>
                <a:lnTo>
                  <a:pt x="881064" y="1776427"/>
                </a:lnTo>
                <a:lnTo>
                  <a:pt x="896304" y="1785321"/>
                </a:lnTo>
                <a:lnTo>
                  <a:pt x="910909" y="1795167"/>
                </a:lnTo>
                <a:lnTo>
                  <a:pt x="925514" y="1805332"/>
                </a:lnTo>
                <a:lnTo>
                  <a:pt x="939166" y="1816131"/>
                </a:lnTo>
                <a:lnTo>
                  <a:pt x="952819" y="1827566"/>
                </a:lnTo>
                <a:lnTo>
                  <a:pt x="965201" y="1839953"/>
                </a:lnTo>
                <a:lnTo>
                  <a:pt x="977584" y="1852976"/>
                </a:lnTo>
                <a:lnTo>
                  <a:pt x="989331" y="1866317"/>
                </a:lnTo>
                <a:lnTo>
                  <a:pt x="1000444" y="1879975"/>
                </a:lnTo>
                <a:lnTo>
                  <a:pt x="1011239" y="1894586"/>
                </a:lnTo>
                <a:lnTo>
                  <a:pt x="1021081" y="1909514"/>
                </a:lnTo>
                <a:lnTo>
                  <a:pt x="1026479" y="1918090"/>
                </a:lnTo>
                <a:lnTo>
                  <a:pt x="1031559" y="1926666"/>
                </a:lnTo>
                <a:lnTo>
                  <a:pt x="1036004" y="1935242"/>
                </a:lnTo>
                <a:lnTo>
                  <a:pt x="1040766" y="1944136"/>
                </a:lnTo>
                <a:lnTo>
                  <a:pt x="1044894" y="1952712"/>
                </a:lnTo>
                <a:lnTo>
                  <a:pt x="1049021" y="1961605"/>
                </a:lnTo>
                <a:lnTo>
                  <a:pt x="1052831" y="1970817"/>
                </a:lnTo>
                <a:lnTo>
                  <a:pt x="1056324" y="1979710"/>
                </a:lnTo>
                <a:lnTo>
                  <a:pt x="1059816" y="1988922"/>
                </a:lnTo>
                <a:lnTo>
                  <a:pt x="1062991" y="1997815"/>
                </a:lnTo>
                <a:lnTo>
                  <a:pt x="1065849" y="2007026"/>
                </a:lnTo>
                <a:lnTo>
                  <a:pt x="1068706" y="2016555"/>
                </a:lnTo>
                <a:lnTo>
                  <a:pt x="1070929" y="2025767"/>
                </a:lnTo>
                <a:lnTo>
                  <a:pt x="1073151" y="2035295"/>
                </a:lnTo>
                <a:lnTo>
                  <a:pt x="1075056" y="2044507"/>
                </a:lnTo>
                <a:lnTo>
                  <a:pt x="1076961" y="2054353"/>
                </a:lnTo>
                <a:lnTo>
                  <a:pt x="1078549" y="2063882"/>
                </a:lnTo>
                <a:lnTo>
                  <a:pt x="1079819" y="2073411"/>
                </a:lnTo>
                <a:lnTo>
                  <a:pt x="1080771" y="2082940"/>
                </a:lnTo>
                <a:lnTo>
                  <a:pt x="1081724" y="2092786"/>
                </a:lnTo>
                <a:lnTo>
                  <a:pt x="1082359" y="2102315"/>
                </a:lnTo>
                <a:lnTo>
                  <a:pt x="1082676" y="2111844"/>
                </a:lnTo>
                <a:lnTo>
                  <a:pt x="1082676" y="2122008"/>
                </a:lnTo>
                <a:lnTo>
                  <a:pt x="1082676" y="2131537"/>
                </a:lnTo>
                <a:lnTo>
                  <a:pt x="1082359" y="2141066"/>
                </a:lnTo>
                <a:lnTo>
                  <a:pt x="1081724" y="2150913"/>
                </a:lnTo>
                <a:lnTo>
                  <a:pt x="1080771" y="2160442"/>
                </a:lnTo>
                <a:lnTo>
                  <a:pt x="1079819" y="2170606"/>
                </a:lnTo>
                <a:lnTo>
                  <a:pt x="1078231" y="2180135"/>
                </a:lnTo>
                <a:lnTo>
                  <a:pt x="1076644" y="2189981"/>
                </a:lnTo>
                <a:lnTo>
                  <a:pt x="1075056" y="2199510"/>
                </a:lnTo>
                <a:lnTo>
                  <a:pt x="1072834" y="2209674"/>
                </a:lnTo>
                <a:lnTo>
                  <a:pt x="1070611" y="2219203"/>
                </a:lnTo>
                <a:lnTo>
                  <a:pt x="1068071" y="2228732"/>
                </a:lnTo>
                <a:lnTo>
                  <a:pt x="1065214" y="2238261"/>
                </a:lnTo>
                <a:lnTo>
                  <a:pt x="1062356" y="2247472"/>
                </a:lnTo>
                <a:lnTo>
                  <a:pt x="1058864" y="2257001"/>
                </a:lnTo>
                <a:lnTo>
                  <a:pt x="1055689" y="2266212"/>
                </a:lnTo>
                <a:lnTo>
                  <a:pt x="1052196" y="2275106"/>
                </a:lnTo>
                <a:lnTo>
                  <a:pt x="1048386" y="2284317"/>
                </a:lnTo>
                <a:lnTo>
                  <a:pt x="1044259" y="2292893"/>
                </a:lnTo>
                <a:lnTo>
                  <a:pt x="1039814" y="2301787"/>
                </a:lnTo>
                <a:lnTo>
                  <a:pt x="1035369" y="2310045"/>
                </a:lnTo>
                <a:lnTo>
                  <a:pt x="1030606" y="2318621"/>
                </a:lnTo>
                <a:lnTo>
                  <a:pt x="1025844" y="2327197"/>
                </a:lnTo>
                <a:lnTo>
                  <a:pt x="1020764" y="2335456"/>
                </a:lnTo>
                <a:lnTo>
                  <a:pt x="1015366" y="2343396"/>
                </a:lnTo>
                <a:lnTo>
                  <a:pt x="1009969" y="2351655"/>
                </a:lnTo>
                <a:lnTo>
                  <a:pt x="1004254" y="2359278"/>
                </a:lnTo>
                <a:lnTo>
                  <a:pt x="998539" y="2366901"/>
                </a:lnTo>
                <a:lnTo>
                  <a:pt x="992506" y="2374524"/>
                </a:lnTo>
                <a:lnTo>
                  <a:pt x="985839" y="2381830"/>
                </a:lnTo>
                <a:lnTo>
                  <a:pt x="979806" y="2389135"/>
                </a:lnTo>
                <a:lnTo>
                  <a:pt x="972821" y="2396440"/>
                </a:lnTo>
                <a:lnTo>
                  <a:pt x="966471" y="2403111"/>
                </a:lnTo>
                <a:lnTo>
                  <a:pt x="959169" y="2409781"/>
                </a:lnTo>
                <a:lnTo>
                  <a:pt x="952184" y="2416451"/>
                </a:lnTo>
                <a:lnTo>
                  <a:pt x="944564" y="2423121"/>
                </a:lnTo>
                <a:lnTo>
                  <a:pt x="937261" y="2429156"/>
                </a:lnTo>
                <a:lnTo>
                  <a:pt x="929641" y="2435191"/>
                </a:lnTo>
                <a:lnTo>
                  <a:pt x="921704" y="2441544"/>
                </a:lnTo>
                <a:lnTo>
                  <a:pt x="913766" y="2447261"/>
                </a:lnTo>
                <a:lnTo>
                  <a:pt x="905511" y="2452661"/>
                </a:lnTo>
                <a:lnTo>
                  <a:pt x="897256" y="2458061"/>
                </a:lnTo>
                <a:lnTo>
                  <a:pt x="884874" y="2465684"/>
                </a:lnTo>
                <a:lnTo>
                  <a:pt x="872809" y="2472354"/>
                </a:lnTo>
                <a:lnTo>
                  <a:pt x="860426" y="2478707"/>
                </a:lnTo>
                <a:lnTo>
                  <a:pt x="847726" y="2484742"/>
                </a:lnTo>
                <a:lnTo>
                  <a:pt x="834708" y="2490141"/>
                </a:lnTo>
                <a:lnTo>
                  <a:pt x="821691" y="2495541"/>
                </a:lnTo>
                <a:lnTo>
                  <a:pt x="808991" y="2499988"/>
                </a:lnTo>
                <a:lnTo>
                  <a:pt x="795338" y="2503799"/>
                </a:lnTo>
                <a:lnTo>
                  <a:pt x="782003" y="2507611"/>
                </a:lnTo>
                <a:lnTo>
                  <a:pt x="768668" y="2510787"/>
                </a:lnTo>
                <a:lnTo>
                  <a:pt x="755016" y="2513328"/>
                </a:lnTo>
                <a:lnTo>
                  <a:pt x="741046" y="2515552"/>
                </a:lnTo>
                <a:lnTo>
                  <a:pt x="727393" y="2517140"/>
                </a:lnTo>
                <a:lnTo>
                  <a:pt x="713741" y="2518728"/>
                </a:lnTo>
                <a:lnTo>
                  <a:pt x="699771" y="2519363"/>
                </a:lnTo>
                <a:lnTo>
                  <a:pt x="685801" y="2519363"/>
                </a:lnTo>
                <a:lnTo>
                  <a:pt x="675958" y="2519363"/>
                </a:lnTo>
                <a:lnTo>
                  <a:pt x="666116" y="2519046"/>
                </a:lnTo>
                <a:lnTo>
                  <a:pt x="646113" y="2517140"/>
                </a:lnTo>
                <a:lnTo>
                  <a:pt x="647701" y="2406922"/>
                </a:lnTo>
                <a:lnTo>
                  <a:pt x="648971" y="2312586"/>
                </a:lnTo>
                <a:lnTo>
                  <a:pt x="650241" y="2242708"/>
                </a:lnTo>
                <a:lnTo>
                  <a:pt x="650876" y="2220156"/>
                </a:lnTo>
                <a:lnTo>
                  <a:pt x="651193" y="2207133"/>
                </a:lnTo>
                <a:lnTo>
                  <a:pt x="653416" y="2182040"/>
                </a:lnTo>
                <a:lnTo>
                  <a:pt x="656273" y="2157583"/>
                </a:lnTo>
                <a:lnTo>
                  <a:pt x="658813" y="2134078"/>
                </a:lnTo>
                <a:lnTo>
                  <a:pt x="661988" y="2111209"/>
                </a:lnTo>
                <a:lnTo>
                  <a:pt x="665481" y="2089293"/>
                </a:lnTo>
                <a:lnTo>
                  <a:pt x="668973" y="2068329"/>
                </a:lnTo>
                <a:lnTo>
                  <a:pt x="672148" y="2048001"/>
                </a:lnTo>
                <a:lnTo>
                  <a:pt x="675958" y="2028625"/>
                </a:lnTo>
                <a:lnTo>
                  <a:pt x="680403" y="2009885"/>
                </a:lnTo>
                <a:lnTo>
                  <a:pt x="684531" y="1991463"/>
                </a:lnTo>
                <a:lnTo>
                  <a:pt x="688658" y="1974311"/>
                </a:lnTo>
                <a:lnTo>
                  <a:pt x="693421" y="1957476"/>
                </a:lnTo>
                <a:lnTo>
                  <a:pt x="697866" y="1941595"/>
                </a:lnTo>
                <a:lnTo>
                  <a:pt x="702946" y="1926031"/>
                </a:lnTo>
                <a:lnTo>
                  <a:pt x="707708" y="1911420"/>
                </a:lnTo>
                <a:lnTo>
                  <a:pt x="712788" y="1897444"/>
                </a:lnTo>
                <a:lnTo>
                  <a:pt x="717868" y="1883786"/>
                </a:lnTo>
                <a:lnTo>
                  <a:pt x="723266" y="1870763"/>
                </a:lnTo>
                <a:lnTo>
                  <a:pt x="728663" y="1858693"/>
                </a:lnTo>
                <a:lnTo>
                  <a:pt x="733743" y="1846941"/>
                </a:lnTo>
                <a:lnTo>
                  <a:pt x="739141" y="1835824"/>
                </a:lnTo>
                <a:lnTo>
                  <a:pt x="744538" y="1825025"/>
                </a:lnTo>
                <a:lnTo>
                  <a:pt x="750253" y="1814543"/>
                </a:lnTo>
                <a:lnTo>
                  <a:pt x="755651" y="1804696"/>
                </a:lnTo>
                <a:lnTo>
                  <a:pt x="761366" y="1795485"/>
                </a:lnTo>
                <a:lnTo>
                  <a:pt x="766763" y="1786591"/>
                </a:lnTo>
                <a:lnTo>
                  <a:pt x="777876" y="1770392"/>
                </a:lnTo>
                <a:lnTo>
                  <a:pt x="788988" y="1755464"/>
                </a:lnTo>
                <a:lnTo>
                  <a:pt x="799783" y="1741488"/>
                </a:lnTo>
                <a:close/>
                <a:moveTo>
                  <a:pt x="687070" y="1632268"/>
                </a:moveTo>
                <a:lnTo>
                  <a:pt x="675640" y="1632585"/>
                </a:lnTo>
                <a:lnTo>
                  <a:pt x="663575" y="1632585"/>
                </a:lnTo>
                <a:lnTo>
                  <a:pt x="651828" y="1633538"/>
                </a:lnTo>
                <a:lnTo>
                  <a:pt x="640080" y="1634173"/>
                </a:lnTo>
                <a:lnTo>
                  <a:pt x="628015" y="1635760"/>
                </a:lnTo>
                <a:lnTo>
                  <a:pt x="616585" y="1637348"/>
                </a:lnTo>
                <a:lnTo>
                  <a:pt x="604838" y="1638935"/>
                </a:lnTo>
                <a:lnTo>
                  <a:pt x="592773" y="1641158"/>
                </a:lnTo>
                <a:lnTo>
                  <a:pt x="581343" y="1643381"/>
                </a:lnTo>
                <a:lnTo>
                  <a:pt x="569595" y="1645920"/>
                </a:lnTo>
                <a:lnTo>
                  <a:pt x="558165" y="1649095"/>
                </a:lnTo>
                <a:lnTo>
                  <a:pt x="546735" y="1652270"/>
                </a:lnTo>
                <a:lnTo>
                  <a:pt x="534670" y="1655763"/>
                </a:lnTo>
                <a:lnTo>
                  <a:pt x="523240" y="1659573"/>
                </a:lnTo>
                <a:lnTo>
                  <a:pt x="512128" y="1663700"/>
                </a:lnTo>
                <a:lnTo>
                  <a:pt x="500698" y="1668145"/>
                </a:lnTo>
                <a:lnTo>
                  <a:pt x="489268" y="1672908"/>
                </a:lnTo>
                <a:lnTo>
                  <a:pt x="478155" y="1678305"/>
                </a:lnTo>
                <a:lnTo>
                  <a:pt x="467043" y="1683703"/>
                </a:lnTo>
                <a:lnTo>
                  <a:pt x="455930" y="1689418"/>
                </a:lnTo>
                <a:lnTo>
                  <a:pt x="444818" y="1695133"/>
                </a:lnTo>
                <a:lnTo>
                  <a:pt x="434023" y="1701483"/>
                </a:lnTo>
                <a:lnTo>
                  <a:pt x="423545" y="1708150"/>
                </a:lnTo>
                <a:lnTo>
                  <a:pt x="412750" y="1714818"/>
                </a:lnTo>
                <a:lnTo>
                  <a:pt x="402273" y="1721803"/>
                </a:lnTo>
                <a:lnTo>
                  <a:pt x="392430" y="1729423"/>
                </a:lnTo>
                <a:lnTo>
                  <a:pt x="382588" y="1736726"/>
                </a:lnTo>
                <a:lnTo>
                  <a:pt x="373063" y="1744663"/>
                </a:lnTo>
                <a:lnTo>
                  <a:pt x="363220" y="1752283"/>
                </a:lnTo>
                <a:lnTo>
                  <a:pt x="354330" y="1760856"/>
                </a:lnTo>
                <a:lnTo>
                  <a:pt x="345440" y="1768793"/>
                </a:lnTo>
                <a:lnTo>
                  <a:pt x="336550" y="1777683"/>
                </a:lnTo>
                <a:lnTo>
                  <a:pt x="328295" y="1785938"/>
                </a:lnTo>
                <a:lnTo>
                  <a:pt x="320040" y="1795146"/>
                </a:lnTo>
                <a:lnTo>
                  <a:pt x="312103" y="1804036"/>
                </a:lnTo>
                <a:lnTo>
                  <a:pt x="304483" y="1813243"/>
                </a:lnTo>
                <a:lnTo>
                  <a:pt x="297180" y="1822768"/>
                </a:lnTo>
                <a:lnTo>
                  <a:pt x="289878" y="1832293"/>
                </a:lnTo>
                <a:lnTo>
                  <a:pt x="282893" y="1841818"/>
                </a:lnTo>
                <a:lnTo>
                  <a:pt x="276225" y="1851978"/>
                </a:lnTo>
                <a:lnTo>
                  <a:pt x="269875" y="1861821"/>
                </a:lnTo>
                <a:lnTo>
                  <a:pt x="263842" y="1871663"/>
                </a:lnTo>
                <a:lnTo>
                  <a:pt x="257810" y="1882141"/>
                </a:lnTo>
                <a:lnTo>
                  <a:pt x="252095" y="1892301"/>
                </a:lnTo>
                <a:lnTo>
                  <a:pt x="246697" y="1903096"/>
                </a:lnTo>
                <a:lnTo>
                  <a:pt x="241617" y="1913573"/>
                </a:lnTo>
                <a:lnTo>
                  <a:pt x="236855" y="1924051"/>
                </a:lnTo>
                <a:lnTo>
                  <a:pt x="232092" y="1935163"/>
                </a:lnTo>
                <a:lnTo>
                  <a:pt x="227965" y="1945958"/>
                </a:lnTo>
                <a:lnTo>
                  <a:pt x="223837" y="1957071"/>
                </a:lnTo>
                <a:lnTo>
                  <a:pt x="220027" y="1968183"/>
                </a:lnTo>
                <a:lnTo>
                  <a:pt x="216535" y="1979296"/>
                </a:lnTo>
                <a:lnTo>
                  <a:pt x="213360" y="1990726"/>
                </a:lnTo>
                <a:lnTo>
                  <a:pt x="210502" y="2001838"/>
                </a:lnTo>
                <a:lnTo>
                  <a:pt x="207645" y="2013268"/>
                </a:lnTo>
                <a:lnTo>
                  <a:pt x="205105" y="2024698"/>
                </a:lnTo>
                <a:lnTo>
                  <a:pt x="203200" y="2036763"/>
                </a:lnTo>
                <a:lnTo>
                  <a:pt x="201295" y="2048193"/>
                </a:lnTo>
                <a:lnTo>
                  <a:pt x="199390" y="2059623"/>
                </a:lnTo>
                <a:lnTo>
                  <a:pt x="198120" y="2071371"/>
                </a:lnTo>
                <a:lnTo>
                  <a:pt x="196850" y="2082801"/>
                </a:lnTo>
                <a:lnTo>
                  <a:pt x="196215" y="2094866"/>
                </a:lnTo>
                <a:lnTo>
                  <a:pt x="195897" y="2106613"/>
                </a:lnTo>
                <a:lnTo>
                  <a:pt x="195580" y="2118043"/>
                </a:lnTo>
                <a:lnTo>
                  <a:pt x="195580" y="2129791"/>
                </a:lnTo>
                <a:lnTo>
                  <a:pt x="195897" y="2141856"/>
                </a:lnTo>
                <a:lnTo>
                  <a:pt x="196532" y="2153603"/>
                </a:lnTo>
                <a:lnTo>
                  <a:pt x="197485" y="2165668"/>
                </a:lnTo>
                <a:lnTo>
                  <a:pt x="198437" y="2177098"/>
                </a:lnTo>
                <a:lnTo>
                  <a:pt x="200025" y="2188846"/>
                </a:lnTo>
                <a:lnTo>
                  <a:pt x="201930" y="2200593"/>
                </a:lnTo>
                <a:lnTo>
                  <a:pt x="203835" y="2212023"/>
                </a:lnTo>
                <a:lnTo>
                  <a:pt x="206057" y="2224088"/>
                </a:lnTo>
                <a:lnTo>
                  <a:pt x="208915" y="2235518"/>
                </a:lnTo>
                <a:lnTo>
                  <a:pt x="211772" y="2247266"/>
                </a:lnTo>
                <a:lnTo>
                  <a:pt x="215265" y="2258696"/>
                </a:lnTo>
                <a:lnTo>
                  <a:pt x="218757" y="2270443"/>
                </a:lnTo>
                <a:lnTo>
                  <a:pt x="222567" y="2281873"/>
                </a:lnTo>
                <a:lnTo>
                  <a:pt x="226695" y="2293303"/>
                </a:lnTo>
                <a:lnTo>
                  <a:pt x="231140" y="2304733"/>
                </a:lnTo>
                <a:lnTo>
                  <a:pt x="235902" y="2315846"/>
                </a:lnTo>
                <a:lnTo>
                  <a:pt x="240982" y="2327276"/>
                </a:lnTo>
                <a:lnTo>
                  <a:pt x="246380" y="2338388"/>
                </a:lnTo>
                <a:lnTo>
                  <a:pt x="252095" y="2349501"/>
                </a:lnTo>
                <a:lnTo>
                  <a:pt x="257810" y="2360296"/>
                </a:lnTo>
                <a:lnTo>
                  <a:pt x="264160" y="2371408"/>
                </a:lnTo>
                <a:lnTo>
                  <a:pt x="270827" y="2381886"/>
                </a:lnTo>
                <a:lnTo>
                  <a:pt x="277813" y="2392681"/>
                </a:lnTo>
                <a:lnTo>
                  <a:pt x="284798" y="2403158"/>
                </a:lnTo>
                <a:lnTo>
                  <a:pt x="292100" y="2413001"/>
                </a:lnTo>
                <a:lnTo>
                  <a:pt x="299720" y="2422843"/>
                </a:lnTo>
                <a:lnTo>
                  <a:pt x="307658" y="2432368"/>
                </a:lnTo>
                <a:lnTo>
                  <a:pt x="315595" y="2442211"/>
                </a:lnTo>
                <a:lnTo>
                  <a:pt x="323533" y="2451101"/>
                </a:lnTo>
                <a:lnTo>
                  <a:pt x="332105" y="2459991"/>
                </a:lnTo>
                <a:lnTo>
                  <a:pt x="340360" y="2468881"/>
                </a:lnTo>
                <a:lnTo>
                  <a:pt x="349250" y="2477136"/>
                </a:lnTo>
                <a:lnTo>
                  <a:pt x="358140" y="2485391"/>
                </a:lnTo>
                <a:lnTo>
                  <a:pt x="367348" y="2493328"/>
                </a:lnTo>
                <a:lnTo>
                  <a:pt x="376238" y="2500948"/>
                </a:lnTo>
                <a:lnTo>
                  <a:pt x="385445" y="2508251"/>
                </a:lnTo>
                <a:lnTo>
                  <a:pt x="394970" y="2515553"/>
                </a:lnTo>
                <a:lnTo>
                  <a:pt x="405130" y="2522538"/>
                </a:lnTo>
                <a:lnTo>
                  <a:pt x="414655" y="2528888"/>
                </a:lnTo>
                <a:lnTo>
                  <a:pt x="424498" y="2535556"/>
                </a:lnTo>
                <a:lnTo>
                  <a:pt x="434975" y="2541588"/>
                </a:lnTo>
                <a:lnTo>
                  <a:pt x="445135" y="2547621"/>
                </a:lnTo>
                <a:lnTo>
                  <a:pt x="455613" y="2553018"/>
                </a:lnTo>
                <a:lnTo>
                  <a:pt x="465773" y="2558416"/>
                </a:lnTo>
                <a:lnTo>
                  <a:pt x="476568" y="2563813"/>
                </a:lnTo>
                <a:lnTo>
                  <a:pt x="487363" y="2568258"/>
                </a:lnTo>
                <a:lnTo>
                  <a:pt x="498158" y="2573021"/>
                </a:lnTo>
                <a:lnTo>
                  <a:pt x="509270" y="2577466"/>
                </a:lnTo>
                <a:lnTo>
                  <a:pt x="520065" y="2581276"/>
                </a:lnTo>
                <a:lnTo>
                  <a:pt x="531178" y="2585086"/>
                </a:lnTo>
                <a:lnTo>
                  <a:pt x="542290" y="2588896"/>
                </a:lnTo>
                <a:lnTo>
                  <a:pt x="553720" y="2592071"/>
                </a:lnTo>
                <a:lnTo>
                  <a:pt x="564833" y="2594928"/>
                </a:lnTo>
                <a:lnTo>
                  <a:pt x="576580" y="2597786"/>
                </a:lnTo>
                <a:lnTo>
                  <a:pt x="588010" y="2600326"/>
                </a:lnTo>
                <a:lnTo>
                  <a:pt x="599440" y="2602231"/>
                </a:lnTo>
                <a:lnTo>
                  <a:pt x="611188" y="2604136"/>
                </a:lnTo>
                <a:lnTo>
                  <a:pt x="622618" y="2605724"/>
                </a:lnTo>
                <a:lnTo>
                  <a:pt x="634683" y="2607311"/>
                </a:lnTo>
                <a:lnTo>
                  <a:pt x="646113" y="2608581"/>
                </a:lnTo>
                <a:lnTo>
                  <a:pt x="657860" y="2609216"/>
                </a:lnTo>
                <a:lnTo>
                  <a:pt x="669925" y="2609534"/>
                </a:lnTo>
                <a:lnTo>
                  <a:pt x="681355" y="2609851"/>
                </a:lnTo>
                <a:lnTo>
                  <a:pt x="693103" y="2609851"/>
                </a:lnTo>
                <a:lnTo>
                  <a:pt x="704850" y="2609534"/>
                </a:lnTo>
                <a:lnTo>
                  <a:pt x="716915" y="2608899"/>
                </a:lnTo>
                <a:lnTo>
                  <a:pt x="728345" y="2607946"/>
                </a:lnTo>
                <a:lnTo>
                  <a:pt x="740093" y="2606676"/>
                </a:lnTo>
                <a:lnTo>
                  <a:pt x="752158" y="2605406"/>
                </a:lnTo>
                <a:lnTo>
                  <a:pt x="763905" y="2603501"/>
                </a:lnTo>
                <a:lnTo>
                  <a:pt x="775335" y="2601279"/>
                </a:lnTo>
                <a:lnTo>
                  <a:pt x="787083" y="2598738"/>
                </a:lnTo>
                <a:lnTo>
                  <a:pt x="798830" y="2596198"/>
                </a:lnTo>
                <a:lnTo>
                  <a:pt x="810578" y="2593658"/>
                </a:lnTo>
                <a:lnTo>
                  <a:pt x="822008" y="2590166"/>
                </a:lnTo>
                <a:lnTo>
                  <a:pt x="833438" y="2586673"/>
                </a:lnTo>
                <a:lnTo>
                  <a:pt x="844868" y="2582863"/>
                </a:lnTo>
                <a:lnTo>
                  <a:pt x="856615" y="2578736"/>
                </a:lnTo>
                <a:lnTo>
                  <a:pt x="867410" y="2573973"/>
                </a:lnTo>
                <a:lnTo>
                  <a:pt x="879158" y="2569528"/>
                </a:lnTo>
                <a:lnTo>
                  <a:pt x="890270" y="2564131"/>
                </a:lnTo>
                <a:lnTo>
                  <a:pt x="901383" y="2558733"/>
                </a:lnTo>
                <a:lnTo>
                  <a:pt x="912178" y="2553336"/>
                </a:lnTo>
                <a:lnTo>
                  <a:pt x="923290" y="2547303"/>
                </a:lnTo>
                <a:lnTo>
                  <a:pt x="934085" y="2540636"/>
                </a:lnTo>
                <a:lnTo>
                  <a:pt x="944880" y="2534286"/>
                </a:lnTo>
                <a:lnTo>
                  <a:pt x="955675" y="2527301"/>
                </a:lnTo>
                <a:lnTo>
                  <a:pt x="965835" y="2520633"/>
                </a:lnTo>
                <a:lnTo>
                  <a:pt x="976313" y="2512696"/>
                </a:lnTo>
                <a:lnTo>
                  <a:pt x="986155" y="2505711"/>
                </a:lnTo>
                <a:lnTo>
                  <a:pt x="995680" y="2497456"/>
                </a:lnTo>
                <a:lnTo>
                  <a:pt x="1005205" y="2489836"/>
                </a:lnTo>
                <a:lnTo>
                  <a:pt x="1014095" y="2481581"/>
                </a:lnTo>
                <a:lnTo>
                  <a:pt x="1023303" y="2473326"/>
                </a:lnTo>
                <a:lnTo>
                  <a:pt x="1031558" y="2464753"/>
                </a:lnTo>
                <a:lnTo>
                  <a:pt x="1040130" y="2456181"/>
                </a:lnTo>
                <a:lnTo>
                  <a:pt x="1048385" y="2446973"/>
                </a:lnTo>
                <a:lnTo>
                  <a:pt x="1056640" y="2438083"/>
                </a:lnTo>
                <a:lnTo>
                  <a:pt x="1064260" y="2429193"/>
                </a:lnTo>
                <a:lnTo>
                  <a:pt x="1071563" y="2419351"/>
                </a:lnTo>
                <a:lnTo>
                  <a:pt x="1078865" y="2409826"/>
                </a:lnTo>
                <a:lnTo>
                  <a:pt x="1085533" y="2400301"/>
                </a:lnTo>
                <a:lnTo>
                  <a:pt x="1092200" y="2390458"/>
                </a:lnTo>
                <a:lnTo>
                  <a:pt x="1098550" y="2380616"/>
                </a:lnTo>
                <a:lnTo>
                  <a:pt x="1104583" y="2370456"/>
                </a:lnTo>
                <a:lnTo>
                  <a:pt x="1110933" y="2360296"/>
                </a:lnTo>
                <a:lnTo>
                  <a:pt x="1116330" y="2349818"/>
                </a:lnTo>
                <a:lnTo>
                  <a:pt x="1121728" y="2339023"/>
                </a:lnTo>
                <a:lnTo>
                  <a:pt x="1126808" y="2328863"/>
                </a:lnTo>
                <a:lnTo>
                  <a:pt x="1131570" y="2318068"/>
                </a:lnTo>
                <a:lnTo>
                  <a:pt x="1136015" y="2306956"/>
                </a:lnTo>
                <a:lnTo>
                  <a:pt x="1140778" y="2296478"/>
                </a:lnTo>
                <a:lnTo>
                  <a:pt x="1144588" y="2285366"/>
                </a:lnTo>
                <a:lnTo>
                  <a:pt x="1148398" y="2274253"/>
                </a:lnTo>
                <a:lnTo>
                  <a:pt x="1151890" y="2263141"/>
                </a:lnTo>
                <a:lnTo>
                  <a:pt x="1155383" y="2251711"/>
                </a:lnTo>
                <a:lnTo>
                  <a:pt x="1158240" y="2240598"/>
                </a:lnTo>
                <a:lnTo>
                  <a:pt x="1161098" y="2228851"/>
                </a:lnTo>
                <a:lnTo>
                  <a:pt x="1163320" y="2217421"/>
                </a:lnTo>
                <a:lnTo>
                  <a:pt x="1165543" y="2205673"/>
                </a:lnTo>
                <a:lnTo>
                  <a:pt x="1167448" y="2194243"/>
                </a:lnTo>
                <a:lnTo>
                  <a:pt x="1169035" y="2182813"/>
                </a:lnTo>
                <a:lnTo>
                  <a:pt x="1170305" y="2170748"/>
                </a:lnTo>
                <a:lnTo>
                  <a:pt x="1171258" y="2159318"/>
                </a:lnTo>
                <a:lnTo>
                  <a:pt x="1172210" y="2147571"/>
                </a:lnTo>
                <a:lnTo>
                  <a:pt x="1172845" y="2135823"/>
                </a:lnTo>
                <a:lnTo>
                  <a:pt x="1172845" y="2123758"/>
                </a:lnTo>
                <a:lnTo>
                  <a:pt x="1172845" y="2112328"/>
                </a:lnTo>
                <a:lnTo>
                  <a:pt x="1172528" y="2100581"/>
                </a:lnTo>
                <a:lnTo>
                  <a:pt x="1172210" y="2088516"/>
                </a:lnTo>
                <a:lnTo>
                  <a:pt x="1170940" y="2076768"/>
                </a:lnTo>
                <a:lnTo>
                  <a:pt x="1169670" y="2065021"/>
                </a:lnTo>
                <a:lnTo>
                  <a:pt x="1168083" y="2053591"/>
                </a:lnTo>
                <a:lnTo>
                  <a:pt x="1166813" y="2041526"/>
                </a:lnTo>
                <a:lnTo>
                  <a:pt x="1164273" y="2029778"/>
                </a:lnTo>
                <a:lnTo>
                  <a:pt x="1162050" y="2018348"/>
                </a:lnTo>
                <a:lnTo>
                  <a:pt x="1159510" y="2006283"/>
                </a:lnTo>
                <a:lnTo>
                  <a:pt x="1156335" y="1994853"/>
                </a:lnTo>
                <a:lnTo>
                  <a:pt x="1153478" y="1983423"/>
                </a:lnTo>
                <a:lnTo>
                  <a:pt x="1149985" y="1971993"/>
                </a:lnTo>
                <a:lnTo>
                  <a:pt x="1145540" y="1960563"/>
                </a:lnTo>
                <a:lnTo>
                  <a:pt x="1141730" y="1949133"/>
                </a:lnTo>
                <a:lnTo>
                  <a:pt x="1137285" y="1937386"/>
                </a:lnTo>
                <a:lnTo>
                  <a:pt x="1132205" y="1926591"/>
                </a:lnTo>
                <a:lnTo>
                  <a:pt x="1127443" y="1914843"/>
                </a:lnTo>
                <a:lnTo>
                  <a:pt x="1122045" y="1903731"/>
                </a:lnTo>
                <a:lnTo>
                  <a:pt x="1116330" y="1892936"/>
                </a:lnTo>
                <a:lnTo>
                  <a:pt x="1110615" y="1882141"/>
                </a:lnTo>
                <a:lnTo>
                  <a:pt x="1103948" y="1871028"/>
                </a:lnTo>
                <a:lnTo>
                  <a:pt x="1097598" y="1860233"/>
                </a:lnTo>
                <a:lnTo>
                  <a:pt x="1090613" y="1849438"/>
                </a:lnTo>
                <a:lnTo>
                  <a:pt x="1083310" y="1839278"/>
                </a:lnTo>
                <a:lnTo>
                  <a:pt x="1076008" y="1829436"/>
                </a:lnTo>
                <a:lnTo>
                  <a:pt x="1068388" y="1819276"/>
                </a:lnTo>
                <a:lnTo>
                  <a:pt x="1060768" y="1809751"/>
                </a:lnTo>
                <a:lnTo>
                  <a:pt x="1053148" y="1800226"/>
                </a:lnTo>
                <a:lnTo>
                  <a:pt x="1044575" y="1791018"/>
                </a:lnTo>
                <a:lnTo>
                  <a:pt x="1036320" y="1782128"/>
                </a:lnTo>
                <a:lnTo>
                  <a:pt x="1027748" y="1773556"/>
                </a:lnTo>
                <a:lnTo>
                  <a:pt x="1019175" y="1764983"/>
                </a:lnTo>
                <a:lnTo>
                  <a:pt x="1010285" y="1757046"/>
                </a:lnTo>
                <a:lnTo>
                  <a:pt x="1001395" y="1749108"/>
                </a:lnTo>
                <a:lnTo>
                  <a:pt x="992188" y="1741171"/>
                </a:lnTo>
                <a:lnTo>
                  <a:pt x="982663" y="1734186"/>
                </a:lnTo>
                <a:lnTo>
                  <a:pt x="973138" y="1726883"/>
                </a:lnTo>
                <a:lnTo>
                  <a:pt x="963613" y="1719898"/>
                </a:lnTo>
                <a:lnTo>
                  <a:pt x="953770" y="1713230"/>
                </a:lnTo>
                <a:lnTo>
                  <a:pt x="943610" y="1706880"/>
                </a:lnTo>
                <a:lnTo>
                  <a:pt x="933768" y="1700848"/>
                </a:lnTo>
                <a:lnTo>
                  <a:pt x="923290" y="1695133"/>
                </a:lnTo>
                <a:lnTo>
                  <a:pt x="913130" y="1689418"/>
                </a:lnTo>
                <a:lnTo>
                  <a:pt x="902335" y="1684020"/>
                </a:lnTo>
                <a:lnTo>
                  <a:pt x="892175" y="1678623"/>
                </a:lnTo>
                <a:lnTo>
                  <a:pt x="881380" y="1673860"/>
                </a:lnTo>
                <a:lnTo>
                  <a:pt x="870268" y="1669415"/>
                </a:lnTo>
                <a:lnTo>
                  <a:pt x="859473" y="1664653"/>
                </a:lnTo>
                <a:lnTo>
                  <a:pt x="848360" y="1660843"/>
                </a:lnTo>
                <a:lnTo>
                  <a:pt x="837248" y="1657033"/>
                </a:lnTo>
                <a:lnTo>
                  <a:pt x="825818" y="1653858"/>
                </a:lnTo>
                <a:lnTo>
                  <a:pt x="814705" y="1650365"/>
                </a:lnTo>
                <a:lnTo>
                  <a:pt x="803275" y="1647190"/>
                </a:lnTo>
                <a:lnTo>
                  <a:pt x="791845" y="1644651"/>
                </a:lnTo>
                <a:lnTo>
                  <a:pt x="780415" y="1642111"/>
                </a:lnTo>
                <a:lnTo>
                  <a:pt x="768985" y="1639888"/>
                </a:lnTo>
                <a:lnTo>
                  <a:pt x="757238" y="1637983"/>
                </a:lnTo>
                <a:lnTo>
                  <a:pt x="745490" y="1636395"/>
                </a:lnTo>
                <a:lnTo>
                  <a:pt x="734060" y="1635125"/>
                </a:lnTo>
                <a:lnTo>
                  <a:pt x="722313" y="1633855"/>
                </a:lnTo>
                <a:lnTo>
                  <a:pt x="710565" y="1632903"/>
                </a:lnTo>
                <a:lnTo>
                  <a:pt x="698818" y="1632585"/>
                </a:lnTo>
                <a:lnTo>
                  <a:pt x="687070" y="1632268"/>
                </a:lnTo>
                <a:close/>
                <a:moveTo>
                  <a:pt x="1446848" y="1466850"/>
                </a:moveTo>
                <a:lnTo>
                  <a:pt x="1448435" y="1479858"/>
                </a:lnTo>
                <a:lnTo>
                  <a:pt x="1450658" y="1496357"/>
                </a:lnTo>
                <a:lnTo>
                  <a:pt x="1453833" y="1515711"/>
                </a:lnTo>
                <a:lnTo>
                  <a:pt x="1457960" y="1538238"/>
                </a:lnTo>
                <a:lnTo>
                  <a:pt x="1468120" y="1591541"/>
                </a:lnTo>
                <a:lnTo>
                  <a:pt x="1480185" y="1653093"/>
                </a:lnTo>
                <a:lnTo>
                  <a:pt x="1494155" y="1721308"/>
                </a:lnTo>
                <a:lnTo>
                  <a:pt x="1509713" y="1794282"/>
                </a:lnTo>
                <a:lnTo>
                  <a:pt x="1525905" y="1870112"/>
                </a:lnTo>
                <a:lnTo>
                  <a:pt x="1542098" y="1946576"/>
                </a:lnTo>
                <a:lnTo>
                  <a:pt x="1574800" y="2092842"/>
                </a:lnTo>
                <a:lnTo>
                  <a:pt x="1602740" y="2217533"/>
                </a:lnTo>
                <a:lnTo>
                  <a:pt x="1629410" y="2336830"/>
                </a:lnTo>
                <a:lnTo>
                  <a:pt x="1730693" y="1746690"/>
                </a:lnTo>
                <a:lnTo>
                  <a:pt x="1671003" y="1606453"/>
                </a:lnTo>
                <a:lnTo>
                  <a:pt x="1768475" y="1514442"/>
                </a:lnTo>
                <a:lnTo>
                  <a:pt x="1798955" y="1514442"/>
                </a:lnTo>
                <a:lnTo>
                  <a:pt x="1806258" y="1514442"/>
                </a:lnTo>
                <a:lnTo>
                  <a:pt x="1836420" y="1514442"/>
                </a:lnTo>
                <a:lnTo>
                  <a:pt x="1933575" y="1606453"/>
                </a:lnTo>
                <a:lnTo>
                  <a:pt x="1873885" y="1746690"/>
                </a:lnTo>
                <a:lnTo>
                  <a:pt x="1975168" y="2336830"/>
                </a:lnTo>
                <a:lnTo>
                  <a:pt x="2002155" y="2217533"/>
                </a:lnTo>
                <a:lnTo>
                  <a:pt x="2030095" y="2092842"/>
                </a:lnTo>
                <a:lnTo>
                  <a:pt x="2062480" y="1946576"/>
                </a:lnTo>
                <a:lnTo>
                  <a:pt x="2078990" y="1870112"/>
                </a:lnTo>
                <a:lnTo>
                  <a:pt x="2094865" y="1794282"/>
                </a:lnTo>
                <a:lnTo>
                  <a:pt x="2110740" y="1721308"/>
                </a:lnTo>
                <a:lnTo>
                  <a:pt x="2124393" y="1653093"/>
                </a:lnTo>
                <a:lnTo>
                  <a:pt x="2136775" y="1591541"/>
                </a:lnTo>
                <a:lnTo>
                  <a:pt x="2146618" y="1538238"/>
                </a:lnTo>
                <a:lnTo>
                  <a:pt x="2150428" y="1515711"/>
                </a:lnTo>
                <a:lnTo>
                  <a:pt x="2153920" y="1496357"/>
                </a:lnTo>
                <a:lnTo>
                  <a:pt x="2156143" y="1479858"/>
                </a:lnTo>
                <a:lnTo>
                  <a:pt x="2157730" y="1466850"/>
                </a:lnTo>
                <a:lnTo>
                  <a:pt x="2164398" y="1469071"/>
                </a:lnTo>
                <a:lnTo>
                  <a:pt x="2173923" y="1471609"/>
                </a:lnTo>
                <a:lnTo>
                  <a:pt x="2226628" y="1488108"/>
                </a:lnTo>
                <a:lnTo>
                  <a:pt x="2293620" y="1509683"/>
                </a:lnTo>
                <a:lnTo>
                  <a:pt x="2331085" y="1522374"/>
                </a:lnTo>
                <a:lnTo>
                  <a:pt x="2370455" y="1535700"/>
                </a:lnTo>
                <a:lnTo>
                  <a:pt x="2411730" y="1549660"/>
                </a:lnTo>
                <a:lnTo>
                  <a:pt x="2453323" y="1564255"/>
                </a:lnTo>
                <a:lnTo>
                  <a:pt x="2495868" y="1579801"/>
                </a:lnTo>
                <a:lnTo>
                  <a:pt x="2538413" y="1595665"/>
                </a:lnTo>
                <a:lnTo>
                  <a:pt x="2580005" y="1612164"/>
                </a:lnTo>
                <a:lnTo>
                  <a:pt x="2620645" y="1628345"/>
                </a:lnTo>
                <a:lnTo>
                  <a:pt x="2659698" y="1644844"/>
                </a:lnTo>
                <a:lnTo>
                  <a:pt x="2678430" y="1653410"/>
                </a:lnTo>
                <a:lnTo>
                  <a:pt x="2696210" y="1661342"/>
                </a:lnTo>
                <a:lnTo>
                  <a:pt x="2713990" y="1669909"/>
                </a:lnTo>
                <a:lnTo>
                  <a:pt x="2730818" y="1678158"/>
                </a:lnTo>
                <a:lnTo>
                  <a:pt x="2747010" y="1686090"/>
                </a:lnTo>
                <a:lnTo>
                  <a:pt x="2761933" y="1694339"/>
                </a:lnTo>
                <a:lnTo>
                  <a:pt x="2773363" y="1705761"/>
                </a:lnTo>
                <a:lnTo>
                  <a:pt x="2785110" y="1718770"/>
                </a:lnTo>
                <a:lnTo>
                  <a:pt x="2798128" y="1733364"/>
                </a:lnTo>
                <a:lnTo>
                  <a:pt x="2805113" y="1741296"/>
                </a:lnTo>
                <a:lnTo>
                  <a:pt x="2811780" y="1749546"/>
                </a:lnTo>
                <a:lnTo>
                  <a:pt x="2818766" y="1758747"/>
                </a:lnTo>
                <a:lnTo>
                  <a:pt x="2825750" y="1768265"/>
                </a:lnTo>
                <a:lnTo>
                  <a:pt x="2833053" y="1778735"/>
                </a:lnTo>
                <a:lnTo>
                  <a:pt x="2839720" y="1789840"/>
                </a:lnTo>
                <a:lnTo>
                  <a:pt x="2847023" y="1801262"/>
                </a:lnTo>
                <a:lnTo>
                  <a:pt x="2854326" y="1813636"/>
                </a:lnTo>
                <a:lnTo>
                  <a:pt x="2861310" y="1826962"/>
                </a:lnTo>
                <a:lnTo>
                  <a:pt x="2867978" y="1840922"/>
                </a:lnTo>
                <a:lnTo>
                  <a:pt x="2874963" y="1855517"/>
                </a:lnTo>
                <a:lnTo>
                  <a:pt x="2881948" y="1871698"/>
                </a:lnTo>
                <a:lnTo>
                  <a:pt x="2888933" y="1887880"/>
                </a:lnTo>
                <a:lnTo>
                  <a:pt x="2895283" y="1905964"/>
                </a:lnTo>
                <a:lnTo>
                  <a:pt x="2901316" y="1924367"/>
                </a:lnTo>
                <a:lnTo>
                  <a:pt x="2907666" y="1944355"/>
                </a:lnTo>
                <a:lnTo>
                  <a:pt x="2913698" y="1964978"/>
                </a:lnTo>
                <a:lnTo>
                  <a:pt x="2919413" y="1986871"/>
                </a:lnTo>
                <a:lnTo>
                  <a:pt x="2924810" y="2010032"/>
                </a:lnTo>
                <a:lnTo>
                  <a:pt x="2930208" y="2034463"/>
                </a:lnTo>
                <a:lnTo>
                  <a:pt x="2934653" y="2059528"/>
                </a:lnTo>
                <a:lnTo>
                  <a:pt x="2939416" y="2086496"/>
                </a:lnTo>
                <a:lnTo>
                  <a:pt x="2943543" y="2114734"/>
                </a:lnTo>
                <a:lnTo>
                  <a:pt x="2947353" y="2144241"/>
                </a:lnTo>
                <a:lnTo>
                  <a:pt x="2950846" y="2175017"/>
                </a:lnTo>
                <a:lnTo>
                  <a:pt x="2953703" y="2207062"/>
                </a:lnTo>
                <a:lnTo>
                  <a:pt x="2954338" y="2215946"/>
                </a:lnTo>
                <a:lnTo>
                  <a:pt x="2954656" y="2230858"/>
                </a:lnTo>
                <a:lnTo>
                  <a:pt x="2955608" y="2275595"/>
                </a:lnTo>
                <a:lnTo>
                  <a:pt x="2957196" y="2411390"/>
                </a:lnTo>
                <a:lnTo>
                  <a:pt x="2959100" y="2583673"/>
                </a:lnTo>
                <a:lnTo>
                  <a:pt x="2960688" y="2760715"/>
                </a:lnTo>
                <a:lnTo>
                  <a:pt x="2908936" y="2767695"/>
                </a:lnTo>
                <a:lnTo>
                  <a:pt x="2857818" y="2773723"/>
                </a:lnTo>
                <a:lnTo>
                  <a:pt x="2806383" y="2779434"/>
                </a:lnTo>
                <a:lnTo>
                  <a:pt x="2755266" y="2784511"/>
                </a:lnTo>
                <a:lnTo>
                  <a:pt x="2702878" y="2788952"/>
                </a:lnTo>
                <a:lnTo>
                  <a:pt x="2649220" y="2793712"/>
                </a:lnTo>
                <a:lnTo>
                  <a:pt x="2536825" y="2802278"/>
                </a:lnTo>
                <a:lnTo>
                  <a:pt x="2535555" y="2668704"/>
                </a:lnTo>
                <a:lnTo>
                  <a:pt x="2534920" y="2527832"/>
                </a:lnTo>
                <a:lnTo>
                  <a:pt x="2534285" y="2333022"/>
                </a:lnTo>
                <a:lnTo>
                  <a:pt x="2534285" y="2318745"/>
                </a:lnTo>
                <a:lnTo>
                  <a:pt x="2533333" y="2305102"/>
                </a:lnTo>
                <a:lnTo>
                  <a:pt x="2531745" y="2291776"/>
                </a:lnTo>
                <a:lnTo>
                  <a:pt x="2530475" y="2279085"/>
                </a:lnTo>
                <a:lnTo>
                  <a:pt x="2527935" y="2266711"/>
                </a:lnTo>
                <a:lnTo>
                  <a:pt x="2525713" y="2254654"/>
                </a:lnTo>
                <a:lnTo>
                  <a:pt x="2522538" y="2243232"/>
                </a:lnTo>
                <a:lnTo>
                  <a:pt x="2519680" y="2232127"/>
                </a:lnTo>
                <a:lnTo>
                  <a:pt x="2515870" y="2221340"/>
                </a:lnTo>
                <a:lnTo>
                  <a:pt x="2512060" y="2210870"/>
                </a:lnTo>
                <a:lnTo>
                  <a:pt x="2508250" y="2200717"/>
                </a:lnTo>
                <a:lnTo>
                  <a:pt x="2503488" y="2191198"/>
                </a:lnTo>
                <a:lnTo>
                  <a:pt x="2499360" y="2181680"/>
                </a:lnTo>
                <a:lnTo>
                  <a:pt x="2494280" y="2172796"/>
                </a:lnTo>
                <a:lnTo>
                  <a:pt x="2489835" y="2163912"/>
                </a:lnTo>
                <a:lnTo>
                  <a:pt x="2484755" y="2155346"/>
                </a:lnTo>
                <a:lnTo>
                  <a:pt x="2484755" y="2813383"/>
                </a:lnTo>
                <a:lnTo>
                  <a:pt x="2405698" y="2818459"/>
                </a:lnTo>
                <a:lnTo>
                  <a:pt x="2323148" y="2822584"/>
                </a:lnTo>
                <a:lnTo>
                  <a:pt x="2238058" y="2826391"/>
                </a:lnTo>
                <a:lnTo>
                  <a:pt x="2150745" y="2829881"/>
                </a:lnTo>
                <a:lnTo>
                  <a:pt x="2062798" y="2832102"/>
                </a:lnTo>
                <a:lnTo>
                  <a:pt x="1974850" y="2834006"/>
                </a:lnTo>
                <a:lnTo>
                  <a:pt x="1887538" y="2835275"/>
                </a:lnTo>
                <a:lnTo>
                  <a:pt x="1802448" y="2835275"/>
                </a:lnTo>
                <a:lnTo>
                  <a:pt x="1750378" y="2835275"/>
                </a:lnTo>
                <a:lnTo>
                  <a:pt x="1697673" y="2834958"/>
                </a:lnTo>
                <a:lnTo>
                  <a:pt x="1644333" y="2834006"/>
                </a:lnTo>
                <a:lnTo>
                  <a:pt x="1590358" y="2833372"/>
                </a:lnTo>
                <a:lnTo>
                  <a:pt x="1536065" y="2832102"/>
                </a:lnTo>
                <a:lnTo>
                  <a:pt x="1482090" y="2830516"/>
                </a:lnTo>
                <a:lnTo>
                  <a:pt x="1427798" y="2829247"/>
                </a:lnTo>
                <a:lnTo>
                  <a:pt x="1374775" y="2826709"/>
                </a:lnTo>
                <a:lnTo>
                  <a:pt x="1257300" y="2643639"/>
                </a:lnTo>
                <a:lnTo>
                  <a:pt x="1274128" y="2624919"/>
                </a:lnTo>
                <a:lnTo>
                  <a:pt x="1290003" y="2605882"/>
                </a:lnTo>
                <a:lnTo>
                  <a:pt x="1305560" y="2585894"/>
                </a:lnTo>
                <a:lnTo>
                  <a:pt x="1319848" y="2565588"/>
                </a:lnTo>
                <a:lnTo>
                  <a:pt x="1334135" y="2544965"/>
                </a:lnTo>
                <a:lnTo>
                  <a:pt x="1347470" y="2524024"/>
                </a:lnTo>
                <a:lnTo>
                  <a:pt x="1360170" y="2502132"/>
                </a:lnTo>
                <a:lnTo>
                  <a:pt x="1371918" y="2480557"/>
                </a:lnTo>
                <a:lnTo>
                  <a:pt x="1383348" y="2458348"/>
                </a:lnTo>
                <a:lnTo>
                  <a:pt x="1393825" y="2435503"/>
                </a:lnTo>
                <a:lnTo>
                  <a:pt x="1403668" y="2412342"/>
                </a:lnTo>
                <a:lnTo>
                  <a:pt x="1412558" y="2389181"/>
                </a:lnTo>
                <a:lnTo>
                  <a:pt x="1420813" y="2365385"/>
                </a:lnTo>
                <a:lnTo>
                  <a:pt x="1428115" y="2341589"/>
                </a:lnTo>
                <a:lnTo>
                  <a:pt x="1435100" y="2317158"/>
                </a:lnTo>
                <a:lnTo>
                  <a:pt x="1441133" y="2293045"/>
                </a:lnTo>
                <a:lnTo>
                  <a:pt x="1444943" y="2274008"/>
                </a:lnTo>
                <a:lnTo>
                  <a:pt x="1448753" y="2254972"/>
                </a:lnTo>
                <a:lnTo>
                  <a:pt x="1451928" y="2236252"/>
                </a:lnTo>
                <a:lnTo>
                  <a:pt x="1454785" y="2217215"/>
                </a:lnTo>
                <a:lnTo>
                  <a:pt x="1456690" y="2198179"/>
                </a:lnTo>
                <a:lnTo>
                  <a:pt x="1458595" y="2179142"/>
                </a:lnTo>
                <a:lnTo>
                  <a:pt x="1459548" y="2160105"/>
                </a:lnTo>
                <a:lnTo>
                  <a:pt x="1460500" y="2141068"/>
                </a:lnTo>
                <a:lnTo>
                  <a:pt x="1460818" y="2122349"/>
                </a:lnTo>
                <a:lnTo>
                  <a:pt x="1460500" y="2103312"/>
                </a:lnTo>
                <a:lnTo>
                  <a:pt x="1459548" y="2084593"/>
                </a:lnTo>
                <a:lnTo>
                  <a:pt x="1458913" y="2065873"/>
                </a:lnTo>
                <a:lnTo>
                  <a:pt x="1457008" y="2046519"/>
                </a:lnTo>
                <a:lnTo>
                  <a:pt x="1455103" y="2027800"/>
                </a:lnTo>
                <a:lnTo>
                  <a:pt x="1452880" y="2009715"/>
                </a:lnTo>
                <a:lnTo>
                  <a:pt x="1449705" y="1990995"/>
                </a:lnTo>
                <a:lnTo>
                  <a:pt x="1446213" y="1971958"/>
                </a:lnTo>
                <a:lnTo>
                  <a:pt x="1442403" y="1953874"/>
                </a:lnTo>
                <a:lnTo>
                  <a:pt x="1437958" y="1935471"/>
                </a:lnTo>
                <a:lnTo>
                  <a:pt x="1433195" y="1917069"/>
                </a:lnTo>
                <a:lnTo>
                  <a:pt x="1427798" y="1898984"/>
                </a:lnTo>
                <a:lnTo>
                  <a:pt x="1422083" y="1881217"/>
                </a:lnTo>
                <a:lnTo>
                  <a:pt x="1416050" y="1863132"/>
                </a:lnTo>
                <a:lnTo>
                  <a:pt x="1409383" y="1845364"/>
                </a:lnTo>
                <a:lnTo>
                  <a:pt x="1402715" y="1827596"/>
                </a:lnTo>
                <a:lnTo>
                  <a:pt x="1395095" y="1810146"/>
                </a:lnTo>
                <a:lnTo>
                  <a:pt x="1386840" y="1792696"/>
                </a:lnTo>
                <a:lnTo>
                  <a:pt x="1378585" y="1775563"/>
                </a:lnTo>
                <a:lnTo>
                  <a:pt x="1369695" y="1758429"/>
                </a:lnTo>
                <a:lnTo>
                  <a:pt x="1360488" y="1741614"/>
                </a:lnTo>
                <a:lnTo>
                  <a:pt x="1350963" y="1724798"/>
                </a:lnTo>
                <a:lnTo>
                  <a:pt x="1340485" y="1708299"/>
                </a:lnTo>
                <a:lnTo>
                  <a:pt x="1333500" y="1696877"/>
                </a:lnTo>
                <a:lnTo>
                  <a:pt x="1325563" y="1685773"/>
                </a:lnTo>
                <a:lnTo>
                  <a:pt x="1317943" y="1674668"/>
                </a:lnTo>
                <a:lnTo>
                  <a:pt x="1310323" y="1663563"/>
                </a:lnTo>
                <a:lnTo>
                  <a:pt x="1302385" y="1653093"/>
                </a:lnTo>
                <a:lnTo>
                  <a:pt x="1293813" y="1642623"/>
                </a:lnTo>
                <a:lnTo>
                  <a:pt x="1285558" y="1632152"/>
                </a:lnTo>
                <a:lnTo>
                  <a:pt x="1276985" y="1621999"/>
                </a:lnTo>
                <a:lnTo>
                  <a:pt x="1259523" y="1602011"/>
                </a:lnTo>
                <a:lnTo>
                  <a:pt x="1241425" y="1582657"/>
                </a:lnTo>
                <a:lnTo>
                  <a:pt x="1222693" y="1564255"/>
                </a:lnTo>
                <a:lnTo>
                  <a:pt x="1203325" y="1546170"/>
                </a:lnTo>
                <a:lnTo>
                  <a:pt x="1270953" y="1523008"/>
                </a:lnTo>
                <a:lnTo>
                  <a:pt x="1332865" y="1502702"/>
                </a:lnTo>
                <a:lnTo>
                  <a:pt x="1386840" y="1485569"/>
                </a:lnTo>
                <a:lnTo>
                  <a:pt x="1430655" y="1471609"/>
                </a:lnTo>
                <a:lnTo>
                  <a:pt x="1440815" y="1468754"/>
                </a:lnTo>
                <a:lnTo>
                  <a:pt x="1446848" y="1466850"/>
                </a:lnTo>
                <a:close/>
                <a:moveTo>
                  <a:pt x="671830" y="1436688"/>
                </a:moveTo>
                <a:lnTo>
                  <a:pt x="688658" y="1436688"/>
                </a:lnTo>
                <a:lnTo>
                  <a:pt x="704850" y="1437323"/>
                </a:lnTo>
                <a:lnTo>
                  <a:pt x="721360" y="1437958"/>
                </a:lnTo>
                <a:lnTo>
                  <a:pt x="737870" y="1439228"/>
                </a:lnTo>
                <a:lnTo>
                  <a:pt x="754380" y="1440816"/>
                </a:lnTo>
                <a:lnTo>
                  <a:pt x="770255" y="1442721"/>
                </a:lnTo>
                <a:lnTo>
                  <a:pt x="786765" y="1444943"/>
                </a:lnTo>
                <a:lnTo>
                  <a:pt x="802958" y="1447483"/>
                </a:lnTo>
                <a:lnTo>
                  <a:pt x="818833" y="1450340"/>
                </a:lnTo>
                <a:lnTo>
                  <a:pt x="835025" y="1453515"/>
                </a:lnTo>
                <a:lnTo>
                  <a:pt x="851218" y="1457643"/>
                </a:lnTo>
                <a:lnTo>
                  <a:pt x="866775" y="1461771"/>
                </a:lnTo>
                <a:lnTo>
                  <a:pt x="882333" y="1466215"/>
                </a:lnTo>
                <a:lnTo>
                  <a:pt x="898208" y="1471295"/>
                </a:lnTo>
                <a:lnTo>
                  <a:pt x="913765" y="1476693"/>
                </a:lnTo>
                <a:lnTo>
                  <a:pt x="929005" y="1482408"/>
                </a:lnTo>
                <a:lnTo>
                  <a:pt x="944563" y="1488440"/>
                </a:lnTo>
                <a:lnTo>
                  <a:pt x="959803" y="1495108"/>
                </a:lnTo>
                <a:lnTo>
                  <a:pt x="974725" y="1501458"/>
                </a:lnTo>
                <a:lnTo>
                  <a:pt x="989648" y="1508760"/>
                </a:lnTo>
                <a:lnTo>
                  <a:pt x="1004253" y="1516380"/>
                </a:lnTo>
                <a:lnTo>
                  <a:pt x="1018540" y="1524318"/>
                </a:lnTo>
                <a:lnTo>
                  <a:pt x="1033145" y="1532573"/>
                </a:lnTo>
                <a:lnTo>
                  <a:pt x="1047433" y="1541146"/>
                </a:lnTo>
                <a:lnTo>
                  <a:pt x="1061085" y="1550035"/>
                </a:lnTo>
                <a:lnTo>
                  <a:pt x="1075373" y="1559560"/>
                </a:lnTo>
                <a:lnTo>
                  <a:pt x="1088708" y="1569085"/>
                </a:lnTo>
                <a:lnTo>
                  <a:pt x="1102043" y="1579245"/>
                </a:lnTo>
                <a:lnTo>
                  <a:pt x="1115378" y="1589723"/>
                </a:lnTo>
                <a:lnTo>
                  <a:pt x="1128078" y="1600518"/>
                </a:lnTo>
                <a:lnTo>
                  <a:pt x="1141095" y="1611630"/>
                </a:lnTo>
                <a:lnTo>
                  <a:pt x="1153478" y="1623061"/>
                </a:lnTo>
                <a:lnTo>
                  <a:pt x="1165543" y="1634490"/>
                </a:lnTo>
                <a:lnTo>
                  <a:pt x="1177290" y="1646873"/>
                </a:lnTo>
                <a:lnTo>
                  <a:pt x="1189355" y="1659573"/>
                </a:lnTo>
                <a:lnTo>
                  <a:pt x="1200785" y="1671955"/>
                </a:lnTo>
                <a:lnTo>
                  <a:pt x="1211898" y="1685608"/>
                </a:lnTo>
                <a:lnTo>
                  <a:pt x="1222693" y="1698943"/>
                </a:lnTo>
                <a:lnTo>
                  <a:pt x="1233170" y="1712595"/>
                </a:lnTo>
                <a:lnTo>
                  <a:pt x="1243330" y="1726883"/>
                </a:lnTo>
                <a:lnTo>
                  <a:pt x="1253173" y="1741171"/>
                </a:lnTo>
                <a:lnTo>
                  <a:pt x="1262698" y="1755776"/>
                </a:lnTo>
                <a:lnTo>
                  <a:pt x="1272223" y="1771016"/>
                </a:lnTo>
                <a:lnTo>
                  <a:pt x="1280795" y="1785938"/>
                </a:lnTo>
                <a:lnTo>
                  <a:pt x="1289050" y="1801496"/>
                </a:lnTo>
                <a:lnTo>
                  <a:pt x="1297305" y="1817053"/>
                </a:lnTo>
                <a:lnTo>
                  <a:pt x="1304925" y="1832293"/>
                </a:lnTo>
                <a:lnTo>
                  <a:pt x="1311593" y="1848168"/>
                </a:lnTo>
                <a:lnTo>
                  <a:pt x="1318578" y="1864043"/>
                </a:lnTo>
                <a:lnTo>
                  <a:pt x="1324610" y="1879918"/>
                </a:lnTo>
                <a:lnTo>
                  <a:pt x="1330325" y="1895793"/>
                </a:lnTo>
                <a:lnTo>
                  <a:pt x="1335723" y="1911986"/>
                </a:lnTo>
                <a:lnTo>
                  <a:pt x="1340803" y="1927861"/>
                </a:lnTo>
                <a:lnTo>
                  <a:pt x="1345248" y="1944371"/>
                </a:lnTo>
                <a:lnTo>
                  <a:pt x="1349693" y="1960881"/>
                </a:lnTo>
                <a:lnTo>
                  <a:pt x="1353503" y="1977073"/>
                </a:lnTo>
                <a:lnTo>
                  <a:pt x="1356360" y="1993266"/>
                </a:lnTo>
                <a:lnTo>
                  <a:pt x="1359535" y="2009776"/>
                </a:lnTo>
                <a:lnTo>
                  <a:pt x="1361758" y="2026286"/>
                </a:lnTo>
                <a:lnTo>
                  <a:pt x="1363980" y="2042796"/>
                </a:lnTo>
                <a:lnTo>
                  <a:pt x="1365568" y="2059623"/>
                </a:lnTo>
                <a:lnTo>
                  <a:pt x="1367155" y="2076133"/>
                </a:lnTo>
                <a:lnTo>
                  <a:pt x="1367790" y="2092326"/>
                </a:lnTo>
                <a:lnTo>
                  <a:pt x="1368425" y="2108836"/>
                </a:lnTo>
                <a:lnTo>
                  <a:pt x="1368425" y="2125346"/>
                </a:lnTo>
                <a:lnTo>
                  <a:pt x="1368425" y="2141856"/>
                </a:lnTo>
                <a:lnTo>
                  <a:pt x="1367473" y="2158366"/>
                </a:lnTo>
                <a:lnTo>
                  <a:pt x="1366520" y="2174558"/>
                </a:lnTo>
                <a:lnTo>
                  <a:pt x="1364933" y="2191068"/>
                </a:lnTo>
                <a:lnTo>
                  <a:pt x="1363028" y="2207578"/>
                </a:lnTo>
                <a:lnTo>
                  <a:pt x="1360805" y="2223771"/>
                </a:lnTo>
                <a:lnTo>
                  <a:pt x="1357948" y="2239963"/>
                </a:lnTo>
                <a:lnTo>
                  <a:pt x="1354773" y="2256156"/>
                </a:lnTo>
                <a:lnTo>
                  <a:pt x="1351598" y="2272348"/>
                </a:lnTo>
                <a:lnTo>
                  <a:pt x="1348423" y="2284731"/>
                </a:lnTo>
                <a:lnTo>
                  <a:pt x="1345248" y="2297431"/>
                </a:lnTo>
                <a:lnTo>
                  <a:pt x="1342073" y="2309813"/>
                </a:lnTo>
                <a:lnTo>
                  <a:pt x="1337945" y="2322196"/>
                </a:lnTo>
                <a:lnTo>
                  <a:pt x="1334135" y="2334578"/>
                </a:lnTo>
                <a:lnTo>
                  <a:pt x="1330008" y="2347278"/>
                </a:lnTo>
                <a:lnTo>
                  <a:pt x="1325563" y="2359343"/>
                </a:lnTo>
                <a:lnTo>
                  <a:pt x="1320800" y="2371408"/>
                </a:lnTo>
                <a:lnTo>
                  <a:pt x="1316038" y="2383473"/>
                </a:lnTo>
                <a:lnTo>
                  <a:pt x="1310958" y="2395538"/>
                </a:lnTo>
                <a:lnTo>
                  <a:pt x="1305560" y="2407286"/>
                </a:lnTo>
                <a:lnTo>
                  <a:pt x="1299845" y="2419033"/>
                </a:lnTo>
                <a:lnTo>
                  <a:pt x="1294130" y="2431098"/>
                </a:lnTo>
                <a:lnTo>
                  <a:pt x="1288098" y="2442528"/>
                </a:lnTo>
                <a:lnTo>
                  <a:pt x="1281430" y="2453958"/>
                </a:lnTo>
                <a:lnTo>
                  <a:pt x="1275080" y="2465388"/>
                </a:lnTo>
                <a:lnTo>
                  <a:pt x="1268413" y="2476818"/>
                </a:lnTo>
                <a:lnTo>
                  <a:pt x="1261110" y="2487931"/>
                </a:lnTo>
                <a:lnTo>
                  <a:pt x="1253808" y="2499043"/>
                </a:lnTo>
                <a:lnTo>
                  <a:pt x="1246505" y="2509838"/>
                </a:lnTo>
                <a:lnTo>
                  <a:pt x="1238885" y="2520951"/>
                </a:lnTo>
                <a:lnTo>
                  <a:pt x="1230948" y="2531428"/>
                </a:lnTo>
                <a:lnTo>
                  <a:pt x="1223010" y="2541906"/>
                </a:lnTo>
                <a:lnTo>
                  <a:pt x="1214438" y="2552383"/>
                </a:lnTo>
                <a:lnTo>
                  <a:pt x="1206183" y="2562543"/>
                </a:lnTo>
                <a:lnTo>
                  <a:pt x="1197293" y="2573021"/>
                </a:lnTo>
                <a:lnTo>
                  <a:pt x="1188403" y="2582863"/>
                </a:lnTo>
                <a:lnTo>
                  <a:pt x="1179195" y="2592388"/>
                </a:lnTo>
                <a:lnTo>
                  <a:pt x="1169670" y="2602231"/>
                </a:lnTo>
                <a:lnTo>
                  <a:pt x="1160145" y="2611439"/>
                </a:lnTo>
                <a:lnTo>
                  <a:pt x="1150303" y="2620964"/>
                </a:lnTo>
                <a:lnTo>
                  <a:pt x="1140460" y="2630171"/>
                </a:lnTo>
                <a:lnTo>
                  <a:pt x="1455420" y="3124201"/>
                </a:lnTo>
                <a:lnTo>
                  <a:pt x="1458595" y="3128964"/>
                </a:lnTo>
                <a:lnTo>
                  <a:pt x="1461135" y="3134044"/>
                </a:lnTo>
                <a:lnTo>
                  <a:pt x="1463675" y="3139441"/>
                </a:lnTo>
                <a:lnTo>
                  <a:pt x="1465898" y="3144839"/>
                </a:lnTo>
                <a:lnTo>
                  <a:pt x="1467803" y="3150236"/>
                </a:lnTo>
                <a:lnTo>
                  <a:pt x="1469390" y="3155316"/>
                </a:lnTo>
                <a:lnTo>
                  <a:pt x="1470343" y="3160714"/>
                </a:lnTo>
                <a:lnTo>
                  <a:pt x="1471613" y="3166111"/>
                </a:lnTo>
                <a:lnTo>
                  <a:pt x="1472248" y="3171826"/>
                </a:lnTo>
                <a:lnTo>
                  <a:pt x="1472883" y="3177224"/>
                </a:lnTo>
                <a:lnTo>
                  <a:pt x="1473200" y="3182621"/>
                </a:lnTo>
                <a:lnTo>
                  <a:pt x="1473200" y="3188336"/>
                </a:lnTo>
                <a:lnTo>
                  <a:pt x="1472883" y="3193734"/>
                </a:lnTo>
                <a:lnTo>
                  <a:pt x="1471930" y="3199131"/>
                </a:lnTo>
                <a:lnTo>
                  <a:pt x="1471295" y="3204529"/>
                </a:lnTo>
                <a:lnTo>
                  <a:pt x="1470025" y="3209609"/>
                </a:lnTo>
                <a:lnTo>
                  <a:pt x="1469073" y="3215006"/>
                </a:lnTo>
                <a:lnTo>
                  <a:pt x="1467485" y="3220404"/>
                </a:lnTo>
                <a:lnTo>
                  <a:pt x="1465580" y="3225484"/>
                </a:lnTo>
                <a:lnTo>
                  <a:pt x="1463675" y="3230881"/>
                </a:lnTo>
                <a:lnTo>
                  <a:pt x="1461135" y="3235644"/>
                </a:lnTo>
                <a:lnTo>
                  <a:pt x="1458595" y="3240406"/>
                </a:lnTo>
                <a:lnTo>
                  <a:pt x="1455420" y="3245486"/>
                </a:lnTo>
                <a:lnTo>
                  <a:pt x="1452563" y="3249931"/>
                </a:lnTo>
                <a:lnTo>
                  <a:pt x="1449388" y="3254376"/>
                </a:lnTo>
                <a:lnTo>
                  <a:pt x="1445895" y="3258821"/>
                </a:lnTo>
                <a:lnTo>
                  <a:pt x="1442085" y="3262949"/>
                </a:lnTo>
                <a:lnTo>
                  <a:pt x="1437958" y="3266759"/>
                </a:lnTo>
                <a:lnTo>
                  <a:pt x="1433830" y="3270886"/>
                </a:lnTo>
                <a:lnTo>
                  <a:pt x="1429385" y="3274379"/>
                </a:lnTo>
                <a:lnTo>
                  <a:pt x="1424940" y="3277871"/>
                </a:lnTo>
                <a:lnTo>
                  <a:pt x="1419860" y="3281364"/>
                </a:lnTo>
                <a:lnTo>
                  <a:pt x="1415098" y="3283904"/>
                </a:lnTo>
                <a:lnTo>
                  <a:pt x="1409700" y="3287079"/>
                </a:lnTo>
                <a:lnTo>
                  <a:pt x="1404620" y="3289301"/>
                </a:lnTo>
                <a:lnTo>
                  <a:pt x="1399223" y="3291524"/>
                </a:lnTo>
                <a:lnTo>
                  <a:pt x="1393825" y="3293429"/>
                </a:lnTo>
                <a:lnTo>
                  <a:pt x="1388428" y="3295016"/>
                </a:lnTo>
                <a:lnTo>
                  <a:pt x="1382713" y="3296286"/>
                </a:lnTo>
                <a:lnTo>
                  <a:pt x="1377633" y="3297239"/>
                </a:lnTo>
                <a:lnTo>
                  <a:pt x="1372235" y="3298191"/>
                </a:lnTo>
                <a:lnTo>
                  <a:pt x="1366520" y="3298509"/>
                </a:lnTo>
                <a:lnTo>
                  <a:pt x="1361123" y="3298826"/>
                </a:lnTo>
                <a:lnTo>
                  <a:pt x="1355725" y="3298826"/>
                </a:lnTo>
                <a:lnTo>
                  <a:pt x="1350010" y="3298509"/>
                </a:lnTo>
                <a:lnTo>
                  <a:pt x="1344613" y="3297874"/>
                </a:lnTo>
                <a:lnTo>
                  <a:pt x="1339215" y="3296921"/>
                </a:lnTo>
                <a:lnTo>
                  <a:pt x="1333818" y="3295969"/>
                </a:lnTo>
                <a:lnTo>
                  <a:pt x="1328420" y="3294699"/>
                </a:lnTo>
                <a:lnTo>
                  <a:pt x="1323658" y="3293111"/>
                </a:lnTo>
                <a:lnTo>
                  <a:pt x="1318260" y="3291206"/>
                </a:lnTo>
                <a:lnTo>
                  <a:pt x="1313180" y="3289301"/>
                </a:lnTo>
                <a:lnTo>
                  <a:pt x="1308100" y="3287079"/>
                </a:lnTo>
                <a:lnTo>
                  <a:pt x="1303338" y="3284221"/>
                </a:lnTo>
                <a:lnTo>
                  <a:pt x="1298575" y="3281364"/>
                </a:lnTo>
                <a:lnTo>
                  <a:pt x="1293813" y="3278189"/>
                </a:lnTo>
                <a:lnTo>
                  <a:pt x="1289368" y="3275014"/>
                </a:lnTo>
                <a:lnTo>
                  <a:pt x="1284923" y="3271839"/>
                </a:lnTo>
                <a:lnTo>
                  <a:pt x="1280795" y="3268029"/>
                </a:lnTo>
                <a:lnTo>
                  <a:pt x="1276985" y="3263584"/>
                </a:lnTo>
                <a:lnTo>
                  <a:pt x="1273175" y="3259456"/>
                </a:lnTo>
                <a:lnTo>
                  <a:pt x="1269365" y="3255329"/>
                </a:lnTo>
                <a:lnTo>
                  <a:pt x="1265873" y="3250249"/>
                </a:lnTo>
                <a:lnTo>
                  <a:pt x="1262698" y="3245804"/>
                </a:lnTo>
                <a:lnTo>
                  <a:pt x="947420" y="2751774"/>
                </a:lnTo>
                <a:lnTo>
                  <a:pt x="935038" y="2756854"/>
                </a:lnTo>
                <a:lnTo>
                  <a:pt x="922338" y="2761934"/>
                </a:lnTo>
                <a:lnTo>
                  <a:pt x="909638" y="2766379"/>
                </a:lnTo>
                <a:lnTo>
                  <a:pt x="896938" y="2770506"/>
                </a:lnTo>
                <a:lnTo>
                  <a:pt x="883920" y="2774951"/>
                </a:lnTo>
                <a:lnTo>
                  <a:pt x="871538" y="2778761"/>
                </a:lnTo>
                <a:lnTo>
                  <a:pt x="858520" y="2782254"/>
                </a:lnTo>
                <a:lnTo>
                  <a:pt x="845503" y="2785429"/>
                </a:lnTo>
                <a:lnTo>
                  <a:pt x="832485" y="2788604"/>
                </a:lnTo>
                <a:lnTo>
                  <a:pt x="819468" y="2791144"/>
                </a:lnTo>
                <a:lnTo>
                  <a:pt x="806450" y="2794001"/>
                </a:lnTo>
                <a:lnTo>
                  <a:pt x="793433" y="2796224"/>
                </a:lnTo>
                <a:lnTo>
                  <a:pt x="780415" y="2798129"/>
                </a:lnTo>
                <a:lnTo>
                  <a:pt x="767398" y="2799716"/>
                </a:lnTo>
                <a:lnTo>
                  <a:pt x="754063" y="2801304"/>
                </a:lnTo>
                <a:lnTo>
                  <a:pt x="741045" y="2802891"/>
                </a:lnTo>
                <a:lnTo>
                  <a:pt x="728028" y="2803526"/>
                </a:lnTo>
                <a:lnTo>
                  <a:pt x="715010" y="2804161"/>
                </a:lnTo>
                <a:lnTo>
                  <a:pt x="701675" y="2804796"/>
                </a:lnTo>
                <a:lnTo>
                  <a:pt x="688658" y="2805114"/>
                </a:lnTo>
                <a:lnTo>
                  <a:pt x="675640" y="2805114"/>
                </a:lnTo>
                <a:lnTo>
                  <a:pt x="662623" y="2804796"/>
                </a:lnTo>
                <a:lnTo>
                  <a:pt x="649605" y="2804161"/>
                </a:lnTo>
                <a:lnTo>
                  <a:pt x="636588" y="2803526"/>
                </a:lnTo>
                <a:lnTo>
                  <a:pt x="623570" y="2802256"/>
                </a:lnTo>
                <a:lnTo>
                  <a:pt x="610553" y="2801304"/>
                </a:lnTo>
                <a:lnTo>
                  <a:pt x="597535" y="2799716"/>
                </a:lnTo>
                <a:lnTo>
                  <a:pt x="584518" y="2797811"/>
                </a:lnTo>
                <a:lnTo>
                  <a:pt x="571818" y="2795906"/>
                </a:lnTo>
                <a:lnTo>
                  <a:pt x="558800" y="2793684"/>
                </a:lnTo>
                <a:lnTo>
                  <a:pt x="546100" y="2791144"/>
                </a:lnTo>
                <a:lnTo>
                  <a:pt x="533718" y="2788286"/>
                </a:lnTo>
                <a:lnTo>
                  <a:pt x="517525" y="2784794"/>
                </a:lnTo>
                <a:lnTo>
                  <a:pt x="501968" y="2780666"/>
                </a:lnTo>
                <a:lnTo>
                  <a:pt x="485775" y="2775904"/>
                </a:lnTo>
                <a:lnTo>
                  <a:pt x="470218" y="2771141"/>
                </a:lnTo>
                <a:lnTo>
                  <a:pt x="454660" y="2765744"/>
                </a:lnTo>
                <a:lnTo>
                  <a:pt x="439103" y="2760029"/>
                </a:lnTo>
                <a:lnTo>
                  <a:pt x="424180" y="2753679"/>
                </a:lnTo>
                <a:lnTo>
                  <a:pt x="408940" y="2747329"/>
                </a:lnTo>
                <a:lnTo>
                  <a:pt x="394018" y="2740661"/>
                </a:lnTo>
                <a:lnTo>
                  <a:pt x="379095" y="2733676"/>
                </a:lnTo>
                <a:lnTo>
                  <a:pt x="364173" y="2725739"/>
                </a:lnTo>
                <a:lnTo>
                  <a:pt x="349568" y="2717801"/>
                </a:lnTo>
                <a:lnTo>
                  <a:pt x="335598" y="2709864"/>
                </a:lnTo>
                <a:lnTo>
                  <a:pt x="321310" y="2700974"/>
                </a:lnTo>
                <a:lnTo>
                  <a:pt x="307023" y="2692084"/>
                </a:lnTo>
                <a:lnTo>
                  <a:pt x="293370" y="2682559"/>
                </a:lnTo>
                <a:lnTo>
                  <a:pt x="279718" y="2673034"/>
                </a:lnTo>
                <a:lnTo>
                  <a:pt x="266065" y="2663191"/>
                </a:lnTo>
                <a:lnTo>
                  <a:pt x="253047" y="2652396"/>
                </a:lnTo>
                <a:lnTo>
                  <a:pt x="240347" y="2641601"/>
                </a:lnTo>
                <a:lnTo>
                  <a:pt x="227647" y="2630489"/>
                </a:lnTo>
                <a:lnTo>
                  <a:pt x="214947" y="2619059"/>
                </a:lnTo>
                <a:lnTo>
                  <a:pt x="203200" y="2607629"/>
                </a:lnTo>
                <a:lnTo>
                  <a:pt x="190817" y="2595563"/>
                </a:lnTo>
                <a:lnTo>
                  <a:pt x="179387" y="2582863"/>
                </a:lnTo>
                <a:lnTo>
                  <a:pt x="167957" y="2570163"/>
                </a:lnTo>
                <a:lnTo>
                  <a:pt x="156845" y="2556828"/>
                </a:lnTo>
                <a:lnTo>
                  <a:pt x="146050" y="2543493"/>
                </a:lnTo>
                <a:lnTo>
                  <a:pt x="135255" y="2529523"/>
                </a:lnTo>
                <a:lnTo>
                  <a:pt x="125095" y="2515553"/>
                </a:lnTo>
                <a:lnTo>
                  <a:pt x="115252" y="2500948"/>
                </a:lnTo>
                <a:lnTo>
                  <a:pt x="105410" y="2486343"/>
                </a:lnTo>
                <a:lnTo>
                  <a:pt x="96202" y="2471103"/>
                </a:lnTo>
                <a:lnTo>
                  <a:pt x="87630" y="2456181"/>
                </a:lnTo>
                <a:lnTo>
                  <a:pt x="79057" y="2440941"/>
                </a:lnTo>
                <a:lnTo>
                  <a:pt x="71437" y="2425383"/>
                </a:lnTo>
                <a:lnTo>
                  <a:pt x="63817" y="2409826"/>
                </a:lnTo>
                <a:lnTo>
                  <a:pt x="56515" y="2394268"/>
                </a:lnTo>
                <a:lnTo>
                  <a:pt x="50165" y="2378076"/>
                </a:lnTo>
                <a:lnTo>
                  <a:pt x="43815" y="2362518"/>
                </a:lnTo>
                <a:lnTo>
                  <a:pt x="38100" y="2346326"/>
                </a:lnTo>
                <a:lnTo>
                  <a:pt x="32385" y="2330451"/>
                </a:lnTo>
                <a:lnTo>
                  <a:pt x="27622" y="2313941"/>
                </a:lnTo>
                <a:lnTo>
                  <a:pt x="23177" y="2297748"/>
                </a:lnTo>
                <a:lnTo>
                  <a:pt x="19050" y="2281556"/>
                </a:lnTo>
                <a:lnTo>
                  <a:pt x="15240" y="2265363"/>
                </a:lnTo>
                <a:lnTo>
                  <a:pt x="11747" y="2248853"/>
                </a:lnTo>
                <a:lnTo>
                  <a:pt x="9207" y="2232343"/>
                </a:lnTo>
                <a:lnTo>
                  <a:pt x="6350" y="2216151"/>
                </a:lnTo>
                <a:lnTo>
                  <a:pt x="4445" y="2199641"/>
                </a:lnTo>
                <a:lnTo>
                  <a:pt x="2540" y="2182813"/>
                </a:lnTo>
                <a:lnTo>
                  <a:pt x="1587" y="2166303"/>
                </a:lnTo>
                <a:lnTo>
                  <a:pt x="635" y="2149793"/>
                </a:lnTo>
                <a:lnTo>
                  <a:pt x="0" y="2133283"/>
                </a:lnTo>
                <a:lnTo>
                  <a:pt x="0" y="2117091"/>
                </a:lnTo>
                <a:lnTo>
                  <a:pt x="317" y="2100581"/>
                </a:lnTo>
                <a:lnTo>
                  <a:pt x="952" y="2084071"/>
                </a:lnTo>
                <a:lnTo>
                  <a:pt x="2222" y="2067561"/>
                </a:lnTo>
                <a:lnTo>
                  <a:pt x="3810" y="2051051"/>
                </a:lnTo>
                <a:lnTo>
                  <a:pt x="5715" y="2034541"/>
                </a:lnTo>
                <a:lnTo>
                  <a:pt x="7937" y="2018666"/>
                </a:lnTo>
                <a:lnTo>
                  <a:pt x="10795" y="2002473"/>
                </a:lnTo>
                <a:lnTo>
                  <a:pt x="13652" y="1986598"/>
                </a:lnTo>
                <a:lnTo>
                  <a:pt x="17145" y="1970406"/>
                </a:lnTo>
                <a:lnTo>
                  <a:pt x="20955" y="1954213"/>
                </a:lnTo>
                <a:lnTo>
                  <a:pt x="24765" y="1938656"/>
                </a:lnTo>
                <a:lnTo>
                  <a:pt x="29527" y="1922463"/>
                </a:lnTo>
                <a:lnTo>
                  <a:pt x="34290" y="1906906"/>
                </a:lnTo>
                <a:lnTo>
                  <a:pt x="39687" y="1891666"/>
                </a:lnTo>
                <a:lnTo>
                  <a:pt x="45402" y="1876426"/>
                </a:lnTo>
                <a:lnTo>
                  <a:pt x="51752" y="1861186"/>
                </a:lnTo>
                <a:lnTo>
                  <a:pt x="58102" y="1845628"/>
                </a:lnTo>
                <a:lnTo>
                  <a:pt x="64452" y="1830706"/>
                </a:lnTo>
                <a:lnTo>
                  <a:pt x="71755" y="1815783"/>
                </a:lnTo>
                <a:lnTo>
                  <a:pt x="79375" y="1800861"/>
                </a:lnTo>
                <a:lnTo>
                  <a:pt x="87630" y="1786573"/>
                </a:lnTo>
                <a:lnTo>
                  <a:pt x="95567" y="1772286"/>
                </a:lnTo>
                <a:lnTo>
                  <a:pt x="104457" y="1757998"/>
                </a:lnTo>
                <a:lnTo>
                  <a:pt x="113030" y="1744028"/>
                </a:lnTo>
                <a:lnTo>
                  <a:pt x="122872" y="1730376"/>
                </a:lnTo>
                <a:lnTo>
                  <a:pt x="132397" y="1716723"/>
                </a:lnTo>
                <a:lnTo>
                  <a:pt x="142240" y="1703388"/>
                </a:lnTo>
                <a:lnTo>
                  <a:pt x="152717" y="1690053"/>
                </a:lnTo>
                <a:lnTo>
                  <a:pt x="163195" y="1677353"/>
                </a:lnTo>
                <a:lnTo>
                  <a:pt x="174307" y="1664335"/>
                </a:lnTo>
                <a:lnTo>
                  <a:pt x="185737" y="1652270"/>
                </a:lnTo>
                <a:lnTo>
                  <a:pt x="197802" y="1639888"/>
                </a:lnTo>
                <a:lnTo>
                  <a:pt x="209867" y="1628140"/>
                </a:lnTo>
                <a:lnTo>
                  <a:pt x="222250" y="1616075"/>
                </a:lnTo>
                <a:lnTo>
                  <a:pt x="235267" y="1604646"/>
                </a:lnTo>
                <a:lnTo>
                  <a:pt x="248285" y="1593533"/>
                </a:lnTo>
                <a:lnTo>
                  <a:pt x="261937" y="1583056"/>
                </a:lnTo>
                <a:lnTo>
                  <a:pt x="275908" y="1572260"/>
                </a:lnTo>
                <a:lnTo>
                  <a:pt x="289878" y="1561783"/>
                </a:lnTo>
                <a:lnTo>
                  <a:pt x="304165" y="1552258"/>
                </a:lnTo>
                <a:lnTo>
                  <a:pt x="319088" y="1542416"/>
                </a:lnTo>
                <a:lnTo>
                  <a:pt x="334010" y="1533208"/>
                </a:lnTo>
                <a:lnTo>
                  <a:pt x="349250" y="1524318"/>
                </a:lnTo>
                <a:lnTo>
                  <a:pt x="364490" y="1516063"/>
                </a:lnTo>
                <a:lnTo>
                  <a:pt x="379730" y="1508443"/>
                </a:lnTo>
                <a:lnTo>
                  <a:pt x="395605" y="1500823"/>
                </a:lnTo>
                <a:lnTo>
                  <a:pt x="411163" y="1493838"/>
                </a:lnTo>
                <a:lnTo>
                  <a:pt x="426720" y="1486853"/>
                </a:lnTo>
                <a:lnTo>
                  <a:pt x="442913" y="1480821"/>
                </a:lnTo>
                <a:lnTo>
                  <a:pt x="459105" y="1475105"/>
                </a:lnTo>
                <a:lnTo>
                  <a:pt x="474980" y="1469708"/>
                </a:lnTo>
                <a:lnTo>
                  <a:pt x="491173" y="1464628"/>
                </a:lnTo>
                <a:lnTo>
                  <a:pt x="507365" y="1460183"/>
                </a:lnTo>
                <a:lnTo>
                  <a:pt x="523558" y="1456055"/>
                </a:lnTo>
                <a:lnTo>
                  <a:pt x="540068" y="1452245"/>
                </a:lnTo>
                <a:lnTo>
                  <a:pt x="556578" y="1449070"/>
                </a:lnTo>
                <a:lnTo>
                  <a:pt x="573088" y="1445895"/>
                </a:lnTo>
                <a:lnTo>
                  <a:pt x="589598" y="1443356"/>
                </a:lnTo>
                <a:lnTo>
                  <a:pt x="605790" y="1441451"/>
                </a:lnTo>
                <a:lnTo>
                  <a:pt x="622300" y="1439546"/>
                </a:lnTo>
                <a:lnTo>
                  <a:pt x="638810" y="1438275"/>
                </a:lnTo>
                <a:lnTo>
                  <a:pt x="655320" y="1437640"/>
                </a:lnTo>
                <a:lnTo>
                  <a:pt x="671830" y="1436688"/>
                </a:lnTo>
                <a:close/>
                <a:moveTo>
                  <a:pt x="1808801" y="0"/>
                </a:moveTo>
                <a:lnTo>
                  <a:pt x="1822779" y="318"/>
                </a:lnTo>
                <a:lnTo>
                  <a:pt x="1836121" y="635"/>
                </a:lnTo>
                <a:lnTo>
                  <a:pt x="1849463" y="1588"/>
                </a:lnTo>
                <a:lnTo>
                  <a:pt x="1862806" y="3177"/>
                </a:lnTo>
                <a:lnTo>
                  <a:pt x="1875830" y="4447"/>
                </a:lnTo>
                <a:lnTo>
                  <a:pt x="1888855" y="6353"/>
                </a:lnTo>
                <a:lnTo>
                  <a:pt x="1901562" y="8894"/>
                </a:lnTo>
                <a:lnTo>
                  <a:pt x="1914269" y="11435"/>
                </a:lnTo>
                <a:lnTo>
                  <a:pt x="1926658" y="14612"/>
                </a:lnTo>
                <a:lnTo>
                  <a:pt x="1939047" y="17471"/>
                </a:lnTo>
                <a:lnTo>
                  <a:pt x="1951119" y="21282"/>
                </a:lnTo>
                <a:lnTo>
                  <a:pt x="1963190" y="25412"/>
                </a:lnTo>
                <a:lnTo>
                  <a:pt x="1974944" y="29859"/>
                </a:lnTo>
                <a:lnTo>
                  <a:pt x="1986698" y="34306"/>
                </a:lnTo>
                <a:lnTo>
                  <a:pt x="1998452" y="39071"/>
                </a:lnTo>
                <a:lnTo>
                  <a:pt x="2009571" y="44471"/>
                </a:lnTo>
                <a:lnTo>
                  <a:pt x="2020689" y="49870"/>
                </a:lnTo>
                <a:lnTo>
                  <a:pt x="2031490" y="55906"/>
                </a:lnTo>
                <a:lnTo>
                  <a:pt x="2042291" y="61941"/>
                </a:lnTo>
                <a:lnTo>
                  <a:pt x="2053092" y="67976"/>
                </a:lnTo>
                <a:lnTo>
                  <a:pt x="2063257" y="74964"/>
                </a:lnTo>
                <a:lnTo>
                  <a:pt x="2073741" y="81953"/>
                </a:lnTo>
                <a:lnTo>
                  <a:pt x="2083589" y="89259"/>
                </a:lnTo>
                <a:lnTo>
                  <a:pt x="2093754" y="96564"/>
                </a:lnTo>
                <a:lnTo>
                  <a:pt x="2103284" y="104506"/>
                </a:lnTo>
                <a:lnTo>
                  <a:pt x="2112814" y="112447"/>
                </a:lnTo>
                <a:lnTo>
                  <a:pt x="2122027" y="120388"/>
                </a:lnTo>
                <a:lnTo>
                  <a:pt x="2131239" y="129282"/>
                </a:lnTo>
                <a:lnTo>
                  <a:pt x="2139816" y="138176"/>
                </a:lnTo>
                <a:lnTo>
                  <a:pt x="2148711" y="147070"/>
                </a:lnTo>
                <a:lnTo>
                  <a:pt x="2157288" y="156282"/>
                </a:lnTo>
                <a:lnTo>
                  <a:pt x="2165548" y="165811"/>
                </a:lnTo>
                <a:lnTo>
                  <a:pt x="2173490" y="175658"/>
                </a:lnTo>
                <a:lnTo>
                  <a:pt x="2181749" y="185505"/>
                </a:lnTo>
                <a:lnTo>
                  <a:pt x="2189373" y="195987"/>
                </a:lnTo>
                <a:lnTo>
                  <a:pt x="2196680" y="206152"/>
                </a:lnTo>
                <a:lnTo>
                  <a:pt x="2203986" y="216952"/>
                </a:lnTo>
                <a:lnTo>
                  <a:pt x="2211293" y="227752"/>
                </a:lnTo>
                <a:lnTo>
                  <a:pt x="2217646" y="238870"/>
                </a:lnTo>
                <a:lnTo>
                  <a:pt x="2224635" y="249987"/>
                </a:lnTo>
                <a:lnTo>
                  <a:pt x="2230671" y="261423"/>
                </a:lnTo>
                <a:lnTo>
                  <a:pt x="2237024" y="273175"/>
                </a:lnTo>
                <a:lnTo>
                  <a:pt x="2243060" y="285246"/>
                </a:lnTo>
                <a:lnTo>
                  <a:pt x="2248778" y="296999"/>
                </a:lnTo>
                <a:lnTo>
                  <a:pt x="2253861" y="309069"/>
                </a:lnTo>
                <a:lnTo>
                  <a:pt x="2259261" y="321458"/>
                </a:lnTo>
                <a:lnTo>
                  <a:pt x="2264344" y="334163"/>
                </a:lnTo>
                <a:lnTo>
                  <a:pt x="2269427" y="347187"/>
                </a:lnTo>
                <a:lnTo>
                  <a:pt x="2273874" y="359575"/>
                </a:lnTo>
                <a:lnTo>
                  <a:pt x="2278004" y="372599"/>
                </a:lnTo>
                <a:lnTo>
                  <a:pt x="2282452" y="386257"/>
                </a:lnTo>
                <a:lnTo>
                  <a:pt x="2286264" y="399598"/>
                </a:lnTo>
                <a:lnTo>
                  <a:pt x="2290076" y="412939"/>
                </a:lnTo>
                <a:lnTo>
                  <a:pt x="2292935" y="426598"/>
                </a:lnTo>
                <a:lnTo>
                  <a:pt x="2296429" y="440575"/>
                </a:lnTo>
                <a:lnTo>
                  <a:pt x="2299288" y="454233"/>
                </a:lnTo>
                <a:lnTo>
                  <a:pt x="2301830" y="468527"/>
                </a:lnTo>
                <a:lnTo>
                  <a:pt x="2304053" y="482504"/>
                </a:lnTo>
                <a:lnTo>
                  <a:pt x="2306595" y="497116"/>
                </a:lnTo>
                <a:lnTo>
                  <a:pt x="2308501" y="511410"/>
                </a:lnTo>
                <a:lnTo>
                  <a:pt x="2309772" y="526339"/>
                </a:lnTo>
                <a:lnTo>
                  <a:pt x="2311360" y="540633"/>
                </a:lnTo>
                <a:lnTo>
                  <a:pt x="2312630" y="555245"/>
                </a:lnTo>
                <a:lnTo>
                  <a:pt x="2313266" y="570174"/>
                </a:lnTo>
                <a:lnTo>
                  <a:pt x="2320255" y="573033"/>
                </a:lnTo>
                <a:lnTo>
                  <a:pt x="2327244" y="576209"/>
                </a:lnTo>
                <a:lnTo>
                  <a:pt x="2333597" y="579704"/>
                </a:lnTo>
                <a:lnTo>
                  <a:pt x="2339633" y="583515"/>
                </a:lnTo>
                <a:lnTo>
                  <a:pt x="2345351" y="587645"/>
                </a:lnTo>
                <a:lnTo>
                  <a:pt x="2350751" y="592727"/>
                </a:lnTo>
                <a:lnTo>
                  <a:pt x="2356152" y="597809"/>
                </a:lnTo>
                <a:lnTo>
                  <a:pt x="2361234" y="603527"/>
                </a:lnTo>
                <a:lnTo>
                  <a:pt x="2365364" y="609562"/>
                </a:lnTo>
                <a:lnTo>
                  <a:pt x="2369494" y="616233"/>
                </a:lnTo>
                <a:lnTo>
                  <a:pt x="2372988" y="622903"/>
                </a:lnTo>
                <a:lnTo>
                  <a:pt x="2376483" y="630527"/>
                </a:lnTo>
                <a:lnTo>
                  <a:pt x="2379024" y="638786"/>
                </a:lnTo>
                <a:lnTo>
                  <a:pt x="2381566" y="647362"/>
                </a:lnTo>
                <a:lnTo>
                  <a:pt x="2383472" y="656574"/>
                </a:lnTo>
                <a:lnTo>
                  <a:pt x="2384425" y="666103"/>
                </a:lnTo>
                <a:lnTo>
                  <a:pt x="2385378" y="674362"/>
                </a:lnTo>
                <a:lnTo>
                  <a:pt x="2385695" y="681985"/>
                </a:lnTo>
                <a:lnTo>
                  <a:pt x="2386013" y="689927"/>
                </a:lnTo>
                <a:lnTo>
                  <a:pt x="2385695" y="698503"/>
                </a:lnTo>
                <a:lnTo>
                  <a:pt x="2385378" y="706444"/>
                </a:lnTo>
                <a:lnTo>
                  <a:pt x="2384425" y="714703"/>
                </a:lnTo>
                <a:lnTo>
                  <a:pt x="2383472" y="723279"/>
                </a:lnTo>
                <a:lnTo>
                  <a:pt x="2381883" y="731538"/>
                </a:lnTo>
                <a:lnTo>
                  <a:pt x="2380295" y="740115"/>
                </a:lnTo>
                <a:lnTo>
                  <a:pt x="2378389" y="748373"/>
                </a:lnTo>
                <a:lnTo>
                  <a:pt x="2376483" y="756950"/>
                </a:lnTo>
                <a:lnTo>
                  <a:pt x="2374259" y="765526"/>
                </a:lnTo>
                <a:lnTo>
                  <a:pt x="2371400" y="773467"/>
                </a:lnTo>
                <a:lnTo>
                  <a:pt x="2368541" y="781726"/>
                </a:lnTo>
                <a:lnTo>
                  <a:pt x="2365364" y="789985"/>
                </a:lnTo>
                <a:lnTo>
                  <a:pt x="2361870" y="797926"/>
                </a:lnTo>
                <a:lnTo>
                  <a:pt x="2358376" y="805550"/>
                </a:lnTo>
                <a:lnTo>
                  <a:pt x="2354563" y="813173"/>
                </a:lnTo>
                <a:lnTo>
                  <a:pt x="2350434" y="820479"/>
                </a:lnTo>
                <a:lnTo>
                  <a:pt x="2346304" y="827785"/>
                </a:lnTo>
                <a:lnTo>
                  <a:pt x="2341539" y="834773"/>
                </a:lnTo>
                <a:lnTo>
                  <a:pt x="2337091" y="841444"/>
                </a:lnTo>
                <a:lnTo>
                  <a:pt x="2332009" y="848114"/>
                </a:lnTo>
                <a:lnTo>
                  <a:pt x="2326608" y="854149"/>
                </a:lnTo>
                <a:lnTo>
                  <a:pt x="2321843" y="859867"/>
                </a:lnTo>
                <a:lnTo>
                  <a:pt x="2316125" y="865585"/>
                </a:lnTo>
                <a:lnTo>
                  <a:pt x="2310407" y="870667"/>
                </a:lnTo>
                <a:lnTo>
                  <a:pt x="2304689" y="875432"/>
                </a:lnTo>
                <a:lnTo>
                  <a:pt x="2298335" y="879879"/>
                </a:lnTo>
                <a:lnTo>
                  <a:pt x="2292300" y="884008"/>
                </a:lnTo>
                <a:lnTo>
                  <a:pt x="2285628" y="887502"/>
                </a:lnTo>
                <a:lnTo>
                  <a:pt x="2279275" y="890996"/>
                </a:lnTo>
                <a:lnTo>
                  <a:pt x="2273239" y="915137"/>
                </a:lnTo>
                <a:lnTo>
                  <a:pt x="2266250" y="938643"/>
                </a:lnTo>
                <a:lnTo>
                  <a:pt x="2258626" y="962467"/>
                </a:lnTo>
                <a:lnTo>
                  <a:pt x="2251002" y="986290"/>
                </a:lnTo>
                <a:lnTo>
                  <a:pt x="2242425" y="1009161"/>
                </a:lnTo>
                <a:lnTo>
                  <a:pt x="2233212" y="1032031"/>
                </a:lnTo>
                <a:lnTo>
                  <a:pt x="2223682" y="1054584"/>
                </a:lnTo>
                <a:lnTo>
                  <a:pt x="2213834" y="1076819"/>
                </a:lnTo>
                <a:lnTo>
                  <a:pt x="2203351" y="1098419"/>
                </a:lnTo>
                <a:lnTo>
                  <a:pt x="2192232" y="1119701"/>
                </a:lnTo>
                <a:lnTo>
                  <a:pt x="2180479" y="1140348"/>
                </a:lnTo>
                <a:lnTo>
                  <a:pt x="2168407" y="1160360"/>
                </a:lnTo>
                <a:lnTo>
                  <a:pt x="2155700" y="1179736"/>
                </a:lnTo>
                <a:lnTo>
                  <a:pt x="2142358" y="1198477"/>
                </a:lnTo>
                <a:lnTo>
                  <a:pt x="2128380" y="1216901"/>
                </a:lnTo>
                <a:lnTo>
                  <a:pt x="2114403" y="1234054"/>
                </a:lnTo>
                <a:lnTo>
                  <a:pt x="2106779" y="1242630"/>
                </a:lnTo>
                <a:lnTo>
                  <a:pt x="2099472" y="1250889"/>
                </a:lnTo>
                <a:lnTo>
                  <a:pt x="2091848" y="1259148"/>
                </a:lnTo>
                <a:lnTo>
                  <a:pt x="2083589" y="1266771"/>
                </a:lnTo>
                <a:lnTo>
                  <a:pt x="2075647" y="1274395"/>
                </a:lnTo>
                <a:lnTo>
                  <a:pt x="2067705" y="1282018"/>
                </a:lnTo>
                <a:lnTo>
                  <a:pt x="2059445" y="1289006"/>
                </a:lnTo>
                <a:lnTo>
                  <a:pt x="2051186" y="1295994"/>
                </a:lnTo>
                <a:lnTo>
                  <a:pt x="2042609" y="1302665"/>
                </a:lnTo>
                <a:lnTo>
                  <a:pt x="2034032" y="1309018"/>
                </a:lnTo>
                <a:lnTo>
                  <a:pt x="2025137" y="1315688"/>
                </a:lnTo>
                <a:lnTo>
                  <a:pt x="2016242" y="1321724"/>
                </a:lnTo>
                <a:lnTo>
                  <a:pt x="2007029" y="1327441"/>
                </a:lnTo>
                <a:lnTo>
                  <a:pt x="1997817" y="1332841"/>
                </a:lnTo>
                <a:lnTo>
                  <a:pt x="1988922" y="1338241"/>
                </a:lnTo>
                <a:lnTo>
                  <a:pt x="1979074" y="1343324"/>
                </a:lnTo>
                <a:lnTo>
                  <a:pt x="1969544" y="1348088"/>
                </a:lnTo>
                <a:lnTo>
                  <a:pt x="1960014" y="1352535"/>
                </a:lnTo>
                <a:lnTo>
                  <a:pt x="1950166" y="1356665"/>
                </a:lnTo>
                <a:lnTo>
                  <a:pt x="1940000" y="1360477"/>
                </a:lnTo>
                <a:lnTo>
                  <a:pt x="1929835" y="1364288"/>
                </a:lnTo>
                <a:lnTo>
                  <a:pt x="1919352" y="1367782"/>
                </a:lnTo>
                <a:lnTo>
                  <a:pt x="1909186" y="1370641"/>
                </a:lnTo>
                <a:lnTo>
                  <a:pt x="1898703" y="1373500"/>
                </a:lnTo>
                <a:lnTo>
                  <a:pt x="1888220" y="1375724"/>
                </a:lnTo>
                <a:lnTo>
                  <a:pt x="1877101" y="1377947"/>
                </a:lnTo>
                <a:lnTo>
                  <a:pt x="1865982" y="1379853"/>
                </a:lnTo>
                <a:lnTo>
                  <a:pt x="1854864" y="1381123"/>
                </a:lnTo>
                <a:lnTo>
                  <a:pt x="1843745" y="1382712"/>
                </a:lnTo>
                <a:lnTo>
                  <a:pt x="1832309" y="1383347"/>
                </a:lnTo>
                <a:lnTo>
                  <a:pt x="1820873" y="1383665"/>
                </a:lnTo>
                <a:lnTo>
                  <a:pt x="1808801" y="1384300"/>
                </a:lnTo>
                <a:lnTo>
                  <a:pt x="1797365" y="1383665"/>
                </a:lnTo>
                <a:lnTo>
                  <a:pt x="1785929" y="1383347"/>
                </a:lnTo>
                <a:lnTo>
                  <a:pt x="1774493" y="1382712"/>
                </a:lnTo>
                <a:lnTo>
                  <a:pt x="1763374" y="1381441"/>
                </a:lnTo>
                <a:lnTo>
                  <a:pt x="1752256" y="1379853"/>
                </a:lnTo>
                <a:lnTo>
                  <a:pt x="1741137" y="1377947"/>
                </a:lnTo>
                <a:lnTo>
                  <a:pt x="1730336" y="1375724"/>
                </a:lnTo>
                <a:lnTo>
                  <a:pt x="1719535" y="1373500"/>
                </a:lnTo>
                <a:lnTo>
                  <a:pt x="1709052" y="1370641"/>
                </a:lnTo>
                <a:lnTo>
                  <a:pt x="1698569" y="1367782"/>
                </a:lnTo>
                <a:lnTo>
                  <a:pt x="1688721" y="1364606"/>
                </a:lnTo>
                <a:lnTo>
                  <a:pt x="1678238" y="1360794"/>
                </a:lnTo>
                <a:lnTo>
                  <a:pt x="1668390" y="1356982"/>
                </a:lnTo>
                <a:lnTo>
                  <a:pt x="1658542" y="1352853"/>
                </a:lnTo>
                <a:lnTo>
                  <a:pt x="1649012" y="1348088"/>
                </a:lnTo>
                <a:lnTo>
                  <a:pt x="1639164" y="1343641"/>
                </a:lnTo>
                <a:lnTo>
                  <a:pt x="1630269" y="1338559"/>
                </a:lnTo>
                <a:lnTo>
                  <a:pt x="1620421" y="1333794"/>
                </a:lnTo>
                <a:lnTo>
                  <a:pt x="1611526" y="1327759"/>
                </a:lnTo>
                <a:lnTo>
                  <a:pt x="1602632" y="1322042"/>
                </a:lnTo>
                <a:lnTo>
                  <a:pt x="1593737" y="1316324"/>
                </a:lnTo>
                <a:lnTo>
                  <a:pt x="1584842" y="1309971"/>
                </a:lnTo>
                <a:lnTo>
                  <a:pt x="1576265" y="1303936"/>
                </a:lnTo>
                <a:lnTo>
                  <a:pt x="1567688" y="1296947"/>
                </a:lnTo>
                <a:lnTo>
                  <a:pt x="1559746" y="1289959"/>
                </a:lnTo>
                <a:lnTo>
                  <a:pt x="1551169" y="1282653"/>
                </a:lnTo>
                <a:lnTo>
                  <a:pt x="1543227" y="1275348"/>
                </a:lnTo>
                <a:lnTo>
                  <a:pt x="1535285" y="1267724"/>
                </a:lnTo>
                <a:lnTo>
                  <a:pt x="1527661" y="1260100"/>
                </a:lnTo>
                <a:lnTo>
                  <a:pt x="1520037" y="1252159"/>
                </a:lnTo>
                <a:lnTo>
                  <a:pt x="1512095" y="1244218"/>
                </a:lnTo>
                <a:lnTo>
                  <a:pt x="1505106" y="1235642"/>
                </a:lnTo>
                <a:lnTo>
                  <a:pt x="1490811" y="1218489"/>
                </a:lnTo>
                <a:lnTo>
                  <a:pt x="1477151" y="1200383"/>
                </a:lnTo>
                <a:lnTo>
                  <a:pt x="1463491" y="1181642"/>
                </a:lnTo>
                <a:lnTo>
                  <a:pt x="1451102" y="1162583"/>
                </a:lnTo>
                <a:lnTo>
                  <a:pt x="1438712" y="1142572"/>
                </a:lnTo>
                <a:lnTo>
                  <a:pt x="1426958" y="1121925"/>
                </a:lnTo>
                <a:lnTo>
                  <a:pt x="1415840" y="1101278"/>
                </a:lnTo>
                <a:lnTo>
                  <a:pt x="1405357" y="1079678"/>
                </a:lnTo>
                <a:lnTo>
                  <a:pt x="1395191" y="1057760"/>
                </a:lnTo>
                <a:lnTo>
                  <a:pt x="1385979" y="1035525"/>
                </a:lnTo>
                <a:lnTo>
                  <a:pt x="1376766" y="1012972"/>
                </a:lnTo>
                <a:lnTo>
                  <a:pt x="1368189" y="989467"/>
                </a:lnTo>
                <a:lnTo>
                  <a:pt x="1360247" y="966278"/>
                </a:lnTo>
                <a:lnTo>
                  <a:pt x="1352941" y="943090"/>
                </a:lnTo>
                <a:lnTo>
                  <a:pt x="1346269" y="919267"/>
                </a:lnTo>
                <a:lnTo>
                  <a:pt x="1339598" y="895126"/>
                </a:lnTo>
                <a:lnTo>
                  <a:pt x="1332292" y="892902"/>
                </a:lnTo>
                <a:lnTo>
                  <a:pt x="1324985" y="889726"/>
                </a:lnTo>
                <a:lnTo>
                  <a:pt x="1318314" y="886232"/>
                </a:lnTo>
                <a:lnTo>
                  <a:pt x="1311325" y="882420"/>
                </a:lnTo>
                <a:lnTo>
                  <a:pt x="1304654" y="878290"/>
                </a:lnTo>
                <a:lnTo>
                  <a:pt x="1298619" y="873208"/>
                </a:lnTo>
                <a:lnTo>
                  <a:pt x="1292265" y="867808"/>
                </a:lnTo>
                <a:lnTo>
                  <a:pt x="1286547" y="862726"/>
                </a:lnTo>
                <a:lnTo>
                  <a:pt x="1280829" y="856373"/>
                </a:lnTo>
                <a:lnTo>
                  <a:pt x="1274793" y="850020"/>
                </a:lnTo>
                <a:lnTo>
                  <a:pt x="1269710" y="843032"/>
                </a:lnTo>
                <a:lnTo>
                  <a:pt x="1264627" y="836044"/>
                </a:lnTo>
                <a:lnTo>
                  <a:pt x="1259545" y="828738"/>
                </a:lnTo>
                <a:lnTo>
                  <a:pt x="1255097" y="821114"/>
                </a:lnTo>
                <a:lnTo>
                  <a:pt x="1250968" y="813491"/>
                </a:lnTo>
                <a:lnTo>
                  <a:pt x="1246520" y="805550"/>
                </a:lnTo>
                <a:lnTo>
                  <a:pt x="1242708" y="796973"/>
                </a:lnTo>
                <a:lnTo>
                  <a:pt x="1239214" y="788714"/>
                </a:lnTo>
                <a:lnTo>
                  <a:pt x="1236037" y="780138"/>
                </a:lnTo>
                <a:lnTo>
                  <a:pt x="1232860" y="771562"/>
                </a:lnTo>
                <a:lnTo>
                  <a:pt x="1230001" y="762667"/>
                </a:lnTo>
                <a:lnTo>
                  <a:pt x="1227460" y="753773"/>
                </a:lnTo>
                <a:lnTo>
                  <a:pt x="1225554" y="745197"/>
                </a:lnTo>
                <a:lnTo>
                  <a:pt x="1223648" y="735985"/>
                </a:lnTo>
                <a:lnTo>
                  <a:pt x="1222059" y="727091"/>
                </a:lnTo>
                <a:lnTo>
                  <a:pt x="1220471" y="718197"/>
                </a:lnTo>
                <a:lnTo>
                  <a:pt x="1219836" y="708985"/>
                </a:lnTo>
                <a:lnTo>
                  <a:pt x="1219200" y="700409"/>
                </a:lnTo>
                <a:lnTo>
                  <a:pt x="1219200" y="691832"/>
                </a:lnTo>
                <a:lnTo>
                  <a:pt x="1219200" y="682938"/>
                </a:lnTo>
                <a:lnTo>
                  <a:pt x="1219518" y="674680"/>
                </a:lnTo>
                <a:lnTo>
                  <a:pt x="1220153" y="666103"/>
                </a:lnTo>
                <a:lnTo>
                  <a:pt x="1221742" y="655621"/>
                </a:lnTo>
                <a:lnTo>
                  <a:pt x="1223648" y="645456"/>
                </a:lnTo>
                <a:lnTo>
                  <a:pt x="1226824" y="635927"/>
                </a:lnTo>
                <a:lnTo>
                  <a:pt x="1229683" y="627350"/>
                </a:lnTo>
                <a:lnTo>
                  <a:pt x="1233496" y="618774"/>
                </a:lnTo>
                <a:lnTo>
                  <a:pt x="1237943" y="611468"/>
                </a:lnTo>
                <a:lnTo>
                  <a:pt x="1242708" y="604162"/>
                </a:lnTo>
                <a:lnTo>
                  <a:pt x="1248108" y="598127"/>
                </a:lnTo>
                <a:lnTo>
                  <a:pt x="1253827" y="592409"/>
                </a:lnTo>
                <a:lnTo>
                  <a:pt x="1259862" y="587009"/>
                </a:lnTo>
                <a:lnTo>
                  <a:pt x="1266534" y="581927"/>
                </a:lnTo>
                <a:lnTo>
                  <a:pt x="1273522" y="577798"/>
                </a:lnTo>
                <a:lnTo>
                  <a:pt x="1280829" y="574304"/>
                </a:lnTo>
                <a:lnTo>
                  <a:pt x="1288453" y="570809"/>
                </a:lnTo>
                <a:lnTo>
                  <a:pt x="1296395" y="568268"/>
                </a:lnTo>
                <a:lnTo>
                  <a:pt x="1304654" y="566045"/>
                </a:lnTo>
                <a:lnTo>
                  <a:pt x="1305607" y="551115"/>
                </a:lnTo>
                <a:lnTo>
                  <a:pt x="1306560" y="536504"/>
                </a:lnTo>
                <a:lnTo>
                  <a:pt x="1308149" y="521892"/>
                </a:lnTo>
                <a:lnTo>
                  <a:pt x="1310055" y="507598"/>
                </a:lnTo>
                <a:lnTo>
                  <a:pt x="1311961" y="493304"/>
                </a:lnTo>
                <a:lnTo>
                  <a:pt x="1314502" y="479010"/>
                </a:lnTo>
                <a:lnTo>
                  <a:pt x="1316726" y="465033"/>
                </a:lnTo>
                <a:lnTo>
                  <a:pt x="1319267" y="450739"/>
                </a:lnTo>
                <a:lnTo>
                  <a:pt x="1322444" y="437081"/>
                </a:lnTo>
                <a:lnTo>
                  <a:pt x="1325303" y="423104"/>
                </a:lnTo>
                <a:lnTo>
                  <a:pt x="1328797" y="409763"/>
                </a:lnTo>
                <a:lnTo>
                  <a:pt x="1332610" y="396422"/>
                </a:lnTo>
                <a:lnTo>
                  <a:pt x="1336422" y="383081"/>
                </a:lnTo>
                <a:lnTo>
                  <a:pt x="1340869" y="370057"/>
                </a:lnTo>
                <a:lnTo>
                  <a:pt x="1344999" y="357034"/>
                </a:lnTo>
                <a:lnTo>
                  <a:pt x="1349446" y="344010"/>
                </a:lnTo>
                <a:lnTo>
                  <a:pt x="1354529" y="331305"/>
                </a:lnTo>
                <a:lnTo>
                  <a:pt x="1359612" y="319234"/>
                </a:lnTo>
                <a:lnTo>
                  <a:pt x="1365012" y="306528"/>
                </a:lnTo>
                <a:lnTo>
                  <a:pt x="1370095" y="294775"/>
                </a:lnTo>
                <a:lnTo>
                  <a:pt x="1376131" y="282705"/>
                </a:lnTo>
                <a:lnTo>
                  <a:pt x="1382167" y="270952"/>
                </a:lnTo>
                <a:lnTo>
                  <a:pt x="1388202" y="259517"/>
                </a:lnTo>
                <a:lnTo>
                  <a:pt x="1394873" y="248081"/>
                </a:lnTo>
                <a:lnTo>
                  <a:pt x="1401227" y="236964"/>
                </a:lnTo>
                <a:lnTo>
                  <a:pt x="1408216" y="225846"/>
                </a:lnTo>
                <a:lnTo>
                  <a:pt x="1414887" y="215046"/>
                </a:lnTo>
                <a:lnTo>
                  <a:pt x="1422193" y="204246"/>
                </a:lnTo>
                <a:lnTo>
                  <a:pt x="1429817" y="194082"/>
                </a:lnTo>
                <a:lnTo>
                  <a:pt x="1437759" y="183917"/>
                </a:lnTo>
                <a:lnTo>
                  <a:pt x="1445701" y="174070"/>
                </a:lnTo>
                <a:lnTo>
                  <a:pt x="1453643" y="164541"/>
                </a:lnTo>
                <a:lnTo>
                  <a:pt x="1461585" y="155011"/>
                </a:lnTo>
                <a:lnTo>
                  <a:pt x="1470480" y="145799"/>
                </a:lnTo>
                <a:lnTo>
                  <a:pt x="1479057" y="136588"/>
                </a:lnTo>
                <a:lnTo>
                  <a:pt x="1488269" y="128329"/>
                </a:lnTo>
                <a:lnTo>
                  <a:pt x="1496846" y="119753"/>
                </a:lnTo>
                <a:lnTo>
                  <a:pt x="1506377" y="111494"/>
                </a:lnTo>
                <a:lnTo>
                  <a:pt x="1515589" y="103235"/>
                </a:lnTo>
                <a:lnTo>
                  <a:pt x="1525755" y="95611"/>
                </a:lnTo>
                <a:lnTo>
                  <a:pt x="1535285" y="88306"/>
                </a:lnTo>
                <a:lnTo>
                  <a:pt x="1545133" y="81000"/>
                </a:lnTo>
                <a:lnTo>
                  <a:pt x="1555616" y="74329"/>
                </a:lnTo>
                <a:lnTo>
                  <a:pt x="1565781" y="67659"/>
                </a:lnTo>
                <a:lnTo>
                  <a:pt x="1576582" y="61306"/>
                </a:lnTo>
                <a:lnTo>
                  <a:pt x="1587383" y="54953"/>
                </a:lnTo>
                <a:lnTo>
                  <a:pt x="1597866" y="49235"/>
                </a:lnTo>
                <a:lnTo>
                  <a:pt x="1608985" y="44153"/>
                </a:lnTo>
                <a:lnTo>
                  <a:pt x="1620421" y="38753"/>
                </a:lnTo>
                <a:lnTo>
                  <a:pt x="1632175" y="33988"/>
                </a:lnTo>
                <a:lnTo>
                  <a:pt x="1643611" y="29541"/>
                </a:lnTo>
                <a:lnTo>
                  <a:pt x="1655365" y="25412"/>
                </a:lnTo>
                <a:lnTo>
                  <a:pt x="1667119" y="20965"/>
                </a:lnTo>
                <a:lnTo>
                  <a:pt x="1679508" y="17471"/>
                </a:lnTo>
                <a:lnTo>
                  <a:pt x="1691898" y="14294"/>
                </a:lnTo>
                <a:lnTo>
                  <a:pt x="1703969" y="11435"/>
                </a:lnTo>
                <a:lnTo>
                  <a:pt x="1716676" y="8894"/>
                </a:lnTo>
                <a:lnTo>
                  <a:pt x="1729383" y="6353"/>
                </a:lnTo>
                <a:lnTo>
                  <a:pt x="1742408" y="4447"/>
                </a:lnTo>
                <a:lnTo>
                  <a:pt x="1755432" y="3177"/>
                </a:lnTo>
                <a:lnTo>
                  <a:pt x="1768457" y="1588"/>
                </a:lnTo>
                <a:lnTo>
                  <a:pt x="1781799" y="635"/>
                </a:lnTo>
                <a:lnTo>
                  <a:pt x="1795459" y="318"/>
                </a:lnTo>
                <a:lnTo>
                  <a:pt x="1808801" y="0"/>
                </a:lnTo>
                <a:close/>
              </a:path>
            </a:pathLst>
          </a:custGeom>
          <a:solidFill>
            <a:schemeClr val="accent2"/>
          </a:solidFill>
          <a:ln>
            <a:noFill/>
          </a:ln>
          <a:effectLst>
            <a:outerShdw blurRad="63500" sx="102000" sy="102000" algn="ctr" rotWithShape="0">
              <a:prstClr val="black">
                <a:alpha val="40000"/>
              </a:prstClr>
            </a:outerShdw>
          </a:effectLst>
        </p:spPr>
        <p:txBody>
          <a:bodyPr anchor="ctr">
            <a:scene3d>
              <a:camera prst="orthographicFront"/>
              <a:lightRig rig="threePt" dir="t"/>
            </a:scene3d>
            <a:sp3d contourW="12700">
              <a:contourClr>
                <a:srgbClr val="FFFFFF"/>
              </a:contourClr>
            </a:sp3d>
          </a:bodyPr>
          <a:lstStyle/>
          <a:p>
            <a:pPr algn="ctr" defTabSz="914400" eaLnBrk="1" fontAlgn="auto" hangingPunct="1">
              <a:spcBef>
                <a:spcPts val="0"/>
              </a:spcBef>
              <a:spcAft>
                <a:spcPts val="0"/>
              </a:spcAft>
              <a:defRPr/>
            </a:pPr>
            <a:endParaRPr lang="zh-CN" altLang="en-US" dirty="0">
              <a:solidFill>
                <a:prstClr val="white"/>
              </a:solidFill>
              <a:latin typeface="宋体" panose="02010600030101010101" pitchFamily="2" charset="-122"/>
              <a:ea typeface="宋体" panose="02010600030101010101" pitchFamily="2" charset="-122"/>
            </a:endParaRPr>
          </a:p>
        </p:txBody>
      </p:sp>
      <p:sp>
        <p:nvSpPr>
          <p:cNvPr id="10" name="KSO_Shape"/>
          <p:cNvSpPr/>
          <p:nvPr/>
        </p:nvSpPr>
        <p:spPr bwMode="auto">
          <a:xfrm>
            <a:off x="5591175" y="2084388"/>
            <a:ext cx="1009650" cy="944562"/>
          </a:xfrm>
          <a:custGeom>
            <a:avLst/>
            <a:gdLst>
              <a:gd name="T0" fmla="*/ 1264650 w 2063750"/>
              <a:gd name="T1" fmla="*/ 933236 h 1925638"/>
              <a:gd name="T2" fmla="*/ 1205010 w 2063750"/>
              <a:gd name="T3" fmla="*/ 981200 h 1925638"/>
              <a:gd name="T4" fmla="*/ 1169637 w 2063750"/>
              <a:gd name="T5" fmla="*/ 913641 h 1925638"/>
              <a:gd name="T6" fmla="*/ 1863628 w 2063750"/>
              <a:gd name="T7" fmla="*/ 619424 h 1925638"/>
              <a:gd name="T8" fmla="*/ 1873035 w 2063750"/>
              <a:gd name="T9" fmla="*/ 667280 h 1925638"/>
              <a:gd name="T10" fmla="*/ 1691374 w 2063750"/>
              <a:gd name="T11" fmla="*/ 669322 h 1925638"/>
              <a:gd name="T12" fmla="*/ 1696077 w 2063750"/>
              <a:gd name="T13" fmla="*/ 621175 h 1925638"/>
              <a:gd name="T14" fmla="*/ 742063 w 2063750"/>
              <a:gd name="T15" fmla="*/ 629637 h 1925638"/>
              <a:gd name="T16" fmla="*/ 727975 w 2063750"/>
              <a:gd name="T17" fmla="*/ 676034 h 1925638"/>
              <a:gd name="T18" fmla="*/ 550987 w 2063750"/>
              <a:gd name="T19" fmla="*/ 656483 h 1925638"/>
              <a:gd name="T20" fmla="*/ 577990 w 2063750"/>
              <a:gd name="T21" fmla="*/ 615922 h 1925638"/>
              <a:gd name="T22" fmla="*/ 1273128 w 2063750"/>
              <a:gd name="T23" fmla="*/ 560052 h 1925638"/>
              <a:gd name="T24" fmla="*/ 1196826 w 2063750"/>
              <a:gd name="T25" fmla="*/ 846374 h 1925638"/>
              <a:gd name="T26" fmla="*/ 1157651 w 2063750"/>
              <a:gd name="T27" fmla="*/ 551279 h 1925638"/>
              <a:gd name="T28" fmla="*/ 1196634 w 2063750"/>
              <a:gd name="T29" fmla="*/ 394965 h 1925638"/>
              <a:gd name="T30" fmla="*/ 1004375 w 2063750"/>
              <a:gd name="T31" fmla="*/ 453667 h 1925638"/>
              <a:gd name="T32" fmla="*/ 916159 w 2063750"/>
              <a:gd name="T33" fmla="*/ 617446 h 1925638"/>
              <a:gd name="T34" fmla="*/ 942243 w 2063750"/>
              <a:gd name="T35" fmla="*/ 775648 h 1925638"/>
              <a:gd name="T36" fmla="*/ 1065042 w 2063750"/>
              <a:gd name="T37" fmla="*/ 952636 h 1925638"/>
              <a:gd name="T38" fmla="*/ 1352258 w 2063750"/>
              <a:gd name="T39" fmla="*/ 1009577 h 1925638"/>
              <a:gd name="T40" fmla="*/ 1456007 w 2063750"/>
              <a:gd name="T41" fmla="*/ 831122 h 1925638"/>
              <a:gd name="T42" fmla="*/ 1514915 w 2063750"/>
              <a:gd name="T43" fmla="*/ 694346 h 1925638"/>
              <a:gd name="T44" fmla="*/ 1484729 w 2063750"/>
              <a:gd name="T45" fmla="*/ 506499 h 1925638"/>
              <a:gd name="T46" fmla="*/ 1323829 w 2063750"/>
              <a:gd name="T47" fmla="*/ 407879 h 1925638"/>
              <a:gd name="T48" fmla="*/ 1277230 w 2063750"/>
              <a:gd name="T49" fmla="*/ 330686 h 1925638"/>
              <a:gd name="T50" fmla="*/ 1483556 w 2063750"/>
              <a:gd name="T51" fmla="*/ 408467 h 1925638"/>
              <a:gd name="T52" fmla="*/ 1585840 w 2063750"/>
              <a:gd name="T53" fmla="*/ 598074 h 1925638"/>
              <a:gd name="T54" fmla="*/ 1556532 w 2063750"/>
              <a:gd name="T55" fmla="*/ 799717 h 1925638"/>
              <a:gd name="T56" fmla="*/ 1444577 w 2063750"/>
              <a:gd name="T57" fmla="*/ 953809 h 1925638"/>
              <a:gd name="T58" fmla="*/ 1379514 w 2063750"/>
              <a:gd name="T59" fmla="*/ 1234993 h 1925638"/>
              <a:gd name="T60" fmla="*/ 1224769 w 2063750"/>
              <a:gd name="T61" fmla="*/ 1299859 h 1925638"/>
              <a:gd name="T62" fmla="*/ 973458 w 2063750"/>
              <a:gd name="T63" fmla="*/ 1301550 h 1925638"/>
              <a:gd name="T64" fmla="*/ 884643 w 2063750"/>
              <a:gd name="T65" fmla="*/ 1352828 h 1925638"/>
              <a:gd name="T66" fmla="*/ 1171315 w 2063750"/>
              <a:gd name="T67" fmla="*/ 1381250 h 1925638"/>
              <a:gd name="T68" fmla="*/ 1609826 w 2063750"/>
              <a:gd name="T69" fmla="*/ 1205732 h 1925638"/>
              <a:gd name="T70" fmla="*/ 1769285 w 2063750"/>
              <a:gd name="T71" fmla="*/ 1202215 h 1925638"/>
              <a:gd name="T72" fmla="*/ 1698033 w 2063750"/>
              <a:gd name="T73" fmla="*/ 1343539 h 1925638"/>
              <a:gd name="T74" fmla="*/ 1830840 w 2063750"/>
              <a:gd name="T75" fmla="*/ 1309461 h 1925638"/>
              <a:gd name="T76" fmla="*/ 1902362 w 2063750"/>
              <a:gd name="T77" fmla="*/ 1344330 h 1925638"/>
              <a:gd name="T78" fmla="*/ 1805632 w 2063750"/>
              <a:gd name="T79" fmla="*/ 1426962 h 1925638"/>
              <a:gd name="T80" fmla="*/ 1115916 w 2063750"/>
              <a:gd name="T81" fmla="*/ 1759833 h 1925638"/>
              <a:gd name="T82" fmla="*/ 544327 w 2063750"/>
              <a:gd name="T83" fmla="*/ 1713829 h 1925638"/>
              <a:gd name="T84" fmla="*/ 50124 w 2063750"/>
              <a:gd name="T85" fmla="*/ 1388576 h 1925638"/>
              <a:gd name="T86" fmla="*/ 277587 w 2063750"/>
              <a:gd name="T87" fmla="*/ 1364841 h 1925638"/>
              <a:gd name="T88" fmla="*/ 557812 w 2063750"/>
              <a:gd name="T89" fmla="*/ 1209541 h 1925638"/>
              <a:gd name="T90" fmla="*/ 1023426 w 2063750"/>
              <a:gd name="T91" fmla="*/ 1057126 h 1925638"/>
              <a:gd name="T92" fmla="*/ 919090 w 2063750"/>
              <a:gd name="T93" fmla="*/ 864876 h 1925638"/>
              <a:gd name="T94" fmla="*/ 854320 w 2063750"/>
              <a:gd name="T95" fmla="*/ 707847 h 1925638"/>
              <a:gd name="T96" fmla="*/ 887730 w 2063750"/>
              <a:gd name="T97" fmla="*/ 478909 h 1925638"/>
              <a:gd name="T98" fmla="*/ 1065042 w 2063750"/>
              <a:gd name="T99" fmla="*/ 350938 h 1925638"/>
              <a:gd name="T100" fmla="*/ 1690144 w 2063750"/>
              <a:gd name="T101" fmla="*/ 203159 h 1925638"/>
              <a:gd name="T102" fmla="*/ 1700127 w 2063750"/>
              <a:gd name="T103" fmla="*/ 250943 h 1925638"/>
              <a:gd name="T104" fmla="*/ 1558014 w 2063750"/>
              <a:gd name="T105" fmla="*/ 348271 h 1925638"/>
              <a:gd name="T106" fmla="*/ 1655497 w 2063750"/>
              <a:gd name="T107" fmla="*/ 206383 h 1925638"/>
              <a:gd name="T108" fmla="*/ 904489 w 2063750"/>
              <a:gd name="T109" fmla="*/ 306056 h 1925638"/>
              <a:gd name="T110" fmla="*/ 895180 w 2063750"/>
              <a:gd name="T111" fmla="*/ 353841 h 1925638"/>
              <a:gd name="T112" fmla="*/ 757001 w 2063750"/>
              <a:gd name="T113" fmla="*/ 243028 h 1925638"/>
              <a:gd name="T114" fmla="*/ 779982 w 2063750"/>
              <a:gd name="T115" fmla="*/ 199933 h 1925638"/>
              <a:gd name="T116" fmla="*/ 1248509 w 2063750"/>
              <a:gd name="T117" fmla="*/ 28478 h 1925638"/>
              <a:gd name="T118" fmla="*/ 1217149 w 2063750"/>
              <a:gd name="T119" fmla="*/ 197882 h 1925638"/>
              <a:gd name="T120" fmla="*/ 1185497 w 2063750"/>
              <a:gd name="T121" fmla="*/ 28478 h 1925638"/>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2063750" h="1925638">
                <a:moveTo>
                  <a:pt x="1310496" y="957198"/>
                </a:moveTo>
                <a:lnTo>
                  <a:pt x="1315880" y="957198"/>
                </a:lnTo>
                <a:lnTo>
                  <a:pt x="1321581" y="957198"/>
                </a:lnTo>
                <a:lnTo>
                  <a:pt x="1326965" y="958465"/>
                </a:lnTo>
                <a:lnTo>
                  <a:pt x="1332032" y="959732"/>
                </a:lnTo>
                <a:lnTo>
                  <a:pt x="1337099" y="961316"/>
                </a:lnTo>
                <a:lnTo>
                  <a:pt x="1341850" y="963533"/>
                </a:lnTo>
                <a:lnTo>
                  <a:pt x="1346284" y="966383"/>
                </a:lnTo>
                <a:lnTo>
                  <a:pt x="1350718" y="969234"/>
                </a:lnTo>
                <a:lnTo>
                  <a:pt x="1354202" y="973035"/>
                </a:lnTo>
                <a:lnTo>
                  <a:pt x="1357685" y="976519"/>
                </a:lnTo>
                <a:lnTo>
                  <a:pt x="1360536" y="980637"/>
                </a:lnTo>
                <a:lnTo>
                  <a:pt x="1363386" y="985072"/>
                </a:lnTo>
                <a:lnTo>
                  <a:pt x="1365603" y="989506"/>
                </a:lnTo>
                <a:lnTo>
                  <a:pt x="1367503" y="994574"/>
                </a:lnTo>
                <a:lnTo>
                  <a:pt x="1369087" y="999959"/>
                </a:lnTo>
                <a:lnTo>
                  <a:pt x="1369720" y="1005344"/>
                </a:lnTo>
                <a:lnTo>
                  <a:pt x="1370037" y="1010728"/>
                </a:lnTo>
                <a:lnTo>
                  <a:pt x="1369720" y="1016113"/>
                </a:lnTo>
                <a:lnTo>
                  <a:pt x="1369087" y="1021181"/>
                </a:lnTo>
                <a:lnTo>
                  <a:pt x="1367503" y="1026566"/>
                </a:lnTo>
                <a:lnTo>
                  <a:pt x="1365603" y="1031634"/>
                </a:lnTo>
                <a:lnTo>
                  <a:pt x="1363386" y="1036385"/>
                </a:lnTo>
                <a:lnTo>
                  <a:pt x="1360536" y="1040503"/>
                </a:lnTo>
                <a:lnTo>
                  <a:pt x="1357685" y="1044620"/>
                </a:lnTo>
                <a:lnTo>
                  <a:pt x="1354202" y="1048738"/>
                </a:lnTo>
                <a:lnTo>
                  <a:pt x="1350718" y="1051906"/>
                </a:lnTo>
                <a:lnTo>
                  <a:pt x="1346284" y="1055073"/>
                </a:lnTo>
                <a:lnTo>
                  <a:pt x="1341850" y="1057290"/>
                </a:lnTo>
                <a:lnTo>
                  <a:pt x="1337099" y="1059507"/>
                </a:lnTo>
                <a:lnTo>
                  <a:pt x="1332032" y="1061408"/>
                </a:lnTo>
                <a:lnTo>
                  <a:pt x="1326965" y="1062675"/>
                </a:lnTo>
                <a:lnTo>
                  <a:pt x="1321581" y="1063308"/>
                </a:lnTo>
                <a:lnTo>
                  <a:pt x="1315880" y="1063625"/>
                </a:lnTo>
                <a:lnTo>
                  <a:pt x="1310496" y="1063308"/>
                </a:lnTo>
                <a:lnTo>
                  <a:pt x="1305428" y="1062675"/>
                </a:lnTo>
                <a:lnTo>
                  <a:pt x="1300361" y="1061408"/>
                </a:lnTo>
                <a:lnTo>
                  <a:pt x="1295294" y="1059507"/>
                </a:lnTo>
                <a:lnTo>
                  <a:pt x="1290543" y="1057290"/>
                </a:lnTo>
                <a:lnTo>
                  <a:pt x="1286109" y="1055073"/>
                </a:lnTo>
                <a:lnTo>
                  <a:pt x="1281992" y="1051906"/>
                </a:lnTo>
                <a:lnTo>
                  <a:pt x="1278191" y="1048738"/>
                </a:lnTo>
                <a:lnTo>
                  <a:pt x="1275024" y="1044620"/>
                </a:lnTo>
                <a:lnTo>
                  <a:pt x="1271857" y="1040503"/>
                </a:lnTo>
                <a:lnTo>
                  <a:pt x="1269324" y="1036385"/>
                </a:lnTo>
                <a:lnTo>
                  <a:pt x="1267107" y="1031634"/>
                </a:lnTo>
                <a:lnTo>
                  <a:pt x="1265206" y="1026566"/>
                </a:lnTo>
                <a:lnTo>
                  <a:pt x="1263940" y="1021181"/>
                </a:lnTo>
                <a:lnTo>
                  <a:pt x="1263306" y="1016113"/>
                </a:lnTo>
                <a:lnTo>
                  <a:pt x="1262989" y="1010728"/>
                </a:lnTo>
                <a:lnTo>
                  <a:pt x="1263306" y="1005344"/>
                </a:lnTo>
                <a:lnTo>
                  <a:pt x="1263940" y="999959"/>
                </a:lnTo>
                <a:lnTo>
                  <a:pt x="1265206" y="994574"/>
                </a:lnTo>
                <a:lnTo>
                  <a:pt x="1267107" y="989506"/>
                </a:lnTo>
                <a:lnTo>
                  <a:pt x="1269324" y="985072"/>
                </a:lnTo>
                <a:lnTo>
                  <a:pt x="1271857" y="980637"/>
                </a:lnTo>
                <a:lnTo>
                  <a:pt x="1275024" y="976519"/>
                </a:lnTo>
                <a:lnTo>
                  <a:pt x="1278191" y="973035"/>
                </a:lnTo>
                <a:lnTo>
                  <a:pt x="1281992" y="969234"/>
                </a:lnTo>
                <a:lnTo>
                  <a:pt x="1286109" y="966383"/>
                </a:lnTo>
                <a:lnTo>
                  <a:pt x="1290543" y="963533"/>
                </a:lnTo>
                <a:lnTo>
                  <a:pt x="1295294" y="961316"/>
                </a:lnTo>
                <a:lnTo>
                  <a:pt x="1300361" y="959732"/>
                </a:lnTo>
                <a:lnTo>
                  <a:pt x="1305428" y="958465"/>
                </a:lnTo>
                <a:lnTo>
                  <a:pt x="1310496" y="957198"/>
                </a:lnTo>
                <a:close/>
                <a:moveTo>
                  <a:pt x="1856524" y="666750"/>
                </a:moveTo>
                <a:lnTo>
                  <a:pt x="2002690" y="666750"/>
                </a:lnTo>
                <a:lnTo>
                  <a:pt x="2005874" y="667066"/>
                </a:lnTo>
                <a:lnTo>
                  <a:pt x="2009695" y="667382"/>
                </a:lnTo>
                <a:lnTo>
                  <a:pt x="2012561" y="668330"/>
                </a:lnTo>
                <a:lnTo>
                  <a:pt x="2016064" y="669595"/>
                </a:lnTo>
                <a:lnTo>
                  <a:pt x="2018930" y="670859"/>
                </a:lnTo>
                <a:lnTo>
                  <a:pt x="2021796" y="672755"/>
                </a:lnTo>
                <a:lnTo>
                  <a:pt x="2024344" y="674335"/>
                </a:lnTo>
                <a:lnTo>
                  <a:pt x="2026891" y="676863"/>
                </a:lnTo>
                <a:lnTo>
                  <a:pt x="2029121" y="679076"/>
                </a:lnTo>
                <a:lnTo>
                  <a:pt x="2031031" y="681920"/>
                </a:lnTo>
                <a:lnTo>
                  <a:pt x="2032623" y="684764"/>
                </a:lnTo>
                <a:lnTo>
                  <a:pt x="2034216" y="687292"/>
                </a:lnTo>
                <a:lnTo>
                  <a:pt x="2035489" y="690769"/>
                </a:lnTo>
                <a:lnTo>
                  <a:pt x="2036126" y="693929"/>
                </a:lnTo>
                <a:lnTo>
                  <a:pt x="2036763" y="697405"/>
                </a:lnTo>
                <a:lnTo>
                  <a:pt x="2036763" y="700566"/>
                </a:lnTo>
                <a:lnTo>
                  <a:pt x="2036763" y="704358"/>
                </a:lnTo>
                <a:lnTo>
                  <a:pt x="2036126" y="707834"/>
                </a:lnTo>
                <a:lnTo>
                  <a:pt x="2035489" y="710995"/>
                </a:lnTo>
                <a:lnTo>
                  <a:pt x="2034216" y="714155"/>
                </a:lnTo>
                <a:lnTo>
                  <a:pt x="2032623" y="716999"/>
                </a:lnTo>
                <a:lnTo>
                  <a:pt x="2031031" y="720160"/>
                </a:lnTo>
                <a:lnTo>
                  <a:pt x="2029121" y="722688"/>
                </a:lnTo>
                <a:lnTo>
                  <a:pt x="2026891" y="724900"/>
                </a:lnTo>
                <a:lnTo>
                  <a:pt x="2024344" y="727112"/>
                </a:lnTo>
                <a:lnTo>
                  <a:pt x="2021796" y="729009"/>
                </a:lnTo>
                <a:lnTo>
                  <a:pt x="2018930" y="730905"/>
                </a:lnTo>
                <a:lnTo>
                  <a:pt x="2016064" y="732169"/>
                </a:lnTo>
                <a:lnTo>
                  <a:pt x="2012561" y="733433"/>
                </a:lnTo>
                <a:lnTo>
                  <a:pt x="2009695" y="734381"/>
                </a:lnTo>
                <a:lnTo>
                  <a:pt x="2005874" y="734697"/>
                </a:lnTo>
                <a:lnTo>
                  <a:pt x="2002690" y="735013"/>
                </a:lnTo>
                <a:lnTo>
                  <a:pt x="1856524" y="735013"/>
                </a:lnTo>
                <a:lnTo>
                  <a:pt x="1853339" y="734697"/>
                </a:lnTo>
                <a:lnTo>
                  <a:pt x="1849518" y="734381"/>
                </a:lnTo>
                <a:lnTo>
                  <a:pt x="1846652" y="733433"/>
                </a:lnTo>
                <a:lnTo>
                  <a:pt x="1843149" y="732169"/>
                </a:lnTo>
                <a:lnTo>
                  <a:pt x="1840283" y="730905"/>
                </a:lnTo>
                <a:lnTo>
                  <a:pt x="1837417" y="729009"/>
                </a:lnTo>
                <a:lnTo>
                  <a:pt x="1834870" y="727112"/>
                </a:lnTo>
                <a:lnTo>
                  <a:pt x="1832322" y="724900"/>
                </a:lnTo>
                <a:lnTo>
                  <a:pt x="1830093" y="722688"/>
                </a:lnTo>
                <a:lnTo>
                  <a:pt x="1828182" y="720160"/>
                </a:lnTo>
                <a:lnTo>
                  <a:pt x="1826590" y="716999"/>
                </a:lnTo>
                <a:lnTo>
                  <a:pt x="1824998" y="714155"/>
                </a:lnTo>
                <a:lnTo>
                  <a:pt x="1823724" y="710995"/>
                </a:lnTo>
                <a:lnTo>
                  <a:pt x="1823087" y="707834"/>
                </a:lnTo>
                <a:lnTo>
                  <a:pt x="1822450" y="704358"/>
                </a:lnTo>
                <a:lnTo>
                  <a:pt x="1822450" y="700566"/>
                </a:lnTo>
                <a:lnTo>
                  <a:pt x="1822450" y="697405"/>
                </a:lnTo>
                <a:lnTo>
                  <a:pt x="1823087" y="693929"/>
                </a:lnTo>
                <a:lnTo>
                  <a:pt x="1823724" y="690769"/>
                </a:lnTo>
                <a:lnTo>
                  <a:pt x="1824998" y="687292"/>
                </a:lnTo>
                <a:lnTo>
                  <a:pt x="1826590" y="684764"/>
                </a:lnTo>
                <a:lnTo>
                  <a:pt x="1828182" y="681920"/>
                </a:lnTo>
                <a:lnTo>
                  <a:pt x="1830093" y="679076"/>
                </a:lnTo>
                <a:lnTo>
                  <a:pt x="1832322" y="676863"/>
                </a:lnTo>
                <a:lnTo>
                  <a:pt x="1834870" y="674335"/>
                </a:lnTo>
                <a:lnTo>
                  <a:pt x="1837417" y="672755"/>
                </a:lnTo>
                <a:lnTo>
                  <a:pt x="1840283" y="670859"/>
                </a:lnTo>
                <a:lnTo>
                  <a:pt x="1843149" y="669595"/>
                </a:lnTo>
                <a:lnTo>
                  <a:pt x="1846652" y="668330"/>
                </a:lnTo>
                <a:lnTo>
                  <a:pt x="1849518" y="667382"/>
                </a:lnTo>
                <a:lnTo>
                  <a:pt x="1853339" y="667066"/>
                </a:lnTo>
                <a:lnTo>
                  <a:pt x="1856524" y="666750"/>
                </a:lnTo>
                <a:close/>
                <a:moveTo>
                  <a:pt x="629654" y="666750"/>
                </a:moveTo>
                <a:lnTo>
                  <a:pt x="775285" y="666750"/>
                </a:lnTo>
                <a:lnTo>
                  <a:pt x="778783" y="667066"/>
                </a:lnTo>
                <a:lnTo>
                  <a:pt x="781962" y="667382"/>
                </a:lnTo>
                <a:lnTo>
                  <a:pt x="785460" y="668330"/>
                </a:lnTo>
                <a:lnTo>
                  <a:pt x="788640" y="669595"/>
                </a:lnTo>
                <a:lnTo>
                  <a:pt x="791819" y="670859"/>
                </a:lnTo>
                <a:lnTo>
                  <a:pt x="794363" y="672755"/>
                </a:lnTo>
                <a:lnTo>
                  <a:pt x="797225" y="674335"/>
                </a:lnTo>
                <a:lnTo>
                  <a:pt x="799451" y="676863"/>
                </a:lnTo>
                <a:lnTo>
                  <a:pt x="801677" y="679076"/>
                </a:lnTo>
                <a:lnTo>
                  <a:pt x="803902" y="681920"/>
                </a:lnTo>
                <a:lnTo>
                  <a:pt x="805492" y="684764"/>
                </a:lnTo>
                <a:lnTo>
                  <a:pt x="806764" y="687292"/>
                </a:lnTo>
                <a:lnTo>
                  <a:pt x="808036" y="690769"/>
                </a:lnTo>
                <a:lnTo>
                  <a:pt x="808990" y="693929"/>
                </a:lnTo>
                <a:lnTo>
                  <a:pt x="809626" y="697405"/>
                </a:lnTo>
                <a:lnTo>
                  <a:pt x="809626" y="700566"/>
                </a:lnTo>
                <a:lnTo>
                  <a:pt x="809626" y="704358"/>
                </a:lnTo>
                <a:lnTo>
                  <a:pt x="808990" y="707834"/>
                </a:lnTo>
                <a:lnTo>
                  <a:pt x="808036" y="710995"/>
                </a:lnTo>
                <a:lnTo>
                  <a:pt x="806764" y="714155"/>
                </a:lnTo>
                <a:lnTo>
                  <a:pt x="805492" y="716999"/>
                </a:lnTo>
                <a:lnTo>
                  <a:pt x="803902" y="720160"/>
                </a:lnTo>
                <a:lnTo>
                  <a:pt x="801677" y="722688"/>
                </a:lnTo>
                <a:lnTo>
                  <a:pt x="799451" y="724900"/>
                </a:lnTo>
                <a:lnTo>
                  <a:pt x="797225" y="727112"/>
                </a:lnTo>
                <a:lnTo>
                  <a:pt x="794363" y="729009"/>
                </a:lnTo>
                <a:lnTo>
                  <a:pt x="791819" y="730905"/>
                </a:lnTo>
                <a:lnTo>
                  <a:pt x="788640" y="732169"/>
                </a:lnTo>
                <a:lnTo>
                  <a:pt x="785460" y="733433"/>
                </a:lnTo>
                <a:lnTo>
                  <a:pt x="781962" y="734381"/>
                </a:lnTo>
                <a:lnTo>
                  <a:pt x="778783" y="734697"/>
                </a:lnTo>
                <a:lnTo>
                  <a:pt x="775285" y="735013"/>
                </a:lnTo>
                <a:lnTo>
                  <a:pt x="629654" y="735013"/>
                </a:lnTo>
                <a:lnTo>
                  <a:pt x="626156" y="734697"/>
                </a:lnTo>
                <a:lnTo>
                  <a:pt x="622976" y="734381"/>
                </a:lnTo>
                <a:lnTo>
                  <a:pt x="619479" y="733433"/>
                </a:lnTo>
                <a:lnTo>
                  <a:pt x="616299" y="732169"/>
                </a:lnTo>
                <a:lnTo>
                  <a:pt x="613119" y="730905"/>
                </a:lnTo>
                <a:lnTo>
                  <a:pt x="610576" y="729009"/>
                </a:lnTo>
                <a:lnTo>
                  <a:pt x="607714" y="727112"/>
                </a:lnTo>
                <a:lnTo>
                  <a:pt x="605488" y="724900"/>
                </a:lnTo>
                <a:lnTo>
                  <a:pt x="603262" y="722688"/>
                </a:lnTo>
                <a:lnTo>
                  <a:pt x="601036" y="720160"/>
                </a:lnTo>
                <a:lnTo>
                  <a:pt x="599447" y="716999"/>
                </a:lnTo>
                <a:lnTo>
                  <a:pt x="598175" y="714155"/>
                </a:lnTo>
                <a:lnTo>
                  <a:pt x="596903" y="710995"/>
                </a:lnTo>
                <a:lnTo>
                  <a:pt x="596267" y="707834"/>
                </a:lnTo>
                <a:lnTo>
                  <a:pt x="595313" y="704358"/>
                </a:lnTo>
                <a:lnTo>
                  <a:pt x="595313" y="700566"/>
                </a:lnTo>
                <a:lnTo>
                  <a:pt x="595313" y="697405"/>
                </a:lnTo>
                <a:lnTo>
                  <a:pt x="596267" y="693929"/>
                </a:lnTo>
                <a:lnTo>
                  <a:pt x="596903" y="690769"/>
                </a:lnTo>
                <a:lnTo>
                  <a:pt x="598175" y="687292"/>
                </a:lnTo>
                <a:lnTo>
                  <a:pt x="599447" y="684764"/>
                </a:lnTo>
                <a:lnTo>
                  <a:pt x="601036" y="681920"/>
                </a:lnTo>
                <a:lnTo>
                  <a:pt x="603262" y="679076"/>
                </a:lnTo>
                <a:lnTo>
                  <a:pt x="605488" y="676863"/>
                </a:lnTo>
                <a:lnTo>
                  <a:pt x="607714" y="674335"/>
                </a:lnTo>
                <a:lnTo>
                  <a:pt x="610576" y="672755"/>
                </a:lnTo>
                <a:lnTo>
                  <a:pt x="613119" y="670859"/>
                </a:lnTo>
                <a:lnTo>
                  <a:pt x="616299" y="669595"/>
                </a:lnTo>
                <a:lnTo>
                  <a:pt x="619479" y="668330"/>
                </a:lnTo>
                <a:lnTo>
                  <a:pt x="622976" y="667382"/>
                </a:lnTo>
                <a:lnTo>
                  <a:pt x="626156" y="667066"/>
                </a:lnTo>
                <a:lnTo>
                  <a:pt x="629654" y="666750"/>
                </a:lnTo>
                <a:close/>
                <a:moveTo>
                  <a:pt x="1315880" y="528637"/>
                </a:moveTo>
                <a:lnTo>
                  <a:pt x="1321897" y="528954"/>
                </a:lnTo>
                <a:lnTo>
                  <a:pt x="1327598" y="529904"/>
                </a:lnTo>
                <a:lnTo>
                  <a:pt x="1333615" y="531805"/>
                </a:lnTo>
                <a:lnTo>
                  <a:pt x="1339316" y="534655"/>
                </a:lnTo>
                <a:lnTo>
                  <a:pt x="1345017" y="537823"/>
                </a:lnTo>
                <a:lnTo>
                  <a:pt x="1350084" y="541941"/>
                </a:lnTo>
                <a:lnTo>
                  <a:pt x="1354835" y="546375"/>
                </a:lnTo>
                <a:lnTo>
                  <a:pt x="1359586" y="551760"/>
                </a:lnTo>
                <a:lnTo>
                  <a:pt x="1364020" y="557778"/>
                </a:lnTo>
                <a:lnTo>
                  <a:pt x="1367503" y="564430"/>
                </a:lnTo>
                <a:lnTo>
                  <a:pt x="1370987" y="571398"/>
                </a:lnTo>
                <a:lnTo>
                  <a:pt x="1373837" y="579634"/>
                </a:lnTo>
                <a:lnTo>
                  <a:pt x="1375104" y="583751"/>
                </a:lnTo>
                <a:lnTo>
                  <a:pt x="1376371" y="588186"/>
                </a:lnTo>
                <a:lnTo>
                  <a:pt x="1377955" y="597055"/>
                </a:lnTo>
                <a:lnTo>
                  <a:pt x="1379222" y="606557"/>
                </a:lnTo>
                <a:lnTo>
                  <a:pt x="1379538" y="616377"/>
                </a:lnTo>
                <a:lnTo>
                  <a:pt x="1379222" y="627463"/>
                </a:lnTo>
                <a:lnTo>
                  <a:pt x="1378905" y="637915"/>
                </a:lnTo>
                <a:lnTo>
                  <a:pt x="1378588" y="647101"/>
                </a:lnTo>
                <a:lnTo>
                  <a:pt x="1377955" y="655970"/>
                </a:lnTo>
                <a:lnTo>
                  <a:pt x="1376054" y="673074"/>
                </a:lnTo>
                <a:lnTo>
                  <a:pt x="1373204" y="690179"/>
                </a:lnTo>
                <a:lnTo>
                  <a:pt x="1370037" y="706967"/>
                </a:lnTo>
                <a:lnTo>
                  <a:pt x="1366237" y="725021"/>
                </a:lnTo>
                <a:lnTo>
                  <a:pt x="1361803" y="745293"/>
                </a:lnTo>
                <a:lnTo>
                  <a:pt x="1357369" y="769366"/>
                </a:lnTo>
                <a:lnTo>
                  <a:pt x="1352301" y="797873"/>
                </a:lnTo>
                <a:lnTo>
                  <a:pt x="1346917" y="830815"/>
                </a:lnTo>
                <a:lnTo>
                  <a:pt x="1344384" y="849503"/>
                </a:lnTo>
                <a:lnTo>
                  <a:pt x="1341533" y="870092"/>
                </a:lnTo>
                <a:lnTo>
                  <a:pt x="1338683" y="892264"/>
                </a:lnTo>
                <a:lnTo>
                  <a:pt x="1335832" y="916654"/>
                </a:lnTo>
                <a:lnTo>
                  <a:pt x="1296561" y="916654"/>
                </a:lnTo>
                <a:lnTo>
                  <a:pt x="1293710" y="892264"/>
                </a:lnTo>
                <a:lnTo>
                  <a:pt x="1290860" y="870092"/>
                </a:lnTo>
                <a:lnTo>
                  <a:pt x="1288326" y="849820"/>
                </a:lnTo>
                <a:lnTo>
                  <a:pt x="1285792" y="831132"/>
                </a:lnTo>
                <a:lnTo>
                  <a:pt x="1280092" y="797873"/>
                </a:lnTo>
                <a:lnTo>
                  <a:pt x="1275341" y="769366"/>
                </a:lnTo>
                <a:lnTo>
                  <a:pt x="1270590" y="745293"/>
                </a:lnTo>
                <a:lnTo>
                  <a:pt x="1266473" y="725021"/>
                </a:lnTo>
                <a:lnTo>
                  <a:pt x="1262356" y="706967"/>
                </a:lnTo>
                <a:lnTo>
                  <a:pt x="1258872" y="690179"/>
                </a:lnTo>
                <a:lnTo>
                  <a:pt x="1256339" y="673074"/>
                </a:lnTo>
                <a:lnTo>
                  <a:pt x="1254438" y="655970"/>
                </a:lnTo>
                <a:lnTo>
                  <a:pt x="1253805" y="647101"/>
                </a:lnTo>
                <a:lnTo>
                  <a:pt x="1252855" y="637915"/>
                </a:lnTo>
                <a:lnTo>
                  <a:pt x="1252538" y="627463"/>
                </a:lnTo>
                <a:lnTo>
                  <a:pt x="1252538" y="616377"/>
                </a:lnTo>
                <a:lnTo>
                  <a:pt x="1252855" y="606557"/>
                </a:lnTo>
                <a:lnTo>
                  <a:pt x="1254122" y="597055"/>
                </a:lnTo>
                <a:lnTo>
                  <a:pt x="1255705" y="588186"/>
                </a:lnTo>
                <a:lnTo>
                  <a:pt x="1256972" y="583751"/>
                </a:lnTo>
                <a:lnTo>
                  <a:pt x="1258239" y="579634"/>
                </a:lnTo>
                <a:lnTo>
                  <a:pt x="1261406" y="571398"/>
                </a:lnTo>
                <a:lnTo>
                  <a:pt x="1264573" y="564430"/>
                </a:lnTo>
                <a:lnTo>
                  <a:pt x="1268374" y="557778"/>
                </a:lnTo>
                <a:lnTo>
                  <a:pt x="1272807" y="551760"/>
                </a:lnTo>
                <a:lnTo>
                  <a:pt x="1277241" y="546375"/>
                </a:lnTo>
                <a:lnTo>
                  <a:pt x="1281992" y="541941"/>
                </a:lnTo>
                <a:lnTo>
                  <a:pt x="1287376" y="537823"/>
                </a:lnTo>
                <a:lnTo>
                  <a:pt x="1293077" y="534655"/>
                </a:lnTo>
                <a:lnTo>
                  <a:pt x="1298778" y="531805"/>
                </a:lnTo>
                <a:lnTo>
                  <a:pt x="1304162" y="529904"/>
                </a:lnTo>
                <a:lnTo>
                  <a:pt x="1310179" y="528954"/>
                </a:lnTo>
                <a:lnTo>
                  <a:pt x="1315880" y="528637"/>
                </a:lnTo>
                <a:close/>
                <a:moveTo>
                  <a:pt x="1316038" y="427125"/>
                </a:moveTo>
                <a:lnTo>
                  <a:pt x="1306196" y="427443"/>
                </a:lnTo>
                <a:lnTo>
                  <a:pt x="1296353" y="427761"/>
                </a:lnTo>
                <a:lnTo>
                  <a:pt x="1283971" y="428715"/>
                </a:lnTo>
                <a:lnTo>
                  <a:pt x="1269048" y="430622"/>
                </a:lnTo>
                <a:lnTo>
                  <a:pt x="1252221" y="432529"/>
                </a:lnTo>
                <a:lnTo>
                  <a:pt x="1233806" y="435390"/>
                </a:lnTo>
                <a:lnTo>
                  <a:pt x="1224281" y="437615"/>
                </a:lnTo>
                <a:lnTo>
                  <a:pt x="1214121" y="439523"/>
                </a:lnTo>
                <a:lnTo>
                  <a:pt x="1204278" y="441748"/>
                </a:lnTo>
                <a:lnTo>
                  <a:pt x="1193483" y="444609"/>
                </a:lnTo>
                <a:lnTo>
                  <a:pt x="1183323" y="447470"/>
                </a:lnTo>
                <a:lnTo>
                  <a:pt x="1172528" y="450967"/>
                </a:lnTo>
                <a:lnTo>
                  <a:pt x="1161733" y="454463"/>
                </a:lnTo>
                <a:lnTo>
                  <a:pt x="1150938" y="458914"/>
                </a:lnTo>
                <a:lnTo>
                  <a:pt x="1140143" y="463364"/>
                </a:lnTo>
                <a:lnTo>
                  <a:pt x="1129348" y="467814"/>
                </a:lnTo>
                <a:lnTo>
                  <a:pt x="1118871" y="473218"/>
                </a:lnTo>
                <a:lnTo>
                  <a:pt x="1108393" y="478940"/>
                </a:lnTo>
                <a:lnTo>
                  <a:pt x="1097916" y="484980"/>
                </a:lnTo>
                <a:lnTo>
                  <a:pt x="1088073" y="491338"/>
                </a:lnTo>
                <a:lnTo>
                  <a:pt x="1078231" y="498331"/>
                </a:lnTo>
                <a:lnTo>
                  <a:pt x="1069023" y="505960"/>
                </a:lnTo>
                <a:lnTo>
                  <a:pt x="1059498" y="514225"/>
                </a:lnTo>
                <a:lnTo>
                  <a:pt x="1050926" y="522808"/>
                </a:lnTo>
                <a:lnTo>
                  <a:pt x="1043623" y="530755"/>
                </a:lnTo>
                <a:lnTo>
                  <a:pt x="1036638" y="539656"/>
                </a:lnTo>
                <a:lnTo>
                  <a:pt x="1029971" y="548557"/>
                </a:lnTo>
                <a:lnTo>
                  <a:pt x="1023938" y="557775"/>
                </a:lnTo>
                <a:lnTo>
                  <a:pt x="1018541" y="567312"/>
                </a:lnTo>
                <a:lnTo>
                  <a:pt x="1013461" y="577166"/>
                </a:lnTo>
                <a:lnTo>
                  <a:pt x="1009333" y="587656"/>
                </a:lnTo>
                <a:lnTo>
                  <a:pt x="1005206" y="598464"/>
                </a:lnTo>
                <a:lnTo>
                  <a:pt x="1001713" y="608954"/>
                </a:lnTo>
                <a:lnTo>
                  <a:pt x="998856" y="620398"/>
                </a:lnTo>
                <a:lnTo>
                  <a:pt x="996633" y="632160"/>
                </a:lnTo>
                <a:lnTo>
                  <a:pt x="994728" y="643922"/>
                </a:lnTo>
                <a:lnTo>
                  <a:pt x="993458" y="656319"/>
                </a:lnTo>
                <a:lnTo>
                  <a:pt x="992506" y="668716"/>
                </a:lnTo>
                <a:lnTo>
                  <a:pt x="992506" y="681750"/>
                </a:lnTo>
                <a:lnTo>
                  <a:pt x="992506" y="694783"/>
                </a:lnTo>
                <a:lnTo>
                  <a:pt x="993141" y="707498"/>
                </a:lnTo>
                <a:lnTo>
                  <a:pt x="994093" y="719260"/>
                </a:lnTo>
                <a:lnTo>
                  <a:pt x="994728" y="730704"/>
                </a:lnTo>
                <a:lnTo>
                  <a:pt x="996316" y="741829"/>
                </a:lnTo>
                <a:lnTo>
                  <a:pt x="997586" y="752002"/>
                </a:lnTo>
                <a:lnTo>
                  <a:pt x="998856" y="762174"/>
                </a:lnTo>
                <a:lnTo>
                  <a:pt x="1000443" y="771393"/>
                </a:lnTo>
                <a:lnTo>
                  <a:pt x="1002031" y="780611"/>
                </a:lnTo>
                <a:lnTo>
                  <a:pt x="1003936" y="789194"/>
                </a:lnTo>
                <a:lnTo>
                  <a:pt x="1005841" y="797777"/>
                </a:lnTo>
                <a:lnTo>
                  <a:pt x="1008063" y="805724"/>
                </a:lnTo>
                <a:lnTo>
                  <a:pt x="1010603" y="813035"/>
                </a:lnTo>
                <a:lnTo>
                  <a:pt x="1012826" y="820347"/>
                </a:lnTo>
                <a:lnTo>
                  <a:pt x="1015683" y="827022"/>
                </a:lnTo>
                <a:lnTo>
                  <a:pt x="1018223" y="833698"/>
                </a:lnTo>
                <a:lnTo>
                  <a:pt x="1020763" y="840055"/>
                </a:lnTo>
                <a:lnTo>
                  <a:pt x="1023621" y="846095"/>
                </a:lnTo>
                <a:lnTo>
                  <a:pt x="1026478" y="851817"/>
                </a:lnTo>
                <a:lnTo>
                  <a:pt x="1032828" y="862943"/>
                </a:lnTo>
                <a:lnTo>
                  <a:pt x="1039496" y="872797"/>
                </a:lnTo>
                <a:lnTo>
                  <a:pt x="1046481" y="882652"/>
                </a:lnTo>
                <a:lnTo>
                  <a:pt x="1053466" y="891552"/>
                </a:lnTo>
                <a:lnTo>
                  <a:pt x="1061086" y="900135"/>
                </a:lnTo>
                <a:lnTo>
                  <a:pt x="1076643" y="917301"/>
                </a:lnTo>
                <a:lnTo>
                  <a:pt x="1091883" y="934467"/>
                </a:lnTo>
                <a:lnTo>
                  <a:pt x="1099821" y="943367"/>
                </a:lnTo>
                <a:lnTo>
                  <a:pt x="1107441" y="952904"/>
                </a:lnTo>
                <a:lnTo>
                  <a:pt x="1115061" y="962758"/>
                </a:lnTo>
                <a:lnTo>
                  <a:pt x="1122681" y="973566"/>
                </a:lnTo>
                <a:lnTo>
                  <a:pt x="1129983" y="985010"/>
                </a:lnTo>
                <a:lnTo>
                  <a:pt x="1136968" y="996772"/>
                </a:lnTo>
                <a:lnTo>
                  <a:pt x="1143953" y="1009805"/>
                </a:lnTo>
                <a:lnTo>
                  <a:pt x="1150938" y="1024427"/>
                </a:lnTo>
                <a:lnTo>
                  <a:pt x="1153796" y="1031739"/>
                </a:lnTo>
                <a:lnTo>
                  <a:pt x="1157288" y="1039686"/>
                </a:lnTo>
                <a:lnTo>
                  <a:pt x="1160146" y="1047633"/>
                </a:lnTo>
                <a:lnTo>
                  <a:pt x="1162686" y="1056216"/>
                </a:lnTo>
                <a:lnTo>
                  <a:pt x="1165543" y="1064799"/>
                </a:lnTo>
                <a:lnTo>
                  <a:pt x="1168083" y="1074017"/>
                </a:lnTo>
                <a:lnTo>
                  <a:pt x="1170941" y="1083554"/>
                </a:lnTo>
                <a:lnTo>
                  <a:pt x="1173163" y="1093408"/>
                </a:lnTo>
                <a:lnTo>
                  <a:pt x="1175386" y="1103580"/>
                </a:lnTo>
                <a:lnTo>
                  <a:pt x="1177608" y="1114388"/>
                </a:lnTo>
                <a:lnTo>
                  <a:pt x="1179513" y="1125196"/>
                </a:lnTo>
                <a:lnTo>
                  <a:pt x="1181418" y="1136958"/>
                </a:lnTo>
                <a:lnTo>
                  <a:pt x="1181680" y="1141412"/>
                </a:lnTo>
                <a:lnTo>
                  <a:pt x="1456680" y="1141412"/>
                </a:lnTo>
                <a:lnTo>
                  <a:pt x="1456691" y="1136958"/>
                </a:lnTo>
                <a:lnTo>
                  <a:pt x="1458596" y="1125196"/>
                </a:lnTo>
                <a:lnTo>
                  <a:pt x="1460818" y="1114388"/>
                </a:lnTo>
                <a:lnTo>
                  <a:pt x="1462723" y="1103580"/>
                </a:lnTo>
                <a:lnTo>
                  <a:pt x="1464946" y="1093408"/>
                </a:lnTo>
                <a:lnTo>
                  <a:pt x="1467486" y="1083554"/>
                </a:lnTo>
                <a:lnTo>
                  <a:pt x="1470026" y="1074017"/>
                </a:lnTo>
                <a:lnTo>
                  <a:pt x="1472883" y="1064799"/>
                </a:lnTo>
                <a:lnTo>
                  <a:pt x="1475423" y="1056216"/>
                </a:lnTo>
                <a:lnTo>
                  <a:pt x="1478281" y="1047633"/>
                </a:lnTo>
                <a:lnTo>
                  <a:pt x="1481456" y="1039686"/>
                </a:lnTo>
                <a:lnTo>
                  <a:pt x="1484313" y="1031739"/>
                </a:lnTo>
                <a:lnTo>
                  <a:pt x="1487806" y="1024427"/>
                </a:lnTo>
                <a:lnTo>
                  <a:pt x="1494156" y="1009805"/>
                </a:lnTo>
                <a:lnTo>
                  <a:pt x="1501141" y="996772"/>
                </a:lnTo>
                <a:lnTo>
                  <a:pt x="1508443" y="985010"/>
                </a:lnTo>
                <a:lnTo>
                  <a:pt x="1515746" y="973566"/>
                </a:lnTo>
                <a:lnTo>
                  <a:pt x="1523048" y="962758"/>
                </a:lnTo>
                <a:lnTo>
                  <a:pt x="1530986" y="952904"/>
                </a:lnTo>
                <a:lnTo>
                  <a:pt x="1538606" y="943367"/>
                </a:lnTo>
                <a:lnTo>
                  <a:pt x="1546543" y="934467"/>
                </a:lnTo>
                <a:lnTo>
                  <a:pt x="1561466" y="917301"/>
                </a:lnTo>
                <a:lnTo>
                  <a:pt x="1577341" y="900135"/>
                </a:lnTo>
                <a:lnTo>
                  <a:pt x="1584643" y="891552"/>
                </a:lnTo>
                <a:lnTo>
                  <a:pt x="1591946" y="882652"/>
                </a:lnTo>
                <a:lnTo>
                  <a:pt x="1598613" y="872797"/>
                </a:lnTo>
                <a:lnTo>
                  <a:pt x="1605281" y="862943"/>
                </a:lnTo>
                <a:lnTo>
                  <a:pt x="1611631" y="851817"/>
                </a:lnTo>
                <a:lnTo>
                  <a:pt x="1614806" y="846095"/>
                </a:lnTo>
                <a:lnTo>
                  <a:pt x="1617346" y="840055"/>
                </a:lnTo>
                <a:lnTo>
                  <a:pt x="1620203" y="833698"/>
                </a:lnTo>
                <a:lnTo>
                  <a:pt x="1623061" y="827022"/>
                </a:lnTo>
                <a:lnTo>
                  <a:pt x="1625283" y="820347"/>
                </a:lnTo>
                <a:lnTo>
                  <a:pt x="1628141" y="813035"/>
                </a:lnTo>
                <a:lnTo>
                  <a:pt x="1630046" y="805724"/>
                </a:lnTo>
                <a:lnTo>
                  <a:pt x="1632268" y="797777"/>
                </a:lnTo>
                <a:lnTo>
                  <a:pt x="1634491" y="789194"/>
                </a:lnTo>
                <a:lnTo>
                  <a:pt x="1636396" y="780611"/>
                </a:lnTo>
                <a:lnTo>
                  <a:pt x="1637983" y="771393"/>
                </a:lnTo>
                <a:lnTo>
                  <a:pt x="1639571" y="762174"/>
                </a:lnTo>
                <a:lnTo>
                  <a:pt x="1641158" y="752002"/>
                </a:lnTo>
                <a:lnTo>
                  <a:pt x="1642428" y="741829"/>
                </a:lnTo>
                <a:lnTo>
                  <a:pt x="1643381" y="730704"/>
                </a:lnTo>
                <a:lnTo>
                  <a:pt x="1644333" y="719260"/>
                </a:lnTo>
                <a:lnTo>
                  <a:pt x="1644968" y="707498"/>
                </a:lnTo>
                <a:lnTo>
                  <a:pt x="1645603" y="694783"/>
                </a:lnTo>
                <a:lnTo>
                  <a:pt x="1645921" y="681750"/>
                </a:lnTo>
                <a:lnTo>
                  <a:pt x="1645603" y="668716"/>
                </a:lnTo>
                <a:lnTo>
                  <a:pt x="1644968" y="656319"/>
                </a:lnTo>
                <a:lnTo>
                  <a:pt x="1643698" y="643922"/>
                </a:lnTo>
                <a:lnTo>
                  <a:pt x="1641793" y="632160"/>
                </a:lnTo>
                <a:lnTo>
                  <a:pt x="1639253" y="620398"/>
                </a:lnTo>
                <a:lnTo>
                  <a:pt x="1636396" y="608954"/>
                </a:lnTo>
                <a:lnTo>
                  <a:pt x="1632903" y="598464"/>
                </a:lnTo>
                <a:lnTo>
                  <a:pt x="1629411" y="587656"/>
                </a:lnTo>
                <a:lnTo>
                  <a:pt x="1624648" y="577166"/>
                </a:lnTo>
                <a:lnTo>
                  <a:pt x="1619568" y="567312"/>
                </a:lnTo>
                <a:lnTo>
                  <a:pt x="1614488" y="557775"/>
                </a:lnTo>
                <a:lnTo>
                  <a:pt x="1608456" y="548557"/>
                </a:lnTo>
                <a:lnTo>
                  <a:pt x="1602106" y="539656"/>
                </a:lnTo>
                <a:lnTo>
                  <a:pt x="1595121" y="530755"/>
                </a:lnTo>
                <a:lnTo>
                  <a:pt x="1587183" y="522808"/>
                </a:lnTo>
                <a:lnTo>
                  <a:pt x="1578611" y="514225"/>
                </a:lnTo>
                <a:lnTo>
                  <a:pt x="1569721" y="505960"/>
                </a:lnTo>
                <a:lnTo>
                  <a:pt x="1559878" y="498331"/>
                </a:lnTo>
                <a:lnTo>
                  <a:pt x="1550353" y="491338"/>
                </a:lnTo>
                <a:lnTo>
                  <a:pt x="1540193" y="484980"/>
                </a:lnTo>
                <a:lnTo>
                  <a:pt x="1529716" y="478622"/>
                </a:lnTo>
                <a:lnTo>
                  <a:pt x="1519556" y="473218"/>
                </a:lnTo>
                <a:lnTo>
                  <a:pt x="1508761" y="467814"/>
                </a:lnTo>
                <a:lnTo>
                  <a:pt x="1497966" y="463046"/>
                </a:lnTo>
                <a:lnTo>
                  <a:pt x="1487488" y="458596"/>
                </a:lnTo>
                <a:lnTo>
                  <a:pt x="1476376" y="454463"/>
                </a:lnTo>
                <a:lnTo>
                  <a:pt x="1465581" y="450967"/>
                </a:lnTo>
                <a:lnTo>
                  <a:pt x="1455103" y="447470"/>
                </a:lnTo>
                <a:lnTo>
                  <a:pt x="1444308" y="444609"/>
                </a:lnTo>
                <a:lnTo>
                  <a:pt x="1434148" y="441748"/>
                </a:lnTo>
                <a:lnTo>
                  <a:pt x="1423988" y="439523"/>
                </a:lnTo>
                <a:lnTo>
                  <a:pt x="1413828" y="437615"/>
                </a:lnTo>
                <a:lnTo>
                  <a:pt x="1404303" y="435390"/>
                </a:lnTo>
                <a:lnTo>
                  <a:pt x="1385888" y="432529"/>
                </a:lnTo>
                <a:lnTo>
                  <a:pt x="1369061" y="430304"/>
                </a:lnTo>
                <a:lnTo>
                  <a:pt x="1354456" y="428715"/>
                </a:lnTo>
                <a:lnTo>
                  <a:pt x="1342073" y="427761"/>
                </a:lnTo>
                <a:lnTo>
                  <a:pt x="1332866" y="427443"/>
                </a:lnTo>
                <a:lnTo>
                  <a:pt x="1323023" y="427125"/>
                </a:lnTo>
                <a:lnTo>
                  <a:pt x="1316038" y="427125"/>
                </a:lnTo>
                <a:close/>
                <a:moveTo>
                  <a:pt x="1309371" y="354012"/>
                </a:moveTo>
                <a:lnTo>
                  <a:pt x="1315403" y="354012"/>
                </a:lnTo>
                <a:lnTo>
                  <a:pt x="1322071" y="354012"/>
                </a:lnTo>
                <a:lnTo>
                  <a:pt x="1328103" y="354012"/>
                </a:lnTo>
                <a:lnTo>
                  <a:pt x="1337628" y="354330"/>
                </a:lnTo>
                <a:lnTo>
                  <a:pt x="1350011" y="354966"/>
                </a:lnTo>
                <a:lnTo>
                  <a:pt x="1365568" y="356237"/>
                </a:lnTo>
                <a:lnTo>
                  <a:pt x="1383666" y="358145"/>
                </a:lnTo>
                <a:lnTo>
                  <a:pt x="1403351" y="361006"/>
                </a:lnTo>
                <a:lnTo>
                  <a:pt x="1413828" y="362913"/>
                </a:lnTo>
                <a:lnTo>
                  <a:pt x="1424941" y="364820"/>
                </a:lnTo>
                <a:lnTo>
                  <a:pt x="1436371" y="367363"/>
                </a:lnTo>
                <a:lnTo>
                  <a:pt x="1448118" y="369906"/>
                </a:lnTo>
                <a:lnTo>
                  <a:pt x="1460183" y="373085"/>
                </a:lnTo>
                <a:lnTo>
                  <a:pt x="1471931" y="376264"/>
                </a:lnTo>
                <a:lnTo>
                  <a:pt x="1484313" y="380079"/>
                </a:lnTo>
                <a:lnTo>
                  <a:pt x="1497013" y="383893"/>
                </a:lnTo>
                <a:lnTo>
                  <a:pt x="1509396" y="388661"/>
                </a:lnTo>
                <a:lnTo>
                  <a:pt x="1522096" y="393748"/>
                </a:lnTo>
                <a:lnTo>
                  <a:pt x="1534478" y="399152"/>
                </a:lnTo>
                <a:lnTo>
                  <a:pt x="1547178" y="405191"/>
                </a:lnTo>
                <a:lnTo>
                  <a:pt x="1559561" y="411549"/>
                </a:lnTo>
                <a:lnTo>
                  <a:pt x="1571943" y="418542"/>
                </a:lnTo>
                <a:lnTo>
                  <a:pt x="1584008" y="425854"/>
                </a:lnTo>
                <a:lnTo>
                  <a:pt x="1595756" y="433801"/>
                </a:lnTo>
                <a:lnTo>
                  <a:pt x="1607186" y="442384"/>
                </a:lnTo>
                <a:lnTo>
                  <a:pt x="1618616" y="451602"/>
                </a:lnTo>
                <a:lnTo>
                  <a:pt x="1629728" y="461139"/>
                </a:lnTo>
                <a:lnTo>
                  <a:pt x="1640206" y="471629"/>
                </a:lnTo>
                <a:lnTo>
                  <a:pt x="1650366" y="483073"/>
                </a:lnTo>
                <a:lnTo>
                  <a:pt x="1659891" y="494199"/>
                </a:lnTo>
                <a:lnTo>
                  <a:pt x="1668463" y="506278"/>
                </a:lnTo>
                <a:lnTo>
                  <a:pt x="1672591" y="512318"/>
                </a:lnTo>
                <a:lnTo>
                  <a:pt x="1676401" y="518676"/>
                </a:lnTo>
                <a:lnTo>
                  <a:pt x="1680211" y="525033"/>
                </a:lnTo>
                <a:lnTo>
                  <a:pt x="1683703" y="531391"/>
                </a:lnTo>
                <a:lnTo>
                  <a:pt x="1690371" y="544424"/>
                </a:lnTo>
                <a:lnTo>
                  <a:pt x="1696403" y="558093"/>
                </a:lnTo>
                <a:lnTo>
                  <a:pt x="1701801" y="572398"/>
                </a:lnTo>
                <a:lnTo>
                  <a:pt x="1706563" y="586703"/>
                </a:lnTo>
                <a:lnTo>
                  <a:pt x="1710056" y="601325"/>
                </a:lnTo>
                <a:lnTo>
                  <a:pt x="1713548" y="616266"/>
                </a:lnTo>
                <a:lnTo>
                  <a:pt x="1715771" y="631842"/>
                </a:lnTo>
                <a:lnTo>
                  <a:pt x="1717993" y="647736"/>
                </a:lnTo>
                <a:lnTo>
                  <a:pt x="1718946" y="663948"/>
                </a:lnTo>
                <a:lnTo>
                  <a:pt x="1719263" y="680478"/>
                </a:lnTo>
                <a:lnTo>
                  <a:pt x="1718946" y="697644"/>
                </a:lnTo>
                <a:lnTo>
                  <a:pt x="1718311" y="712584"/>
                </a:lnTo>
                <a:lnTo>
                  <a:pt x="1717041" y="727207"/>
                </a:lnTo>
                <a:lnTo>
                  <a:pt x="1716088" y="740876"/>
                </a:lnTo>
                <a:lnTo>
                  <a:pt x="1714501" y="753909"/>
                </a:lnTo>
                <a:lnTo>
                  <a:pt x="1712913" y="766624"/>
                </a:lnTo>
                <a:lnTo>
                  <a:pt x="1711326" y="778704"/>
                </a:lnTo>
                <a:lnTo>
                  <a:pt x="1709103" y="790148"/>
                </a:lnTo>
                <a:lnTo>
                  <a:pt x="1706881" y="801274"/>
                </a:lnTo>
                <a:lnTo>
                  <a:pt x="1704658" y="812082"/>
                </a:lnTo>
                <a:lnTo>
                  <a:pt x="1701801" y="821936"/>
                </a:lnTo>
                <a:lnTo>
                  <a:pt x="1698943" y="831790"/>
                </a:lnTo>
                <a:lnTo>
                  <a:pt x="1696086" y="841009"/>
                </a:lnTo>
                <a:lnTo>
                  <a:pt x="1692911" y="849910"/>
                </a:lnTo>
                <a:lnTo>
                  <a:pt x="1689736" y="858175"/>
                </a:lnTo>
                <a:lnTo>
                  <a:pt x="1686243" y="866122"/>
                </a:lnTo>
                <a:lnTo>
                  <a:pt x="1682751" y="874069"/>
                </a:lnTo>
                <a:lnTo>
                  <a:pt x="1679258" y="881698"/>
                </a:lnTo>
                <a:lnTo>
                  <a:pt x="1675448" y="888691"/>
                </a:lnTo>
                <a:lnTo>
                  <a:pt x="1671321" y="895367"/>
                </a:lnTo>
                <a:lnTo>
                  <a:pt x="1667828" y="902042"/>
                </a:lnTo>
                <a:lnTo>
                  <a:pt x="1659573" y="914440"/>
                </a:lnTo>
                <a:lnTo>
                  <a:pt x="1651001" y="925884"/>
                </a:lnTo>
                <a:lnTo>
                  <a:pt x="1642428" y="936692"/>
                </a:lnTo>
                <a:lnTo>
                  <a:pt x="1633856" y="947182"/>
                </a:lnTo>
                <a:lnTo>
                  <a:pt x="1624648" y="957036"/>
                </a:lnTo>
                <a:lnTo>
                  <a:pt x="1615758" y="966891"/>
                </a:lnTo>
                <a:lnTo>
                  <a:pt x="1602423" y="981831"/>
                </a:lnTo>
                <a:lnTo>
                  <a:pt x="1595756" y="989460"/>
                </a:lnTo>
                <a:lnTo>
                  <a:pt x="1589406" y="997407"/>
                </a:lnTo>
                <a:lnTo>
                  <a:pt x="1583056" y="1005672"/>
                </a:lnTo>
                <a:lnTo>
                  <a:pt x="1576706" y="1014255"/>
                </a:lnTo>
                <a:lnTo>
                  <a:pt x="1570991" y="1023474"/>
                </a:lnTo>
                <a:lnTo>
                  <a:pt x="1564958" y="1033010"/>
                </a:lnTo>
                <a:lnTo>
                  <a:pt x="1559561" y="1043818"/>
                </a:lnTo>
                <a:lnTo>
                  <a:pt x="1554163" y="1054626"/>
                </a:lnTo>
                <a:lnTo>
                  <a:pt x="1549083" y="1067024"/>
                </a:lnTo>
                <a:lnTo>
                  <a:pt x="1544638" y="1080057"/>
                </a:lnTo>
                <a:lnTo>
                  <a:pt x="1540193" y="1094680"/>
                </a:lnTo>
                <a:lnTo>
                  <a:pt x="1536383" y="1110256"/>
                </a:lnTo>
                <a:lnTo>
                  <a:pt x="1532891" y="1127104"/>
                </a:lnTo>
                <a:lnTo>
                  <a:pt x="1529716" y="1144905"/>
                </a:lnTo>
                <a:lnTo>
                  <a:pt x="1529716" y="1286999"/>
                </a:lnTo>
                <a:lnTo>
                  <a:pt x="1526858" y="1293992"/>
                </a:lnTo>
                <a:lnTo>
                  <a:pt x="1525906" y="1296535"/>
                </a:lnTo>
                <a:lnTo>
                  <a:pt x="1523366" y="1300986"/>
                </a:lnTo>
                <a:lnTo>
                  <a:pt x="1520508" y="1306072"/>
                </a:lnTo>
                <a:lnTo>
                  <a:pt x="1516063" y="1312747"/>
                </a:lnTo>
                <a:lnTo>
                  <a:pt x="1510348" y="1320694"/>
                </a:lnTo>
                <a:lnTo>
                  <a:pt x="1503046" y="1328641"/>
                </a:lnTo>
                <a:lnTo>
                  <a:pt x="1499236" y="1333410"/>
                </a:lnTo>
                <a:lnTo>
                  <a:pt x="1494473" y="1337542"/>
                </a:lnTo>
                <a:lnTo>
                  <a:pt x="1489393" y="1342310"/>
                </a:lnTo>
                <a:lnTo>
                  <a:pt x="1483996" y="1346761"/>
                </a:lnTo>
                <a:lnTo>
                  <a:pt x="1478281" y="1351211"/>
                </a:lnTo>
                <a:lnTo>
                  <a:pt x="1471931" y="1355979"/>
                </a:lnTo>
                <a:lnTo>
                  <a:pt x="1465263" y="1360748"/>
                </a:lnTo>
                <a:lnTo>
                  <a:pt x="1457961" y="1365516"/>
                </a:lnTo>
                <a:lnTo>
                  <a:pt x="1450341" y="1369648"/>
                </a:lnTo>
                <a:lnTo>
                  <a:pt x="1442086" y="1374417"/>
                </a:lnTo>
                <a:lnTo>
                  <a:pt x="1432878" y="1378867"/>
                </a:lnTo>
                <a:lnTo>
                  <a:pt x="1423671" y="1382682"/>
                </a:lnTo>
                <a:lnTo>
                  <a:pt x="1413511" y="1386814"/>
                </a:lnTo>
                <a:lnTo>
                  <a:pt x="1403351" y="1390311"/>
                </a:lnTo>
                <a:lnTo>
                  <a:pt x="1392238" y="1394125"/>
                </a:lnTo>
                <a:lnTo>
                  <a:pt x="1380173" y="1397622"/>
                </a:lnTo>
                <a:lnTo>
                  <a:pt x="1367791" y="1400483"/>
                </a:lnTo>
                <a:lnTo>
                  <a:pt x="1354773" y="1403662"/>
                </a:lnTo>
                <a:lnTo>
                  <a:pt x="1341121" y="1405887"/>
                </a:lnTo>
                <a:lnTo>
                  <a:pt x="1326833" y="1407794"/>
                </a:lnTo>
                <a:lnTo>
                  <a:pt x="1324611" y="1408112"/>
                </a:lnTo>
                <a:lnTo>
                  <a:pt x="1311276" y="1407794"/>
                </a:lnTo>
                <a:lnTo>
                  <a:pt x="1296988" y="1405887"/>
                </a:lnTo>
                <a:lnTo>
                  <a:pt x="1283336" y="1403662"/>
                </a:lnTo>
                <a:lnTo>
                  <a:pt x="1270318" y="1400483"/>
                </a:lnTo>
                <a:lnTo>
                  <a:pt x="1257936" y="1397622"/>
                </a:lnTo>
                <a:lnTo>
                  <a:pt x="1246188" y="1394125"/>
                </a:lnTo>
                <a:lnTo>
                  <a:pt x="1235076" y="1390311"/>
                </a:lnTo>
                <a:lnTo>
                  <a:pt x="1224598" y="1386814"/>
                </a:lnTo>
                <a:lnTo>
                  <a:pt x="1214438" y="1382682"/>
                </a:lnTo>
                <a:lnTo>
                  <a:pt x="1205231" y="1378867"/>
                </a:lnTo>
                <a:lnTo>
                  <a:pt x="1196658" y="1374417"/>
                </a:lnTo>
                <a:lnTo>
                  <a:pt x="1192940" y="1372348"/>
                </a:lnTo>
                <a:lnTo>
                  <a:pt x="1177471" y="1376937"/>
                </a:lnTo>
                <a:lnTo>
                  <a:pt x="1156831" y="1382967"/>
                </a:lnTo>
                <a:lnTo>
                  <a:pt x="1135872" y="1388679"/>
                </a:lnTo>
                <a:lnTo>
                  <a:pt x="1094591" y="1399787"/>
                </a:lnTo>
                <a:lnTo>
                  <a:pt x="1054580" y="1409625"/>
                </a:lnTo>
                <a:lnTo>
                  <a:pt x="1017744" y="1419462"/>
                </a:lnTo>
                <a:lnTo>
                  <a:pt x="985672" y="1428031"/>
                </a:lnTo>
                <a:lnTo>
                  <a:pt x="971700" y="1432157"/>
                </a:lnTo>
                <a:lnTo>
                  <a:pt x="959633" y="1436282"/>
                </a:lnTo>
                <a:lnTo>
                  <a:pt x="949471" y="1439773"/>
                </a:lnTo>
                <a:lnTo>
                  <a:pt x="941215" y="1443581"/>
                </a:lnTo>
                <a:lnTo>
                  <a:pt x="938357" y="1445168"/>
                </a:lnTo>
                <a:lnTo>
                  <a:pt x="935499" y="1446755"/>
                </a:lnTo>
                <a:lnTo>
                  <a:pt x="933594" y="1448024"/>
                </a:lnTo>
                <a:lnTo>
                  <a:pt x="932324" y="1449928"/>
                </a:lnTo>
                <a:lnTo>
                  <a:pt x="932006" y="1451198"/>
                </a:lnTo>
                <a:lnTo>
                  <a:pt x="932006" y="1452784"/>
                </a:lnTo>
                <a:lnTo>
                  <a:pt x="932641" y="1454054"/>
                </a:lnTo>
                <a:lnTo>
                  <a:pt x="934229" y="1455641"/>
                </a:lnTo>
                <a:lnTo>
                  <a:pt x="938675" y="1457862"/>
                </a:lnTo>
                <a:lnTo>
                  <a:pt x="944390" y="1460401"/>
                </a:lnTo>
                <a:lnTo>
                  <a:pt x="950741" y="1462940"/>
                </a:lnTo>
                <a:lnTo>
                  <a:pt x="958363" y="1465161"/>
                </a:lnTo>
                <a:lnTo>
                  <a:pt x="966619" y="1467065"/>
                </a:lnTo>
                <a:lnTo>
                  <a:pt x="976145" y="1469604"/>
                </a:lnTo>
                <a:lnTo>
                  <a:pt x="985672" y="1471508"/>
                </a:lnTo>
                <a:lnTo>
                  <a:pt x="996468" y="1473412"/>
                </a:lnTo>
                <a:lnTo>
                  <a:pt x="1019014" y="1477538"/>
                </a:lnTo>
                <a:lnTo>
                  <a:pt x="1043783" y="1481029"/>
                </a:lnTo>
                <a:lnTo>
                  <a:pt x="1069505" y="1484202"/>
                </a:lnTo>
                <a:lnTo>
                  <a:pt x="1095861" y="1486741"/>
                </a:lnTo>
                <a:lnTo>
                  <a:pt x="1122218" y="1489597"/>
                </a:lnTo>
                <a:lnTo>
                  <a:pt x="1147939" y="1491819"/>
                </a:lnTo>
                <a:lnTo>
                  <a:pt x="1172708" y="1493723"/>
                </a:lnTo>
                <a:lnTo>
                  <a:pt x="1195889" y="1495309"/>
                </a:lnTo>
                <a:lnTo>
                  <a:pt x="1233995" y="1497214"/>
                </a:lnTo>
                <a:lnTo>
                  <a:pt x="1247967" y="1497848"/>
                </a:lnTo>
                <a:lnTo>
                  <a:pt x="1257811" y="1497848"/>
                </a:lnTo>
                <a:lnTo>
                  <a:pt x="1260034" y="1497848"/>
                </a:lnTo>
                <a:lnTo>
                  <a:pt x="1262574" y="1497531"/>
                </a:lnTo>
                <a:lnTo>
                  <a:pt x="1268925" y="1495944"/>
                </a:lnTo>
                <a:lnTo>
                  <a:pt x="1276864" y="1493723"/>
                </a:lnTo>
                <a:lnTo>
                  <a:pt x="1286391" y="1490549"/>
                </a:lnTo>
                <a:lnTo>
                  <a:pt x="1297187" y="1486106"/>
                </a:lnTo>
                <a:lnTo>
                  <a:pt x="1309254" y="1481663"/>
                </a:lnTo>
                <a:lnTo>
                  <a:pt x="1337516" y="1470239"/>
                </a:lnTo>
                <a:lnTo>
                  <a:pt x="1369588" y="1456593"/>
                </a:lnTo>
                <a:lnTo>
                  <a:pt x="1404836" y="1440725"/>
                </a:lnTo>
                <a:lnTo>
                  <a:pt x="1483271" y="1406768"/>
                </a:lnTo>
                <a:lnTo>
                  <a:pt x="1524870" y="1388679"/>
                </a:lnTo>
                <a:lnTo>
                  <a:pt x="1566786" y="1370908"/>
                </a:lnTo>
                <a:lnTo>
                  <a:pt x="1608703" y="1354088"/>
                </a:lnTo>
                <a:lnTo>
                  <a:pt x="1629343" y="1346154"/>
                </a:lnTo>
                <a:lnTo>
                  <a:pt x="1649666" y="1337903"/>
                </a:lnTo>
                <a:lnTo>
                  <a:pt x="1669672" y="1330604"/>
                </a:lnTo>
                <a:lnTo>
                  <a:pt x="1689043" y="1323622"/>
                </a:lnTo>
                <a:lnTo>
                  <a:pt x="1708095" y="1317275"/>
                </a:lnTo>
                <a:lnTo>
                  <a:pt x="1726513" y="1311246"/>
                </a:lnTo>
                <a:lnTo>
                  <a:pt x="1743978" y="1305851"/>
                </a:lnTo>
                <a:lnTo>
                  <a:pt x="1760491" y="1301725"/>
                </a:lnTo>
                <a:lnTo>
                  <a:pt x="1776368" y="1297599"/>
                </a:lnTo>
                <a:lnTo>
                  <a:pt x="1790976" y="1294743"/>
                </a:lnTo>
                <a:lnTo>
                  <a:pt x="1804630" y="1292204"/>
                </a:lnTo>
                <a:lnTo>
                  <a:pt x="1817650" y="1290618"/>
                </a:lnTo>
                <a:lnTo>
                  <a:pt x="1829717" y="1289031"/>
                </a:lnTo>
                <a:lnTo>
                  <a:pt x="1840831" y="1288396"/>
                </a:lnTo>
                <a:lnTo>
                  <a:pt x="1851310" y="1287762"/>
                </a:lnTo>
                <a:lnTo>
                  <a:pt x="1860836" y="1287127"/>
                </a:lnTo>
                <a:lnTo>
                  <a:pt x="1869728" y="1287762"/>
                </a:lnTo>
                <a:lnTo>
                  <a:pt x="1877984" y="1288396"/>
                </a:lnTo>
                <a:lnTo>
                  <a:pt x="1885605" y="1289348"/>
                </a:lnTo>
                <a:lnTo>
                  <a:pt x="1892274" y="1290618"/>
                </a:lnTo>
                <a:lnTo>
                  <a:pt x="1898307" y="1292204"/>
                </a:lnTo>
                <a:lnTo>
                  <a:pt x="1904023" y="1294426"/>
                </a:lnTo>
                <a:lnTo>
                  <a:pt x="1908469" y="1296647"/>
                </a:lnTo>
                <a:lnTo>
                  <a:pt x="1912914" y="1298869"/>
                </a:lnTo>
                <a:lnTo>
                  <a:pt x="1916725" y="1302042"/>
                </a:lnTo>
                <a:lnTo>
                  <a:pt x="1919901" y="1304899"/>
                </a:lnTo>
                <a:lnTo>
                  <a:pt x="1922441" y="1308389"/>
                </a:lnTo>
                <a:lnTo>
                  <a:pt x="1924664" y="1311880"/>
                </a:lnTo>
                <a:lnTo>
                  <a:pt x="1926252" y="1315688"/>
                </a:lnTo>
                <a:lnTo>
                  <a:pt x="1927522" y="1319497"/>
                </a:lnTo>
                <a:lnTo>
                  <a:pt x="1928157" y="1323622"/>
                </a:lnTo>
                <a:lnTo>
                  <a:pt x="1928474" y="1328065"/>
                </a:lnTo>
                <a:lnTo>
                  <a:pt x="1928474" y="1332825"/>
                </a:lnTo>
                <a:lnTo>
                  <a:pt x="1928157" y="1336951"/>
                </a:lnTo>
                <a:lnTo>
                  <a:pt x="1927522" y="1342029"/>
                </a:lnTo>
                <a:lnTo>
                  <a:pt x="1926252" y="1346789"/>
                </a:lnTo>
                <a:lnTo>
                  <a:pt x="1924981" y="1351549"/>
                </a:lnTo>
                <a:lnTo>
                  <a:pt x="1923711" y="1356627"/>
                </a:lnTo>
                <a:lnTo>
                  <a:pt x="1921488" y="1361704"/>
                </a:lnTo>
                <a:lnTo>
                  <a:pt x="1919583" y="1366782"/>
                </a:lnTo>
                <a:lnTo>
                  <a:pt x="1917728" y="1370490"/>
                </a:lnTo>
                <a:lnTo>
                  <a:pt x="1673225" y="1539875"/>
                </a:lnTo>
                <a:lnTo>
                  <a:pt x="1839536" y="1455101"/>
                </a:lnTo>
                <a:lnTo>
                  <a:pt x="1835829" y="1457509"/>
                </a:lnTo>
                <a:lnTo>
                  <a:pt x="1835750" y="1457545"/>
                </a:lnTo>
                <a:lnTo>
                  <a:pt x="1831940" y="1459449"/>
                </a:lnTo>
                <a:lnTo>
                  <a:pt x="1834797" y="1458179"/>
                </a:lnTo>
                <a:lnTo>
                  <a:pt x="1835829" y="1457509"/>
                </a:lnTo>
                <a:lnTo>
                  <a:pt x="1846229" y="1452784"/>
                </a:lnTo>
                <a:lnTo>
                  <a:pt x="1861789" y="1446437"/>
                </a:lnTo>
                <a:lnTo>
                  <a:pt x="1871633" y="1442629"/>
                </a:lnTo>
                <a:lnTo>
                  <a:pt x="1882112" y="1438821"/>
                </a:lnTo>
                <a:lnTo>
                  <a:pt x="1893226" y="1435013"/>
                </a:lnTo>
                <a:lnTo>
                  <a:pt x="1905293" y="1431204"/>
                </a:lnTo>
                <a:lnTo>
                  <a:pt x="1917995" y="1427714"/>
                </a:lnTo>
                <a:lnTo>
                  <a:pt x="1930697" y="1424857"/>
                </a:lnTo>
                <a:lnTo>
                  <a:pt x="1944034" y="1422001"/>
                </a:lnTo>
                <a:lnTo>
                  <a:pt x="1957054" y="1420097"/>
                </a:lnTo>
                <a:lnTo>
                  <a:pt x="1970391" y="1418828"/>
                </a:lnTo>
                <a:lnTo>
                  <a:pt x="1977059" y="1418510"/>
                </a:lnTo>
                <a:lnTo>
                  <a:pt x="1983410" y="1418193"/>
                </a:lnTo>
                <a:lnTo>
                  <a:pt x="1989761" y="1418510"/>
                </a:lnTo>
                <a:lnTo>
                  <a:pt x="1995795" y="1418828"/>
                </a:lnTo>
                <a:lnTo>
                  <a:pt x="2001828" y="1419780"/>
                </a:lnTo>
                <a:lnTo>
                  <a:pt x="2007862" y="1420732"/>
                </a:lnTo>
                <a:lnTo>
                  <a:pt x="2013577" y="1421684"/>
                </a:lnTo>
                <a:lnTo>
                  <a:pt x="2018658" y="1423588"/>
                </a:lnTo>
                <a:lnTo>
                  <a:pt x="2023739" y="1425175"/>
                </a:lnTo>
                <a:lnTo>
                  <a:pt x="2028820" y="1427079"/>
                </a:lnTo>
                <a:lnTo>
                  <a:pt x="2033265" y="1429618"/>
                </a:lnTo>
                <a:lnTo>
                  <a:pt x="2037394" y="1431839"/>
                </a:lnTo>
                <a:lnTo>
                  <a:pt x="2041839" y="1434378"/>
                </a:lnTo>
                <a:lnTo>
                  <a:pt x="2045650" y="1437234"/>
                </a:lnTo>
                <a:lnTo>
                  <a:pt x="2048825" y="1439773"/>
                </a:lnTo>
                <a:lnTo>
                  <a:pt x="2052001" y="1442946"/>
                </a:lnTo>
                <a:lnTo>
                  <a:pt x="2054859" y="1445803"/>
                </a:lnTo>
                <a:lnTo>
                  <a:pt x="2057082" y="1449294"/>
                </a:lnTo>
                <a:lnTo>
                  <a:pt x="2059305" y="1452467"/>
                </a:lnTo>
                <a:lnTo>
                  <a:pt x="2060892" y="1455958"/>
                </a:lnTo>
                <a:lnTo>
                  <a:pt x="2062162" y="1459131"/>
                </a:lnTo>
                <a:lnTo>
                  <a:pt x="2063115" y="1462622"/>
                </a:lnTo>
                <a:lnTo>
                  <a:pt x="2063433" y="1465796"/>
                </a:lnTo>
                <a:lnTo>
                  <a:pt x="2063750" y="1469287"/>
                </a:lnTo>
                <a:lnTo>
                  <a:pt x="2063433" y="1472778"/>
                </a:lnTo>
                <a:lnTo>
                  <a:pt x="2062480" y="1476268"/>
                </a:lnTo>
                <a:lnTo>
                  <a:pt x="2061210" y="1479442"/>
                </a:lnTo>
                <a:lnTo>
                  <a:pt x="2059622" y="1482933"/>
                </a:lnTo>
                <a:lnTo>
                  <a:pt x="2057082" y="1485789"/>
                </a:lnTo>
                <a:lnTo>
                  <a:pt x="2054541" y="1489280"/>
                </a:lnTo>
                <a:lnTo>
                  <a:pt x="2051048" y="1492136"/>
                </a:lnTo>
                <a:lnTo>
                  <a:pt x="2047555" y="1495309"/>
                </a:lnTo>
                <a:lnTo>
                  <a:pt x="2043110" y="1497848"/>
                </a:lnTo>
                <a:lnTo>
                  <a:pt x="2038029" y="1500704"/>
                </a:lnTo>
                <a:lnTo>
                  <a:pt x="2017071" y="1511494"/>
                </a:lnTo>
                <a:lnTo>
                  <a:pt x="1995795" y="1522919"/>
                </a:lnTo>
                <a:lnTo>
                  <a:pt x="1975154" y="1534344"/>
                </a:lnTo>
                <a:lnTo>
                  <a:pt x="1956101" y="1545451"/>
                </a:lnTo>
                <a:lnTo>
                  <a:pt x="1926252" y="1562271"/>
                </a:lnTo>
                <a:lnTo>
                  <a:pt x="1914502" y="1569252"/>
                </a:lnTo>
                <a:lnTo>
                  <a:pt x="1983410" y="1527997"/>
                </a:lnTo>
                <a:lnTo>
                  <a:pt x="1511215" y="1778704"/>
                </a:lnTo>
                <a:lnTo>
                  <a:pt x="1498196" y="1785369"/>
                </a:lnTo>
                <a:lnTo>
                  <a:pt x="1482953" y="1792985"/>
                </a:lnTo>
                <a:lnTo>
                  <a:pt x="1462948" y="1802823"/>
                </a:lnTo>
                <a:lnTo>
                  <a:pt x="1438814" y="1814248"/>
                </a:lnTo>
                <a:lnTo>
                  <a:pt x="1410870" y="1827259"/>
                </a:lnTo>
                <a:lnTo>
                  <a:pt x="1380385" y="1841223"/>
                </a:lnTo>
                <a:lnTo>
                  <a:pt x="1347678" y="1855186"/>
                </a:lnTo>
                <a:lnTo>
                  <a:pt x="1313382" y="1869150"/>
                </a:lnTo>
                <a:lnTo>
                  <a:pt x="1295917" y="1876131"/>
                </a:lnTo>
                <a:lnTo>
                  <a:pt x="1278769" y="1882796"/>
                </a:lnTo>
                <a:lnTo>
                  <a:pt x="1260987" y="1889143"/>
                </a:lnTo>
                <a:lnTo>
                  <a:pt x="1243204" y="1895172"/>
                </a:lnTo>
                <a:lnTo>
                  <a:pt x="1225739" y="1900885"/>
                </a:lnTo>
                <a:lnTo>
                  <a:pt x="1208909" y="1905962"/>
                </a:lnTo>
                <a:lnTo>
                  <a:pt x="1191761" y="1910723"/>
                </a:lnTo>
                <a:lnTo>
                  <a:pt x="1175248" y="1914848"/>
                </a:lnTo>
                <a:lnTo>
                  <a:pt x="1159371" y="1918656"/>
                </a:lnTo>
                <a:lnTo>
                  <a:pt x="1144129" y="1921513"/>
                </a:lnTo>
                <a:lnTo>
                  <a:pt x="1129204" y="1923417"/>
                </a:lnTo>
                <a:lnTo>
                  <a:pt x="1115232" y="1925004"/>
                </a:lnTo>
                <a:lnTo>
                  <a:pt x="1108563" y="1925321"/>
                </a:lnTo>
                <a:lnTo>
                  <a:pt x="1102212" y="1925638"/>
                </a:lnTo>
                <a:lnTo>
                  <a:pt x="1095861" y="1925638"/>
                </a:lnTo>
                <a:lnTo>
                  <a:pt x="1089828" y="1925321"/>
                </a:lnTo>
                <a:lnTo>
                  <a:pt x="1076808" y="1924051"/>
                </a:lnTo>
                <a:lnTo>
                  <a:pt x="1061884" y="1922465"/>
                </a:lnTo>
                <a:lnTo>
                  <a:pt x="1025683" y="1918656"/>
                </a:lnTo>
                <a:lnTo>
                  <a:pt x="983131" y="1912944"/>
                </a:lnTo>
                <a:lnTo>
                  <a:pt x="934546" y="1906280"/>
                </a:lnTo>
                <a:lnTo>
                  <a:pt x="824992" y="1890412"/>
                </a:lnTo>
                <a:lnTo>
                  <a:pt x="707181" y="1872958"/>
                </a:lnTo>
                <a:lnTo>
                  <a:pt x="589688" y="1856138"/>
                </a:lnTo>
                <a:lnTo>
                  <a:pt x="534117" y="1848522"/>
                </a:lnTo>
                <a:lnTo>
                  <a:pt x="482357" y="1841540"/>
                </a:lnTo>
                <a:lnTo>
                  <a:pt x="435677" y="1835828"/>
                </a:lnTo>
                <a:lnTo>
                  <a:pt x="394713" y="1831385"/>
                </a:lnTo>
                <a:lnTo>
                  <a:pt x="376613" y="1829798"/>
                </a:lnTo>
                <a:lnTo>
                  <a:pt x="361053" y="1828529"/>
                </a:lnTo>
                <a:lnTo>
                  <a:pt x="347399" y="1827577"/>
                </a:lnTo>
                <a:lnTo>
                  <a:pt x="335967" y="1827259"/>
                </a:lnTo>
                <a:lnTo>
                  <a:pt x="314056" y="1827577"/>
                </a:lnTo>
                <a:lnTo>
                  <a:pt x="289922" y="1827894"/>
                </a:lnTo>
                <a:lnTo>
                  <a:pt x="237209" y="1829481"/>
                </a:lnTo>
                <a:lnTo>
                  <a:pt x="181321" y="1831385"/>
                </a:lnTo>
                <a:lnTo>
                  <a:pt x="126702" y="1833606"/>
                </a:lnTo>
                <a:lnTo>
                  <a:pt x="37153" y="1837732"/>
                </a:lnTo>
                <a:lnTo>
                  <a:pt x="0" y="1839636"/>
                </a:lnTo>
                <a:lnTo>
                  <a:pt x="19053" y="1500704"/>
                </a:lnTo>
                <a:lnTo>
                  <a:pt x="28580" y="1501657"/>
                </a:lnTo>
                <a:lnTo>
                  <a:pt x="54301" y="1503878"/>
                </a:lnTo>
                <a:lnTo>
                  <a:pt x="72084" y="1505147"/>
                </a:lnTo>
                <a:lnTo>
                  <a:pt x="92089" y="1506099"/>
                </a:lnTo>
                <a:lnTo>
                  <a:pt x="114318" y="1507369"/>
                </a:lnTo>
                <a:lnTo>
                  <a:pt x="137499" y="1507686"/>
                </a:lnTo>
                <a:lnTo>
                  <a:pt x="161632" y="1507369"/>
                </a:lnTo>
                <a:lnTo>
                  <a:pt x="173699" y="1506734"/>
                </a:lnTo>
                <a:lnTo>
                  <a:pt x="186084" y="1505782"/>
                </a:lnTo>
                <a:lnTo>
                  <a:pt x="198151" y="1504830"/>
                </a:lnTo>
                <a:lnTo>
                  <a:pt x="210217" y="1503878"/>
                </a:lnTo>
                <a:lnTo>
                  <a:pt x="221649" y="1502291"/>
                </a:lnTo>
                <a:lnTo>
                  <a:pt x="233399" y="1500704"/>
                </a:lnTo>
                <a:lnTo>
                  <a:pt x="244513" y="1498483"/>
                </a:lnTo>
                <a:lnTo>
                  <a:pt x="255627" y="1496262"/>
                </a:lnTo>
                <a:lnTo>
                  <a:pt x="265471" y="1493088"/>
                </a:lnTo>
                <a:lnTo>
                  <a:pt x="275315" y="1490232"/>
                </a:lnTo>
                <a:lnTo>
                  <a:pt x="284524" y="1486424"/>
                </a:lnTo>
                <a:lnTo>
                  <a:pt x="292780" y="1482615"/>
                </a:lnTo>
                <a:lnTo>
                  <a:pt x="300719" y="1478172"/>
                </a:lnTo>
                <a:lnTo>
                  <a:pt x="304212" y="1475634"/>
                </a:lnTo>
                <a:lnTo>
                  <a:pt x="307705" y="1473095"/>
                </a:lnTo>
                <a:lnTo>
                  <a:pt x="321677" y="1462622"/>
                </a:lnTo>
                <a:lnTo>
                  <a:pt x="337872" y="1450880"/>
                </a:lnTo>
                <a:lnTo>
                  <a:pt x="355972" y="1438821"/>
                </a:lnTo>
                <a:lnTo>
                  <a:pt x="375978" y="1426127"/>
                </a:lnTo>
                <a:lnTo>
                  <a:pt x="396936" y="1413433"/>
                </a:lnTo>
                <a:lnTo>
                  <a:pt x="418847" y="1400421"/>
                </a:lnTo>
                <a:lnTo>
                  <a:pt x="441075" y="1387727"/>
                </a:lnTo>
                <a:lnTo>
                  <a:pt x="463621" y="1375351"/>
                </a:lnTo>
                <a:lnTo>
                  <a:pt x="485850" y="1363291"/>
                </a:lnTo>
                <a:lnTo>
                  <a:pt x="508078" y="1352184"/>
                </a:lnTo>
                <a:lnTo>
                  <a:pt x="529037" y="1341711"/>
                </a:lnTo>
                <a:lnTo>
                  <a:pt x="549042" y="1332191"/>
                </a:lnTo>
                <a:lnTo>
                  <a:pt x="567142" y="1323940"/>
                </a:lnTo>
                <a:lnTo>
                  <a:pt x="583972" y="1317275"/>
                </a:lnTo>
                <a:lnTo>
                  <a:pt x="597945" y="1311880"/>
                </a:lnTo>
                <a:lnTo>
                  <a:pt x="604296" y="1309976"/>
                </a:lnTo>
                <a:lnTo>
                  <a:pt x="609694" y="1308389"/>
                </a:lnTo>
                <a:lnTo>
                  <a:pt x="616680" y="1307120"/>
                </a:lnTo>
                <a:lnTo>
                  <a:pt x="626524" y="1304899"/>
                </a:lnTo>
                <a:lnTo>
                  <a:pt x="655103" y="1299821"/>
                </a:lnTo>
                <a:lnTo>
                  <a:pt x="693844" y="1293474"/>
                </a:lnTo>
                <a:lnTo>
                  <a:pt x="740842" y="1286492"/>
                </a:lnTo>
                <a:lnTo>
                  <a:pt x="794507" y="1279193"/>
                </a:lnTo>
                <a:lnTo>
                  <a:pt x="853254" y="1271894"/>
                </a:lnTo>
                <a:lnTo>
                  <a:pt x="884056" y="1268403"/>
                </a:lnTo>
                <a:lnTo>
                  <a:pt x="915176" y="1264912"/>
                </a:lnTo>
                <a:lnTo>
                  <a:pt x="946931" y="1261421"/>
                </a:lnTo>
                <a:lnTo>
                  <a:pt x="979003" y="1258565"/>
                </a:lnTo>
                <a:lnTo>
                  <a:pt x="1010758" y="1256026"/>
                </a:lnTo>
                <a:lnTo>
                  <a:pt x="1042195" y="1253488"/>
                </a:lnTo>
                <a:lnTo>
                  <a:pt x="1073633" y="1251583"/>
                </a:lnTo>
                <a:lnTo>
                  <a:pt x="1103800" y="1249997"/>
                </a:lnTo>
                <a:lnTo>
                  <a:pt x="1108711" y="1249733"/>
                </a:lnTo>
                <a:lnTo>
                  <a:pt x="1108711" y="1144905"/>
                </a:lnTo>
                <a:lnTo>
                  <a:pt x="1105218" y="1127104"/>
                </a:lnTo>
                <a:lnTo>
                  <a:pt x="1102043" y="1110256"/>
                </a:lnTo>
                <a:lnTo>
                  <a:pt x="1097916" y="1094680"/>
                </a:lnTo>
                <a:lnTo>
                  <a:pt x="1093788" y="1080057"/>
                </a:lnTo>
                <a:lnTo>
                  <a:pt x="1089026" y="1067024"/>
                </a:lnTo>
                <a:lnTo>
                  <a:pt x="1083946" y="1054626"/>
                </a:lnTo>
                <a:lnTo>
                  <a:pt x="1078866" y="1043818"/>
                </a:lnTo>
                <a:lnTo>
                  <a:pt x="1073468" y="1033010"/>
                </a:lnTo>
                <a:lnTo>
                  <a:pt x="1067753" y="1023474"/>
                </a:lnTo>
                <a:lnTo>
                  <a:pt x="1061721" y="1014255"/>
                </a:lnTo>
                <a:lnTo>
                  <a:pt x="1055371" y="1005672"/>
                </a:lnTo>
                <a:lnTo>
                  <a:pt x="1049021" y="997407"/>
                </a:lnTo>
                <a:lnTo>
                  <a:pt x="1042671" y="989460"/>
                </a:lnTo>
                <a:lnTo>
                  <a:pt x="1036003" y="981831"/>
                </a:lnTo>
                <a:lnTo>
                  <a:pt x="1022668" y="966891"/>
                </a:lnTo>
                <a:lnTo>
                  <a:pt x="1013461" y="957036"/>
                </a:lnTo>
                <a:lnTo>
                  <a:pt x="1004888" y="947182"/>
                </a:lnTo>
                <a:lnTo>
                  <a:pt x="995681" y="936692"/>
                </a:lnTo>
                <a:lnTo>
                  <a:pt x="987108" y="925884"/>
                </a:lnTo>
                <a:lnTo>
                  <a:pt x="978853" y="914440"/>
                </a:lnTo>
                <a:lnTo>
                  <a:pt x="970916" y="902042"/>
                </a:lnTo>
                <a:lnTo>
                  <a:pt x="966788" y="895367"/>
                </a:lnTo>
                <a:lnTo>
                  <a:pt x="962978" y="888691"/>
                </a:lnTo>
                <a:lnTo>
                  <a:pt x="959168" y="881698"/>
                </a:lnTo>
                <a:lnTo>
                  <a:pt x="955676" y="874069"/>
                </a:lnTo>
                <a:lnTo>
                  <a:pt x="952183" y="866122"/>
                </a:lnTo>
                <a:lnTo>
                  <a:pt x="948691" y="858175"/>
                </a:lnTo>
                <a:lnTo>
                  <a:pt x="945516" y="849910"/>
                </a:lnTo>
                <a:lnTo>
                  <a:pt x="942341" y="841009"/>
                </a:lnTo>
                <a:lnTo>
                  <a:pt x="939483" y="831790"/>
                </a:lnTo>
                <a:lnTo>
                  <a:pt x="936626" y="821936"/>
                </a:lnTo>
                <a:lnTo>
                  <a:pt x="934086" y="812082"/>
                </a:lnTo>
                <a:lnTo>
                  <a:pt x="931863" y="801274"/>
                </a:lnTo>
                <a:lnTo>
                  <a:pt x="929323" y="790148"/>
                </a:lnTo>
                <a:lnTo>
                  <a:pt x="927418" y="778704"/>
                </a:lnTo>
                <a:lnTo>
                  <a:pt x="925513" y="766624"/>
                </a:lnTo>
                <a:lnTo>
                  <a:pt x="923608" y="753909"/>
                </a:lnTo>
                <a:lnTo>
                  <a:pt x="922338" y="740876"/>
                </a:lnTo>
                <a:lnTo>
                  <a:pt x="921068" y="727207"/>
                </a:lnTo>
                <a:lnTo>
                  <a:pt x="920433" y="712584"/>
                </a:lnTo>
                <a:lnTo>
                  <a:pt x="919481" y="697644"/>
                </a:lnTo>
                <a:lnTo>
                  <a:pt x="919163" y="680478"/>
                </a:lnTo>
                <a:lnTo>
                  <a:pt x="919481" y="663948"/>
                </a:lnTo>
                <a:lnTo>
                  <a:pt x="920751" y="647736"/>
                </a:lnTo>
                <a:lnTo>
                  <a:pt x="922338" y="631842"/>
                </a:lnTo>
                <a:lnTo>
                  <a:pt x="924561" y="616266"/>
                </a:lnTo>
                <a:lnTo>
                  <a:pt x="928053" y="601325"/>
                </a:lnTo>
                <a:lnTo>
                  <a:pt x="932181" y="586703"/>
                </a:lnTo>
                <a:lnTo>
                  <a:pt x="936308" y="572398"/>
                </a:lnTo>
                <a:lnTo>
                  <a:pt x="941706" y="558093"/>
                </a:lnTo>
                <a:lnTo>
                  <a:pt x="947738" y="544424"/>
                </a:lnTo>
                <a:lnTo>
                  <a:pt x="954406" y="531391"/>
                </a:lnTo>
                <a:lnTo>
                  <a:pt x="958216" y="525033"/>
                </a:lnTo>
                <a:lnTo>
                  <a:pt x="961708" y="518676"/>
                </a:lnTo>
                <a:lnTo>
                  <a:pt x="965836" y="512318"/>
                </a:lnTo>
                <a:lnTo>
                  <a:pt x="969646" y="506278"/>
                </a:lnTo>
                <a:lnTo>
                  <a:pt x="978853" y="494199"/>
                </a:lnTo>
                <a:lnTo>
                  <a:pt x="988061" y="483073"/>
                </a:lnTo>
                <a:lnTo>
                  <a:pt x="998221" y="471629"/>
                </a:lnTo>
                <a:lnTo>
                  <a:pt x="1008698" y="461139"/>
                </a:lnTo>
                <a:lnTo>
                  <a:pt x="1019811" y="451602"/>
                </a:lnTo>
                <a:lnTo>
                  <a:pt x="1030923" y="442384"/>
                </a:lnTo>
                <a:lnTo>
                  <a:pt x="1042671" y="433801"/>
                </a:lnTo>
                <a:lnTo>
                  <a:pt x="1054736" y="425854"/>
                </a:lnTo>
                <a:lnTo>
                  <a:pt x="1066483" y="418542"/>
                </a:lnTo>
                <a:lnTo>
                  <a:pt x="1078866" y="411549"/>
                </a:lnTo>
                <a:lnTo>
                  <a:pt x="1091248" y="405191"/>
                </a:lnTo>
                <a:lnTo>
                  <a:pt x="1103631" y="399152"/>
                </a:lnTo>
                <a:lnTo>
                  <a:pt x="1116331" y="393748"/>
                </a:lnTo>
                <a:lnTo>
                  <a:pt x="1128713" y="388661"/>
                </a:lnTo>
                <a:lnTo>
                  <a:pt x="1141413" y="383893"/>
                </a:lnTo>
                <a:lnTo>
                  <a:pt x="1153796" y="380079"/>
                </a:lnTo>
                <a:lnTo>
                  <a:pt x="1166178" y="376264"/>
                </a:lnTo>
                <a:lnTo>
                  <a:pt x="1178243" y="373085"/>
                </a:lnTo>
                <a:lnTo>
                  <a:pt x="1190308" y="369906"/>
                </a:lnTo>
                <a:lnTo>
                  <a:pt x="1201738" y="367363"/>
                </a:lnTo>
                <a:lnTo>
                  <a:pt x="1213168" y="364820"/>
                </a:lnTo>
                <a:lnTo>
                  <a:pt x="1224281" y="362595"/>
                </a:lnTo>
                <a:lnTo>
                  <a:pt x="1235076" y="361006"/>
                </a:lnTo>
                <a:lnTo>
                  <a:pt x="1254761" y="358145"/>
                </a:lnTo>
                <a:lnTo>
                  <a:pt x="1272223" y="356237"/>
                </a:lnTo>
                <a:lnTo>
                  <a:pt x="1287781" y="354966"/>
                </a:lnTo>
                <a:lnTo>
                  <a:pt x="1300163" y="354330"/>
                </a:lnTo>
                <a:lnTo>
                  <a:pt x="1309371" y="354012"/>
                </a:lnTo>
                <a:close/>
                <a:moveTo>
                  <a:pt x="1815403" y="215900"/>
                </a:moveTo>
                <a:lnTo>
                  <a:pt x="1818266" y="216218"/>
                </a:lnTo>
                <a:lnTo>
                  <a:pt x="1821764" y="216535"/>
                </a:lnTo>
                <a:lnTo>
                  <a:pt x="1824945" y="217170"/>
                </a:lnTo>
                <a:lnTo>
                  <a:pt x="1828126" y="218758"/>
                </a:lnTo>
                <a:lnTo>
                  <a:pt x="1830989" y="220028"/>
                </a:lnTo>
                <a:lnTo>
                  <a:pt x="1834170" y="221615"/>
                </a:lnTo>
                <a:lnTo>
                  <a:pt x="1836715" y="223520"/>
                </a:lnTo>
                <a:lnTo>
                  <a:pt x="1839577" y="226060"/>
                </a:lnTo>
                <a:lnTo>
                  <a:pt x="1841804" y="228600"/>
                </a:lnTo>
                <a:lnTo>
                  <a:pt x="1843713" y="231458"/>
                </a:lnTo>
                <a:lnTo>
                  <a:pt x="1845621" y="234315"/>
                </a:lnTo>
                <a:lnTo>
                  <a:pt x="1847212" y="237490"/>
                </a:lnTo>
                <a:lnTo>
                  <a:pt x="1848166" y="240348"/>
                </a:lnTo>
                <a:lnTo>
                  <a:pt x="1848802" y="243523"/>
                </a:lnTo>
                <a:lnTo>
                  <a:pt x="1849438" y="247015"/>
                </a:lnTo>
                <a:lnTo>
                  <a:pt x="1849438" y="250508"/>
                </a:lnTo>
                <a:lnTo>
                  <a:pt x="1849438" y="253365"/>
                </a:lnTo>
                <a:lnTo>
                  <a:pt x="1848802" y="256858"/>
                </a:lnTo>
                <a:lnTo>
                  <a:pt x="1848166" y="260033"/>
                </a:lnTo>
                <a:lnTo>
                  <a:pt x="1847212" y="263208"/>
                </a:lnTo>
                <a:lnTo>
                  <a:pt x="1845621" y="266065"/>
                </a:lnTo>
                <a:lnTo>
                  <a:pt x="1843713" y="268923"/>
                </a:lnTo>
                <a:lnTo>
                  <a:pt x="1841804" y="271780"/>
                </a:lnTo>
                <a:lnTo>
                  <a:pt x="1839577" y="274320"/>
                </a:lnTo>
                <a:lnTo>
                  <a:pt x="1736517" y="377190"/>
                </a:lnTo>
                <a:lnTo>
                  <a:pt x="1733654" y="379730"/>
                </a:lnTo>
                <a:lnTo>
                  <a:pt x="1731109" y="381635"/>
                </a:lnTo>
                <a:lnTo>
                  <a:pt x="1727928" y="383223"/>
                </a:lnTo>
                <a:lnTo>
                  <a:pt x="1725065" y="384810"/>
                </a:lnTo>
                <a:lnTo>
                  <a:pt x="1721885" y="386080"/>
                </a:lnTo>
                <a:lnTo>
                  <a:pt x="1718704" y="386715"/>
                </a:lnTo>
                <a:lnTo>
                  <a:pt x="1715205" y="387350"/>
                </a:lnTo>
                <a:lnTo>
                  <a:pt x="1712342" y="387350"/>
                </a:lnTo>
                <a:lnTo>
                  <a:pt x="1708843" y="387350"/>
                </a:lnTo>
                <a:lnTo>
                  <a:pt x="1705662" y="386715"/>
                </a:lnTo>
                <a:lnTo>
                  <a:pt x="1702163" y="386080"/>
                </a:lnTo>
                <a:lnTo>
                  <a:pt x="1699300" y="384810"/>
                </a:lnTo>
                <a:lnTo>
                  <a:pt x="1696119" y="383223"/>
                </a:lnTo>
                <a:lnTo>
                  <a:pt x="1693257" y="381635"/>
                </a:lnTo>
                <a:lnTo>
                  <a:pt x="1690394" y="379730"/>
                </a:lnTo>
                <a:lnTo>
                  <a:pt x="1687849" y="377190"/>
                </a:lnTo>
                <a:lnTo>
                  <a:pt x="1685622" y="374650"/>
                </a:lnTo>
                <a:lnTo>
                  <a:pt x="1683396" y="371793"/>
                </a:lnTo>
                <a:lnTo>
                  <a:pt x="1681805" y="368935"/>
                </a:lnTo>
                <a:lnTo>
                  <a:pt x="1680533" y="365760"/>
                </a:lnTo>
                <a:lnTo>
                  <a:pt x="1679261" y="362903"/>
                </a:lnTo>
                <a:lnTo>
                  <a:pt x="1678624" y="359410"/>
                </a:lnTo>
                <a:lnTo>
                  <a:pt x="1678306" y="356235"/>
                </a:lnTo>
                <a:lnTo>
                  <a:pt x="1677988" y="353378"/>
                </a:lnTo>
                <a:lnTo>
                  <a:pt x="1678306" y="349885"/>
                </a:lnTo>
                <a:lnTo>
                  <a:pt x="1678624" y="346393"/>
                </a:lnTo>
                <a:lnTo>
                  <a:pt x="1679261" y="343218"/>
                </a:lnTo>
                <a:lnTo>
                  <a:pt x="1680533" y="340043"/>
                </a:lnTo>
                <a:lnTo>
                  <a:pt x="1681805" y="337185"/>
                </a:lnTo>
                <a:lnTo>
                  <a:pt x="1683396" y="334328"/>
                </a:lnTo>
                <a:lnTo>
                  <a:pt x="1685622" y="331470"/>
                </a:lnTo>
                <a:lnTo>
                  <a:pt x="1687849" y="328930"/>
                </a:lnTo>
                <a:lnTo>
                  <a:pt x="1790910" y="226060"/>
                </a:lnTo>
                <a:lnTo>
                  <a:pt x="1793455" y="223520"/>
                </a:lnTo>
                <a:lnTo>
                  <a:pt x="1796317" y="221615"/>
                </a:lnTo>
                <a:lnTo>
                  <a:pt x="1799180" y="220028"/>
                </a:lnTo>
                <a:lnTo>
                  <a:pt x="1802361" y="218758"/>
                </a:lnTo>
                <a:lnTo>
                  <a:pt x="1805224" y="217170"/>
                </a:lnTo>
                <a:lnTo>
                  <a:pt x="1808723" y="216535"/>
                </a:lnTo>
                <a:lnTo>
                  <a:pt x="1811904" y="216218"/>
                </a:lnTo>
                <a:lnTo>
                  <a:pt x="1815403" y="215900"/>
                </a:lnTo>
                <a:close/>
                <a:moveTo>
                  <a:pt x="851599" y="215900"/>
                </a:moveTo>
                <a:lnTo>
                  <a:pt x="855065" y="216218"/>
                </a:lnTo>
                <a:lnTo>
                  <a:pt x="857902" y="216535"/>
                </a:lnTo>
                <a:lnTo>
                  <a:pt x="861368" y="217170"/>
                </a:lnTo>
                <a:lnTo>
                  <a:pt x="864205" y="218758"/>
                </a:lnTo>
                <a:lnTo>
                  <a:pt x="867356" y="220028"/>
                </a:lnTo>
                <a:lnTo>
                  <a:pt x="870192" y="221615"/>
                </a:lnTo>
                <a:lnTo>
                  <a:pt x="872713" y="223520"/>
                </a:lnTo>
                <a:lnTo>
                  <a:pt x="875550" y="226060"/>
                </a:lnTo>
                <a:lnTo>
                  <a:pt x="977657" y="328930"/>
                </a:lnTo>
                <a:lnTo>
                  <a:pt x="979863" y="331470"/>
                </a:lnTo>
                <a:lnTo>
                  <a:pt x="981754" y="334328"/>
                </a:lnTo>
                <a:lnTo>
                  <a:pt x="983960" y="337185"/>
                </a:lnTo>
                <a:lnTo>
                  <a:pt x="985220" y="340043"/>
                </a:lnTo>
                <a:lnTo>
                  <a:pt x="986166" y="343218"/>
                </a:lnTo>
                <a:lnTo>
                  <a:pt x="986796" y="346393"/>
                </a:lnTo>
                <a:lnTo>
                  <a:pt x="987426" y="349885"/>
                </a:lnTo>
                <a:lnTo>
                  <a:pt x="987426" y="353378"/>
                </a:lnTo>
                <a:lnTo>
                  <a:pt x="987426" y="356235"/>
                </a:lnTo>
                <a:lnTo>
                  <a:pt x="986796" y="359410"/>
                </a:lnTo>
                <a:lnTo>
                  <a:pt x="986166" y="362903"/>
                </a:lnTo>
                <a:lnTo>
                  <a:pt x="985220" y="365760"/>
                </a:lnTo>
                <a:lnTo>
                  <a:pt x="983960" y="368935"/>
                </a:lnTo>
                <a:lnTo>
                  <a:pt x="981754" y="371793"/>
                </a:lnTo>
                <a:lnTo>
                  <a:pt x="979863" y="374650"/>
                </a:lnTo>
                <a:lnTo>
                  <a:pt x="977657" y="377190"/>
                </a:lnTo>
                <a:lnTo>
                  <a:pt x="975135" y="379730"/>
                </a:lnTo>
                <a:lnTo>
                  <a:pt x="972299" y="381635"/>
                </a:lnTo>
                <a:lnTo>
                  <a:pt x="969778" y="383223"/>
                </a:lnTo>
                <a:lnTo>
                  <a:pt x="966627" y="384810"/>
                </a:lnTo>
                <a:lnTo>
                  <a:pt x="963475" y="386080"/>
                </a:lnTo>
                <a:lnTo>
                  <a:pt x="960324" y="386715"/>
                </a:lnTo>
                <a:lnTo>
                  <a:pt x="957172" y="387350"/>
                </a:lnTo>
                <a:lnTo>
                  <a:pt x="953706" y="387350"/>
                </a:lnTo>
                <a:lnTo>
                  <a:pt x="950554" y="387350"/>
                </a:lnTo>
                <a:lnTo>
                  <a:pt x="947088" y="386715"/>
                </a:lnTo>
                <a:lnTo>
                  <a:pt x="944251" y="386080"/>
                </a:lnTo>
                <a:lnTo>
                  <a:pt x="940785" y="384810"/>
                </a:lnTo>
                <a:lnTo>
                  <a:pt x="937948" y="383223"/>
                </a:lnTo>
                <a:lnTo>
                  <a:pt x="935112" y="381635"/>
                </a:lnTo>
                <a:lnTo>
                  <a:pt x="932276" y="379730"/>
                </a:lnTo>
                <a:lnTo>
                  <a:pt x="929440" y="377190"/>
                </a:lnTo>
                <a:lnTo>
                  <a:pt x="827333" y="274320"/>
                </a:lnTo>
                <a:lnTo>
                  <a:pt x="825127" y="271780"/>
                </a:lnTo>
                <a:lnTo>
                  <a:pt x="823236" y="268923"/>
                </a:lnTo>
                <a:lnTo>
                  <a:pt x="821345" y="266065"/>
                </a:lnTo>
                <a:lnTo>
                  <a:pt x="820084" y="263208"/>
                </a:lnTo>
                <a:lnTo>
                  <a:pt x="819139" y="260033"/>
                </a:lnTo>
                <a:lnTo>
                  <a:pt x="818193" y="256858"/>
                </a:lnTo>
                <a:lnTo>
                  <a:pt x="817878" y="253365"/>
                </a:lnTo>
                <a:lnTo>
                  <a:pt x="817563" y="250508"/>
                </a:lnTo>
                <a:lnTo>
                  <a:pt x="817878" y="247015"/>
                </a:lnTo>
                <a:lnTo>
                  <a:pt x="818193" y="243523"/>
                </a:lnTo>
                <a:lnTo>
                  <a:pt x="819139" y="240348"/>
                </a:lnTo>
                <a:lnTo>
                  <a:pt x="820084" y="237490"/>
                </a:lnTo>
                <a:lnTo>
                  <a:pt x="821345" y="234315"/>
                </a:lnTo>
                <a:lnTo>
                  <a:pt x="823236" y="231458"/>
                </a:lnTo>
                <a:lnTo>
                  <a:pt x="825127" y="228600"/>
                </a:lnTo>
                <a:lnTo>
                  <a:pt x="827333" y="226060"/>
                </a:lnTo>
                <a:lnTo>
                  <a:pt x="830169" y="223520"/>
                </a:lnTo>
                <a:lnTo>
                  <a:pt x="832690" y="221615"/>
                </a:lnTo>
                <a:lnTo>
                  <a:pt x="835842" y="220028"/>
                </a:lnTo>
                <a:lnTo>
                  <a:pt x="838678" y="218758"/>
                </a:lnTo>
                <a:lnTo>
                  <a:pt x="842144" y="217170"/>
                </a:lnTo>
                <a:lnTo>
                  <a:pt x="844981" y="216535"/>
                </a:lnTo>
                <a:lnTo>
                  <a:pt x="848447" y="216218"/>
                </a:lnTo>
                <a:lnTo>
                  <a:pt x="851599" y="215900"/>
                </a:lnTo>
                <a:close/>
                <a:moveTo>
                  <a:pt x="1318578" y="0"/>
                </a:moveTo>
                <a:lnTo>
                  <a:pt x="1321753" y="318"/>
                </a:lnTo>
                <a:lnTo>
                  <a:pt x="1325563" y="636"/>
                </a:lnTo>
                <a:lnTo>
                  <a:pt x="1328421" y="1590"/>
                </a:lnTo>
                <a:lnTo>
                  <a:pt x="1331913" y="2544"/>
                </a:lnTo>
                <a:lnTo>
                  <a:pt x="1334771" y="4133"/>
                </a:lnTo>
                <a:lnTo>
                  <a:pt x="1337629" y="6041"/>
                </a:lnTo>
                <a:lnTo>
                  <a:pt x="1340169" y="7949"/>
                </a:lnTo>
                <a:lnTo>
                  <a:pt x="1342391" y="9857"/>
                </a:lnTo>
                <a:lnTo>
                  <a:pt x="1344931" y="12719"/>
                </a:lnTo>
                <a:lnTo>
                  <a:pt x="1346836" y="15262"/>
                </a:lnTo>
                <a:lnTo>
                  <a:pt x="1348424" y="18124"/>
                </a:lnTo>
                <a:lnTo>
                  <a:pt x="1350011" y="20986"/>
                </a:lnTo>
                <a:lnTo>
                  <a:pt x="1351281" y="23848"/>
                </a:lnTo>
                <a:lnTo>
                  <a:pt x="1351916" y="27345"/>
                </a:lnTo>
                <a:lnTo>
                  <a:pt x="1352551" y="30843"/>
                </a:lnTo>
                <a:lnTo>
                  <a:pt x="1352551" y="34341"/>
                </a:lnTo>
                <a:lnTo>
                  <a:pt x="1352551" y="180290"/>
                </a:lnTo>
                <a:lnTo>
                  <a:pt x="1352551" y="183469"/>
                </a:lnTo>
                <a:lnTo>
                  <a:pt x="1351916" y="186967"/>
                </a:lnTo>
                <a:lnTo>
                  <a:pt x="1351281" y="190147"/>
                </a:lnTo>
                <a:lnTo>
                  <a:pt x="1350011" y="193327"/>
                </a:lnTo>
                <a:lnTo>
                  <a:pt x="1348424" y="196188"/>
                </a:lnTo>
                <a:lnTo>
                  <a:pt x="1346836" y="199368"/>
                </a:lnTo>
                <a:lnTo>
                  <a:pt x="1344931" y="201912"/>
                </a:lnTo>
                <a:lnTo>
                  <a:pt x="1342391" y="204138"/>
                </a:lnTo>
                <a:lnTo>
                  <a:pt x="1340169" y="206681"/>
                </a:lnTo>
                <a:lnTo>
                  <a:pt x="1337629" y="208271"/>
                </a:lnTo>
                <a:lnTo>
                  <a:pt x="1334771" y="210179"/>
                </a:lnTo>
                <a:lnTo>
                  <a:pt x="1331913" y="211769"/>
                </a:lnTo>
                <a:lnTo>
                  <a:pt x="1328421" y="212723"/>
                </a:lnTo>
                <a:lnTo>
                  <a:pt x="1325563" y="213677"/>
                </a:lnTo>
                <a:lnTo>
                  <a:pt x="1321753" y="213995"/>
                </a:lnTo>
                <a:lnTo>
                  <a:pt x="1318578" y="214313"/>
                </a:lnTo>
                <a:lnTo>
                  <a:pt x="1315086" y="213995"/>
                </a:lnTo>
                <a:lnTo>
                  <a:pt x="1311593" y="213677"/>
                </a:lnTo>
                <a:lnTo>
                  <a:pt x="1308418" y="212723"/>
                </a:lnTo>
                <a:lnTo>
                  <a:pt x="1305243" y="211769"/>
                </a:lnTo>
                <a:lnTo>
                  <a:pt x="1302068" y="210179"/>
                </a:lnTo>
                <a:lnTo>
                  <a:pt x="1299528" y="208271"/>
                </a:lnTo>
                <a:lnTo>
                  <a:pt x="1296671" y="206681"/>
                </a:lnTo>
                <a:lnTo>
                  <a:pt x="1294448" y="204138"/>
                </a:lnTo>
                <a:lnTo>
                  <a:pt x="1292226" y="201912"/>
                </a:lnTo>
                <a:lnTo>
                  <a:pt x="1290003" y="199368"/>
                </a:lnTo>
                <a:lnTo>
                  <a:pt x="1288416" y="196188"/>
                </a:lnTo>
                <a:lnTo>
                  <a:pt x="1287146" y="193327"/>
                </a:lnTo>
                <a:lnTo>
                  <a:pt x="1285876" y="190147"/>
                </a:lnTo>
                <a:lnTo>
                  <a:pt x="1285241" y="186967"/>
                </a:lnTo>
                <a:lnTo>
                  <a:pt x="1284288" y="183469"/>
                </a:lnTo>
                <a:lnTo>
                  <a:pt x="1284288" y="180290"/>
                </a:lnTo>
                <a:lnTo>
                  <a:pt x="1284288" y="34341"/>
                </a:lnTo>
                <a:lnTo>
                  <a:pt x="1284288" y="30843"/>
                </a:lnTo>
                <a:lnTo>
                  <a:pt x="1285241" y="27345"/>
                </a:lnTo>
                <a:lnTo>
                  <a:pt x="1285876" y="23848"/>
                </a:lnTo>
                <a:lnTo>
                  <a:pt x="1287146" y="20986"/>
                </a:lnTo>
                <a:lnTo>
                  <a:pt x="1288416" y="18124"/>
                </a:lnTo>
                <a:lnTo>
                  <a:pt x="1290003" y="15262"/>
                </a:lnTo>
                <a:lnTo>
                  <a:pt x="1292226" y="12719"/>
                </a:lnTo>
                <a:lnTo>
                  <a:pt x="1294448" y="9857"/>
                </a:lnTo>
                <a:lnTo>
                  <a:pt x="1296671" y="7949"/>
                </a:lnTo>
                <a:lnTo>
                  <a:pt x="1299528" y="6041"/>
                </a:lnTo>
                <a:lnTo>
                  <a:pt x="1302068" y="4133"/>
                </a:lnTo>
                <a:lnTo>
                  <a:pt x="1305243" y="2544"/>
                </a:lnTo>
                <a:lnTo>
                  <a:pt x="1308418" y="1590"/>
                </a:lnTo>
                <a:lnTo>
                  <a:pt x="1311593" y="636"/>
                </a:lnTo>
                <a:lnTo>
                  <a:pt x="1315086" y="318"/>
                </a:lnTo>
                <a:lnTo>
                  <a:pt x="1318578" y="0"/>
                </a:lnTo>
                <a:close/>
              </a:path>
            </a:pathLst>
          </a:custGeom>
          <a:solidFill>
            <a:schemeClr val="accent2"/>
          </a:solidFill>
          <a:ln>
            <a:noFill/>
          </a:ln>
          <a:effectLst>
            <a:outerShdw blurRad="63500" sx="102000" sy="102000" algn="ctr" rotWithShape="0">
              <a:prstClr val="black">
                <a:alpha val="40000"/>
              </a:prstClr>
            </a:outerShdw>
          </a:effectLst>
        </p:spPr>
        <p:txBody>
          <a:bodyPr anchor="ctr">
            <a:scene3d>
              <a:camera prst="orthographicFront"/>
              <a:lightRig rig="threePt" dir="t"/>
            </a:scene3d>
            <a:sp3d contourW="12700">
              <a:contourClr>
                <a:srgbClr val="FFFFFF"/>
              </a:contourClr>
            </a:sp3d>
          </a:bodyPr>
          <a:lstStyle/>
          <a:p>
            <a:pPr algn="ctr" defTabSz="914400" eaLnBrk="1" fontAlgn="auto" hangingPunct="1">
              <a:spcBef>
                <a:spcPts val="0"/>
              </a:spcBef>
              <a:spcAft>
                <a:spcPts val="0"/>
              </a:spcAft>
              <a:defRPr/>
            </a:pPr>
            <a:endParaRPr lang="zh-CN" altLang="en-US" dirty="0">
              <a:solidFill>
                <a:prstClr val="white"/>
              </a:solidFill>
              <a:latin typeface="宋体" panose="02010600030101010101" pitchFamily="2" charset="-122"/>
              <a:ea typeface="宋体" panose="02010600030101010101" pitchFamily="2" charset="-122"/>
            </a:endParaRPr>
          </a:p>
        </p:txBody>
      </p:sp>
      <p:sp>
        <p:nvSpPr>
          <p:cNvPr id="11" name="KSO_Shape"/>
          <p:cNvSpPr/>
          <p:nvPr/>
        </p:nvSpPr>
        <p:spPr bwMode="auto">
          <a:xfrm>
            <a:off x="9274175" y="2203450"/>
            <a:ext cx="1011238" cy="706438"/>
          </a:xfrm>
          <a:custGeom>
            <a:avLst/>
            <a:gdLst>
              <a:gd name="T0" fmla="*/ 1733867 w 2074863"/>
              <a:gd name="T1" fmla="*/ 579834 h 1449388"/>
              <a:gd name="T2" fmla="*/ 1791884 w 2074863"/>
              <a:gd name="T3" fmla="*/ 600246 h 1449388"/>
              <a:gd name="T4" fmla="*/ 1794804 w 2074863"/>
              <a:gd name="T5" fmla="*/ 538648 h 1449388"/>
              <a:gd name="T6" fmla="*/ 510830 w 2074863"/>
              <a:gd name="T7" fmla="*/ 162256 h 1449388"/>
              <a:gd name="T8" fmla="*/ 492893 w 2074863"/>
              <a:gd name="T9" fmla="*/ 222976 h 1449388"/>
              <a:gd name="T10" fmla="*/ 438718 w 2074863"/>
              <a:gd name="T11" fmla="*/ 188484 h 1449388"/>
              <a:gd name="T12" fmla="*/ 1598128 w 2074863"/>
              <a:gd name="T13" fmla="*/ 142089 h 1449388"/>
              <a:gd name="T14" fmla="*/ 1885296 w 2074863"/>
              <a:gd name="T15" fmla="*/ 549583 h 1449388"/>
              <a:gd name="T16" fmla="*/ 1586087 w 2074863"/>
              <a:gd name="T17" fmla="*/ 450078 h 1449388"/>
              <a:gd name="T18" fmla="*/ 486453 w 2074863"/>
              <a:gd name="T19" fmla="*/ 72185 h 1449388"/>
              <a:gd name="T20" fmla="*/ 151219 w 2074863"/>
              <a:gd name="T21" fmla="*/ 357281 h 1449388"/>
              <a:gd name="T22" fmla="*/ 295879 w 2074863"/>
              <a:gd name="T23" fmla="*/ 407592 h 1449388"/>
              <a:gd name="T24" fmla="*/ 486453 w 2074863"/>
              <a:gd name="T25" fmla="*/ 72185 h 1449388"/>
              <a:gd name="T26" fmla="*/ 681762 w 2074863"/>
              <a:gd name="T27" fmla="*/ 209994 h 1449388"/>
              <a:gd name="T28" fmla="*/ 910960 w 2074863"/>
              <a:gd name="T29" fmla="*/ 275617 h 1449388"/>
              <a:gd name="T30" fmla="*/ 1184248 w 2074863"/>
              <a:gd name="T31" fmla="*/ 351448 h 1449388"/>
              <a:gd name="T32" fmla="*/ 1396319 w 2074863"/>
              <a:gd name="T33" fmla="*/ 332855 h 1449388"/>
              <a:gd name="T34" fmla="*/ 1606205 w 2074863"/>
              <a:gd name="T35" fmla="*/ 562536 h 1449388"/>
              <a:gd name="T36" fmla="*/ 1640821 w 2074863"/>
              <a:gd name="T37" fmla="*/ 739718 h 1449388"/>
              <a:gd name="T38" fmla="*/ 1379558 w 2074863"/>
              <a:gd name="T39" fmla="*/ 843985 h 1449388"/>
              <a:gd name="T40" fmla="*/ 1124853 w 2074863"/>
              <a:gd name="T41" fmla="*/ 641283 h 1449388"/>
              <a:gd name="T42" fmla="*/ 720387 w 2074863"/>
              <a:gd name="T43" fmla="*/ 519516 h 1449388"/>
              <a:gd name="T44" fmla="*/ 653705 w 2074863"/>
              <a:gd name="T45" fmla="*/ 311345 h 1449388"/>
              <a:gd name="T46" fmla="*/ 325395 w 2074863"/>
              <a:gd name="T47" fmla="*/ 480871 h 1449388"/>
              <a:gd name="T48" fmla="*/ 435438 w 2074863"/>
              <a:gd name="T49" fmla="*/ 683574 h 1449388"/>
              <a:gd name="T50" fmla="*/ 530543 w 2074863"/>
              <a:gd name="T51" fmla="*/ 794768 h 1449388"/>
              <a:gd name="T52" fmla="*/ 611436 w 2074863"/>
              <a:gd name="T53" fmla="*/ 890286 h 1449388"/>
              <a:gd name="T54" fmla="*/ 688686 w 2074863"/>
              <a:gd name="T55" fmla="*/ 1001480 h 1449388"/>
              <a:gd name="T56" fmla="*/ 800188 w 2074863"/>
              <a:gd name="T57" fmla="*/ 1230068 h 1449388"/>
              <a:gd name="T58" fmla="*/ 913511 w 2074863"/>
              <a:gd name="T59" fmla="*/ 1255588 h 1449388"/>
              <a:gd name="T60" fmla="*/ 768486 w 2074863"/>
              <a:gd name="T61" fmla="*/ 1063458 h 1449388"/>
              <a:gd name="T62" fmla="*/ 798730 w 2074863"/>
              <a:gd name="T63" fmla="*/ 1022261 h 1449388"/>
              <a:gd name="T64" fmla="*/ 1047604 w 2074863"/>
              <a:gd name="T65" fmla="*/ 1245015 h 1449388"/>
              <a:gd name="T66" fmla="*/ 1112465 w 2074863"/>
              <a:gd name="T67" fmla="*/ 1184496 h 1449388"/>
              <a:gd name="T68" fmla="*/ 841727 w 2074863"/>
              <a:gd name="T69" fmla="*/ 896119 h 1449388"/>
              <a:gd name="T70" fmla="*/ 886182 w 2074863"/>
              <a:gd name="T71" fmla="*/ 868047 h 1449388"/>
              <a:gd name="T72" fmla="*/ 1205383 w 2074863"/>
              <a:gd name="T73" fmla="*/ 1138195 h 1449388"/>
              <a:gd name="T74" fmla="*/ 1202468 w 2074863"/>
              <a:gd name="T75" fmla="*/ 1026636 h 1449388"/>
              <a:gd name="T76" fmla="*/ 955779 w 2074863"/>
              <a:gd name="T77" fmla="*/ 749197 h 1449388"/>
              <a:gd name="T78" fmla="*/ 1006793 w 2074863"/>
              <a:gd name="T79" fmla="*/ 736437 h 1449388"/>
              <a:gd name="T80" fmla="*/ 1311053 w 2074863"/>
              <a:gd name="T81" fmla="*/ 1001480 h 1449388"/>
              <a:gd name="T82" fmla="*/ 1303037 w 2074863"/>
              <a:gd name="T83" fmla="*/ 890286 h 1449388"/>
              <a:gd name="T84" fmla="*/ 1310325 w 2074863"/>
              <a:gd name="T85" fmla="*/ 838516 h 1449388"/>
              <a:gd name="T86" fmla="*/ 1409802 w 2074863"/>
              <a:gd name="T87" fmla="*/ 919087 h 1449388"/>
              <a:gd name="T88" fmla="*/ 1378829 w 2074863"/>
              <a:gd name="T89" fmla="*/ 1028094 h 1449388"/>
              <a:gd name="T90" fmla="*/ 1306317 w 2074863"/>
              <a:gd name="T91" fmla="*/ 1123248 h 1449388"/>
              <a:gd name="T92" fmla="*/ 1210119 w 2074863"/>
              <a:gd name="T93" fmla="*/ 1205641 h 1449388"/>
              <a:gd name="T94" fmla="*/ 1113922 w 2074863"/>
              <a:gd name="T95" fmla="*/ 1290222 h 1449388"/>
              <a:gd name="T96" fmla="*/ 1016631 w 2074863"/>
              <a:gd name="T97" fmla="*/ 1300795 h 1449388"/>
              <a:gd name="T98" fmla="*/ 897478 w 2074863"/>
              <a:gd name="T99" fmla="*/ 1327044 h 1449388"/>
              <a:gd name="T100" fmla="*/ 625648 w 2074863"/>
              <a:gd name="T101" fmla="*/ 1160798 h 1449388"/>
              <a:gd name="T102" fmla="*/ 491918 w 2074863"/>
              <a:gd name="T103" fmla="*/ 1202360 h 1449388"/>
              <a:gd name="T104" fmla="*/ 458760 w 2074863"/>
              <a:gd name="T105" fmla="*/ 1134550 h 1449388"/>
              <a:gd name="T106" fmla="*/ 365477 w 2074863"/>
              <a:gd name="T107" fmla="*/ 1057260 h 1449388"/>
              <a:gd name="T108" fmla="*/ 317378 w 2074863"/>
              <a:gd name="T109" fmla="*/ 969763 h 1449388"/>
              <a:gd name="T110" fmla="*/ 233206 w 2074863"/>
              <a:gd name="T111" fmla="*/ 865131 h 1449388"/>
              <a:gd name="T112" fmla="*/ 268916 w 2074863"/>
              <a:gd name="T113" fmla="*/ 733520 h 1449388"/>
              <a:gd name="T114" fmla="*/ 186565 w 2074863"/>
              <a:gd name="T115" fmla="*/ 647845 h 1449388"/>
              <a:gd name="T116" fmla="*/ 1822 w 2074863"/>
              <a:gd name="T117" fmla="*/ 438580 h 1449388"/>
              <a:gd name="T118" fmla="*/ 272923 w 2074863"/>
              <a:gd name="T119" fmla="*/ 139996 h 1449388"/>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2074863" h="1449388">
                <a:moveTo>
                  <a:pt x="1923841" y="577723"/>
                </a:moveTo>
                <a:lnTo>
                  <a:pt x="1919867" y="578517"/>
                </a:lnTo>
                <a:lnTo>
                  <a:pt x="1915893" y="579312"/>
                </a:lnTo>
                <a:lnTo>
                  <a:pt x="1911919" y="580503"/>
                </a:lnTo>
                <a:lnTo>
                  <a:pt x="1907944" y="582488"/>
                </a:lnTo>
                <a:lnTo>
                  <a:pt x="1904765" y="584871"/>
                </a:lnTo>
                <a:lnTo>
                  <a:pt x="1901983" y="586857"/>
                </a:lnTo>
                <a:lnTo>
                  <a:pt x="1898804" y="589636"/>
                </a:lnTo>
                <a:lnTo>
                  <a:pt x="1896022" y="592813"/>
                </a:lnTo>
                <a:lnTo>
                  <a:pt x="1893240" y="595593"/>
                </a:lnTo>
                <a:lnTo>
                  <a:pt x="1891253" y="599167"/>
                </a:lnTo>
                <a:lnTo>
                  <a:pt x="1889663" y="602741"/>
                </a:lnTo>
                <a:lnTo>
                  <a:pt x="1888471" y="606712"/>
                </a:lnTo>
                <a:lnTo>
                  <a:pt x="1887278" y="610683"/>
                </a:lnTo>
                <a:lnTo>
                  <a:pt x="1886483" y="615051"/>
                </a:lnTo>
                <a:lnTo>
                  <a:pt x="1886483" y="619419"/>
                </a:lnTo>
                <a:lnTo>
                  <a:pt x="1886483" y="623390"/>
                </a:lnTo>
                <a:lnTo>
                  <a:pt x="1887278" y="627758"/>
                </a:lnTo>
                <a:lnTo>
                  <a:pt x="1888471" y="631729"/>
                </a:lnTo>
                <a:lnTo>
                  <a:pt x="1889663" y="635303"/>
                </a:lnTo>
                <a:lnTo>
                  <a:pt x="1891253" y="639274"/>
                </a:lnTo>
                <a:lnTo>
                  <a:pt x="1893240" y="642451"/>
                </a:lnTo>
                <a:lnTo>
                  <a:pt x="1896022" y="646025"/>
                </a:lnTo>
                <a:lnTo>
                  <a:pt x="1898804" y="648805"/>
                </a:lnTo>
                <a:lnTo>
                  <a:pt x="1901983" y="651188"/>
                </a:lnTo>
                <a:lnTo>
                  <a:pt x="1904765" y="653967"/>
                </a:lnTo>
                <a:lnTo>
                  <a:pt x="1907944" y="655953"/>
                </a:lnTo>
                <a:lnTo>
                  <a:pt x="1911919" y="657541"/>
                </a:lnTo>
                <a:lnTo>
                  <a:pt x="1915893" y="659130"/>
                </a:lnTo>
                <a:lnTo>
                  <a:pt x="1919867" y="660321"/>
                </a:lnTo>
                <a:lnTo>
                  <a:pt x="1923841" y="660718"/>
                </a:lnTo>
                <a:lnTo>
                  <a:pt x="1928213" y="661115"/>
                </a:lnTo>
                <a:lnTo>
                  <a:pt x="1932585" y="660718"/>
                </a:lnTo>
                <a:lnTo>
                  <a:pt x="1936956" y="660321"/>
                </a:lnTo>
                <a:lnTo>
                  <a:pt x="1940533" y="659130"/>
                </a:lnTo>
                <a:lnTo>
                  <a:pt x="1944508" y="657541"/>
                </a:lnTo>
                <a:lnTo>
                  <a:pt x="1948084" y="655953"/>
                </a:lnTo>
                <a:lnTo>
                  <a:pt x="1951661" y="653967"/>
                </a:lnTo>
                <a:lnTo>
                  <a:pt x="1954841" y="651188"/>
                </a:lnTo>
                <a:lnTo>
                  <a:pt x="1958020" y="648805"/>
                </a:lnTo>
                <a:lnTo>
                  <a:pt x="1960405" y="646025"/>
                </a:lnTo>
                <a:lnTo>
                  <a:pt x="1963187" y="642451"/>
                </a:lnTo>
                <a:lnTo>
                  <a:pt x="1965174" y="639274"/>
                </a:lnTo>
                <a:lnTo>
                  <a:pt x="1966763" y="635303"/>
                </a:lnTo>
                <a:lnTo>
                  <a:pt x="1967956" y="631729"/>
                </a:lnTo>
                <a:lnTo>
                  <a:pt x="1969148" y="627758"/>
                </a:lnTo>
                <a:lnTo>
                  <a:pt x="1969943" y="623390"/>
                </a:lnTo>
                <a:lnTo>
                  <a:pt x="1970340" y="619419"/>
                </a:lnTo>
                <a:lnTo>
                  <a:pt x="1969943" y="615051"/>
                </a:lnTo>
                <a:lnTo>
                  <a:pt x="1969148" y="610683"/>
                </a:lnTo>
                <a:lnTo>
                  <a:pt x="1967956" y="606712"/>
                </a:lnTo>
                <a:lnTo>
                  <a:pt x="1966763" y="602741"/>
                </a:lnTo>
                <a:lnTo>
                  <a:pt x="1965174" y="599167"/>
                </a:lnTo>
                <a:lnTo>
                  <a:pt x="1963187" y="595593"/>
                </a:lnTo>
                <a:lnTo>
                  <a:pt x="1960405" y="592813"/>
                </a:lnTo>
                <a:lnTo>
                  <a:pt x="1958020" y="589636"/>
                </a:lnTo>
                <a:lnTo>
                  <a:pt x="1954841" y="586857"/>
                </a:lnTo>
                <a:lnTo>
                  <a:pt x="1951661" y="584871"/>
                </a:lnTo>
                <a:lnTo>
                  <a:pt x="1948084" y="582488"/>
                </a:lnTo>
                <a:lnTo>
                  <a:pt x="1944508" y="580503"/>
                </a:lnTo>
                <a:lnTo>
                  <a:pt x="1940533" y="579312"/>
                </a:lnTo>
                <a:lnTo>
                  <a:pt x="1936956" y="578517"/>
                </a:lnTo>
                <a:lnTo>
                  <a:pt x="1932585" y="577723"/>
                </a:lnTo>
                <a:lnTo>
                  <a:pt x="1928213" y="577723"/>
                </a:lnTo>
                <a:lnTo>
                  <a:pt x="1923841" y="577723"/>
                </a:lnTo>
                <a:close/>
                <a:moveTo>
                  <a:pt x="519301" y="160338"/>
                </a:moveTo>
                <a:lnTo>
                  <a:pt x="523687" y="160338"/>
                </a:lnTo>
                <a:lnTo>
                  <a:pt x="528072" y="160729"/>
                </a:lnTo>
                <a:lnTo>
                  <a:pt x="532059" y="161512"/>
                </a:lnTo>
                <a:lnTo>
                  <a:pt x="536445" y="162687"/>
                </a:lnTo>
                <a:lnTo>
                  <a:pt x="540033" y="163861"/>
                </a:lnTo>
                <a:lnTo>
                  <a:pt x="544020" y="166210"/>
                </a:lnTo>
                <a:lnTo>
                  <a:pt x="547209" y="168558"/>
                </a:lnTo>
                <a:lnTo>
                  <a:pt x="550399" y="170907"/>
                </a:lnTo>
                <a:lnTo>
                  <a:pt x="553588" y="174038"/>
                </a:lnTo>
                <a:lnTo>
                  <a:pt x="556379" y="176778"/>
                </a:lnTo>
                <a:lnTo>
                  <a:pt x="558771" y="180693"/>
                </a:lnTo>
                <a:lnTo>
                  <a:pt x="560366" y="183824"/>
                </a:lnTo>
                <a:lnTo>
                  <a:pt x="562359" y="188130"/>
                </a:lnTo>
                <a:lnTo>
                  <a:pt x="563954" y="192436"/>
                </a:lnTo>
                <a:lnTo>
                  <a:pt x="564752" y="196350"/>
                </a:lnTo>
                <a:lnTo>
                  <a:pt x="565150" y="201048"/>
                </a:lnTo>
                <a:lnTo>
                  <a:pt x="565150" y="205353"/>
                </a:lnTo>
                <a:lnTo>
                  <a:pt x="564752" y="209268"/>
                </a:lnTo>
                <a:lnTo>
                  <a:pt x="563954" y="213574"/>
                </a:lnTo>
                <a:lnTo>
                  <a:pt x="562758" y="217488"/>
                </a:lnTo>
                <a:lnTo>
                  <a:pt x="560765" y="221402"/>
                </a:lnTo>
                <a:lnTo>
                  <a:pt x="558771" y="224925"/>
                </a:lnTo>
                <a:lnTo>
                  <a:pt x="556778" y="228448"/>
                </a:lnTo>
                <a:lnTo>
                  <a:pt x="553987" y="231188"/>
                </a:lnTo>
                <a:lnTo>
                  <a:pt x="551196" y="234711"/>
                </a:lnTo>
                <a:lnTo>
                  <a:pt x="547608" y="237060"/>
                </a:lnTo>
                <a:lnTo>
                  <a:pt x="544418" y="239800"/>
                </a:lnTo>
                <a:lnTo>
                  <a:pt x="540431" y="241366"/>
                </a:lnTo>
                <a:lnTo>
                  <a:pt x="536843" y="242932"/>
                </a:lnTo>
                <a:lnTo>
                  <a:pt x="532458" y="244497"/>
                </a:lnTo>
                <a:lnTo>
                  <a:pt x="528072" y="245672"/>
                </a:lnTo>
                <a:lnTo>
                  <a:pt x="523687" y="246063"/>
                </a:lnTo>
                <a:lnTo>
                  <a:pt x="518902" y="246063"/>
                </a:lnTo>
                <a:lnTo>
                  <a:pt x="514915" y="245672"/>
                </a:lnTo>
                <a:lnTo>
                  <a:pt x="510530" y="244497"/>
                </a:lnTo>
                <a:lnTo>
                  <a:pt x="506543" y="243323"/>
                </a:lnTo>
                <a:lnTo>
                  <a:pt x="502955" y="241757"/>
                </a:lnTo>
                <a:lnTo>
                  <a:pt x="498968" y="239800"/>
                </a:lnTo>
                <a:lnTo>
                  <a:pt x="495778" y="237451"/>
                </a:lnTo>
                <a:lnTo>
                  <a:pt x="492190" y="235103"/>
                </a:lnTo>
                <a:lnTo>
                  <a:pt x="489399" y="232363"/>
                </a:lnTo>
                <a:lnTo>
                  <a:pt x="486210" y="228840"/>
                </a:lnTo>
                <a:lnTo>
                  <a:pt x="484216" y="225708"/>
                </a:lnTo>
                <a:lnTo>
                  <a:pt x="482223" y="221794"/>
                </a:lnTo>
                <a:lnTo>
                  <a:pt x="480628" y="217879"/>
                </a:lnTo>
                <a:lnTo>
                  <a:pt x="479033" y="213965"/>
                </a:lnTo>
                <a:lnTo>
                  <a:pt x="478236" y="209268"/>
                </a:lnTo>
                <a:lnTo>
                  <a:pt x="477837" y="205353"/>
                </a:lnTo>
                <a:lnTo>
                  <a:pt x="477837" y="200656"/>
                </a:lnTo>
                <a:lnTo>
                  <a:pt x="478236" y="196350"/>
                </a:lnTo>
                <a:lnTo>
                  <a:pt x="479033" y="192436"/>
                </a:lnTo>
                <a:lnTo>
                  <a:pt x="480628" y="188522"/>
                </a:lnTo>
                <a:lnTo>
                  <a:pt x="481824" y="184607"/>
                </a:lnTo>
                <a:lnTo>
                  <a:pt x="483818" y="181084"/>
                </a:lnTo>
                <a:lnTo>
                  <a:pt x="486210" y="177561"/>
                </a:lnTo>
                <a:lnTo>
                  <a:pt x="489001" y="174430"/>
                </a:lnTo>
                <a:lnTo>
                  <a:pt x="491791" y="171298"/>
                </a:lnTo>
                <a:lnTo>
                  <a:pt x="494981" y="168558"/>
                </a:lnTo>
                <a:lnTo>
                  <a:pt x="498569" y="166601"/>
                </a:lnTo>
                <a:lnTo>
                  <a:pt x="502157" y="164252"/>
                </a:lnTo>
                <a:lnTo>
                  <a:pt x="506144" y="162687"/>
                </a:lnTo>
                <a:lnTo>
                  <a:pt x="510530" y="161512"/>
                </a:lnTo>
                <a:lnTo>
                  <a:pt x="514915" y="160729"/>
                </a:lnTo>
                <a:lnTo>
                  <a:pt x="519301" y="160338"/>
                </a:lnTo>
                <a:close/>
                <a:moveTo>
                  <a:pt x="1699693" y="111125"/>
                </a:moveTo>
                <a:lnTo>
                  <a:pt x="1718770" y="131377"/>
                </a:lnTo>
                <a:lnTo>
                  <a:pt x="1740628" y="154806"/>
                </a:lnTo>
                <a:lnTo>
                  <a:pt x="1768448" y="186178"/>
                </a:lnTo>
                <a:lnTo>
                  <a:pt x="1784345" y="204842"/>
                </a:lnTo>
                <a:lnTo>
                  <a:pt x="1801832" y="224697"/>
                </a:lnTo>
                <a:lnTo>
                  <a:pt x="1819318" y="246538"/>
                </a:lnTo>
                <a:lnTo>
                  <a:pt x="1838395" y="269173"/>
                </a:lnTo>
                <a:lnTo>
                  <a:pt x="1857471" y="293793"/>
                </a:lnTo>
                <a:lnTo>
                  <a:pt x="1877343" y="318811"/>
                </a:lnTo>
                <a:lnTo>
                  <a:pt x="1897611" y="345417"/>
                </a:lnTo>
                <a:lnTo>
                  <a:pt x="1917483" y="372420"/>
                </a:lnTo>
                <a:lnTo>
                  <a:pt x="1936956" y="400217"/>
                </a:lnTo>
                <a:lnTo>
                  <a:pt x="1954841" y="426823"/>
                </a:lnTo>
                <a:lnTo>
                  <a:pt x="1971930" y="453032"/>
                </a:lnTo>
                <a:lnTo>
                  <a:pt x="1987032" y="478050"/>
                </a:lnTo>
                <a:lnTo>
                  <a:pt x="2001339" y="501479"/>
                </a:lnTo>
                <a:lnTo>
                  <a:pt x="2014057" y="524511"/>
                </a:lnTo>
                <a:lnTo>
                  <a:pt x="2025980" y="545558"/>
                </a:lnTo>
                <a:lnTo>
                  <a:pt x="2036313" y="565016"/>
                </a:lnTo>
                <a:lnTo>
                  <a:pt x="2045454" y="582488"/>
                </a:lnTo>
                <a:lnTo>
                  <a:pt x="2053402" y="598770"/>
                </a:lnTo>
                <a:lnTo>
                  <a:pt x="2065325" y="623787"/>
                </a:lnTo>
                <a:lnTo>
                  <a:pt x="2072479" y="640069"/>
                </a:lnTo>
                <a:lnTo>
                  <a:pt x="2074863" y="646025"/>
                </a:lnTo>
                <a:lnTo>
                  <a:pt x="1870189" y="796925"/>
                </a:lnTo>
                <a:lnTo>
                  <a:pt x="1867407" y="789380"/>
                </a:lnTo>
                <a:lnTo>
                  <a:pt x="1859856" y="767142"/>
                </a:lnTo>
                <a:lnTo>
                  <a:pt x="1854689" y="751258"/>
                </a:lnTo>
                <a:lnTo>
                  <a:pt x="1847933" y="733388"/>
                </a:lnTo>
                <a:lnTo>
                  <a:pt x="1839985" y="712342"/>
                </a:lnTo>
                <a:lnTo>
                  <a:pt x="1830844" y="690104"/>
                </a:lnTo>
                <a:lnTo>
                  <a:pt x="1820908" y="666278"/>
                </a:lnTo>
                <a:lnTo>
                  <a:pt x="1809383" y="640466"/>
                </a:lnTo>
                <a:lnTo>
                  <a:pt x="1797063" y="614257"/>
                </a:lnTo>
                <a:lnTo>
                  <a:pt x="1783550" y="586857"/>
                </a:lnTo>
                <a:lnTo>
                  <a:pt x="1768845" y="559059"/>
                </a:lnTo>
                <a:lnTo>
                  <a:pt x="1753346" y="531262"/>
                </a:lnTo>
                <a:lnTo>
                  <a:pt x="1744602" y="517363"/>
                </a:lnTo>
                <a:lnTo>
                  <a:pt x="1736256" y="503862"/>
                </a:lnTo>
                <a:lnTo>
                  <a:pt x="1727513" y="490360"/>
                </a:lnTo>
                <a:lnTo>
                  <a:pt x="1718770" y="476859"/>
                </a:lnTo>
                <a:lnTo>
                  <a:pt x="1709232" y="463357"/>
                </a:lnTo>
                <a:lnTo>
                  <a:pt x="1700091" y="450650"/>
                </a:lnTo>
                <a:lnTo>
                  <a:pt x="1690552" y="438339"/>
                </a:lnTo>
                <a:lnTo>
                  <a:pt x="1681014" y="426029"/>
                </a:lnTo>
                <a:lnTo>
                  <a:pt x="1661938" y="403394"/>
                </a:lnTo>
                <a:lnTo>
                  <a:pt x="1643259" y="381951"/>
                </a:lnTo>
                <a:lnTo>
                  <a:pt x="1624977" y="362095"/>
                </a:lnTo>
                <a:lnTo>
                  <a:pt x="1606696" y="343431"/>
                </a:lnTo>
                <a:lnTo>
                  <a:pt x="1590004" y="327150"/>
                </a:lnTo>
                <a:lnTo>
                  <a:pt x="1573312" y="311663"/>
                </a:lnTo>
                <a:lnTo>
                  <a:pt x="1558210" y="298559"/>
                </a:lnTo>
                <a:lnTo>
                  <a:pt x="1544697" y="287042"/>
                </a:lnTo>
                <a:lnTo>
                  <a:pt x="1532377" y="276718"/>
                </a:lnTo>
                <a:lnTo>
                  <a:pt x="1522044" y="268776"/>
                </a:lnTo>
                <a:lnTo>
                  <a:pt x="1506942" y="257657"/>
                </a:lnTo>
                <a:lnTo>
                  <a:pt x="1501775" y="254083"/>
                </a:lnTo>
                <a:lnTo>
                  <a:pt x="1699693" y="111125"/>
                </a:lnTo>
                <a:close/>
                <a:moveTo>
                  <a:pt x="529828" y="78646"/>
                </a:moveTo>
                <a:lnTo>
                  <a:pt x="511572" y="88179"/>
                </a:lnTo>
                <a:lnTo>
                  <a:pt x="489347" y="100889"/>
                </a:lnTo>
                <a:lnTo>
                  <a:pt x="476647" y="108436"/>
                </a:lnTo>
                <a:lnTo>
                  <a:pt x="463153" y="116777"/>
                </a:lnTo>
                <a:lnTo>
                  <a:pt x="448865" y="126310"/>
                </a:lnTo>
                <a:lnTo>
                  <a:pt x="433784" y="136240"/>
                </a:lnTo>
                <a:lnTo>
                  <a:pt x="417512" y="147759"/>
                </a:lnTo>
                <a:lnTo>
                  <a:pt x="401637" y="159675"/>
                </a:lnTo>
                <a:lnTo>
                  <a:pt x="384175" y="172783"/>
                </a:lnTo>
                <a:lnTo>
                  <a:pt x="367109" y="186288"/>
                </a:lnTo>
                <a:lnTo>
                  <a:pt x="349250" y="200984"/>
                </a:lnTo>
                <a:lnTo>
                  <a:pt x="331787" y="216475"/>
                </a:lnTo>
                <a:lnTo>
                  <a:pt x="313531" y="233157"/>
                </a:lnTo>
                <a:lnTo>
                  <a:pt x="294878" y="250634"/>
                </a:lnTo>
                <a:lnTo>
                  <a:pt x="277019" y="268905"/>
                </a:lnTo>
                <a:lnTo>
                  <a:pt x="259159" y="287177"/>
                </a:lnTo>
                <a:lnTo>
                  <a:pt x="225028" y="322528"/>
                </a:lnTo>
                <a:lnTo>
                  <a:pt x="193278" y="356687"/>
                </a:lnTo>
                <a:lnTo>
                  <a:pt x="164703" y="389257"/>
                </a:lnTo>
                <a:lnTo>
                  <a:pt x="138906" y="419445"/>
                </a:lnTo>
                <a:lnTo>
                  <a:pt x="116284" y="446057"/>
                </a:lnTo>
                <a:lnTo>
                  <a:pt x="97234" y="469095"/>
                </a:lnTo>
                <a:lnTo>
                  <a:pt x="82550" y="488161"/>
                </a:lnTo>
                <a:lnTo>
                  <a:pt x="205184" y="612882"/>
                </a:lnTo>
                <a:lnTo>
                  <a:pt x="213915" y="597391"/>
                </a:lnTo>
                <a:lnTo>
                  <a:pt x="224631" y="581106"/>
                </a:lnTo>
                <a:lnTo>
                  <a:pt x="236934" y="562437"/>
                </a:lnTo>
                <a:lnTo>
                  <a:pt x="250428" y="542974"/>
                </a:lnTo>
                <a:lnTo>
                  <a:pt x="256381" y="531456"/>
                </a:lnTo>
                <a:lnTo>
                  <a:pt x="260350" y="524306"/>
                </a:lnTo>
                <a:lnTo>
                  <a:pt x="265112" y="515965"/>
                </a:lnTo>
                <a:lnTo>
                  <a:pt x="270669" y="507623"/>
                </a:lnTo>
                <a:lnTo>
                  <a:pt x="277019" y="498885"/>
                </a:lnTo>
                <a:lnTo>
                  <a:pt x="284162" y="488558"/>
                </a:lnTo>
                <a:lnTo>
                  <a:pt x="292100" y="478628"/>
                </a:lnTo>
                <a:lnTo>
                  <a:pt x="301228" y="467506"/>
                </a:lnTo>
                <a:lnTo>
                  <a:pt x="311547" y="456385"/>
                </a:lnTo>
                <a:lnTo>
                  <a:pt x="322262" y="444071"/>
                </a:lnTo>
                <a:lnTo>
                  <a:pt x="334565" y="431758"/>
                </a:lnTo>
                <a:lnTo>
                  <a:pt x="348059" y="418650"/>
                </a:lnTo>
                <a:lnTo>
                  <a:pt x="362347" y="405543"/>
                </a:lnTo>
                <a:lnTo>
                  <a:pt x="378619" y="391641"/>
                </a:lnTo>
                <a:lnTo>
                  <a:pt x="395684" y="377739"/>
                </a:lnTo>
                <a:lnTo>
                  <a:pt x="413147" y="362248"/>
                </a:lnTo>
                <a:lnTo>
                  <a:pt x="430609" y="347154"/>
                </a:lnTo>
                <a:lnTo>
                  <a:pt x="448469" y="332855"/>
                </a:lnTo>
                <a:lnTo>
                  <a:pt x="466328" y="318953"/>
                </a:lnTo>
                <a:lnTo>
                  <a:pt x="484188" y="305448"/>
                </a:lnTo>
                <a:lnTo>
                  <a:pt x="502047" y="292737"/>
                </a:lnTo>
                <a:lnTo>
                  <a:pt x="519510" y="280821"/>
                </a:lnTo>
                <a:lnTo>
                  <a:pt x="536972" y="268905"/>
                </a:lnTo>
                <a:lnTo>
                  <a:pt x="553641" y="257784"/>
                </a:lnTo>
                <a:lnTo>
                  <a:pt x="570310" y="247457"/>
                </a:lnTo>
                <a:lnTo>
                  <a:pt x="601663" y="228391"/>
                </a:lnTo>
                <a:lnTo>
                  <a:pt x="629841" y="212106"/>
                </a:lnTo>
                <a:lnTo>
                  <a:pt x="654050" y="198601"/>
                </a:lnTo>
                <a:lnTo>
                  <a:pt x="529828" y="78646"/>
                </a:lnTo>
                <a:close/>
                <a:moveTo>
                  <a:pt x="537766" y="0"/>
                </a:moveTo>
                <a:lnTo>
                  <a:pt x="542925" y="794"/>
                </a:lnTo>
                <a:lnTo>
                  <a:pt x="548085" y="2383"/>
                </a:lnTo>
                <a:lnTo>
                  <a:pt x="552450" y="4369"/>
                </a:lnTo>
                <a:lnTo>
                  <a:pt x="557213" y="6752"/>
                </a:lnTo>
                <a:lnTo>
                  <a:pt x="561181" y="10327"/>
                </a:lnTo>
                <a:lnTo>
                  <a:pt x="738981" y="181521"/>
                </a:lnTo>
                <a:lnTo>
                  <a:pt x="741760" y="185096"/>
                </a:lnTo>
                <a:lnTo>
                  <a:pt x="744538" y="188274"/>
                </a:lnTo>
                <a:lnTo>
                  <a:pt x="746522" y="192246"/>
                </a:lnTo>
                <a:lnTo>
                  <a:pt x="748110" y="195820"/>
                </a:lnTo>
                <a:lnTo>
                  <a:pt x="748903" y="200190"/>
                </a:lnTo>
                <a:lnTo>
                  <a:pt x="749697" y="204162"/>
                </a:lnTo>
                <a:lnTo>
                  <a:pt x="749697" y="208531"/>
                </a:lnTo>
                <a:lnTo>
                  <a:pt x="749300" y="213297"/>
                </a:lnTo>
                <a:lnTo>
                  <a:pt x="748506" y="217269"/>
                </a:lnTo>
                <a:lnTo>
                  <a:pt x="746919" y="221241"/>
                </a:lnTo>
                <a:lnTo>
                  <a:pt x="745331" y="224816"/>
                </a:lnTo>
                <a:lnTo>
                  <a:pt x="742553" y="228788"/>
                </a:lnTo>
                <a:lnTo>
                  <a:pt x="740172" y="231568"/>
                </a:lnTo>
                <a:lnTo>
                  <a:pt x="736600" y="234746"/>
                </a:lnTo>
                <a:lnTo>
                  <a:pt x="733425" y="237129"/>
                </a:lnTo>
                <a:lnTo>
                  <a:pt x="729456" y="239512"/>
                </a:lnTo>
                <a:lnTo>
                  <a:pt x="722710" y="242690"/>
                </a:lnTo>
                <a:lnTo>
                  <a:pt x="705247" y="251429"/>
                </a:lnTo>
                <a:lnTo>
                  <a:pt x="776685" y="295915"/>
                </a:lnTo>
                <a:lnTo>
                  <a:pt x="813594" y="318953"/>
                </a:lnTo>
                <a:lnTo>
                  <a:pt x="843756" y="338416"/>
                </a:lnTo>
                <a:lnTo>
                  <a:pt x="855266" y="332458"/>
                </a:lnTo>
                <a:lnTo>
                  <a:pt x="867569" y="326500"/>
                </a:lnTo>
                <a:lnTo>
                  <a:pt x="879872" y="321733"/>
                </a:lnTo>
                <a:lnTo>
                  <a:pt x="892175" y="317364"/>
                </a:lnTo>
                <a:lnTo>
                  <a:pt x="905669" y="312995"/>
                </a:lnTo>
                <a:lnTo>
                  <a:pt x="919163" y="309817"/>
                </a:lnTo>
                <a:lnTo>
                  <a:pt x="933847" y="307037"/>
                </a:lnTo>
                <a:lnTo>
                  <a:pt x="948135" y="304256"/>
                </a:lnTo>
                <a:lnTo>
                  <a:pt x="970756" y="301873"/>
                </a:lnTo>
                <a:lnTo>
                  <a:pt x="992188" y="300284"/>
                </a:lnTo>
                <a:lnTo>
                  <a:pt x="1013222" y="299093"/>
                </a:lnTo>
                <a:lnTo>
                  <a:pt x="1033066" y="298696"/>
                </a:lnTo>
                <a:lnTo>
                  <a:pt x="1052513" y="299490"/>
                </a:lnTo>
                <a:lnTo>
                  <a:pt x="1070769" y="301079"/>
                </a:lnTo>
                <a:lnTo>
                  <a:pt x="1088231" y="302668"/>
                </a:lnTo>
                <a:lnTo>
                  <a:pt x="1105297" y="305051"/>
                </a:lnTo>
                <a:lnTo>
                  <a:pt x="1121172" y="308228"/>
                </a:lnTo>
                <a:lnTo>
                  <a:pt x="1137047" y="311803"/>
                </a:lnTo>
                <a:lnTo>
                  <a:pt x="1151731" y="315775"/>
                </a:lnTo>
                <a:lnTo>
                  <a:pt x="1165622" y="320542"/>
                </a:lnTo>
                <a:lnTo>
                  <a:pt x="1179116" y="324911"/>
                </a:lnTo>
                <a:lnTo>
                  <a:pt x="1191816" y="329677"/>
                </a:lnTo>
                <a:lnTo>
                  <a:pt x="1203722" y="335238"/>
                </a:lnTo>
                <a:lnTo>
                  <a:pt x="1215231" y="340004"/>
                </a:lnTo>
                <a:lnTo>
                  <a:pt x="1226741" y="345565"/>
                </a:lnTo>
                <a:lnTo>
                  <a:pt x="1237060" y="351126"/>
                </a:lnTo>
                <a:lnTo>
                  <a:pt x="1256506" y="362645"/>
                </a:lnTo>
                <a:lnTo>
                  <a:pt x="1274366" y="372972"/>
                </a:lnTo>
                <a:lnTo>
                  <a:pt x="1289844" y="382902"/>
                </a:lnTo>
                <a:lnTo>
                  <a:pt x="1304131" y="391641"/>
                </a:lnTo>
                <a:lnTo>
                  <a:pt x="1310878" y="395613"/>
                </a:lnTo>
                <a:lnTo>
                  <a:pt x="1317228" y="398790"/>
                </a:lnTo>
                <a:lnTo>
                  <a:pt x="1323578" y="401968"/>
                </a:lnTo>
                <a:lnTo>
                  <a:pt x="1329135" y="403954"/>
                </a:lnTo>
                <a:lnTo>
                  <a:pt x="1334691" y="405543"/>
                </a:lnTo>
                <a:lnTo>
                  <a:pt x="1340247" y="406337"/>
                </a:lnTo>
                <a:lnTo>
                  <a:pt x="1345406" y="407132"/>
                </a:lnTo>
                <a:lnTo>
                  <a:pt x="1351360" y="407132"/>
                </a:lnTo>
                <a:lnTo>
                  <a:pt x="1358106" y="406734"/>
                </a:lnTo>
                <a:lnTo>
                  <a:pt x="1364853" y="406337"/>
                </a:lnTo>
                <a:lnTo>
                  <a:pt x="1379538" y="404351"/>
                </a:lnTo>
                <a:lnTo>
                  <a:pt x="1395810" y="401173"/>
                </a:lnTo>
                <a:lnTo>
                  <a:pt x="1412081" y="397201"/>
                </a:lnTo>
                <a:lnTo>
                  <a:pt x="1429544" y="392832"/>
                </a:lnTo>
                <a:lnTo>
                  <a:pt x="1446610" y="387669"/>
                </a:lnTo>
                <a:lnTo>
                  <a:pt x="1463675" y="382505"/>
                </a:lnTo>
                <a:lnTo>
                  <a:pt x="1494631" y="371781"/>
                </a:lnTo>
                <a:lnTo>
                  <a:pt x="1520825" y="362645"/>
                </a:lnTo>
                <a:lnTo>
                  <a:pt x="1545035" y="353112"/>
                </a:lnTo>
                <a:lnTo>
                  <a:pt x="1550988" y="357481"/>
                </a:lnTo>
                <a:lnTo>
                  <a:pt x="1557338" y="363439"/>
                </a:lnTo>
                <a:lnTo>
                  <a:pt x="1566069" y="371383"/>
                </a:lnTo>
                <a:lnTo>
                  <a:pt x="1577578" y="382108"/>
                </a:lnTo>
                <a:lnTo>
                  <a:pt x="1589881" y="395215"/>
                </a:lnTo>
                <a:lnTo>
                  <a:pt x="1604963" y="410309"/>
                </a:lnTo>
                <a:lnTo>
                  <a:pt x="1620838" y="428183"/>
                </a:lnTo>
                <a:lnTo>
                  <a:pt x="1638697" y="449235"/>
                </a:lnTo>
                <a:lnTo>
                  <a:pt x="1656953" y="472670"/>
                </a:lnTo>
                <a:lnTo>
                  <a:pt x="1666875" y="485380"/>
                </a:lnTo>
                <a:lnTo>
                  <a:pt x="1676400" y="498885"/>
                </a:lnTo>
                <a:lnTo>
                  <a:pt x="1686719" y="512787"/>
                </a:lnTo>
                <a:lnTo>
                  <a:pt x="1696641" y="527881"/>
                </a:lnTo>
                <a:lnTo>
                  <a:pt x="1707356" y="542974"/>
                </a:lnTo>
                <a:lnTo>
                  <a:pt x="1717675" y="559657"/>
                </a:lnTo>
                <a:lnTo>
                  <a:pt x="1727994" y="576339"/>
                </a:lnTo>
                <a:lnTo>
                  <a:pt x="1738710" y="594213"/>
                </a:lnTo>
                <a:lnTo>
                  <a:pt x="1749425" y="612882"/>
                </a:lnTo>
                <a:lnTo>
                  <a:pt x="1760141" y="632345"/>
                </a:lnTo>
                <a:lnTo>
                  <a:pt x="1770460" y="651808"/>
                </a:lnTo>
                <a:lnTo>
                  <a:pt x="1781175" y="672859"/>
                </a:lnTo>
                <a:lnTo>
                  <a:pt x="1802606" y="715360"/>
                </a:lnTo>
                <a:lnTo>
                  <a:pt x="1810544" y="731645"/>
                </a:lnTo>
                <a:lnTo>
                  <a:pt x="1813322" y="739192"/>
                </a:lnTo>
                <a:lnTo>
                  <a:pt x="1816100" y="745944"/>
                </a:lnTo>
                <a:lnTo>
                  <a:pt x="1817688" y="752300"/>
                </a:lnTo>
                <a:lnTo>
                  <a:pt x="1818878" y="758258"/>
                </a:lnTo>
                <a:lnTo>
                  <a:pt x="1819275" y="764216"/>
                </a:lnTo>
                <a:lnTo>
                  <a:pt x="1819275" y="769379"/>
                </a:lnTo>
                <a:lnTo>
                  <a:pt x="1818481" y="774543"/>
                </a:lnTo>
                <a:lnTo>
                  <a:pt x="1816497" y="778912"/>
                </a:lnTo>
                <a:lnTo>
                  <a:pt x="1814116" y="783679"/>
                </a:lnTo>
                <a:lnTo>
                  <a:pt x="1810544" y="788445"/>
                </a:lnTo>
                <a:lnTo>
                  <a:pt x="1805781" y="792417"/>
                </a:lnTo>
                <a:lnTo>
                  <a:pt x="1801019" y="796786"/>
                </a:lnTo>
                <a:lnTo>
                  <a:pt x="1794272" y="801155"/>
                </a:lnTo>
                <a:lnTo>
                  <a:pt x="1787128" y="805922"/>
                </a:lnTo>
                <a:lnTo>
                  <a:pt x="1778397" y="810688"/>
                </a:lnTo>
                <a:lnTo>
                  <a:pt x="1769269" y="815852"/>
                </a:lnTo>
                <a:lnTo>
                  <a:pt x="1747044" y="826179"/>
                </a:lnTo>
                <a:lnTo>
                  <a:pt x="1720056" y="838492"/>
                </a:lnTo>
                <a:lnTo>
                  <a:pt x="1687910" y="852394"/>
                </a:lnTo>
                <a:lnTo>
                  <a:pt x="1650206" y="868680"/>
                </a:lnTo>
                <a:lnTo>
                  <a:pt x="1607741" y="888142"/>
                </a:lnTo>
                <a:lnTo>
                  <a:pt x="1568450" y="905619"/>
                </a:lnTo>
                <a:lnTo>
                  <a:pt x="1553766" y="911975"/>
                </a:lnTo>
                <a:lnTo>
                  <a:pt x="1541463" y="916344"/>
                </a:lnTo>
                <a:lnTo>
                  <a:pt x="1531144" y="919521"/>
                </a:lnTo>
                <a:lnTo>
                  <a:pt x="1526778" y="920713"/>
                </a:lnTo>
                <a:lnTo>
                  <a:pt x="1522810" y="921507"/>
                </a:lnTo>
                <a:lnTo>
                  <a:pt x="1518841" y="921905"/>
                </a:lnTo>
                <a:lnTo>
                  <a:pt x="1514872" y="921905"/>
                </a:lnTo>
                <a:lnTo>
                  <a:pt x="1511697" y="921507"/>
                </a:lnTo>
                <a:lnTo>
                  <a:pt x="1508522" y="921110"/>
                </a:lnTo>
                <a:lnTo>
                  <a:pt x="1505347" y="920316"/>
                </a:lnTo>
                <a:lnTo>
                  <a:pt x="1502569" y="919521"/>
                </a:lnTo>
                <a:lnTo>
                  <a:pt x="1496219" y="916344"/>
                </a:lnTo>
                <a:lnTo>
                  <a:pt x="1489869" y="912769"/>
                </a:lnTo>
                <a:lnTo>
                  <a:pt x="1482328" y="907605"/>
                </a:lnTo>
                <a:lnTo>
                  <a:pt x="1472803" y="902045"/>
                </a:lnTo>
                <a:lnTo>
                  <a:pt x="1462485" y="895689"/>
                </a:lnTo>
                <a:lnTo>
                  <a:pt x="1449785" y="888540"/>
                </a:lnTo>
                <a:lnTo>
                  <a:pt x="1433910" y="880993"/>
                </a:lnTo>
                <a:lnTo>
                  <a:pt x="1425178" y="876624"/>
                </a:lnTo>
                <a:lnTo>
                  <a:pt x="1415653" y="870666"/>
                </a:lnTo>
                <a:lnTo>
                  <a:pt x="1404541" y="863516"/>
                </a:lnTo>
                <a:lnTo>
                  <a:pt x="1393428" y="854778"/>
                </a:lnTo>
                <a:lnTo>
                  <a:pt x="1381522" y="845642"/>
                </a:lnTo>
                <a:lnTo>
                  <a:pt x="1368822" y="834917"/>
                </a:lnTo>
                <a:lnTo>
                  <a:pt x="1355725" y="823796"/>
                </a:lnTo>
                <a:lnTo>
                  <a:pt x="1342231" y="811483"/>
                </a:lnTo>
                <a:lnTo>
                  <a:pt x="1314053" y="785267"/>
                </a:lnTo>
                <a:lnTo>
                  <a:pt x="1284288" y="757463"/>
                </a:lnTo>
                <a:lnTo>
                  <a:pt x="1254522" y="728468"/>
                </a:lnTo>
                <a:lnTo>
                  <a:pt x="1225153" y="698677"/>
                </a:lnTo>
                <a:lnTo>
                  <a:pt x="1167606" y="642275"/>
                </a:lnTo>
                <a:lnTo>
                  <a:pt x="1141016" y="616457"/>
                </a:lnTo>
                <a:lnTo>
                  <a:pt x="1116806" y="593816"/>
                </a:lnTo>
                <a:lnTo>
                  <a:pt x="1105694" y="583886"/>
                </a:lnTo>
                <a:lnTo>
                  <a:pt x="1094978" y="574751"/>
                </a:lnTo>
                <a:lnTo>
                  <a:pt x="1085453" y="567204"/>
                </a:lnTo>
                <a:lnTo>
                  <a:pt x="1077119" y="560451"/>
                </a:lnTo>
                <a:lnTo>
                  <a:pt x="1069181" y="554890"/>
                </a:lnTo>
                <a:lnTo>
                  <a:pt x="1062435" y="551316"/>
                </a:lnTo>
                <a:lnTo>
                  <a:pt x="1056878" y="548535"/>
                </a:lnTo>
                <a:lnTo>
                  <a:pt x="1054100" y="547741"/>
                </a:lnTo>
                <a:lnTo>
                  <a:pt x="1052116" y="547741"/>
                </a:lnTo>
                <a:lnTo>
                  <a:pt x="1042591" y="547741"/>
                </a:lnTo>
                <a:lnTo>
                  <a:pt x="1028700" y="548535"/>
                </a:lnTo>
                <a:lnTo>
                  <a:pt x="992585" y="550918"/>
                </a:lnTo>
                <a:lnTo>
                  <a:pt x="949325" y="553302"/>
                </a:lnTo>
                <a:lnTo>
                  <a:pt x="902494" y="556479"/>
                </a:lnTo>
                <a:lnTo>
                  <a:pt x="820341" y="562835"/>
                </a:lnTo>
                <a:lnTo>
                  <a:pt x="784622" y="566012"/>
                </a:lnTo>
                <a:lnTo>
                  <a:pt x="760810" y="542180"/>
                </a:lnTo>
                <a:lnTo>
                  <a:pt x="755650" y="532250"/>
                </a:lnTo>
                <a:lnTo>
                  <a:pt x="752078" y="521526"/>
                </a:lnTo>
                <a:lnTo>
                  <a:pt x="748506" y="511596"/>
                </a:lnTo>
                <a:lnTo>
                  <a:pt x="746522" y="500871"/>
                </a:lnTo>
                <a:lnTo>
                  <a:pt x="745331" y="490544"/>
                </a:lnTo>
                <a:lnTo>
                  <a:pt x="744935" y="480217"/>
                </a:lnTo>
                <a:lnTo>
                  <a:pt x="745728" y="470287"/>
                </a:lnTo>
                <a:lnTo>
                  <a:pt x="746919" y="459959"/>
                </a:lnTo>
                <a:lnTo>
                  <a:pt x="748903" y="450029"/>
                </a:lnTo>
                <a:lnTo>
                  <a:pt x="752078" y="440099"/>
                </a:lnTo>
                <a:lnTo>
                  <a:pt x="755650" y="430566"/>
                </a:lnTo>
                <a:lnTo>
                  <a:pt x="760016" y="420636"/>
                </a:lnTo>
                <a:lnTo>
                  <a:pt x="765175" y="411501"/>
                </a:lnTo>
                <a:lnTo>
                  <a:pt x="771128" y="402365"/>
                </a:lnTo>
                <a:lnTo>
                  <a:pt x="777875" y="393229"/>
                </a:lnTo>
                <a:lnTo>
                  <a:pt x="785019" y="384888"/>
                </a:lnTo>
                <a:lnTo>
                  <a:pt x="749697" y="362645"/>
                </a:lnTo>
                <a:lnTo>
                  <a:pt x="711994" y="339210"/>
                </a:lnTo>
                <a:lnTo>
                  <a:pt x="648494" y="300682"/>
                </a:lnTo>
                <a:lnTo>
                  <a:pt x="635000" y="307037"/>
                </a:lnTo>
                <a:lnTo>
                  <a:pt x="617538" y="316172"/>
                </a:lnTo>
                <a:lnTo>
                  <a:pt x="596503" y="327691"/>
                </a:lnTo>
                <a:lnTo>
                  <a:pt x="572294" y="341593"/>
                </a:lnTo>
                <a:lnTo>
                  <a:pt x="545306" y="357879"/>
                </a:lnTo>
                <a:lnTo>
                  <a:pt x="531019" y="367014"/>
                </a:lnTo>
                <a:lnTo>
                  <a:pt x="516335" y="377341"/>
                </a:lnTo>
                <a:lnTo>
                  <a:pt x="500856" y="387669"/>
                </a:lnTo>
                <a:lnTo>
                  <a:pt x="484585" y="399187"/>
                </a:lnTo>
                <a:lnTo>
                  <a:pt x="467915" y="411501"/>
                </a:lnTo>
                <a:lnTo>
                  <a:pt x="450850" y="424211"/>
                </a:lnTo>
                <a:lnTo>
                  <a:pt x="438150" y="434141"/>
                </a:lnTo>
                <a:lnTo>
                  <a:pt x="432990" y="439702"/>
                </a:lnTo>
                <a:lnTo>
                  <a:pt x="415131" y="456782"/>
                </a:lnTo>
                <a:lnTo>
                  <a:pt x="398859" y="473464"/>
                </a:lnTo>
                <a:lnTo>
                  <a:pt x="382984" y="490544"/>
                </a:lnTo>
                <a:lnTo>
                  <a:pt x="368300" y="506829"/>
                </a:lnTo>
                <a:lnTo>
                  <a:pt x="354409" y="523909"/>
                </a:lnTo>
                <a:lnTo>
                  <a:pt x="341312" y="539797"/>
                </a:lnTo>
                <a:lnTo>
                  <a:pt x="329009" y="555685"/>
                </a:lnTo>
                <a:lnTo>
                  <a:pt x="317500" y="570779"/>
                </a:lnTo>
                <a:lnTo>
                  <a:pt x="387350" y="732042"/>
                </a:lnTo>
                <a:lnTo>
                  <a:pt x="401240" y="724098"/>
                </a:lnTo>
                <a:lnTo>
                  <a:pt x="406400" y="721318"/>
                </a:lnTo>
                <a:lnTo>
                  <a:pt x="413147" y="720523"/>
                </a:lnTo>
                <a:lnTo>
                  <a:pt x="419497" y="719729"/>
                </a:lnTo>
                <a:lnTo>
                  <a:pt x="425053" y="719729"/>
                </a:lnTo>
                <a:lnTo>
                  <a:pt x="430609" y="720523"/>
                </a:lnTo>
                <a:lnTo>
                  <a:pt x="436165" y="721715"/>
                </a:lnTo>
                <a:lnTo>
                  <a:pt x="441325" y="722907"/>
                </a:lnTo>
                <a:lnTo>
                  <a:pt x="446484" y="724495"/>
                </a:lnTo>
                <a:lnTo>
                  <a:pt x="450850" y="726482"/>
                </a:lnTo>
                <a:lnTo>
                  <a:pt x="455215" y="729262"/>
                </a:lnTo>
                <a:lnTo>
                  <a:pt x="459581" y="731645"/>
                </a:lnTo>
                <a:lnTo>
                  <a:pt x="463550" y="734823"/>
                </a:lnTo>
                <a:lnTo>
                  <a:pt x="467519" y="738000"/>
                </a:lnTo>
                <a:lnTo>
                  <a:pt x="474265" y="744753"/>
                </a:lnTo>
                <a:lnTo>
                  <a:pt x="481013" y="752300"/>
                </a:lnTo>
                <a:lnTo>
                  <a:pt x="486966" y="759846"/>
                </a:lnTo>
                <a:lnTo>
                  <a:pt x="492125" y="768188"/>
                </a:lnTo>
                <a:lnTo>
                  <a:pt x="502047" y="783281"/>
                </a:lnTo>
                <a:lnTo>
                  <a:pt x="506413" y="790034"/>
                </a:lnTo>
                <a:lnTo>
                  <a:pt x="510778" y="795992"/>
                </a:lnTo>
                <a:lnTo>
                  <a:pt x="515541" y="800361"/>
                </a:lnTo>
                <a:lnTo>
                  <a:pt x="517525" y="802744"/>
                </a:lnTo>
                <a:lnTo>
                  <a:pt x="519510" y="803936"/>
                </a:lnTo>
                <a:lnTo>
                  <a:pt x="525860" y="807511"/>
                </a:lnTo>
                <a:lnTo>
                  <a:pt x="531416" y="811483"/>
                </a:lnTo>
                <a:lnTo>
                  <a:pt x="536972" y="815852"/>
                </a:lnTo>
                <a:lnTo>
                  <a:pt x="541735" y="819427"/>
                </a:lnTo>
                <a:lnTo>
                  <a:pt x="550466" y="827371"/>
                </a:lnTo>
                <a:lnTo>
                  <a:pt x="558006" y="834917"/>
                </a:lnTo>
                <a:lnTo>
                  <a:pt x="564356" y="843259"/>
                </a:lnTo>
                <a:lnTo>
                  <a:pt x="569516" y="850806"/>
                </a:lnTo>
                <a:lnTo>
                  <a:pt x="573881" y="858352"/>
                </a:lnTo>
                <a:lnTo>
                  <a:pt x="577850" y="865899"/>
                </a:lnTo>
                <a:lnTo>
                  <a:pt x="584597" y="879404"/>
                </a:lnTo>
                <a:lnTo>
                  <a:pt x="587375" y="885759"/>
                </a:lnTo>
                <a:lnTo>
                  <a:pt x="590550" y="891717"/>
                </a:lnTo>
                <a:lnTo>
                  <a:pt x="594122" y="896881"/>
                </a:lnTo>
                <a:lnTo>
                  <a:pt x="598091" y="901250"/>
                </a:lnTo>
                <a:lnTo>
                  <a:pt x="602456" y="905619"/>
                </a:lnTo>
                <a:lnTo>
                  <a:pt x="604838" y="907208"/>
                </a:lnTo>
                <a:lnTo>
                  <a:pt x="607616" y="908797"/>
                </a:lnTo>
                <a:lnTo>
                  <a:pt x="613569" y="912372"/>
                </a:lnTo>
                <a:lnTo>
                  <a:pt x="618728" y="915549"/>
                </a:lnTo>
                <a:lnTo>
                  <a:pt x="624285" y="919124"/>
                </a:lnTo>
                <a:lnTo>
                  <a:pt x="629047" y="922699"/>
                </a:lnTo>
                <a:lnTo>
                  <a:pt x="633413" y="926274"/>
                </a:lnTo>
                <a:lnTo>
                  <a:pt x="637778" y="929849"/>
                </a:lnTo>
                <a:lnTo>
                  <a:pt x="645319" y="938190"/>
                </a:lnTo>
                <a:lnTo>
                  <a:pt x="651669" y="946134"/>
                </a:lnTo>
                <a:lnTo>
                  <a:pt x="657622" y="954078"/>
                </a:lnTo>
                <a:lnTo>
                  <a:pt x="661988" y="962022"/>
                </a:lnTo>
                <a:lnTo>
                  <a:pt x="665956" y="969966"/>
                </a:lnTo>
                <a:lnTo>
                  <a:pt x="669528" y="977116"/>
                </a:lnTo>
                <a:lnTo>
                  <a:pt x="671910" y="983868"/>
                </a:lnTo>
                <a:lnTo>
                  <a:pt x="673894" y="990223"/>
                </a:lnTo>
                <a:lnTo>
                  <a:pt x="675085" y="995784"/>
                </a:lnTo>
                <a:lnTo>
                  <a:pt x="677069" y="1003331"/>
                </a:lnTo>
                <a:lnTo>
                  <a:pt x="677466" y="1006509"/>
                </a:lnTo>
                <a:lnTo>
                  <a:pt x="681038" y="1008892"/>
                </a:lnTo>
                <a:lnTo>
                  <a:pt x="691356" y="1016439"/>
                </a:lnTo>
                <a:lnTo>
                  <a:pt x="698103" y="1021999"/>
                </a:lnTo>
                <a:lnTo>
                  <a:pt x="705644" y="1028752"/>
                </a:lnTo>
                <a:lnTo>
                  <a:pt x="713185" y="1036299"/>
                </a:lnTo>
                <a:lnTo>
                  <a:pt x="721519" y="1045037"/>
                </a:lnTo>
                <a:lnTo>
                  <a:pt x="729456" y="1055364"/>
                </a:lnTo>
                <a:lnTo>
                  <a:pt x="733425" y="1060925"/>
                </a:lnTo>
                <a:lnTo>
                  <a:pt x="737394" y="1066486"/>
                </a:lnTo>
                <a:lnTo>
                  <a:pt x="740966" y="1072047"/>
                </a:lnTo>
                <a:lnTo>
                  <a:pt x="744538" y="1078005"/>
                </a:lnTo>
                <a:lnTo>
                  <a:pt x="747316" y="1084757"/>
                </a:lnTo>
                <a:lnTo>
                  <a:pt x="750094" y="1091112"/>
                </a:lnTo>
                <a:lnTo>
                  <a:pt x="753269" y="1097865"/>
                </a:lnTo>
                <a:lnTo>
                  <a:pt x="755253" y="1105014"/>
                </a:lnTo>
                <a:lnTo>
                  <a:pt x="757635" y="1112164"/>
                </a:lnTo>
                <a:lnTo>
                  <a:pt x="759222" y="1120108"/>
                </a:lnTo>
                <a:lnTo>
                  <a:pt x="760016" y="1128052"/>
                </a:lnTo>
                <a:lnTo>
                  <a:pt x="760810" y="1135599"/>
                </a:lnTo>
                <a:lnTo>
                  <a:pt x="760810" y="1143940"/>
                </a:lnTo>
                <a:lnTo>
                  <a:pt x="760413" y="1152281"/>
                </a:lnTo>
                <a:lnTo>
                  <a:pt x="760016" y="1157048"/>
                </a:lnTo>
                <a:lnTo>
                  <a:pt x="759222" y="1162211"/>
                </a:lnTo>
                <a:lnTo>
                  <a:pt x="756841" y="1171347"/>
                </a:lnTo>
                <a:lnTo>
                  <a:pt x="753666" y="1181277"/>
                </a:lnTo>
                <a:lnTo>
                  <a:pt x="749697" y="1190016"/>
                </a:lnTo>
                <a:lnTo>
                  <a:pt x="744935" y="1199151"/>
                </a:lnTo>
                <a:lnTo>
                  <a:pt x="739378" y="1207492"/>
                </a:lnTo>
                <a:lnTo>
                  <a:pt x="733028" y="1216628"/>
                </a:lnTo>
                <a:lnTo>
                  <a:pt x="726281" y="1224572"/>
                </a:lnTo>
                <a:lnTo>
                  <a:pt x="864394" y="1334200"/>
                </a:lnTo>
                <a:lnTo>
                  <a:pt x="871538" y="1340158"/>
                </a:lnTo>
                <a:lnTo>
                  <a:pt x="871935" y="1340555"/>
                </a:lnTo>
                <a:lnTo>
                  <a:pt x="872728" y="1340555"/>
                </a:lnTo>
                <a:lnTo>
                  <a:pt x="891381" y="1356046"/>
                </a:lnTo>
                <a:lnTo>
                  <a:pt x="908050" y="1369153"/>
                </a:lnTo>
                <a:lnTo>
                  <a:pt x="915194" y="1374317"/>
                </a:lnTo>
                <a:lnTo>
                  <a:pt x="921941" y="1379083"/>
                </a:lnTo>
                <a:lnTo>
                  <a:pt x="927894" y="1382658"/>
                </a:lnTo>
                <a:lnTo>
                  <a:pt x="933847" y="1386233"/>
                </a:lnTo>
                <a:lnTo>
                  <a:pt x="939006" y="1388219"/>
                </a:lnTo>
                <a:lnTo>
                  <a:pt x="944563" y="1389808"/>
                </a:lnTo>
                <a:lnTo>
                  <a:pt x="949722" y="1390205"/>
                </a:lnTo>
                <a:lnTo>
                  <a:pt x="954881" y="1390205"/>
                </a:lnTo>
                <a:lnTo>
                  <a:pt x="960041" y="1389411"/>
                </a:lnTo>
                <a:lnTo>
                  <a:pt x="965200" y="1387822"/>
                </a:lnTo>
                <a:lnTo>
                  <a:pt x="971153" y="1385041"/>
                </a:lnTo>
                <a:lnTo>
                  <a:pt x="977106" y="1381467"/>
                </a:lnTo>
                <a:lnTo>
                  <a:pt x="983456" y="1376700"/>
                </a:lnTo>
                <a:lnTo>
                  <a:pt x="990203" y="1371934"/>
                </a:lnTo>
                <a:lnTo>
                  <a:pt x="994966" y="1367962"/>
                </a:lnTo>
                <a:lnTo>
                  <a:pt x="998538" y="1364387"/>
                </a:lnTo>
                <a:lnTo>
                  <a:pt x="1002506" y="1360415"/>
                </a:lnTo>
                <a:lnTo>
                  <a:pt x="1005285" y="1356443"/>
                </a:lnTo>
                <a:lnTo>
                  <a:pt x="1008063" y="1353265"/>
                </a:lnTo>
                <a:lnTo>
                  <a:pt x="1009650" y="1349691"/>
                </a:lnTo>
                <a:lnTo>
                  <a:pt x="1010841" y="1346513"/>
                </a:lnTo>
                <a:lnTo>
                  <a:pt x="1011238" y="1343732"/>
                </a:lnTo>
                <a:lnTo>
                  <a:pt x="1011238" y="1341746"/>
                </a:lnTo>
                <a:lnTo>
                  <a:pt x="1010841" y="1339760"/>
                </a:lnTo>
                <a:lnTo>
                  <a:pt x="1009650" y="1336980"/>
                </a:lnTo>
                <a:lnTo>
                  <a:pt x="1008460" y="1334994"/>
                </a:lnTo>
                <a:lnTo>
                  <a:pt x="1007269" y="1334200"/>
                </a:lnTo>
                <a:lnTo>
                  <a:pt x="972344" y="1296466"/>
                </a:lnTo>
                <a:lnTo>
                  <a:pt x="846138" y="1173333"/>
                </a:lnTo>
                <a:lnTo>
                  <a:pt x="843756" y="1170950"/>
                </a:lnTo>
                <a:lnTo>
                  <a:pt x="841772" y="1168169"/>
                </a:lnTo>
                <a:lnTo>
                  <a:pt x="839788" y="1164992"/>
                </a:lnTo>
                <a:lnTo>
                  <a:pt x="838200" y="1162211"/>
                </a:lnTo>
                <a:lnTo>
                  <a:pt x="837010" y="1158637"/>
                </a:lnTo>
                <a:lnTo>
                  <a:pt x="836216" y="1155856"/>
                </a:lnTo>
                <a:lnTo>
                  <a:pt x="835819" y="1152281"/>
                </a:lnTo>
                <a:lnTo>
                  <a:pt x="835422" y="1149104"/>
                </a:lnTo>
                <a:lnTo>
                  <a:pt x="835819" y="1145529"/>
                </a:lnTo>
                <a:lnTo>
                  <a:pt x="836216" y="1142351"/>
                </a:lnTo>
                <a:lnTo>
                  <a:pt x="836613" y="1138777"/>
                </a:lnTo>
                <a:lnTo>
                  <a:pt x="837803" y="1135996"/>
                </a:lnTo>
                <a:lnTo>
                  <a:pt x="839391" y="1132421"/>
                </a:lnTo>
                <a:lnTo>
                  <a:pt x="840978" y="1129641"/>
                </a:lnTo>
                <a:lnTo>
                  <a:pt x="842963" y="1126861"/>
                </a:lnTo>
                <a:lnTo>
                  <a:pt x="845741" y="1124080"/>
                </a:lnTo>
                <a:lnTo>
                  <a:pt x="848122" y="1121697"/>
                </a:lnTo>
                <a:lnTo>
                  <a:pt x="850900" y="1119314"/>
                </a:lnTo>
                <a:lnTo>
                  <a:pt x="854075" y="1117725"/>
                </a:lnTo>
                <a:lnTo>
                  <a:pt x="856853" y="1116136"/>
                </a:lnTo>
                <a:lnTo>
                  <a:pt x="860028" y="1115342"/>
                </a:lnTo>
                <a:lnTo>
                  <a:pt x="863203" y="1114547"/>
                </a:lnTo>
                <a:lnTo>
                  <a:pt x="866775" y="1113753"/>
                </a:lnTo>
                <a:lnTo>
                  <a:pt x="869950" y="1113753"/>
                </a:lnTo>
                <a:lnTo>
                  <a:pt x="873522" y="1113753"/>
                </a:lnTo>
                <a:lnTo>
                  <a:pt x="876697" y="1114150"/>
                </a:lnTo>
                <a:lnTo>
                  <a:pt x="879872" y="1114944"/>
                </a:lnTo>
                <a:lnTo>
                  <a:pt x="883047" y="1116136"/>
                </a:lnTo>
                <a:lnTo>
                  <a:pt x="886222" y="1117328"/>
                </a:lnTo>
                <a:lnTo>
                  <a:pt x="889000" y="1118916"/>
                </a:lnTo>
                <a:lnTo>
                  <a:pt x="891778" y="1121300"/>
                </a:lnTo>
                <a:lnTo>
                  <a:pt x="894953" y="1123286"/>
                </a:lnTo>
                <a:lnTo>
                  <a:pt x="1063625" y="1287330"/>
                </a:lnTo>
                <a:lnTo>
                  <a:pt x="1063625" y="1286933"/>
                </a:lnTo>
                <a:lnTo>
                  <a:pt x="1071563" y="1294877"/>
                </a:lnTo>
                <a:lnTo>
                  <a:pt x="1073944" y="1298054"/>
                </a:lnTo>
                <a:lnTo>
                  <a:pt x="1092200" y="1315531"/>
                </a:lnTo>
                <a:lnTo>
                  <a:pt x="1110060" y="1332611"/>
                </a:lnTo>
                <a:lnTo>
                  <a:pt x="1117203" y="1339760"/>
                </a:lnTo>
                <a:lnTo>
                  <a:pt x="1123950" y="1345718"/>
                </a:lnTo>
                <a:lnTo>
                  <a:pt x="1130300" y="1350485"/>
                </a:lnTo>
                <a:lnTo>
                  <a:pt x="1135460" y="1354060"/>
                </a:lnTo>
                <a:lnTo>
                  <a:pt x="1141016" y="1356443"/>
                </a:lnTo>
                <a:lnTo>
                  <a:pt x="1145778" y="1358429"/>
                </a:lnTo>
                <a:lnTo>
                  <a:pt x="1150938" y="1359223"/>
                </a:lnTo>
                <a:lnTo>
                  <a:pt x="1155303" y="1358826"/>
                </a:lnTo>
                <a:lnTo>
                  <a:pt x="1160066" y="1357635"/>
                </a:lnTo>
                <a:lnTo>
                  <a:pt x="1164828" y="1354854"/>
                </a:lnTo>
                <a:lnTo>
                  <a:pt x="1169591" y="1351677"/>
                </a:lnTo>
                <a:lnTo>
                  <a:pt x="1175147" y="1347307"/>
                </a:lnTo>
                <a:lnTo>
                  <a:pt x="1181100" y="1341746"/>
                </a:lnTo>
                <a:lnTo>
                  <a:pt x="1187847" y="1335788"/>
                </a:lnTo>
                <a:lnTo>
                  <a:pt x="1193403" y="1330228"/>
                </a:lnTo>
                <a:lnTo>
                  <a:pt x="1198166" y="1324667"/>
                </a:lnTo>
                <a:lnTo>
                  <a:pt x="1201738" y="1319106"/>
                </a:lnTo>
                <a:lnTo>
                  <a:pt x="1205310" y="1313942"/>
                </a:lnTo>
                <a:lnTo>
                  <a:pt x="1207294" y="1309176"/>
                </a:lnTo>
                <a:lnTo>
                  <a:pt x="1209278" y="1304807"/>
                </a:lnTo>
                <a:lnTo>
                  <a:pt x="1210469" y="1300835"/>
                </a:lnTo>
                <a:lnTo>
                  <a:pt x="1211263" y="1297260"/>
                </a:lnTo>
                <a:lnTo>
                  <a:pt x="1211660" y="1293288"/>
                </a:lnTo>
                <a:lnTo>
                  <a:pt x="1211660" y="1290507"/>
                </a:lnTo>
                <a:lnTo>
                  <a:pt x="1211263" y="1287330"/>
                </a:lnTo>
                <a:lnTo>
                  <a:pt x="1210072" y="1284947"/>
                </a:lnTo>
                <a:lnTo>
                  <a:pt x="1208485" y="1280180"/>
                </a:lnTo>
                <a:lnTo>
                  <a:pt x="1206897" y="1277400"/>
                </a:lnTo>
                <a:lnTo>
                  <a:pt x="1161653" y="1233310"/>
                </a:lnTo>
                <a:lnTo>
                  <a:pt x="1159272" y="1230530"/>
                </a:lnTo>
                <a:lnTo>
                  <a:pt x="1156494" y="1227352"/>
                </a:lnTo>
                <a:lnTo>
                  <a:pt x="1154906" y="1224175"/>
                </a:lnTo>
                <a:lnTo>
                  <a:pt x="1153319" y="1220600"/>
                </a:lnTo>
                <a:lnTo>
                  <a:pt x="927894" y="1004920"/>
                </a:lnTo>
                <a:lnTo>
                  <a:pt x="925116" y="1002139"/>
                </a:lnTo>
                <a:lnTo>
                  <a:pt x="923131" y="999359"/>
                </a:lnTo>
                <a:lnTo>
                  <a:pt x="921544" y="996181"/>
                </a:lnTo>
                <a:lnTo>
                  <a:pt x="919560" y="993401"/>
                </a:lnTo>
                <a:lnTo>
                  <a:pt x="918369" y="989826"/>
                </a:lnTo>
                <a:lnTo>
                  <a:pt x="917575" y="986648"/>
                </a:lnTo>
                <a:lnTo>
                  <a:pt x="917178" y="983074"/>
                </a:lnTo>
                <a:lnTo>
                  <a:pt x="916781" y="979896"/>
                </a:lnTo>
                <a:lnTo>
                  <a:pt x="916781" y="976321"/>
                </a:lnTo>
                <a:lnTo>
                  <a:pt x="917178" y="973144"/>
                </a:lnTo>
                <a:lnTo>
                  <a:pt x="917972" y="969569"/>
                </a:lnTo>
                <a:lnTo>
                  <a:pt x="919163" y="966391"/>
                </a:lnTo>
                <a:lnTo>
                  <a:pt x="920750" y="962816"/>
                </a:lnTo>
                <a:lnTo>
                  <a:pt x="922338" y="960036"/>
                </a:lnTo>
                <a:lnTo>
                  <a:pt x="924322" y="956858"/>
                </a:lnTo>
                <a:lnTo>
                  <a:pt x="927100" y="954078"/>
                </a:lnTo>
                <a:lnTo>
                  <a:pt x="929481" y="952092"/>
                </a:lnTo>
                <a:lnTo>
                  <a:pt x="932260" y="949311"/>
                </a:lnTo>
                <a:lnTo>
                  <a:pt x="935435" y="947723"/>
                </a:lnTo>
                <a:lnTo>
                  <a:pt x="938213" y="946134"/>
                </a:lnTo>
                <a:lnTo>
                  <a:pt x="941785" y="944942"/>
                </a:lnTo>
                <a:lnTo>
                  <a:pt x="944960" y="944148"/>
                </a:lnTo>
                <a:lnTo>
                  <a:pt x="948531" y="943353"/>
                </a:lnTo>
                <a:lnTo>
                  <a:pt x="951706" y="942956"/>
                </a:lnTo>
                <a:lnTo>
                  <a:pt x="955278" y="942956"/>
                </a:lnTo>
                <a:lnTo>
                  <a:pt x="958453" y="943353"/>
                </a:lnTo>
                <a:lnTo>
                  <a:pt x="962025" y="944545"/>
                </a:lnTo>
                <a:lnTo>
                  <a:pt x="965200" y="945737"/>
                </a:lnTo>
                <a:lnTo>
                  <a:pt x="968772" y="946928"/>
                </a:lnTo>
                <a:lnTo>
                  <a:pt x="971550" y="948517"/>
                </a:lnTo>
                <a:lnTo>
                  <a:pt x="974725" y="950900"/>
                </a:lnTo>
                <a:lnTo>
                  <a:pt x="977503" y="953284"/>
                </a:lnTo>
                <a:lnTo>
                  <a:pt x="1214041" y="1179291"/>
                </a:lnTo>
                <a:lnTo>
                  <a:pt x="1216819" y="1182469"/>
                </a:lnTo>
                <a:lnTo>
                  <a:pt x="1235472" y="1199946"/>
                </a:lnTo>
                <a:lnTo>
                  <a:pt x="1254125" y="1217422"/>
                </a:lnTo>
                <a:lnTo>
                  <a:pt x="1262063" y="1224572"/>
                </a:lnTo>
                <a:lnTo>
                  <a:pt x="1268810" y="1230530"/>
                </a:lnTo>
                <a:lnTo>
                  <a:pt x="1275556" y="1235694"/>
                </a:lnTo>
                <a:lnTo>
                  <a:pt x="1281510" y="1239269"/>
                </a:lnTo>
                <a:lnTo>
                  <a:pt x="1287066" y="1242049"/>
                </a:lnTo>
                <a:lnTo>
                  <a:pt x="1292622" y="1244035"/>
                </a:lnTo>
                <a:lnTo>
                  <a:pt x="1297385" y="1244432"/>
                </a:lnTo>
                <a:lnTo>
                  <a:pt x="1299766" y="1244432"/>
                </a:lnTo>
                <a:lnTo>
                  <a:pt x="1302147" y="1244035"/>
                </a:lnTo>
                <a:lnTo>
                  <a:pt x="1307306" y="1242843"/>
                </a:lnTo>
                <a:lnTo>
                  <a:pt x="1312863" y="1240063"/>
                </a:lnTo>
                <a:lnTo>
                  <a:pt x="1317625" y="1236885"/>
                </a:lnTo>
                <a:lnTo>
                  <a:pt x="1323578" y="1232516"/>
                </a:lnTo>
                <a:lnTo>
                  <a:pt x="1329928" y="1226955"/>
                </a:lnTo>
                <a:lnTo>
                  <a:pt x="1336675" y="1220600"/>
                </a:lnTo>
                <a:lnTo>
                  <a:pt x="1343422" y="1213848"/>
                </a:lnTo>
                <a:lnTo>
                  <a:pt x="1348978" y="1207492"/>
                </a:lnTo>
                <a:lnTo>
                  <a:pt x="1352947" y="1201932"/>
                </a:lnTo>
                <a:lnTo>
                  <a:pt x="1356122" y="1196371"/>
                </a:lnTo>
                <a:lnTo>
                  <a:pt x="1358503" y="1191207"/>
                </a:lnTo>
                <a:lnTo>
                  <a:pt x="1360488" y="1186044"/>
                </a:lnTo>
                <a:lnTo>
                  <a:pt x="1361281" y="1182072"/>
                </a:lnTo>
                <a:lnTo>
                  <a:pt x="1361678" y="1178099"/>
                </a:lnTo>
                <a:lnTo>
                  <a:pt x="1361281" y="1174922"/>
                </a:lnTo>
                <a:lnTo>
                  <a:pt x="1360885" y="1171744"/>
                </a:lnTo>
                <a:lnTo>
                  <a:pt x="1359694" y="1168964"/>
                </a:lnTo>
                <a:lnTo>
                  <a:pt x="1359297" y="1166581"/>
                </a:lnTo>
                <a:lnTo>
                  <a:pt x="1357710" y="1164197"/>
                </a:lnTo>
                <a:lnTo>
                  <a:pt x="1356916" y="1163006"/>
                </a:lnTo>
                <a:lnTo>
                  <a:pt x="1309688" y="1118519"/>
                </a:lnTo>
                <a:lnTo>
                  <a:pt x="1307703" y="1116533"/>
                </a:lnTo>
                <a:lnTo>
                  <a:pt x="1306116" y="1114150"/>
                </a:lnTo>
                <a:lnTo>
                  <a:pt x="1302544" y="1108986"/>
                </a:lnTo>
                <a:lnTo>
                  <a:pt x="1299369" y="1105412"/>
                </a:lnTo>
                <a:lnTo>
                  <a:pt x="1279128" y="1084757"/>
                </a:lnTo>
                <a:lnTo>
                  <a:pt x="1278335" y="1084360"/>
                </a:lnTo>
                <a:lnTo>
                  <a:pt x="1048941" y="854778"/>
                </a:lnTo>
                <a:lnTo>
                  <a:pt x="1046163" y="851997"/>
                </a:lnTo>
                <a:lnTo>
                  <a:pt x="1044178" y="849217"/>
                </a:lnTo>
                <a:lnTo>
                  <a:pt x="1042591" y="846039"/>
                </a:lnTo>
                <a:lnTo>
                  <a:pt x="1041003" y="843259"/>
                </a:lnTo>
                <a:lnTo>
                  <a:pt x="1039813" y="839684"/>
                </a:lnTo>
                <a:lnTo>
                  <a:pt x="1039019" y="836506"/>
                </a:lnTo>
                <a:lnTo>
                  <a:pt x="1038622" y="832931"/>
                </a:lnTo>
                <a:lnTo>
                  <a:pt x="1038622" y="829754"/>
                </a:lnTo>
                <a:lnTo>
                  <a:pt x="1038622" y="826179"/>
                </a:lnTo>
                <a:lnTo>
                  <a:pt x="1039019" y="823001"/>
                </a:lnTo>
                <a:lnTo>
                  <a:pt x="1039813" y="819427"/>
                </a:lnTo>
                <a:lnTo>
                  <a:pt x="1041003" y="816249"/>
                </a:lnTo>
                <a:lnTo>
                  <a:pt x="1042591" y="813071"/>
                </a:lnTo>
                <a:lnTo>
                  <a:pt x="1044178" y="810291"/>
                </a:lnTo>
                <a:lnTo>
                  <a:pt x="1046163" y="807113"/>
                </a:lnTo>
                <a:lnTo>
                  <a:pt x="1048941" y="804730"/>
                </a:lnTo>
                <a:lnTo>
                  <a:pt x="1051719" y="802347"/>
                </a:lnTo>
                <a:lnTo>
                  <a:pt x="1054100" y="799964"/>
                </a:lnTo>
                <a:lnTo>
                  <a:pt x="1057672" y="798375"/>
                </a:lnTo>
                <a:lnTo>
                  <a:pt x="1060450" y="796786"/>
                </a:lnTo>
                <a:lnTo>
                  <a:pt x="1064022" y="795595"/>
                </a:lnTo>
                <a:lnTo>
                  <a:pt x="1067197" y="794800"/>
                </a:lnTo>
                <a:lnTo>
                  <a:pt x="1070769" y="794006"/>
                </a:lnTo>
                <a:lnTo>
                  <a:pt x="1073944" y="794006"/>
                </a:lnTo>
                <a:lnTo>
                  <a:pt x="1077516" y="794006"/>
                </a:lnTo>
                <a:lnTo>
                  <a:pt x="1080691" y="794800"/>
                </a:lnTo>
                <a:lnTo>
                  <a:pt x="1084263" y="795595"/>
                </a:lnTo>
                <a:lnTo>
                  <a:pt x="1087041" y="796786"/>
                </a:lnTo>
                <a:lnTo>
                  <a:pt x="1090613" y="798375"/>
                </a:lnTo>
                <a:lnTo>
                  <a:pt x="1093391" y="799964"/>
                </a:lnTo>
                <a:lnTo>
                  <a:pt x="1096566" y="802347"/>
                </a:lnTo>
                <a:lnTo>
                  <a:pt x="1098947" y="804730"/>
                </a:lnTo>
                <a:lnTo>
                  <a:pt x="1328738" y="1034313"/>
                </a:lnTo>
                <a:lnTo>
                  <a:pt x="1331119" y="1037093"/>
                </a:lnTo>
                <a:lnTo>
                  <a:pt x="1349375" y="1055364"/>
                </a:lnTo>
                <a:lnTo>
                  <a:pt x="1364456" y="1070061"/>
                </a:lnTo>
                <a:lnTo>
                  <a:pt x="1371600" y="1076813"/>
                </a:lnTo>
                <a:lnTo>
                  <a:pt x="1378347" y="1083168"/>
                </a:lnTo>
                <a:lnTo>
                  <a:pt x="1385094" y="1088729"/>
                </a:lnTo>
                <a:lnTo>
                  <a:pt x="1391444" y="1093496"/>
                </a:lnTo>
                <a:lnTo>
                  <a:pt x="1397397" y="1096673"/>
                </a:lnTo>
                <a:lnTo>
                  <a:pt x="1400175" y="1097865"/>
                </a:lnTo>
                <a:lnTo>
                  <a:pt x="1402953" y="1098659"/>
                </a:lnTo>
                <a:lnTo>
                  <a:pt x="1404541" y="1099056"/>
                </a:lnTo>
                <a:lnTo>
                  <a:pt x="1407716" y="1099851"/>
                </a:lnTo>
                <a:lnTo>
                  <a:pt x="1410891" y="1099056"/>
                </a:lnTo>
                <a:lnTo>
                  <a:pt x="1415653" y="1098262"/>
                </a:lnTo>
                <a:lnTo>
                  <a:pt x="1421210" y="1095879"/>
                </a:lnTo>
                <a:lnTo>
                  <a:pt x="1424385" y="1093893"/>
                </a:lnTo>
                <a:lnTo>
                  <a:pt x="1427956" y="1091112"/>
                </a:lnTo>
                <a:lnTo>
                  <a:pt x="1431528" y="1088729"/>
                </a:lnTo>
                <a:lnTo>
                  <a:pt x="1435894" y="1084757"/>
                </a:lnTo>
                <a:lnTo>
                  <a:pt x="1440260" y="1081182"/>
                </a:lnTo>
                <a:lnTo>
                  <a:pt x="1445419" y="1076019"/>
                </a:lnTo>
                <a:lnTo>
                  <a:pt x="1452166" y="1068869"/>
                </a:lnTo>
                <a:lnTo>
                  <a:pt x="1457325" y="1062514"/>
                </a:lnTo>
                <a:lnTo>
                  <a:pt x="1461294" y="1056159"/>
                </a:lnTo>
                <a:lnTo>
                  <a:pt x="1464866" y="1050201"/>
                </a:lnTo>
                <a:lnTo>
                  <a:pt x="1466850" y="1044640"/>
                </a:lnTo>
                <a:lnTo>
                  <a:pt x="1468835" y="1039873"/>
                </a:lnTo>
                <a:lnTo>
                  <a:pt x="1469628" y="1035504"/>
                </a:lnTo>
                <a:lnTo>
                  <a:pt x="1470025" y="1031135"/>
                </a:lnTo>
                <a:lnTo>
                  <a:pt x="1469628" y="1027560"/>
                </a:lnTo>
                <a:lnTo>
                  <a:pt x="1469231" y="1024383"/>
                </a:lnTo>
                <a:lnTo>
                  <a:pt x="1468041" y="1021602"/>
                </a:lnTo>
                <a:lnTo>
                  <a:pt x="1467247" y="1019616"/>
                </a:lnTo>
                <a:lnTo>
                  <a:pt x="1465660" y="1016041"/>
                </a:lnTo>
                <a:lnTo>
                  <a:pt x="1464866" y="1015247"/>
                </a:lnTo>
                <a:lnTo>
                  <a:pt x="1419225" y="969966"/>
                </a:lnTo>
                <a:lnTo>
                  <a:pt x="1416844" y="967583"/>
                </a:lnTo>
                <a:lnTo>
                  <a:pt x="1414860" y="964802"/>
                </a:lnTo>
                <a:lnTo>
                  <a:pt x="1412478" y="961625"/>
                </a:lnTo>
                <a:lnTo>
                  <a:pt x="1411288" y="958447"/>
                </a:lnTo>
                <a:lnTo>
                  <a:pt x="1410097" y="955270"/>
                </a:lnTo>
                <a:lnTo>
                  <a:pt x="1409303" y="952092"/>
                </a:lnTo>
                <a:lnTo>
                  <a:pt x="1408906" y="948517"/>
                </a:lnTo>
                <a:lnTo>
                  <a:pt x="1408510" y="945339"/>
                </a:lnTo>
                <a:lnTo>
                  <a:pt x="1408906" y="941765"/>
                </a:lnTo>
                <a:lnTo>
                  <a:pt x="1409303" y="938587"/>
                </a:lnTo>
                <a:lnTo>
                  <a:pt x="1410097" y="935012"/>
                </a:lnTo>
                <a:lnTo>
                  <a:pt x="1410891" y="931835"/>
                </a:lnTo>
                <a:lnTo>
                  <a:pt x="1412478" y="928657"/>
                </a:lnTo>
                <a:lnTo>
                  <a:pt x="1414463" y="925479"/>
                </a:lnTo>
                <a:lnTo>
                  <a:pt x="1416447" y="922302"/>
                </a:lnTo>
                <a:lnTo>
                  <a:pt x="1418828" y="919919"/>
                </a:lnTo>
                <a:lnTo>
                  <a:pt x="1421606" y="917535"/>
                </a:lnTo>
                <a:lnTo>
                  <a:pt x="1424385" y="915152"/>
                </a:lnTo>
                <a:lnTo>
                  <a:pt x="1427163" y="913563"/>
                </a:lnTo>
                <a:lnTo>
                  <a:pt x="1430338" y="911975"/>
                </a:lnTo>
                <a:lnTo>
                  <a:pt x="1433513" y="910783"/>
                </a:lnTo>
                <a:lnTo>
                  <a:pt x="1437085" y="909989"/>
                </a:lnTo>
                <a:lnTo>
                  <a:pt x="1440260" y="909194"/>
                </a:lnTo>
                <a:lnTo>
                  <a:pt x="1443831" y="909194"/>
                </a:lnTo>
                <a:lnTo>
                  <a:pt x="1447006" y="909194"/>
                </a:lnTo>
                <a:lnTo>
                  <a:pt x="1450578" y="909989"/>
                </a:lnTo>
                <a:lnTo>
                  <a:pt x="1453753" y="910783"/>
                </a:lnTo>
                <a:lnTo>
                  <a:pt x="1457325" y="911975"/>
                </a:lnTo>
                <a:lnTo>
                  <a:pt x="1460103" y="913166"/>
                </a:lnTo>
                <a:lnTo>
                  <a:pt x="1463278" y="914755"/>
                </a:lnTo>
                <a:lnTo>
                  <a:pt x="1466056" y="917138"/>
                </a:lnTo>
                <a:lnTo>
                  <a:pt x="1469231" y="919521"/>
                </a:lnTo>
                <a:lnTo>
                  <a:pt x="1516460" y="966391"/>
                </a:lnTo>
                <a:lnTo>
                  <a:pt x="1520825" y="971952"/>
                </a:lnTo>
                <a:lnTo>
                  <a:pt x="1525191" y="978307"/>
                </a:lnTo>
                <a:lnTo>
                  <a:pt x="1528763" y="985060"/>
                </a:lnTo>
                <a:lnTo>
                  <a:pt x="1532731" y="993004"/>
                </a:lnTo>
                <a:lnTo>
                  <a:pt x="1535510" y="1001345"/>
                </a:lnTo>
                <a:lnTo>
                  <a:pt x="1538288" y="1010481"/>
                </a:lnTo>
                <a:lnTo>
                  <a:pt x="1539875" y="1020411"/>
                </a:lnTo>
                <a:lnTo>
                  <a:pt x="1540272" y="1025574"/>
                </a:lnTo>
                <a:lnTo>
                  <a:pt x="1540272" y="1030738"/>
                </a:lnTo>
                <a:lnTo>
                  <a:pt x="1540272" y="1035901"/>
                </a:lnTo>
                <a:lnTo>
                  <a:pt x="1539875" y="1041462"/>
                </a:lnTo>
                <a:lnTo>
                  <a:pt x="1539478" y="1047023"/>
                </a:lnTo>
                <a:lnTo>
                  <a:pt x="1538685" y="1052981"/>
                </a:lnTo>
                <a:lnTo>
                  <a:pt x="1537494" y="1058145"/>
                </a:lnTo>
                <a:lnTo>
                  <a:pt x="1535510" y="1064103"/>
                </a:lnTo>
                <a:lnTo>
                  <a:pt x="1533525" y="1070061"/>
                </a:lnTo>
                <a:lnTo>
                  <a:pt x="1531144" y="1076416"/>
                </a:lnTo>
                <a:lnTo>
                  <a:pt x="1527969" y="1082374"/>
                </a:lnTo>
                <a:lnTo>
                  <a:pt x="1525191" y="1088729"/>
                </a:lnTo>
                <a:lnTo>
                  <a:pt x="1521222" y="1094687"/>
                </a:lnTo>
                <a:lnTo>
                  <a:pt x="1517253" y="1101042"/>
                </a:lnTo>
                <a:lnTo>
                  <a:pt x="1512491" y="1107398"/>
                </a:lnTo>
                <a:lnTo>
                  <a:pt x="1507331" y="1113753"/>
                </a:lnTo>
                <a:lnTo>
                  <a:pt x="1501775" y="1120108"/>
                </a:lnTo>
                <a:lnTo>
                  <a:pt x="1495822" y="1126066"/>
                </a:lnTo>
                <a:lnTo>
                  <a:pt x="1485900" y="1135599"/>
                </a:lnTo>
                <a:lnTo>
                  <a:pt x="1479550" y="1141160"/>
                </a:lnTo>
                <a:lnTo>
                  <a:pt x="1472010" y="1147118"/>
                </a:lnTo>
                <a:lnTo>
                  <a:pt x="1463675" y="1152679"/>
                </a:lnTo>
                <a:lnTo>
                  <a:pt x="1453753" y="1158239"/>
                </a:lnTo>
                <a:lnTo>
                  <a:pt x="1448991" y="1161020"/>
                </a:lnTo>
                <a:lnTo>
                  <a:pt x="1443435" y="1163403"/>
                </a:lnTo>
                <a:lnTo>
                  <a:pt x="1437878" y="1165389"/>
                </a:lnTo>
                <a:lnTo>
                  <a:pt x="1432322" y="1166978"/>
                </a:lnTo>
                <a:lnTo>
                  <a:pt x="1432719" y="1172539"/>
                </a:lnTo>
                <a:lnTo>
                  <a:pt x="1432719" y="1178497"/>
                </a:lnTo>
                <a:lnTo>
                  <a:pt x="1432719" y="1184852"/>
                </a:lnTo>
                <a:lnTo>
                  <a:pt x="1432322" y="1190810"/>
                </a:lnTo>
                <a:lnTo>
                  <a:pt x="1431131" y="1197165"/>
                </a:lnTo>
                <a:lnTo>
                  <a:pt x="1429941" y="1203520"/>
                </a:lnTo>
                <a:lnTo>
                  <a:pt x="1427956" y="1210273"/>
                </a:lnTo>
                <a:lnTo>
                  <a:pt x="1425575" y="1217025"/>
                </a:lnTo>
                <a:lnTo>
                  <a:pt x="1422797" y="1223778"/>
                </a:lnTo>
                <a:lnTo>
                  <a:pt x="1419225" y="1230530"/>
                </a:lnTo>
                <a:lnTo>
                  <a:pt x="1415653" y="1237283"/>
                </a:lnTo>
                <a:lnTo>
                  <a:pt x="1410891" y="1244432"/>
                </a:lnTo>
                <a:lnTo>
                  <a:pt x="1405731" y="1251185"/>
                </a:lnTo>
                <a:lnTo>
                  <a:pt x="1399778" y="1258334"/>
                </a:lnTo>
                <a:lnTo>
                  <a:pt x="1393428" y="1265484"/>
                </a:lnTo>
                <a:lnTo>
                  <a:pt x="1386285" y="1272633"/>
                </a:lnTo>
                <a:lnTo>
                  <a:pt x="1379935" y="1278194"/>
                </a:lnTo>
                <a:lnTo>
                  <a:pt x="1374378" y="1283755"/>
                </a:lnTo>
                <a:lnTo>
                  <a:pt x="1368028" y="1288124"/>
                </a:lnTo>
                <a:lnTo>
                  <a:pt x="1362075" y="1292891"/>
                </a:lnTo>
                <a:lnTo>
                  <a:pt x="1356519" y="1296863"/>
                </a:lnTo>
                <a:lnTo>
                  <a:pt x="1350566" y="1300040"/>
                </a:lnTo>
                <a:lnTo>
                  <a:pt x="1345010" y="1303615"/>
                </a:lnTo>
                <a:lnTo>
                  <a:pt x="1339453" y="1305998"/>
                </a:lnTo>
                <a:lnTo>
                  <a:pt x="1334294" y="1308382"/>
                </a:lnTo>
                <a:lnTo>
                  <a:pt x="1328738" y="1310765"/>
                </a:lnTo>
                <a:lnTo>
                  <a:pt x="1323181" y="1312354"/>
                </a:lnTo>
                <a:lnTo>
                  <a:pt x="1318022" y="1313545"/>
                </a:lnTo>
                <a:lnTo>
                  <a:pt x="1312863" y="1314737"/>
                </a:lnTo>
                <a:lnTo>
                  <a:pt x="1307703" y="1315134"/>
                </a:lnTo>
                <a:lnTo>
                  <a:pt x="1302544" y="1315531"/>
                </a:lnTo>
                <a:lnTo>
                  <a:pt x="1297781" y="1315928"/>
                </a:lnTo>
                <a:lnTo>
                  <a:pt x="1293019" y="1315531"/>
                </a:lnTo>
                <a:lnTo>
                  <a:pt x="1288256" y="1315134"/>
                </a:lnTo>
                <a:lnTo>
                  <a:pt x="1279128" y="1313545"/>
                </a:lnTo>
                <a:lnTo>
                  <a:pt x="1276747" y="1322284"/>
                </a:lnTo>
                <a:lnTo>
                  <a:pt x="1273969" y="1331022"/>
                </a:lnTo>
                <a:lnTo>
                  <a:pt x="1270000" y="1339760"/>
                </a:lnTo>
                <a:lnTo>
                  <a:pt x="1265635" y="1348499"/>
                </a:lnTo>
                <a:lnTo>
                  <a:pt x="1260078" y="1358032"/>
                </a:lnTo>
                <a:lnTo>
                  <a:pt x="1253331" y="1366770"/>
                </a:lnTo>
                <a:lnTo>
                  <a:pt x="1245394" y="1375906"/>
                </a:lnTo>
                <a:lnTo>
                  <a:pt x="1236266" y="1385439"/>
                </a:lnTo>
                <a:lnTo>
                  <a:pt x="1230313" y="1391397"/>
                </a:lnTo>
                <a:lnTo>
                  <a:pt x="1224756" y="1396163"/>
                </a:lnTo>
                <a:lnTo>
                  <a:pt x="1219200" y="1401327"/>
                </a:lnTo>
                <a:lnTo>
                  <a:pt x="1213247" y="1405696"/>
                </a:lnTo>
                <a:lnTo>
                  <a:pt x="1207691" y="1409271"/>
                </a:lnTo>
                <a:lnTo>
                  <a:pt x="1202135" y="1413243"/>
                </a:lnTo>
                <a:lnTo>
                  <a:pt x="1196578" y="1416023"/>
                </a:lnTo>
                <a:lnTo>
                  <a:pt x="1191419" y="1419201"/>
                </a:lnTo>
                <a:lnTo>
                  <a:pt x="1185863" y="1421584"/>
                </a:lnTo>
                <a:lnTo>
                  <a:pt x="1180703" y="1423173"/>
                </a:lnTo>
                <a:lnTo>
                  <a:pt x="1175544" y="1425159"/>
                </a:lnTo>
                <a:lnTo>
                  <a:pt x="1170781" y="1426748"/>
                </a:lnTo>
                <a:lnTo>
                  <a:pt x="1165622" y="1427542"/>
                </a:lnTo>
                <a:lnTo>
                  <a:pt x="1160463" y="1428336"/>
                </a:lnTo>
                <a:lnTo>
                  <a:pt x="1155700" y="1428734"/>
                </a:lnTo>
                <a:lnTo>
                  <a:pt x="1150938" y="1428734"/>
                </a:lnTo>
                <a:lnTo>
                  <a:pt x="1144588" y="1428734"/>
                </a:lnTo>
                <a:lnTo>
                  <a:pt x="1137841" y="1427939"/>
                </a:lnTo>
                <a:lnTo>
                  <a:pt x="1131491" y="1426748"/>
                </a:lnTo>
                <a:lnTo>
                  <a:pt x="1125538" y="1425159"/>
                </a:lnTo>
                <a:lnTo>
                  <a:pt x="1119188" y="1422776"/>
                </a:lnTo>
                <a:lnTo>
                  <a:pt x="1113235" y="1420392"/>
                </a:lnTo>
                <a:lnTo>
                  <a:pt x="1107281" y="1417215"/>
                </a:lnTo>
                <a:lnTo>
                  <a:pt x="1101725" y="1414037"/>
                </a:lnTo>
                <a:lnTo>
                  <a:pt x="1096566" y="1410462"/>
                </a:lnTo>
                <a:lnTo>
                  <a:pt x="1090613" y="1406888"/>
                </a:lnTo>
                <a:lnTo>
                  <a:pt x="1079897" y="1398943"/>
                </a:lnTo>
                <a:lnTo>
                  <a:pt x="1069975" y="1390205"/>
                </a:lnTo>
                <a:lnTo>
                  <a:pt x="1059656" y="1381069"/>
                </a:lnTo>
                <a:lnTo>
                  <a:pt x="1056878" y="1385836"/>
                </a:lnTo>
                <a:lnTo>
                  <a:pt x="1053703" y="1390205"/>
                </a:lnTo>
                <a:lnTo>
                  <a:pt x="1050131" y="1394971"/>
                </a:lnTo>
                <a:lnTo>
                  <a:pt x="1046163" y="1399738"/>
                </a:lnTo>
                <a:lnTo>
                  <a:pt x="1042194" y="1404107"/>
                </a:lnTo>
                <a:lnTo>
                  <a:pt x="1037431" y="1408874"/>
                </a:lnTo>
                <a:lnTo>
                  <a:pt x="1032669" y="1413640"/>
                </a:lnTo>
                <a:lnTo>
                  <a:pt x="1027113" y="1417612"/>
                </a:lnTo>
                <a:lnTo>
                  <a:pt x="1016794" y="1425953"/>
                </a:lnTo>
                <a:lnTo>
                  <a:pt x="1006475" y="1432706"/>
                </a:lnTo>
                <a:lnTo>
                  <a:pt x="996553" y="1437869"/>
                </a:lnTo>
                <a:lnTo>
                  <a:pt x="986631" y="1442238"/>
                </a:lnTo>
                <a:lnTo>
                  <a:pt x="977503" y="1445813"/>
                </a:lnTo>
                <a:lnTo>
                  <a:pt x="968772" y="1447799"/>
                </a:lnTo>
                <a:lnTo>
                  <a:pt x="959644" y="1448991"/>
                </a:lnTo>
                <a:lnTo>
                  <a:pt x="950913" y="1449388"/>
                </a:lnTo>
                <a:lnTo>
                  <a:pt x="944166" y="1449388"/>
                </a:lnTo>
                <a:lnTo>
                  <a:pt x="937419" y="1448594"/>
                </a:lnTo>
                <a:lnTo>
                  <a:pt x="930672" y="1447402"/>
                </a:lnTo>
                <a:lnTo>
                  <a:pt x="923925" y="1445416"/>
                </a:lnTo>
                <a:lnTo>
                  <a:pt x="917575" y="1443033"/>
                </a:lnTo>
                <a:lnTo>
                  <a:pt x="911225" y="1440650"/>
                </a:lnTo>
                <a:lnTo>
                  <a:pt x="905272" y="1437472"/>
                </a:lnTo>
                <a:lnTo>
                  <a:pt x="898922" y="1434294"/>
                </a:lnTo>
                <a:lnTo>
                  <a:pt x="893366" y="1430720"/>
                </a:lnTo>
                <a:lnTo>
                  <a:pt x="887810" y="1427145"/>
                </a:lnTo>
                <a:lnTo>
                  <a:pt x="876300" y="1419201"/>
                </a:lnTo>
                <a:lnTo>
                  <a:pt x="865188" y="1410462"/>
                </a:lnTo>
                <a:lnTo>
                  <a:pt x="854472" y="1402121"/>
                </a:lnTo>
                <a:lnTo>
                  <a:pt x="837803" y="1388616"/>
                </a:lnTo>
                <a:lnTo>
                  <a:pt x="835422" y="1386630"/>
                </a:lnTo>
                <a:lnTo>
                  <a:pt x="681435" y="1264689"/>
                </a:lnTo>
                <a:lnTo>
                  <a:pt x="673497" y="1270647"/>
                </a:lnTo>
                <a:lnTo>
                  <a:pt x="665560" y="1275414"/>
                </a:lnTo>
                <a:lnTo>
                  <a:pt x="649685" y="1285741"/>
                </a:lnTo>
                <a:lnTo>
                  <a:pt x="633016" y="1294480"/>
                </a:lnTo>
                <a:lnTo>
                  <a:pt x="617538" y="1302026"/>
                </a:lnTo>
                <a:lnTo>
                  <a:pt x="602456" y="1308382"/>
                </a:lnTo>
                <a:lnTo>
                  <a:pt x="588963" y="1313148"/>
                </a:lnTo>
                <a:lnTo>
                  <a:pt x="576660" y="1317120"/>
                </a:lnTo>
                <a:lnTo>
                  <a:pt x="571103" y="1318312"/>
                </a:lnTo>
                <a:lnTo>
                  <a:pt x="565944" y="1319106"/>
                </a:lnTo>
                <a:lnTo>
                  <a:pt x="561975" y="1319503"/>
                </a:lnTo>
                <a:lnTo>
                  <a:pt x="557610" y="1319503"/>
                </a:lnTo>
                <a:lnTo>
                  <a:pt x="553641" y="1319106"/>
                </a:lnTo>
                <a:lnTo>
                  <a:pt x="550069" y="1318312"/>
                </a:lnTo>
                <a:lnTo>
                  <a:pt x="546497" y="1317517"/>
                </a:lnTo>
                <a:lnTo>
                  <a:pt x="543719" y="1315531"/>
                </a:lnTo>
                <a:lnTo>
                  <a:pt x="540941" y="1313942"/>
                </a:lnTo>
                <a:lnTo>
                  <a:pt x="538163" y="1312354"/>
                </a:lnTo>
                <a:lnTo>
                  <a:pt x="535781" y="1309970"/>
                </a:lnTo>
                <a:lnTo>
                  <a:pt x="533003" y="1307587"/>
                </a:lnTo>
                <a:lnTo>
                  <a:pt x="529431" y="1302026"/>
                </a:lnTo>
                <a:lnTo>
                  <a:pt x="525860" y="1296466"/>
                </a:lnTo>
                <a:lnTo>
                  <a:pt x="523478" y="1290507"/>
                </a:lnTo>
                <a:lnTo>
                  <a:pt x="521891" y="1284152"/>
                </a:lnTo>
                <a:lnTo>
                  <a:pt x="519906" y="1278194"/>
                </a:lnTo>
                <a:lnTo>
                  <a:pt x="518716" y="1272236"/>
                </a:lnTo>
                <a:lnTo>
                  <a:pt x="518319" y="1267073"/>
                </a:lnTo>
                <a:lnTo>
                  <a:pt x="517525" y="1259526"/>
                </a:lnTo>
                <a:lnTo>
                  <a:pt x="517525" y="1256745"/>
                </a:lnTo>
                <a:lnTo>
                  <a:pt x="517525" y="1255554"/>
                </a:lnTo>
                <a:lnTo>
                  <a:pt x="516731" y="1252376"/>
                </a:lnTo>
                <a:lnTo>
                  <a:pt x="515541" y="1248007"/>
                </a:lnTo>
                <a:lnTo>
                  <a:pt x="514350" y="1245624"/>
                </a:lnTo>
                <a:lnTo>
                  <a:pt x="512366" y="1243638"/>
                </a:lnTo>
                <a:lnTo>
                  <a:pt x="509985" y="1240857"/>
                </a:lnTo>
                <a:lnTo>
                  <a:pt x="507603" y="1239269"/>
                </a:lnTo>
                <a:lnTo>
                  <a:pt x="504031" y="1237283"/>
                </a:lnTo>
                <a:lnTo>
                  <a:pt x="499666" y="1236091"/>
                </a:lnTo>
                <a:lnTo>
                  <a:pt x="495300" y="1235296"/>
                </a:lnTo>
                <a:lnTo>
                  <a:pt x="489744" y="1234502"/>
                </a:lnTo>
                <a:lnTo>
                  <a:pt x="483394" y="1234502"/>
                </a:lnTo>
                <a:lnTo>
                  <a:pt x="475853" y="1235694"/>
                </a:lnTo>
                <a:lnTo>
                  <a:pt x="471884" y="1236091"/>
                </a:lnTo>
                <a:lnTo>
                  <a:pt x="467915" y="1235694"/>
                </a:lnTo>
                <a:lnTo>
                  <a:pt x="463947" y="1234105"/>
                </a:lnTo>
                <a:lnTo>
                  <a:pt x="459978" y="1232119"/>
                </a:lnTo>
                <a:lnTo>
                  <a:pt x="455612" y="1229736"/>
                </a:lnTo>
                <a:lnTo>
                  <a:pt x="451247" y="1226558"/>
                </a:lnTo>
                <a:lnTo>
                  <a:pt x="447278" y="1222983"/>
                </a:lnTo>
                <a:lnTo>
                  <a:pt x="442912" y="1219011"/>
                </a:lnTo>
                <a:lnTo>
                  <a:pt x="439340" y="1214245"/>
                </a:lnTo>
                <a:lnTo>
                  <a:pt x="434975" y="1209876"/>
                </a:lnTo>
                <a:lnTo>
                  <a:pt x="427037" y="1199151"/>
                </a:lnTo>
                <a:lnTo>
                  <a:pt x="419100" y="1187235"/>
                </a:lnTo>
                <a:lnTo>
                  <a:pt x="411559" y="1175716"/>
                </a:lnTo>
                <a:lnTo>
                  <a:pt x="404415" y="1163800"/>
                </a:lnTo>
                <a:lnTo>
                  <a:pt x="398065" y="1151884"/>
                </a:lnTo>
                <a:lnTo>
                  <a:pt x="388144" y="1130833"/>
                </a:lnTo>
                <a:lnTo>
                  <a:pt x="381000" y="1116136"/>
                </a:lnTo>
                <a:lnTo>
                  <a:pt x="379015" y="1110575"/>
                </a:lnTo>
                <a:lnTo>
                  <a:pt x="379015" y="1108589"/>
                </a:lnTo>
                <a:lnTo>
                  <a:pt x="379015" y="1102631"/>
                </a:lnTo>
                <a:lnTo>
                  <a:pt x="379015" y="1099056"/>
                </a:lnTo>
                <a:lnTo>
                  <a:pt x="378619" y="1094687"/>
                </a:lnTo>
                <a:lnTo>
                  <a:pt x="377428" y="1089921"/>
                </a:lnTo>
                <a:lnTo>
                  <a:pt x="375840" y="1085154"/>
                </a:lnTo>
                <a:lnTo>
                  <a:pt x="374253" y="1080388"/>
                </a:lnTo>
                <a:lnTo>
                  <a:pt x="371872" y="1075622"/>
                </a:lnTo>
                <a:lnTo>
                  <a:pt x="368300" y="1070855"/>
                </a:lnTo>
                <a:lnTo>
                  <a:pt x="363934" y="1066883"/>
                </a:lnTo>
                <a:lnTo>
                  <a:pt x="361553" y="1064500"/>
                </a:lnTo>
                <a:lnTo>
                  <a:pt x="359172" y="1062514"/>
                </a:lnTo>
                <a:lnTo>
                  <a:pt x="355997" y="1060925"/>
                </a:lnTo>
                <a:lnTo>
                  <a:pt x="352822" y="1059336"/>
                </a:lnTo>
                <a:lnTo>
                  <a:pt x="349250" y="1057747"/>
                </a:lnTo>
                <a:lnTo>
                  <a:pt x="345678" y="1056556"/>
                </a:lnTo>
                <a:lnTo>
                  <a:pt x="341312" y="1055761"/>
                </a:lnTo>
                <a:lnTo>
                  <a:pt x="336947" y="1054967"/>
                </a:lnTo>
                <a:lnTo>
                  <a:pt x="332581" y="1054173"/>
                </a:lnTo>
                <a:lnTo>
                  <a:pt x="328215" y="1052981"/>
                </a:lnTo>
                <a:lnTo>
                  <a:pt x="323453" y="1050598"/>
                </a:lnTo>
                <a:lnTo>
                  <a:pt x="319484" y="1048612"/>
                </a:lnTo>
                <a:lnTo>
                  <a:pt x="315119" y="1046229"/>
                </a:lnTo>
                <a:lnTo>
                  <a:pt x="311150" y="1043051"/>
                </a:lnTo>
                <a:lnTo>
                  <a:pt x="307181" y="1039476"/>
                </a:lnTo>
                <a:lnTo>
                  <a:pt x="303212" y="1035504"/>
                </a:lnTo>
                <a:lnTo>
                  <a:pt x="299640" y="1031532"/>
                </a:lnTo>
                <a:lnTo>
                  <a:pt x="295672" y="1027163"/>
                </a:lnTo>
                <a:lnTo>
                  <a:pt x="288528" y="1017233"/>
                </a:lnTo>
                <a:lnTo>
                  <a:pt x="281781" y="1006906"/>
                </a:lnTo>
                <a:lnTo>
                  <a:pt x="275431" y="994990"/>
                </a:lnTo>
                <a:lnTo>
                  <a:pt x="269081" y="982676"/>
                </a:lnTo>
                <a:lnTo>
                  <a:pt x="263922" y="969569"/>
                </a:lnTo>
                <a:lnTo>
                  <a:pt x="258762" y="956064"/>
                </a:lnTo>
                <a:lnTo>
                  <a:pt x="254000" y="942559"/>
                </a:lnTo>
                <a:lnTo>
                  <a:pt x="250031" y="928657"/>
                </a:lnTo>
                <a:lnTo>
                  <a:pt x="246062" y="914755"/>
                </a:lnTo>
                <a:lnTo>
                  <a:pt x="242887" y="901250"/>
                </a:lnTo>
                <a:lnTo>
                  <a:pt x="239712" y="888142"/>
                </a:lnTo>
                <a:lnTo>
                  <a:pt x="239315" y="884568"/>
                </a:lnTo>
                <a:lnTo>
                  <a:pt x="238919" y="880993"/>
                </a:lnTo>
                <a:lnTo>
                  <a:pt x="239315" y="877418"/>
                </a:lnTo>
                <a:lnTo>
                  <a:pt x="239712" y="873843"/>
                </a:lnTo>
                <a:lnTo>
                  <a:pt x="240109" y="870268"/>
                </a:lnTo>
                <a:lnTo>
                  <a:pt x="240903" y="866296"/>
                </a:lnTo>
                <a:lnTo>
                  <a:pt x="244078" y="859147"/>
                </a:lnTo>
                <a:lnTo>
                  <a:pt x="247253" y="851600"/>
                </a:lnTo>
                <a:lnTo>
                  <a:pt x="252015" y="844053"/>
                </a:lnTo>
                <a:lnTo>
                  <a:pt x="257572" y="836506"/>
                </a:lnTo>
                <a:lnTo>
                  <a:pt x="263525" y="828959"/>
                </a:lnTo>
                <a:lnTo>
                  <a:pt x="270272" y="821015"/>
                </a:lnTo>
                <a:lnTo>
                  <a:pt x="277415" y="813469"/>
                </a:lnTo>
                <a:lnTo>
                  <a:pt x="284956" y="806319"/>
                </a:lnTo>
                <a:lnTo>
                  <a:pt x="292894" y="799169"/>
                </a:lnTo>
                <a:lnTo>
                  <a:pt x="301228" y="792020"/>
                </a:lnTo>
                <a:lnTo>
                  <a:pt x="309562" y="784870"/>
                </a:lnTo>
                <a:lnTo>
                  <a:pt x="327422" y="771762"/>
                </a:lnTo>
                <a:lnTo>
                  <a:pt x="271065" y="641480"/>
                </a:lnTo>
                <a:lnTo>
                  <a:pt x="259953" y="660546"/>
                </a:lnTo>
                <a:lnTo>
                  <a:pt x="252015" y="674448"/>
                </a:lnTo>
                <a:lnTo>
                  <a:pt x="245665" y="687159"/>
                </a:lnTo>
                <a:lnTo>
                  <a:pt x="243681" y="690733"/>
                </a:lnTo>
                <a:lnTo>
                  <a:pt x="240903" y="694308"/>
                </a:lnTo>
                <a:lnTo>
                  <a:pt x="238125" y="697486"/>
                </a:lnTo>
                <a:lnTo>
                  <a:pt x="234950" y="700266"/>
                </a:lnTo>
                <a:lnTo>
                  <a:pt x="231378" y="702649"/>
                </a:lnTo>
                <a:lnTo>
                  <a:pt x="227409" y="704635"/>
                </a:lnTo>
                <a:lnTo>
                  <a:pt x="223837" y="705827"/>
                </a:lnTo>
                <a:lnTo>
                  <a:pt x="219472" y="707019"/>
                </a:lnTo>
                <a:lnTo>
                  <a:pt x="213519" y="707416"/>
                </a:lnTo>
                <a:lnTo>
                  <a:pt x="209947" y="707416"/>
                </a:lnTo>
                <a:lnTo>
                  <a:pt x="206375" y="707019"/>
                </a:lnTo>
                <a:lnTo>
                  <a:pt x="203200" y="705827"/>
                </a:lnTo>
                <a:lnTo>
                  <a:pt x="199628" y="704635"/>
                </a:lnTo>
                <a:lnTo>
                  <a:pt x="196850" y="703047"/>
                </a:lnTo>
                <a:lnTo>
                  <a:pt x="193675" y="701458"/>
                </a:lnTo>
                <a:lnTo>
                  <a:pt x="190897" y="699075"/>
                </a:lnTo>
                <a:lnTo>
                  <a:pt x="188119" y="696691"/>
                </a:lnTo>
                <a:lnTo>
                  <a:pt x="9922" y="515568"/>
                </a:lnTo>
                <a:lnTo>
                  <a:pt x="7937" y="513184"/>
                </a:lnTo>
                <a:lnTo>
                  <a:pt x="5953" y="510801"/>
                </a:lnTo>
                <a:lnTo>
                  <a:pt x="3969" y="508021"/>
                </a:lnTo>
                <a:lnTo>
                  <a:pt x="2778" y="505240"/>
                </a:lnTo>
                <a:lnTo>
                  <a:pt x="1587" y="502063"/>
                </a:lnTo>
                <a:lnTo>
                  <a:pt x="794" y="499282"/>
                </a:lnTo>
                <a:lnTo>
                  <a:pt x="397" y="496105"/>
                </a:lnTo>
                <a:lnTo>
                  <a:pt x="0" y="493324"/>
                </a:lnTo>
                <a:lnTo>
                  <a:pt x="0" y="490147"/>
                </a:lnTo>
                <a:lnTo>
                  <a:pt x="0" y="486969"/>
                </a:lnTo>
                <a:lnTo>
                  <a:pt x="397" y="484189"/>
                </a:lnTo>
                <a:lnTo>
                  <a:pt x="1190" y="481011"/>
                </a:lnTo>
                <a:lnTo>
                  <a:pt x="1984" y="477833"/>
                </a:lnTo>
                <a:lnTo>
                  <a:pt x="3175" y="475053"/>
                </a:lnTo>
                <a:lnTo>
                  <a:pt x="4762" y="472273"/>
                </a:lnTo>
                <a:lnTo>
                  <a:pt x="7144" y="469889"/>
                </a:lnTo>
                <a:lnTo>
                  <a:pt x="12700" y="461548"/>
                </a:lnTo>
                <a:lnTo>
                  <a:pt x="26987" y="444071"/>
                </a:lnTo>
                <a:lnTo>
                  <a:pt x="48419" y="417062"/>
                </a:lnTo>
                <a:lnTo>
                  <a:pt x="76597" y="382902"/>
                </a:lnTo>
                <a:lnTo>
                  <a:pt x="92869" y="363439"/>
                </a:lnTo>
                <a:lnTo>
                  <a:pt x="111125" y="342785"/>
                </a:lnTo>
                <a:lnTo>
                  <a:pt x="130572" y="320939"/>
                </a:lnTo>
                <a:lnTo>
                  <a:pt x="151209" y="297901"/>
                </a:lnTo>
                <a:lnTo>
                  <a:pt x="173037" y="274069"/>
                </a:lnTo>
                <a:lnTo>
                  <a:pt x="196453" y="249840"/>
                </a:lnTo>
                <a:lnTo>
                  <a:pt x="220265" y="224816"/>
                </a:lnTo>
                <a:lnTo>
                  <a:pt x="245269" y="200190"/>
                </a:lnTo>
                <a:lnTo>
                  <a:pt x="258365" y="187479"/>
                </a:lnTo>
                <a:lnTo>
                  <a:pt x="271462" y="175166"/>
                </a:lnTo>
                <a:lnTo>
                  <a:pt x="284162" y="163647"/>
                </a:lnTo>
                <a:lnTo>
                  <a:pt x="297259" y="152525"/>
                </a:lnTo>
                <a:lnTo>
                  <a:pt x="321865" y="131474"/>
                </a:lnTo>
                <a:lnTo>
                  <a:pt x="346472" y="112011"/>
                </a:lnTo>
                <a:lnTo>
                  <a:pt x="369887" y="94137"/>
                </a:lnTo>
                <a:lnTo>
                  <a:pt x="392906" y="78646"/>
                </a:lnTo>
                <a:lnTo>
                  <a:pt x="413940" y="64347"/>
                </a:lnTo>
                <a:lnTo>
                  <a:pt x="434181" y="51239"/>
                </a:lnTo>
                <a:lnTo>
                  <a:pt x="452040" y="40117"/>
                </a:lnTo>
                <a:lnTo>
                  <a:pt x="469106" y="30584"/>
                </a:lnTo>
                <a:lnTo>
                  <a:pt x="483791" y="22640"/>
                </a:lnTo>
                <a:lnTo>
                  <a:pt x="496491" y="15888"/>
                </a:lnTo>
                <a:lnTo>
                  <a:pt x="514747" y="6752"/>
                </a:lnTo>
                <a:lnTo>
                  <a:pt x="522685" y="3178"/>
                </a:lnTo>
                <a:lnTo>
                  <a:pt x="527447" y="1192"/>
                </a:lnTo>
                <a:lnTo>
                  <a:pt x="532606" y="397"/>
                </a:lnTo>
                <a:lnTo>
                  <a:pt x="537766" y="0"/>
                </a:lnTo>
                <a:close/>
              </a:path>
            </a:pathLst>
          </a:custGeom>
          <a:solidFill>
            <a:schemeClr val="accent2"/>
          </a:solidFill>
          <a:ln>
            <a:noFill/>
          </a:ln>
          <a:effectLst>
            <a:outerShdw blurRad="63500" sx="102000" sy="102000" algn="ctr" rotWithShape="0">
              <a:prstClr val="black">
                <a:alpha val="40000"/>
              </a:prstClr>
            </a:outerShdw>
          </a:effectLst>
        </p:spPr>
        <p:txBody>
          <a:bodyPr anchor="ctr">
            <a:scene3d>
              <a:camera prst="orthographicFront"/>
              <a:lightRig rig="threePt" dir="t"/>
            </a:scene3d>
            <a:sp3d contourW="12700">
              <a:contourClr>
                <a:srgbClr val="FFFFFF"/>
              </a:contourClr>
            </a:sp3d>
          </a:bodyPr>
          <a:lstStyle/>
          <a:p>
            <a:pPr algn="ctr" defTabSz="914400" eaLnBrk="1" fontAlgn="auto" hangingPunct="1">
              <a:spcBef>
                <a:spcPts val="0"/>
              </a:spcBef>
              <a:spcAft>
                <a:spcPts val="0"/>
              </a:spcAft>
              <a:defRPr/>
            </a:pPr>
            <a:endParaRPr lang="zh-CN" altLang="en-US" dirty="0">
              <a:solidFill>
                <a:prstClr val="white"/>
              </a:solidFill>
              <a:latin typeface="宋体" panose="02010600030101010101" pitchFamily="2" charset="-122"/>
              <a:ea typeface="宋体" panose="02010600030101010101" pitchFamily="2" charset="-122"/>
            </a:endParaRPr>
          </a:p>
        </p:txBody>
      </p:sp>
      <p:sp>
        <p:nvSpPr>
          <p:cNvPr id="12" name="矩形 30"/>
          <p:cNvSpPr>
            <a:spLocks noChangeArrowheads="1"/>
          </p:cNvSpPr>
          <p:nvPr/>
        </p:nvSpPr>
        <p:spPr bwMode="auto">
          <a:xfrm>
            <a:off x="1238250" y="4017963"/>
            <a:ext cx="203041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defTabSz="914400" eaLnBrk="1" hangingPunct="1">
              <a:lnSpc>
                <a:spcPct val="100000"/>
              </a:lnSpc>
              <a:spcBef>
                <a:spcPct val="0"/>
              </a:spcBef>
              <a:buFontTx/>
              <a:buNone/>
            </a:pPr>
            <a:r>
              <a:rPr lang="zh-CN" altLang="en-US" sz="2400" b="1">
                <a:solidFill>
                  <a:srgbClr val="000000"/>
                </a:solidFill>
                <a:latin typeface="微软雅黑" panose="020B0503020204020204" pitchFamily="34" charset="-122"/>
                <a:ea typeface="微软雅黑" panose="020B0503020204020204" pitchFamily="34" charset="-122"/>
              </a:rPr>
              <a:t>点击添加标题</a:t>
            </a:r>
          </a:p>
        </p:txBody>
      </p:sp>
      <p:sp>
        <p:nvSpPr>
          <p:cNvPr id="13" name="矩形 31"/>
          <p:cNvSpPr>
            <a:spLocks noChangeArrowheads="1"/>
          </p:cNvSpPr>
          <p:nvPr/>
        </p:nvSpPr>
        <p:spPr bwMode="auto">
          <a:xfrm>
            <a:off x="5080000" y="4017963"/>
            <a:ext cx="20320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defTabSz="914400" eaLnBrk="1" hangingPunct="1">
              <a:lnSpc>
                <a:spcPct val="100000"/>
              </a:lnSpc>
              <a:spcBef>
                <a:spcPct val="0"/>
              </a:spcBef>
              <a:buFontTx/>
              <a:buNone/>
            </a:pPr>
            <a:r>
              <a:rPr lang="zh-CN" altLang="en-US" sz="2400" b="1">
                <a:solidFill>
                  <a:srgbClr val="000000"/>
                </a:solidFill>
                <a:latin typeface="微软雅黑" panose="020B0503020204020204" pitchFamily="34" charset="-122"/>
                <a:ea typeface="微软雅黑" panose="020B0503020204020204" pitchFamily="34" charset="-122"/>
              </a:rPr>
              <a:t>点击添加标题</a:t>
            </a:r>
          </a:p>
        </p:txBody>
      </p:sp>
      <p:sp>
        <p:nvSpPr>
          <p:cNvPr id="14" name="矩形 32"/>
          <p:cNvSpPr>
            <a:spLocks noChangeArrowheads="1"/>
          </p:cNvSpPr>
          <p:nvPr/>
        </p:nvSpPr>
        <p:spPr bwMode="auto">
          <a:xfrm>
            <a:off x="8764588" y="4016375"/>
            <a:ext cx="2030412"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defTabSz="914400" eaLnBrk="1" hangingPunct="1">
              <a:lnSpc>
                <a:spcPct val="100000"/>
              </a:lnSpc>
              <a:spcBef>
                <a:spcPct val="0"/>
              </a:spcBef>
              <a:buFontTx/>
              <a:buNone/>
            </a:pPr>
            <a:r>
              <a:rPr lang="zh-CN" altLang="en-US" sz="2400" b="1">
                <a:solidFill>
                  <a:srgbClr val="000000"/>
                </a:solidFill>
                <a:latin typeface="微软雅黑" panose="020B0503020204020204" pitchFamily="34" charset="-122"/>
                <a:ea typeface="微软雅黑" panose="020B0503020204020204" pitchFamily="34" charset="-122"/>
              </a:rPr>
              <a:t>点击添加标题</a:t>
            </a:r>
          </a:p>
        </p:txBody>
      </p:sp>
      <p:sp>
        <p:nvSpPr>
          <p:cNvPr id="15" name="椭圆 14"/>
          <p:cNvSpPr/>
          <p:nvPr/>
        </p:nvSpPr>
        <p:spPr>
          <a:xfrm>
            <a:off x="1208088" y="1511300"/>
            <a:ext cx="2090737" cy="2090738"/>
          </a:xfrm>
          <a:prstGeom prst="ellipse">
            <a:avLst/>
          </a:prstGeom>
          <a:noFill/>
          <a:ln w="38100">
            <a:solidFill>
              <a:schemeClr val="accent1"/>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eaLnBrk="1" fontAlgn="auto" hangingPunct="1">
              <a:spcBef>
                <a:spcPts val="0"/>
              </a:spcBef>
              <a:spcAft>
                <a:spcPts val="0"/>
              </a:spcAft>
              <a:defRPr/>
            </a:pPr>
            <a:endParaRPr lang="zh-CN" altLang="en-US" dirty="0">
              <a:solidFill>
                <a:prstClr val="white"/>
              </a:solidFill>
              <a:latin typeface="宋体" panose="02010600030101010101" pitchFamily="2" charset="-122"/>
              <a:ea typeface="宋体" panose="02010600030101010101" pitchFamily="2" charset="-122"/>
            </a:endParaRPr>
          </a:p>
        </p:txBody>
      </p:sp>
      <p:sp>
        <p:nvSpPr>
          <p:cNvPr id="16" name="椭圆 15"/>
          <p:cNvSpPr/>
          <p:nvPr/>
        </p:nvSpPr>
        <p:spPr>
          <a:xfrm>
            <a:off x="5051425" y="1511300"/>
            <a:ext cx="2089150" cy="2090738"/>
          </a:xfrm>
          <a:prstGeom prst="ellipse">
            <a:avLst/>
          </a:prstGeom>
          <a:noFill/>
          <a:ln w="38100">
            <a:solidFill>
              <a:schemeClr val="accent1"/>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eaLnBrk="1" fontAlgn="auto" hangingPunct="1">
              <a:spcBef>
                <a:spcPts val="0"/>
              </a:spcBef>
              <a:spcAft>
                <a:spcPts val="0"/>
              </a:spcAft>
              <a:defRPr/>
            </a:pPr>
            <a:endParaRPr lang="zh-CN" altLang="en-US" dirty="0">
              <a:solidFill>
                <a:prstClr val="white"/>
              </a:solidFill>
              <a:latin typeface="宋体" panose="02010600030101010101" pitchFamily="2" charset="-122"/>
              <a:ea typeface="宋体" panose="02010600030101010101" pitchFamily="2" charset="-122"/>
            </a:endParaRPr>
          </a:p>
        </p:txBody>
      </p:sp>
      <p:sp>
        <p:nvSpPr>
          <p:cNvPr id="17" name="椭圆 16"/>
          <p:cNvSpPr/>
          <p:nvPr/>
        </p:nvSpPr>
        <p:spPr>
          <a:xfrm>
            <a:off x="8734425" y="1511300"/>
            <a:ext cx="2090738" cy="2090738"/>
          </a:xfrm>
          <a:prstGeom prst="ellipse">
            <a:avLst/>
          </a:prstGeom>
          <a:noFill/>
          <a:ln w="38100">
            <a:solidFill>
              <a:schemeClr val="accent1"/>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eaLnBrk="1" fontAlgn="auto" hangingPunct="1">
              <a:spcBef>
                <a:spcPts val="0"/>
              </a:spcBef>
              <a:spcAft>
                <a:spcPts val="0"/>
              </a:spcAft>
              <a:defRPr/>
            </a:pPr>
            <a:endParaRPr lang="zh-CN" altLang="en-US" dirty="0">
              <a:solidFill>
                <a:prstClr val="white"/>
              </a:solidFill>
              <a:latin typeface="宋体" panose="02010600030101010101" pitchFamily="2" charset="-122"/>
              <a:ea typeface="宋体" panose="02010600030101010101" pitchFamily="2" charset="-122"/>
            </a:endParaRPr>
          </a:p>
        </p:txBody>
      </p:sp>
      <p:sp>
        <p:nvSpPr>
          <p:cNvPr id="18" name="文本框 17"/>
          <p:cNvSpPr txBox="1">
            <a:spLocks noChangeArrowheads="1"/>
          </p:cNvSpPr>
          <p:nvPr/>
        </p:nvSpPr>
        <p:spPr bwMode="auto">
          <a:xfrm>
            <a:off x="842963" y="4606925"/>
            <a:ext cx="2820987"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defTabSz="914400" eaLnBrk="1" hangingPunct="1">
              <a:lnSpc>
                <a:spcPct val="100000"/>
              </a:lnSpc>
              <a:spcBef>
                <a:spcPct val="0"/>
              </a:spcBef>
              <a:buFontTx/>
              <a:buNone/>
            </a:pPr>
            <a:r>
              <a:rPr lang="zh-CN" altLang="en-US" sz="1600" dirty="0" smtClean="0">
                <a:solidFill>
                  <a:srgbClr val="000000"/>
                </a:solidFill>
                <a:latin typeface="宋体" panose="02010600030101010101" pitchFamily="2" charset="-122"/>
              </a:rPr>
              <a:t>请在此处输入您的内容请在此处输入您的内容请在此处输入您的内容</a:t>
            </a:r>
            <a:endParaRPr lang="zh-CN" altLang="en-US" sz="1600" dirty="0">
              <a:solidFill>
                <a:srgbClr val="000000"/>
              </a:solidFill>
              <a:latin typeface="宋体" panose="02010600030101010101" pitchFamily="2" charset="-122"/>
            </a:endParaRPr>
          </a:p>
        </p:txBody>
      </p:sp>
      <p:sp>
        <p:nvSpPr>
          <p:cNvPr id="19" name="文本框 18"/>
          <p:cNvSpPr txBox="1">
            <a:spLocks noChangeArrowheads="1"/>
          </p:cNvSpPr>
          <p:nvPr/>
        </p:nvSpPr>
        <p:spPr bwMode="auto">
          <a:xfrm>
            <a:off x="4686300" y="4606925"/>
            <a:ext cx="281940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defTabSz="914400" eaLnBrk="1" hangingPunct="1">
              <a:lnSpc>
                <a:spcPct val="100000"/>
              </a:lnSpc>
              <a:spcBef>
                <a:spcPct val="0"/>
              </a:spcBef>
              <a:buFontTx/>
              <a:buNone/>
            </a:pPr>
            <a:r>
              <a:rPr lang="zh-CN" altLang="en-US" sz="1600" dirty="0" smtClean="0">
                <a:solidFill>
                  <a:srgbClr val="000000"/>
                </a:solidFill>
                <a:latin typeface="宋体" panose="02010600030101010101" pitchFamily="2" charset="-122"/>
              </a:rPr>
              <a:t>请在此处输入您的内容请在此处输入您的内容请在此处输入您的内容</a:t>
            </a:r>
            <a:endParaRPr lang="zh-CN" altLang="en-US" sz="1600" dirty="0">
              <a:solidFill>
                <a:srgbClr val="000000"/>
              </a:solidFill>
              <a:latin typeface="宋体" panose="02010600030101010101" pitchFamily="2" charset="-122"/>
            </a:endParaRPr>
          </a:p>
        </p:txBody>
      </p:sp>
      <p:sp>
        <p:nvSpPr>
          <p:cNvPr id="20" name="文本框 19"/>
          <p:cNvSpPr txBox="1">
            <a:spLocks noChangeArrowheads="1"/>
          </p:cNvSpPr>
          <p:nvPr/>
        </p:nvSpPr>
        <p:spPr bwMode="auto">
          <a:xfrm>
            <a:off x="8369300" y="4606925"/>
            <a:ext cx="281940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defTabSz="914400" eaLnBrk="1" hangingPunct="1">
              <a:lnSpc>
                <a:spcPct val="100000"/>
              </a:lnSpc>
              <a:spcBef>
                <a:spcPct val="0"/>
              </a:spcBef>
              <a:buFontTx/>
              <a:buNone/>
            </a:pPr>
            <a:r>
              <a:rPr lang="zh-CN" altLang="en-US" sz="1600" dirty="0" smtClean="0">
                <a:solidFill>
                  <a:srgbClr val="000000"/>
                </a:solidFill>
                <a:latin typeface="宋体" panose="02010600030101010101" pitchFamily="2" charset="-122"/>
              </a:rPr>
              <a:t>请在此处输入您的内容请在此处输入您的内容请在此处输入您的内容</a:t>
            </a:r>
            <a:endParaRPr lang="zh-CN" altLang="en-US" sz="1600" dirty="0">
              <a:solidFill>
                <a:srgbClr val="000000"/>
              </a:solidFill>
              <a:latin typeface="宋体" panose="02010600030101010101" pitchFamily="2" charset="-122"/>
            </a:endParaRPr>
          </a:p>
        </p:txBody>
      </p:sp>
      <p:sp>
        <p:nvSpPr>
          <p:cNvPr id="21" name="L 形 20"/>
          <p:cNvSpPr/>
          <p:nvPr/>
        </p:nvSpPr>
        <p:spPr>
          <a:xfrm rot="13509573">
            <a:off x="3546475" y="2187576"/>
            <a:ext cx="674687" cy="665162"/>
          </a:xfrm>
          <a:prstGeom prst="corner">
            <a:avLst>
              <a:gd name="adj1" fmla="val 33246"/>
              <a:gd name="adj2" fmla="val 30243"/>
            </a:avLst>
          </a:prstGeom>
          <a:solidFill>
            <a:schemeClr val="accent3"/>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eaLnBrk="1" fontAlgn="auto" hangingPunct="1">
              <a:spcBef>
                <a:spcPts val="0"/>
              </a:spcBef>
              <a:spcAft>
                <a:spcPts val="0"/>
              </a:spcAft>
              <a:defRPr/>
            </a:pPr>
            <a:endParaRPr lang="zh-CN" altLang="en-US" dirty="0">
              <a:solidFill>
                <a:prstClr val="white"/>
              </a:solidFill>
              <a:latin typeface="宋体" panose="02010600030101010101" pitchFamily="2" charset="-122"/>
              <a:ea typeface="宋体" panose="02010600030101010101" pitchFamily="2" charset="-122"/>
            </a:endParaRPr>
          </a:p>
        </p:txBody>
      </p:sp>
      <p:sp>
        <p:nvSpPr>
          <p:cNvPr id="22" name="L 形 21"/>
          <p:cNvSpPr/>
          <p:nvPr/>
        </p:nvSpPr>
        <p:spPr>
          <a:xfrm rot="13509573">
            <a:off x="7623175" y="2187576"/>
            <a:ext cx="674687" cy="665162"/>
          </a:xfrm>
          <a:prstGeom prst="corner">
            <a:avLst>
              <a:gd name="adj1" fmla="val 33246"/>
              <a:gd name="adj2" fmla="val 30243"/>
            </a:avLst>
          </a:prstGeom>
          <a:solidFill>
            <a:schemeClr val="accent3"/>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eaLnBrk="1" fontAlgn="auto" hangingPunct="1">
              <a:spcBef>
                <a:spcPts val="0"/>
              </a:spcBef>
              <a:spcAft>
                <a:spcPts val="0"/>
              </a:spcAft>
              <a:defRPr/>
            </a:pPr>
            <a:endParaRPr lang="zh-CN" altLang="en-US" dirty="0">
              <a:solidFill>
                <a:prstClr val="white"/>
              </a:solidFill>
              <a:latin typeface="宋体" panose="02010600030101010101" pitchFamily="2" charset="-122"/>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grpId="0" nodeType="withEffect">
                                  <p:stCondLst>
                                    <p:cond delay="50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
                                        <p:tgtEl>
                                          <p:spTgt spid="5"/>
                                        </p:tgtEl>
                                      </p:cBhvr>
                                    </p:animEffect>
                                  </p:childTnLst>
                                </p:cTn>
                              </p:par>
                              <p:par>
                                <p:cTn id="11" presetID="16" presetClass="entr" presetSubtype="37" fill="hold" nodeType="withEffect">
                                  <p:stCondLst>
                                    <p:cond delay="500"/>
                                  </p:stCondLst>
                                  <p:childTnLst>
                                    <p:set>
                                      <p:cBhvr>
                                        <p:cTn id="12" dur="1" fill="hold">
                                          <p:stCondLst>
                                            <p:cond delay="0"/>
                                          </p:stCondLst>
                                        </p:cTn>
                                        <p:tgtEl>
                                          <p:spTgt spid="6"/>
                                        </p:tgtEl>
                                        <p:attrNameLst>
                                          <p:attrName>style.visibility</p:attrName>
                                        </p:attrNameLst>
                                      </p:cBhvr>
                                      <p:to>
                                        <p:strVal val="visible"/>
                                      </p:to>
                                    </p:set>
                                    <p:animEffect transition="in" filter="barn(outVertical)">
                                      <p:cBhvr>
                                        <p:cTn id="13" dur="500"/>
                                        <p:tgtEl>
                                          <p:spTgt spid="6"/>
                                        </p:tgtEl>
                                      </p:cBhvr>
                                    </p:animEffect>
                                  </p:childTnLst>
                                </p:cTn>
                              </p:par>
                              <p:par>
                                <p:cTn id="14" presetID="31" presetClass="entr" presetSubtype="0" fill="hold" grpId="0" nodeType="withEffect">
                                  <p:stCondLst>
                                    <p:cond delay="400"/>
                                  </p:stCondLst>
                                  <p:childTnLst>
                                    <p:set>
                                      <p:cBhvr>
                                        <p:cTn id="15" dur="1" fill="hold">
                                          <p:stCondLst>
                                            <p:cond delay="0"/>
                                          </p:stCondLst>
                                        </p:cTn>
                                        <p:tgtEl>
                                          <p:spTgt spid="15"/>
                                        </p:tgtEl>
                                        <p:attrNameLst>
                                          <p:attrName>style.visibility</p:attrName>
                                        </p:attrNameLst>
                                      </p:cBhvr>
                                      <p:to>
                                        <p:strVal val="visible"/>
                                      </p:to>
                                    </p:set>
                                    <p:anim calcmode="lin" valueType="num">
                                      <p:cBhvr>
                                        <p:cTn id="16" dur="600" fill="hold"/>
                                        <p:tgtEl>
                                          <p:spTgt spid="15"/>
                                        </p:tgtEl>
                                        <p:attrNameLst>
                                          <p:attrName>ppt_w</p:attrName>
                                        </p:attrNameLst>
                                      </p:cBhvr>
                                      <p:tavLst>
                                        <p:tav tm="0">
                                          <p:val>
                                            <p:fltVal val="0"/>
                                          </p:val>
                                        </p:tav>
                                        <p:tav tm="100000">
                                          <p:val>
                                            <p:strVal val="#ppt_w"/>
                                          </p:val>
                                        </p:tav>
                                      </p:tavLst>
                                    </p:anim>
                                    <p:anim calcmode="lin" valueType="num">
                                      <p:cBhvr>
                                        <p:cTn id="17" dur="600" fill="hold"/>
                                        <p:tgtEl>
                                          <p:spTgt spid="15"/>
                                        </p:tgtEl>
                                        <p:attrNameLst>
                                          <p:attrName>ppt_h</p:attrName>
                                        </p:attrNameLst>
                                      </p:cBhvr>
                                      <p:tavLst>
                                        <p:tav tm="0">
                                          <p:val>
                                            <p:fltVal val="0"/>
                                          </p:val>
                                        </p:tav>
                                        <p:tav tm="100000">
                                          <p:val>
                                            <p:strVal val="#ppt_h"/>
                                          </p:val>
                                        </p:tav>
                                      </p:tavLst>
                                    </p:anim>
                                    <p:anim calcmode="lin" valueType="num">
                                      <p:cBhvr>
                                        <p:cTn id="18" dur="600" fill="hold"/>
                                        <p:tgtEl>
                                          <p:spTgt spid="15"/>
                                        </p:tgtEl>
                                        <p:attrNameLst>
                                          <p:attrName>style.rotation</p:attrName>
                                        </p:attrNameLst>
                                      </p:cBhvr>
                                      <p:tavLst>
                                        <p:tav tm="0">
                                          <p:val>
                                            <p:fltVal val="90"/>
                                          </p:val>
                                        </p:tav>
                                        <p:tav tm="100000">
                                          <p:val>
                                            <p:fltVal val="0"/>
                                          </p:val>
                                        </p:tav>
                                      </p:tavLst>
                                    </p:anim>
                                    <p:animEffect transition="in" filter="fade">
                                      <p:cBhvr>
                                        <p:cTn id="19" dur="600"/>
                                        <p:tgtEl>
                                          <p:spTgt spid="15"/>
                                        </p:tgtEl>
                                      </p:cBhvr>
                                    </p:animEffect>
                                  </p:childTnLst>
                                </p:cTn>
                              </p:par>
                              <p:par>
                                <p:cTn id="20" presetID="10" presetClass="entr" presetSubtype="0" fill="hold" grpId="0" nodeType="withEffect">
                                  <p:stCondLst>
                                    <p:cond delay="40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500"/>
                                        <p:tgtEl>
                                          <p:spTgt spid="12"/>
                                        </p:tgtEl>
                                      </p:cBhvr>
                                    </p:animEffect>
                                  </p:childTnLst>
                                </p:cTn>
                              </p:par>
                              <p:par>
                                <p:cTn id="23" presetID="10" presetClass="entr" presetSubtype="0" fill="hold" grpId="0" nodeType="withEffect">
                                  <p:stCondLst>
                                    <p:cond delay="400"/>
                                  </p:stCondLst>
                                  <p:childTnLst>
                                    <p:set>
                                      <p:cBhvr>
                                        <p:cTn id="24" dur="1" fill="hold">
                                          <p:stCondLst>
                                            <p:cond delay="0"/>
                                          </p:stCondLst>
                                        </p:cTn>
                                        <p:tgtEl>
                                          <p:spTgt spid="18"/>
                                        </p:tgtEl>
                                        <p:attrNameLst>
                                          <p:attrName>style.visibility</p:attrName>
                                        </p:attrNameLst>
                                      </p:cBhvr>
                                      <p:to>
                                        <p:strVal val="visible"/>
                                      </p:to>
                                    </p:set>
                                    <p:animEffect transition="in" filter="fade">
                                      <p:cBhvr>
                                        <p:cTn id="25" dur="500"/>
                                        <p:tgtEl>
                                          <p:spTgt spid="18"/>
                                        </p:tgtEl>
                                      </p:cBhvr>
                                    </p:animEffect>
                                  </p:childTnLst>
                                </p:cTn>
                              </p:par>
                              <p:par>
                                <p:cTn id="26" presetID="10" presetClass="entr" presetSubtype="0" fill="hold" nodeType="withEffect">
                                  <p:stCondLst>
                                    <p:cond delay="800"/>
                                  </p:stCondLst>
                                  <p:childTnLst>
                                    <p:set>
                                      <p:cBhvr>
                                        <p:cTn id="27" dur="1" fill="hold">
                                          <p:stCondLst>
                                            <p:cond delay="0"/>
                                          </p:stCondLst>
                                        </p:cTn>
                                        <p:tgtEl>
                                          <p:spTgt spid="9"/>
                                        </p:tgtEl>
                                        <p:attrNameLst>
                                          <p:attrName>style.visibility</p:attrName>
                                        </p:attrNameLst>
                                      </p:cBhvr>
                                      <p:to>
                                        <p:strVal val="visible"/>
                                      </p:to>
                                    </p:set>
                                    <p:animEffect transition="in" filter="fade">
                                      <p:cBhvr>
                                        <p:cTn id="28" dur="500"/>
                                        <p:tgtEl>
                                          <p:spTgt spid="9"/>
                                        </p:tgtEl>
                                      </p:cBhvr>
                                    </p:animEffect>
                                  </p:childTnLst>
                                </p:cTn>
                              </p:par>
                              <p:par>
                                <p:cTn id="29" presetID="10" presetClass="entr" presetSubtype="0" fill="hold" nodeType="withEffect">
                                  <p:stCondLst>
                                    <p:cond delay="800"/>
                                  </p:stCondLst>
                                  <p:childTnLst>
                                    <p:set>
                                      <p:cBhvr>
                                        <p:cTn id="30" dur="1" fill="hold">
                                          <p:stCondLst>
                                            <p:cond delay="0"/>
                                          </p:stCondLst>
                                        </p:cTn>
                                        <p:tgtEl>
                                          <p:spTgt spid="21"/>
                                        </p:tgtEl>
                                        <p:attrNameLst>
                                          <p:attrName>style.visibility</p:attrName>
                                        </p:attrNameLst>
                                      </p:cBhvr>
                                      <p:to>
                                        <p:strVal val="visible"/>
                                      </p:to>
                                    </p:set>
                                    <p:animEffect transition="in" filter="fade">
                                      <p:cBhvr>
                                        <p:cTn id="31" dur="500"/>
                                        <p:tgtEl>
                                          <p:spTgt spid="21"/>
                                        </p:tgtEl>
                                      </p:cBhvr>
                                    </p:animEffect>
                                  </p:childTnLst>
                                </p:cTn>
                              </p:par>
                              <p:par>
                                <p:cTn id="32" presetID="31" presetClass="entr" presetSubtype="0" fill="hold" grpId="0" nodeType="withEffect">
                                  <p:stCondLst>
                                    <p:cond delay="1200"/>
                                  </p:stCondLst>
                                  <p:childTnLst>
                                    <p:set>
                                      <p:cBhvr>
                                        <p:cTn id="33" dur="1" fill="hold">
                                          <p:stCondLst>
                                            <p:cond delay="0"/>
                                          </p:stCondLst>
                                        </p:cTn>
                                        <p:tgtEl>
                                          <p:spTgt spid="16"/>
                                        </p:tgtEl>
                                        <p:attrNameLst>
                                          <p:attrName>style.visibility</p:attrName>
                                        </p:attrNameLst>
                                      </p:cBhvr>
                                      <p:to>
                                        <p:strVal val="visible"/>
                                      </p:to>
                                    </p:set>
                                    <p:anim calcmode="lin" valueType="num">
                                      <p:cBhvr>
                                        <p:cTn id="34" dur="600" fill="hold"/>
                                        <p:tgtEl>
                                          <p:spTgt spid="16"/>
                                        </p:tgtEl>
                                        <p:attrNameLst>
                                          <p:attrName>ppt_w</p:attrName>
                                        </p:attrNameLst>
                                      </p:cBhvr>
                                      <p:tavLst>
                                        <p:tav tm="0">
                                          <p:val>
                                            <p:fltVal val="0"/>
                                          </p:val>
                                        </p:tav>
                                        <p:tav tm="100000">
                                          <p:val>
                                            <p:strVal val="#ppt_w"/>
                                          </p:val>
                                        </p:tav>
                                      </p:tavLst>
                                    </p:anim>
                                    <p:anim calcmode="lin" valueType="num">
                                      <p:cBhvr>
                                        <p:cTn id="35" dur="600" fill="hold"/>
                                        <p:tgtEl>
                                          <p:spTgt spid="16"/>
                                        </p:tgtEl>
                                        <p:attrNameLst>
                                          <p:attrName>ppt_h</p:attrName>
                                        </p:attrNameLst>
                                      </p:cBhvr>
                                      <p:tavLst>
                                        <p:tav tm="0">
                                          <p:val>
                                            <p:fltVal val="0"/>
                                          </p:val>
                                        </p:tav>
                                        <p:tav tm="100000">
                                          <p:val>
                                            <p:strVal val="#ppt_h"/>
                                          </p:val>
                                        </p:tav>
                                      </p:tavLst>
                                    </p:anim>
                                    <p:anim calcmode="lin" valueType="num">
                                      <p:cBhvr>
                                        <p:cTn id="36" dur="600" fill="hold"/>
                                        <p:tgtEl>
                                          <p:spTgt spid="16"/>
                                        </p:tgtEl>
                                        <p:attrNameLst>
                                          <p:attrName>style.rotation</p:attrName>
                                        </p:attrNameLst>
                                      </p:cBhvr>
                                      <p:tavLst>
                                        <p:tav tm="0">
                                          <p:val>
                                            <p:fltVal val="90"/>
                                          </p:val>
                                        </p:tav>
                                        <p:tav tm="100000">
                                          <p:val>
                                            <p:fltVal val="0"/>
                                          </p:val>
                                        </p:tav>
                                      </p:tavLst>
                                    </p:anim>
                                    <p:animEffect transition="in" filter="fade">
                                      <p:cBhvr>
                                        <p:cTn id="37" dur="600"/>
                                        <p:tgtEl>
                                          <p:spTgt spid="16"/>
                                        </p:tgtEl>
                                      </p:cBhvr>
                                    </p:animEffect>
                                  </p:childTnLst>
                                </p:cTn>
                              </p:par>
                              <p:par>
                                <p:cTn id="38" presetID="10" presetClass="entr" presetSubtype="0" fill="hold" grpId="0" nodeType="withEffect">
                                  <p:stCondLst>
                                    <p:cond delay="1200"/>
                                  </p:stCondLst>
                                  <p:childTnLst>
                                    <p:set>
                                      <p:cBhvr>
                                        <p:cTn id="39" dur="1" fill="hold">
                                          <p:stCondLst>
                                            <p:cond delay="0"/>
                                          </p:stCondLst>
                                        </p:cTn>
                                        <p:tgtEl>
                                          <p:spTgt spid="13"/>
                                        </p:tgtEl>
                                        <p:attrNameLst>
                                          <p:attrName>style.visibility</p:attrName>
                                        </p:attrNameLst>
                                      </p:cBhvr>
                                      <p:to>
                                        <p:strVal val="visible"/>
                                      </p:to>
                                    </p:set>
                                    <p:animEffect transition="in" filter="fade">
                                      <p:cBhvr>
                                        <p:cTn id="40" dur="500"/>
                                        <p:tgtEl>
                                          <p:spTgt spid="13"/>
                                        </p:tgtEl>
                                      </p:cBhvr>
                                    </p:animEffect>
                                  </p:childTnLst>
                                </p:cTn>
                              </p:par>
                              <p:par>
                                <p:cTn id="41" presetID="10" presetClass="entr" presetSubtype="0" fill="hold" grpId="0" nodeType="withEffect">
                                  <p:stCondLst>
                                    <p:cond delay="1200"/>
                                  </p:stCondLst>
                                  <p:childTnLst>
                                    <p:set>
                                      <p:cBhvr>
                                        <p:cTn id="42" dur="1" fill="hold">
                                          <p:stCondLst>
                                            <p:cond delay="0"/>
                                          </p:stCondLst>
                                        </p:cTn>
                                        <p:tgtEl>
                                          <p:spTgt spid="19"/>
                                        </p:tgtEl>
                                        <p:attrNameLst>
                                          <p:attrName>style.visibility</p:attrName>
                                        </p:attrNameLst>
                                      </p:cBhvr>
                                      <p:to>
                                        <p:strVal val="visible"/>
                                      </p:to>
                                    </p:set>
                                    <p:animEffect transition="in" filter="fade">
                                      <p:cBhvr>
                                        <p:cTn id="43" dur="500"/>
                                        <p:tgtEl>
                                          <p:spTgt spid="19"/>
                                        </p:tgtEl>
                                      </p:cBhvr>
                                    </p:animEffect>
                                  </p:childTnLst>
                                </p:cTn>
                              </p:par>
                              <p:par>
                                <p:cTn id="44" presetID="10" presetClass="entr" presetSubtype="0" fill="hold" nodeType="withEffect">
                                  <p:stCondLst>
                                    <p:cond delay="1700"/>
                                  </p:stCondLst>
                                  <p:childTnLst>
                                    <p:set>
                                      <p:cBhvr>
                                        <p:cTn id="45" dur="1" fill="hold">
                                          <p:stCondLst>
                                            <p:cond delay="0"/>
                                          </p:stCondLst>
                                        </p:cTn>
                                        <p:tgtEl>
                                          <p:spTgt spid="10"/>
                                        </p:tgtEl>
                                        <p:attrNameLst>
                                          <p:attrName>style.visibility</p:attrName>
                                        </p:attrNameLst>
                                      </p:cBhvr>
                                      <p:to>
                                        <p:strVal val="visible"/>
                                      </p:to>
                                    </p:set>
                                    <p:animEffect transition="in" filter="fade">
                                      <p:cBhvr>
                                        <p:cTn id="46" dur="500"/>
                                        <p:tgtEl>
                                          <p:spTgt spid="10"/>
                                        </p:tgtEl>
                                      </p:cBhvr>
                                    </p:animEffect>
                                  </p:childTnLst>
                                </p:cTn>
                              </p:par>
                              <p:par>
                                <p:cTn id="47" presetID="10" presetClass="entr" presetSubtype="0" fill="hold" nodeType="withEffect">
                                  <p:stCondLst>
                                    <p:cond delay="1700"/>
                                  </p:stCondLst>
                                  <p:childTnLst>
                                    <p:set>
                                      <p:cBhvr>
                                        <p:cTn id="48" dur="1" fill="hold">
                                          <p:stCondLst>
                                            <p:cond delay="0"/>
                                          </p:stCondLst>
                                        </p:cTn>
                                        <p:tgtEl>
                                          <p:spTgt spid="22"/>
                                        </p:tgtEl>
                                        <p:attrNameLst>
                                          <p:attrName>style.visibility</p:attrName>
                                        </p:attrNameLst>
                                      </p:cBhvr>
                                      <p:to>
                                        <p:strVal val="visible"/>
                                      </p:to>
                                    </p:set>
                                    <p:animEffect transition="in" filter="fade">
                                      <p:cBhvr>
                                        <p:cTn id="49" dur="500"/>
                                        <p:tgtEl>
                                          <p:spTgt spid="22"/>
                                        </p:tgtEl>
                                      </p:cBhvr>
                                    </p:animEffect>
                                  </p:childTnLst>
                                </p:cTn>
                              </p:par>
                              <p:par>
                                <p:cTn id="50" presetID="31" presetClass="entr" presetSubtype="0" fill="hold" grpId="0" nodeType="withEffect">
                                  <p:stCondLst>
                                    <p:cond delay="2000"/>
                                  </p:stCondLst>
                                  <p:childTnLst>
                                    <p:set>
                                      <p:cBhvr>
                                        <p:cTn id="51" dur="1" fill="hold">
                                          <p:stCondLst>
                                            <p:cond delay="0"/>
                                          </p:stCondLst>
                                        </p:cTn>
                                        <p:tgtEl>
                                          <p:spTgt spid="17"/>
                                        </p:tgtEl>
                                        <p:attrNameLst>
                                          <p:attrName>style.visibility</p:attrName>
                                        </p:attrNameLst>
                                      </p:cBhvr>
                                      <p:to>
                                        <p:strVal val="visible"/>
                                      </p:to>
                                    </p:set>
                                    <p:anim calcmode="lin" valueType="num">
                                      <p:cBhvr>
                                        <p:cTn id="52" dur="600" fill="hold"/>
                                        <p:tgtEl>
                                          <p:spTgt spid="17"/>
                                        </p:tgtEl>
                                        <p:attrNameLst>
                                          <p:attrName>ppt_w</p:attrName>
                                        </p:attrNameLst>
                                      </p:cBhvr>
                                      <p:tavLst>
                                        <p:tav tm="0">
                                          <p:val>
                                            <p:fltVal val="0"/>
                                          </p:val>
                                        </p:tav>
                                        <p:tav tm="100000">
                                          <p:val>
                                            <p:strVal val="#ppt_w"/>
                                          </p:val>
                                        </p:tav>
                                      </p:tavLst>
                                    </p:anim>
                                    <p:anim calcmode="lin" valueType="num">
                                      <p:cBhvr>
                                        <p:cTn id="53" dur="600" fill="hold"/>
                                        <p:tgtEl>
                                          <p:spTgt spid="17"/>
                                        </p:tgtEl>
                                        <p:attrNameLst>
                                          <p:attrName>ppt_h</p:attrName>
                                        </p:attrNameLst>
                                      </p:cBhvr>
                                      <p:tavLst>
                                        <p:tav tm="0">
                                          <p:val>
                                            <p:fltVal val="0"/>
                                          </p:val>
                                        </p:tav>
                                        <p:tav tm="100000">
                                          <p:val>
                                            <p:strVal val="#ppt_h"/>
                                          </p:val>
                                        </p:tav>
                                      </p:tavLst>
                                    </p:anim>
                                    <p:anim calcmode="lin" valueType="num">
                                      <p:cBhvr>
                                        <p:cTn id="54" dur="600" fill="hold"/>
                                        <p:tgtEl>
                                          <p:spTgt spid="17"/>
                                        </p:tgtEl>
                                        <p:attrNameLst>
                                          <p:attrName>style.rotation</p:attrName>
                                        </p:attrNameLst>
                                      </p:cBhvr>
                                      <p:tavLst>
                                        <p:tav tm="0">
                                          <p:val>
                                            <p:fltVal val="90"/>
                                          </p:val>
                                        </p:tav>
                                        <p:tav tm="100000">
                                          <p:val>
                                            <p:fltVal val="0"/>
                                          </p:val>
                                        </p:tav>
                                      </p:tavLst>
                                    </p:anim>
                                    <p:animEffect transition="in" filter="fade">
                                      <p:cBhvr>
                                        <p:cTn id="55" dur="600"/>
                                        <p:tgtEl>
                                          <p:spTgt spid="17"/>
                                        </p:tgtEl>
                                      </p:cBhvr>
                                    </p:animEffect>
                                  </p:childTnLst>
                                </p:cTn>
                              </p:par>
                              <p:par>
                                <p:cTn id="56" presetID="10" presetClass="entr" presetSubtype="0" fill="hold" grpId="0" nodeType="withEffect">
                                  <p:stCondLst>
                                    <p:cond delay="2000"/>
                                  </p:stCondLst>
                                  <p:childTnLst>
                                    <p:set>
                                      <p:cBhvr>
                                        <p:cTn id="57" dur="1" fill="hold">
                                          <p:stCondLst>
                                            <p:cond delay="0"/>
                                          </p:stCondLst>
                                        </p:cTn>
                                        <p:tgtEl>
                                          <p:spTgt spid="14"/>
                                        </p:tgtEl>
                                        <p:attrNameLst>
                                          <p:attrName>style.visibility</p:attrName>
                                        </p:attrNameLst>
                                      </p:cBhvr>
                                      <p:to>
                                        <p:strVal val="visible"/>
                                      </p:to>
                                    </p:set>
                                    <p:animEffect transition="in" filter="fade">
                                      <p:cBhvr>
                                        <p:cTn id="58" dur="500"/>
                                        <p:tgtEl>
                                          <p:spTgt spid="14"/>
                                        </p:tgtEl>
                                      </p:cBhvr>
                                    </p:animEffect>
                                  </p:childTnLst>
                                </p:cTn>
                              </p:par>
                              <p:par>
                                <p:cTn id="59" presetID="10" presetClass="entr" presetSubtype="0" fill="hold" grpId="0" nodeType="withEffect">
                                  <p:stCondLst>
                                    <p:cond delay="2000"/>
                                  </p:stCondLst>
                                  <p:childTnLst>
                                    <p:set>
                                      <p:cBhvr>
                                        <p:cTn id="60" dur="1" fill="hold">
                                          <p:stCondLst>
                                            <p:cond delay="0"/>
                                          </p:stCondLst>
                                        </p:cTn>
                                        <p:tgtEl>
                                          <p:spTgt spid="20"/>
                                        </p:tgtEl>
                                        <p:attrNameLst>
                                          <p:attrName>style.visibility</p:attrName>
                                        </p:attrNameLst>
                                      </p:cBhvr>
                                      <p:to>
                                        <p:strVal val="visible"/>
                                      </p:to>
                                    </p:set>
                                    <p:animEffect transition="in" filter="fade">
                                      <p:cBhvr>
                                        <p:cTn id="61" dur="500"/>
                                        <p:tgtEl>
                                          <p:spTgt spid="20"/>
                                        </p:tgtEl>
                                      </p:cBhvr>
                                    </p:animEffect>
                                  </p:childTnLst>
                                </p:cTn>
                              </p:par>
                              <p:par>
                                <p:cTn id="62" presetID="10" presetClass="entr" presetSubtype="0" fill="hold" nodeType="withEffect">
                                  <p:stCondLst>
                                    <p:cond delay="2400"/>
                                  </p:stCondLst>
                                  <p:childTnLst>
                                    <p:set>
                                      <p:cBhvr>
                                        <p:cTn id="63" dur="1" fill="hold">
                                          <p:stCondLst>
                                            <p:cond delay="0"/>
                                          </p:stCondLst>
                                        </p:cTn>
                                        <p:tgtEl>
                                          <p:spTgt spid="11"/>
                                        </p:tgtEl>
                                        <p:attrNameLst>
                                          <p:attrName>style.visibility</p:attrName>
                                        </p:attrNameLst>
                                      </p:cBhvr>
                                      <p:to>
                                        <p:strVal val="visible"/>
                                      </p:to>
                                    </p:set>
                                    <p:animEffect transition="in" filter="fade">
                                      <p:cBhvr>
                                        <p:cTn id="64"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12" grpId="0"/>
      <p:bldP spid="13" grpId="0"/>
      <p:bldP spid="14" grpId="0"/>
      <p:bldP spid="15" grpId="0" animBg="1"/>
      <p:bldP spid="16" grpId="0" animBg="1"/>
      <p:bldP spid="17" grpId="0" animBg="1"/>
      <p:bldP spid="18" grpId="0"/>
      <p:bldP spid="19" grpId="0"/>
      <p:bldP spid="20"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H_Entry_1"/>
          <p:cNvSpPr/>
          <p:nvPr>
            <p:custDataLst>
              <p:tags r:id="rId1"/>
            </p:custDataLst>
          </p:nvPr>
        </p:nvSpPr>
        <p:spPr>
          <a:xfrm>
            <a:off x="4089400" y="246061"/>
            <a:ext cx="4016089" cy="498614"/>
          </a:xfrm>
          <a:prstGeom prst="roundRect">
            <a:avLst>
              <a:gd name="adj" fmla="val 9124"/>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r>
              <a:rPr lang="zh-CN" altLang="en-US" sz="2800" spc="200" dirty="0">
                <a:solidFill>
                  <a:schemeClr val="tx1">
                    <a:lumMod val="75000"/>
                    <a:lumOff val="25000"/>
                  </a:schemeClr>
                </a:solidFill>
                <a:latin typeface="微软雅黑" panose="020B0503020204020204" pitchFamily="34" charset="-122"/>
                <a:ea typeface="微软雅黑" panose="020B0503020204020204" pitchFamily="34" charset="-122"/>
              </a:rPr>
              <a:t>此处输入您的标题</a:t>
            </a:r>
          </a:p>
        </p:txBody>
      </p:sp>
      <p:sp>
        <p:nvSpPr>
          <p:cNvPr id="5" name="矩形 4"/>
          <p:cNvSpPr/>
          <p:nvPr/>
        </p:nvSpPr>
        <p:spPr>
          <a:xfrm>
            <a:off x="4025900" y="795933"/>
            <a:ext cx="4154344" cy="261610"/>
          </a:xfrm>
          <a:prstGeom prst="rect">
            <a:avLst/>
          </a:prstGeom>
        </p:spPr>
        <p:txBody>
          <a:bodyPr wrap="square">
            <a:spAutoFit/>
          </a:bodyPr>
          <a:lstStyle/>
          <a:p>
            <a:pPr algn="ctr"/>
            <a:r>
              <a:rPr lang="en-US" altLang="zh-CN" sz="1100" dirty="0">
                <a:solidFill>
                  <a:schemeClr val="tx1">
                    <a:lumMod val="75000"/>
                    <a:lumOff val="25000"/>
                  </a:schemeClr>
                </a:solidFill>
                <a:latin typeface="微软雅黑" panose="020B0503020204020204" pitchFamily="34" charset="-122"/>
                <a:ea typeface="微软雅黑" panose="020B0503020204020204" pitchFamily="34" charset="-122"/>
              </a:rPr>
              <a:t>LOREM IPSUM DOLOR SIT AMET CONSECTETUER LOREM</a:t>
            </a:r>
            <a:endParaRPr lang="zh-CN" altLang="en-US" sz="1100" dirty="0"/>
          </a:p>
        </p:txBody>
      </p:sp>
      <p:cxnSp>
        <p:nvCxnSpPr>
          <p:cNvPr id="6" name="直接连接符 5"/>
          <p:cNvCxnSpPr/>
          <p:nvPr/>
        </p:nvCxnSpPr>
        <p:spPr>
          <a:xfrm>
            <a:off x="460301" y="761806"/>
            <a:ext cx="11363399" cy="0"/>
          </a:xfrm>
          <a:prstGeom prst="line">
            <a:avLst/>
          </a:prstGeom>
          <a:ln>
            <a:solidFill>
              <a:srgbClr val="FBB040"/>
            </a:solidFill>
          </a:ln>
        </p:spPr>
        <p:style>
          <a:lnRef idx="1">
            <a:schemeClr val="accent1"/>
          </a:lnRef>
          <a:fillRef idx="0">
            <a:schemeClr val="accent1"/>
          </a:fillRef>
          <a:effectRef idx="0">
            <a:schemeClr val="accent1"/>
          </a:effectRef>
          <a:fontRef idx="minor">
            <a:schemeClr val="tx1"/>
          </a:fontRef>
        </p:style>
      </p:cxnSp>
      <p:sp>
        <p:nvSpPr>
          <p:cNvPr id="7" name="椭圆 6"/>
          <p:cNvSpPr/>
          <p:nvPr/>
        </p:nvSpPr>
        <p:spPr>
          <a:xfrm>
            <a:off x="4269960" y="446473"/>
            <a:ext cx="119307" cy="119307"/>
          </a:xfrm>
          <a:prstGeom prst="ellipse">
            <a:avLst/>
          </a:prstGeom>
          <a:solidFill>
            <a:srgbClr val="FBB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7744679" y="446473"/>
            <a:ext cx="119307" cy="119307"/>
          </a:xfrm>
          <a:prstGeom prst="ellipse">
            <a:avLst/>
          </a:prstGeom>
          <a:solidFill>
            <a:srgbClr val="FBB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MH_Other_9"/>
          <p:cNvSpPr/>
          <p:nvPr>
            <p:custDataLst>
              <p:tags r:id="rId2"/>
            </p:custDataLst>
          </p:nvPr>
        </p:nvSpPr>
        <p:spPr>
          <a:xfrm>
            <a:off x="2767013" y="2038350"/>
            <a:ext cx="2108200" cy="655638"/>
          </a:xfrm>
          <a:prstGeom prst="rightArrow">
            <a:avLst>
              <a:gd name="adj1" fmla="val 72581"/>
              <a:gd name="adj2" fmla="val 46774"/>
            </a:avLst>
          </a:prstGeom>
          <a:solidFill>
            <a:schemeClr val="bg1">
              <a:lumMod val="75000"/>
            </a:schemeClr>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eaLnBrk="1" fontAlgn="auto" hangingPunct="1">
              <a:spcBef>
                <a:spcPts val="0"/>
              </a:spcBef>
              <a:spcAft>
                <a:spcPts val="0"/>
              </a:spcAft>
              <a:defRPr/>
            </a:pPr>
            <a:endParaRPr lang="zh-CN" altLang="en-US" dirty="0">
              <a:solidFill>
                <a:prstClr val="white"/>
              </a:solidFill>
              <a:latin typeface="宋体" panose="02010600030101010101" pitchFamily="2" charset="-122"/>
              <a:ea typeface="宋体" panose="02010600030101010101" pitchFamily="2" charset="-122"/>
            </a:endParaRPr>
          </a:p>
        </p:txBody>
      </p:sp>
      <p:sp>
        <p:nvSpPr>
          <p:cNvPr id="10" name="MH_Other_10"/>
          <p:cNvSpPr/>
          <p:nvPr>
            <p:custDataLst>
              <p:tags r:id="rId3"/>
            </p:custDataLst>
          </p:nvPr>
        </p:nvSpPr>
        <p:spPr>
          <a:xfrm>
            <a:off x="2767013" y="2965450"/>
            <a:ext cx="2108200" cy="655638"/>
          </a:xfrm>
          <a:prstGeom prst="rightArrow">
            <a:avLst>
              <a:gd name="adj1" fmla="val 72581"/>
              <a:gd name="adj2" fmla="val 46774"/>
            </a:avLst>
          </a:prstGeom>
          <a:solidFill>
            <a:schemeClr val="bg1">
              <a:lumMod val="75000"/>
            </a:schemeClr>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eaLnBrk="1" fontAlgn="auto" hangingPunct="1">
              <a:spcBef>
                <a:spcPts val="0"/>
              </a:spcBef>
              <a:spcAft>
                <a:spcPts val="0"/>
              </a:spcAft>
              <a:defRPr/>
            </a:pPr>
            <a:endParaRPr lang="zh-CN" altLang="en-US" dirty="0">
              <a:solidFill>
                <a:prstClr val="white"/>
              </a:solidFill>
              <a:latin typeface="宋体" panose="02010600030101010101" pitchFamily="2" charset="-122"/>
              <a:ea typeface="宋体" panose="02010600030101010101" pitchFamily="2" charset="-122"/>
            </a:endParaRPr>
          </a:p>
        </p:txBody>
      </p:sp>
      <p:sp>
        <p:nvSpPr>
          <p:cNvPr id="11" name="MH_Other_11"/>
          <p:cNvSpPr/>
          <p:nvPr>
            <p:custDataLst>
              <p:tags r:id="rId4"/>
            </p:custDataLst>
          </p:nvPr>
        </p:nvSpPr>
        <p:spPr>
          <a:xfrm>
            <a:off x="2767013" y="3892550"/>
            <a:ext cx="2108200" cy="654050"/>
          </a:xfrm>
          <a:prstGeom prst="rightArrow">
            <a:avLst>
              <a:gd name="adj1" fmla="val 72581"/>
              <a:gd name="adj2" fmla="val 46774"/>
            </a:avLst>
          </a:prstGeom>
          <a:solidFill>
            <a:schemeClr val="bg1">
              <a:lumMod val="75000"/>
            </a:schemeClr>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eaLnBrk="1" fontAlgn="auto" hangingPunct="1">
              <a:spcBef>
                <a:spcPts val="0"/>
              </a:spcBef>
              <a:spcAft>
                <a:spcPts val="0"/>
              </a:spcAft>
              <a:defRPr/>
            </a:pPr>
            <a:endParaRPr lang="zh-CN" altLang="en-US" dirty="0">
              <a:solidFill>
                <a:prstClr val="white"/>
              </a:solidFill>
              <a:latin typeface="宋体" panose="02010600030101010101" pitchFamily="2" charset="-122"/>
              <a:ea typeface="宋体" panose="02010600030101010101" pitchFamily="2" charset="-122"/>
            </a:endParaRPr>
          </a:p>
        </p:txBody>
      </p:sp>
      <p:sp>
        <p:nvSpPr>
          <p:cNvPr id="12" name="MH_Other_12"/>
          <p:cNvSpPr/>
          <p:nvPr>
            <p:custDataLst>
              <p:tags r:id="rId5"/>
            </p:custDataLst>
          </p:nvPr>
        </p:nvSpPr>
        <p:spPr>
          <a:xfrm>
            <a:off x="2767013" y="4818063"/>
            <a:ext cx="2108200" cy="655637"/>
          </a:xfrm>
          <a:prstGeom prst="rightArrow">
            <a:avLst>
              <a:gd name="adj1" fmla="val 72581"/>
              <a:gd name="adj2" fmla="val 46774"/>
            </a:avLst>
          </a:prstGeom>
          <a:solidFill>
            <a:schemeClr val="bg1">
              <a:lumMod val="75000"/>
            </a:schemeClr>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eaLnBrk="1" fontAlgn="auto" hangingPunct="1">
              <a:spcBef>
                <a:spcPts val="0"/>
              </a:spcBef>
              <a:spcAft>
                <a:spcPts val="0"/>
              </a:spcAft>
              <a:defRPr/>
            </a:pPr>
            <a:endParaRPr lang="zh-CN" altLang="en-US" dirty="0">
              <a:solidFill>
                <a:prstClr val="white"/>
              </a:solidFill>
              <a:latin typeface="宋体" panose="02010600030101010101" pitchFamily="2" charset="-122"/>
              <a:ea typeface="宋体" panose="02010600030101010101" pitchFamily="2" charset="-122"/>
            </a:endParaRPr>
          </a:p>
        </p:txBody>
      </p:sp>
      <p:grpSp>
        <p:nvGrpSpPr>
          <p:cNvPr id="13" name="组合 12"/>
          <p:cNvGrpSpPr/>
          <p:nvPr/>
        </p:nvGrpSpPr>
        <p:grpSpPr bwMode="auto">
          <a:xfrm>
            <a:off x="1725613" y="2038350"/>
            <a:ext cx="1990725" cy="655638"/>
            <a:chOff x="1725709" y="2037977"/>
            <a:chExt cx="1990726" cy="655638"/>
          </a:xfrm>
        </p:grpSpPr>
        <p:sp>
          <p:nvSpPr>
            <p:cNvPr id="14" name="MH_Other_1"/>
            <p:cNvSpPr/>
            <p:nvPr>
              <p:custDataLst>
                <p:tags r:id="rId15"/>
              </p:custDataLst>
            </p:nvPr>
          </p:nvSpPr>
          <p:spPr>
            <a:xfrm flipV="1">
              <a:off x="3605310" y="2592015"/>
              <a:ext cx="111125" cy="101600"/>
            </a:xfrm>
            <a:prstGeom prst="rtTriangle">
              <a:avLst/>
            </a:prstGeom>
            <a:solidFill>
              <a:schemeClr val="tx1"/>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eaLnBrk="1" fontAlgn="auto" hangingPunct="1">
                <a:spcBef>
                  <a:spcPts val="0"/>
                </a:spcBef>
                <a:spcAft>
                  <a:spcPts val="0"/>
                </a:spcAft>
                <a:defRPr/>
              </a:pPr>
              <a:endParaRPr lang="zh-CN" altLang="en-US" dirty="0">
                <a:solidFill>
                  <a:srgbClr val="FFFFFF"/>
                </a:solidFill>
                <a:latin typeface="宋体" panose="02010600030101010101" pitchFamily="2" charset="-122"/>
                <a:ea typeface="宋体" panose="02010600030101010101" pitchFamily="2" charset="-122"/>
              </a:endParaRPr>
            </a:p>
          </p:txBody>
        </p:sp>
        <p:sp>
          <p:nvSpPr>
            <p:cNvPr id="15" name="MH_Other_2"/>
            <p:cNvSpPr/>
            <p:nvPr>
              <p:custDataLst>
                <p:tags r:id="rId16"/>
              </p:custDataLst>
            </p:nvPr>
          </p:nvSpPr>
          <p:spPr>
            <a:xfrm>
              <a:off x="3605310" y="2037977"/>
              <a:ext cx="111125" cy="101600"/>
            </a:xfrm>
            <a:prstGeom prst="rtTriangle">
              <a:avLst/>
            </a:prstGeom>
            <a:solidFill>
              <a:schemeClr val="tx1"/>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eaLnBrk="1" fontAlgn="auto" hangingPunct="1">
                <a:spcBef>
                  <a:spcPts val="0"/>
                </a:spcBef>
                <a:spcAft>
                  <a:spcPts val="0"/>
                </a:spcAft>
                <a:defRPr/>
              </a:pPr>
              <a:endParaRPr lang="zh-CN" altLang="en-US" dirty="0">
                <a:solidFill>
                  <a:srgbClr val="FFFFFF"/>
                </a:solidFill>
                <a:latin typeface="宋体" panose="02010600030101010101" pitchFamily="2" charset="-122"/>
                <a:ea typeface="宋体" panose="02010600030101010101" pitchFamily="2" charset="-122"/>
              </a:endParaRPr>
            </a:p>
          </p:txBody>
        </p:sp>
        <p:sp>
          <p:nvSpPr>
            <p:cNvPr id="16" name="MH_SubTitle_1"/>
            <p:cNvSpPr/>
            <p:nvPr>
              <p:custDataLst>
                <p:tags r:id="rId17"/>
              </p:custDataLst>
            </p:nvPr>
          </p:nvSpPr>
          <p:spPr>
            <a:xfrm>
              <a:off x="1725709" y="2037977"/>
              <a:ext cx="1879601" cy="655638"/>
            </a:xfrm>
            <a:prstGeom prst="rect">
              <a:avLst/>
            </a:prstGeom>
            <a:solidFill>
              <a:schemeClr val="accent4"/>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normAutofit/>
            </a:bodyPr>
            <a:lstStyle/>
            <a:p>
              <a:pPr algn="ctr" defTabSz="914400" eaLnBrk="1" fontAlgn="auto" hangingPunct="1">
                <a:spcBef>
                  <a:spcPts val="0"/>
                </a:spcBef>
                <a:spcAft>
                  <a:spcPts val="0"/>
                </a:spcAft>
                <a:defRPr/>
              </a:pPr>
              <a:r>
                <a:rPr lang="zh-CN" altLang="en-US" sz="2000" kern="0" dirty="0">
                  <a:solidFill>
                    <a:prstClr val="white"/>
                  </a:solidFill>
                  <a:latin typeface="微软雅黑" panose="020B0503020204020204" pitchFamily="34" charset="-122"/>
                  <a:ea typeface="微软雅黑" panose="020B0503020204020204" pitchFamily="34" charset="-122"/>
                </a:rPr>
                <a:t>添加标题</a:t>
              </a:r>
            </a:p>
          </p:txBody>
        </p:sp>
      </p:grpSp>
      <p:grpSp>
        <p:nvGrpSpPr>
          <p:cNvPr id="17" name="组合 16"/>
          <p:cNvGrpSpPr/>
          <p:nvPr/>
        </p:nvGrpSpPr>
        <p:grpSpPr bwMode="auto">
          <a:xfrm>
            <a:off x="1725613" y="2965450"/>
            <a:ext cx="1990725" cy="655638"/>
            <a:chOff x="1725709" y="2965077"/>
            <a:chExt cx="1990726" cy="655638"/>
          </a:xfrm>
        </p:grpSpPr>
        <p:sp>
          <p:nvSpPr>
            <p:cNvPr id="18" name="MH_Other_3"/>
            <p:cNvSpPr/>
            <p:nvPr>
              <p:custDataLst>
                <p:tags r:id="rId12"/>
              </p:custDataLst>
            </p:nvPr>
          </p:nvSpPr>
          <p:spPr>
            <a:xfrm flipV="1">
              <a:off x="3605310" y="3519115"/>
              <a:ext cx="111125" cy="101600"/>
            </a:xfrm>
            <a:prstGeom prst="rtTriangle">
              <a:avLst/>
            </a:prstGeom>
            <a:solidFill>
              <a:schemeClr val="tx1"/>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eaLnBrk="1" fontAlgn="auto" hangingPunct="1">
                <a:spcBef>
                  <a:spcPts val="0"/>
                </a:spcBef>
                <a:spcAft>
                  <a:spcPts val="0"/>
                </a:spcAft>
                <a:defRPr/>
              </a:pPr>
              <a:endParaRPr lang="zh-CN" altLang="en-US" dirty="0">
                <a:solidFill>
                  <a:srgbClr val="FFFFFF"/>
                </a:solidFill>
                <a:latin typeface="宋体" panose="02010600030101010101" pitchFamily="2" charset="-122"/>
                <a:ea typeface="宋体" panose="02010600030101010101" pitchFamily="2" charset="-122"/>
              </a:endParaRPr>
            </a:p>
          </p:txBody>
        </p:sp>
        <p:sp>
          <p:nvSpPr>
            <p:cNvPr id="19" name="MH_Other_4"/>
            <p:cNvSpPr/>
            <p:nvPr>
              <p:custDataLst>
                <p:tags r:id="rId13"/>
              </p:custDataLst>
            </p:nvPr>
          </p:nvSpPr>
          <p:spPr>
            <a:xfrm>
              <a:off x="3605310" y="2965077"/>
              <a:ext cx="111125" cy="101600"/>
            </a:xfrm>
            <a:prstGeom prst="rtTriangle">
              <a:avLst/>
            </a:prstGeom>
            <a:solidFill>
              <a:schemeClr val="tx1"/>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eaLnBrk="1" fontAlgn="auto" hangingPunct="1">
                <a:spcBef>
                  <a:spcPts val="0"/>
                </a:spcBef>
                <a:spcAft>
                  <a:spcPts val="0"/>
                </a:spcAft>
                <a:defRPr/>
              </a:pPr>
              <a:endParaRPr lang="zh-CN" altLang="en-US" dirty="0">
                <a:solidFill>
                  <a:srgbClr val="FFFFFF"/>
                </a:solidFill>
                <a:latin typeface="宋体" panose="02010600030101010101" pitchFamily="2" charset="-122"/>
                <a:ea typeface="宋体" panose="02010600030101010101" pitchFamily="2" charset="-122"/>
              </a:endParaRPr>
            </a:p>
          </p:txBody>
        </p:sp>
        <p:sp>
          <p:nvSpPr>
            <p:cNvPr id="20" name="MH_SubTitle_2"/>
            <p:cNvSpPr/>
            <p:nvPr>
              <p:custDataLst>
                <p:tags r:id="rId14"/>
              </p:custDataLst>
            </p:nvPr>
          </p:nvSpPr>
          <p:spPr>
            <a:xfrm>
              <a:off x="1725709" y="2965077"/>
              <a:ext cx="1879601" cy="655638"/>
            </a:xfrm>
            <a:prstGeom prst="rect">
              <a:avLst/>
            </a:prstGeom>
            <a:solidFill>
              <a:schemeClr val="accent1"/>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normAutofit/>
            </a:bodyPr>
            <a:lstStyle/>
            <a:p>
              <a:pPr algn="ctr" defTabSz="914400" eaLnBrk="1" fontAlgn="auto" hangingPunct="1">
                <a:spcBef>
                  <a:spcPts val="0"/>
                </a:spcBef>
                <a:spcAft>
                  <a:spcPts val="0"/>
                </a:spcAft>
                <a:defRPr/>
              </a:pPr>
              <a:r>
                <a:rPr lang="zh-CN" altLang="en-US" sz="2000" kern="0" dirty="0">
                  <a:solidFill>
                    <a:prstClr val="white"/>
                  </a:solidFill>
                  <a:latin typeface="微软雅黑" panose="020B0503020204020204" pitchFamily="34" charset="-122"/>
                  <a:ea typeface="微软雅黑" panose="020B0503020204020204" pitchFamily="34" charset="-122"/>
                </a:rPr>
                <a:t>添加标题</a:t>
              </a:r>
            </a:p>
          </p:txBody>
        </p:sp>
      </p:grpSp>
      <p:grpSp>
        <p:nvGrpSpPr>
          <p:cNvPr id="21" name="组合 20"/>
          <p:cNvGrpSpPr/>
          <p:nvPr/>
        </p:nvGrpSpPr>
        <p:grpSpPr bwMode="auto">
          <a:xfrm>
            <a:off x="1725613" y="3892550"/>
            <a:ext cx="1990725" cy="654050"/>
            <a:chOff x="1725709" y="3892177"/>
            <a:chExt cx="1990726" cy="654050"/>
          </a:xfrm>
        </p:grpSpPr>
        <p:sp>
          <p:nvSpPr>
            <p:cNvPr id="22" name="MH_Other_5"/>
            <p:cNvSpPr/>
            <p:nvPr>
              <p:custDataLst>
                <p:tags r:id="rId9"/>
              </p:custDataLst>
            </p:nvPr>
          </p:nvSpPr>
          <p:spPr>
            <a:xfrm flipV="1">
              <a:off x="3605310" y="4444627"/>
              <a:ext cx="111125" cy="101600"/>
            </a:xfrm>
            <a:prstGeom prst="rtTriangle">
              <a:avLst/>
            </a:prstGeom>
            <a:solidFill>
              <a:schemeClr val="tx1"/>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eaLnBrk="1" fontAlgn="auto" hangingPunct="1">
                <a:spcBef>
                  <a:spcPts val="0"/>
                </a:spcBef>
                <a:spcAft>
                  <a:spcPts val="0"/>
                </a:spcAft>
                <a:defRPr/>
              </a:pPr>
              <a:endParaRPr lang="zh-CN" altLang="en-US" dirty="0">
                <a:solidFill>
                  <a:srgbClr val="FFFFFF"/>
                </a:solidFill>
                <a:latin typeface="宋体" panose="02010600030101010101" pitchFamily="2" charset="-122"/>
                <a:ea typeface="宋体" panose="02010600030101010101" pitchFamily="2" charset="-122"/>
              </a:endParaRPr>
            </a:p>
          </p:txBody>
        </p:sp>
        <p:sp>
          <p:nvSpPr>
            <p:cNvPr id="23" name="MH_Other_6"/>
            <p:cNvSpPr/>
            <p:nvPr>
              <p:custDataLst>
                <p:tags r:id="rId10"/>
              </p:custDataLst>
            </p:nvPr>
          </p:nvSpPr>
          <p:spPr>
            <a:xfrm>
              <a:off x="3605310" y="3892177"/>
              <a:ext cx="111125" cy="100013"/>
            </a:xfrm>
            <a:prstGeom prst="rtTriangle">
              <a:avLst/>
            </a:prstGeom>
            <a:solidFill>
              <a:schemeClr val="tx1"/>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eaLnBrk="1" fontAlgn="auto" hangingPunct="1">
                <a:spcBef>
                  <a:spcPts val="0"/>
                </a:spcBef>
                <a:spcAft>
                  <a:spcPts val="0"/>
                </a:spcAft>
                <a:defRPr/>
              </a:pPr>
              <a:endParaRPr lang="zh-CN" altLang="en-US" dirty="0">
                <a:solidFill>
                  <a:srgbClr val="FFFFFF"/>
                </a:solidFill>
                <a:latin typeface="宋体" panose="02010600030101010101" pitchFamily="2" charset="-122"/>
                <a:ea typeface="宋体" panose="02010600030101010101" pitchFamily="2" charset="-122"/>
              </a:endParaRPr>
            </a:p>
          </p:txBody>
        </p:sp>
        <p:sp>
          <p:nvSpPr>
            <p:cNvPr id="24" name="MH_SubTitle_3"/>
            <p:cNvSpPr/>
            <p:nvPr>
              <p:custDataLst>
                <p:tags r:id="rId11"/>
              </p:custDataLst>
            </p:nvPr>
          </p:nvSpPr>
          <p:spPr>
            <a:xfrm>
              <a:off x="1725709" y="3892177"/>
              <a:ext cx="1879601" cy="654050"/>
            </a:xfrm>
            <a:prstGeom prst="rect">
              <a:avLst/>
            </a:prstGeom>
            <a:solidFill>
              <a:schemeClr val="accent3"/>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normAutofit/>
            </a:bodyPr>
            <a:lstStyle/>
            <a:p>
              <a:pPr algn="ctr" defTabSz="914400" eaLnBrk="1" fontAlgn="auto" hangingPunct="1">
                <a:spcBef>
                  <a:spcPts val="0"/>
                </a:spcBef>
                <a:spcAft>
                  <a:spcPts val="0"/>
                </a:spcAft>
                <a:defRPr/>
              </a:pPr>
              <a:r>
                <a:rPr lang="zh-CN" altLang="en-US" sz="2000" kern="0" dirty="0">
                  <a:solidFill>
                    <a:prstClr val="white"/>
                  </a:solidFill>
                  <a:latin typeface="微软雅黑" panose="020B0503020204020204" pitchFamily="34" charset="-122"/>
                  <a:ea typeface="微软雅黑" panose="020B0503020204020204" pitchFamily="34" charset="-122"/>
                </a:rPr>
                <a:t>添加标题</a:t>
              </a:r>
            </a:p>
          </p:txBody>
        </p:sp>
      </p:grpSp>
      <p:grpSp>
        <p:nvGrpSpPr>
          <p:cNvPr id="25" name="组合 24"/>
          <p:cNvGrpSpPr/>
          <p:nvPr/>
        </p:nvGrpSpPr>
        <p:grpSpPr bwMode="auto">
          <a:xfrm>
            <a:off x="1725613" y="4818063"/>
            <a:ext cx="1990725" cy="655637"/>
            <a:chOff x="1725709" y="4817690"/>
            <a:chExt cx="1990726" cy="655638"/>
          </a:xfrm>
        </p:grpSpPr>
        <p:sp>
          <p:nvSpPr>
            <p:cNvPr id="26" name="MH_Other_7"/>
            <p:cNvSpPr/>
            <p:nvPr>
              <p:custDataLst>
                <p:tags r:id="rId6"/>
              </p:custDataLst>
            </p:nvPr>
          </p:nvSpPr>
          <p:spPr>
            <a:xfrm flipV="1">
              <a:off x="3605310" y="5371728"/>
              <a:ext cx="111125" cy="101600"/>
            </a:xfrm>
            <a:prstGeom prst="rtTriangle">
              <a:avLst/>
            </a:prstGeom>
            <a:solidFill>
              <a:schemeClr val="tx1"/>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eaLnBrk="1" fontAlgn="auto" hangingPunct="1">
                <a:spcBef>
                  <a:spcPts val="0"/>
                </a:spcBef>
                <a:spcAft>
                  <a:spcPts val="0"/>
                </a:spcAft>
                <a:defRPr/>
              </a:pPr>
              <a:endParaRPr lang="zh-CN" altLang="en-US" dirty="0">
                <a:solidFill>
                  <a:srgbClr val="FFFFFF"/>
                </a:solidFill>
                <a:latin typeface="宋体" panose="02010600030101010101" pitchFamily="2" charset="-122"/>
                <a:ea typeface="宋体" panose="02010600030101010101" pitchFamily="2" charset="-122"/>
              </a:endParaRPr>
            </a:p>
          </p:txBody>
        </p:sp>
        <p:sp>
          <p:nvSpPr>
            <p:cNvPr id="27" name="MH_Other_8"/>
            <p:cNvSpPr/>
            <p:nvPr>
              <p:custDataLst>
                <p:tags r:id="rId7"/>
              </p:custDataLst>
            </p:nvPr>
          </p:nvSpPr>
          <p:spPr>
            <a:xfrm>
              <a:off x="3605310" y="4817690"/>
              <a:ext cx="111125" cy="101600"/>
            </a:xfrm>
            <a:prstGeom prst="rtTriangle">
              <a:avLst/>
            </a:prstGeom>
            <a:solidFill>
              <a:schemeClr val="tx1"/>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eaLnBrk="1" fontAlgn="auto" hangingPunct="1">
                <a:spcBef>
                  <a:spcPts val="0"/>
                </a:spcBef>
                <a:spcAft>
                  <a:spcPts val="0"/>
                </a:spcAft>
                <a:defRPr/>
              </a:pPr>
              <a:endParaRPr lang="zh-CN" altLang="en-US" dirty="0">
                <a:solidFill>
                  <a:srgbClr val="FFFFFF"/>
                </a:solidFill>
                <a:latin typeface="宋体" panose="02010600030101010101" pitchFamily="2" charset="-122"/>
                <a:ea typeface="宋体" panose="02010600030101010101" pitchFamily="2" charset="-122"/>
              </a:endParaRPr>
            </a:p>
          </p:txBody>
        </p:sp>
        <p:sp>
          <p:nvSpPr>
            <p:cNvPr id="28" name="MH_SubTitle_4"/>
            <p:cNvSpPr/>
            <p:nvPr>
              <p:custDataLst>
                <p:tags r:id="rId8"/>
              </p:custDataLst>
            </p:nvPr>
          </p:nvSpPr>
          <p:spPr>
            <a:xfrm>
              <a:off x="1725709" y="4817690"/>
              <a:ext cx="1879601" cy="655638"/>
            </a:xfrm>
            <a:prstGeom prst="rect">
              <a:avLst/>
            </a:prstGeom>
            <a:solidFill>
              <a:schemeClr val="accent2"/>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normAutofit/>
            </a:bodyPr>
            <a:lstStyle/>
            <a:p>
              <a:pPr algn="ctr" defTabSz="914400" eaLnBrk="1" fontAlgn="auto" hangingPunct="1">
                <a:spcBef>
                  <a:spcPts val="0"/>
                </a:spcBef>
                <a:spcAft>
                  <a:spcPts val="0"/>
                </a:spcAft>
                <a:defRPr/>
              </a:pPr>
              <a:r>
                <a:rPr lang="zh-CN" altLang="en-US" sz="2000" kern="0" dirty="0">
                  <a:solidFill>
                    <a:prstClr val="white"/>
                  </a:solidFill>
                  <a:latin typeface="微软雅黑" panose="020B0503020204020204" pitchFamily="34" charset="-122"/>
                  <a:ea typeface="微软雅黑" panose="020B0503020204020204" pitchFamily="34" charset="-122"/>
                </a:rPr>
                <a:t>添加标题</a:t>
              </a:r>
            </a:p>
          </p:txBody>
        </p:sp>
      </p:grpSp>
      <p:sp>
        <p:nvSpPr>
          <p:cNvPr id="29" name="矩形 28"/>
          <p:cNvSpPr>
            <a:spLocks noChangeArrowheads="1"/>
          </p:cNvSpPr>
          <p:nvPr/>
        </p:nvSpPr>
        <p:spPr bwMode="auto">
          <a:xfrm>
            <a:off x="4959350" y="2010707"/>
            <a:ext cx="5797550" cy="687111"/>
          </a:xfrm>
          <a:prstGeom prst="rect">
            <a:avLst/>
          </a:prstGeom>
          <a:noFill/>
          <a:ln w="9525">
            <a:solidFill>
              <a:schemeClr val="accent4"/>
            </a:solidFill>
            <a:miter lim="800000"/>
          </a:ln>
          <a:extLst>
            <a:ext uri="{909E8E84-426E-40DD-AFC4-6F175D3DCCD1}">
              <a14:hiddenFill xmlns:a14="http://schemas.microsoft.com/office/drawing/2010/main">
                <a:solidFill>
                  <a:srgbClr val="FFFFFF"/>
                </a:solidFill>
              </a14:hiddenFill>
            </a:ext>
          </a:extLst>
        </p:spPr>
        <p:txBody>
          <a:bodyPr anchor="ct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defTabSz="914400" eaLnBrk="1" hangingPunct="1">
              <a:lnSpc>
                <a:spcPct val="130000"/>
              </a:lnSpc>
              <a:spcBef>
                <a:spcPts val="600"/>
              </a:spcBef>
              <a:spcAft>
                <a:spcPts val="600"/>
              </a:spcAft>
              <a:buFontTx/>
              <a:buNone/>
            </a:pPr>
            <a:r>
              <a:rPr lang="zh-CN" altLang="en-US" sz="1600" dirty="0" smtClean="0">
                <a:solidFill>
                  <a:srgbClr val="000000"/>
                </a:solidFill>
                <a:latin typeface="宋体" panose="02010600030101010101" pitchFamily="2" charset="-122"/>
              </a:rPr>
              <a:t>请在此处输入您的内容请在此处输入您的内容请在此处输入您的内容</a:t>
            </a:r>
            <a:endParaRPr lang="en-US" altLang="zh-CN" sz="1600" dirty="0">
              <a:solidFill>
                <a:srgbClr val="000000"/>
              </a:solidFill>
              <a:latin typeface="宋体" panose="02010600030101010101" pitchFamily="2" charset="-122"/>
            </a:endParaRPr>
          </a:p>
        </p:txBody>
      </p:sp>
      <p:sp>
        <p:nvSpPr>
          <p:cNvPr id="30" name="矩形 29"/>
          <p:cNvSpPr>
            <a:spLocks noChangeArrowheads="1"/>
          </p:cNvSpPr>
          <p:nvPr/>
        </p:nvSpPr>
        <p:spPr bwMode="auto">
          <a:xfrm>
            <a:off x="4959350" y="2965589"/>
            <a:ext cx="5797550" cy="687111"/>
          </a:xfrm>
          <a:prstGeom prst="rect">
            <a:avLst/>
          </a:prstGeom>
          <a:noFill/>
          <a:ln w="9525">
            <a:solidFill>
              <a:schemeClr val="accent1"/>
            </a:solidFill>
            <a:miter lim="800000"/>
          </a:ln>
          <a:extLst>
            <a:ext uri="{909E8E84-426E-40DD-AFC4-6F175D3DCCD1}">
              <a14:hiddenFill xmlns:a14="http://schemas.microsoft.com/office/drawing/2010/main">
                <a:solidFill>
                  <a:srgbClr val="FFFFFF"/>
                </a:solidFill>
              </a14:hiddenFill>
            </a:ext>
          </a:extLst>
        </p:spPr>
        <p:txBody>
          <a:bodyPr anchor="ct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defTabSz="914400" eaLnBrk="1" hangingPunct="1">
              <a:lnSpc>
                <a:spcPct val="130000"/>
              </a:lnSpc>
              <a:spcBef>
                <a:spcPts val="600"/>
              </a:spcBef>
              <a:spcAft>
                <a:spcPts val="600"/>
              </a:spcAft>
              <a:buFontTx/>
              <a:buNone/>
            </a:pPr>
            <a:r>
              <a:rPr lang="zh-CN" altLang="en-US" sz="1600" dirty="0" smtClean="0">
                <a:solidFill>
                  <a:srgbClr val="000000"/>
                </a:solidFill>
                <a:latin typeface="宋体" panose="02010600030101010101" pitchFamily="2" charset="-122"/>
              </a:rPr>
              <a:t>请在此处输入您的内容请在此处输入您的内容请在此处输入您的内容</a:t>
            </a:r>
            <a:endParaRPr lang="en-US" altLang="zh-CN" sz="1600" dirty="0">
              <a:solidFill>
                <a:srgbClr val="000000"/>
              </a:solidFill>
              <a:latin typeface="宋体" panose="02010600030101010101" pitchFamily="2" charset="-122"/>
            </a:endParaRPr>
          </a:p>
        </p:txBody>
      </p:sp>
      <p:sp>
        <p:nvSpPr>
          <p:cNvPr id="31" name="矩形 30"/>
          <p:cNvSpPr>
            <a:spLocks noChangeArrowheads="1"/>
          </p:cNvSpPr>
          <p:nvPr/>
        </p:nvSpPr>
        <p:spPr bwMode="auto">
          <a:xfrm>
            <a:off x="4959350" y="3867289"/>
            <a:ext cx="5797550" cy="687111"/>
          </a:xfrm>
          <a:prstGeom prst="rect">
            <a:avLst/>
          </a:prstGeom>
          <a:noFill/>
          <a:ln w="9525">
            <a:solidFill>
              <a:schemeClr val="accent3"/>
            </a:solidFill>
            <a:miter lim="800000"/>
          </a:ln>
          <a:extLst>
            <a:ext uri="{909E8E84-426E-40DD-AFC4-6F175D3DCCD1}">
              <a14:hiddenFill xmlns:a14="http://schemas.microsoft.com/office/drawing/2010/main">
                <a:solidFill>
                  <a:srgbClr val="FFFFFF"/>
                </a:solidFill>
              </a14:hiddenFill>
            </a:ext>
          </a:extLst>
        </p:spPr>
        <p:txBody>
          <a:bodyPr anchor="ct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defTabSz="914400" eaLnBrk="1" hangingPunct="1">
              <a:lnSpc>
                <a:spcPct val="130000"/>
              </a:lnSpc>
              <a:spcBef>
                <a:spcPts val="600"/>
              </a:spcBef>
              <a:spcAft>
                <a:spcPts val="600"/>
              </a:spcAft>
              <a:buFontTx/>
              <a:buNone/>
            </a:pPr>
            <a:r>
              <a:rPr lang="zh-CN" altLang="en-US" sz="1600" dirty="0" smtClean="0">
                <a:solidFill>
                  <a:srgbClr val="000000"/>
                </a:solidFill>
                <a:latin typeface="宋体" panose="02010600030101010101" pitchFamily="2" charset="-122"/>
              </a:rPr>
              <a:t>请在此处输入您的内容请在此处输入您的内容请在此处输入您的内容</a:t>
            </a:r>
            <a:endParaRPr lang="en-US" altLang="zh-CN" sz="1600" dirty="0">
              <a:solidFill>
                <a:srgbClr val="000000"/>
              </a:solidFill>
              <a:latin typeface="宋体" panose="02010600030101010101" pitchFamily="2" charset="-122"/>
            </a:endParaRPr>
          </a:p>
        </p:txBody>
      </p:sp>
      <p:sp>
        <p:nvSpPr>
          <p:cNvPr id="32" name="矩形 31"/>
          <p:cNvSpPr>
            <a:spLocks noChangeArrowheads="1"/>
          </p:cNvSpPr>
          <p:nvPr/>
        </p:nvSpPr>
        <p:spPr bwMode="auto">
          <a:xfrm>
            <a:off x="4959350" y="4802326"/>
            <a:ext cx="5797550" cy="687111"/>
          </a:xfrm>
          <a:prstGeom prst="rect">
            <a:avLst/>
          </a:prstGeom>
          <a:noFill/>
          <a:ln w="9525">
            <a:solidFill>
              <a:schemeClr val="accent2"/>
            </a:solidFill>
            <a:miter lim="800000"/>
          </a:ln>
          <a:extLst>
            <a:ext uri="{909E8E84-426E-40DD-AFC4-6F175D3DCCD1}">
              <a14:hiddenFill xmlns:a14="http://schemas.microsoft.com/office/drawing/2010/main">
                <a:solidFill>
                  <a:srgbClr val="FFFFFF"/>
                </a:solidFill>
              </a14:hiddenFill>
            </a:ext>
          </a:extLst>
        </p:spPr>
        <p:txBody>
          <a:bodyPr anchor="ct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defTabSz="914400" eaLnBrk="1" hangingPunct="1">
              <a:lnSpc>
                <a:spcPct val="130000"/>
              </a:lnSpc>
              <a:spcBef>
                <a:spcPts val="600"/>
              </a:spcBef>
              <a:spcAft>
                <a:spcPts val="600"/>
              </a:spcAft>
              <a:buFontTx/>
              <a:buNone/>
            </a:pPr>
            <a:r>
              <a:rPr lang="zh-CN" altLang="en-US" sz="1600" dirty="0" smtClean="0">
                <a:solidFill>
                  <a:srgbClr val="000000"/>
                </a:solidFill>
                <a:latin typeface="宋体" panose="02010600030101010101" pitchFamily="2" charset="-122"/>
              </a:rPr>
              <a:t>请在此处输入您的内容请在此处输入您的内容请在此处输入您的内容</a:t>
            </a:r>
            <a:endParaRPr lang="en-US" altLang="zh-CN" sz="1600" dirty="0">
              <a:solidFill>
                <a:srgbClr val="000000"/>
              </a:solidFill>
              <a:latin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grpId="0" nodeType="withEffect">
                                  <p:stCondLst>
                                    <p:cond delay="50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
                                        <p:tgtEl>
                                          <p:spTgt spid="5"/>
                                        </p:tgtEl>
                                      </p:cBhvr>
                                    </p:animEffect>
                                  </p:childTnLst>
                                </p:cTn>
                              </p:par>
                              <p:par>
                                <p:cTn id="11" presetID="16" presetClass="entr" presetSubtype="37" fill="hold" nodeType="withEffect">
                                  <p:stCondLst>
                                    <p:cond delay="500"/>
                                  </p:stCondLst>
                                  <p:childTnLst>
                                    <p:set>
                                      <p:cBhvr>
                                        <p:cTn id="12" dur="1" fill="hold">
                                          <p:stCondLst>
                                            <p:cond delay="0"/>
                                          </p:stCondLst>
                                        </p:cTn>
                                        <p:tgtEl>
                                          <p:spTgt spid="6"/>
                                        </p:tgtEl>
                                        <p:attrNameLst>
                                          <p:attrName>style.visibility</p:attrName>
                                        </p:attrNameLst>
                                      </p:cBhvr>
                                      <p:to>
                                        <p:strVal val="visible"/>
                                      </p:to>
                                    </p:set>
                                    <p:animEffect transition="in" filter="barn(outVertical)">
                                      <p:cBhvr>
                                        <p:cTn id="13" dur="500"/>
                                        <p:tgtEl>
                                          <p:spTgt spid="6"/>
                                        </p:tgtEl>
                                      </p:cBhvr>
                                    </p:animEffect>
                                  </p:childTnLst>
                                </p:cTn>
                              </p:par>
                            </p:childTnLst>
                          </p:cTn>
                        </p:par>
                        <p:par>
                          <p:cTn id="14" fill="hold">
                            <p:stCondLst>
                              <p:cond delay="500"/>
                            </p:stCondLst>
                            <p:childTnLst>
                              <p:par>
                                <p:cTn id="15" presetID="10" presetClass="entr" presetSubtype="0" fill="hold" nodeType="after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fade">
                                      <p:cBhvr>
                                        <p:cTn id="17" dur="500"/>
                                        <p:tgtEl>
                                          <p:spTgt spid="13"/>
                                        </p:tgtEl>
                                      </p:cBhvr>
                                    </p:animEffect>
                                  </p:childTnLst>
                                </p:cTn>
                              </p:par>
                              <p:par>
                                <p:cTn id="18" presetID="22" presetClass="entr" presetSubtype="8" fill="hold" grpId="0" nodeType="withEffect">
                                  <p:stCondLst>
                                    <p:cond delay="300"/>
                                  </p:stCondLst>
                                  <p:childTnLst>
                                    <p:set>
                                      <p:cBhvr>
                                        <p:cTn id="19" dur="1" fill="hold">
                                          <p:stCondLst>
                                            <p:cond delay="0"/>
                                          </p:stCondLst>
                                        </p:cTn>
                                        <p:tgtEl>
                                          <p:spTgt spid="9"/>
                                        </p:tgtEl>
                                        <p:attrNameLst>
                                          <p:attrName>style.visibility</p:attrName>
                                        </p:attrNameLst>
                                      </p:cBhvr>
                                      <p:to>
                                        <p:strVal val="visible"/>
                                      </p:to>
                                    </p:set>
                                    <p:animEffect transition="in" filter="wipe(left)">
                                      <p:cBhvr>
                                        <p:cTn id="20" dur="500"/>
                                        <p:tgtEl>
                                          <p:spTgt spid="9"/>
                                        </p:tgtEl>
                                      </p:cBhvr>
                                    </p:animEffect>
                                  </p:childTnLst>
                                </p:cTn>
                              </p:par>
                            </p:childTnLst>
                          </p:cTn>
                        </p:par>
                        <p:par>
                          <p:cTn id="21" fill="hold">
                            <p:stCondLst>
                              <p:cond delay="1000"/>
                            </p:stCondLst>
                            <p:childTnLst>
                              <p:par>
                                <p:cTn id="22" presetID="22" presetClass="entr" presetSubtype="8" fill="hold" grpId="0" nodeType="afterEffect">
                                  <p:stCondLst>
                                    <p:cond delay="0"/>
                                  </p:stCondLst>
                                  <p:childTnLst>
                                    <p:set>
                                      <p:cBhvr>
                                        <p:cTn id="23" dur="1" fill="hold">
                                          <p:stCondLst>
                                            <p:cond delay="0"/>
                                          </p:stCondLst>
                                        </p:cTn>
                                        <p:tgtEl>
                                          <p:spTgt spid="29"/>
                                        </p:tgtEl>
                                        <p:attrNameLst>
                                          <p:attrName>style.visibility</p:attrName>
                                        </p:attrNameLst>
                                      </p:cBhvr>
                                      <p:to>
                                        <p:strVal val="visible"/>
                                      </p:to>
                                    </p:set>
                                    <p:animEffect transition="in" filter="wipe(left)">
                                      <p:cBhvr>
                                        <p:cTn id="24" dur="500"/>
                                        <p:tgtEl>
                                          <p:spTgt spid="29"/>
                                        </p:tgtEl>
                                      </p:cBhvr>
                                    </p:animEffect>
                                  </p:childTnLst>
                                </p:cTn>
                              </p:par>
                              <p:par>
                                <p:cTn id="25" presetID="10" presetClass="entr" presetSubtype="0" fill="hold" nodeType="with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fade">
                                      <p:cBhvr>
                                        <p:cTn id="27" dur="500"/>
                                        <p:tgtEl>
                                          <p:spTgt spid="17"/>
                                        </p:tgtEl>
                                      </p:cBhvr>
                                    </p:animEffect>
                                  </p:childTnLst>
                                </p:cTn>
                              </p:par>
                              <p:par>
                                <p:cTn id="28" presetID="22" presetClass="entr" presetSubtype="8" fill="hold" grpId="0" nodeType="withEffect">
                                  <p:stCondLst>
                                    <p:cond delay="300"/>
                                  </p:stCondLst>
                                  <p:childTnLst>
                                    <p:set>
                                      <p:cBhvr>
                                        <p:cTn id="29" dur="1" fill="hold">
                                          <p:stCondLst>
                                            <p:cond delay="0"/>
                                          </p:stCondLst>
                                        </p:cTn>
                                        <p:tgtEl>
                                          <p:spTgt spid="10"/>
                                        </p:tgtEl>
                                        <p:attrNameLst>
                                          <p:attrName>style.visibility</p:attrName>
                                        </p:attrNameLst>
                                      </p:cBhvr>
                                      <p:to>
                                        <p:strVal val="visible"/>
                                      </p:to>
                                    </p:set>
                                    <p:animEffect transition="in" filter="wipe(left)">
                                      <p:cBhvr>
                                        <p:cTn id="30" dur="500"/>
                                        <p:tgtEl>
                                          <p:spTgt spid="10"/>
                                        </p:tgtEl>
                                      </p:cBhvr>
                                    </p:animEffect>
                                  </p:childTnLst>
                                </p:cTn>
                              </p:par>
                            </p:childTnLst>
                          </p:cTn>
                        </p:par>
                        <p:par>
                          <p:cTn id="31" fill="hold">
                            <p:stCondLst>
                              <p:cond delay="1500"/>
                            </p:stCondLst>
                            <p:childTnLst>
                              <p:par>
                                <p:cTn id="32" presetID="22" presetClass="entr" presetSubtype="8" fill="hold" grpId="0" nodeType="afterEffect">
                                  <p:stCondLst>
                                    <p:cond delay="0"/>
                                  </p:stCondLst>
                                  <p:childTnLst>
                                    <p:set>
                                      <p:cBhvr>
                                        <p:cTn id="33" dur="1" fill="hold">
                                          <p:stCondLst>
                                            <p:cond delay="0"/>
                                          </p:stCondLst>
                                        </p:cTn>
                                        <p:tgtEl>
                                          <p:spTgt spid="30"/>
                                        </p:tgtEl>
                                        <p:attrNameLst>
                                          <p:attrName>style.visibility</p:attrName>
                                        </p:attrNameLst>
                                      </p:cBhvr>
                                      <p:to>
                                        <p:strVal val="visible"/>
                                      </p:to>
                                    </p:set>
                                    <p:animEffect transition="in" filter="wipe(left)">
                                      <p:cBhvr>
                                        <p:cTn id="34" dur="500"/>
                                        <p:tgtEl>
                                          <p:spTgt spid="30"/>
                                        </p:tgtEl>
                                      </p:cBhvr>
                                    </p:animEffect>
                                  </p:childTnLst>
                                </p:cTn>
                              </p:par>
                              <p:par>
                                <p:cTn id="35" presetID="10" presetClass="entr" presetSubtype="0" fill="hold" nodeType="withEffect">
                                  <p:stCondLst>
                                    <p:cond delay="0"/>
                                  </p:stCondLst>
                                  <p:childTnLst>
                                    <p:set>
                                      <p:cBhvr>
                                        <p:cTn id="36" dur="1" fill="hold">
                                          <p:stCondLst>
                                            <p:cond delay="0"/>
                                          </p:stCondLst>
                                        </p:cTn>
                                        <p:tgtEl>
                                          <p:spTgt spid="21"/>
                                        </p:tgtEl>
                                        <p:attrNameLst>
                                          <p:attrName>style.visibility</p:attrName>
                                        </p:attrNameLst>
                                      </p:cBhvr>
                                      <p:to>
                                        <p:strVal val="visible"/>
                                      </p:to>
                                    </p:set>
                                    <p:animEffect transition="in" filter="fade">
                                      <p:cBhvr>
                                        <p:cTn id="37" dur="500"/>
                                        <p:tgtEl>
                                          <p:spTgt spid="21"/>
                                        </p:tgtEl>
                                      </p:cBhvr>
                                    </p:animEffect>
                                  </p:childTnLst>
                                </p:cTn>
                              </p:par>
                              <p:par>
                                <p:cTn id="38" presetID="22" presetClass="entr" presetSubtype="8" fill="hold" grpId="0" nodeType="withEffect">
                                  <p:stCondLst>
                                    <p:cond delay="300"/>
                                  </p:stCondLst>
                                  <p:childTnLst>
                                    <p:set>
                                      <p:cBhvr>
                                        <p:cTn id="39" dur="1" fill="hold">
                                          <p:stCondLst>
                                            <p:cond delay="0"/>
                                          </p:stCondLst>
                                        </p:cTn>
                                        <p:tgtEl>
                                          <p:spTgt spid="11"/>
                                        </p:tgtEl>
                                        <p:attrNameLst>
                                          <p:attrName>style.visibility</p:attrName>
                                        </p:attrNameLst>
                                      </p:cBhvr>
                                      <p:to>
                                        <p:strVal val="visible"/>
                                      </p:to>
                                    </p:set>
                                    <p:animEffect transition="in" filter="wipe(left)">
                                      <p:cBhvr>
                                        <p:cTn id="40" dur="500"/>
                                        <p:tgtEl>
                                          <p:spTgt spid="11"/>
                                        </p:tgtEl>
                                      </p:cBhvr>
                                    </p:animEffect>
                                  </p:childTnLst>
                                </p:cTn>
                              </p:par>
                            </p:childTnLst>
                          </p:cTn>
                        </p:par>
                        <p:par>
                          <p:cTn id="41" fill="hold">
                            <p:stCondLst>
                              <p:cond delay="2000"/>
                            </p:stCondLst>
                            <p:childTnLst>
                              <p:par>
                                <p:cTn id="42" presetID="22" presetClass="entr" presetSubtype="8" fill="hold" grpId="0" nodeType="afterEffect">
                                  <p:stCondLst>
                                    <p:cond delay="0"/>
                                  </p:stCondLst>
                                  <p:childTnLst>
                                    <p:set>
                                      <p:cBhvr>
                                        <p:cTn id="43" dur="1" fill="hold">
                                          <p:stCondLst>
                                            <p:cond delay="0"/>
                                          </p:stCondLst>
                                        </p:cTn>
                                        <p:tgtEl>
                                          <p:spTgt spid="31"/>
                                        </p:tgtEl>
                                        <p:attrNameLst>
                                          <p:attrName>style.visibility</p:attrName>
                                        </p:attrNameLst>
                                      </p:cBhvr>
                                      <p:to>
                                        <p:strVal val="visible"/>
                                      </p:to>
                                    </p:set>
                                    <p:animEffect transition="in" filter="wipe(left)">
                                      <p:cBhvr>
                                        <p:cTn id="44" dur="500"/>
                                        <p:tgtEl>
                                          <p:spTgt spid="31"/>
                                        </p:tgtEl>
                                      </p:cBhvr>
                                    </p:animEffect>
                                  </p:childTnLst>
                                </p:cTn>
                              </p:par>
                              <p:par>
                                <p:cTn id="45" presetID="10" presetClass="entr" presetSubtype="0" fill="hold" nodeType="withEffect">
                                  <p:stCondLst>
                                    <p:cond delay="0"/>
                                  </p:stCondLst>
                                  <p:childTnLst>
                                    <p:set>
                                      <p:cBhvr>
                                        <p:cTn id="46" dur="1" fill="hold">
                                          <p:stCondLst>
                                            <p:cond delay="0"/>
                                          </p:stCondLst>
                                        </p:cTn>
                                        <p:tgtEl>
                                          <p:spTgt spid="25"/>
                                        </p:tgtEl>
                                        <p:attrNameLst>
                                          <p:attrName>style.visibility</p:attrName>
                                        </p:attrNameLst>
                                      </p:cBhvr>
                                      <p:to>
                                        <p:strVal val="visible"/>
                                      </p:to>
                                    </p:set>
                                    <p:animEffect transition="in" filter="fade">
                                      <p:cBhvr>
                                        <p:cTn id="47" dur="500"/>
                                        <p:tgtEl>
                                          <p:spTgt spid="25"/>
                                        </p:tgtEl>
                                      </p:cBhvr>
                                    </p:animEffect>
                                  </p:childTnLst>
                                </p:cTn>
                              </p:par>
                              <p:par>
                                <p:cTn id="48" presetID="22" presetClass="entr" presetSubtype="8" fill="hold" grpId="0" nodeType="withEffect">
                                  <p:stCondLst>
                                    <p:cond delay="300"/>
                                  </p:stCondLst>
                                  <p:childTnLst>
                                    <p:set>
                                      <p:cBhvr>
                                        <p:cTn id="49" dur="1" fill="hold">
                                          <p:stCondLst>
                                            <p:cond delay="0"/>
                                          </p:stCondLst>
                                        </p:cTn>
                                        <p:tgtEl>
                                          <p:spTgt spid="12"/>
                                        </p:tgtEl>
                                        <p:attrNameLst>
                                          <p:attrName>style.visibility</p:attrName>
                                        </p:attrNameLst>
                                      </p:cBhvr>
                                      <p:to>
                                        <p:strVal val="visible"/>
                                      </p:to>
                                    </p:set>
                                    <p:animEffect transition="in" filter="wipe(left)">
                                      <p:cBhvr>
                                        <p:cTn id="50" dur="500"/>
                                        <p:tgtEl>
                                          <p:spTgt spid="12"/>
                                        </p:tgtEl>
                                      </p:cBhvr>
                                    </p:animEffect>
                                  </p:childTnLst>
                                </p:cTn>
                              </p:par>
                            </p:childTnLst>
                          </p:cTn>
                        </p:par>
                        <p:par>
                          <p:cTn id="51" fill="hold">
                            <p:stCondLst>
                              <p:cond delay="2500"/>
                            </p:stCondLst>
                            <p:childTnLst>
                              <p:par>
                                <p:cTn id="52" presetID="22" presetClass="entr" presetSubtype="8" fill="hold" grpId="0" nodeType="afterEffect">
                                  <p:stCondLst>
                                    <p:cond delay="0"/>
                                  </p:stCondLst>
                                  <p:childTnLst>
                                    <p:set>
                                      <p:cBhvr>
                                        <p:cTn id="53" dur="1" fill="hold">
                                          <p:stCondLst>
                                            <p:cond delay="0"/>
                                          </p:stCondLst>
                                        </p:cTn>
                                        <p:tgtEl>
                                          <p:spTgt spid="32"/>
                                        </p:tgtEl>
                                        <p:attrNameLst>
                                          <p:attrName>style.visibility</p:attrName>
                                        </p:attrNameLst>
                                      </p:cBhvr>
                                      <p:to>
                                        <p:strVal val="visible"/>
                                      </p:to>
                                    </p:set>
                                    <p:animEffect transition="in" filter="wipe(left)">
                                      <p:cBhvr>
                                        <p:cTn id="54"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9" grpId="0" animBg="1"/>
      <p:bldP spid="10" grpId="0" animBg="1"/>
      <p:bldP spid="11" grpId="0" animBg="1"/>
      <p:bldP spid="12" grpId="0" animBg="1"/>
      <p:bldP spid="29" grpId="0" bldLvl="0" animBg="1"/>
      <p:bldP spid="30" grpId="0" bldLvl="0" animBg="1"/>
      <p:bldP spid="31" grpId="0" bldLvl="0" animBg="1"/>
      <p:bldP spid="32" grpId="0" bldLvl="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H_Entry_1"/>
          <p:cNvSpPr/>
          <p:nvPr>
            <p:custDataLst>
              <p:tags r:id="rId1"/>
            </p:custDataLst>
          </p:nvPr>
        </p:nvSpPr>
        <p:spPr>
          <a:xfrm>
            <a:off x="4089400" y="246061"/>
            <a:ext cx="4016089" cy="498614"/>
          </a:xfrm>
          <a:prstGeom prst="roundRect">
            <a:avLst>
              <a:gd name="adj" fmla="val 9124"/>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r>
              <a:rPr lang="zh-CN" altLang="en-US" sz="2800" spc="200" dirty="0">
                <a:solidFill>
                  <a:schemeClr val="tx1">
                    <a:lumMod val="75000"/>
                    <a:lumOff val="25000"/>
                  </a:schemeClr>
                </a:solidFill>
                <a:latin typeface="微软雅黑" panose="020B0503020204020204" pitchFamily="34" charset="-122"/>
                <a:ea typeface="微软雅黑" panose="020B0503020204020204" pitchFamily="34" charset="-122"/>
              </a:rPr>
              <a:t>此处输入您的标题</a:t>
            </a:r>
          </a:p>
        </p:txBody>
      </p:sp>
      <p:sp>
        <p:nvSpPr>
          <p:cNvPr id="5" name="矩形 4"/>
          <p:cNvSpPr/>
          <p:nvPr/>
        </p:nvSpPr>
        <p:spPr>
          <a:xfrm>
            <a:off x="4025900" y="795933"/>
            <a:ext cx="4154344" cy="261610"/>
          </a:xfrm>
          <a:prstGeom prst="rect">
            <a:avLst/>
          </a:prstGeom>
        </p:spPr>
        <p:txBody>
          <a:bodyPr wrap="square">
            <a:spAutoFit/>
          </a:bodyPr>
          <a:lstStyle/>
          <a:p>
            <a:pPr algn="ctr"/>
            <a:r>
              <a:rPr lang="en-US" altLang="zh-CN" sz="1100" dirty="0">
                <a:solidFill>
                  <a:schemeClr val="tx1">
                    <a:lumMod val="75000"/>
                    <a:lumOff val="25000"/>
                  </a:schemeClr>
                </a:solidFill>
                <a:latin typeface="微软雅黑" panose="020B0503020204020204" pitchFamily="34" charset="-122"/>
                <a:ea typeface="微软雅黑" panose="020B0503020204020204" pitchFamily="34" charset="-122"/>
              </a:rPr>
              <a:t>LOREM IPSUM DOLOR SIT AMET CONSECTETUER LOREM</a:t>
            </a:r>
            <a:endParaRPr lang="zh-CN" altLang="en-US" sz="1100" dirty="0"/>
          </a:p>
        </p:txBody>
      </p:sp>
      <p:cxnSp>
        <p:nvCxnSpPr>
          <p:cNvPr id="6" name="直接连接符 5"/>
          <p:cNvCxnSpPr/>
          <p:nvPr/>
        </p:nvCxnSpPr>
        <p:spPr>
          <a:xfrm>
            <a:off x="460301" y="761806"/>
            <a:ext cx="11363399" cy="0"/>
          </a:xfrm>
          <a:prstGeom prst="line">
            <a:avLst/>
          </a:prstGeom>
          <a:ln>
            <a:solidFill>
              <a:srgbClr val="FBB040"/>
            </a:solidFill>
          </a:ln>
        </p:spPr>
        <p:style>
          <a:lnRef idx="1">
            <a:schemeClr val="accent1"/>
          </a:lnRef>
          <a:fillRef idx="0">
            <a:schemeClr val="accent1"/>
          </a:fillRef>
          <a:effectRef idx="0">
            <a:schemeClr val="accent1"/>
          </a:effectRef>
          <a:fontRef idx="minor">
            <a:schemeClr val="tx1"/>
          </a:fontRef>
        </p:style>
      </p:cxnSp>
      <p:sp>
        <p:nvSpPr>
          <p:cNvPr id="7" name="椭圆 6"/>
          <p:cNvSpPr/>
          <p:nvPr/>
        </p:nvSpPr>
        <p:spPr>
          <a:xfrm>
            <a:off x="4269960" y="446473"/>
            <a:ext cx="119307" cy="119307"/>
          </a:xfrm>
          <a:prstGeom prst="ellipse">
            <a:avLst/>
          </a:prstGeom>
          <a:solidFill>
            <a:srgbClr val="FBB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7744679" y="446473"/>
            <a:ext cx="119307" cy="119307"/>
          </a:xfrm>
          <a:prstGeom prst="ellipse">
            <a:avLst/>
          </a:prstGeom>
          <a:solidFill>
            <a:srgbClr val="FBB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MH_Other_1"/>
          <p:cNvSpPr/>
          <p:nvPr>
            <p:custDataLst>
              <p:tags r:id="rId2"/>
            </p:custDataLst>
          </p:nvPr>
        </p:nvSpPr>
        <p:spPr>
          <a:xfrm>
            <a:off x="5227638" y="2803525"/>
            <a:ext cx="1736725" cy="1736725"/>
          </a:xfrm>
          <a:prstGeom prst="ellips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eaLnBrk="1" fontAlgn="auto" hangingPunct="1">
              <a:spcBef>
                <a:spcPts val="0"/>
              </a:spcBef>
              <a:spcAft>
                <a:spcPts val="0"/>
              </a:spcAft>
              <a:defRPr/>
            </a:pPr>
            <a:endParaRPr lang="zh-CN" altLang="en-US" dirty="0">
              <a:solidFill>
                <a:prstClr val="white"/>
              </a:solidFill>
              <a:latin typeface="宋体" panose="02010600030101010101" pitchFamily="2" charset="-122"/>
              <a:ea typeface="宋体" panose="02010600030101010101" pitchFamily="2" charset="-122"/>
            </a:endParaRPr>
          </a:p>
        </p:txBody>
      </p:sp>
      <p:sp>
        <p:nvSpPr>
          <p:cNvPr id="10" name="MH_SubTitle_1"/>
          <p:cNvSpPr/>
          <p:nvPr>
            <p:custDataLst>
              <p:tags r:id="rId3"/>
            </p:custDataLst>
          </p:nvPr>
        </p:nvSpPr>
        <p:spPr>
          <a:xfrm>
            <a:off x="3876675" y="2198688"/>
            <a:ext cx="2089150" cy="1430337"/>
          </a:xfrm>
          <a:custGeom>
            <a:avLst/>
            <a:gdLst>
              <a:gd name="connsiteX0" fmla="*/ 492296 w 2336641"/>
              <a:gd name="connsiteY0" fmla="*/ 0 h 1601848"/>
              <a:gd name="connsiteX1" fmla="*/ 1657485 w 2336641"/>
              <a:gd name="connsiteY1" fmla="*/ 0 h 1601848"/>
              <a:gd name="connsiteX2" fmla="*/ 1844345 w 2336641"/>
              <a:gd name="connsiteY2" fmla="*/ 0 h 1601848"/>
              <a:gd name="connsiteX3" fmla="*/ 2336641 w 2336641"/>
              <a:gd name="connsiteY3" fmla="*/ 0 h 1601848"/>
              <a:gd name="connsiteX4" fmla="*/ 2336641 w 2336641"/>
              <a:gd name="connsiteY4" fmla="*/ 340586 h 1601848"/>
              <a:gd name="connsiteX5" fmla="*/ 2336641 w 2336641"/>
              <a:gd name="connsiteY5" fmla="*/ 413428 h 1601848"/>
              <a:gd name="connsiteX6" fmla="*/ 2336641 w 2336641"/>
              <a:gd name="connsiteY6" fmla="*/ 492296 h 1601848"/>
              <a:gd name="connsiteX7" fmla="*/ 2336641 w 2336641"/>
              <a:gd name="connsiteY7" fmla="*/ 557721 h 1601848"/>
              <a:gd name="connsiteX8" fmla="*/ 2336641 w 2336641"/>
              <a:gd name="connsiteY8" fmla="*/ 1109552 h 1601848"/>
              <a:gd name="connsiteX9" fmla="*/ 1844345 w 2336641"/>
              <a:gd name="connsiteY9" fmla="*/ 1601848 h 1601848"/>
              <a:gd name="connsiteX10" fmla="*/ 679157 w 2336641"/>
              <a:gd name="connsiteY10" fmla="*/ 1601848 h 1601848"/>
              <a:gd name="connsiteX11" fmla="*/ 492296 w 2336641"/>
              <a:gd name="connsiteY11" fmla="*/ 1601848 h 1601848"/>
              <a:gd name="connsiteX12" fmla="*/ 0 w 2336641"/>
              <a:gd name="connsiteY12" fmla="*/ 1601848 h 1601848"/>
              <a:gd name="connsiteX13" fmla="*/ 0 w 2336641"/>
              <a:gd name="connsiteY13" fmla="*/ 1312171 h 1601848"/>
              <a:gd name="connsiteX14" fmla="*/ 0 w 2336641"/>
              <a:gd name="connsiteY14" fmla="*/ 1188420 h 1601848"/>
              <a:gd name="connsiteX15" fmla="*/ 0 w 2336641"/>
              <a:gd name="connsiteY15" fmla="*/ 1109552 h 1601848"/>
              <a:gd name="connsiteX16" fmla="*/ 0 w 2336641"/>
              <a:gd name="connsiteY16" fmla="*/ 1045713 h 1601848"/>
              <a:gd name="connsiteX17" fmla="*/ 0 w 2336641"/>
              <a:gd name="connsiteY17" fmla="*/ 492296 h 1601848"/>
              <a:gd name="connsiteX18" fmla="*/ 492296 w 2336641"/>
              <a:gd name="connsiteY18" fmla="*/ 0 h 16018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336641" h="1601848">
                <a:moveTo>
                  <a:pt x="492296" y="0"/>
                </a:moveTo>
                <a:lnTo>
                  <a:pt x="1657485" y="0"/>
                </a:lnTo>
                <a:lnTo>
                  <a:pt x="1844345" y="0"/>
                </a:lnTo>
                <a:lnTo>
                  <a:pt x="2336641" y="0"/>
                </a:lnTo>
                <a:lnTo>
                  <a:pt x="2336641" y="340586"/>
                </a:lnTo>
                <a:lnTo>
                  <a:pt x="2336641" y="413428"/>
                </a:lnTo>
                <a:lnTo>
                  <a:pt x="2336641" y="492296"/>
                </a:lnTo>
                <a:lnTo>
                  <a:pt x="2336641" y="557721"/>
                </a:lnTo>
                <a:lnTo>
                  <a:pt x="2336641" y="1109552"/>
                </a:lnTo>
                <a:cubicBezTo>
                  <a:pt x="2336641" y="1381439"/>
                  <a:pt x="2116232" y="1601848"/>
                  <a:pt x="1844345" y="1601848"/>
                </a:cubicBezTo>
                <a:lnTo>
                  <a:pt x="679157" y="1601848"/>
                </a:lnTo>
                <a:lnTo>
                  <a:pt x="492296" y="1601848"/>
                </a:lnTo>
                <a:lnTo>
                  <a:pt x="0" y="1601848"/>
                </a:lnTo>
                <a:lnTo>
                  <a:pt x="0" y="1312171"/>
                </a:lnTo>
                <a:lnTo>
                  <a:pt x="0" y="1188420"/>
                </a:lnTo>
                <a:lnTo>
                  <a:pt x="0" y="1109552"/>
                </a:lnTo>
                <a:lnTo>
                  <a:pt x="0" y="1045713"/>
                </a:lnTo>
                <a:lnTo>
                  <a:pt x="0" y="492296"/>
                </a:lnTo>
                <a:cubicBezTo>
                  <a:pt x="0" y="220409"/>
                  <a:pt x="220409" y="0"/>
                  <a:pt x="492296"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a:bodyPr>
          <a:lstStyle/>
          <a:p>
            <a:pPr algn="ctr" defTabSz="914400" eaLnBrk="1" fontAlgn="auto" hangingPunct="1">
              <a:spcBef>
                <a:spcPts val="0"/>
              </a:spcBef>
              <a:spcAft>
                <a:spcPts val="0"/>
              </a:spcAft>
              <a:defRPr/>
            </a:pPr>
            <a:r>
              <a:rPr lang="zh-CN" altLang="en-US" sz="2000" kern="0" dirty="0">
                <a:solidFill>
                  <a:prstClr val="white"/>
                </a:solidFill>
                <a:latin typeface="微软雅黑" panose="020B0503020204020204" pitchFamily="34" charset="-122"/>
                <a:ea typeface="微软雅黑" panose="020B0503020204020204" pitchFamily="34" charset="-122"/>
              </a:rPr>
              <a:t>点击添加标题</a:t>
            </a:r>
          </a:p>
        </p:txBody>
      </p:sp>
      <p:sp>
        <p:nvSpPr>
          <p:cNvPr id="11" name="MH_SubTitle_4"/>
          <p:cNvSpPr/>
          <p:nvPr>
            <p:custDataLst>
              <p:tags r:id="rId4"/>
            </p:custDataLst>
          </p:nvPr>
        </p:nvSpPr>
        <p:spPr>
          <a:xfrm>
            <a:off x="3876675" y="3833813"/>
            <a:ext cx="2089150" cy="1430337"/>
          </a:xfrm>
          <a:custGeom>
            <a:avLst/>
            <a:gdLst>
              <a:gd name="connsiteX0" fmla="*/ 0 w 2336641"/>
              <a:gd name="connsiteY0" fmla="*/ 0 h 1601848"/>
              <a:gd name="connsiteX1" fmla="*/ 492296 w 2336641"/>
              <a:gd name="connsiteY1" fmla="*/ 0 h 1601848"/>
              <a:gd name="connsiteX2" fmla="*/ 679156 w 2336641"/>
              <a:gd name="connsiteY2" fmla="*/ 0 h 1601848"/>
              <a:gd name="connsiteX3" fmla="*/ 1844345 w 2336641"/>
              <a:gd name="connsiteY3" fmla="*/ 0 h 1601848"/>
              <a:gd name="connsiteX4" fmla="*/ 2336641 w 2336641"/>
              <a:gd name="connsiteY4" fmla="*/ 492296 h 1601848"/>
              <a:gd name="connsiteX5" fmla="*/ 2336641 w 2336641"/>
              <a:gd name="connsiteY5" fmla="*/ 953072 h 1601848"/>
              <a:gd name="connsiteX6" fmla="*/ 2336641 w 2336641"/>
              <a:gd name="connsiteY6" fmla="*/ 1109552 h 1601848"/>
              <a:gd name="connsiteX7" fmla="*/ 2336641 w 2336641"/>
              <a:gd name="connsiteY7" fmla="*/ 1188420 h 1601848"/>
              <a:gd name="connsiteX8" fmla="*/ 2336641 w 2336641"/>
              <a:gd name="connsiteY8" fmla="*/ 1372172 h 1601848"/>
              <a:gd name="connsiteX9" fmla="*/ 2336641 w 2336641"/>
              <a:gd name="connsiteY9" fmla="*/ 1601848 h 1601848"/>
              <a:gd name="connsiteX10" fmla="*/ 1844345 w 2336641"/>
              <a:gd name="connsiteY10" fmla="*/ 1601848 h 1601848"/>
              <a:gd name="connsiteX11" fmla="*/ 1657484 w 2336641"/>
              <a:gd name="connsiteY11" fmla="*/ 1601848 h 1601848"/>
              <a:gd name="connsiteX12" fmla="*/ 492296 w 2336641"/>
              <a:gd name="connsiteY12" fmla="*/ 1601848 h 1601848"/>
              <a:gd name="connsiteX13" fmla="*/ 0 w 2336641"/>
              <a:gd name="connsiteY13" fmla="*/ 1109552 h 1601848"/>
              <a:gd name="connsiteX14" fmla="*/ 0 w 2336641"/>
              <a:gd name="connsiteY14" fmla="*/ 614097 h 1601848"/>
              <a:gd name="connsiteX15" fmla="*/ 0 w 2336641"/>
              <a:gd name="connsiteY15" fmla="*/ 492296 h 1601848"/>
              <a:gd name="connsiteX16" fmla="*/ 0 w 2336641"/>
              <a:gd name="connsiteY16" fmla="*/ 413428 h 1601848"/>
              <a:gd name="connsiteX17" fmla="*/ 0 w 2336641"/>
              <a:gd name="connsiteY17" fmla="*/ 347639 h 16018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2336641" h="1601848">
                <a:moveTo>
                  <a:pt x="0" y="0"/>
                </a:moveTo>
                <a:lnTo>
                  <a:pt x="492296" y="0"/>
                </a:lnTo>
                <a:lnTo>
                  <a:pt x="679156" y="0"/>
                </a:lnTo>
                <a:lnTo>
                  <a:pt x="1844345" y="0"/>
                </a:lnTo>
                <a:cubicBezTo>
                  <a:pt x="2116233" y="0"/>
                  <a:pt x="2336641" y="220409"/>
                  <a:pt x="2336641" y="492296"/>
                </a:cubicBezTo>
                <a:lnTo>
                  <a:pt x="2336641" y="953072"/>
                </a:lnTo>
                <a:lnTo>
                  <a:pt x="2336641" y="1109552"/>
                </a:lnTo>
                <a:lnTo>
                  <a:pt x="2336641" y="1188420"/>
                </a:lnTo>
                <a:lnTo>
                  <a:pt x="2336641" y="1372172"/>
                </a:lnTo>
                <a:lnTo>
                  <a:pt x="2336641" y="1601848"/>
                </a:lnTo>
                <a:lnTo>
                  <a:pt x="1844345" y="1601848"/>
                </a:lnTo>
                <a:lnTo>
                  <a:pt x="1657484" y="1601848"/>
                </a:lnTo>
                <a:lnTo>
                  <a:pt x="492296" y="1601848"/>
                </a:lnTo>
                <a:cubicBezTo>
                  <a:pt x="220409" y="1601848"/>
                  <a:pt x="0" y="1381440"/>
                  <a:pt x="0" y="1109552"/>
                </a:cubicBezTo>
                <a:lnTo>
                  <a:pt x="0" y="614097"/>
                </a:lnTo>
                <a:lnTo>
                  <a:pt x="0" y="492296"/>
                </a:lnTo>
                <a:lnTo>
                  <a:pt x="0" y="413428"/>
                </a:lnTo>
                <a:lnTo>
                  <a:pt x="0" y="347639"/>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zh-CN" altLang="en-US" sz="2000" dirty="0">
                <a:solidFill>
                  <a:prstClr val="white"/>
                </a:solidFill>
                <a:latin typeface="微软雅黑" panose="020B0503020204020204" pitchFamily="34" charset="-122"/>
                <a:ea typeface="微软雅黑" panose="020B0503020204020204" pitchFamily="34" charset="-122"/>
              </a:rPr>
              <a:t>点击添加标题</a:t>
            </a:r>
          </a:p>
        </p:txBody>
      </p:sp>
      <p:sp>
        <p:nvSpPr>
          <p:cNvPr id="12" name="MH_SubTitle_2"/>
          <p:cNvSpPr/>
          <p:nvPr>
            <p:custDataLst>
              <p:tags r:id="rId5"/>
            </p:custDataLst>
          </p:nvPr>
        </p:nvSpPr>
        <p:spPr>
          <a:xfrm>
            <a:off x="6226175" y="2198688"/>
            <a:ext cx="2089150" cy="1430337"/>
          </a:xfrm>
          <a:custGeom>
            <a:avLst/>
            <a:gdLst>
              <a:gd name="connsiteX0" fmla="*/ 0 w 2336641"/>
              <a:gd name="connsiteY0" fmla="*/ 0 h 1601848"/>
              <a:gd name="connsiteX1" fmla="*/ 492296 w 2336641"/>
              <a:gd name="connsiteY1" fmla="*/ 0 h 1601848"/>
              <a:gd name="connsiteX2" fmla="*/ 679156 w 2336641"/>
              <a:gd name="connsiteY2" fmla="*/ 0 h 1601848"/>
              <a:gd name="connsiteX3" fmla="*/ 1844345 w 2336641"/>
              <a:gd name="connsiteY3" fmla="*/ 0 h 1601848"/>
              <a:gd name="connsiteX4" fmla="*/ 2336641 w 2336641"/>
              <a:gd name="connsiteY4" fmla="*/ 492296 h 1601848"/>
              <a:gd name="connsiteX5" fmla="*/ 2336641 w 2336641"/>
              <a:gd name="connsiteY5" fmla="*/ 1004404 h 1601848"/>
              <a:gd name="connsiteX6" fmla="*/ 2336641 w 2336641"/>
              <a:gd name="connsiteY6" fmla="*/ 1109552 h 1601848"/>
              <a:gd name="connsiteX7" fmla="*/ 2336641 w 2336641"/>
              <a:gd name="connsiteY7" fmla="*/ 1188420 h 1601848"/>
              <a:gd name="connsiteX8" fmla="*/ 2336641 w 2336641"/>
              <a:gd name="connsiteY8" fmla="*/ 1423504 h 1601848"/>
              <a:gd name="connsiteX9" fmla="*/ 2336641 w 2336641"/>
              <a:gd name="connsiteY9" fmla="*/ 1601848 h 1601848"/>
              <a:gd name="connsiteX10" fmla="*/ 1844345 w 2336641"/>
              <a:gd name="connsiteY10" fmla="*/ 1601848 h 1601848"/>
              <a:gd name="connsiteX11" fmla="*/ 1657484 w 2336641"/>
              <a:gd name="connsiteY11" fmla="*/ 1601848 h 1601848"/>
              <a:gd name="connsiteX12" fmla="*/ 492296 w 2336641"/>
              <a:gd name="connsiteY12" fmla="*/ 1601848 h 1601848"/>
              <a:gd name="connsiteX13" fmla="*/ 0 w 2336641"/>
              <a:gd name="connsiteY13" fmla="*/ 1109552 h 1601848"/>
              <a:gd name="connsiteX14" fmla="*/ 0 w 2336641"/>
              <a:gd name="connsiteY14" fmla="*/ 588548 h 1601848"/>
              <a:gd name="connsiteX15" fmla="*/ 0 w 2336641"/>
              <a:gd name="connsiteY15" fmla="*/ 492296 h 1601848"/>
              <a:gd name="connsiteX16" fmla="*/ 0 w 2336641"/>
              <a:gd name="connsiteY16" fmla="*/ 413428 h 1601848"/>
              <a:gd name="connsiteX17" fmla="*/ 0 w 2336641"/>
              <a:gd name="connsiteY17" fmla="*/ 371414 h 16018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2336641" h="1601848">
                <a:moveTo>
                  <a:pt x="0" y="0"/>
                </a:moveTo>
                <a:lnTo>
                  <a:pt x="492296" y="0"/>
                </a:lnTo>
                <a:lnTo>
                  <a:pt x="679156" y="0"/>
                </a:lnTo>
                <a:lnTo>
                  <a:pt x="1844345" y="0"/>
                </a:lnTo>
                <a:cubicBezTo>
                  <a:pt x="2116232" y="0"/>
                  <a:pt x="2336641" y="220409"/>
                  <a:pt x="2336641" y="492296"/>
                </a:cubicBezTo>
                <a:lnTo>
                  <a:pt x="2336641" y="1004404"/>
                </a:lnTo>
                <a:lnTo>
                  <a:pt x="2336641" y="1109552"/>
                </a:lnTo>
                <a:lnTo>
                  <a:pt x="2336641" y="1188420"/>
                </a:lnTo>
                <a:lnTo>
                  <a:pt x="2336641" y="1423504"/>
                </a:lnTo>
                <a:lnTo>
                  <a:pt x="2336641" y="1601848"/>
                </a:lnTo>
                <a:lnTo>
                  <a:pt x="1844345" y="1601848"/>
                </a:lnTo>
                <a:lnTo>
                  <a:pt x="1657484" y="1601848"/>
                </a:lnTo>
                <a:lnTo>
                  <a:pt x="492296" y="1601848"/>
                </a:lnTo>
                <a:cubicBezTo>
                  <a:pt x="220408" y="1601848"/>
                  <a:pt x="0" y="1381439"/>
                  <a:pt x="0" y="1109552"/>
                </a:cubicBezTo>
                <a:lnTo>
                  <a:pt x="0" y="588548"/>
                </a:lnTo>
                <a:lnTo>
                  <a:pt x="0" y="492296"/>
                </a:lnTo>
                <a:lnTo>
                  <a:pt x="0" y="413428"/>
                </a:lnTo>
                <a:lnTo>
                  <a:pt x="0" y="371414"/>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a:bodyPr>
          <a:lstStyle/>
          <a:p>
            <a:pPr algn="ctr" defTabSz="914400" eaLnBrk="1" fontAlgn="auto" hangingPunct="1">
              <a:spcBef>
                <a:spcPts val="0"/>
              </a:spcBef>
              <a:spcAft>
                <a:spcPts val="0"/>
              </a:spcAft>
              <a:defRPr/>
            </a:pPr>
            <a:r>
              <a:rPr lang="zh-CN" altLang="en-US" kern="0" dirty="0">
                <a:solidFill>
                  <a:prstClr val="white"/>
                </a:solidFill>
                <a:latin typeface="微软雅黑" panose="020B0503020204020204" pitchFamily="34" charset="-122"/>
                <a:ea typeface="微软雅黑" panose="020B0503020204020204" pitchFamily="34" charset="-122"/>
              </a:rPr>
              <a:t>点击添加标题</a:t>
            </a:r>
          </a:p>
        </p:txBody>
      </p:sp>
      <p:sp>
        <p:nvSpPr>
          <p:cNvPr id="13" name="MH_SubTitle_3"/>
          <p:cNvSpPr/>
          <p:nvPr>
            <p:custDataLst>
              <p:tags r:id="rId6"/>
            </p:custDataLst>
          </p:nvPr>
        </p:nvSpPr>
        <p:spPr>
          <a:xfrm>
            <a:off x="6226175" y="3836988"/>
            <a:ext cx="2089150" cy="1431925"/>
          </a:xfrm>
          <a:custGeom>
            <a:avLst/>
            <a:gdLst>
              <a:gd name="connsiteX0" fmla="*/ 492296 w 2336641"/>
              <a:gd name="connsiteY0" fmla="*/ 0 h 1601848"/>
              <a:gd name="connsiteX1" fmla="*/ 1657484 w 2336641"/>
              <a:gd name="connsiteY1" fmla="*/ 0 h 1601848"/>
              <a:gd name="connsiteX2" fmla="*/ 1844345 w 2336641"/>
              <a:gd name="connsiteY2" fmla="*/ 0 h 1601848"/>
              <a:gd name="connsiteX3" fmla="*/ 2336641 w 2336641"/>
              <a:gd name="connsiteY3" fmla="*/ 0 h 1601848"/>
              <a:gd name="connsiteX4" fmla="*/ 2336641 w 2336641"/>
              <a:gd name="connsiteY4" fmla="*/ 297807 h 1601848"/>
              <a:gd name="connsiteX5" fmla="*/ 2336641 w 2336641"/>
              <a:gd name="connsiteY5" fmla="*/ 413429 h 1601848"/>
              <a:gd name="connsiteX6" fmla="*/ 2336641 w 2336641"/>
              <a:gd name="connsiteY6" fmla="*/ 492296 h 1601848"/>
              <a:gd name="connsiteX7" fmla="*/ 2336641 w 2336641"/>
              <a:gd name="connsiteY7" fmla="*/ 716907 h 1601848"/>
              <a:gd name="connsiteX8" fmla="*/ 2336641 w 2336641"/>
              <a:gd name="connsiteY8" fmla="*/ 1109552 h 1601848"/>
              <a:gd name="connsiteX9" fmla="*/ 1844345 w 2336641"/>
              <a:gd name="connsiteY9" fmla="*/ 1601848 h 1601848"/>
              <a:gd name="connsiteX10" fmla="*/ 679156 w 2336641"/>
              <a:gd name="connsiteY10" fmla="*/ 1601848 h 1601848"/>
              <a:gd name="connsiteX11" fmla="*/ 492296 w 2336641"/>
              <a:gd name="connsiteY11" fmla="*/ 1601848 h 1601848"/>
              <a:gd name="connsiteX12" fmla="*/ 0 w 2336641"/>
              <a:gd name="connsiteY12" fmla="*/ 1601848 h 1601848"/>
              <a:gd name="connsiteX13" fmla="*/ 0 w 2336641"/>
              <a:gd name="connsiteY13" fmla="*/ 1461527 h 1601848"/>
              <a:gd name="connsiteX14" fmla="*/ 0 w 2336641"/>
              <a:gd name="connsiteY14" fmla="*/ 1188420 h 1601848"/>
              <a:gd name="connsiteX15" fmla="*/ 0 w 2336641"/>
              <a:gd name="connsiteY15" fmla="*/ 1109552 h 1601848"/>
              <a:gd name="connsiteX16" fmla="*/ 0 w 2336641"/>
              <a:gd name="connsiteY16" fmla="*/ 1042427 h 1601848"/>
              <a:gd name="connsiteX17" fmla="*/ 0 w 2336641"/>
              <a:gd name="connsiteY17" fmla="*/ 492296 h 1601848"/>
              <a:gd name="connsiteX18" fmla="*/ 492296 w 2336641"/>
              <a:gd name="connsiteY18" fmla="*/ 0 h 16018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336641" h="1601848">
                <a:moveTo>
                  <a:pt x="492296" y="0"/>
                </a:moveTo>
                <a:lnTo>
                  <a:pt x="1657484" y="0"/>
                </a:lnTo>
                <a:lnTo>
                  <a:pt x="1844345" y="0"/>
                </a:lnTo>
                <a:lnTo>
                  <a:pt x="2336641" y="0"/>
                </a:lnTo>
                <a:lnTo>
                  <a:pt x="2336641" y="297807"/>
                </a:lnTo>
                <a:lnTo>
                  <a:pt x="2336641" y="413429"/>
                </a:lnTo>
                <a:lnTo>
                  <a:pt x="2336641" y="492296"/>
                </a:lnTo>
                <a:lnTo>
                  <a:pt x="2336641" y="716907"/>
                </a:lnTo>
                <a:lnTo>
                  <a:pt x="2336641" y="1109552"/>
                </a:lnTo>
                <a:cubicBezTo>
                  <a:pt x="2336641" y="1381440"/>
                  <a:pt x="2116232" y="1601848"/>
                  <a:pt x="1844345" y="1601848"/>
                </a:cubicBezTo>
                <a:lnTo>
                  <a:pt x="679156" y="1601848"/>
                </a:lnTo>
                <a:lnTo>
                  <a:pt x="492296" y="1601848"/>
                </a:lnTo>
                <a:lnTo>
                  <a:pt x="0" y="1601848"/>
                </a:lnTo>
                <a:lnTo>
                  <a:pt x="0" y="1461527"/>
                </a:lnTo>
                <a:lnTo>
                  <a:pt x="0" y="1188420"/>
                </a:lnTo>
                <a:lnTo>
                  <a:pt x="0" y="1109552"/>
                </a:lnTo>
                <a:lnTo>
                  <a:pt x="0" y="1042427"/>
                </a:lnTo>
                <a:lnTo>
                  <a:pt x="0" y="492296"/>
                </a:lnTo>
                <a:cubicBezTo>
                  <a:pt x="0" y="220409"/>
                  <a:pt x="220408" y="0"/>
                  <a:pt x="492296" y="0"/>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a:bodyPr>
          <a:lstStyle/>
          <a:p>
            <a:pPr algn="ctr" defTabSz="914400" eaLnBrk="1" fontAlgn="auto" hangingPunct="1">
              <a:spcBef>
                <a:spcPts val="0"/>
              </a:spcBef>
              <a:spcAft>
                <a:spcPts val="0"/>
              </a:spcAft>
              <a:defRPr/>
            </a:pPr>
            <a:r>
              <a:rPr lang="zh-CN" altLang="en-US" kern="0" dirty="0">
                <a:solidFill>
                  <a:prstClr val="white"/>
                </a:solidFill>
                <a:latin typeface="微软雅黑" panose="020B0503020204020204" pitchFamily="34" charset="-122"/>
                <a:ea typeface="微软雅黑" panose="020B0503020204020204" pitchFamily="34" charset="-122"/>
              </a:rPr>
              <a:t>点击添加标题</a:t>
            </a:r>
          </a:p>
        </p:txBody>
      </p:sp>
      <p:sp>
        <p:nvSpPr>
          <p:cNvPr id="14" name="矩形 13"/>
          <p:cNvSpPr>
            <a:spLocks noChangeArrowheads="1"/>
          </p:cNvSpPr>
          <p:nvPr/>
        </p:nvSpPr>
        <p:spPr bwMode="auto">
          <a:xfrm>
            <a:off x="812800" y="1762556"/>
            <a:ext cx="3074988" cy="10071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defTabSz="914400" eaLnBrk="1" hangingPunct="1">
              <a:lnSpc>
                <a:spcPct val="130000"/>
              </a:lnSpc>
              <a:spcBef>
                <a:spcPts val="600"/>
              </a:spcBef>
              <a:spcAft>
                <a:spcPts val="600"/>
              </a:spcAft>
              <a:buFontTx/>
              <a:buNone/>
            </a:pPr>
            <a:r>
              <a:rPr lang="zh-CN" altLang="en-US" sz="1600" dirty="0" smtClean="0">
                <a:solidFill>
                  <a:srgbClr val="000000"/>
                </a:solidFill>
                <a:latin typeface="宋体" panose="02010600030101010101" pitchFamily="2" charset="-122"/>
              </a:rPr>
              <a:t>请在此处输入您的内容请在此处输入您的内容请在此处输入您的内容</a:t>
            </a:r>
            <a:endParaRPr lang="en-US" altLang="zh-CN" sz="1600" dirty="0">
              <a:solidFill>
                <a:srgbClr val="000000"/>
              </a:solidFill>
              <a:latin typeface="宋体" panose="02010600030101010101" pitchFamily="2" charset="-122"/>
            </a:endParaRPr>
          </a:p>
        </p:txBody>
      </p:sp>
      <p:sp>
        <p:nvSpPr>
          <p:cNvPr id="15" name="矩形 14"/>
          <p:cNvSpPr>
            <a:spLocks noChangeArrowheads="1"/>
          </p:cNvSpPr>
          <p:nvPr/>
        </p:nvSpPr>
        <p:spPr bwMode="auto">
          <a:xfrm>
            <a:off x="8315325" y="1762556"/>
            <a:ext cx="3073400" cy="10071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defTabSz="914400" eaLnBrk="1" hangingPunct="1">
              <a:lnSpc>
                <a:spcPct val="130000"/>
              </a:lnSpc>
              <a:spcBef>
                <a:spcPts val="600"/>
              </a:spcBef>
              <a:spcAft>
                <a:spcPts val="600"/>
              </a:spcAft>
              <a:buFontTx/>
              <a:buNone/>
            </a:pPr>
            <a:r>
              <a:rPr lang="zh-CN" altLang="en-US" sz="1600" dirty="0" smtClean="0">
                <a:solidFill>
                  <a:srgbClr val="000000"/>
                </a:solidFill>
                <a:latin typeface="宋体" panose="02010600030101010101" pitchFamily="2" charset="-122"/>
              </a:rPr>
              <a:t>请在此处输入您的内容请在此处输入您的内容请在此处输入您的内容</a:t>
            </a:r>
            <a:endParaRPr lang="en-US" altLang="zh-CN" sz="1600" dirty="0">
              <a:solidFill>
                <a:srgbClr val="000000"/>
              </a:solidFill>
              <a:latin typeface="宋体" panose="02010600030101010101" pitchFamily="2" charset="-122"/>
            </a:endParaRPr>
          </a:p>
        </p:txBody>
      </p:sp>
      <p:sp>
        <p:nvSpPr>
          <p:cNvPr id="16" name="矩形 15"/>
          <p:cNvSpPr>
            <a:spLocks noChangeArrowheads="1"/>
          </p:cNvSpPr>
          <p:nvPr/>
        </p:nvSpPr>
        <p:spPr bwMode="auto">
          <a:xfrm>
            <a:off x="812800" y="4690700"/>
            <a:ext cx="3074988" cy="10071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defTabSz="914400" eaLnBrk="1" hangingPunct="1">
              <a:lnSpc>
                <a:spcPct val="130000"/>
              </a:lnSpc>
              <a:spcBef>
                <a:spcPts val="600"/>
              </a:spcBef>
              <a:spcAft>
                <a:spcPts val="600"/>
              </a:spcAft>
              <a:buFontTx/>
              <a:buNone/>
            </a:pPr>
            <a:r>
              <a:rPr lang="zh-CN" altLang="en-US" sz="1600" dirty="0" smtClean="0">
                <a:solidFill>
                  <a:srgbClr val="000000"/>
                </a:solidFill>
                <a:latin typeface="宋体" panose="02010600030101010101" pitchFamily="2" charset="-122"/>
              </a:rPr>
              <a:t>请在此处输入您的内容请在此处输入您的内容请在此处输入您的内容</a:t>
            </a:r>
            <a:endParaRPr lang="en-US" altLang="zh-CN" sz="1600" dirty="0">
              <a:solidFill>
                <a:srgbClr val="000000"/>
              </a:solidFill>
              <a:latin typeface="宋体" panose="02010600030101010101" pitchFamily="2" charset="-122"/>
            </a:endParaRPr>
          </a:p>
        </p:txBody>
      </p:sp>
      <p:sp>
        <p:nvSpPr>
          <p:cNvPr id="17" name="矩形 16"/>
          <p:cNvSpPr>
            <a:spLocks noChangeArrowheads="1"/>
          </p:cNvSpPr>
          <p:nvPr/>
        </p:nvSpPr>
        <p:spPr bwMode="auto">
          <a:xfrm>
            <a:off x="8315325" y="4690700"/>
            <a:ext cx="3073400" cy="10071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defTabSz="914400" eaLnBrk="1" hangingPunct="1">
              <a:lnSpc>
                <a:spcPct val="130000"/>
              </a:lnSpc>
              <a:spcBef>
                <a:spcPts val="600"/>
              </a:spcBef>
              <a:spcAft>
                <a:spcPts val="600"/>
              </a:spcAft>
              <a:buFontTx/>
              <a:buNone/>
            </a:pPr>
            <a:r>
              <a:rPr lang="zh-CN" altLang="en-US" sz="1600" dirty="0" smtClean="0">
                <a:solidFill>
                  <a:srgbClr val="000000"/>
                </a:solidFill>
                <a:latin typeface="宋体" panose="02010600030101010101" pitchFamily="2" charset="-122"/>
              </a:rPr>
              <a:t>请在此处输入您的内容请在此处输入您的内容请在此处输入您的内容</a:t>
            </a:r>
            <a:endParaRPr lang="en-US" altLang="zh-CN" sz="1600" dirty="0">
              <a:solidFill>
                <a:srgbClr val="000000"/>
              </a:solidFill>
              <a:latin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grpId="0" nodeType="withEffect">
                                  <p:stCondLst>
                                    <p:cond delay="50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
                                        <p:tgtEl>
                                          <p:spTgt spid="5"/>
                                        </p:tgtEl>
                                      </p:cBhvr>
                                    </p:animEffect>
                                  </p:childTnLst>
                                </p:cTn>
                              </p:par>
                              <p:par>
                                <p:cTn id="11" presetID="16" presetClass="entr" presetSubtype="37" fill="hold" nodeType="withEffect">
                                  <p:stCondLst>
                                    <p:cond delay="500"/>
                                  </p:stCondLst>
                                  <p:childTnLst>
                                    <p:set>
                                      <p:cBhvr>
                                        <p:cTn id="12" dur="1" fill="hold">
                                          <p:stCondLst>
                                            <p:cond delay="0"/>
                                          </p:stCondLst>
                                        </p:cTn>
                                        <p:tgtEl>
                                          <p:spTgt spid="6"/>
                                        </p:tgtEl>
                                        <p:attrNameLst>
                                          <p:attrName>style.visibility</p:attrName>
                                        </p:attrNameLst>
                                      </p:cBhvr>
                                      <p:to>
                                        <p:strVal val="visible"/>
                                      </p:to>
                                    </p:set>
                                    <p:animEffect transition="in" filter="barn(outVertical)">
                                      <p:cBhvr>
                                        <p:cTn id="13" dur="500"/>
                                        <p:tgtEl>
                                          <p:spTgt spid="6"/>
                                        </p:tgtEl>
                                      </p:cBhvr>
                                    </p:animEffect>
                                  </p:childTnLst>
                                </p:cTn>
                              </p:par>
                            </p:childTnLst>
                          </p:cTn>
                        </p:par>
                        <p:par>
                          <p:cTn id="14" fill="hold">
                            <p:stCondLst>
                              <p:cond delay="500"/>
                            </p:stCondLst>
                            <p:childTnLst>
                              <p:par>
                                <p:cTn id="15" presetID="10" presetClass="entr" presetSubtype="0" fill="hold" grpId="0" nodeType="after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500"/>
                                        <p:tgtEl>
                                          <p:spTgt spid="9"/>
                                        </p:tgtEl>
                                      </p:cBhvr>
                                    </p:animEffect>
                                  </p:childTnLst>
                                </p:cTn>
                              </p:par>
                            </p:childTnLst>
                          </p:cTn>
                        </p:par>
                        <p:par>
                          <p:cTn id="18" fill="hold">
                            <p:stCondLst>
                              <p:cond delay="1000"/>
                            </p:stCondLst>
                            <p:childTnLst>
                              <p:par>
                                <p:cTn id="19" presetID="10" presetClass="entr" presetSubtype="0" fill="hold" grpId="0" nodeType="after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500"/>
                                        <p:tgtEl>
                                          <p:spTgt spid="10"/>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fade">
                                      <p:cBhvr>
                                        <p:cTn id="24" dur="500"/>
                                        <p:tgtEl>
                                          <p:spTgt spid="11"/>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fade">
                                      <p:cBhvr>
                                        <p:cTn id="27" dur="500"/>
                                        <p:tgtEl>
                                          <p:spTgt spid="12"/>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13"/>
                                        </p:tgtEl>
                                        <p:attrNameLst>
                                          <p:attrName>style.visibility</p:attrName>
                                        </p:attrNameLst>
                                      </p:cBhvr>
                                      <p:to>
                                        <p:strVal val="visible"/>
                                      </p:to>
                                    </p:set>
                                    <p:animEffect transition="in" filter="fade">
                                      <p:cBhvr>
                                        <p:cTn id="30" dur="500"/>
                                        <p:tgtEl>
                                          <p:spTgt spid="13"/>
                                        </p:tgtEl>
                                      </p:cBhvr>
                                    </p:animEffect>
                                  </p:childTnLst>
                                </p:cTn>
                              </p:par>
                            </p:childTnLst>
                          </p:cTn>
                        </p:par>
                        <p:par>
                          <p:cTn id="31" fill="hold">
                            <p:stCondLst>
                              <p:cond delay="1500"/>
                            </p:stCondLst>
                            <p:childTnLst>
                              <p:par>
                                <p:cTn id="32" presetID="22" presetClass="entr" presetSubtype="2" fill="hold" grpId="0" nodeType="after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wipe(right)">
                                      <p:cBhvr>
                                        <p:cTn id="34" dur="500"/>
                                        <p:tgtEl>
                                          <p:spTgt spid="14"/>
                                        </p:tgtEl>
                                      </p:cBhvr>
                                    </p:animEffect>
                                  </p:childTnLst>
                                </p:cTn>
                              </p:par>
                              <p:par>
                                <p:cTn id="35" presetID="22" presetClass="entr" presetSubtype="2" fill="hold" grpId="0" nodeType="withEffect">
                                  <p:stCondLst>
                                    <p:cond delay="0"/>
                                  </p:stCondLst>
                                  <p:childTnLst>
                                    <p:set>
                                      <p:cBhvr>
                                        <p:cTn id="36" dur="1" fill="hold">
                                          <p:stCondLst>
                                            <p:cond delay="0"/>
                                          </p:stCondLst>
                                        </p:cTn>
                                        <p:tgtEl>
                                          <p:spTgt spid="16"/>
                                        </p:tgtEl>
                                        <p:attrNameLst>
                                          <p:attrName>style.visibility</p:attrName>
                                        </p:attrNameLst>
                                      </p:cBhvr>
                                      <p:to>
                                        <p:strVal val="visible"/>
                                      </p:to>
                                    </p:set>
                                    <p:animEffect transition="in" filter="wipe(right)">
                                      <p:cBhvr>
                                        <p:cTn id="37" dur="500"/>
                                        <p:tgtEl>
                                          <p:spTgt spid="16"/>
                                        </p:tgtEl>
                                      </p:cBhvr>
                                    </p:animEffect>
                                  </p:childTnLst>
                                </p:cTn>
                              </p:par>
                              <p:par>
                                <p:cTn id="38" presetID="22" presetClass="entr" presetSubtype="8"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wipe(left)">
                                      <p:cBhvr>
                                        <p:cTn id="40" dur="500"/>
                                        <p:tgtEl>
                                          <p:spTgt spid="15"/>
                                        </p:tgtEl>
                                      </p:cBhvr>
                                    </p:animEffect>
                                  </p:childTnLst>
                                </p:cTn>
                              </p:par>
                              <p:par>
                                <p:cTn id="41" presetID="22" presetClass="entr" presetSubtype="8" fill="hold" grpId="0" nodeType="withEffect">
                                  <p:stCondLst>
                                    <p:cond delay="0"/>
                                  </p:stCondLst>
                                  <p:childTnLst>
                                    <p:set>
                                      <p:cBhvr>
                                        <p:cTn id="42" dur="1" fill="hold">
                                          <p:stCondLst>
                                            <p:cond delay="0"/>
                                          </p:stCondLst>
                                        </p:cTn>
                                        <p:tgtEl>
                                          <p:spTgt spid="17"/>
                                        </p:tgtEl>
                                        <p:attrNameLst>
                                          <p:attrName>style.visibility</p:attrName>
                                        </p:attrNameLst>
                                      </p:cBhvr>
                                      <p:to>
                                        <p:strVal val="visible"/>
                                      </p:to>
                                    </p:set>
                                    <p:animEffect transition="in" filter="wipe(left)">
                                      <p:cBhvr>
                                        <p:cTn id="43"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9" grpId="0" animBg="1"/>
      <p:bldP spid="10" grpId="0" animBg="1"/>
      <p:bldP spid="11" grpId="0" animBg="1"/>
      <p:bldP spid="12" grpId="0" animBg="1"/>
      <p:bldP spid="13" grpId="0" animBg="1"/>
      <p:bldP spid="14" grpId="0"/>
      <p:bldP spid="15" grpId="0"/>
      <p:bldP spid="16" grpId="0"/>
      <p:bldP spid="17"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H_Entry_1"/>
          <p:cNvSpPr/>
          <p:nvPr>
            <p:custDataLst>
              <p:tags r:id="rId1"/>
            </p:custDataLst>
          </p:nvPr>
        </p:nvSpPr>
        <p:spPr>
          <a:xfrm>
            <a:off x="4089400" y="246061"/>
            <a:ext cx="4016089" cy="498614"/>
          </a:xfrm>
          <a:prstGeom prst="roundRect">
            <a:avLst>
              <a:gd name="adj" fmla="val 9124"/>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r>
              <a:rPr lang="zh-CN" altLang="en-US" sz="2800" spc="200" dirty="0">
                <a:solidFill>
                  <a:schemeClr val="tx1">
                    <a:lumMod val="75000"/>
                    <a:lumOff val="25000"/>
                  </a:schemeClr>
                </a:solidFill>
                <a:latin typeface="微软雅黑" panose="020B0503020204020204" pitchFamily="34" charset="-122"/>
                <a:ea typeface="微软雅黑" panose="020B0503020204020204" pitchFamily="34" charset="-122"/>
              </a:rPr>
              <a:t>此处输入您的标题</a:t>
            </a:r>
          </a:p>
        </p:txBody>
      </p:sp>
      <p:sp>
        <p:nvSpPr>
          <p:cNvPr id="5" name="矩形 4"/>
          <p:cNvSpPr/>
          <p:nvPr/>
        </p:nvSpPr>
        <p:spPr>
          <a:xfrm>
            <a:off x="4025900" y="795933"/>
            <a:ext cx="4154344" cy="261610"/>
          </a:xfrm>
          <a:prstGeom prst="rect">
            <a:avLst/>
          </a:prstGeom>
        </p:spPr>
        <p:txBody>
          <a:bodyPr wrap="square">
            <a:spAutoFit/>
          </a:bodyPr>
          <a:lstStyle/>
          <a:p>
            <a:pPr algn="ctr"/>
            <a:r>
              <a:rPr lang="en-US" altLang="zh-CN" sz="1100" dirty="0">
                <a:solidFill>
                  <a:schemeClr val="tx1">
                    <a:lumMod val="75000"/>
                    <a:lumOff val="25000"/>
                  </a:schemeClr>
                </a:solidFill>
                <a:latin typeface="微软雅黑" panose="020B0503020204020204" pitchFamily="34" charset="-122"/>
                <a:ea typeface="微软雅黑" panose="020B0503020204020204" pitchFamily="34" charset="-122"/>
              </a:rPr>
              <a:t>LOREM IPSUM DOLOR SIT AMET CONSECTETUER LOREM</a:t>
            </a:r>
            <a:endParaRPr lang="zh-CN" altLang="en-US" sz="1100" dirty="0"/>
          </a:p>
        </p:txBody>
      </p:sp>
      <p:cxnSp>
        <p:nvCxnSpPr>
          <p:cNvPr id="6" name="直接连接符 5"/>
          <p:cNvCxnSpPr/>
          <p:nvPr/>
        </p:nvCxnSpPr>
        <p:spPr>
          <a:xfrm>
            <a:off x="460301" y="761806"/>
            <a:ext cx="11363399" cy="0"/>
          </a:xfrm>
          <a:prstGeom prst="line">
            <a:avLst/>
          </a:prstGeom>
          <a:ln>
            <a:solidFill>
              <a:srgbClr val="FBB040"/>
            </a:solidFill>
          </a:ln>
        </p:spPr>
        <p:style>
          <a:lnRef idx="1">
            <a:schemeClr val="accent1"/>
          </a:lnRef>
          <a:fillRef idx="0">
            <a:schemeClr val="accent1"/>
          </a:fillRef>
          <a:effectRef idx="0">
            <a:schemeClr val="accent1"/>
          </a:effectRef>
          <a:fontRef idx="minor">
            <a:schemeClr val="tx1"/>
          </a:fontRef>
        </p:style>
      </p:cxnSp>
      <p:sp>
        <p:nvSpPr>
          <p:cNvPr id="7" name="椭圆 6"/>
          <p:cNvSpPr/>
          <p:nvPr/>
        </p:nvSpPr>
        <p:spPr>
          <a:xfrm>
            <a:off x="4269960" y="446473"/>
            <a:ext cx="119307" cy="119307"/>
          </a:xfrm>
          <a:prstGeom prst="ellipse">
            <a:avLst/>
          </a:prstGeom>
          <a:solidFill>
            <a:srgbClr val="FBB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7744679" y="446473"/>
            <a:ext cx="119307" cy="119307"/>
          </a:xfrm>
          <a:prstGeom prst="ellipse">
            <a:avLst/>
          </a:prstGeom>
          <a:solidFill>
            <a:srgbClr val="FBB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MH_SubTitle_2"/>
          <p:cNvSpPr/>
          <p:nvPr/>
        </p:nvSpPr>
        <p:spPr>
          <a:xfrm>
            <a:off x="6332538" y="2120900"/>
            <a:ext cx="5080000" cy="1149350"/>
          </a:xfrm>
          <a:prstGeom prst="homePlate">
            <a:avLst>
              <a:gd name="adj" fmla="val 76562"/>
            </a:avLst>
          </a:prstGeom>
          <a:solidFill>
            <a:schemeClr val="bg1">
              <a:lumMod val="85000"/>
              <a:alpha val="7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28000" tIns="0" rIns="0" bIns="0" anchor="ctr">
            <a:normAutofit/>
          </a:bodyPr>
          <a:lstStyle/>
          <a:p>
            <a:pPr defTabSz="914400" eaLnBrk="1" fontAlgn="auto" hangingPunct="1">
              <a:spcBef>
                <a:spcPts val="0"/>
              </a:spcBef>
              <a:spcAft>
                <a:spcPts val="0"/>
              </a:spcAft>
              <a:defRPr/>
            </a:pPr>
            <a:endParaRPr lang="zh-CN" altLang="en-US" sz="1600" dirty="0">
              <a:solidFill>
                <a:prstClr val="black"/>
              </a:solidFill>
              <a:latin typeface="宋体" panose="02010600030101010101" pitchFamily="2" charset="-122"/>
              <a:ea typeface="宋体" panose="02010600030101010101" pitchFamily="2" charset="-122"/>
            </a:endParaRPr>
          </a:p>
        </p:txBody>
      </p:sp>
      <p:sp>
        <p:nvSpPr>
          <p:cNvPr id="10" name="MH_Other_3"/>
          <p:cNvSpPr/>
          <p:nvPr/>
        </p:nvSpPr>
        <p:spPr>
          <a:xfrm>
            <a:off x="6327775" y="2120900"/>
            <a:ext cx="771525" cy="1149350"/>
          </a:xfrm>
          <a:custGeom>
            <a:avLst/>
            <a:gdLst>
              <a:gd name="connsiteX0" fmla="*/ 0 w 745331"/>
              <a:gd name="connsiteY0" fmla="*/ 0 h 873919"/>
              <a:gd name="connsiteX1" fmla="*/ 745331 w 745331"/>
              <a:gd name="connsiteY1" fmla="*/ 428625 h 873919"/>
              <a:gd name="connsiteX2" fmla="*/ 9525 w 745331"/>
              <a:gd name="connsiteY2" fmla="*/ 873919 h 873919"/>
              <a:gd name="connsiteX3" fmla="*/ 0 w 745331"/>
              <a:gd name="connsiteY3" fmla="*/ 0 h 873919"/>
            </a:gdLst>
            <a:ahLst/>
            <a:cxnLst>
              <a:cxn ang="0">
                <a:pos x="connsiteX0" y="connsiteY0"/>
              </a:cxn>
              <a:cxn ang="0">
                <a:pos x="connsiteX1" y="connsiteY1"/>
              </a:cxn>
              <a:cxn ang="0">
                <a:pos x="connsiteX2" y="connsiteY2"/>
              </a:cxn>
              <a:cxn ang="0">
                <a:pos x="connsiteX3" y="connsiteY3"/>
              </a:cxn>
            </a:cxnLst>
            <a:rect l="l" t="t" r="r" b="b"/>
            <a:pathLst>
              <a:path w="745331" h="873919">
                <a:moveTo>
                  <a:pt x="0" y="0"/>
                </a:moveTo>
                <a:lnTo>
                  <a:pt x="745331" y="428625"/>
                </a:lnTo>
                <a:lnTo>
                  <a:pt x="9525" y="873919"/>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US" altLang="zh-CN" sz="2800" b="1" dirty="0">
                <a:solidFill>
                  <a:prstClr val="white"/>
                </a:solidFill>
                <a:latin typeface="微软雅黑" panose="020B0503020204020204" pitchFamily="34" charset="-122"/>
                <a:ea typeface="微软雅黑" panose="020B0503020204020204" pitchFamily="34" charset="-122"/>
              </a:rPr>
              <a:t>02</a:t>
            </a:r>
            <a:endParaRPr lang="zh-CN" altLang="en-US" sz="2800" b="1" dirty="0">
              <a:solidFill>
                <a:prstClr val="white"/>
              </a:solidFill>
              <a:latin typeface="微软雅黑" panose="020B0503020204020204" pitchFamily="34" charset="-122"/>
              <a:ea typeface="微软雅黑" panose="020B0503020204020204" pitchFamily="34" charset="-122"/>
            </a:endParaRPr>
          </a:p>
        </p:txBody>
      </p:sp>
      <p:sp>
        <p:nvSpPr>
          <p:cNvPr id="11" name="MH_SubTitle_1"/>
          <p:cNvSpPr/>
          <p:nvPr/>
        </p:nvSpPr>
        <p:spPr>
          <a:xfrm flipH="1">
            <a:off x="755650" y="2120900"/>
            <a:ext cx="5080000" cy="1149350"/>
          </a:xfrm>
          <a:prstGeom prst="homePlate">
            <a:avLst>
              <a:gd name="adj" fmla="val 76562"/>
            </a:avLst>
          </a:prstGeom>
          <a:solidFill>
            <a:schemeClr val="bg1">
              <a:lumMod val="85000"/>
              <a:alpha val="7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828000" bIns="0" anchor="ctr">
            <a:normAutofit/>
          </a:bodyPr>
          <a:lstStyle/>
          <a:p>
            <a:pPr algn="ctr" defTabSz="914400" eaLnBrk="1" fontAlgn="auto" hangingPunct="1">
              <a:spcBef>
                <a:spcPts val="0"/>
              </a:spcBef>
              <a:spcAft>
                <a:spcPts val="0"/>
              </a:spcAft>
              <a:defRPr/>
            </a:pPr>
            <a:endParaRPr lang="zh-CN" altLang="en-US" sz="1600" kern="0" dirty="0">
              <a:solidFill>
                <a:srgbClr val="333333"/>
              </a:solidFill>
              <a:latin typeface="宋体" panose="02010600030101010101" pitchFamily="2" charset="-122"/>
              <a:ea typeface="宋体" panose="02010600030101010101" pitchFamily="2" charset="-122"/>
              <a:cs typeface="宋体" panose="02010600030101010101" pitchFamily="2" charset="-122"/>
            </a:endParaRPr>
          </a:p>
        </p:txBody>
      </p:sp>
      <p:sp>
        <p:nvSpPr>
          <p:cNvPr id="12" name="MH_Other_6"/>
          <p:cNvSpPr/>
          <p:nvPr/>
        </p:nvSpPr>
        <p:spPr>
          <a:xfrm flipH="1">
            <a:off x="5070475" y="2120900"/>
            <a:ext cx="771525" cy="1158875"/>
          </a:xfrm>
          <a:custGeom>
            <a:avLst/>
            <a:gdLst>
              <a:gd name="connsiteX0" fmla="*/ 0 w 745331"/>
              <a:gd name="connsiteY0" fmla="*/ 0 h 873919"/>
              <a:gd name="connsiteX1" fmla="*/ 745331 w 745331"/>
              <a:gd name="connsiteY1" fmla="*/ 428625 h 873919"/>
              <a:gd name="connsiteX2" fmla="*/ 9525 w 745331"/>
              <a:gd name="connsiteY2" fmla="*/ 873919 h 873919"/>
              <a:gd name="connsiteX3" fmla="*/ 0 w 745331"/>
              <a:gd name="connsiteY3" fmla="*/ 0 h 873919"/>
            </a:gdLst>
            <a:ahLst/>
            <a:cxnLst>
              <a:cxn ang="0">
                <a:pos x="connsiteX0" y="connsiteY0"/>
              </a:cxn>
              <a:cxn ang="0">
                <a:pos x="connsiteX1" y="connsiteY1"/>
              </a:cxn>
              <a:cxn ang="0">
                <a:pos x="connsiteX2" y="connsiteY2"/>
              </a:cxn>
              <a:cxn ang="0">
                <a:pos x="connsiteX3" y="connsiteY3"/>
              </a:cxn>
            </a:cxnLst>
            <a:rect l="l" t="t" r="r" b="b"/>
            <a:pathLst>
              <a:path w="745331" h="873919">
                <a:moveTo>
                  <a:pt x="0" y="0"/>
                </a:moveTo>
                <a:lnTo>
                  <a:pt x="745331" y="428625"/>
                </a:lnTo>
                <a:lnTo>
                  <a:pt x="9525" y="873919"/>
                </a:lnTo>
                <a:lnTo>
                  <a:pt x="0"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288000" tIns="0" rIns="36000" bIns="0" anchor="ctr">
            <a:normAutofit/>
          </a:bodyPr>
          <a:lstStyle/>
          <a:p>
            <a:pPr algn="ctr" defTabSz="914400" eaLnBrk="1" fontAlgn="auto" hangingPunct="1">
              <a:spcBef>
                <a:spcPts val="0"/>
              </a:spcBef>
              <a:spcAft>
                <a:spcPts val="0"/>
              </a:spcAft>
              <a:defRPr/>
            </a:pPr>
            <a:r>
              <a:rPr lang="en-US" altLang="zh-CN" sz="2800" b="1" dirty="0">
                <a:solidFill>
                  <a:prstClr val="white"/>
                </a:solidFill>
                <a:latin typeface="微软雅黑" panose="020B0503020204020204" pitchFamily="34" charset="-122"/>
                <a:ea typeface="微软雅黑" panose="020B0503020204020204" pitchFamily="34" charset="-122"/>
              </a:rPr>
              <a:t>01</a:t>
            </a:r>
            <a:endParaRPr lang="zh-CN" altLang="en-US" sz="2800" b="1" dirty="0">
              <a:solidFill>
                <a:prstClr val="white"/>
              </a:solidFill>
              <a:latin typeface="微软雅黑" panose="020B0503020204020204" pitchFamily="34" charset="-122"/>
              <a:ea typeface="微软雅黑" panose="020B0503020204020204" pitchFamily="34" charset="-122"/>
            </a:endParaRPr>
          </a:p>
        </p:txBody>
      </p:sp>
      <p:sp>
        <p:nvSpPr>
          <p:cNvPr id="13" name="MH_SubTitle_4"/>
          <p:cNvSpPr/>
          <p:nvPr/>
        </p:nvSpPr>
        <p:spPr>
          <a:xfrm>
            <a:off x="6332538" y="4219575"/>
            <a:ext cx="5080000" cy="1158875"/>
          </a:xfrm>
          <a:prstGeom prst="homePlate">
            <a:avLst>
              <a:gd name="adj" fmla="val 76562"/>
            </a:avLst>
          </a:prstGeom>
          <a:solidFill>
            <a:schemeClr val="bg1">
              <a:lumMod val="85000"/>
              <a:alpha val="7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28000" tIns="0" rIns="0" bIns="0" anchor="ctr">
            <a:normAutofit/>
          </a:bodyPr>
          <a:lstStyle/>
          <a:p>
            <a:pPr defTabSz="914400" eaLnBrk="1" fontAlgn="auto" hangingPunct="1">
              <a:spcBef>
                <a:spcPts val="0"/>
              </a:spcBef>
              <a:spcAft>
                <a:spcPts val="0"/>
              </a:spcAft>
              <a:defRPr/>
            </a:pPr>
            <a:endParaRPr lang="zh-CN" altLang="en-US" sz="1600" dirty="0">
              <a:solidFill>
                <a:prstClr val="black"/>
              </a:solidFill>
              <a:latin typeface="宋体" panose="02010600030101010101" pitchFamily="2" charset="-122"/>
              <a:ea typeface="宋体" panose="02010600030101010101" pitchFamily="2" charset="-122"/>
            </a:endParaRPr>
          </a:p>
        </p:txBody>
      </p:sp>
      <p:sp>
        <p:nvSpPr>
          <p:cNvPr id="14" name="MH_Other_9"/>
          <p:cNvSpPr/>
          <p:nvPr/>
        </p:nvSpPr>
        <p:spPr>
          <a:xfrm>
            <a:off x="6327775" y="4219575"/>
            <a:ext cx="771525" cy="1158875"/>
          </a:xfrm>
          <a:custGeom>
            <a:avLst/>
            <a:gdLst>
              <a:gd name="connsiteX0" fmla="*/ 0 w 745331"/>
              <a:gd name="connsiteY0" fmla="*/ 0 h 873919"/>
              <a:gd name="connsiteX1" fmla="*/ 745331 w 745331"/>
              <a:gd name="connsiteY1" fmla="*/ 428625 h 873919"/>
              <a:gd name="connsiteX2" fmla="*/ 9525 w 745331"/>
              <a:gd name="connsiteY2" fmla="*/ 873919 h 873919"/>
              <a:gd name="connsiteX3" fmla="*/ 0 w 745331"/>
              <a:gd name="connsiteY3" fmla="*/ 0 h 873919"/>
            </a:gdLst>
            <a:ahLst/>
            <a:cxnLst>
              <a:cxn ang="0">
                <a:pos x="connsiteX0" y="connsiteY0"/>
              </a:cxn>
              <a:cxn ang="0">
                <a:pos x="connsiteX1" y="connsiteY1"/>
              </a:cxn>
              <a:cxn ang="0">
                <a:pos x="connsiteX2" y="connsiteY2"/>
              </a:cxn>
              <a:cxn ang="0">
                <a:pos x="connsiteX3" y="connsiteY3"/>
              </a:cxn>
            </a:cxnLst>
            <a:rect l="l" t="t" r="r" b="b"/>
            <a:pathLst>
              <a:path w="745331" h="873919">
                <a:moveTo>
                  <a:pt x="0" y="0"/>
                </a:moveTo>
                <a:lnTo>
                  <a:pt x="745331" y="428625"/>
                </a:lnTo>
                <a:lnTo>
                  <a:pt x="9525" y="873919"/>
                </a:lnTo>
                <a:lnTo>
                  <a:pt x="0" y="0"/>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0" rIns="288000" bIns="0" anchor="ctr">
            <a:normAutofit/>
          </a:bodyPr>
          <a:lstStyle/>
          <a:p>
            <a:pPr algn="ctr" defTabSz="914400" eaLnBrk="1" fontAlgn="auto" hangingPunct="1">
              <a:spcBef>
                <a:spcPts val="0"/>
              </a:spcBef>
              <a:spcAft>
                <a:spcPts val="0"/>
              </a:spcAft>
              <a:defRPr/>
            </a:pPr>
            <a:r>
              <a:rPr lang="en-US" altLang="zh-CN" sz="2800" b="1">
                <a:solidFill>
                  <a:prstClr val="white"/>
                </a:solidFill>
                <a:latin typeface="微软雅黑" panose="020B0503020204020204" pitchFamily="34" charset="-122"/>
                <a:ea typeface="微软雅黑" panose="020B0503020204020204" pitchFamily="34" charset="-122"/>
              </a:rPr>
              <a:t>04</a:t>
            </a:r>
            <a:endParaRPr lang="zh-CN" altLang="en-US" sz="2800" b="1">
              <a:solidFill>
                <a:prstClr val="white"/>
              </a:solidFill>
              <a:latin typeface="微软雅黑" panose="020B0503020204020204" pitchFamily="34" charset="-122"/>
              <a:ea typeface="微软雅黑" panose="020B0503020204020204" pitchFamily="34" charset="-122"/>
            </a:endParaRPr>
          </a:p>
        </p:txBody>
      </p:sp>
      <p:sp>
        <p:nvSpPr>
          <p:cNvPr id="15" name="MH_SubTitle_3"/>
          <p:cNvSpPr/>
          <p:nvPr/>
        </p:nvSpPr>
        <p:spPr>
          <a:xfrm flipH="1">
            <a:off x="755650" y="4219575"/>
            <a:ext cx="5080000" cy="1158875"/>
          </a:xfrm>
          <a:prstGeom prst="homePlate">
            <a:avLst>
              <a:gd name="adj" fmla="val 76562"/>
            </a:avLst>
          </a:prstGeom>
          <a:solidFill>
            <a:schemeClr val="bg1">
              <a:lumMod val="85000"/>
              <a:alpha val="7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828000" bIns="0" anchor="ctr">
            <a:normAutofit/>
          </a:bodyPr>
          <a:lstStyle/>
          <a:p>
            <a:pPr algn="r" defTabSz="914400" eaLnBrk="1" fontAlgn="auto" hangingPunct="1">
              <a:spcBef>
                <a:spcPts val="0"/>
              </a:spcBef>
              <a:spcAft>
                <a:spcPts val="0"/>
              </a:spcAft>
              <a:defRPr/>
            </a:pPr>
            <a:endParaRPr lang="zh-CN" altLang="en-US" sz="1600" dirty="0">
              <a:solidFill>
                <a:prstClr val="black"/>
              </a:solidFill>
              <a:latin typeface="宋体" panose="02010600030101010101" pitchFamily="2" charset="-122"/>
              <a:ea typeface="宋体" panose="02010600030101010101" pitchFamily="2" charset="-122"/>
            </a:endParaRPr>
          </a:p>
        </p:txBody>
      </p:sp>
      <p:sp>
        <p:nvSpPr>
          <p:cNvPr id="16" name="MH_Other_12"/>
          <p:cNvSpPr/>
          <p:nvPr/>
        </p:nvSpPr>
        <p:spPr>
          <a:xfrm flipH="1">
            <a:off x="5070475" y="4219575"/>
            <a:ext cx="771525" cy="1158875"/>
          </a:xfrm>
          <a:custGeom>
            <a:avLst/>
            <a:gdLst>
              <a:gd name="connsiteX0" fmla="*/ 0 w 745331"/>
              <a:gd name="connsiteY0" fmla="*/ 0 h 873919"/>
              <a:gd name="connsiteX1" fmla="*/ 745331 w 745331"/>
              <a:gd name="connsiteY1" fmla="*/ 428625 h 873919"/>
              <a:gd name="connsiteX2" fmla="*/ 9525 w 745331"/>
              <a:gd name="connsiteY2" fmla="*/ 873919 h 873919"/>
              <a:gd name="connsiteX3" fmla="*/ 0 w 745331"/>
              <a:gd name="connsiteY3" fmla="*/ 0 h 873919"/>
            </a:gdLst>
            <a:ahLst/>
            <a:cxnLst>
              <a:cxn ang="0">
                <a:pos x="connsiteX0" y="connsiteY0"/>
              </a:cxn>
              <a:cxn ang="0">
                <a:pos x="connsiteX1" y="connsiteY1"/>
              </a:cxn>
              <a:cxn ang="0">
                <a:pos x="connsiteX2" y="connsiteY2"/>
              </a:cxn>
              <a:cxn ang="0">
                <a:pos x="connsiteX3" y="connsiteY3"/>
              </a:cxn>
            </a:cxnLst>
            <a:rect l="l" t="t" r="r" b="b"/>
            <a:pathLst>
              <a:path w="745331" h="873919">
                <a:moveTo>
                  <a:pt x="0" y="0"/>
                </a:moveTo>
                <a:lnTo>
                  <a:pt x="745331" y="428625"/>
                </a:lnTo>
                <a:lnTo>
                  <a:pt x="9525" y="873919"/>
                </a:lnTo>
                <a:lnTo>
                  <a:pt x="0"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288000" tIns="0" rIns="36000" bIns="0" anchor="ctr">
            <a:normAutofit/>
          </a:bodyPr>
          <a:lstStyle/>
          <a:p>
            <a:pPr algn="ctr" defTabSz="914400" eaLnBrk="1" fontAlgn="auto" hangingPunct="1">
              <a:spcBef>
                <a:spcPts val="0"/>
              </a:spcBef>
              <a:spcAft>
                <a:spcPts val="0"/>
              </a:spcAft>
              <a:defRPr/>
            </a:pPr>
            <a:r>
              <a:rPr lang="en-US" altLang="zh-CN" sz="2800" b="1">
                <a:solidFill>
                  <a:prstClr val="white"/>
                </a:solidFill>
                <a:latin typeface="微软雅黑" panose="020B0503020204020204" pitchFamily="34" charset="-122"/>
                <a:ea typeface="微软雅黑" panose="020B0503020204020204" pitchFamily="34" charset="-122"/>
              </a:rPr>
              <a:t>03</a:t>
            </a:r>
            <a:endParaRPr lang="zh-CN" altLang="en-US" sz="2800" b="1">
              <a:solidFill>
                <a:prstClr val="white"/>
              </a:solidFill>
              <a:latin typeface="微软雅黑" panose="020B0503020204020204" pitchFamily="34" charset="-122"/>
              <a:ea typeface="微软雅黑" panose="020B0503020204020204" pitchFamily="34" charset="-122"/>
            </a:endParaRPr>
          </a:p>
        </p:txBody>
      </p:sp>
      <p:sp>
        <p:nvSpPr>
          <p:cNvPr id="17" name="矩形 16"/>
          <p:cNvSpPr/>
          <p:nvPr/>
        </p:nvSpPr>
        <p:spPr>
          <a:xfrm>
            <a:off x="1616075" y="2149475"/>
            <a:ext cx="3633788" cy="584775"/>
          </a:xfrm>
          <a:prstGeom prst="rect">
            <a:avLst/>
          </a:prstGeom>
        </p:spPr>
        <p:txBody>
          <a:bodyPr>
            <a:spAutoFit/>
          </a:bodyPr>
          <a:lstStyle/>
          <a:p>
            <a:pPr defTabSz="914400" eaLnBrk="1" fontAlgn="auto" hangingPunct="1">
              <a:spcBef>
                <a:spcPts val="0"/>
              </a:spcBef>
              <a:spcAft>
                <a:spcPts val="0"/>
              </a:spcAft>
              <a:defRPr/>
            </a:pPr>
            <a:r>
              <a:rPr lang="zh-CN" altLang="en-US" sz="1600" kern="0" dirty="0" smtClean="0">
                <a:solidFill>
                  <a:srgbClr val="333333"/>
                </a:solidFill>
                <a:latin typeface="宋体" panose="02010600030101010101" pitchFamily="2" charset="-122"/>
                <a:ea typeface="宋体" panose="02010600030101010101" pitchFamily="2" charset="-122"/>
                <a:cs typeface="宋体" panose="02010600030101010101" pitchFamily="2" charset="-122"/>
              </a:rPr>
              <a:t>请在此处输入您的内容请在此处输入您的内容请在此处输入您的内容</a:t>
            </a:r>
            <a:endParaRPr lang="zh-CN" altLang="en-US" sz="1600" kern="0" dirty="0">
              <a:solidFill>
                <a:srgbClr val="333333"/>
              </a:solidFill>
              <a:latin typeface="宋体" panose="02010600030101010101" pitchFamily="2" charset="-122"/>
              <a:ea typeface="宋体" panose="02010600030101010101" pitchFamily="2" charset="-122"/>
              <a:cs typeface="宋体" panose="02010600030101010101" pitchFamily="2" charset="-122"/>
            </a:endParaRPr>
          </a:p>
        </p:txBody>
      </p:sp>
      <p:sp>
        <p:nvSpPr>
          <p:cNvPr id="18" name="矩形 17"/>
          <p:cNvSpPr/>
          <p:nvPr/>
        </p:nvSpPr>
        <p:spPr>
          <a:xfrm>
            <a:off x="7064375" y="2162175"/>
            <a:ext cx="3633788" cy="584775"/>
          </a:xfrm>
          <a:prstGeom prst="rect">
            <a:avLst/>
          </a:prstGeom>
        </p:spPr>
        <p:txBody>
          <a:bodyPr>
            <a:spAutoFit/>
          </a:bodyPr>
          <a:lstStyle/>
          <a:p>
            <a:pPr defTabSz="914400" eaLnBrk="1" fontAlgn="auto" hangingPunct="1">
              <a:spcBef>
                <a:spcPts val="0"/>
              </a:spcBef>
              <a:spcAft>
                <a:spcPts val="0"/>
              </a:spcAft>
              <a:defRPr/>
            </a:pPr>
            <a:r>
              <a:rPr lang="zh-CN" altLang="en-US" sz="1600" kern="0" dirty="0" smtClean="0">
                <a:solidFill>
                  <a:srgbClr val="333333"/>
                </a:solidFill>
                <a:latin typeface="宋体" panose="02010600030101010101" pitchFamily="2" charset="-122"/>
                <a:ea typeface="宋体" panose="02010600030101010101" pitchFamily="2" charset="-122"/>
                <a:cs typeface="宋体" panose="02010600030101010101" pitchFamily="2" charset="-122"/>
              </a:rPr>
              <a:t>请在此处输入您的内容请在此处输入您的内容请在此处输入您的内容</a:t>
            </a:r>
            <a:endParaRPr lang="zh-CN" altLang="en-US" sz="1600" kern="0" dirty="0">
              <a:solidFill>
                <a:srgbClr val="333333"/>
              </a:solidFill>
              <a:latin typeface="宋体" panose="02010600030101010101" pitchFamily="2" charset="-122"/>
              <a:ea typeface="宋体" panose="02010600030101010101" pitchFamily="2" charset="-122"/>
              <a:cs typeface="宋体" panose="02010600030101010101" pitchFamily="2" charset="-122"/>
            </a:endParaRPr>
          </a:p>
        </p:txBody>
      </p:sp>
      <p:sp>
        <p:nvSpPr>
          <p:cNvPr id="19" name="矩形 18"/>
          <p:cNvSpPr/>
          <p:nvPr/>
        </p:nvSpPr>
        <p:spPr>
          <a:xfrm>
            <a:off x="1616075" y="4270375"/>
            <a:ext cx="3633788" cy="584775"/>
          </a:xfrm>
          <a:prstGeom prst="rect">
            <a:avLst/>
          </a:prstGeom>
        </p:spPr>
        <p:txBody>
          <a:bodyPr>
            <a:spAutoFit/>
          </a:bodyPr>
          <a:lstStyle/>
          <a:p>
            <a:pPr defTabSz="914400" eaLnBrk="1" fontAlgn="auto" hangingPunct="1">
              <a:spcBef>
                <a:spcPts val="0"/>
              </a:spcBef>
              <a:spcAft>
                <a:spcPts val="0"/>
              </a:spcAft>
              <a:defRPr/>
            </a:pPr>
            <a:r>
              <a:rPr lang="zh-CN" altLang="en-US" sz="1600" kern="0" dirty="0" smtClean="0">
                <a:solidFill>
                  <a:srgbClr val="333333"/>
                </a:solidFill>
                <a:latin typeface="宋体" panose="02010600030101010101" pitchFamily="2" charset="-122"/>
                <a:ea typeface="宋体" panose="02010600030101010101" pitchFamily="2" charset="-122"/>
                <a:cs typeface="宋体" panose="02010600030101010101" pitchFamily="2" charset="-122"/>
              </a:rPr>
              <a:t>请在此处输入您的内容请在此处输入您的内容请在此处输入您的内容</a:t>
            </a:r>
            <a:endParaRPr lang="zh-CN" altLang="en-US" sz="1600" kern="0" dirty="0">
              <a:solidFill>
                <a:srgbClr val="333333"/>
              </a:solidFill>
              <a:latin typeface="宋体" panose="02010600030101010101" pitchFamily="2" charset="-122"/>
              <a:ea typeface="宋体" panose="02010600030101010101" pitchFamily="2" charset="-122"/>
              <a:cs typeface="宋体" panose="02010600030101010101" pitchFamily="2" charset="-122"/>
            </a:endParaRPr>
          </a:p>
        </p:txBody>
      </p:sp>
      <p:sp>
        <p:nvSpPr>
          <p:cNvPr id="20" name="矩形 19"/>
          <p:cNvSpPr/>
          <p:nvPr/>
        </p:nvSpPr>
        <p:spPr>
          <a:xfrm>
            <a:off x="7064375" y="4270375"/>
            <a:ext cx="3633788" cy="584775"/>
          </a:xfrm>
          <a:prstGeom prst="rect">
            <a:avLst/>
          </a:prstGeom>
        </p:spPr>
        <p:txBody>
          <a:bodyPr>
            <a:spAutoFit/>
          </a:bodyPr>
          <a:lstStyle/>
          <a:p>
            <a:pPr defTabSz="914400" eaLnBrk="1" fontAlgn="auto" hangingPunct="1">
              <a:spcBef>
                <a:spcPts val="0"/>
              </a:spcBef>
              <a:spcAft>
                <a:spcPts val="0"/>
              </a:spcAft>
              <a:defRPr/>
            </a:pPr>
            <a:r>
              <a:rPr lang="zh-CN" altLang="en-US" sz="1600" kern="0" dirty="0" smtClean="0">
                <a:solidFill>
                  <a:srgbClr val="333333"/>
                </a:solidFill>
                <a:latin typeface="宋体" panose="02010600030101010101" pitchFamily="2" charset="-122"/>
                <a:ea typeface="宋体" panose="02010600030101010101" pitchFamily="2" charset="-122"/>
                <a:cs typeface="宋体" panose="02010600030101010101" pitchFamily="2" charset="-122"/>
              </a:rPr>
              <a:t>请在此处输入您的内容请在此处输入您的内容请在此处输入您的内容</a:t>
            </a:r>
            <a:endParaRPr lang="zh-CN" altLang="en-US" sz="1600" kern="0" dirty="0">
              <a:solidFill>
                <a:srgbClr val="333333"/>
              </a:solidFill>
              <a:latin typeface="宋体" panose="02010600030101010101" pitchFamily="2" charset="-122"/>
              <a:ea typeface="宋体" panose="02010600030101010101" pitchFamily="2" charset="-122"/>
              <a:cs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grpId="0" nodeType="withEffect">
                                  <p:stCondLst>
                                    <p:cond delay="50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
                                        <p:tgtEl>
                                          <p:spTgt spid="5"/>
                                        </p:tgtEl>
                                      </p:cBhvr>
                                    </p:animEffect>
                                  </p:childTnLst>
                                </p:cTn>
                              </p:par>
                              <p:par>
                                <p:cTn id="11" presetID="16" presetClass="entr" presetSubtype="37" fill="hold" nodeType="withEffect">
                                  <p:stCondLst>
                                    <p:cond delay="500"/>
                                  </p:stCondLst>
                                  <p:childTnLst>
                                    <p:set>
                                      <p:cBhvr>
                                        <p:cTn id="12" dur="1" fill="hold">
                                          <p:stCondLst>
                                            <p:cond delay="0"/>
                                          </p:stCondLst>
                                        </p:cTn>
                                        <p:tgtEl>
                                          <p:spTgt spid="6"/>
                                        </p:tgtEl>
                                        <p:attrNameLst>
                                          <p:attrName>style.visibility</p:attrName>
                                        </p:attrNameLst>
                                      </p:cBhvr>
                                      <p:to>
                                        <p:strVal val="visible"/>
                                      </p:to>
                                    </p:set>
                                    <p:animEffect transition="in" filter="barn(outVertical)">
                                      <p:cBhvr>
                                        <p:cTn id="13" dur="500"/>
                                        <p:tgtEl>
                                          <p:spTgt spid="6"/>
                                        </p:tgtEl>
                                      </p:cBhvr>
                                    </p:animEffect>
                                  </p:childTnLst>
                                </p:cTn>
                              </p:par>
                            </p:childTnLst>
                          </p:cTn>
                        </p:par>
                        <p:par>
                          <p:cTn id="14" fill="hold">
                            <p:stCondLst>
                              <p:cond delay="500"/>
                            </p:stCondLst>
                            <p:childTnLst>
                              <p:par>
                                <p:cTn id="15" presetID="10" presetClass="entr" presetSubtype="0" fill="hold" grpId="0" nodeType="after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500"/>
                                        <p:tgtEl>
                                          <p:spTgt spid="10"/>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12"/>
                                        </p:tgtEl>
                                        <p:attrNameLst>
                                          <p:attrName>style.visibility</p:attrName>
                                        </p:attrNameLst>
                                      </p:cBhvr>
                                      <p:to>
                                        <p:strVal val="visible"/>
                                      </p:to>
                                    </p:set>
                                    <p:animEffect transition="in" filter="fade">
                                      <p:cBhvr>
                                        <p:cTn id="20" dur="500"/>
                                        <p:tgtEl>
                                          <p:spTgt spid="12"/>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fade">
                                      <p:cBhvr>
                                        <p:cTn id="23" dur="500"/>
                                        <p:tgtEl>
                                          <p:spTgt spid="14"/>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16"/>
                                        </p:tgtEl>
                                        <p:attrNameLst>
                                          <p:attrName>style.visibility</p:attrName>
                                        </p:attrNameLst>
                                      </p:cBhvr>
                                      <p:to>
                                        <p:strVal val="visible"/>
                                      </p:to>
                                    </p:set>
                                    <p:animEffect transition="in" filter="fade">
                                      <p:cBhvr>
                                        <p:cTn id="26" dur="500"/>
                                        <p:tgtEl>
                                          <p:spTgt spid="16"/>
                                        </p:tgtEl>
                                      </p:cBhvr>
                                    </p:animEffect>
                                  </p:childTnLst>
                                </p:cTn>
                              </p:par>
                            </p:childTnLst>
                          </p:cTn>
                        </p:par>
                        <p:par>
                          <p:cTn id="27" fill="hold">
                            <p:stCondLst>
                              <p:cond delay="1000"/>
                            </p:stCondLst>
                            <p:childTnLst>
                              <p:par>
                                <p:cTn id="28" presetID="22" presetClass="entr" presetSubtype="2" fill="hold" grpId="0" nodeType="afterEffect">
                                  <p:stCondLst>
                                    <p:cond delay="0"/>
                                  </p:stCondLst>
                                  <p:childTnLst>
                                    <p:set>
                                      <p:cBhvr>
                                        <p:cTn id="29" dur="1" fill="hold">
                                          <p:stCondLst>
                                            <p:cond delay="0"/>
                                          </p:stCondLst>
                                        </p:cTn>
                                        <p:tgtEl>
                                          <p:spTgt spid="11"/>
                                        </p:tgtEl>
                                        <p:attrNameLst>
                                          <p:attrName>style.visibility</p:attrName>
                                        </p:attrNameLst>
                                      </p:cBhvr>
                                      <p:to>
                                        <p:strVal val="visible"/>
                                      </p:to>
                                    </p:set>
                                    <p:animEffect transition="in" filter="wipe(right)">
                                      <p:cBhvr>
                                        <p:cTn id="30" dur="500"/>
                                        <p:tgtEl>
                                          <p:spTgt spid="11"/>
                                        </p:tgtEl>
                                      </p:cBhvr>
                                    </p:animEffect>
                                  </p:childTnLst>
                                </p:cTn>
                              </p:par>
                              <p:par>
                                <p:cTn id="31" presetID="22" presetClass="entr" presetSubtype="2" fill="hold" grpId="0" nodeType="withEffect">
                                  <p:stCondLst>
                                    <p:cond delay="0"/>
                                  </p:stCondLst>
                                  <p:childTnLst>
                                    <p:set>
                                      <p:cBhvr>
                                        <p:cTn id="32" dur="1" fill="hold">
                                          <p:stCondLst>
                                            <p:cond delay="0"/>
                                          </p:stCondLst>
                                        </p:cTn>
                                        <p:tgtEl>
                                          <p:spTgt spid="17"/>
                                        </p:tgtEl>
                                        <p:attrNameLst>
                                          <p:attrName>style.visibility</p:attrName>
                                        </p:attrNameLst>
                                      </p:cBhvr>
                                      <p:to>
                                        <p:strVal val="visible"/>
                                      </p:to>
                                    </p:set>
                                    <p:animEffect transition="in" filter="wipe(right)">
                                      <p:cBhvr>
                                        <p:cTn id="33" dur="500"/>
                                        <p:tgtEl>
                                          <p:spTgt spid="17"/>
                                        </p:tgtEl>
                                      </p:cBhvr>
                                    </p:animEffect>
                                  </p:childTnLst>
                                </p:cTn>
                              </p:par>
                              <p:par>
                                <p:cTn id="34" presetID="22" presetClass="entr" presetSubtype="8" fill="hold" grpId="0" nodeType="withEffect">
                                  <p:stCondLst>
                                    <p:cond delay="0"/>
                                  </p:stCondLst>
                                  <p:childTnLst>
                                    <p:set>
                                      <p:cBhvr>
                                        <p:cTn id="35" dur="1" fill="hold">
                                          <p:stCondLst>
                                            <p:cond delay="0"/>
                                          </p:stCondLst>
                                        </p:cTn>
                                        <p:tgtEl>
                                          <p:spTgt spid="18"/>
                                        </p:tgtEl>
                                        <p:attrNameLst>
                                          <p:attrName>style.visibility</p:attrName>
                                        </p:attrNameLst>
                                      </p:cBhvr>
                                      <p:to>
                                        <p:strVal val="visible"/>
                                      </p:to>
                                    </p:set>
                                    <p:animEffect transition="in" filter="wipe(left)">
                                      <p:cBhvr>
                                        <p:cTn id="36" dur="500"/>
                                        <p:tgtEl>
                                          <p:spTgt spid="18"/>
                                        </p:tgtEl>
                                      </p:cBhvr>
                                    </p:animEffect>
                                  </p:childTnLst>
                                </p:cTn>
                              </p:par>
                              <p:par>
                                <p:cTn id="37" presetID="22" presetClass="entr" presetSubtype="8" fill="hold" grpId="0" nodeType="withEffect">
                                  <p:stCondLst>
                                    <p:cond delay="0"/>
                                  </p:stCondLst>
                                  <p:childTnLst>
                                    <p:set>
                                      <p:cBhvr>
                                        <p:cTn id="38" dur="1" fill="hold">
                                          <p:stCondLst>
                                            <p:cond delay="0"/>
                                          </p:stCondLst>
                                        </p:cTn>
                                        <p:tgtEl>
                                          <p:spTgt spid="9"/>
                                        </p:tgtEl>
                                        <p:attrNameLst>
                                          <p:attrName>style.visibility</p:attrName>
                                        </p:attrNameLst>
                                      </p:cBhvr>
                                      <p:to>
                                        <p:strVal val="visible"/>
                                      </p:to>
                                    </p:set>
                                    <p:animEffect transition="in" filter="wipe(left)">
                                      <p:cBhvr>
                                        <p:cTn id="39" dur="500"/>
                                        <p:tgtEl>
                                          <p:spTgt spid="9"/>
                                        </p:tgtEl>
                                      </p:cBhvr>
                                    </p:animEffect>
                                  </p:childTnLst>
                                </p:cTn>
                              </p:par>
                              <p:par>
                                <p:cTn id="40" presetID="22" presetClass="entr" presetSubtype="2" fill="hold" grpId="0" nodeType="withEffect">
                                  <p:stCondLst>
                                    <p:cond delay="0"/>
                                  </p:stCondLst>
                                  <p:childTnLst>
                                    <p:set>
                                      <p:cBhvr>
                                        <p:cTn id="41" dur="1" fill="hold">
                                          <p:stCondLst>
                                            <p:cond delay="0"/>
                                          </p:stCondLst>
                                        </p:cTn>
                                        <p:tgtEl>
                                          <p:spTgt spid="19"/>
                                        </p:tgtEl>
                                        <p:attrNameLst>
                                          <p:attrName>style.visibility</p:attrName>
                                        </p:attrNameLst>
                                      </p:cBhvr>
                                      <p:to>
                                        <p:strVal val="visible"/>
                                      </p:to>
                                    </p:set>
                                    <p:animEffect transition="in" filter="wipe(right)">
                                      <p:cBhvr>
                                        <p:cTn id="42" dur="500"/>
                                        <p:tgtEl>
                                          <p:spTgt spid="19"/>
                                        </p:tgtEl>
                                      </p:cBhvr>
                                    </p:animEffect>
                                  </p:childTnLst>
                                </p:cTn>
                              </p:par>
                              <p:par>
                                <p:cTn id="43" presetID="22" presetClass="entr" presetSubtype="2" fill="hold" grpId="0" nodeType="withEffect">
                                  <p:stCondLst>
                                    <p:cond delay="0"/>
                                  </p:stCondLst>
                                  <p:childTnLst>
                                    <p:set>
                                      <p:cBhvr>
                                        <p:cTn id="44" dur="1" fill="hold">
                                          <p:stCondLst>
                                            <p:cond delay="0"/>
                                          </p:stCondLst>
                                        </p:cTn>
                                        <p:tgtEl>
                                          <p:spTgt spid="15"/>
                                        </p:tgtEl>
                                        <p:attrNameLst>
                                          <p:attrName>style.visibility</p:attrName>
                                        </p:attrNameLst>
                                      </p:cBhvr>
                                      <p:to>
                                        <p:strVal val="visible"/>
                                      </p:to>
                                    </p:set>
                                    <p:animEffect transition="in" filter="wipe(right)">
                                      <p:cBhvr>
                                        <p:cTn id="45" dur="500"/>
                                        <p:tgtEl>
                                          <p:spTgt spid="15"/>
                                        </p:tgtEl>
                                      </p:cBhvr>
                                    </p:animEffect>
                                  </p:childTnLst>
                                </p:cTn>
                              </p:par>
                              <p:par>
                                <p:cTn id="46" presetID="22" presetClass="entr" presetSubtype="8" fill="hold" grpId="0" nodeType="withEffect">
                                  <p:stCondLst>
                                    <p:cond delay="0"/>
                                  </p:stCondLst>
                                  <p:childTnLst>
                                    <p:set>
                                      <p:cBhvr>
                                        <p:cTn id="47" dur="1" fill="hold">
                                          <p:stCondLst>
                                            <p:cond delay="0"/>
                                          </p:stCondLst>
                                        </p:cTn>
                                        <p:tgtEl>
                                          <p:spTgt spid="20"/>
                                        </p:tgtEl>
                                        <p:attrNameLst>
                                          <p:attrName>style.visibility</p:attrName>
                                        </p:attrNameLst>
                                      </p:cBhvr>
                                      <p:to>
                                        <p:strVal val="visible"/>
                                      </p:to>
                                    </p:set>
                                    <p:animEffect transition="in" filter="wipe(left)">
                                      <p:cBhvr>
                                        <p:cTn id="48" dur="500"/>
                                        <p:tgtEl>
                                          <p:spTgt spid="20"/>
                                        </p:tgtEl>
                                      </p:cBhvr>
                                    </p:animEffect>
                                  </p:childTnLst>
                                </p:cTn>
                              </p:par>
                              <p:par>
                                <p:cTn id="49" presetID="22" presetClass="entr" presetSubtype="8" fill="hold" grpId="0" nodeType="withEffect">
                                  <p:stCondLst>
                                    <p:cond delay="0"/>
                                  </p:stCondLst>
                                  <p:childTnLst>
                                    <p:set>
                                      <p:cBhvr>
                                        <p:cTn id="50" dur="1" fill="hold">
                                          <p:stCondLst>
                                            <p:cond delay="0"/>
                                          </p:stCondLst>
                                        </p:cTn>
                                        <p:tgtEl>
                                          <p:spTgt spid="13"/>
                                        </p:tgtEl>
                                        <p:attrNameLst>
                                          <p:attrName>style.visibility</p:attrName>
                                        </p:attrNameLst>
                                      </p:cBhvr>
                                      <p:to>
                                        <p:strVal val="visible"/>
                                      </p:to>
                                    </p:set>
                                    <p:animEffect transition="in" filter="wipe(left)">
                                      <p:cBhvr>
                                        <p:cTn id="51"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9" grpId="0" animBg="1"/>
      <p:bldP spid="10" grpId="0" animBg="1"/>
      <p:bldP spid="11" grpId="0" animBg="1"/>
      <p:bldP spid="12" grpId="0" animBg="1"/>
      <p:bldP spid="13" grpId="0" animBg="1"/>
      <p:bldP spid="14" grpId="0" animBg="1"/>
      <p:bldP spid="15" grpId="0" animBg="1"/>
      <p:bldP spid="16" grpId="0" animBg="1"/>
      <p:bldP spid="17" grpId="0"/>
      <p:bldP spid="18" grpId="0"/>
      <p:bldP spid="19" grpId="0"/>
      <p:bldP spid="20"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Freeform 11"/>
          <p:cNvSpPr>
            <a:spLocks noEditPoints="1"/>
          </p:cNvSpPr>
          <p:nvPr/>
        </p:nvSpPr>
        <p:spPr bwMode="auto">
          <a:xfrm>
            <a:off x="4607138" y="825562"/>
            <a:ext cx="2982913" cy="2947987"/>
          </a:xfrm>
          <a:custGeom>
            <a:avLst/>
            <a:gdLst>
              <a:gd name="T0" fmla="*/ 748 w 792"/>
              <a:gd name="T1" fmla="*/ 335 h 784"/>
              <a:gd name="T2" fmla="*/ 703 w 792"/>
              <a:gd name="T3" fmla="*/ 211 h 784"/>
              <a:gd name="T4" fmla="*/ 641 w 792"/>
              <a:gd name="T5" fmla="*/ 109 h 784"/>
              <a:gd name="T6" fmla="*/ 495 w 792"/>
              <a:gd name="T7" fmla="*/ 23 h 784"/>
              <a:gd name="T8" fmla="*/ 533 w 792"/>
              <a:gd name="T9" fmla="*/ 104 h 784"/>
              <a:gd name="T10" fmla="*/ 696 w 792"/>
              <a:gd name="T11" fmla="*/ 221 h 784"/>
              <a:gd name="T12" fmla="*/ 739 w 792"/>
              <a:gd name="T13" fmla="*/ 435 h 784"/>
              <a:gd name="T14" fmla="*/ 679 w 792"/>
              <a:gd name="T15" fmla="*/ 557 h 784"/>
              <a:gd name="T16" fmla="*/ 572 w 792"/>
              <a:gd name="T17" fmla="*/ 644 h 784"/>
              <a:gd name="T18" fmla="*/ 396 w 792"/>
              <a:gd name="T19" fmla="*/ 731 h 784"/>
              <a:gd name="T20" fmla="*/ 220 w 792"/>
              <a:gd name="T21" fmla="*/ 644 h 784"/>
              <a:gd name="T22" fmla="*/ 113 w 792"/>
              <a:gd name="T23" fmla="*/ 557 h 784"/>
              <a:gd name="T24" fmla="*/ 53 w 792"/>
              <a:gd name="T25" fmla="*/ 435 h 784"/>
              <a:gd name="T26" fmla="*/ 96 w 792"/>
              <a:gd name="T27" fmla="*/ 221 h 784"/>
              <a:gd name="T28" fmla="*/ 259 w 792"/>
              <a:gd name="T29" fmla="*/ 104 h 784"/>
              <a:gd name="T30" fmla="*/ 297 w 792"/>
              <a:gd name="T31" fmla="*/ 23 h 784"/>
              <a:gd name="T32" fmla="*/ 151 w 792"/>
              <a:gd name="T33" fmla="*/ 109 h 784"/>
              <a:gd name="T34" fmla="*/ 89 w 792"/>
              <a:gd name="T35" fmla="*/ 211 h 784"/>
              <a:gd name="T36" fmla="*/ 44 w 792"/>
              <a:gd name="T37" fmla="*/ 335 h 784"/>
              <a:gd name="T38" fmla="*/ 4 w 792"/>
              <a:gd name="T39" fmla="*/ 432 h 784"/>
              <a:gd name="T40" fmla="*/ 99 w 792"/>
              <a:gd name="T41" fmla="*/ 582 h 784"/>
              <a:gd name="T42" fmla="*/ 106 w 792"/>
              <a:gd name="T43" fmla="*/ 645 h 784"/>
              <a:gd name="T44" fmla="*/ 281 w 792"/>
              <a:gd name="T45" fmla="*/ 724 h 784"/>
              <a:gd name="T46" fmla="*/ 396 w 792"/>
              <a:gd name="T47" fmla="*/ 748 h 784"/>
              <a:gd name="T48" fmla="*/ 511 w 792"/>
              <a:gd name="T49" fmla="*/ 724 h 784"/>
              <a:gd name="T50" fmla="*/ 686 w 792"/>
              <a:gd name="T51" fmla="*/ 645 h 784"/>
              <a:gd name="T52" fmla="*/ 693 w 792"/>
              <a:gd name="T53" fmla="*/ 582 h 784"/>
              <a:gd name="T54" fmla="*/ 788 w 792"/>
              <a:gd name="T55" fmla="*/ 432 h 784"/>
              <a:gd name="T56" fmla="*/ 758 w 792"/>
              <a:gd name="T57" fmla="*/ 257 h 784"/>
              <a:gd name="T58" fmla="*/ 495 w 792"/>
              <a:gd name="T59" fmla="*/ 65 h 784"/>
              <a:gd name="T60" fmla="*/ 542 w 792"/>
              <a:gd name="T61" fmla="*/ 96 h 784"/>
              <a:gd name="T62" fmla="*/ 610 w 792"/>
              <a:gd name="T63" fmla="*/ 147 h 784"/>
              <a:gd name="T64" fmla="*/ 654 w 792"/>
              <a:gd name="T65" fmla="*/ 125 h 784"/>
              <a:gd name="T66" fmla="*/ 701 w 792"/>
              <a:gd name="T67" fmla="*/ 173 h 784"/>
              <a:gd name="T68" fmla="*/ 723 w 792"/>
              <a:gd name="T69" fmla="*/ 285 h 784"/>
              <a:gd name="T70" fmla="*/ 728 w 792"/>
              <a:gd name="T71" fmla="*/ 439 h 784"/>
              <a:gd name="T72" fmla="*/ 707 w 792"/>
              <a:gd name="T73" fmla="*/ 495 h 784"/>
              <a:gd name="T74" fmla="*/ 85 w 792"/>
              <a:gd name="T75" fmla="*/ 495 h 784"/>
              <a:gd name="T76" fmla="*/ 67 w 792"/>
              <a:gd name="T77" fmla="*/ 343 h 784"/>
              <a:gd name="T78" fmla="*/ 305 w 792"/>
              <a:gd name="T79" fmla="*/ 69 h 784"/>
              <a:gd name="T80" fmla="*/ 228 w 792"/>
              <a:gd name="T81" fmla="*/ 94 h 784"/>
              <a:gd name="T82" fmla="*/ 222 w 792"/>
              <a:gd name="T83" fmla="*/ 62 h 784"/>
              <a:gd name="T84" fmla="*/ 143 w 792"/>
              <a:gd name="T85" fmla="*/ 108 h 784"/>
              <a:gd name="T86" fmla="*/ 88 w 792"/>
              <a:gd name="T87" fmla="*/ 175 h 784"/>
              <a:gd name="T88" fmla="*/ 94 w 792"/>
              <a:gd name="T89" fmla="*/ 275 h 784"/>
              <a:gd name="T90" fmla="*/ 34 w 792"/>
              <a:gd name="T91" fmla="*/ 257 h 784"/>
              <a:gd name="T92" fmla="*/ 40 w 792"/>
              <a:gd name="T93" fmla="*/ 449 h 784"/>
              <a:gd name="T94" fmla="*/ 90 w 792"/>
              <a:gd name="T95" fmla="*/ 592 h 784"/>
              <a:gd name="T96" fmla="*/ 123 w 792"/>
              <a:gd name="T97" fmla="*/ 576 h 784"/>
              <a:gd name="T98" fmla="*/ 146 w 792"/>
              <a:gd name="T99" fmla="*/ 645 h 784"/>
              <a:gd name="T100" fmla="*/ 190 w 792"/>
              <a:gd name="T101" fmla="*/ 706 h 784"/>
              <a:gd name="T102" fmla="*/ 216 w 792"/>
              <a:gd name="T103" fmla="*/ 662 h 784"/>
              <a:gd name="T104" fmla="*/ 292 w 792"/>
              <a:gd name="T105" fmla="*/ 730 h 784"/>
              <a:gd name="T106" fmla="*/ 357 w 792"/>
              <a:gd name="T107" fmla="*/ 759 h 784"/>
              <a:gd name="T108" fmla="*/ 385 w 792"/>
              <a:gd name="T109" fmla="*/ 729 h 784"/>
              <a:gd name="T110" fmla="*/ 433 w 792"/>
              <a:gd name="T111" fmla="*/ 765 h 784"/>
              <a:gd name="T112" fmla="*/ 517 w 792"/>
              <a:gd name="T113" fmla="*/ 734 h 784"/>
              <a:gd name="T114" fmla="*/ 567 w 792"/>
              <a:gd name="T115" fmla="*/ 657 h 784"/>
              <a:gd name="T116" fmla="*/ 577 w 792"/>
              <a:gd name="T117" fmla="*/ 695 h 784"/>
              <a:gd name="T118" fmla="*/ 662 w 792"/>
              <a:gd name="T119" fmla="*/ 641 h 784"/>
              <a:gd name="T120" fmla="*/ 673 w 792"/>
              <a:gd name="T121" fmla="*/ 561 h 784"/>
              <a:gd name="T122" fmla="*/ 692 w 792"/>
              <a:gd name="T123" fmla="*/ 592 h 784"/>
              <a:gd name="T124" fmla="*/ 765 w 792"/>
              <a:gd name="T125" fmla="*/ 446 h 7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792" h="784">
                <a:moveTo>
                  <a:pt x="767" y="429"/>
                </a:moveTo>
                <a:cubicBezTo>
                  <a:pt x="760" y="432"/>
                  <a:pt x="754" y="436"/>
                  <a:pt x="749" y="442"/>
                </a:cubicBezTo>
                <a:cubicBezTo>
                  <a:pt x="752" y="419"/>
                  <a:pt x="754" y="397"/>
                  <a:pt x="752" y="374"/>
                </a:cubicBezTo>
                <a:cubicBezTo>
                  <a:pt x="753" y="374"/>
                  <a:pt x="753" y="374"/>
                  <a:pt x="754" y="373"/>
                </a:cubicBezTo>
                <a:cubicBezTo>
                  <a:pt x="764" y="369"/>
                  <a:pt x="774" y="364"/>
                  <a:pt x="782" y="356"/>
                </a:cubicBezTo>
                <a:cubicBezTo>
                  <a:pt x="787" y="352"/>
                  <a:pt x="792" y="344"/>
                  <a:pt x="787" y="338"/>
                </a:cubicBezTo>
                <a:cubicBezTo>
                  <a:pt x="782" y="331"/>
                  <a:pt x="771" y="337"/>
                  <a:pt x="766" y="341"/>
                </a:cubicBezTo>
                <a:cubicBezTo>
                  <a:pt x="760" y="346"/>
                  <a:pt x="755" y="352"/>
                  <a:pt x="751" y="359"/>
                </a:cubicBezTo>
                <a:cubicBezTo>
                  <a:pt x="751" y="351"/>
                  <a:pt x="750" y="343"/>
                  <a:pt x="748" y="335"/>
                </a:cubicBezTo>
                <a:cubicBezTo>
                  <a:pt x="746" y="321"/>
                  <a:pt x="742" y="306"/>
                  <a:pt x="738" y="292"/>
                </a:cubicBezTo>
                <a:cubicBezTo>
                  <a:pt x="738" y="291"/>
                  <a:pt x="738" y="290"/>
                  <a:pt x="738" y="290"/>
                </a:cubicBezTo>
                <a:cubicBezTo>
                  <a:pt x="738" y="289"/>
                  <a:pt x="739" y="289"/>
                  <a:pt x="739" y="289"/>
                </a:cubicBezTo>
                <a:cubicBezTo>
                  <a:pt x="748" y="283"/>
                  <a:pt x="776" y="260"/>
                  <a:pt x="764" y="247"/>
                </a:cubicBezTo>
                <a:cubicBezTo>
                  <a:pt x="758" y="240"/>
                  <a:pt x="749" y="247"/>
                  <a:pt x="744" y="252"/>
                </a:cubicBezTo>
                <a:cubicBezTo>
                  <a:pt x="738" y="259"/>
                  <a:pt x="735" y="267"/>
                  <a:pt x="733" y="276"/>
                </a:cubicBezTo>
                <a:cubicBezTo>
                  <a:pt x="726" y="255"/>
                  <a:pt x="716" y="234"/>
                  <a:pt x="705" y="214"/>
                </a:cubicBezTo>
                <a:cubicBezTo>
                  <a:pt x="705" y="213"/>
                  <a:pt x="704" y="212"/>
                  <a:pt x="704" y="212"/>
                </a:cubicBezTo>
                <a:cubicBezTo>
                  <a:pt x="704" y="212"/>
                  <a:pt x="703" y="212"/>
                  <a:pt x="703" y="211"/>
                </a:cubicBezTo>
                <a:cubicBezTo>
                  <a:pt x="704" y="211"/>
                  <a:pt x="704" y="211"/>
                  <a:pt x="705" y="210"/>
                </a:cubicBezTo>
                <a:cubicBezTo>
                  <a:pt x="708" y="202"/>
                  <a:pt x="721" y="163"/>
                  <a:pt x="702" y="162"/>
                </a:cubicBezTo>
                <a:cubicBezTo>
                  <a:pt x="693" y="161"/>
                  <a:pt x="690" y="171"/>
                  <a:pt x="690" y="178"/>
                </a:cubicBezTo>
                <a:cubicBezTo>
                  <a:pt x="689" y="181"/>
                  <a:pt x="689" y="185"/>
                  <a:pt x="689" y="189"/>
                </a:cubicBezTo>
                <a:cubicBezTo>
                  <a:pt x="679" y="174"/>
                  <a:pt x="668" y="160"/>
                  <a:pt x="657" y="147"/>
                </a:cubicBezTo>
                <a:cubicBezTo>
                  <a:pt x="657" y="146"/>
                  <a:pt x="656" y="144"/>
                  <a:pt x="655" y="143"/>
                </a:cubicBezTo>
                <a:cubicBezTo>
                  <a:pt x="656" y="143"/>
                  <a:pt x="656" y="142"/>
                  <a:pt x="656" y="142"/>
                </a:cubicBezTo>
                <a:cubicBezTo>
                  <a:pt x="660" y="133"/>
                  <a:pt x="673" y="95"/>
                  <a:pt x="653" y="94"/>
                </a:cubicBezTo>
                <a:cubicBezTo>
                  <a:pt x="645" y="93"/>
                  <a:pt x="642" y="103"/>
                  <a:pt x="641" y="109"/>
                </a:cubicBezTo>
                <a:cubicBezTo>
                  <a:pt x="640" y="118"/>
                  <a:pt x="641" y="126"/>
                  <a:pt x="644" y="134"/>
                </a:cubicBezTo>
                <a:cubicBezTo>
                  <a:pt x="626" y="116"/>
                  <a:pt x="605" y="99"/>
                  <a:pt x="583" y="85"/>
                </a:cubicBezTo>
                <a:cubicBezTo>
                  <a:pt x="585" y="75"/>
                  <a:pt x="588" y="33"/>
                  <a:pt x="569" y="39"/>
                </a:cubicBezTo>
                <a:cubicBezTo>
                  <a:pt x="561" y="41"/>
                  <a:pt x="561" y="50"/>
                  <a:pt x="561" y="56"/>
                </a:cubicBezTo>
                <a:cubicBezTo>
                  <a:pt x="562" y="63"/>
                  <a:pt x="564" y="69"/>
                  <a:pt x="567" y="75"/>
                </a:cubicBezTo>
                <a:cubicBezTo>
                  <a:pt x="551" y="66"/>
                  <a:pt x="535" y="58"/>
                  <a:pt x="518" y="52"/>
                </a:cubicBezTo>
                <a:cubicBezTo>
                  <a:pt x="518" y="52"/>
                  <a:pt x="517" y="52"/>
                  <a:pt x="517" y="52"/>
                </a:cubicBezTo>
                <a:cubicBezTo>
                  <a:pt x="518" y="42"/>
                  <a:pt x="522" y="0"/>
                  <a:pt x="502" y="6"/>
                </a:cubicBezTo>
                <a:cubicBezTo>
                  <a:pt x="495" y="8"/>
                  <a:pt x="494" y="17"/>
                  <a:pt x="495" y="23"/>
                </a:cubicBezTo>
                <a:cubicBezTo>
                  <a:pt x="496" y="34"/>
                  <a:pt x="500" y="43"/>
                  <a:pt x="506" y="51"/>
                </a:cubicBezTo>
                <a:cubicBezTo>
                  <a:pt x="506" y="52"/>
                  <a:pt x="507" y="52"/>
                  <a:pt x="507" y="52"/>
                </a:cubicBezTo>
                <a:cubicBezTo>
                  <a:pt x="496" y="57"/>
                  <a:pt x="484" y="49"/>
                  <a:pt x="474" y="55"/>
                </a:cubicBezTo>
                <a:cubicBezTo>
                  <a:pt x="468" y="58"/>
                  <a:pt x="465" y="65"/>
                  <a:pt x="467" y="71"/>
                </a:cubicBezTo>
                <a:cubicBezTo>
                  <a:pt x="473" y="90"/>
                  <a:pt x="502" y="70"/>
                  <a:pt x="514" y="62"/>
                </a:cubicBezTo>
                <a:cubicBezTo>
                  <a:pt x="514" y="63"/>
                  <a:pt x="515" y="63"/>
                  <a:pt x="515" y="63"/>
                </a:cubicBezTo>
                <a:cubicBezTo>
                  <a:pt x="532" y="69"/>
                  <a:pt x="549" y="77"/>
                  <a:pt x="565" y="87"/>
                </a:cubicBezTo>
                <a:cubicBezTo>
                  <a:pt x="556" y="87"/>
                  <a:pt x="548" y="84"/>
                  <a:pt x="540" y="88"/>
                </a:cubicBezTo>
                <a:cubicBezTo>
                  <a:pt x="535" y="91"/>
                  <a:pt x="531" y="98"/>
                  <a:pt x="533" y="104"/>
                </a:cubicBezTo>
                <a:cubicBezTo>
                  <a:pt x="539" y="122"/>
                  <a:pt x="568" y="104"/>
                  <a:pt x="580" y="96"/>
                </a:cubicBezTo>
                <a:cubicBezTo>
                  <a:pt x="598" y="108"/>
                  <a:pt x="616" y="122"/>
                  <a:pt x="631" y="137"/>
                </a:cubicBezTo>
                <a:cubicBezTo>
                  <a:pt x="625" y="135"/>
                  <a:pt x="619" y="133"/>
                  <a:pt x="612" y="135"/>
                </a:cubicBezTo>
                <a:cubicBezTo>
                  <a:pt x="606" y="138"/>
                  <a:pt x="601" y="144"/>
                  <a:pt x="603" y="151"/>
                </a:cubicBezTo>
                <a:cubicBezTo>
                  <a:pt x="607" y="166"/>
                  <a:pt x="632" y="158"/>
                  <a:pt x="647" y="153"/>
                </a:cubicBezTo>
                <a:cubicBezTo>
                  <a:pt x="662" y="170"/>
                  <a:pt x="676" y="188"/>
                  <a:pt x="688" y="208"/>
                </a:cubicBezTo>
                <a:cubicBezTo>
                  <a:pt x="679" y="206"/>
                  <a:pt x="670" y="200"/>
                  <a:pt x="661" y="204"/>
                </a:cubicBezTo>
                <a:cubicBezTo>
                  <a:pt x="655" y="206"/>
                  <a:pt x="650" y="212"/>
                  <a:pt x="651" y="219"/>
                </a:cubicBezTo>
                <a:cubicBezTo>
                  <a:pt x="655" y="235"/>
                  <a:pt x="682" y="226"/>
                  <a:pt x="696" y="221"/>
                </a:cubicBezTo>
                <a:cubicBezTo>
                  <a:pt x="705" y="237"/>
                  <a:pt x="713" y="253"/>
                  <a:pt x="719" y="270"/>
                </a:cubicBezTo>
                <a:cubicBezTo>
                  <a:pt x="716" y="266"/>
                  <a:pt x="712" y="263"/>
                  <a:pt x="708" y="261"/>
                </a:cubicBezTo>
                <a:cubicBezTo>
                  <a:pt x="701" y="259"/>
                  <a:pt x="693" y="261"/>
                  <a:pt x="690" y="267"/>
                </a:cubicBezTo>
                <a:cubicBezTo>
                  <a:pt x="682" y="283"/>
                  <a:pt x="712" y="291"/>
                  <a:pt x="727" y="294"/>
                </a:cubicBezTo>
                <a:cubicBezTo>
                  <a:pt x="733" y="312"/>
                  <a:pt x="737" y="331"/>
                  <a:pt x="740" y="350"/>
                </a:cubicBezTo>
                <a:cubicBezTo>
                  <a:pt x="738" y="346"/>
                  <a:pt x="736" y="342"/>
                  <a:pt x="733" y="340"/>
                </a:cubicBezTo>
                <a:cubicBezTo>
                  <a:pt x="727" y="335"/>
                  <a:pt x="719" y="333"/>
                  <a:pt x="713" y="338"/>
                </a:cubicBezTo>
                <a:cubicBezTo>
                  <a:pt x="698" y="351"/>
                  <a:pt x="728" y="368"/>
                  <a:pt x="742" y="375"/>
                </a:cubicBezTo>
                <a:cubicBezTo>
                  <a:pt x="743" y="395"/>
                  <a:pt x="742" y="415"/>
                  <a:pt x="739" y="435"/>
                </a:cubicBezTo>
                <a:cubicBezTo>
                  <a:pt x="738" y="429"/>
                  <a:pt x="738" y="423"/>
                  <a:pt x="735" y="418"/>
                </a:cubicBezTo>
                <a:cubicBezTo>
                  <a:pt x="731" y="413"/>
                  <a:pt x="723" y="410"/>
                  <a:pt x="717" y="412"/>
                </a:cubicBezTo>
                <a:cubicBezTo>
                  <a:pt x="698" y="421"/>
                  <a:pt x="725" y="447"/>
                  <a:pt x="736" y="457"/>
                </a:cubicBezTo>
                <a:cubicBezTo>
                  <a:pt x="731" y="478"/>
                  <a:pt x="725" y="498"/>
                  <a:pt x="717" y="517"/>
                </a:cubicBezTo>
                <a:cubicBezTo>
                  <a:pt x="715" y="508"/>
                  <a:pt x="718" y="499"/>
                  <a:pt x="714" y="490"/>
                </a:cubicBezTo>
                <a:cubicBezTo>
                  <a:pt x="710" y="485"/>
                  <a:pt x="703" y="481"/>
                  <a:pt x="696" y="483"/>
                </a:cubicBezTo>
                <a:cubicBezTo>
                  <a:pt x="678" y="491"/>
                  <a:pt x="702" y="521"/>
                  <a:pt x="710" y="532"/>
                </a:cubicBezTo>
                <a:cubicBezTo>
                  <a:pt x="702" y="548"/>
                  <a:pt x="692" y="564"/>
                  <a:pt x="682" y="580"/>
                </a:cubicBezTo>
                <a:cubicBezTo>
                  <a:pt x="681" y="572"/>
                  <a:pt x="683" y="564"/>
                  <a:pt x="679" y="557"/>
                </a:cubicBezTo>
                <a:cubicBezTo>
                  <a:pt x="676" y="552"/>
                  <a:pt x="668" y="548"/>
                  <a:pt x="662" y="550"/>
                </a:cubicBezTo>
                <a:cubicBezTo>
                  <a:pt x="646" y="557"/>
                  <a:pt x="661" y="581"/>
                  <a:pt x="671" y="594"/>
                </a:cubicBezTo>
                <a:cubicBezTo>
                  <a:pt x="662" y="606"/>
                  <a:pt x="651" y="618"/>
                  <a:pt x="640" y="629"/>
                </a:cubicBezTo>
                <a:cubicBezTo>
                  <a:pt x="642" y="621"/>
                  <a:pt x="645" y="614"/>
                  <a:pt x="643" y="607"/>
                </a:cubicBezTo>
                <a:cubicBezTo>
                  <a:pt x="641" y="601"/>
                  <a:pt x="635" y="596"/>
                  <a:pt x="628" y="597"/>
                </a:cubicBezTo>
                <a:cubicBezTo>
                  <a:pt x="610" y="599"/>
                  <a:pt x="620" y="627"/>
                  <a:pt x="626" y="642"/>
                </a:cubicBezTo>
                <a:cubicBezTo>
                  <a:pt x="610" y="656"/>
                  <a:pt x="593" y="669"/>
                  <a:pt x="574" y="681"/>
                </a:cubicBezTo>
                <a:cubicBezTo>
                  <a:pt x="578" y="673"/>
                  <a:pt x="585" y="667"/>
                  <a:pt x="584" y="657"/>
                </a:cubicBezTo>
                <a:cubicBezTo>
                  <a:pt x="584" y="651"/>
                  <a:pt x="579" y="644"/>
                  <a:pt x="572" y="644"/>
                </a:cubicBezTo>
                <a:cubicBezTo>
                  <a:pt x="554" y="643"/>
                  <a:pt x="558" y="676"/>
                  <a:pt x="559" y="690"/>
                </a:cubicBezTo>
                <a:cubicBezTo>
                  <a:pt x="540" y="700"/>
                  <a:pt x="521" y="709"/>
                  <a:pt x="501" y="716"/>
                </a:cubicBezTo>
                <a:cubicBezTo>
                  <a:pt x="506" y="709"/>
                  <a:pt x="513" y="704"/>
                  <a:pt x="516" y="696"/>
                </a:cubicBezTo>
                <a:cubicBezTo>
                  <a:pt x="517" y="690"/>
                  <a:pt x="515" y="682"/>
                  <a:pt x="509" y="679"/>
                </a:cubicBezTo>
                <a:cubicBezTo>
                  <a:pt x="491" y="671"/>
                  <a:pt x="486" y="706"/>
                  <a:pt x="484" y="721"/>
                </a:cubicBezTo>
                <a:cubicBezTo>
                  <a:pt x="461" y="727"/>
                  <a:pt x="437" y="731"/>
                  <a:pt x="413" y="733"/>
                </a:cubicBezTo>
                <a:cubicBezTo>
                  <a:pt x="418" y="727"/>
                  <a:pt x="424" y="723"/>
                  <a:pt x="426" y="716"/>
                </a:cubicBezTo>
                <a:cubicBezTo>
                  <a:pt x="428" y="709"/>
                  <a:pt x="425" y="701"/>
                  <a:pt x="419" y="699"/>
                </a:cubicBezTo>
                <a:cubicBezTo>
                  <a:pt x="404" y="692"/>
                  <a:pt x="399" y="715"/>
                  <a:pt x="396" y="731"/>
                </a:cubicBezTo>
                <a:cubicBezTo>
                  <a:pt x="393" y="715"/>
                  <a:pt x="388" y="692"/>
                  <a:pt x="373" y="699"/>
                </a:cubicBezTo>
                <a:cubicBezTo>
                  <a:pt x="367" y="701"/>
                  <a:pt x="364" y="709"/>
                  <a:pt x="366" y="716"/>
                </a:cubicBezTo>
                <a:cubicBezTo>
                  <a:pt x="368" y="723"/>
                  <a:pt x="374" y="727"/>
                  <a:pt x="379" y="733"/>
                </a:cubicBezTo>
                <a:cubicBezTo>
                  <a:pt x="355" y="731"/>
                  <a:pt x="331" y="727"/>
                  <a:pt x="308" y="721"/>
                </a:cubicBezTo>
                <a:cubicBezTo>
                  <a:pt x="306" y="706"/>
                  <a:pt x="301" y="671"/>
                  <a:pt x="283" y="679"/>
                </a:cubicBezTo>
                <a:cubicBezTo>
                  <a:pt x="277" y="682"/>
                  <a:pt x="275" y="690"/>
                  <a:pt x="276" y="696"/>
                </a:cubicBezTo>
                <a:cubicBezTo>
                  <a:pt x="279" y="704"/>
                  <a:pt x="286" y="709"/>
                  <a:pt x="291" y="716"/>
                </a:cubicBezTo>
                <a:cubicBezTo>
                  <a:pt x="271" y="709"/>
                  <a:pt x="252" y="700"/>
                  <a:pt x="233" y="690"/>
                </a:cubicBezTo>
                <a:cubicBezTo>
                  <a:pt x="234" y="676"/>
                  <a:pt x="238" y="643"/>
                  <a:pt x="220" y="644"/>
                </a:cubicBezTo>
                <a:cubicBezTo>
                  <a:pt x="213" y="644"/>
                  <a:pt x="208" y="651"/>
                  <a:pt x="208" y="657"/>
                </a:cubicBezTo>
                <a:cubicBezTo>
                  <a:pt x="207" y="667"/>
                  <a:pt x="214" y="673"/>
                  <a:pt x="218" y="681"/>
                </a:cubicBezTo>
                <a:cubicBezTo>
                  <a:pt x="199" y="669"/>
                  <a:pt x="182" y="656"/>
                  <a:pt x="166" y="642"/>
                </a:cubicBezTo>
                <a:cubicBezTo>
                  <a:pt x="172" y="627"/>
                  <a:pt x="182" y="599"/>
                  <a:pt x="164" y="597"/>
                </a:cubicBezTo>
                <a:cubicBezTo>
                  <a:pt x="157" y="596"/>
                  <a:pt x="151" y="601"/>
                  <a:pt x="149" y="607"/>
                </a:cubicBezTo>
                <a:cubicBezTo>
                  <a:pt x="147" y="614"/>
                  <a:pt x="150" y="621"/>
                  <a:pt x="152" y="629"/>
                </a:cubicBezTo>
                <a:cubicBezTo>
                  <a:pt x="141" y="618"/>
                  <a:pt x="130" y="606"/>
                  <a:pt x="121" y="594"/>
                </a:cubicBezTo>
                <a:cubicBezTo>
                  <a:pt x="131" y="581"/>
                  <a:pt x="146" y="557"/>
                  <a:pt x="130" y="550"/>
                </a:cubicBezTo>
                <a:cubicBezTo>
                  <a:pt x="124" y="548"/>
                  <a:pt x="116" y="552"/>
                  <a:pt x="113" y="557"/>
                </a:cubicBezTo>
                <a:cubicBezTo>
                  <a:pt x="109" y="564"/>
                  <a:pt x="111" y="572"/>
                  <a:pt x="110" y="580"/>
                </a:cubicBezTo>
                <a:cubicBezTo>
                  <a:pt x="100" y="564"/>
                  <a:pt x="90" y="548"/>
                  <a:pt x="82" y="532"/>
                </a:cubicBezTo>
                <a:cubicBezTo>
                  <a:pt x="90" y="521"/>
                  <a:pt x="114" y="491"/>
                  <a:pt x="96" y="483"/>
                </a:cubicBezTo>
                <a:cubicBezTo>
                  <a:pt x="89" y="481"/>
                  <a:pt x="82" y="485"/>
                  <a:pt x="78" y="490"/>
                </a:cubicBezTo>
                <a:cubicBezTo>
                  <a:pt x="74" y="499"/>
                  <a:pt x="77" y="508"/>
                  <a:pt x="75" y="517"/>
                </a:cubicBezTo>
                <a:cubicBezTo>
                  <a:pt x="67" y="498"/>
                  <a:pt x="61" y="478"/>
                  <a:pt x="56" y="457"/>
                </a:cubicBezTo>
                <a:cubicBezTo>
                  <a:pt x="67" y="447"/>
                  <a:pt x="94" y="421"/>
                  <a:pt x="75" y="412"/>
                </a:cubicBezTo>
                <a:cubicBezTo>
                  <a:pt x="69" y="410"/>
                  <a:pt x="61" y="413"/>
                  <a:pt x="57" y="418"/>
                </a:cubicBezTo>
                <a:cubicBezTo>
                  <a:pt x="54" y="423"/>
                  <a:pt x="54" y="429"/>
                  <a:pt x="53" y="435"/>
                </a:cubicBezTo>
                <a:cubicBezTo>
                  <a:pt x="50" y="415"/>
                  <a:pt x="49" y="395"/>
                  <a:pt x="50" y="375"/>
                </a:cubicBezTo>
                <a:cubicBezTo>
                  <a:pt x="64" y="368"/>
                  <a:pt x="94" y="351"/>
                  <a:pt x="79" y="338"/>
                </a:cubicBezTo>
                <a:cubicBezTo>
                  <a:pt x="73" y="333"/>
                  <a:pt x="65" y="335"/>
                  <a:pt x="59" y="340"/>
                </a:cubicBezTo>
                <a:cubicBezTo>
                  <a:pt x="56" y="342"/>
                  <a:pt x="54" y="346"/>
                  <a:pt x="52" y="350"/>
                </a:cubicBezTo>
                <a:cubicBezTo>
                  <a:pt x="55" y="331"/>
                  <a:pt x="59" y="312"/>
                  <a:pt x="65" y="294"/>
                </a:cubicBezTo>
                <a:cubicBezTo>
                  <a:pt x="80" y="291"/>
                  <a:pt x="110" y="283"/>
                  <a:pt x="102" y="267"/>
                </a:cubicBezTo>
                <a:cubicBezTo>
                  <a:pt x="99" y="261"/>
                  <a:pt x="91" y="259"/>
                  <a:pt x="84" y="261"/>
                </a:cubicBezTo>
                <a:cubicBezTo>
                  <a:pt x="80" y="263"/>
                  <a:pt x="76" y="266"/>
                  <a:pt x="73" y="270"/>
                </a:cubicBezTo>
                <a:cubicBezTo>
                  <a:pt x="79" y="253"/>
                  <a:pt x="87" y="237"/>
                  <a:pt x="96" y="221"/>
                </a:cubicBezTo>
                <a:cubicBezTo>
                  <a:pt x="110" y="226"/>
                  <a:pt x="137" y="235"/>
                  <a:pt x="141" y="219"/>
                </a:cubicBezTo>
                <a:cubicBezTo>
                  <a:pt x="142" y="212"/>
                  <a:pt x="137" y="206"/>
                  <a:pt x="131" y="204"/>
                </a:cubicBezTo>
                <a:cubicBezTo>
                  <a:pt x="122" y="200"/>
                  <a:pt x="113" y="206"/>
                  <a:pt x="104" y="208"/>
                </a:cubicBezTo>
                <a:cubicBezTo>
                  <a:pt x="116" y="188"/>
                  <a:pt x="130" y="170"/>
                  <a:pt x="145" y="153"/>
                </a:cubicBezTo>
                <a:cubicBezTo>
                  <a:pt x="160" y="158"/>
                  <a:pt x="185" y="166"/>
                  <a:pt x="189" y="151"/>
                </a:cubicBezTo>
                <a:cubicBezTo>
                  <a:pt x="191" y="144"/>
                  <a:pt x="186" y="138"/>
                  <a:pt x="180" y="135"/>
                </a:cubicBezTo>
                <a:cubicBezTo>
                  <a:pt x="173" y="133"/>
                  <a:pt x="167" y="135"/>
                  <a:pt x="161" y="137"/>
                </a:cubicBezTo>
                <a:cubicBezTo>
                  <a:pt x="176" y="122"/>
                  <a:pt x="194" y="108"/>
                  <a:pt x="212" y="96"/>
                </a:cubicBezTo>
                <a:cubicBezTo>
                  <a:pt x="224" y="104"/>
                  <a:pt x="253" y="122"/>
                  <a:pt x="259" y="104"/>
                </a:cubicBezTo>
                <a:cubicBezTo>
                  <a:pt x="261" y="98"/>
                  <a:pt x="257" y="91"/>
                  <a:pt x="252" y="88"/>
                </a:cubicBezTo>
                <a:cubicBezTo>
                  <a:pt x="244" y="84"/>
                  <a:pt x="236" y="87"/>
                  <a:pt x="227" y="87"/>
                </a:cubicBezTo>
                <a:cubicBezTo>
                  <a:pt x="243" y="77"/>
                  <a:pt x="260" y="69"/>
                  <a:pt x="277" y="63"/>
                </a:cubicBezTo>
                <a:cubicBezTo>
                  <a:pt x="277" y="63"/>
                  <a:pt x="278" y="63"/>
                  <a:pt x="278" y="62"/>
                </a:cubicBezTo>
                <a:cubicBezTo>
                  <a:pt x="290" y="70"/>
                  <a:pt x="319" y="90"/>
                  <a:pt x="325" y="71"/>
                </a:cubicBezTo>
                <a:cubicBezTo>
                  <a:pt x="327" y="65"/>
                  <a:pt x="324" y="58"/>
                  <a:pt x="318" y="55"/>
                </a:cubicBezTo>
                <a:cubicBezTo>
                  <a:pt x="308" y="49"/>
                  <a:pt x="296" y="57"/>
                  <a:pt x="285" y="52"/>
                </a:cubicBezTo>
                <a:cubicBezTo>
                  <a:pt x="285" y="52"/>
                  <a:pt x="286" y="52"/>
                  <a:pt x="286" y="51"/>
                </a:cubicBezTo>
                <a:cubicBezTo>
                  <a:pt x="292" y="43"/>
                  <a:pt x="296" y="34"/>
                  <a:pt x="297" y="23"/>
                </a:cubicBezTo>
                <a:cubicBezTo>
                  <a:pt x="298" y="17"/>
                  <a:pt x="297" y="8"/>
                  <a:pt x="290" y="6"/>
                </a:cubicBezTo>
                <a:cubicBezTo>
                  <a:pt x="270" y="0"/>
                  <a:pt x="274" y="42"/>
                  <a:pt x="275" y="52"/>
                </a:cubicBezTo>
                <a:cubicBezTo>
                  <a:pt x="275" y="52"/>
                  <a:pt x="274" y="52"/>
                  <a:pt x="274" y="52"/>
                </a:cubicBezTo>
                <a:cubicBezTo>
                  <a:pt x="257" y="58"/>
                  <a:pt x="241" y="66"/>
                  <a:pt x="225" y="75"/>
                </a:cubicBezTo>
                <a:cubicBezTo>
                  <a:pt x="228" y="69"/>
                  <a:pt x="230" y="63"/>
                  <a:pt x="231" y="56"/>
                </a:cubicBezTo>
                <a:cubicBezTo>
                  <a:pt x="231" y="50"/>
                  <a:pt x="231" y="41"/>
                  <a:pt x="223" y="39"/>
                </a:cubicBezTo>
                <a:cubicBezTo>
                  <a:pt x="203" y="33"/>
                  <a:pt x="207" y="75"/>
                  <a:pt x="209" y="85"/>
                </a:cubicBezTo>
                <a:cubicBezTo>
                  <a:pt x="187" y="99"/>
                  <a:pt x="166" y="116"/>
                  <a:pt x="148" y="134"/>
                </a:cubicBezTo>
                <a:cubicBezTo>
                  <a:pt x="151" y="126"/>
                  <a:pt x="152" y="118"/>
                  <a:pt x="151" y="109"/>
                </a:cubicBezTo>
                <a:cubicBezTo>
                  <a:pt x="150" y="103"/>
                  <a:pt x="147" y="93"/>
                  <a:pt x="139" y="94"/>
                </a:cubicBezTo>
                <a:cubicBezTo>
                  <a:pt x="119" y="95"/>
                  <a:pt x="132" y="133"/>
                  <a:pt x="136" y="142"/>
                </a:cubicBezTo>
                <a:cubicBezTo>
                  <a:pt x="136" y="142"/>
                  <a:pt x="136" y="143"/>
                  <a:pt x="137" y="143"/>
                </a:cubicBezTo>
                <a:cubicBezTo>
                  <a:pt x="136" y="144"/>
                  <a:pt x="135" y="146"/>
                  <a:pt x="135" y="147"/>
                </a:cubicBezTo>
                <a:cubicBezTo>
                  <a:pt x="124" y="160"/>
                  <a:pt x="113" y="174"/>
                  <a:pt x="103" y="189"/>
                </a:cubicBezTo>
                <a:cubicBezTo>
                  <a:pt x="103" y="185"/>
                  <a:pt x="103" y="181"/>
                  <a:pt x="102" y="178"/>
                </a:cubicBezTo>
                <a:cubicBezTo>
                  <a:pt x="102" y="171"/>
                  <a:pt x="99" y="161"/>
                  <a:pt x="90" y="162"/>
                </a:cubicBezTo>
                <a:cubicBezTo>
                  <a:pt x="71" y="163"/>
                  <a:pt x="84" y="202"/>
                  <a:pt x="87" y="210"/>
                </a:cubicBezTo>
                <a:cubicBezTo>
                  <a:pt x="88" y="211"/>
                  <a:pt x="88" y="211"/>
                  <a:pt x="89" y="211"/>
                </a:cubicBezTo>
                <a:cubicBezTo>
                  <a:pt x="89" y="212"/>
                  <a:pt x="88" y="212"/>
                  <a:pt x="88" y="212"/>
                </a:cubicBezTo>
                <a:cubicBezTo>
                  <a:pt x="88" y="212"/>
                  <a:pt x="87" y="213"/>
                  <a:pt x="87" y="214"/>
                </a:cubicBezTo>
                <a:cubicBezTo>
                  <a:pt x="76" y="234"/>
                  <a:pt x="66" y="255"/>
                  <a:pt x="59" y="276"/>
                </a:cubicBezTo>
                <a:cubicBezTo>
                  <a:pt x="57" y="267"/>
                  <a:pt x="54" y="259"/>
                  <a:pt x="48" y="252"/>
                </a:cubicBezTo>
                <a:cubicBezTo>
                  <a:pt x="43" y="247"/>
                  <a:pt x="34" y="240"/>
                  <a:pt x="28" y="247"/>
                </a:cubicBezTo>
                <a:cubicBezTo>
                  <a:pt x="16" y="260"/>
                  <a:pt x="44" y="283"/>
                  <a:pt x="53" y="289"/>
                </a:cubicBezTo>
                <a:cubicBezTo>
                  <a:pt x="53" y="289"/>
                  <a:pt x="54" y="289"/>
                  <a:pt x="54" y="290"/>
                </a:cubicBezTo>
                <a:cubicBezTo>
                  <a:pt x="54" y="290"/>
                  <a:pt x="54" y="291"/>
                  <a:pt x="54" y="292"/>
                </a:cubicBezTo>
                <a:cubicBezTo>
                  <a:pt x="50" y="306"/>
                  <a:pt x="46" y="321"/>
                  <a:pt x="44" y="335"/>
                </a:cubicBezTo>
                <a:cubicBezTo>
                  <a:pt x="42" y="343"/>
                  <a:pt x="41" y="351"/>
                  <a:pt x="41" y="359"/>
                </a:cubicBezTo>
                <a:cubicBezTo>
                  <a:pt x="37" y="352"/>
                  <a:pt x="32" y="346"/>
                  <a:pt x="26" y="341"/>
                </a:cubicBezTo>
                <a:cubicBezTo>
                  <a:pt x="21" y="337"/>
                  <a:pt x="10" y="331"/>
                  <a:pt x="4" y="338"/>
                </a:cubicBezTo>
                <a:cubicBezTo>
                  <a:pt x="0" y="344"/>
                  <a:pt x="5" y="352"/>
                  <a:pt x="10" y="356"/>
                </a:cubicBezTo>
                <a:cubicBezTo>
                  <a:pt x="18" y="364"/>
                  <a:pt x="28" y="369"/>
                  <a:pt x="38" y="373"/>
                </a:cubicBezTo>
                <a:cubicBezTo>
                  <a:pt x="39" y="374"/>
                  <a:pt x="39" y="374"/>
                  <a:pt x="40" y="374"/>
                </a:cubicBezTo>
                <a:cubicBezTo>
                  <a:pt x="38" y="397"/>
                  <a:pt x="40" y="419"/>
                  <a:pt x="43" y="442"/>
                </a:cubicBezTo>
                <a:cubicBezTo>
                  <a:pt x="38" y="436"/>
                  <a:pt x="32" y="432"/>
                  <a:pt x="25" y="429"/>
                </a:cubicBezTo>
                <a:cubicBezTo>
                  <a:pt x="19" y="427"/>
                  <a:pt x="8" y="424"/>
                  <a:pt x="4" y="432"/>
                </a:cubicBezTo>
                <a:cubicBezTo>
                  <a:pt x="1" y="439"/>
                  <a:pt x="8" y="446"/>
                  <a:pt x="13" y="449"/>
                </a:cubicBezTo>
                <a:cubicBezTo>
                  <a:pt x="23" y="454"/>
                  <a:pt x="35" y="456"/>
                  <a:pt x="46" y="457"/>
                </a:cubicBezTo>
                <a:cubicBezTo>
                  <a:pt x="46" y="457"/>
                  <a:pt x="46" y="457"/>
                  <a:pt x="46" y="457"/>
                </a:cubicBezTo>
                <a:cubicBezTo>
                  <a:pt x="50" y="477"/>
                  <a:pt x="56" y="496"/>
                  <a:pt x="63" y="514"/>
                </a:cubicBezTo>
                <a:cubicBezTo>
                  <a:pt x="58" y="511"/>
                  <a:pt x="52" y="509"/>
                  <a:pt x="46" y="508"/>
                </a:cubicBezTo>
                <a:cubicBezTo>
                  <a:pt x="40" y="507"/>
                  <a:pt x="31" y="507"/>
                  <a:pt x="28" y="513"/>
                </a:cubicBezTo>
                <a:cubicBezTo>
                  <a:pt x="25" y="521"/>
                  <a:pt x="32" y="527"/>
                  <a:pt x="38" y="529"/>
                </a:cubicBezTo>
                <a:cubicBezTo>
                  <a:pt x="48" y="533"/>
                  <a:pt x="60" y="533"/>
                  <a:pt x="71" y="532"/>
                </a:cubicBezTo>
                <a:cubicBezTo>
                  <a:pt x="79" y="550"/>
                  <a:pt x="88" y="566"/>
                  <a:pt x="99" y="582"/>
                </a:cubicBezTo>
                <a:cubicBezTo>
                  <a:pt x="94" y="579"/>
                  <a:pt x="87" y="576"/>
                  <a:pt x="81" y="575"/>
                </a:cubicBezTo>
                <a:cubicBezTo>
                  <a:pt x="75" y="574"/>
                  <a:pt x="66" y="574"/>
                  <a:pt x="63" y="580"/>
                </a:cubicBezTo>
                <a:cubicBezTo>
                  <a:pt x="59" y="587"/>
                  <a:pt x="66" y="594"/>
                  <a:pt x="72" y="596"/>
                </a:cubicBezTo>
                <a:cubicBezTo>
                  <a:pt x="83" y="600"/>
                  <a:pt x="96" y="600"/>
                  <a:pt x="107" y="599"/>
                </a:cubicBezTo>
                <a:cubicBezTo>
                  <a:pt x="108" y="599"/>
                  <a:pt x="109" y="599"/>
                  <a:pt x="109" y="598"/>
                </a:cubicBezTo>
                <a:cubicBezTo>
                  <a:pt x="110" y="600"/>
                  <a:pt x="111" y="602"/>
                  <a:pt x="113" y="602"/>
                </a:cubicBezTo>
                <a:cubicBezTo>
                  <a:pt x="123" y="614"/>
                  <a:pt x="133" y="625"/>
                  <a:pt x="143" y="636"/>
                </a:cubicBezTo>
                <a:cubicBezTo>
                  <a:pt x="137" y="634"/>
                  <a:pt x="130" y="633"/>
                  <a:pt x="122" y="634"/>
                </a:cubicBezTo>
                <a:cubicBezTo>
                  <a:pt x="116" y="634"/>
                  <a:pt x="106" y="637"/>
                  <a:pt x="106" y="645"/>
                </a:cubicBezTo>
                <a:cubicBezTo>
                  <a:pt x="107" y="665"/>
                  <a:pt x="145" y="653"/>
                  <a:pt x="154" y="650"/>
                </a:cubicBezTo>
                <a:cubicBezTo>
                  <a:pt x="155" y="650"/>
                  <a:pt x="155" y="649"/>
                  <a:pt x="156" y="649"/>
                </a:cubicBezTo>
                <a:cubicBezTo>
                  <a:pt x="156" y="650"/>
                  <a:pt x="158" y="650"/>
                  <a:pt x="159" y="651"/>
                </a:cubicBezTo>
                <a:cubicBezTo>
                  <a:pt x="166" y="657"/>
                  <a:pt x="173" y="663"/>
                  <a:pt x="181" y="669"/>
                </a:cubicBezTo>
                <a:cubicBezTo>
                  <a:pt x="189" y="676"/>
                  <a:pt x="198" y="682"/>
                  <a:pt x="207" y="687"/>
                </a:cubicBezTo>
                <a:cubicBezTo>
                  <a:pt x="201" y="687"/>
                  <a:pt x="195" y="689"/>
                  <a:pt x="189" y="691"/>
                </a:cubicBezTo>
                <a:cubicBezTo>
                  <a:pt x="183" y="694"/>
                  <a:pt x="174" y="699"/>
                  <a:pt x="177" y="707"/>
                </a:cubicBezTo>
                <a:cubicBezTo>
                  <a:pt x="185" y="724"/>
                  <a:pt x="216" y="704"/>
                  <a:pt x="224" y="698"/>
                </a:cubicBezTo>
                <a:cubicBezTo>
                  <a:pt x="242" y="708"/>
                  <a:pt x="262" y="717"/>
                  <a:pt x="281" y="724"/>
                </a:cubicBezTo>
                <a:cubicBezTo>
                  <a:pt x="275" y="726"/>
                  <a:pt x="269" y="729"/>
                  <a:pt x="264" y="733"/>
                </a:cubicBezTo>
                <a:cubicBezTo>
                  <a:pt x="259" y="737"/>
                  <a:pt x="253" y="744"/>
                  <a:pt x="258" y="750"/>
                </a:cubicBezTo>
                <a:cubicBezTo>
                  <a:pt x="269" y="764"/>
                  <a:pt x="294" y="739"/>
                  <a:pt x="301" y="730"/>
                </a:cubicBezTo>
                <a:cubicBezTo>
                  <a:pt x="324" y="737"/>
                  <a:pt x="347" y="742"/>
                  <a:pt x="371" y="743"/>
                </a:cubicBezTo>
                <a:cubicBezTo>
                  <a:pt x="365" y="745"/>
                  <a:pt x="359" y="748"/>
                  <a:pt x="353" y="752"/>
                </a:cubicBezTo>
                <a:cubicBezTo>
                  <a:pt x="348" y="756"/>
                  <a:pt x="342" y="763"/>
                  <a:pt x="347" y="770"/>
                </a:cubicBezTo>
                <a:cubicBezTo>
                  <a:pt x="359" y="784"/>
                  <a:pt x="384" y="757"/>
                  <a:pt x="391" y="749"/>
                </a:cubicBezTo>
                <a:cubicBezTo>
                  <a:pt x="392" y="749"/>
                  <a:pt x="392" y="748"/>
                  <a:pt x="392" y="747"/>
                </a:cubicBezTo>
                <a:cubicBezTo>
                  <a:pt x="393" y="748"/>
                  <a:pt x="395" y="748"/>
                  <a:pt x="396" y="748"/>
                </a:cubicBezTo>
                <a:cubicBezTo>
                  <a:pt x="397" y="748"/>
                  <a:pt x="399" y="748"/>
                  <a:pt x="400" y="747"/>
                </a:cubicBezTo>
                <a:cubicBezTo>
                  <a:pt x="400" y="748"/>
                  <a:pt x="400" y="749"/>
                  <a:pt x="401" y="749"/>
                </a:cubicBezTo>
                <a:cubicBezTo>
                  <a:pt x="408" y="757"/>
                  <a:pt x="433" y="784"/>
                  <a:pt x="445" y="770"/>
                </a:cubicBezTo>
                <a:cubicBezTo>
                  <a:pt x="450" y="763"/>
                  <a:pt x="444" y="756"/>
                  <a:pt x="439" y="752"/>
                </a:cubicBezTo>
                <a:cubicBezTo>
                  <a:pt x="433" y="748"/>
                  <a:pt x="427" y="745"/>
                  <a:pt x="421" y="743"/>
                </a:cubicBezTo>
                <a:cubicBezTo>
                  <a:pt x="445" y="742"/>
                  <a:pt x="468" y="737"/>
                  <a:pt x="491" y="730"/>
                </a:cubicBezTo>
                <a:cubicBezTo>
                  <a:pt x="498" y="739"/>
                  <a:pt x="523" y="764"/>
                  <a:pt x="534" y="750"/>
                </a:cubicBezTo>
                <a:cubicBezTo>
                  <a:pt x="539" y="744"/>
                  <a:pt x="533" y="737"/>
                  <a:pt x="528" y="733"/>
                </a:cubicBezTo>
                <a:cubicBezTo>
                  <a:pt x="523" y="729"/>
                  <a:pt x="517" y="726"/>
                  <a:pt x="511" y="724"/>
                </a:cubicBezTo>
                <a:cubicBezTo>
                  <a:pt x="530" y="717"/>
                  <a:pt x="550" y="708"/>
                  <a:pt x="568" y="698"/>
                </a:cubicBezTo>
                <a:cubicBezTo>
                  <a:pt x="576" y="704"/>
                  <a:pt x="607" y="724"/>
                  <a:pt x="615" y="707"/>
                </a:cubicBezTo>
                <a:cubicBezTo>
                  <a:pt x="618" y="699"/>
                  <a:pt x="609" y="694"/>
                  <a:pt x="603" y="691"/>
                </a:cubicBezTo>
                <a:cubicBezTo>
                  <a:pt x="597" y="689"/>
                  <a:pt x="591" y="687"/>
                  <a:pt x="585" y="687"/>
                </a:cubicBezTo>
                <a:cubicBezTo>
                  <a:pt x="594" y="682"/>
                  <a:pt x="603" y="676"/>
                  <a:pt x="611" y="669"/>
                </a:cubicBezTo>
                <a:cubicBezTo>
                  <a:pt x="619" y="663"/>
                  <a:pt x="626" y="657"/>
                  <a:pt x="633" y="651"/>
                </a:cubicBezTo>
                <a:cubicBezTo>
                  <a:pt x="634" y="650"/>
                  <a:pt x="636" y="650"/>
                  <a:pt x="636" y="649"/>
                </a:cubicBezTo>
                <a:cubicBezTo>
                  <a:pt x="637" y="649"/>
                  <a:pt x="637" y="650"/>
                  <a:pt x="638" y="650"/>
                </a:cubicBezTo>
                <a:cubicBezTo>
                  <a:pt x="646" y="653"/>
                  <a:pt x="685" y="665"/>
                  <a:pt x="686" y="645"/>
                </a:cubicBezTo>
                <a:cubicBezTo>
                  <a:pt x="686" y="637"/>
                  <a:pt x="676" y="634"/>
                  <a:pt x="670" y="634"/>
                </a:cubicBezTo>
                <a:cubicBezTo>
                  <a:pt x="662" y="633"/>
                  <a:pt x="655" y="634"/>
                  <a:pt x="649" y="636"/>
                </a:cubicBezTo>
                <a:cubicBezTo>
                  <a:pt x="659" y="625"/>
                  <a:pt x="669" y="614"/>
                  <a:pt x="679" y="602"/>
                </a:cubicBezTo>
                <a:cubicBezTo>
                  <a:pt x="681" y="602"/>
                  <a:pt x="682" y="600"/>
                  <a:pt x="683" y="598"/>
                </a:cubicBezTo>
                <a:cubicBezTo>
                  <a:pt x="683" y="599"/>
                  <a:pt x="684" y="599"/>
                  <a:pt x="685" y="599"/>
                </a:cubicBezTo>
                <a:cubicBezTo>
                  <a:pt x="696" y="600"/>
                  <a:pt x="709" y="600"/>
                  <a:pt x="720" y="596"/>
                </a:cubicBezTo>
                <a:cubicBezTo>
                  <a:pt x="726" y="594"/>
                  <a:pt x="733" y="587"/>
                  <a:pt x="729" y="580"/>
                </a:cubicBezTo>
                <a:cubicBezTo>
                  <a:pt x="726" y="574"/>
                  <a:pt x="717" y="574"/>
                  <a:pt x="711" y="575"/>
                </a:cubicBezTo>
                <a:cubicBezTo>
                  <a:pt x="705" y="576"/>
                  <a:pt x="698" y="579"/>
                  <a:pt x="693" y="582"/>
                </a:cubicBezTo>
                <a:cubicBezTo>
                  <a:pt x="704" y="566"/>
                  <a:pt x="713" y="550"/>
                  <a:pt x="721" y="532"/>
                </a:cubicBezTo>
                <a:cubicBezTo>
                  <a:pt x="732" y="533"/>
                  <a:pt x="744" y="533"/>
                  <a:pt x="754" y="529"/>
                </a:cubicBezTo>
                <a:cubicBezTo>
                  <a:pt x="760" y="527"/>
                  <a:pt x="767" y="521"/>
                  <a:pt x="764" y="513"/>
                </a:cubicBezTo>
                <a:cubicBezTo>
                  <a:pt x="761" y="507"/>
                  <a:pt x="752" y="507"/>
                  <a:pt x="746" y="508"/>
                </a:cubicBezTo>
                <a:cubicBezTo>
                  <a:pt x="740" y="509"/>
                  <a:pt x="734" y="511"/>
                  <a:pt x="729" y="514"/>
                </a:cubicBezTo>
                <a:cubicBezTo>
                  <a:pt x="736" y="496"/>
                  <a:pt x="742" y="477"/>
                  <a:pt x="746" y="457"/>
                </a:cubicBezTo>
                <a:cubicBezTo>
                  <a:pt x="746" y="457"/>
                  <a:pt x="746" y="457"/>
                  <a:pt x="746" y="457"/>
                </a:cubicBezTo>
                <a:cubicBezTo>
                  <a:pt x="757" y="456"/>
                  <a:pt x="769" y="454"/>
                  <a:pt x="779" y="449"/>
                </a:cubicBezTo>
                <a:cubicBezTo>
                  <a:pt x="784" y="446"/>
                  <a:pt x="791" y="439"/>
                  <a:pt x="788" y="432"/>
                </a:cubicBezTo>
                <a:cubicBezTo>
                  <a:pt x="784" y="424"/>
                  <a:pt x="773" y="427"/>
                  <a:pt x="767" y="429"/>
                </a:cubicBezTo>
                <a:close/>
                <a:moveTo>
                  <a:pt x="767" y="350"/>
                </a:moveTo>
                <a:cubicBezTo>
                  <a:pt x="768" y="348"/>
                  <a:pt x="781" y="338"/>
                  <a:pt x="782" y="344"/>
                </a:cubicBezTo>
                <a:cubicBezTo>
                  <a:pt x="782" y="349"/>
                  <a:pt x="772" y="356"/>
                  <a:pt x="769" y="358"/>
                </a:cubicBezTo>
                <a:cubicBezTo>
                  <a:pt x="765" y="360"/>
                  <a:pt x="761" y="362"/>
                  <a:pt x="757" y="364"/>
                </a:cubicBezTo>
                <a:cubicBezTo>
                  <a:pt x="759" y="359"/>
                  <a:pt x="763" y="354"/>
                  <a:pt x="767" y="350"/>
                </a:cubicBezTo>
                <a:close/>
                <a:moveTo>
                  <a:pt x="746" y="262"/>
                </a:moveTo>
                <a:cubicBezTo>
                  <a:pt x="747" y="260"/>
                  <a:pt x="749" y="257"/>
                  <a:pt x="751" y="256"/>
                </a:cubicBezTo>
                <a:cubicBezTo>
                  <a:pt x="754" y="254"/>
                  <a:pt x="760" y="251"/>
                  <a:pt x="758" y="257"/>
                </a:cubicBezTo>
                <a:cubicBezTo>
                  <a:pt x="756" y="265"/>
                  <a:pt x="748" y="273"/>
                  <a:pt x="740" y="279"/>
                </a:cubicBezTo>
                <a:cubicBezTo>
                  <a:pt x="741" y="273"/>
                  <a:pt x="743" y="267"/>
                  <a:pt x="746" y="262"/>
                </a:cubicBezTo>
                <a:close/>
                <a:moveTo>
                  <a:pt x="495" y="65"/>
                </a:moveTo>
                <a:cubicBezTo>
                  <a:pt x="492" y="66"/>
                  <a:pt x="490" y="67"/>
                  <a:pt x="487" y="69"/>
                </a:cubicBezTo>
                <a:cubicBezTo>
                  <a:pt x="485" y="70"/>
                  <a:pt x="483" y="70"/>
                  <a:pt x="480" y="71"/>
                </a:cubicBezTo>
                <a:cubicBezTo>
                  <a:pt x="474" y="68"/>
                  <a:pt x="472" y="66"/>
                  <a:pt x="476" y="63"/>
                </a:cubicBezTo>
                <a:cubicBezTo>
                  <a:pt x="480" y="57"/>
                  <a:pt x="492" y="61"/>
                  <a:pt x="498" y="61"/>
                </a:cubicBezTo>
                <a:cubicBezTo>
                  <a:pt x="499" y="61"/>
                  <a:pt x="501" y="61"/>
                  <a:pt x="503" y="61"/>
                </a:cubicBezTo>
                <a:cubicBezTo>
                  <a:pt x="500" y="62"/>
                  <a:pt x="498" y="64"/>
                  <a:pt x="495" y="65"/>
                </a:cubicBezTo>
                <a:close/>
                <a:moveTo>
                  <a:pt x="510" y="45"/>
                </a:moveTo>
                <a:cubicBezTo>
                  <a:pt x="507" y="40"/>
                  <a:pt x="505" y="35"/>
                  <a:pt x="503" y="29"/>
                </a:cubicBezTo>
                <a:cubicBezTo>
                  <a:pt x="503" y="26"/>
                  <a:pt x="502" y="24"/>
                  <a:pt x="502" y="21"/>
                </a:cubicBezTo>
                <a:cubicBezTo>
                  <a:pt x="502" y="17"/>
                  <a:pt x="501" y="15"/>
                  <a:pt x="505" y="15"/>
                </a:cubicBezTo>
                <a:cubicBezTo>
                  <a:pt x="512" y="15"/>
                  <a:pt x="511" y="34"/>
                  <a:pt x="510" y="45"/>
                </a:cubicBezTo>
                <a:close/>
                <a:moveTo>
                  <a:pt x="562" y="98"/>
                </a:moveTo>
                <a:cubicBezTo>
                  <a:pt x="559" y="99"/>
                  <a:pt x="556" y="100"/>
                  <a:pt x="554" y="102"/>
                </a:cubicBezTo>
                <a:cubicBezTo>
                  <a:pt x="551" y="103"/>
                  <a:pt x="549" y="103"/>
                  <a:pt x="547" y="104"/>
                </a:cubicBezTo>
                <a:cubicBezTo>
                  <a:pt x="540" y="101"/>
                  <a:pt x="539" y="98"/>
                  <a:pt x="542" y="96"/>
                </a:cubicBezTo>
                <a:cubicBezTo>
                  <a:pt x="546" y="90"/>
                  <a:pt x="558" y="94"/>
                  <a:pt x="564" y="94"/>
                </a:cubicBezTo>
                <a:cubicBezTo>
                  <a:pt x="566" y="94"/>
                  <a:pt x="568" y="94"/>
                  <a:pt x="569" y="94"/>
                </a:cubicBezTo>
                <a:cubicBezTo>
                  <a:pt x="567" y="95"/>
                  <a:pt x="564" y="96"/>
                  <a:pt x="562" y="98"/>
                </a:cubicBezTo>
                <a:close/>
                <a:moveTo>
                  <a:pt x="577" y="78"/>
                </a:moveTo>
                <a:cubicBezTo>
                  <a:pt x="574" y="73"/>
                  <a:pt x="571" y="68"/>
                  <a:pt x="570" y="62"/>
                </a:cubicBezTo>
                <a:cubicBezTo>
                  <a:pt x="569" y="59"/>
                  <a:pt x="569" y="57"/>
                  <a:pt x="569" y="54"/>
                </a:cubicBezTo>
                <a:cubicBezTo>
                  <a:pt x="569" y="50"/>
                  <a:pt x="568" y="48"/>
                  <a:pt x="572" y="48"/>
                </a:cubicBezTo>
                <a:cubicBezTo>
                  <a:pt x="579" y="48"/>
                  <a:pt x="578" y="67"/>
                  <a:pt x="577" y="78"/>
                </a:cubicBezTo>
                <a:close/>
                <a:moveTo>
                  <a:pt x="610" y="147"/>
                </a:moveTo>
                <a:cubicBezTo>
                  <a:pt x="610" y="136"/>
                  <a:pt x="630" y="145"/>
                  <a:pt x="635" y="146"/>
                </a:cubicBezTo>
                <a:cubicBezTo>
                  <a:pt x="637" y="147"/>
                  <a:pt x="639" y="147"/>
                  <a:pt x="641" y="147"/>
                </a:cubicBezTo>
                <a:cubicBezTo>
                  <a:pt x="628" y="151"/>
                  <a:pt x="610" y="155"/>
                  <a:pt x="610" y="147"/>
                </a:cubicBezTo>
                <a:close/>
                <a:moveTo>
                  <a:pt x="652" y="133"/>
                </a:moveTo>
                <a:cubicBezTo>
                  <a:pt x="649" y="128"/>
                  <a:pt x="648" y="122"/>
                  <a:pt x="648" y="117"/>
                </a:cubicBezTo>
                <a:cubicBezTo>
                  <a:pt x="648" y="114"/>
                  <a:pt x="648" y="111"/>
                  <a:pt x="649" y="108"/>
                </a:cubicBezTo>
                <a:cubicBezTo>
                  <a:pt x="649" y="106"/>
                  <a:pt x="650" y="105"/>
                  <a:pt x="652" y="105"/>
                </a:cubicBezTo>
                <a:cubicBezTo>
                  <a:pt x="655" y="104"/>
                  <a:pt x="656" y="104"/>
                  <a:pt x="656" y="106"/>
                </a:cubicBezTo>
                <a:cubicBezTo>
                  <a:pt x="658" y="111"/>
                  <a:pt x="655" y="120"/>
                  <a:pt x="654" y="125"/>
                </a:cubicBezTo>
                <a:cubicBezTo>
                  <a:pt x="653" y="127"/>
                  <a:pt x="653" y="130"/>
                  <a:pt x="652" y="133"/>
                </a:cubicBezTo>
                <a:close/>
                <a:moveTo>
                  <a:pt x="659" y="215"/>
                </a:moveTo>
                <a:cubicBezTo>
                  <a:pt x="659" y="204"/>
                  <a:pt x="679" y="213"/>
                  <a:pt x="683" y="214"/>
                </a:cubicBezTo>
                <a:cubicBezTo>
                  <a:pt x="685" y="215"/>
                  <a:pt x="687" y="215"/>
                  <a:pt x="689" y="215"/>
                </a:cubicBezTo>
                <a:cubicBezTo>
                  <a:pt x="676" y="219"/>
                  <a:pt x="659" y="224"/>
                  <a:pt x="659" y="215"/>
                </a:cubicBezTo>
                <a:close/>
                <a:moveTo>
                  <a:pt x="700" y="201"/>
                </a:moveTo>
                <a:cubicBezTo>
                  <a:pt x="698" y="196"/>
                  <a:pt x="696" y="191"/>
                  <a:pt x="696" y="185"/>
                </a:cubicBezTo>
                <a:cubicBezTo>
                  <a:pt x="696" y="183"/>
                  <a:pt x="696" y="179"/>
                  <a:pt x="697" y="176"/>
                </a:cubicBezTo>
                <a:cubicBezTo>
                  <a:pt x="697" y="174"/>
                  <a:pt x="698" y="173"/>
                  <a:pt x="701" y="173"/>
                </a:cubicBezTo>
                <a:cubicBezTo>
                  <a:pt x="703" y="172"/>
                  <a:pt x="704" y="172"/>
                  <a:pt x="704" y="175"/>
                </a:cubicBezTo>
                <a:cubicBezTo>
                  <a:pt x="706" y="179"/>
                  <a:pt x="703" y="188"/>
                  <a:pt x="702" y="193"/>
                </a:cubicBezTo>
                <a:cubicBezTo>
                  <a:pt x="702" y="196"/>
                  <a:pt x="701" y="199"/>
                  <a:pt x="700" y="201"/>
                </a:cubicBezTo>
                <a:close/>
                <a:moveTo>
                  <a:pt x="714" y="282"/>
                </a:moveTo>
                <a:cubicBezTo>
                  <a:pt x="710" y="281"/>
                  <a:pt x="706" y="280"/>
                  <a:pt x="703" y="278"/>
                </a:cubicBezTo>
                <a:cubicBezTo>
                  <a:pt x="701" y="277"/>
                  <a:pt x="699" y="276"/>
                  <a:pt x="698" y="275"/>
                </a:cubicBezTo>
                <a:cubicBezTo>
                  <a:pt x="697" y="270"/>
                  <a:pt x="699" y="267"/>
                  <a:pt x="703" y="268"/>
                </a:cubicBezTo>
                <a:cubicBezTo>
                  <a:pt x="710" y="267"/>
                  <a:pt x="715" y="277"/>
                  <a:pt x="720" y="282"/>
                </a:cubicBezTo>
                <a:cubicBezTo>
                  <a:pt x="721" y="283"/>
                  <a:pt x="722" y="284"/>
                  <a:pt x="723" y="285"/>
                </a:cubicBezTo>
                <a:cubicBezTo>
                  <a:pt x="720" y="284"/>
                  <a:pt x="717" y="283"/>
                  <a:pt x="714" y="282"/>
                </a:cubicBezTo>
                <a:close/>
                <a:moveTo>
                  <a:pt x="730" y="359"/>
                </a:moveTo>
                <a:cubicBezTo>
                  <a:pt x="726" y="357"/>
                  <a:pt x="722" y="354"/>
                  <a:pt x="720" y="352"/>
                </a:cubicBezTo>
                <a:cubicBezTo>
                  <a:pt x="717" y="349"/>
                  <a:pt x="717" y="345"/>
                  <a:pt x="720" y="343"/>
                </a:cubicBezTo>
                <a:cubicBezTo>
                  <a:pt x="722" y="342"/>
                  <a:pt x="723" y="343"/>
                  <a:pt x="725" y="343"/>
                </a:cubicBezTo>
                <a:cubicBezTo>
                  <a:pt x="731" y="346"/>
                  <a:pt x="733" y="355"/>
                  <a:pt x="736" y="360"/>
                </a:cubicBezTo>
                <a:cubicBezTo>
                  <a:pt x="737" y="362"/>
                  <a:pt x="738" y="364"/>
                  <a:pt x="739" y="365"/>
                </a:cubicBezTo>
                <a:cubicBezTo>
                  <a:pt x="736" y="363"/>
                  <a:pt x="733" y="361"/>
                  <a:pt x="730" y="359"/>
                </a:cubicBezTo>
                <a:close/>
                <a:moveTo>
                  <a:pt x="728" y="439"/>
                </a:moveTo>
                <a:cubicBezTo>
                  <a:pt x="726" y="436"/>
                  <a:pt x="722" y="432"/>
                  <a:pt x="720" y="429"/>
                </a:cubicBezTo>
                <a:cubicBezTo>
                  <a:pt x="718" y="426"/>
                  <a:pt x="718" y="422"/>
                  <a:pt x="722" y="419"/>
                </a:cubicBezTo>
                <a:cubicBezTo>
                  <a:pt x="724" y="419"/>
                  <a:pt x="726" y="420"/>
                  <a:pt x="727" y="421"/>
                </a:cubicBezTo>
                <a:cubicBezTo>
                  <a:pt x="732" y="426"/>
                  <a:pt x="732" y="434"/>
                  <a:pt x="733" y="440"/>
                </a:cubicBezTo>
                <a:cubicBezTo>
                  <a:pt x="733" y="442"/>
                  <a:pt x="734" y="444"/>
                  <a:pt x="735" y="445"/>
                </a:cubicBezTo>
                <a:cubicBezTo>
                  <a:pt x="732" y="443"/>
                  <a:pt x="730" y="441"/>
                  <a:pt x="728" y="439"/>
                </a:cubicBezTo>
                <a:close/>
                <a:moveTo>
                  <a:pt x="703" y="509"/>
                </a:moveTo>
                <a:cubicBezTo>
                  <a:pt x="702" y="507"/>
                  <a:pt x="700" y="504"/>
                  <a:pt x="699" y="501"/>
                </a:cubicBezTo>
                <a:cubicBezTo>
                  <a:pt x="696" y="494"/>
                  <a:pt x="702" y="486"/>
                  <a:pt x="707" y="495"/>
                </a:cubicBezTo>
                <a:cubicBezTo>
                  <a:pt x="710" y="500"/>
                  <a:pt x="709" y="507"/>
                  <a:pt x="709" y="514"/>
                </a:cubicBezTo>
                <a:cubicBezTo>
                  <a:pt x="709" y="515"/>
                  <a:pt x="709" y="517"/>
                  <a:pt x="709" y="519"/>
                </a:cubicBezTo>
                <a:cubicBezTo>
                  <a:pt x="707" y="516"/>
                  <a:pt x="705" y="512"/>
                  <a:pt x="703" y="509"/>
                </a:cubicBezTo>
                <a:close/>
                <a:moveTo>
                  <a:pt x="85" y="495"/>
                </a:moveTo>
                <a:cubicBezTo>
                  <a:pt x="90" y="486"/>
                  <a:pt x="96" y="494"/>
                  <a:pt x="93" y="501"/>
                </a:cubicBezTo>
                <a:cubicBezTo>
                  <a:pt x="92" y="504"/>
                  <a:pt x="90" y="507"/>
                  <a:pt x="89" y="509"/>
                </a:cubicBezTo>
                <a:cubicBezTo>
                  <a:pt x="87" y="512"/>
                  <a:pt x="85" y="516"/>
                  <a:pt x="83" y="519"/>
                </a:cubicBezTo>
                <a:cubicBezTo>
                  <a:pt x="83" y="517"/>
                  <a:pt x="83" y="515"/>
                  <a:pt x="83" y="514"/>
                </a:cubicBezTo>
                <a:cubicBezTo>
                  <a:pt x="83" y="507"/>
                  <a:pt x="82" y="500"/>
                  <a:pt x="85" y="495"/>
                </a:cubicBezTo>
                <a:close/>
                <a:moveTo>
                  <a:pt x="59" y="440"/>
                </a:moveTo>
                <a:cubicBezTo>
                  <a:pt x="60" y="434"/>
                  <a:pt x="60" y="426"/>
                  <a:pt x="65" y="421"/>
                </a:cubicBezTo>
                <a:cubicBezTo>
                  <a:pt x="66" y="420"/>
                  <a:pt x="68" y="419"/>
                  <a:pt x="70" y="419"/>
                </a:cubicBezTo>
                <a:cubicBezTo>
                  <a:pt x="74" y="422"/>
                  <a:pt x="74" y="426"/>
                  <a:pt x="72" y="429"/>
                </a:cubicBezTo>
                <a:cubicBezTo>
                  <a:pt x="70" y="432"/>
                  <a:pt x="66" y="436"/>
                  <a:pt x="64" y="439"/>
                </a:cubicBezTo>
                <a:cubicBezTo>
                  <a:pt x="62" y="441"/>
                  <a:pt x="60" y="443"/>
                  <a:pt x="57" y="445"/>
                </a:cubicBezTo>
                <a:cubicBezTo>
                  <a:pt x="58" y="444"/>
                  <a:pt x="59" y="442"/>
                  <a:pt x="59" y="440"/>
                </a:cubicBezTo>
                <a:close/>
                <a:moveTo>
                  <a:pt x="56" y="360"/>
                </a:moveTo>
                <a:cubicBezTo>
                  <a:pt x="59" y="355"/>
                  <a:pt x="61" y="346"/>
                  <a:pt x="67" y="343"/>
                </a:cubicBezTo>
                <a:cubicBezTo>
                  <a:pt x="69" y="343"/>
                  <a:pt x="70" y="342"/>
                  <a:pt x="72" y="343"/>
                </a:cubicBezTo>
                <a:cubicBezTo>
                  <a:pt x="75" y="345"/>
                  <a:pt x="75" y="349"/>
                  <a:pt x="72" y="352"/>
                </a:cubicBezTo>
                <a:cubicBezTo>
                  <a:pt x="70" y="354"/>
                  <a:pt x="66" y="357"/>
                  <a:pt x="62" y="359"/>
                </a:cubicBezTo>
                <a:cubicBezTo>
                  <a:pt x="59" y="361"/>
                  <a:pt x="56" y="363"/>
                  <a:pt x="53" y="365"/>
                </a:cubicBezTo>
                <a:cubicBezTo>
                  <a:pt x="54" y="364"/>
                  <a:pt x="55" y="362"/>
                  <a:pt x="56" y="360"/>
                </a:cubicBezTo>
                <a:close/>
                <a:moveTo>
                  <a:pt x="294" y="61"/>
                </a:moveTo>
                <a:cubicBezTo>
                  <a:pt x="300" y="61"/>
                  <a:pt x="312" y="57"/>
                  <a:pt x="316" y="63"/>
                </a:cubicBezTo>
                <a:cubicBezTo>
                  <a:pt x="320" y="66"/>
                  <a:pt x="318" y="68"/>
                  <a:pt x="312" y="71"/>
                </a:cubicBezTo>
                <a:cubicBezTo>
                  <a:pt x="309" y="70"/>
                  <a:pt x="307" y="70"/>
                  <a:pt x="305" y="69"/>
                </a:cubicBezTo>
                <a:cubicBezTo>
                  <a:pt x="302" y="67"/>
                  <a:pt x="300" y="66"/>
                  <a:pt x="297" y="65"/>
                </a:cubicBezTo>
                <a:cubicBezTo>
                  <a:pt x="294" y="64"/>
                  <a:pt x="292" y="62"/>
                  <a:pt x="289" y="61"/>
                </a:cubicBezTo>
                <a:cubicBezTo>
                  <a:pt x="291" y="61"/>
                  <a:pt x="293" y="61"/>
                  <a:pt x="294" y="61"/>
                </a:cubicBezTo>
                <a:close/>
                <a:moveTo>
                  <a:pt x="287" y="15"/>
                </a:moveTo>
                <a:cubicBezTo>
                  <a:pt x="291" y="15"/>
                  <a:pt x="290" y="17"/>
                  <a:pt x="290" y="21"/>
                </a:cubicBezTo>
                <a:cubicBezTo>
                  <a:pt x="290" y="24"/>
                  <a:pt x="289" y="26"/>
                  <a:pt x="289" y="29"/>
                </a:cubicBezTo>
                <a:cubicBezTo>
                  <a:pt x="287" y="35"/>
                  <a:pt x="285" y="40"/>
                  <a:pt x="282" y="45"/>
                </a:cubicBezTo>
                <a:cubicBezTo>
                  <a:pt x="281" y="34"/>
                  <a:pt x="280" y="15"/>
                  <a:pt x="287" y="15"/>
                </a:cubicBezTo>
                <a:close/>
                <a:moveTo>
                  <a:pt x="228" y="94"/>
                </a:moveTo>
                <a:cubicBezTo>
                  <a:pt x="234" y="94"/>
                  <a:pt x="246" y="90"/>
                  <a:pt x="250" y="96"/>
                </a:cubicBezTo>
                <a:cubicBezTo>
                  <a:pt x="253" y="98"/>
                  <a:pt x="252" y="101"/>
                  <a:pt x="245" y="104"/>
                </a:cubicBezTo>
                <a:cubicBezTo>
                  <a:pt x="243" y="103"/>
                  <a:pt x="241" y="103"/>
                  <a:pt x="238" y="102"/>
                </a:cubicBezTo>
                <a:cubicBezTo>
                  <a:pt x="236" y="100"/>
                  <a:pt x="233" y="99"/>
                  <a:pt x="230" y="98"/>
                </a:cubicBezTo>
                <a:cubicBezTo>
                  <a:pt x="228" y="96"/>
                  <a:pt x="225" y="95"/>
                  <a:pt x="223" y="94"/>
                </a:cubicBezTo>
                <a:cubicBezTo>
                  <a:pt x="224" y="94"/>
                  <a:pt x="226" y="94"/>
                  <a:pt x="228" y="94"/>
                </a:cubicBezTo>
                <a:close/>
                <a:moveTo>
                  <a:pt x="220" y="48"/>
                </a:moveTo>
                <a:cubicBezTo>
                  <a:pt x="224" y="48"/>
                  <a:pt x="223" y="50"/>
                  <a:pt x="223" y="54"/>
                </a:cubicBezTo>
                <a:cubicBezTo>
                  <a:pt x="223" y="57"/>
                  <a:pt x="223" y="59"/>
                  <a:pt x="222" y="62"/>
                </a:cubicBezTo>
                <a:cubicBezTo>
                  <a:pt x="221" y="68"/>
                  <a:pt x="218" y="73"/>
                  <a:pt x="215" y="78"/>
                </a:cubicBezTo>
                <a:cubicBezTo>
                  <a:pt x="214" y="67"/>
                  <a:pt x="213" y="48"/>
                  <a:pt x="220" y="48"/>
                </a:cubicBezTo>
                <a:close/>
                <a:moveTo>
                  <a:pt x="157" y="146"/>
                </a:moveTo>
                <a:cubicBezTo>
                  <a:pt x="162" y="145"/>
                  <a:pt x="182" y="136"/>
                  <a:pt x="182" y="147"/>
                </a:cubicBezTo>
                <a:cubicBezTo>
                  <a:pt x="182" y="155"/>
                  <a:pt x="164" y="151"/>
                  <a:pt x="151" y="147"/>
                </a:cubicBezTo>
                <a:cubicBezTo>
                  <a:pt x="153" y="147"/>
                  <a:pt x="155" y="147"/>
                  <a:pt x="157" y="146"/>
                </a:cubicBezTo>
                <a:close/>
                <a:moveTo>
                  <a:pt x="136" y="106"/>
                </a:moveTo>
                <a:cubicBezTo>
                  <a:pt x="136" y="104"/>
                  <a:pt x="137" y="104"/>
                  <a:pt x="139" y="105"/>
                </a:cubicBezTo>
                <a:cubicBezTo>
                  <a:pt x="142" y="105"/>
                  <a:pt x="143" y="106"/>
                  <a:pt x="143" y="108"/>
                </a:cubicBezTo>
                <a:cubicBezTo>
                  <a:pt x="144" y="111"/>
                  <a:pt x="144" y="114"/>
                  <a:pt x="144" y="117"/>
                </a:cubicBezTo>
                <a:cubicBezTo>
                  <a:pt x="144" y="122"/>
                  <a:pt x="143" y="128"/>
                  <a:pt x="140" y="133"/>
                </a:cubicBezTo>
                <a:cubicBezTo>
                  <a:pt x="139" y="130"/>
                  <a:pt x="139" y="127"/>
                  <a:pt x="138" y="125"/>
                </a:cubicBezTo>
                <a:cubicBezTo>
                  <a:pt x="137" y="120"/>
                  <a:pt x="134" y="111"/>
                  <a:pt x="136" y="106"/>
                </a:cubicBezTo>
                <a:close/>
                <a:moveTo>
                  <a:pt x="109" y="214"/>
                </a:moveTo>
                <a:cubicBezTo>
                  <a:pt x="113" y="213"/>
                  <a:pt x="133" y="204"/>
                  <a:pt x="133" y="215"/>
                </a:cubicBezTo>
                <a:cubicBezTo>
                  <a:pt x="133" y="224"/>
                  <a:pt x="116" y="219"/>
                  <a:pt x="103" y="215"/>
                </a:cubicBezTo>
                <a:cubicBezTo>
                  <a:pt x="105" y="215"/>
                  <a:pt x="107" y="215"/>
                  <a:pt x="109" y="214"/>
                </a:cubicBezTo>
                <a:close/>
                <a:moveTo>
                  <a:pt x="88" y="175"/>
                </a:moveTo>
                <a:cubicBezTo>
                  <a:pt x="88" y="172"/>
                  <a:pt x="89" y="172"/>
                  <a:pt x="91" y="173"/>
                </a:cubicBezTo>
                <a:cubicBezTo>
                  <a:pt x="94" y="173"/>
                  <a:pt x="95" y="174"/>
                  <a:pt x="95" y="176"/>
                </a:cubicBezTo>
                <a:cubicBezTo>
                  <a:pt x="96" y="179"/>
                  <a:pt x="96" y="183"/>
                  <a:pt x="96" y="185"/>
                </a:cubicBezTo>
                <a:cubicBezTo>
                  <a:pt x="96" y="191"/>
                  <a:pt x="94" y="196"/>
                  <a:pt x="92" y="201"/>
                </a:cubicBezTo>
                <a:cubicBezTo>
                  <a:pt x="91" y="199"/>
                  <a:pt x="90" y="196"/>
                  <a:pt x="90" y="193"/>
                </a:cubicBezTo>
                <a:cubicBezTo>
                  <a:pt x="89" y="188"/>
                  <a:pt x="86" y="179"/>
                  <a:pt x="88" y="175"/>
                </a:cubicBezTo>
                <a:close/>
                <a:moveTo>
                  <a:pt x="72" y="282"/>
                </a:moveTo>
                <a:cubicBezTo>
                  <a:pt x="77" y="277"/>
                  <a:pt x="82" y="267"/>
                  <a:pt x="89" y="268"/>
                </a:cubicBezTo>
                <a:cubicBezTo>
                  <a:pt x="93" y="267"/>
                  <a:pt x="95" y="270"/>
                  <a:pt x="94" y="275"/>
                </a:cubicBezTo>
                <a:cubicBezTo>
                  <a:pt x="93" y="276"/>
                  <a:pt x="91" y="277"/>
                  <a:pt x="89" y="278"/>
                </a:cubicBezTo>
                <a:cubicBezTo>
                  <a:pt x="86" y="280"/>
                  <a:pt x="82" y="281"/>
                  <a:pt x="78" y="282"/>
                </a:cubicBezTo>
                <a:cubicBezTo>
                  <a:pt x="75" y="283"/>
                  <a:pt x="72" y="284"/>
                  <a:pt x="69" y="285"/>
                </a:cubicBezTo>
                <a:cubicBezTo>
                  <a:pt x="70" y="284"/>
                  <a:pt x="71" y="283"/>
                  <a:pt x="72" y="282"/>
                </a:cubicBezTo>
                <a:close/>
                <a:moveTo>
                  <a:pt x="34" y="257"/>
                </a:moveTo>
                <a:cubicBezTo>
                  <a:pt x="32" y="251"/>
                  <a:pt x="38" y="254"/>
                  <a:pt x="41" y="256"/>
                </a:cubicBezTo>
                <a:cubicBezTo>
                  <a:pt x="43" y="257"/>
                  <a:pt x="45" y="260"/>
                  <a:pt x="46" y="262"/>
                </a:cubicBezTo>
                <a:cubicBezTo>
                  <a:pt x="49" y="267"/>
                  <a:pt x="51" y="273"/>
                  <a:pt x="52" y="279"/>
                </a:cubicBezTo>
                <a:cubicBezTo>
                  <a:pt x="44" y="273"/>
                  <a:pt x="36" y="265"/>
                  <a:pt x="34" y="257"/>
                </a:cubicBezTo>
                <a:close/>
                <a:moveTo>
                  <a:pt x="23" y="358"/>
                </a:moveTo>
                <a:cubicBezTo>
                  <a:pt x="20" y="356"/>
                  <a:pt x="10" y="349"/>
                  <a:pt x="10" y="344"/>
                </a:cubicBezTo>
                <a:cubicBezTo>
                  <a:pt x="11" y="338"/>
                  <a:pt x="23" y="348"/>
                  <a:pt x="25" y="350"/>
                </a:cubicBezTo>
                <a:cubicBezTo>
                  <a:pt x="29" y="354"/>
                  <a:pt x="32" y="359"/>
                  <a:pt x="35" y="364"/>
                </a:cubicBezTo>
                <a:cubicBezTo>
                  <a:pt x="31" y="362"/>
                  <a:pt x="27" y="360"/>
                  <a:pt x="23" y="358"/>
                </a:cubicBezTo>
                <a:close/>
                <a:moveTo>
                  <a:pt x="27" y="446"/>
                </a:moveTo>
                <a:cubicBezTo>
                  <a:pt x="25" y="445"/>
                  <a:pt x="10" y="441"/>
                  <a:pt x="11" y="436"/>
                </a:cubicBezTo>
                <a:cubicBezTo>
                  <a:pt x="12" y="431"/>
                  <a:pt x="24" y="437"/>
                  <a:pt x="26" y="438"/>
                </a:cubicBezTo>
                <a:cubicBezTo>
                  <a:pt x="32" y="441"/>
                  <a:pt x="36" y="444"/>
                  <a:pt x="40" y="449"/>
                </a:cubicBezTo>
                <a:cubicBezTo>
                  <a:pt x="36" y="448"/>
                  <a:pt x="31" y="447"/>
                  <a:pt x="27" y="446"/>
                </a:cubicBezTo>
                <a:close/>
                <a:moveTo>
                  <a:pt x="55" y="525"/>
                </a:moveTo>
                <a:cubicBezTo>
                  <a:pt x="52" y="525"/>
                  <a:pt x="37" y="524"/>
                  <a:pt x="36" y="519"/>
                </a:cubicBezTo>
                <a:cubicBezTo>
                  <a:pt x="37" y="518"/>
                  <a:pt x="37" y="516"/>
                  <a:pt x="38" y="515"/>
                </a:cubicBezTo>
                <a:cubicBezTo>
                  <a:pt x="40" y="515"/>
                  <a:pt x="41" y="515"/>
                  <a:pt x="43" y="515"/>
                </a:cubicBezTo>
                <a:cubicBezTo>
                  <a:pt x="46" y="515"/>
                  <a:pt x="49" y="516"/>
                  <a:pt x="52" y="517"/>
                </a:cubicBezTo>
                <a:cubicBezTo>
                  <a:pt x="57" y="519"/>
                  <a:pt x="62" y="522"/>
                  <a:pt x="66" y="525"/>
                </a:cubicBezTo>
                <a:cubicBezTo>
                  <a:pt x="62" y="525"/>
                  <a:pt x="59" y="525"/>
                  <a:pt x="55" y="525"/>
                </a:cubicBezTo>
                <a:close/>
                <a:moveTo>
                  <a:pt x="90" y="592"/>
                </a:moveTo>
                <a:cubicBezTo>
                  <a:pt x="86" y="591"/>
                  <a:pt x="71" y="591"/>
                  <a:pt x="70" y="586"/>
                </a:cubicBezTo>
                <a:cubicBezTo>
                  <a:pt x="71" y="585"/>
                  <a:pt x="72" y="583"/>
                  <a:pt x="73" y="582"/>
                </a:cubicBezTo>
                <a:cubicBezTo>
                  <a:pt x="74" y="582"/>
                  <a:pt x="76" y="582"/>
                  <a:pt x="77" y="582"/>
                </a:cubicBezTo>
                <a:cubicBezTo>
                  <a:pt x="80" y="582"/>
                  <a:pt x="83" y="583"/>
                  <a:pt x="86" y="584"/>
                </a:cubicBezTo>
                <a:cubicBezTo>
                  <a:pt x="91" y="586"/>
                  <a:pt x="96" y="589"/>
                  <a:pt x="100" y="592"/>
                </a:cubicBezTo>
                <a:cubicBezTo>
                  <a:pt x="97" y="592"/>
                  <a:pt x="93" y="592"/>
                  <a:pt x="90" y="592"/>
                </a:cubicBezTo>
                <a:close/>
                <a:moveTo>
                  <a:pt x="119" y="561"/>
                </a:moveTo>
                <a:cubicBezTo>
                  <a:pt x="124" y="553"/>
                  <a:pt x="130" y="561"/>
                  <a:pt x="127" y="568"/>
                </a:cubicBezTo>
                <a:cubicBezTo>
                  <a:pt x="126" y="571"/>
                  <a:pt x="125" y="573"/>
                  <a:pt x="123" y="576"/>
                </a:cubicBezTo>
                <a:cubicBezTo>
                  <a:pt x="121" y="579"/>
                  <a:pt x="119" y="583"/>
                  <a:pt x="117" y="586"/>
                </a:cubicBezTo>
                <a:cubicBezTo>
                  <a:pt x="117" y="584"/>
                  <a:pt x="118" y="582"/>
                  <a:pt x="118" y="580"/>
                </a:cubicBezTo>
                <a:cubicBezTo>
                  <a:pt x="118" y="574"/>
                  <a:pt x="116" y="567"/>
                  <a:pt x="119" y="561"/>
                </a:cubicBezTo>
                <a:close/>
                <a:moveTo>
                  <a:pt x="137" y="647"/>
                </a:moveTo>
                <a:cubicBezTo>
                  <a:pt x="134" y="648"/>
                  <a:pt x="121" y="651"/>
                  <a:pt x="118" y="648"/>
                </a:cubicBezTo>
                <a:cubicBezTo>
                  <a:pt x="116" y="648"/>
                  <a:pt x="116" y="647"/>
                  <a:pt x="118" y="645"/>
                </a:cubicBezTo>
                <a:cubicBezTo>
                  <a:pt x="117" y="642"/>
                  <a:pt x="119" y="641"/>
                  <a:pt x="121" y="641"/>
                </a:cubicBezTo>
                <a:cubicBezTo>
                  <a:pt x="124" y="640"/>
                  <a:pt x="127" y="641"/>
                  <a:pt x="130" y="641"/>
                </a:cubicBezTo>
                <a:cubicBezTo>
                  <a:pt x="136" y="641"/>
                  <a:pt x="141" y="643"/>
                  <a:pt x="146" y="645"/>
                </a:cubicBezTo>
                <a:cubicBezTo>
                  <a:pt x="143" y="646"/>
                  <a:pt x="140" y="647"/>
                  <a:pt x="137" y="647"/>
                </a:cubicBezTo>
                <a:close/>
                <a:moveTo>
                  <a:pt x="162" y="628"/>
                </a:moveTo>
                <a:cubicBezTo>
                  <a:pt x="162" y="630"/>
                  <a:pt x="161" y="632"/>
                  <a:pt x="160" y="634"/>
                </a:cubicBezTo>
                <a:cubicBezTo>
                  <a:pt x="160" y="633"/>
                  <a:pt x="160" y="631"/>
                  <a:pt x="160" y="630"/>
                </a:cubicBezTo>
                <a:cubicBezTo>
                  <a:pt x="159" y="626"/>
                  <a:pt x="152" y="610"/>
                  <a:pt x="157" y="608"/>
                </a:cubicBezTo>
                <a:cubicBezTo>
                  <a:pt x="160" y="609"/>
                  <a:pt x="163" y="610"/>
                  <a:pt x="166" y="610"/>
                </a:cubicBezTo>
                <a:cubicBezTo>
                  <a:pt x="166" y="613"/>
                  <a:pt x="166" y="615"/>
                  <a:pt x="165" y="618"/>
                </a:cubicBezTo>
                <a:cubicBezTo>
                  <a:pt x="164" y="621"/>
                  <a:pt x="163" y="624"/>
                  <a:pt x="162" y="628"/>
                </a:cubicBezTo>
                <a:close/>
                <a:moveTo>
                  <a:pt x="190" y="706"/>
                </a:moveTo>
                <a:cubicBezTo>
                  <a:pt x="189" y="706"/>
                  <a:pt x="188" y="706"/>
                  <a:pt x="186" y="705"/>
                </a:cubicBezTo>
                <a:cubicBezTo>
                  <a:pt x="187" y="704"/>
                  <a:pt x="187" y="702"/>
                  <a:pt x="188" y="700"/>
                </a:cubicBezTo>
                <a:cubicBezTo>
                  <a:pt x="190" y="698"/>
                  <a:pt x="195" y="697"/>
                  <a:pt x="197" y="696"/>
                </a:cubicBezTo>
                <a:cubicBezTo>
                  <a:pt x="203" y="694"/>
                  <a:pt x="209" y="694"/>
                  <a:pt x="215" y="695"/>
                </a:cubicBezTo>
                <a:cubicBezTo>
                  <a:pt x="208" y="700"/>
                  <a:pt x="199" y="705"/>
                  <a:pt x="190" y="706"/>
                </a:cubicBezTo>
                <a:close/>
                <a:moveTo>
                  <a:pt x="226" y="680"/>
                </a:moveTo>
                <a:cubicBezTo>
                  <a:pt x="225" y="679"/>
                  <a:pt x="225" y="678"/>
                  <a:pt x="224" y="677"/>
                </a:cubicBezTo>
                <a:cubicBezTo>
                  <a:pt x="223" y="674"/>
                  <a:pt x="221" y="672"/>
                  <a:pt x="219" y="669"/>
                </a:cubicBezTo>
                <a:cubicBezTo>
                  <a:pt x="218" y="667"/>
                  <a:pt x="217" y="665"/>
                  <a:pt x="216" y="662"/>
                </a:cubicBezTo>
                <a:cubicBezTo>
                  <a:pt x="213" y="657"/>
                  <a:pt x="215" y="655"/>
                  <a:pt x="220" y="655"/>
                </a:cubicBezTo>
                <a:cubicBezTo>
                  <a:pt x="223" y="652"/>
                  <a:pt x="225" y="653"/>
                  <a:pt x="225" y="657"/>
                </a:cubicBezTo>
                <a:cubicBezTo>
                  <a:pt x="225" y="659"/>
                  <a:pt x="226" y="660"/>
                  <a:pt x="226" y="662"/>
                </a:cubicBezTo>
                <a:cubicBezTo>
                  <a:pt x="226" y="665"/>
                  <a:pt x="226" y="669"/>
                  <a:pt x="226" y="672"/>
                </a:cubicBezTo>
                <a:cubicBezTo>
                  <a:pt x="226" y="675"/>
                  <a:pt x="226" y="678"/>
                  <a:pt x="226" y="680"/>
                </a:cubicBezTo>
                <a:close/>
                <a:moveTo>
                  <a:pt x="269" y="746"/>
                </a:moveTo>
                <a:cubicBezTo>
                  <a:pt x="263" y="747"/>
                  <a:pt x="265" y="742"/>
                  <a:pt x="268" y="739"/>
                </a:cubicBezTo>
                <a:cubicBezTo>
                  <a:pt x="270" y="737"/>
                  <a:pt x="272" y="736"/>
                  <a:pt x="275" y="734"/>
                </a:cubicBezTo>
                <a:cubicBezTo>
                  <a:pt x="280" y="732"/>
                  <a:pt x="286" y="730"/>
                  <a:pt x="292" y="730"/>
                </a:cubicBezTo>
                <a:cubicBezTo>
                  <a:pt x="285" y="736"/>
                  <a:pt x="278" y="744"/>
                  <a:pt x="269" y="746"/>
                </a:cubicBezTo>
                <a:close/>
                <a:moveTo>
                  <a:pt x="296" y="709"/>
                </a:moveTo>
                <a:cubicBezTo>
                  <a:pt x="292" y="705"/>
                  <a:pt x="285" y="701"/>
                  <a:pt x="284" y="694"/>
                </a:cubicBezTo>
                <a:cubicBezTo>
                  <a:pt x="282" y="688"/>
                  <a:pt x="289" y="684"/>
                  <a:pt x="293" y="690"/>
                </a:cubicBezTo>
                <a:cubicBezTo>
                  <a:pt x="294" y="693"/>
                  <a:pt x="295" y="697"/>
                  <a:pt x="296" y="700"/>
                </a:cubicBezTo>
                <a:cubicBezTo>
                  <a:pt x="297" y="704"/>
                  <a:pt x="298" y="709"/>
                  <a:pt x="299" y="713"/>
                </a:cubicBezTo>
                <a:cubicBezTo>
                  <a:pt x="298" y="712"/>
                  <a:pt x="297" y="710"/>
                  <a:pt x="296" y="709"/>
                </a:cubicBezTo>
                <a:close/>
                <a:moveTo>
                  <a:pt x="359" y="765"/>
                </a:moveTo>
                <a:cubicBezTo>
                  <a:pt x="353" y="767"/>
                  <a:pt x="354" y="762"/>
                  <a:pt x="357" y="759"/>
                </a:cubicBezTo>
                <a:cubicBezTo>
                  <a:pt x="359" y="757"/>
                  <a:pt x="362" y="755"/>
                  <a:pt x="364" y="754"/>
                </a:cubicBezTo>
                <a:cubicBezTo>
                  <a:pt x="370" y="751"/>
                  <a:pt x="375" y="750"/>
                  <a:pt x="381" y="749"/>
                </a:cubicBezTo>
                <a:cubicBezTo>
                  <a:pt x="375" y="756"/>
                  <a:pt x="367" y="763"/>
                  <a:pt x="359" y="765"/>
                </a:cubicBezTo>
                <a:close/>
                <a:moveTo>
                  <a:pt x="385" y="729"/>
                </a:moveTo>
                <a:cubicBezTo>
                  <a:pt x="381" y="724"/>
                  <a:pt x="375" y="720"/>
                  <a:pt x="373" y="714"/>
                </a:cubicBezTo>
                <a:cubicBezTo>
                  <a:pt x="372" y="707"/>
                  <a:pt x="378" y="703"/>
                  <a:pt x="382" y="710"/>
                </a:cubicBezTo>
                <a:cubicBezTo>
                  <a:pt x="384" y="713"/>
                  <a:pt x="385" y="717"/>
                  <a:pt x="385" y="720"/>
                </a:cubicBezTo>
                <a:cubicBezTo>
                  <a:pt x="387" y="724"/>
                  <a:pt x="388" y="728"/>
                  <a:pt x="388" y="733"/>
                </a:cubicBezTo>
                <a:cubicBezTo>
                  <a:pt x="388" y="731"/>
                  <a:pt x="387" y="730"/>
                  <a:pt x="385" y="729"/>
                </a:cubicBezTo>
                <a:close/>
                <a:moveTo>
                  <a:pt x="407" y="729"/>
                </a:moveTo>
                <a:cubicBezTo>
                  <a:pt x="405" y="730"/>
                  <a:pt x="404" y="731"/>
                  <a:pt x="404" y="733"/>
                </a:cubicBezTo>
                <a:cubicBezTo>
                  <a:pt x="404" y="728"/>
                  <a:pt x="405" y="724"/>
                  <a:pt x="407" y="720"/>
                </a:cubicBezTo>
                <a:cubicBezTo>
                  <a:pt x="407" y="717"/>
                  <a:pt x="408" y="713"/>
                  <a:pt x="410" y="710"/>
                </a:cubicBezTo>
                <a:cubicBezTo>
                  <a:pt x="414" y="703"/>
                  <a:pt x="420" y="707"/>
                  <a:pt x="419" y="714"/>
                </a:cubicBezTo>
                <a:cubicBezTo>
                  <a:pt x="417" y="720"/>
                  <a:pt x="411" y="724"/>
                  <a:pt x="407" y="729"/>
                </a:cubicBezTo>
                <a:close/>
                <a:moveTo>
                  <a:pt x="428" y="754"/>
                </a:moveTo>
                <a:cubicBezTo>
                  <a:pt x="430" y="755"/>
                  <a:pt x="433" y="757"/>
                  <a:pt x="435" y="759"/>
                </a:cubicBezTo>
                <a:cubicBezTo>
                  <a:pt x="438" y="762"/>
                  <a:pt x="439" y="767"/>
                  <a:pt x="433" y="765"/>
                </a:cubicBezTo>
                <a:cubicBezTo>
                  <a:pt x="425" y="763"/>
                  <a:pt x="417" y="756"/>
                  <a:pt x="411" y="749"/>
                </a:cubicBezTo>
                <a:cubicBezTo>
                  <a:pt x="417" y="750"/>
                  <a:pt x="422" y="751"/>
                  <a:pt x="428" y="754"/>
                </a:cubicBezTo>
                <a:close/>
                <a:moveTo>
                  <a:pt x="496" y="709"/>
                </a:moveTo>
                <a:cubicBezTo>
                  <a:pt x="495" y="710"/>
                  <a:pt x="494" y="712"/>
                  <a:pt x="493" y="713"/>
                </a:cubicBezTo>
                <a:cubicBezTo>
                  <a:pt x="494" y="709"/>
                  <a:pt x="495" y="704"/>
                  <a:pt x="496" y="700"/>
                </a:cubicBezTo>
                <a:cubicBezTo>
                  <a:pt x="497" y="697"/>
                  <a:pt x="498" y="693"/>
                  <a:pt x="499" y="690"/>
                </a:cubicBezTo>
                <a:cubicBezTo>
                  <a:pt x="503" y="684"/>
                  <a:pt x="510" y="688"/>
                  <a:pt x="508" y="694"/>
                </a:cubicBezTo>
                <a:cubicBezTo>
                  <a:pt x="507" y="701"/>
                  <a:pt x="500" y="705"/>
                  <a:pt x="496" y="709"/>
                </a:cubicBezTo>
                <a:close/>
                <a:moveTo>
                  <a:pt x="517" y="734"/>
                </a:moveTo>
                <a:cubicBezTo>
                  <a:pt x="520" y="736"/>
                  <a:pt x="522" y="737"/>
                  <a:pt x="524" y="739"/>
                </a:cubicBezTo>
                <a:cubicBezTo>
                  <a:pt x="527" y="742"/>
                  <a:pt x="529" y="747"/>
                  <a:pt x="523" y="746"/>
                </a:cubicBezTo>
                <a:cubicBezTo>
                  <a:pt x="514" y="744"/>
                  <a:pt x="507" y="736"/>
                  <a:pt x="500" y="730"/>
                </a:cubicBezTo>
                <a:cubicBezTo>
                  <a:pt x="506" y="730"/>
                  <a:pt x="512" y="732"/>
                  <a:pt x="517" y="734"/>
                </a:cubicBezTo>
                <a:close/>
                <a:moveTo>
                  <a:pt x="568" y="677"/>
                </a:moveTo>
                <a:cubicBezTo>
                  <a:pt x="567" y="678"/>
                  <a:pt x="567" y="679"/>
                  <a:pt x="566" y="680"/>
                </a:cubicBezTo>
                <a:cubicBezTo>
                  <a:pt x="566" y="678"/>
                  <a:pt x="566" y="675"/>
                  <a:pt x="566" y="672"/>
                </a:cubicBezTo>
                <a:cubicBezTo>
                  <a:pt x="566" y="669"/>
                  <a:pt x="566" y="665"/>
                  <a:pt x="566" y="662"/>
                </a:cubicBezTo>
                <a:cubicBezTo>
                  <a:pt x="566" y="660"/>
                  <a:pt x="567" y="659"/>
                  <a:pt x="567" y="657"/>
                </a:cubicBezTo>
                <a:cubicBezTo>
                  <a:pt x="567" y="653"/>
                  <a:pt x="569" y="652"/>
                  <a:pt x="572" y="655"/>
                </a:cubicBezTo>
                <a:cubicBezTo>
                  <a:pt x="577" y="655"/>
                  <a:pt x="579" y="657"/>
                  <a:pt x="576" y="662"/>
                </a:cubicBezTo>
                <a:cubicBezTo>
                  <a:pt x="575" y="665"/>
                  <a:pt x="574" y="667"/>
                  <a:pt x="573" y="669"/>
                </a:cubicBezTo>
                <a:cubicBezTo>
                  <a:pt x="571" y="672"/>
                  <a:pt x="569" y="674"/>
                  <a:pt x="568" y="677"/>
                </a:cubicBezTo>
                <a:close/>
                <a:moveTo>
                  <a:pt x="595" y="696"/>
                </a:moveTo>
                <a:cubicBezTo>
                  <a:pt x="597" y="697"/>
                  <a:pt x="602" y="698"/>
                  <a:pt x="604" y="700"/>
                </a:cubicBezTo>
                <a:cubicBezTo>
                  <a:pt x="605" y="702"/>
                  <a:pt x="605" y="704"/>
                  <a:pt x="606" y="705"/>
                </a:cubicBezTo>
                <a:cubicBezTo>
                  <a:pt x="604" y="706"/>
                  <a:pt x="603" y="706"/>
                  <a:pt x="602" y="706"/>
                </a:cubicBezTo>
                <a:cubicBezTo>
                  <a:pt x="593" y="705"/>
                  <a:pt x="584" y="700"/>
                  <a:pt x="577" y="695"/>
                </a:cubicBezTo>
                <a:cubicBezTo>
                  <a:pt x="583" y="694"/>
                  <a:pt x="589" y="694"/>
                  <a:pt x="595" y="696"/>
                </a:cubicBezTo>
                <a:close/>
                <a:moveTo>
                  <a:pt x="632" y="630"/>
                </a:moveTo>
                <a:cubicBezTo>
                  <a:pt x="632" y="631"/>
                  <a:pt x="632" y="633"/>
                  <a:pt x="632" y="634"/>
                </a:cubicBezTo>
                <a:cubicBezTo>
                  <a:pt x="631" y="632"/>
                  <a:pt x="630" y="630"/>
                  <a:pt x="630" y="628"/>
                </a:cubicBezTo>
                <a:cubicBezTo>
                  <a:pt x="629" y="624"/>
                  <a:pt x="628" y="621"/>
                  <a:pt x="627" y="618"/>
                </a:cubicBezTo>
                <a:cubicBezTo>
                  <a:pt x="626" y="615"/>
                  <a:pt x="626" y="613"/>
                  <a:pt x="626" y="610"/>
                </a:cubicBezTo>
                <a:cubicBezTo>
                  <a:pt x="629" y="610"/>
                  <a:pt x="632" y="609"/>
                  <a:pt x="635" y="608"/>
                </a:cubicBezTo>
                <a:cubicBezTo>
                  <a:pt x="640" y="610"/>
                  <a:pt x="633" y="626"/>
                  <a:pt x="632" y="630"/>
                </a:cubicBezTo>
                <a:close/>
                <a:moveTo>
                  <a:pt x="662" y="641"/>
                </a:moveTo>
                <a:cubicBezTo>
                  <a:pt x="665" y="641"/>
                  <a:pt x="668" y="640"/>
                  <a:pt x="671" y="641"/>
                </a:cubicBezTo>
                <a:cubicBezTo>
                  <a:pt x="673" y="641"/>
                  <a:pt x="675" y="642"/>
                  <a:pt x="674" y="645"/>
                </a:cubicBezTo>
                <a:cubicBezTo>
                  <a:pt x="676" y="647"/>
                  <a:pt x="676" y="648"/>
                  <a:pt x="674" y="648"/>
                </a:cubicBezTo>
                <a:cubicBezTo>
                  <a:pt x="671" y="651"/>
                  <a:pt x="658" y="648"/>
                  <a:pt x="655" y="647"/>
                </a:cubicBezTo>
                <a:cubicBezTo>
                  <a:pt x="652" y="647"/>
                  <a:pt x="649" y="646"/>
                  <a:pt x="646" y="645"/>
                </a:cubicBezTo>
                <a:cubicBezTo>
                  <a:pt x="651" y="643"/>
                  <a:pt x="656" y="641"/>
                  <a:pt x="662" y="641"/>
                </a:cubicBezTo>
                <a:close/>
                <a:moveTo>
                  <a:pt x="669" y="576"/>
                </a:moveTo>
                <a:cubicBezTo>
                  <a:pt x="667" y="573"/>
                  <a:pt x="666" y="571"/>
                  <a:pt x="665" y="568"/>
                </a:cubicBezTo>
                <a:cubicBezTo>
                  <a:pt x="662" y="561"/>
                  <a:pt x="668" y="553"/>
                  <a:pt x="673" y="561"/>
                </a:cubicBezTo>
                <a:cubicBezTo>
                  <a:pt x="676" y="567"/>
                  <a:pt x="674" y="574"/>
                  <a:pt x="674" y="580"/>
                </a:cubicBezTo>
                <a:cubicBezTo>
                  <a:pt x="674" y="582"/>
                  <a:pt x="675" y="584"/>
                  <a:pt x="675" y="586"/>
                </a:cubicBezTo>
                <a:cubicBezTo>
                  <a:pt x="673" y="583"/>
                  <a:pt x="671" y="579"/>
                  <a:pt x="669" y="576"/>
                </a:cubicBezTo>
                <a:close/>
                <a:moveTo>
                  <a:pt x="706" y="584"/>
                </a:moveTo>
                <a:cubicBezTo>
                  <a:pt x="709" y="583"/>
                  <a:pt x="712" y="582"/>
                  <a:pt x="715" y="582"/>
                </a:cubicBezTo>
                <a:cubicBezTo>
                  <a:pt x="716" y="582"/>
                  <a:pt x="718" y="582"/>
                  <a:pt x="719" y="582"/>
                </a:cubicBezTo>
                <a:cubicBezTo>
                  <a:pt x="720" y="583"/>
                  <a:pt x="721" y="585"/>
                  <a:pt x="722" y="586"/>
                </a:cubicBezTo>
                <a:cubicBezTo>
                  <a:pt x="721" y="591"/>
                  <a:pt x="706" y="591"/>
                  <a:pt x="702" y="592"/>
                </a:cubicBezTo>
                <a:cubicBezTo>
                  <a:pt x="699" y="592"/>
                  <a:pt x="695" y="592"/>
                  <a:pt x="692" y="592"/>
                </a:cubicBezTo>
                <a:cubicBezTo>
                  <a:pt x="696" y="589"/>
                  <a:pt x="701" y="586"/>
                  <a:pt x="706" y="584"/>
                </a:cubicBezTo>
                <a:close/>
                <a:moveTo>
                  <a:pt x="740" y="517"/>
                </a:moveTo>
                <a:cubicBezTo>
                  <a:pt x="743" y="516"/>
                  <a:pt x="746" y="515"/>
                  <a:pt x="749" y="515"/>
                </a:cubicBezTo>
                <a:cubicBezTo>
                  <a:pt x="751" y="515"/>
                  <a:pt x="752" y="515"/>
                  <a:pt x="754" y="515"/>
                </a:cubicBezTo>
                <a:cubicBezTo>
                  <a:pt x="755" y="516"/>
                  <a:pt x="755" y="518"/>
                  <a:pt x="756" y="519"/>
                </a:cubicBezTo>
                <a:cubicBezTo>
                  <a:pt x="755" y="524"/>
                  <a:pt x="740" y="525"/>
                  <a:pt x="737" y="525"/>
                </a:cubicBezTo>
                <a:cubicBezTo>
                  <a:pt x="733" y="525"/>
                  <a:pt x="730" y="525"/>
                  <a:pt x="726" y="525"/>
                </a:cubicBezTo>
                <a:cubicBezTo>
                  <a:pt x="730" y="522"/>
                  <a:pt x="735" y="519"/>
                  <a:pt x="740" y="517"/>
                </a:cubicBezTo>
                <a:close/>
                <a:moveTo>
                  <a:pt x="765" y="446"/>
                </a:moveTo>
                <a:cubicBezTo>
                  <a:pt x="760" y="447"/>
                  <a:pt x="756" y="448"/>
                  <a:pt x="752" y="449"/>
                </a:cubicBezTo>
                <a:cubicBezTo>
                  <a:pt x="756" y="444"/>
                  <a:pt x="760" y="441"/>
                  <a:pt x="766" y="438"/>
                </a:cubicBezTo>
                <a:cubicBezTo>
                  <a:pt x="768" y="437"/>
                  <a:pt x="780" y="431"/>
                  <a:pt x="781" y="436"/>
                </a:cubicBezTo>
                <a:cubicBezTo>
                  <a:pt x="782" y="441"/>
                  <a:pt x="767" y="445"/>
                  <a:pt x="765" y="446"/>
                </a:cubicBezTo>
                <a:close/>
              </a:path>
            </a:pathLst>
          </a:custGeom>
          <a:solidFill>
            <a:srgbClr val="AAA38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 name="矩形 30"/>
          <p:cNvSpPr/>
          <p:nvPr/>
        </p:nvSpPr>
        <p:spPr>
          <a:xfrm>
            <a:off x="3184150" y="3968840"/>
            <a:ext cx="5827236" cy="769441"/>
          </a:xfrm>
          <a:prstGeom prst="rect">
            <a:avLst/>
          </a:prstGeom>
          <a:noFill/>
        </p:spPr>
        <p:txBody>
          <a:bodyPr wrap="none">
            <a:spAutoFit/>
          </a:bodyPr>
          <a:lstStyle/>
          <a:p>
            <a:pPr algn="ctr"/>
            <a:r>
              <a:rPr lang="zh-CN" altLang="en-US" sz="4400" dirty="0">
                <a:solidFill>
                  <a:schemeClr val="tx1">
                    <a:lumMod val="75000"/>
                    <a:lumOff val="25000"/>
                  </a:schemeClr>
                </a:solidFill>
                <a:latin typeface="微软雅黑" panose="020B0503020204020204" pitchFamily="34" charset="-122"/>
                <a:ea typeface="微软雅黑" panose="020B0503020204020204" pitchFamily="34" charset="-122"/>
              </a:rPr>
              <a:t>请在此处输入您的标题</a:t>
            </a:r>
          </a:p>
        </p:txBody>
      </p:sp>
      <p:cxnSp>
        <p:nvCxnSpPr>
          <p:cNvPr id="32" name="直接连接符 31"/>
          <p:cNvCxnSpPr/>
          <p:nvPr/>
        </p:nvCxnSpPr>
        <p:spPr>
          <a:xfrm>
            <a:off x="3348681" y="4765336"/>
            <a:ext cx="5548184" cy="0"/>
          </a:xfrm>
          <a:prstGeom prst="line">
            <a:avLst/>
          </a:prstGeom>
          <a:ln>
            <a:solidFill>
              <a:srgbClr val="FBB040"/>
            </a:solidFill>
          </a:ln>
        </p:spPr>
        <p:style>
          <a:lnRef idx="1">
            <a:schemeClr val="accent1"/>
          </a:lnRef>
          <a:fillRef idx="0">
            <a:schemeClr val="accent1"/>
          </a:fillRef>
          <a:effectRef idx="0">
            <a:schemeClr val="accent1"/>
          </a:effectRef>
          <a:fontRef idx="minor">
            <a:schemeClr val="tx1"/>
          </a:fontRef>
        </p:style>
      </p:cxnSp>
      <p:sp>
        <p:nvSpPr>
          <p:cNvPr id="33" name="矩形 32"/>
          <p:cNvSpPr/>
          <p:nvPr/>
        </p:nvSpPr>
        <p:spPr>
          <a:xfrm>
            <a:off x="3226043" y="4789977"/>
            <a:ext cx="5794393" cy="813511"/>
          </a:xfrm>
          <a:prstGeom prst="rect">
            <a:avLst/>
          </a:prstGeom>
        </p:spPr>
        <p:txBody>
          <a:bodyPr/>
          <a:lstStyle/>
          <a:p>
            <a:pPr algn="just">
              <a:lnSpc>
                <a:spcPct val="130000"/>
              </a:lnSpc>
              <a:spcBef>
                <a:spcPts val="600"/>
              </a:spcBef>
              <a:spcAft>
                <a:spcPts val="600"/>
              </a:spcAft>
              <a:buClr>
                <a:srgbClr val="00B050"/>
              </a:buClr>
              <a:buSzPct val="80000"/>
              <a:defRPr/>
            </a:pPr>
            <a:r>
              <a:rPr lang="zh-CN" altLang="en-US" sz="1600" dirty="0" smtClean="0">
                <a:solidFill>
                  <a:schemeClr val="tx1">
                    <a:lumMod val="75000"/>
                    <a:lumOff val="25000"/>
                  </a:schemeClr>
                </a:solidFill>
                <a:latin typeface="宋体" panose="02010600030101010101" pitchFamily="2" charset="-122"/>
                <a:ea typeface="宋体" panose="02010600030101010101" pitchFamily="2" charset="-122"/>
              </a:rPr>
              <a:t>请在此处输入您的内容请在此处输入您的内容请在此处输入您的内容</a:t>
            </a:r>
            <a:endParaRPr lang="zh-CN" altLang="en-US" sz="1600" dirty="0">
              <a:solidFill>
                <a:schemeClr val="tx1">
                  <a:lumMod val="75000"/>
                  <a:lumOff val="25000"/>
                </a:schemeClr>
              </a:solidFill>
              <a:latin typeface="宋体" panose="02010600030101010101" pitchFamily="2" charset="-122"/>
              <a:ea typeface="宋体" panose="02010600030101010101" pitchFamily="2" charset="-122"/>
            </a:endParaRPr>
          </a:p>
        </p:txBody>
      </p:sp>
      <p:sp>
        <p:nvSpPr>
          <p:cNvPr id="30" name="椭圆 29"/>
          <p:cNvSpPr/>
          <p:nvPr/>
        </p:nvSpPr>
        <p:spPr>
          <a:xfrm>
            <a:off x="4981728" y="1169638"/>
            <a:ext cx="2234648" cy="2234648"/>
          </a:xfrm>
          <a:prstGeom prst="ellipse">
            <a:avLst/>
          </a:prstGeom>
          <a:solidFill>
            <a:srgbClr val="FBB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p>
        </p:txBody>
      </p:sp>
      <p:sp>
        <p:nvSpPr>
          <p:cNvPr id="34" name="MH_Number_1"/>
          <p:cNvSpPr/>
          <p:nvPr>
            <p:custDataLst>
              <p:tags r:id="rId1"/>
            </p:custDataLst>
          </p:nvPr>
        </p:nvSpPr>
        <p:spPr>
          <a:xfrm>
            <a:off x="5275847" y="1436398"/>
            <a:ext cx="1646411" cy="1646411"/>
          </a:xfrm>
          <a:prstGeom prst="ellipse">
            <a:avLst/>
          </a:prstGeom>
          <a:noFill/>
          <a:ln w="28575">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r>
              <a:rPr lang="en-US" altLang="zh-CN" sz="16600" dirty="0">
                <a:solidFill>
                  <a:schemeClr val="tx1">
                    <a:lumMod val="75000"/>
                    <a:lumOff val="25000"/>
                  </a:schemeClr>
                </a:solidFill>
                <a:latin typeface="微软雅黑" panose="020B0503020204020204" pitchFamily="34" charset="-122"/>
                <a:ea typeface="微软雅黑" panose="020B0503020204020204" pitchFamily="34" charset="-122"/>
                <a:cs typeface="Times New Roman" panose="02020603050405020304" pitchFamily="18" charset="0"/>
              </a:rPr>
              <a:t>4</a:t>
            </a:r>
            <a:endParaRPr lang="zh-CN" altLang="en-US" sz="16600" dirty="0">
              <a:solidFill>
                <a:schemeClr val="tx1">
                  <a:lumMod val="75000"/>
                  <a:lumOff val="25000"/>
                </a:schemeClr>
              </a:solidFill>
              <a:latin typeface="微软雅黑" panose="020B0503020204020204" pitchFamily="34" charset="-122"/>
              <a:ea typeface="微软雅黑" panose="020B0503020204020204" pitchFamily="34" charset="-122"/>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900"/>
                                  </p:stCondLst>
                                  <p:childTnLst>
                                    <p:set>
                                      <p:cBhvr>
                                        <p:cTn id="6" dur="1" fill="hold">
                                          <p:stCondLst>
                                            <p:cond delay="0"/>
                                          </p:stCondLst>
                                        </p:cTn>
                                        <p:tgtEl>
                                          <p:spTgt spid="31"/>
                                        </p:tgtEl>
                                        <p:attrNameLst>
                                          <p:attrName>style.visibility</p:attrName>
                                        </p:attrNameLst>
                                      </p:cBhvr>
                                      <p:to>
                                        <p:strVal val="visible"/>
                                      </p:to>
                                    </p:set>
                                    <p:animEffect transition="in" filter="wipe(left)">
                                      <p:cBhvr>
                                        <p:cTn id="7" dur="500"/>
                                        <p:tgtEl>
                                          <p:spTgt spid="31"/>
                                        </p:tgtEl>
                                      </p:cBhvr>
                                    </p:animEffect>
                                  </p:childTnLst>
                                </p:cTn>
                              </p:par>
                              <p:par>
                                <p:cTn id="8" presetID="22" presetClass="entr" presetSubtype="8" fill="hold" nodeType="withEffect">
                                  <p:stCondLst>
                                    <p:cond delay="600"/>
                                  </p:stCondLst>
                                  <p:childTnLst>
                                    <p:set>
                                      <p:cBhvr>
                                        <p:cTn id="9" dur="1" fill="hold">
                                          <p:stCondLst>
                                            <p:cond delay="0"/>
                                          </p:stCondLst>
                                        </p:cTn>
                                        <p:tgtEl>
                                          <p:spTgt spid="32"/>
                                        </p:tgtEl>
                                        <p:attrNameLst>
                                          <p:attrName>style.visibility</p:attrName>
                                        </p:attrNameLst>
                                      </p:cBhvr>
                                      <p:to>
                                        <p:strVal val="visible"/>
                                      </p:to>
                                    </p:set>
                                    <p:animEffect transition="in" filter="wipe(left)">
                                      <p:cBhvr>
                                        <p:cTn id="10" dur="500"/>
                                        <p:tgtEl>
                                          <p:spTgt spid="32"/>
                                        </p:tgtEl>
                                      </p:cBhvr>
                                    </p:animEffect>
                                  </p:childTnLst>
                                </p:cTn>
                              </p:par>
                              <p:par>
                                <p:cTn id="11" presetID="10" presetClass="entr" presetSubtype="0" fill="hold" grpId="0" nodeType="withEffect">
                                  <p:stCondLst>
                                    <p:cond delay="800"/>
                                  </p:stCondLst>
                                  <p:iterate type="wd">
                                    <p:tmPct val="10000"/>
                                  </p:iterate>
                                  <p:childTnLst>
                                    <p:set>
                                      <p:cBhvr>
                                        <p:cTn id="12" dur="1" fill="hold">
                                          <p:stCondLst>
                                            <p:cond delay="0"/>
                                          </p:stCondLst>
                                        </p:cTn>
                                        <p:tgtEl>
                                          <p:spTgt spid="33"/>
                                        </p:tgtEl>
                                        <p:attrNameLst>
                                          <p:attrName>style.visibility</p:attrName>
                                        </p:attrNameLst>
                                      </p:cBhvr>
                                      <p:to>
                                        <p:strVal val="visible"/>
                                      </p:to>
                                    </p:set>
                                    <p:animEffect transition="in" filter="fade">
                                      <p:cBhvr>
                                        <p:cTn id="13"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P spid="3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H_Entry_1"/>
          <p:cNvSpPr/>
          <p:nvPr>
            <p:custDataLst>
              <p:tags r:id="rId1"/>
            </p:custDataLst>
          </p:nvPr>
        </p:nvSpPr>
        <p:spPr>
          <a:xfrm>
            <a:off x="4089400" y="246061"/>
            <a:ext cx="4016089" cy="498614"/>
          </a:xfrm>
          <a:prstGeom prst="roundRect">
            <a:avLst>
              <a:gd name="adj" fmla="val 9124"/>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r>
              <a:rPr lang="zh-CN" altLang="en-US" sz="2800" spc="200" dirty="0">
                <a:solidFill>
                  <a:schemeClr val="tx1">
                    <a:lumMod val="75000"/>
                    <a:lumOff val="25000"/>
                  </a:schemeClr>
                </a:solidFill>
                <a:latin typeface="微软雅黑" panose="020B0503020204020204" pitchFamily="34" charset="-122"/>
                <a:ea typeface="微软雅黑" panose="020B0503020204020204" pitchFamily="34" charset="-122"/>
              </a:rPr>
              <a:t>此处输入您的标题</a:t>
            </a:r>
          </a:p>
        </p:txBody>
      </p:sp>
      <p:sp>
        <p:nvSpPr>
          <p:cNvPr id="5" name="矩形 4"/>
          <p:cNvSpPr/>
          <p:nvPr/>
        </p:nvSpPr>
        <p:spPr>
          <a:xfrm>
            <a:off x="4025900" y="795933"/>
            <a:ext cx="4154344" cy="261610"/>
          </a:xfrm>
          <a:prstGeom prst="rect">
            <a:avLst/>
          </a:prstGeom>
        </p:spPr>
        <p:txBody>
          <a:bodyPr wrap="square">
            <a:spAutoFit/>
          </a:bodyPr>
          <a:lstStyle/>
          <a:p>
            <a:pPr algn="ctr"/>
            <a:r>
              <a:rPr lang="en-US" altLang="zh-CN" sz="1100" dirty="0">
                <a:solidFill>
                  <a:schemeClr val="tx1">
                    <a:lumMod val="75000"/>
                    <a:lumOff val="25000"/>
                  </a:schemeClr>
                </a:solidFill>
                <a:latin typeface="微软雅黑" panose="020B0503020204020204" pitchFamily="34" charset="-122"/>
                <a:ea typeface="微软雅黑" panose="020B0503020204020204" pitchFamily="34" charset="-122"/>
              </a:rPr>
              <a:t>LOREM IPSUM DOLOR SIT AMET CONSECTETUER LOREM</a:t>
            </a:r>
            <a:endParaRPr lang="zh-CN" altLang="en-US" sz="1100" dirty="0"/>
          </a:p>
        </p:txBody>
      </p:sp>
      <p:cxnSp>
        <p:nvCxnSpPr>
          <p:cNvPr id="6" name="直接连接符 5"/>
          <p:cNvCxnSpPr/>
          <p:nvPr/>
        </p:nvCxnSpPr>
        <p:spPr>
          <a:xfrm>
            <a:off x="460301" y="761806"/>
            <a:ext cx="11363399" cy="0"/>
          </a:xfrm>
          <a:prstGeom prst="line">
            <a:avLst/>
          </a:prstGeom>
          <a:ln>
            <a:solidFill>
              <a:srgbClr val="FBB040"/>
            </a:solidFill>
          </a:ln>
        </p:spPr>
        <p:style>
          <a:lnRef idx="1">
            <a:schemeClr val="accent1"/>
          </a:lnRef>
          <a:fillRef idx="0">
            <a:schemeClr val="accent1"/>
          </a:fillRef>
          <a:effectRef idx="0">
            <a:schemeClr val="accent1"/>
          </a:effectRef>
          <a:fontRef idx="minor">
            <a:schemeClr val="tx1"/>
          </a:fontRef>
        </p:style>
      </p:cxnSp>
      <p:sp>
        <p:nvSpPr>
          <p:cNvPr id="7" name="椭圆 6"/>
          <p:cNvSpPr/>
          <p:nvPr/>
        </p:nvSpPr>
        <p:spPr>
          <a:xfrm>
            <a:off x="4269960" y="446473"/>
            <a:ext cx="119307" cy="119307"/>
          </a:xfrm>
          <a:prstGeom prst="ellipse">
            <a:avLst/>
          </a:prstGeom>
          <a:solidFill>
            <a:srgbClr val="FBB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7744679" y="446473"/>
            <a:ext cx="119307" cy="119307"/>
          </a:xfrm>
          <a:prstGeom prst="ellipse">
            <a:avLst/>
          </a:prstGeom>
          <a:solidFill>
            <a:srgbClr val="FBB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Rectangle 43"/>
          <p:cNvSpPr>
            <a:spLocks noChangeArrowheads="1"/>
          </p:cNvSpPr>
          <p:nvPr/>
        </p:nvSpPr>
        <p:spPr bwMode="auto">
          <a:xfrm>
            <a:off x="1627188" y="3230245"/>
            <a:ext cx="974725" cy="25400"/>
          </a:xfrm>
          <a:prstGeom prst="rect">
            <a:avLst/>
          </a:prstGeom>
          <a:solidFill>
            <a:schemeClr val="accent1"/>
          </a:solidFill>
          <a:ln>
            <a:noFill/>
          </a:ln>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Tx/>
              <a:buNone/>
            </a:pPr>
            <a:endParaRPr lang="zh-CN" altLang="en-US" sz="1800"/>
          </a:p>
        </p:txBody>
      </p:sp>
      <p:sp>
        <p:nvSpPr>
          <p:cNvPr id="10" name="Rectangle 44"/>
          <p:cNvSpPr>
            <a:spLocks noChangeArrowheads="1"/>
          </p:cNvSpPr>
          <p:nvPr/>
        </p:nvSpPr>
        <p:spPr bwMode="auto">
          <a:xfrm>
            <a:off x="4225925" y="3230245"/>
            <a:ext cx="977900" cy="25400"/>
          </a:xfrm>
          <a:prstGeom prst="rect">
            <a:avLst/>
          </a:prstGeom>
          <a:solidFill>
            <a:schemeClr val="accent2"/>
          </a:solidFill>
          <a:ln>
            <a:noFill/>
          </a:ln>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Tx/>
              <a:buNone/>
            </a:pPr>
            <a:endParaRPr lang="zh-CN" altLang="en-US" sz="1800"/>
          </a:p>
        </p:txBody>
      </p:sp>
      <p:sp>
        <p:nvSpPr>
          <p:cNvPr id="11" name="Rectangle 45"/>
          <p:cNvSpPr>
            <a:spLocks noChangeArrowheads="1"/>
          </p:cNvSpPr>
          <p:nvPr/>
        </p:nvSpPr>
        <p:spPr bwMode="auto">
          <a:xfrm>
            <a:off x="6975475" y="3230245"/>
            <a:ext cx="974725" cy="25400"/>
          </a:xfrm>
          <a:prstGeom prst="rect">
            <a:avLst/>
          </a:prstGeom>
          <a:solidFill>
            <a:schemeClr val="accent3"/>
          </a:solidFill>
          <a:ln>
            <a:noFill/>
          </a:ln>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Tx/>
              <a:buNone/>
              <a:defRPr/>
            </a:pPr>
            <a:endParaRPr lang="zh-CN" altLang="en-US" sz="1800"/>
          </a:p>
        </p:txBody>
      </p:sp>
      <p:sp>
        <p:nvSpPr>
          <p:cNvPr id="12" name="Rectangle 46"/>
          <p:cNvSpPr>
            <a:spLocks noChangeArrowheads="1"/>
          </p:cNvSpPr>
          <p:nvPr/>
        </p:nvSpPr>
        <p:spPr bwMode="auto">
          <a:xfrm>
            <a:off x="9451975" y="3230245"/>
            <a:ext cx="974725" cy="25400"/>
          </a:xfrm>
          <a:prstGeom prst="rect">
            <a:avLst/>
          </a:prstGeom>
          <a:solidFill>
            <a:schemeClr val="accent4"/>
          </a:solidFill>
          <a:ln>
            <a:noFill/>
          </a:ln>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Tx/>
              <a:buNone/>
            </a:pPr>
            <a:endParaRPr lang="zh-CN" altLang="en-US" sz="1800"/>
          </a:p>
        </p:txBody>
      </p:sp>
      <p:grpSp>
        <p:nvGrpSpPr>
          <p:cNvPr id="13" name="组合 12"/>
          <p:cNvGrpSpPr/>
          <p:nvPr/>
        </p:nvGrpSpPr>
        <p:grpSpPr>
          <a:xfrm>
            <a:off x="1724025" y="3333434"/>
            <a:ext cx="779463" cy="1027113"/>
            <a:chOff x="736600" y="5478463"/>
            <a:chExt cx="779463" cy="1027113"/>
          </a:xfrm>
          <a:solidFill>
            <a:schemeClr val="tx1">
              <a:lumMod val="65000"/>
              <a:lumOff val="35000"/>
            </a:schemeClr>
          </a:solidFill>
        </p:grpSpPr>
        <p:sp>
          <p:nvSpPr>
            <p:cNvPr id="14" name="Freeform 47"/>
            <p:cNvSpPr>
              <a:spLocks noEditPoints="1"/>
            </p:cNvSpPr>
            <p:nvPr/>
          </p:nvSpPr>
          <p:spPr bwMode="auto">
            <a:xfrm>
              <a:off x="736600" y="5740401"/>
              <a:ext cx="609600" cy="765175"/>
            </a:xfrm>
            <a:custGeom>
              <a:avLst/>
              <a:gdLst>
                <a:gd name="T0" fmla="*/ 127 w 144"/>
                <a:gd name="T1" fmla="*/ 110 h 180"/>
                <a:gd name="T2" fmla="*/ 143 w 144"/>
                <a:gd name="T3" fmla="*/ 61 h 180"/>
                <a:gd name="T4" fmla="*/ 82 w 144"/>
                <a:gd name="T5" fmla="*/ 0 h 180"/>
                <a:gd name="T6" fmla="*/ 21 w 144"/>
                <a:gd name="T7" fmla="*/ 61 h 180"/>
                <a:gd name="T8" fmla="*/ 20 w 144"/>
                <a:gd name="T9" fmla="*/ 76 h 180"/>
                <a:gd name="T10" fmla="*/ 0 w 144"/>
                <a:gd name="T11" fmla="*/ 112 h 180"/>
                <a:gd name="T12" fmla="*/ 20 w 144"/>
                <a:gd name="T13" fmla="*/ 112 h 180"/>
                <a:gd name="T14" fmla="*/ 20 w 144"/>
                <a:gd name="T15" fmla="*/ 150 h 180"/>
                <a:gd name="T16" fmla="*/ 22 w 144"/>
                <a:gd name="T17" fmla="*/ 150 h 180"/>
                <a:gd name="T18" fmla="*/ 35 w 144"/>
                <a:gd name="T19" fmla="*/ 150 h 180"/>
                <a:gd name="T20" fmla="*/ 57 w 144"/>
                <a:gd name="T21" fmla="*/ 149 h 180"/>
                <a:gd name="T22" fmla="*/ 62 w 144"/>
                <a:gd name="T23" fmla="*/ 180 h 180"/>
                <a:gd name="T24" fmla="*/ 144 w 144"/>
                <a:gd name="T25" fmla="*/ 180 h 180"/>
                <a:gd name="T26" fmla="*/ 126 w 144"/>
                <a:gd name="T27" fmla="*/ 113 h 180"/>
                <a:gd name="T28" fmla="*/ 127 w 144"/>
                <a:gd name="T29" fmla="*/ 110 h 180"/>
                <a:gd name="T30" fmla="*/ 139 w 144"/>
                <a:gd name="T31" fmla="*/ 176 h 180"/>
                <a:gd name="T32" fmla="*/ 66 w 144"/>
                <a:gd name="T33" fmla="*/ 176 h 180"/>
                <a:gd name="T34" fmla="*/ 60 w 144"/>
                <a:gd name="T35" fmla="*/ 145 h 180"/>
                <a:gd name="T36" fmla="*/ 58 w 144"/>
                <a:gd name="T37" fmla="*/ 145 h 180"/>
                <a:gd name="T38" fmla="*/ 35 w 144"/>
                <a:gd name="T39" fmla="*/ 146 h 180"/>
                <a:gd name="T40" fmla="*/ 24 w 144"/>
                <a:gd name="T41" fmla="*/ 146 h 180"/>
                <a:gd name="T42" fmla="*/ 24 w 144"/>
                <a:gd name="T43" fmla="*/ 108 h 180"/>
                <a:gd name="T44" fmla="*/ 7 w 144"/>
                <a:gd name="T45" fmla="*/ 108 h 180"/>
                <a:gd name="T46" fmla="*/ 24 w 144"/>
                <a:gd name="T47" fmla="*/ 77 h 180"/>
                <a:gd name="T48" fmla="*/ 25 w 144"/>
                <a:gd name="T49" fmla="*/ 61 h 180"/>
                <a:gd name="T50" fmla="*/ 82 w 144"/>
                <a:gd name="T51" fmla="*/ 3 h 180"/>
                <a:gd name="T52" fmla="*/ 139 w 144"/>
                <a:gd name="T53" fmla="*/ 61 h 180"/>
                <a:gd name="T54" fmla="*/ 124 w 144"/>
                <a:gd name="T55" fmla="*/ 108 h 180"/>
                <a:gd name="T56" fmla="*/ 122 w 144"/>
                <a:gd name="T57" fmla="*/ 111 h 180"/>
                <a:gd name="T58" fmla="*/ 122 w 144"/>
                <a:gd name="T59" fmla="*/ 112 h 180"/>
                <a:gd name="T60" fmla="*/ 139 w 144"/>
                <a:gd name="T61" fmla="*/ 176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44" h="180">
                  <a:moveTo>
                    <a:pt x="127" y="110"/>
                  </a:moveTo>
                  <a:cubicBezTo>
                    <a:pt x="133" y="101"/>
                    <a:pt x="143" y="84"/>
                    <a:pt x="143" y="61"/>
                  </a:cubicBezTo>
                  <a:cubicBezTo>
                    <a:pt x="143" y="27"/>
                    <a:pt x="116" y="0"/>
                    <a:pt x="82" y="0"/>
                  </a:cubicBezTo>
                  <a:cubicBezTo>
                    <a:pt x="48" y="0"/>
                    <a:pt x="21" y="27"/>
                    <a:pt x="21" y="61"/>
                  </a:cubicBezTo>
                  <a:cubicBezTo>
                    <a:pt x="20" y="76"/>
                    <a:pt x="20" y="76"/>
                    <a:pt x="20" y="76"/>
                  </a:cubicBezTo>
                  <a:cubicBezTo>
                    <a:pt x="0" y="112"/>
                    <a:pt x="0" y="112"/>
                    <a:pt x="0" y="112"/>
                  </a:cubicBezTo>
                  <a:cubicBezTo>
                    <a:pt x="20" y="112"/>
                    <a:pt x="20" y="112"/>
                    <a:pt x="20" y="112"/>
                  </a:cubicBezTo>
                  <a:cubicBezTo>
                    <a:pt x="20" y="150"/>
                    <a:pt x="20" y="150"/>
                    <a:pt x="20" y="150"/>
                  </a:cubicBezTo>
                  <a:cubicBezTo>
                    <a:pt x="22" y="150"/>
                    <a:pt x="22" y="150"/>
                    <a:pt x="22" y="150"/>
                  </a:cubicBezTo>
                  <a:cubicBezTo>
                    <a:pt x="22" y="150"/>
                    <a:pt x="27" y="150"/>
                    <a:pt x="35" y="150"/>
                  </a:cubicBezTo>
                  <a:cubicBezTo>
                    <a:pt x="43" y="150"/>
                    <a:pt x="50" y="150"/>
                    <a:pt x="57" y="149"/>
                  </a:cubicBezTo>
                  <a:cubicBezTo>
                    <a:pt x="62" y="180"/>
                    <a:pt x="62" y="180"/>
                    <a:pt x="62" y="180"/>
                  </a:cubicBezTo>
                  <a:cubicBezTo>
                    <a:pt x="144" y="180"/>
                    <a:pt x="144" y="180"/>
                    <a:pt x="144" y="180"/>
                  </a:cubicBezTo>
                  <a:cubicBezTo>
                    <a:pt x="126" y="113"/>
                    <a:pt x="126" y="113"/>
                    <a:pt x="126" y="113"/>
                  </a:cubicBezTo>
                  <a:cubicBezTo>
                    <a:pt x="126" y="112"/>
                    <a:pt x="127" y="111"/>
                    <a:pt x="127" y="110"/>
                  </a:cubicBezTo>
                  <a:close/>
                  <a:moveTo>
                    <a:pt x="139" y="176"/>
                  </a:moveTo>
                  <a:cubicBezTo>
                    <a:pt x="66" y="176"/>
                    <a:pt x="66" y="176"/>
                    <a:pt x="66" y="176"/>
                  </a:cubicBezTo>
                  <a:cubicBezTo>
                    <a:pt x="60" y="145"/>
                    <a:pt x="60" y="145"/>
                    <a:pt x="60" y="145"/>
                  </a:cubicBezTo>
                  <a:cubicBezTo>
                    <a:pt x="58" y="145"/>
                    <a:pt x="58" y="145"/>
                    <a:pt x="58" y="145"/>
                  </a:cubicBezTo>
                  <a:cubicBezTo>
                    <a:pt x="51" y="146"/>
                    <a:pt x="44" y="146"/>
                    <a:pt x="35" y="146"/>
                  </a:cubicBezTo>
                  <a:cubicBezTo>
                    <a:pt x="30" y="146"/>
                    <a:pt x="26" y="146"/>
                    <a:pt x="24" y="146"/>
                  </a:cubicBezTo>
                  <a:cubicBezTo>
                    <a:pt x="24" y="108"/>
                    <a:pt x="24" y="108"/>
                    <a:pt x="24" y="108"/>
                  </a:cubicBezTo>
                  <a:cubicBezTo>
                    <a:pt x="7" y="108"/>
                    <a:pt x="7" y="108"/>
                    <a:pt x="7" y="108"/>
                  </a:cubicBezTo>
                  <a:cubicBezTo>
                    <a:pt x="24" y="77"/>
                    <a:pt x="24" y="77"/>
                    <a:pt x="24" y="77"/>
                  </a:cubicBezTo>
                  <a:cubicBezTo>
                    <a:pt x="25" y="61"/>
                    <a:pt x="25" y="61"/>
                    <a:pt x="25" y="61"/>
                  </a:cubicBezTo>
                  <a:cubicBezTo>
                    <a:pt x="25" y="29"/>
                    <a:pt x="50" y="3"/>
                    <a:pt x="82" y="3"/>
                  </a:cubicBezTo>
                  <a:cubicBezTo>
                    <a:pt x="114" y="3"/>
                    <a:pt x="139" y="29"/>
                    <a:pt x="139" y="61"/>
                  </a:cubicBezTo>
                  <a:cubicBezTo>
                    <a:pt x="139" y="83"/>
                    <a:pt x="130" y="99"/>
                    <a:pt x="124" y="108"/>
                  </a:cubicBezTo>
                  <a:cubicBezTo>
                    <a:pt x="123" y="109"/>
                    <a:pt x="123" y="110"/>
                    <a:pt x="122" y="111"/>
                  </a:cubicBezTo>
                  <a:cubicBezTo>
                    <a:pt x="122" y="112"/>
                    <a:pt x="122" y="112"/>
                    <a:pt x="122" y="112"/>
                  </a:cubicBezTo>
                  <a:lnTo>
                    <a:pt x="139" y="17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dirty="0">
                <a:latin typeface="+mn-lt"/>
                <a:ea typeface="宋体" panose="02010600030101010101" pitchFamily="2" charset="-122"/>
              </a:endParaRPr>
            </a:p>
          </p:txBody>
        </p:sp>
        <p:sp>
          <p:nvSpPr>
            <p:cNvPr id="15" name="Freeform 48"/>
            <p:cNvSpPr>
              <a:spLocks noEditPoints="1"/>
            </p:cNvSpPr>
            <p:nvPr/>
          </p:nvSpPr>
          <p:spPr bwMode="auto">
            <a:xfrm>
              <a:off x="896938" y="5791201"/>
              <a:ext cx="373062" cy="369888"/>
            </a:xfrm>
            <a:custGeom>
              <a:avLst/>
              <a:gdLst>
                <a:gd name="T0" fmla="*/ 44 w 88"/>
                <a:gd name="T1" fmla="*/ 0 h 87"/>
                <a:gd name="T2" fmla="*/ 0 w 88"/>
                <a:gd name="T3" fmla="*/ 43 h 87"/>
                <a:gd name="T4" fmla="*/ 44 w 88"/>
                <a:gd name="T5" fmla="*/ 87 h 87"/>
                <a:gd name="T6" fmla="*/ 88 w 88"/>
                <a:gd name="T7" fmla="*/ 43 h 87"/>
                <a:gd name="T8" fmla="*/ 44 w 88"/>
                <a:gd name="T9" fmla="*/ 0 h 87"/>
                <a:gd name="T10" fmla="*/ 44 w 88"/>
                <a:gd name="T11" fmla="*/ 83 h 87"/>
                <a:gd name="T12" fmla="*/ 3 w 88"/>
                <a:gd name="T13" fmla="*/ 43 h 87"/>
                <a:gd name="T14" fmla="*/ 44 w 88"/>
                <a:gd name="T15" fmla="*/ 4 h 87"/>
                <a:gd name="T16" fmla="*/ 84 w 88"/>
                <a:gd name="T17" fmla="*/ 43 h 87"/>
                <a:gd name="T18" fmla="*/ 44 w 88"/>
                <a:gd name="T19" fmla="*/ 83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8" h="87">
                  <a:moveTo>
                    <a:pt x="44" y="0"/>
                  </a:moveTo>
                  <a:cubicBezTo>
                    <a:pt x="20" y="0"/>
                    <a:pt x="0" y="19"/>
                    <a:pt x="0" y="43"/>
                  </a:cubicBezTo>
                  <a:cubicBezTo>
                    <a:pt x="0" y="67"/>
                    <a:pt x="20" y="87"/>
                    <a:pt x="44" y="87"/>
                  </a:cubicBezTo>
                  <a:cubicBezTo>
                    <a:pt x="68" y="87"/>
                    <a:pt x="88" y="67"/>
                    <a:pt x="88" y="43"/>
                  </a:cubicBezTo>
                  <a:cubicBezTo>
                    <a:pt x="88" y="19"/>
                    <a:pt x="68" y="0"/>
                    <a:pt x="44" y="0"/>
                  </a:cubicBezTo>
                  <a:close/>
                  <a:moveTo>
                    <a:pt x="44" y="83"/>
                  </a:moveTo>
                  <a:cubicBezTo>
                    <a:pt x="22" y="83"/>
                    <a:pt x="3" y="65"/>
                    <a:pt x="3" y="43"/>
                  </a:cubicBezTo>
                  <a:cubicBezTo>
                    <a:pt x="3" y="21"/>
                    <a:pt x="22" y="4"/>
                    <a:pt x="44" y="4"/>
                  </a:cubicBezTo>
                  <a:cubicBezTo>
                    <a:pt x="66" y="4"/>
                    <a:pt x="84" y="21"/>
                    <a:pt x="84" y="43"/>
                  </a:cubicBezTo>
                  <a:cubicBezTo>
                    <a:pt x="84" y="65"/>
                    <a:pt x="66" y="83"/>
                    <a:pt x="44" y="8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dirty="0">
                <a:latin typeface="+mn-lt"/>
                <a:ea typeface="宋体" panose="02010600030101010101" pitchFamily="2" charset="-122"/>
              </a:endParaRPr>
            </a:p>
          </p:txBody>
        </p:sp>
        <p:sp>
          <p:nvSpPr>
            <p:cNvPr id="16" name="Freeform 49"/>
            <p:cNvSpPr>
              <a:spLocks noEditPoints="1"/>
            </p:cNvSpPr>
            <p:nvPr/>
          </p:nvSpPr>
          <p:spPr bwMode="auto">
            <a:xfrm>
              <a:off x="1112838" y="5478463"/>
              <a:ext cx="403225" cy="350838"/>
            </a:xfrm>
            <a:custGeom>
              <a:avLst/>
              <a:gdLst>
                <a:gd name="T0" fmla="*/ 47 w 95"/>
                <a:gd name="T1" fmla="*/ 0 h 83"/>
                <a:gd name="T2" fmla="*/ 0 w 95"/>
                <a:gd name="T3" fmla="*/ 32 h 83"/>
                <a:gd name="T4" fmla="*/ 47 w 95"/>
                <a:gd name="T5" fmla="*/ 65 h 83"/>
                <a:gd name="T6" fmla="*/ 54 w 95"/>
                <a:gd name="T7" fmla="*/ 65 h 83"/>
                <a:gd name="T8" fmla="*/ 53 w 95"/>
                <a:gd name="T9" fmla="*/ 79 h 83"/>
                <a:gd name="T10" fmla="*/ 52 w 95"/>
                <a:gd name="T11" fmla="*/ 83 h 83"/>
                <a:gd name="T12" fmla="*/ 55 w 95"/>
                <a:gd name="T13" fmla="*/ 82 h 83"/>
                <a:gd name="T14" fmla="*/ 74 w 95"/>
                <a:gd name="T15" fmla="*/ 59 h 83"/>
                <a:gd name="T16" fmla="*/ 95 w 95"/>
                <a:gd name="T17" fmla="*/ 32 h 83"/>
                <a:gd name="T18" fmla="*/ 47 w 95"/>
                <a:gd name="T19" fmla="*/ 0 h 83"/>
                <a:gd name="T20" fmla="*/ 72 w 95"/>
                <a:gd name="T21" fmla="*/ 56 h 83"/>
                <a:gd name="T22" fmla="*/ 71 w 95"/>
                <a:gd name="T23" fmla="*/ 57 h 83"/>
                <a:gd name="T24" fmla="*/ 71 w 95"/>
                <a:gd name="T25" fmla="*/ 57 h 83"/>
                <a:gd name="T26" fmla="*/ 57 w 95"/>
                <a:gd name="T27" fmla="*/ 76 h 83"/>
                <a:gd name="T28" fmla="*/ 57 w 95"/>
                <a:gd name="T29" fmla="*/ 62 h 83"/>
                <a:gd name="T30" fmla="*/ 57 w 95"/>
                <a:gd name="T31" fmla="*/ 60 h 83"/>
                <a:gd name="T32" fmla="*/ 55 w 95"/>
                <a:gd name="T33" fmla="*/ 60 h 83"/>
                <a:gd name="T34" fmla="*/ 47 w 95"/>
                <a:gd name="T35" fmla="*/ 61 h 83"/>
                <a:gd name="T36" fmla="*/ 4 w 95"/>
                <a:gd name="T37" fmla="*/ 32 h 83"/>
                <a:gd name="T38" fmla="*/ 47 w 95"/>
                <a:gd name="T39" fmla="*/ 4 h 83"/>
                <a:gd name="T40" fmla="*/ 91 w 95"/>
                <a:gd name="T41" fmla="*/ 32 h 83"/>
                <a:gd name="T42" fmla="*/ 72 w 95"/>
                <a:gd name="T43" fmla="*/ 56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5" h="83">
                  <a:moveTo>
                    <a:pt x="47" y="0"/>
                  </a:moveTo>
                  <a:cubicBezTo>
                    <a:pt x="21" y="0"/>
                    <a:pt x="0" y="14"/>
                    <a:pt x="0" y="32"/>
                  </a:cubicBezTo>
                  <a:cubicBezTo>
                    <a:pt x="0" y="50"/>
                    <a:pt x="21" y="65"/>
                    <a:pt x="47" y="65"/>
                  </a:cubicBezTo>
                  <a:cubicBezTo>
                    <a:pt x="50" y="65"/>
                    <a:pt x="52" y="65"/>
                    <a:pt x="54" y="65"/>
                  </a:cubicBezTo>
                  <a:cubicBezTo>
                    <a:pt x="55" y="69"/>
                    <a:pt x="54" y="74"/>
                    <a:pt x="53" y="79"/>
                  </a:cubicBezTo>
                  <a:cubicBezTo>
                    <a:pt x="52" y="83"/>
                    <a:pt x="52" y="83"/>
                    <a:pt x="52" y="83"/>
                  </a:cubicBezTo>
                  <a:cubicBezTo>
                    <a:pt x="55" y="82"/>
                    <a:pt x="55" y="82"/>
                    <a:pt x="55" y="82"/>
                  </a:cubicBezTo>
                  <a:cubicBezTo>
                    <a:pt x="56" y="82"/>
                    <a:pt x="70" y="76"/>
                    <a:pt x="74" y="59"/>
                  </a:cubicBezTo>
                  <a:cubicBezTo>
                    <a:pt x="87" y="53"/>
                    <a:pt x="95" y="43"/>
                    <a:pt x="95" y="32"/>
                  </a:cubicBezTo>
                  <a:cubicBezTo>
                    <a:pt x="95" y="14"/>
                    <a:pt x="74" y="0"/>
                    <a:pt x="47" y="0"/>
                  </a:cubicBezTo>
                  <a:close/>
                  <a:moveTo>
                    <a:pt x="72" y="56"/>
                  </a:moveTo>
                  <a:cubicBezTo>
                    <a:pt x="71" y="57"/>
                    <a:pt x="71" y="57"/>
                    <a:pt x="71" y="57"/>
                  </a:cubicBezTo>
                  <a:cubicBezTo>
                    <a:pt x="71" y="57"/>
                    <a:pt x="71" y="57"/>
                    <a:pt x="71" y="57"/>
                  </a:cubicBezTo>
                  <a:cubicBezTo>
                    <a:pt x="68" y="68"/>
                    <a:pt x="62" y="74"/>
                    <a:pt x="57" y="76"/>
                  </a:cubicBezTo>
                  <a:cubicBezTo>
                    <a:pt x="58" y="72"/>
                    <a:pt x="58" y="67"/>
                    <a:pt x="57" y="62"/>
                  </a:cubicBezTo>
                  <a:cubicBezTo>
                    <a:pt x="57" y="60"/>
                    <a:pt x="57" y="60"/>
                    <a:pt x="57" y="60"/>
                  </a:cubicBezTo>
                  <a:cubicBezTo>
                    <a:pt x="55" y="60"/>
                    <a:pt x="55" y="60"/>
                    <a:pt x="55" y="60"/>
                  </a:cubicBezTo>
                  <a:cubicBezTo>
                    <a:pt x="53" y="61"/>
                    <a:pt x="50" y="61"/>
                    <a:pt x="47" y="61"/>
                  </a:cubicBezTo>
                  <a:cubicBezTo>
                    <a:pt x="23" y="61"/>
                    <a:pt x="4" y="48"/>
                    <a:pt x="4" y="32"/>
                  </a:cubicBezTo>
                  <a:cubicBezTo>
                    <a:pt x="4" y="16"/>
                    <a:pt x="23" y="4"/>
                    <a:pt x="47" y="4"/>
                  </a:cubicBezTo>
                  <a:cubicBezTo>
                    <a:pt x="71" y="4"/>
                    <a:pt x="91" y="16"/>
                    <a:pt x="91" y="32"/>
                  </a:cubicBezTo>
                  <a:cubicBezTo>
                    <a:pt x="91" y="42"/>
                    <a:pt x="84" y="51"/>
                    <a:pt x="72" y="5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dirty="0">
                <a:latin typeface="+mn-lt"/>
                <a:ea typeface="宋体" panose="02010600030101010101" pitchFamily="2" charset="-122"/>
              </a:endParaRPr>
            </a:p>
          </p:txBody>
        </p:sp>
        <p:sp>
          <p:nvSpPr>
            <p:cNvPr id="17" name="Rectangle 50"/>
            <p:cNvSpPr>
              <a:spLocks noChangeArrowheads="1"/>
            </p:cNvSpPr>
            <p:nvPr/>
          </p:nvSpPr>
          <p:spPr bwMode="auto">
            <a:xfrm>
              <a:off x="1206500" y="5575301"/>
              <a:ext cx="207962" cy="127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fontAlgn="auto" hangingPunct="1">
                <a:spcBef>
                  <a:spcPts val="0"/>
                </a:spcBef>
                <a:spcAft>
                  <a:spcPts val="0"/>
                </a:spcAft>
                <a:defRPr/>
              </a:pPr>
              <a:endParaRPr lang="zh-CN" altLang="en-US" dirty="0">
                <a:latin typeface="+mn-lt"/>
                <a:ea typeface="宋体" panose="02010600030101010101" pitchFamily="2" charset="-122"/>
              </a:endParaRPr>
            </a:p>
          </p:txBody>
        </p:sp>
        <p:sp>
          <p:nvSpPr>
            <p:cNvPr id="18" name="Rectangle 51"/>
            <p:cNvSpPr>
              <a:spLocks noChangeArrowheads="1"/>
            </p:cNvSpPr>
            <p:nvPr/>
          </p:nvSpPr>
          <p:spPr bwMode="auto">
            <a:xfrm>
              <a:off x="1206500" y="5643563"/>
              <a:ext cx="207962" cy="174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fontAlgn="auto" hangingPunct="1">
                <a:spcBef>
                  <a:spcPts val="0"/>
                </a:spcBef>
                <a:spcAft>
                  <a:spcPts val="0"/>
                </a:spcAft>
                <a:defRPr/>
              </a:pPr>
              <a:endParaRPr lang="zh-CN" altLang="en-US" dirty="0">
                <a:latin typeface="+mn-lt"/>
                <a:ea typeface="宋体" panose="02010600030101010101" pitchFamily="2" charset="-122"/>
              </a:endParaRPr>
            </a:p>
          </p:txBody>
        </p:sp>
      </p:grpSp>
      <p:grpSp>
        <p:nvGrpSpPr>
          <p:cNvPr id="19" name="组合 18"/>
          <p:cNvGrpSpPr/>
          <p:nvPr/>
        </p:nvGrpSpPr>
        <p:grpSpPr>
          <a:xfrm>
            <a:off x="4297163" y="3544572"/>
            <a:ext cx="835025" cy="628650"/>
            <a:chOff x="2922588" y="5689601"/>
            <a:chExt cx="835025" cy="628650"/>
          </a:xfrm>
          <a:solidFill>
            <a:schemeClr val="tx1">
              <a:lumMod val="65000"/>
              <a:lumOff val="35000"/>
            </a:schemeClr>
          </a:solidFill>
        </p:grpSpPr>
        <p:sp>
          <p:nvSpPr>
            <p:cNvPr id="20" name="Freeform 52"/>
            <p:cNvSpPr/>
            <p:nvPr/>
          </p:nvSpPr>
          <p:spPr bwMode="auto">
            <a:xfrm>
              <a:off x="2922588" y="5740401"/>
              <a:ext cx="835025" cy="577850"/>
            </a:xfrm>
            <a:custGeom>
              <a:avLst/>
              <a:gdLst>
                <a:gd name="T0" fmla="*/ 11 w 526"/>
                <a:gd name="T1" fmla="*/ 353 h 364"/>
                <a:gd name="T2" fmla="*/ 11 w 526"/>
                <a:gd name="T3" fmla="*/ 0 h 364"/>
                <a:gd name="T4" fmla="*/ 0 w 526"/>
                <a:gd name="T5" fmla="*/ 0 h 364"/>
                <a:gd name="T6" fmla="*/ 0 w 526"/>
                <a:gd name="T7" fmla="*/ 364 h 364"/>
                <a:gd name="T8" fmla="*/ 526 w 526"/>
                <a:gd name="T9" fmla="*/ 364 h 364"/>
                <a:gd name="T10" fmla="*/ 526 w 526"/>
                <a:gd name="T11" fmla="*/ 353 h 364"/>
                <a:gd name="T12" fmla="*/ 11 w 526"/>
                <a:gd name="T13" fmla="*/ 353 h 364"/>
              </a:gdLst>
              <a:ahLst/>
              <a:cxnLst>
                <a:cxn ang="0">
                  <a:pos x="T0" y="T1"/>
                </a:cxn>
                <a:cxn ang="0">
                  <a:pos x="T2" y="T3"/>
                </a:cxn>
                <a:cxn ang="0">
                  <a:pos x="T4" y="T5"/>
                </a:cxn>
                <a:cxn ang="0">
                  <a:pos x="T6" y="T7"/>
                </a:cxn>
                <a:cxn ang="0">
                  <a:pos x="T8" y="T9"/>
                </a:cxn>
                <a:cxn ang="0">
                  <a:pos x="T10" y="T11"/>
                </a:cxn>
                <a:cxn ang="0">
                  <a:pos x="T12" y="T13"/>
                </a:cxn>
              </a:cxnLst>
              <a:rect l="0" t="0" r="r" b="b"/>
              <a:pathLst>
                <a:path w="526" h="364">
                  <a:moveTo>
                    <a:pt x="11" y="353"/>
                  </a:moveTo>
                  <a:lnTo>
                    <a:pt x="11" y="0"/>
                  </a:lnTo>
                  <a:lnTo>
                    <a:pt x="0" y="0"/>
                  </a:lnTo>
                  <a:lnTo>
                    <a:pt x="0" y="364"/>
                  </a:lnTo>
                  <a:lnTo>
                    <a:pt x="526" y="364"/>
                  </a:lnTo>
                  <a:lnTo>
                    <a:pt x="526" y="353"/>
                  </a:lnTo>
                  <a:lnTo>
                    <a:pt x="11" y="35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dirty="0">
                <a:latin typeface="+mn-lt"/>
                <a:ea typeface="宋体" panose="02010600030101010101" pitchFamily="2" charset="-122"/>
              </a:endParaRPr>
            </a:p>
          </p:txBody>
        </p:sp>
        <p:sp>
          <p:nvSpPr>
            <p:cNvPr id="21" name="Freeform 53"/>
            <p:cNvSpPr>
              <a:spLocks noEditPoints="1"/>
            </p:cNvSpPr>
            <p:nvPr/>
          </p:nvSpPr>
          <p:spPr bwMode="auto">
            <a:xfrm>
              <a:off x="3021013" y="6059488"/>
              <a:ext cx="130175" cy="212725"/>
            </a:xfrm>
            <a:custGeom>
              <a:avLst/>
              <a:gdLst>
                <a:gd name="T0" fmla="*/ 31 w 31"/>
                <a:gd name="T1" fmla="*/ 15 h 50"/>
                <a:gd name="T2" fmla="*/ 17 w 31"/>
                <a:gd name="T3" fmla="*/ 0 h 50"/>
                <a:gd name="T4" fmla="*/ 15 w 31"/>
                <a:gd name="T5" fmla="*/ 0 h 50"/>
                <a:gd name="T6" fmla="*/ 0 w 31"/>
                <a:gd name="T7" fmla="*/ 15 h 50"/>
                <a:gd name="T8" fmla="*/ 0 w 31"/>
                <a:gd name="T9" fmla="*/ 50 h 50"/>
                <a:gd name="T10" fmla="*/ 31 w 31"/>
                <a:gd name="T11" fmla="*/ 50 h 50"/>
                <a:gd name="T12" fmla="*/ 31 w 31"/>
                <a:gd name="T13" fmla="*/ 15 h 50"/>
                <a:gd name="T14" fmla="*/ 27 w 31"/>
                <a:gd name="T15" fmla="*/ 46 h 50"/>
                <a:gd name="T16" fmla="*/ 4 w 31"/>
                <a:gd name="T17" fmla="*/ 46 h 50"/>
                <a:gd name="T18" fmla="*/ 4 w 31"/>
                <a:gd name="T19" fmla="*/ 15 h 50"/>
                <a:gd name="T20" fmla="*/ 15 w 31"/>
                <a:gd name="T21" fmla="*/ 4 h 50"/>
                <a:gd name="T22" fmla="*/ 17 w 31"/>
                <a:gd name="T23" fmla="*/ 4 h 50"/>
                <a:gd name="T24" fmla="*/ 27 w 31"/>
                <a:gd name="T25" fmla="*/ 15 h 50"/>
                <a:gd name="T26" fmla="*/ 27 w 31"/>
                <a:gd name="T27" fmla="*/ 46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1" h="50">
                  <a:moveTo>
                    <a:pt x="31" y="15"/>
                  </a:moveTo>
                  <a:cubicBezTo>
                    <a:pt x="31" y="7"/>
                    <a:pt x="25" y="0"/>
                    <a:pt x="17" y="0"/>
                  </a:cubicBezTo>
                  <a:cubicBezTo>
                    <a:pt x="15" y="0"/>
                    <a:pt x="15" y="0"/>
                    <a:pt x="15" y="0"/>
                  </a:cubicBezTo>
                  <a:cubicBezTo>
                    <a:pt x="7" y="0"/>
                    <a:pt x="0" y="7"/>
                    <a:pt x="0" y="15"/>
                  </a:cubicBezTo>
                  <a:cubicBezTo>
                    <a:pt x="0" y="50"/>
                    <a:pt x="0" y="50"/>
                    <a:pt x="0" y="50"/>
                  </a:cubicBezTo>
                  <a:cubicBezTo>
                    <a:pt x="31" y="50"/>
                    <a:pt x="31" y="50"/>
                    <a:pt x="31" y="50"/>
                  </a:cubicBezTo>
                  <a:lnTo>
                    <a:pt x="31" y="15"/>
                  </a:lnTo>
                  <a:close/>
                  <a:moveTo>
                    <a:pt x="27" y="46"/>
                  </a:moveTo>
                  <a:cubicBezTo>
                    <a:pt x="4" y="46"/>
                    <a:pt x="4" y="46"/>
                    <a:pt x="4" y="46"/>
                  </a:cubicBezTo>
                  <a:cubicBezTo>
                    <a:pt x="4" y="15"/>
                    <a:pt x="4" y="15"/>
                    <a:pt x="4" y="15"/>
                  </a:cubicBezTo>
                  <a:cubicBezTo>
                    <a:pt x="4" y="9"/>
                    <a:pt x="9" y="4"/>
                    <a:pt x="15" y="4"/>
                  </a:cubicBezTo>
                  <a:cubicBezTo>
                    <a:pt x="17" y="4"/>
                    <a:pt x="17" y="4"/>
                    <a:pt x="17" y="4"/>
                  </a:cubicBezTo>
                  <a:cubicBezTo>
                    <a:pt x="22" y="4"/>
                    <a:pt x="27" y="9"/>
                    <a:pt x="27" y="15"/>
                  </a:cubicBezTo>
                  <a:lnTo>
                    <a:pt x="27" y="4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dirty="0">
                <a:latin typeface="+mn-lt"/>
                <a:ea typeface="宋体" panose="02010600030101010101" pitchFamily="2" charset="-122"/>
              </a:endParaRPr>
            </a:p>
          </p:txBody>
        </p:sp>
        <p:sp>
          <p:nvSpPr>
            <p:cNvPr id="22" name="Freeform 54"/>
            <p:cNvSpPr>
              <a:spLocks noEditPoints="1"/>
            </p:cNvSpPr>
            <p:nvPr/>
          </p:nvSpPr>
          <p:spPr bwMode="auto">
            <a:xfrm>
              <a:off x="3201988" y="5965826"/>
              <a:ext cx="131762" cy="306388"/>
            </a:xfrm>
            <a:custGeom>
              <a:avLst/>
              <a:gdLst>
                <a:gd name="T0" fmla="*/ 15 w 31"/>
                <a:gd name="T1" fmla="*/ 0 h 72"/>
                <a:gd name="T2" fmla="*/ 0 w 31"/>
                <a:gd name="T3" fmla="*/ 15 h 72"/>
                <a:gd name="T4" fmla="*/ 0 w 31"/>
                <a:gd name="T5" fmla="*/ 72 h 72"/>
                <a:gd name="T6" fmla="*/ 31 w 31"/>
                <a:gd name="T7" fmla="*/ 72 h 72"/>
                <a:gd name="T8" fmla="*/ 31 w 31"/>
                <a:gd name="T9" fmla="*/ 15 h 72"/>
                <a:gd name="T10" fmla="*/ 16 w 31"/>
                <a:gd name="T11" fmla="*/ 0 h 72"/>
                <a:gd name="T12" fmla="*/ 15 w 31"/>
                <a:gd name="T13" fmla="*/ 0 h 72"/>
                <a:gd name="T14" fmla="*/ 27 w 31"/>
                <a:gd name="T15" fmla="*/ 15 h 72"/>
                <a:gd name="T16" fmla="*/ 27 w 31"/>
                <a:gd name="T17" fmla="*/ 68 h 72"/>
                <a:gd name="T18" fmla="*/ 4 w 31"/>
                <a:gd name="T19" fmla="*/ 68 h 72"/>
                <a:gd name="T20" fmla="*/ 4 w 31"/>
                <a:gd name="T21" fmla="*/ 15 h 72"/>
                <a:gd name="T22" fmla="*/ 15 w 31"/>
                <a:gd name="T23" fmla="*/ 4 h 72"/>
                <a:gd name="T24" fmla="*/ 16 w 31"/>
                <a:gd name="T25" fmla="*/ 4 h 72"/>
                <a:gd name="T26" fmla="*/ 27 w 31"/>
                <a:gd name="T27" fmla="*/ 15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1" h="72">
                  <a:moveTo>
                    <a:pt x="15" y="0"/>
                  </a:moveTo>
                  <a:cubicBezTo>
                    <a:pt x="7" y="0"/>
                    <a:pt x="0" y="7"/>
                    <a:pt x="0" y="15"/>
                  </a:cubicBezTo>
                  <a:cubicBezTo>
                    <a:pt x="0" y="72"/>
                    <a:pt x="0" y="72"/>
                    <a:pt x="0" y="72"/>
                  </a:cubicBezTo>
                  <a:cubicBezTo>
                    <a:pt x="31" y="72"/>
                    <a:pt x="31" y="72"/>
                    <a:pt x="31" y="72"/>
                  </a:cubicBezTo>
                  <a:cubicBezTo>
                    <a:pt x="31" y="15"/>
                    <a:pt x="31" y="15"/>
                    <a:pt x="31" y="15"/>
                  </a:cubicBezTo>
                  <a:cubicBezTo>
                    <a:pt x="31" y="7"/>
                    <a:pt x="24" y="0"/>
                    <a:pt x="16" y="0"/>
                  </a:cubicBezTo>
                  <a:lnTo>
                    <a:pt x="15" y="0"/>
                  </a:lnTo>
                  <a:close/>
                  <a:moveTo>
                    <a:pt x="27" y="15"/>
                  </a:moveTo>
                  <a:cubicBezTo>
                    <a:pt x="27" y="68"/>
                    <a:pt x="27" y="68"/>
                    <a:pt x="27" y="68"/>
                  </a:cubicBezTo>
                  <a:cubicBezTo>
                    <a:pt x="4" y="68"/>
                    <a:pt x="4" y="68"/>
                    <a:pt x="4" y="68"/>
                  </a:cubicBezTo>
                  <a:cubicBezTo>
                    <a:pt x="4" y="15"/>
                    <a:pt x="4" y="15"/>
                    <a:pt x="4" y="15"/>
                  </a:cubicBezTo>
                  <a:cubicBezTo>
                    <a:pt x="4" y="9"/>
                    <a:pt x="9" y="4"/>
                    <a:pt x="15" y="4"/>
                  </a:cubicBezTo>
                  <a:cubicBezTo>
                    <a:pt x="16" y="4"/>
                    <a:pt x="16" y="4"/>
                    <a:pt x="16" y="4"/>
                  </a:cubicBezTo>
                  <a:cubicBezTo>
                    <a:pt x="22" y="4"/>
                    <a:pt x="27" y="9"/>
                    <a:pt x="27" y="1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dirty="0">
                <a:latin typeface="+mn-lt"/>
                <a:ea typeface="宋体" panose="02010600030101010101" pitchFamily="2" charset="-122"/>
              </a:endParaRPr>
            </a:p>
          </p:txBody>
        </p:sp>
        <p:sp>
          <p:nvSpPr>
            <p:cNvPr id="23" name="Freeform 55"/>
            <p:cNvSpPr>
              <a:spLocks noEditPoints="1"/>
            </p:cNvSpPr>
            <p:nvPr/>
          </p:nvSpPr>
          <p:spPr bwMode="auto">
            <a:xfrm>
              <a:off x="3384550" y="5876926"/>
              <a:ext cx="131762" cy="395288"/>
            </a:xfrm>
            <a:custGeom>
              <a:avLst/>
              <a:gdLst>
                <a:gd name="T0" fmla="*/ 15 w 31"/>
                <a:gd name="T1" fmla="*/ 0 h 93"/>
                <a:gd name="T2" fmla="*/ 0 w 31"/>
                <a:gd name="T3" fmla="*/ 14 h 93"/>
                <a:gd name="T4" fmla="*/ 0 w 31"/>
                <a:gd name="T5" fmla="*/ 93 h 93"/>
                <a:gd name="T6" fmla="*/ 31 w 31"/>
                <a:gd name="T7" fmla="*/ 93 h 93"/>
                <a:gd name="T8" fmla="*/ 31 w 31"/>
                <a:gd name="T9" fmla="*/ 14 h 93"/>
                <a:gd name="T10" fmla="*/ 16 w 31"/>
                <a:gd name="T11" fmla="*/ 0 h 93"/>
                <a:gd name="T12" fmla="*/ 15 w 31"/>
                <a:gd name="T13" fmla="*/ 0 h 93"/>
                <a:gd name="T14" fmla="*/ 27 w 31"/>
                <a:gd name="T15" fmla="*/ 14 h 93"/>
                <a:gd name="T16" fmla="*/ 27 w 31"/>
                <a:gd name="T17" fmla="*/ 89 h 93"/>
                <a:gd name="T18" fmla="*/ 4 w 31"/>
                <a:gd name="T19" fmla="*/ 89 h 93"/>
                <a:gd name="T20" fmla="*/ 4 w 31"/>
                <a:gd name="T21" fmla="*/ 14 h 93"/>
                <a:gd name="T22" fmla="*/ 15 w 31"/>
                <a:gd name="T23" fmla="*/ 4 h 93"/>
                <a:gd name="T24" fmla="*/ 16 w 31"/>
                <a:gd name="T25" fmla="*/ 4 h 93"/>
                <a:gd name="T26" fmla="*/ 27 w 31"/>
                <a:gd name="T27" fmla="*/ 14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1" h="93">
                  <a:moveTo>
                    <a:pt x="15" y="0"/>
                  </a:moveTo>
                  <a:cubicBezTo>
                    <a:pt x="7" y="0"/>
                    <a:pt x="0" y="6"/>
                    <a:pt x="0" y="14"/>
                  </a:cubicBezTo>
                  <a:cubicBezTo>
                    <a:pt x="0" y="93"/>
                    <a:pt x="0" y="93"/>
                    <a:pt x="0" y="93"/>
                  </a:cubicBezTo>
                  <a:cubicBezTo>
                    <a:pt x="31" y="93"/>
                    <a:pt x="31" y="93"/>
                    <a:pt x="31" y="93"/>
                  </a:cubicBezTo>
                  <a:cubicBezTo>
                    <a:pt x="31" y="14"/>
                    <a:pt x="31" y="14"/>
                    <a:pt x="31" y="14"/>
                  </a:cubicBezTo>
                  <a:cubicBezTo>
                    <a:pt x="31" y="6"/>
                    <a:pt x="24" y="0"/>
                    <a:pt x="16" y="0"/>
                  </a:cubicBezTo>
                  <a:lnTo>
                    <a:pt x="15" y="0"/>
                  </a:lnTo>
                  <a:close/>
                  <a:moveTo>
                    <a:pt x="27" y="14"/>
                  </a:moveTo>
                  <a:cubicBezTo>
                    <a:pt x="27" y="89"/>
                    <a:pt x="27" y="89"/>
                    <a:pt x="27" y="89"/>
                  </a:cubicBezTo>
                  <a:cubicBezTo>
                    <a:pt x="4" y="89"/>
                    <a:pt x="4" y="89"/>
                    <a:pt x="4" y="89"/>
                  </a:cubicBezTo>
                  <a:cubicBezTo>
                    <a:pt x="4" y="14"/>
                    <a:pt x="4" y="14"/>
                    <a:pt x="4" y="14"/>
                  </a:cubicBezTo>
                  <a:cubicBezTo>
                    <a:pt x="4" y="8"/>
                    <a:pt x="9" y="4"/>
                    <a:pt x="15" y="4"/>
                  </a:cubicBezTo>
                  <a:cubicBezTo>
                    <a:pt x="16" y="4"/>
                    <a:pt x="16" y="4"/>
                    <a:pt x="16" y="4"/>
                  </a:cubicBezTo>
                  <a:cubicBezTo>
                    <a:pt x="22" y="4"/>
                    <a:pt x="27" y="8"/>
                    <a:pt x="27"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dirty="0">
                <a:latin typeface="+mn-lt"/>
                <a:ea typeface="宋体" panose="02010600030101010101" pitchFamily="2" charset="-122"/>
              </a:endParaRPr>
            </a:p>
          </p:txBody>
        </p:sp>
        <p:sp>
          <p:nvSpPr>
            <p:cNvPr id="24" name="Freeform 56"/>
            <p:cNvSpPr>
              <a:spLocks noEditPoints="1"/>
            </p:cNvSpPr>
            <p:nvPr/>
          </p:nvSpPr>
          <p:spPr bwMode="auto">
            <a:xfrm>
              <a:off x="3567113" y="5778501"/>
              <a:ext cx="131762" cy="493713"/>
            </a:xfrm>
            <a:custGeom>
              <a:avLst/>
              <a:gdLst>
                <a:gd name="T0" fmla="*/ 31 w 31"/>
                <a:gd name="T1" fmla="*/ 15 h 116"/>
                <a:gd name="T2" fmla="*/ 16 w 31"/>
                <a:gd name="T3" fmla="*/ 0 h 116"/>
                <a:gd name="T4" fmla="*/ 14 w 31"/>
                <a:gd name="T5" fmla="*/ 0 h 116"/>
                <a:gd name="T6" fmla="*/ 0 w 31"/>
                <a:gd name="T7" fmla="*/ 15 h 116"/>
                <a:gd name="T8" fmla="*/ 0 w 31"/>
                <a:gd name="T9" fmla="*/ 116 h 116"/>
                <a:gd name="T10" fmla="*/ 31 w 31"/>
                <a:gd name="T11" fmla="*/ 116 h 116"/>
                <a:gd name="T12" fmla="*/ 31 w 31"/>
                <a:gd name="T13" fmla="*/ 15 h 116"/>
                <a:gd name="T14" fmla="*/ 27 w 31"/>
                <a:gd name="T15" fmla="*/ 112 h 116"/>
                <a:gd name="T16" fmla="*/ 4 w 31"/>
                <a:gd name="T17" fmla="*/ 112 h 116"/>
                <a:gd name="T18" fmla="*/ 4 w 31"/>
                <a:gd name="T19" fmla="*/ 15 h 116"/>
                <a:gd name="T20" fmla="*/ 14 w 31"/>
                <a:gd name="T21" fmla="*/ 4 h 116"/>
                <a:gd name="T22" fmla="*/ 16 w 31"/>
                <a:gd name="T23" fmla="*/ 4 h 116"/>
                <a:gd name="T24" fmla="*/ 27 w 31"/>
                <a:gd name="T25" fmla="*/ 15 h 116"/>
                <a:gd name="T26" fmla="*/ 27 w 31"/>
                <a:gd name="T27" fmla="*/ 112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1" h="116">
                  <a:moveTo>
                    <a:pt x="31" y="15"/>
                  </a:moveTo>
                  <a:cubicBezTo>
                    <a:pt x="31" y="7"/>
                    <a:pt x="24" y="0"/>
                    <a:pt x="16" y="0"/>
                  </a:cubicBezTo>
                  <a:cubicBezTo>
                    <a:pt x="14" y="0"/>
                    <a:pt x="14" y="0"/>
                    <a:pt x="14" y="0"/>
                  </a:cubicBezTo>
                  <a:cubicBezTo>
                    <a:pt x="6" y="0"/>
                    <a:pt x="0" y="7"/>
                    <a:pt x="0" y="15"/>
                  </a:cubicBezTo>
                  <a:cubicBezTo>
                    <a:pt x="0" y="116"/>
                    <a:pt x="0" y="116"/>
                    <a:pt x="0" y="116"/>
                  </a:cubicBezTo>
                  <a:cubicBezTo>
                    <a:pt x="31" y="116"/>
                    <a:pt x="31" y="116"/>
                    <a:pt x="31" y="116"/>
                  </a:cubicBezTo>
                  <a:lnTo>
                    <a:pt x="31" y="15"/>
                  </a:lnTo>
                  <a:close/>
                  <a:moveTo>
                    <a:pt x="27" y="112"/>
                  </a:moveTo>
                  <a:cubicBezTo>
                    <a:pt x="4" y="112"/>
                    <a:pt x="4" y="112"/>
                    <a:pt x="4" y="112"/>
                  </a:cubicBezTo>
                  <a:cubicBezTo>
                    <a:pt x="4" y="15"/>
                    <a:pt x="4" y="15"/>
                    <a:pt x="4" y="15"/>
                  </a:cubicBezTo>
                  <a:cubicBezTo>
                    <a:pt x="4" y="9"/>
                    <a:pt x="8" y="4"/>
                    <a:pt x="14" y="4"/>
                  </a:cubicBezTo>
                  <a:cubicBezTo>
                    <a:pt x="16" y="4"/>
                    <a:pt x="16" y="4"/>
                    <a:pt x="16" y="4"/>
                  </a:cubicBezTo>
                  <a:cubicBezTo>
                    <a:pt x="22" y="4"/>
                    <a:pt x="27" y="9"/>
                    <a:pt x="27" y="15"/>
                  </a:cubicBezTo>
                  <a:lnTo>
                    <a:pt x="27" y="11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dirty="0">
                <a:latin typeface="+mn-lt"/>
                <a:ea typeface="宋体" panose="02010600030101010101" pitchFamily="2" charset="-122"/>
              </a:endParaRPr>
            </a:p>
          </p:txBody>
        </p:sp>
        <p:sp>
          <p:nvSpPr>
            <p:cNvPr id="25" name="Freeform 57"/>
            <p:cNvSpPr/>
            <p:nvPr/>
          </p:nvSpPr>
          <p:spPr bwMode="auto">
            <a:xfrm>
              <a:off x="3024188" y="5689601"/>
              <a:ext cx="504825" cy="268288"/>
            </a:xfrm>
            <a:custGeom>
              <a:avLst/>
              <a:gdLst>
                <a:gd name="T0" fmla="*/ 3 w 318"/>
                <a:gd name="T1" fmla="*/ 169 h 169"/>
                <a:gd name="T2" fmla="*/ 299 w 318"/>
                <a:gd name="T3" fmla="*/ 38 h 169"/>
                <a:gd name="T4" fmla="*/ 267 w 318"/>
                <a:gd name="T5" fmla="*/ 97 h 169"/>
                <a:gd name="T6" fmla="*/ 278 w 318"/>
                <a:gd name="T7" fmla="*/ 102 h 169"/>
                <a:gd name="T8" fmla="*/ 318 w 318"/>
                <a:gd name="T9" fmla="*/ 24 h 169"/>
                <a:gd name="T10" fmla="*/ 233 w 318"/>
                <a:gd name="T11" fmla="*/ 0 h 169"/>
                <a:gd name="T12" fmla="*/ 230 w 318"/>
                <a:gd name="T13" fmla="*/ 11 h 169"/>
                <a:gd name="T14" fmla="*/ 297 w 318"/>
                <a:gd name="T15" fmla="*/ 27 h 169"/>
                <a:gd name="T16" fmla="*/ 0 w 318"/>
                <a:gd name="T17" fmla="*/ 158 h 169"/>
                <a:gd name="T18" fmla="*/ 3 w 318"/>
                <a:gd name="T19" fmla="*/ 169 h 1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18" h="169">
                  <a:moveTo>
                    <a:pt x="3" y="169"/>
                  </a:moveTo>
                  <a:lnTo>
                    <a:pt x="299" y="38"/>
                  </a:lnTo>
                  <a:lnTo>
                    <a:pt x="267" y="97"/>
                  </a:lnTo>
                  <a:lnTo>
                    <a:pt x="278" y="102"/>
                  </a:lnTo>
                  <a:lnTo>
                    <a:pt x="318" y="24"/>
                  </a:lnTo>
                  <a:lnTo>
                    <a:pt x="233" y="0"/>
                  </a:lnTo>
                  <a:lnTo>
                    <a:pt x="230" y="11"/>
                  </a:lnTo>
                  <a:lnTo>
                    <a:pt x="297" y="27"/>
                  </a:lnTo>
                  <a:lnTo>
                    <a:pt x="0" y="158"/>
                  </a:lnTo>
                  <a:lnTo>
                    <a:pt x="3" y="16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dirty="0">
                <a:latin typeface="+mn-lt"/>
                <a:ea typeface="宋体" panose="02010600030101010101" pitchFamily="2" charset="-122"/>
              </a:endParaRPr>
            </a:p>
          </p:txBody>
        </p:sp>
      </p:grpSp>
      <p:grpSp>
        <p:nvGrpSpPr>
          <p:cNvPr id="26" name="组合 25"/>
          <p:cNvGrpSpPr/>
          <p:nvPr/>
        </p:nvGrpSpPr>
        <p:grpSpPr>
          <a:xfrm>
            <a:off x="6985727" y="3450909"/>
            <a:ext cx="954087" cy="844550"/>
            <a:chOff x="5041900" y="5595938"/>
            <a:chExt cx="954087" cy="844550"/>
          </a:xfrm>
          <a:solidFill>
            <a:schemeClr val="tx1">
              <a:lumMod val="65000"/>
              <a:lumOff val="35000"/>
            </a:schemeClr>
          </a:solidFill>
        </p:grpSpPr>
        <p:sp>
          <p:nvSpPr>
            <p:cNvPr id="27" name="Freeform 58"/>
            <p:cNvSpPr>
              <a:spLocks noEditPoints="1"/>
            </p:cNvSpPr>
            <p:nvPr/>
          </p:nvSpPr>
          <p:spPr bwMode="auto">
            <a:xfrm>
              <a:off x="5041900" y="5595938"/>
              <a:ext cx="954087" cy="844550"/>
            </a:xfrm>
            <a:custGeom>
              <a:avLst/>
              <a:gdLst>
                <a:gd name="T0" fmla="*/ 187 w 225"/>
                <a:gd name="T1" fmla="*/ 70 h 199"/>
                <a:gd name="T2" fmla="*/ 147 w 225"/>
                <a:gd name="T3" fmla="*/ 70 h 199"/>
                <a:gd name="T4" fmla="*/ 147 w 225"/>
                <a:gd name="T5" fmla="*/ 12 h 199"/>
                <a:gd name="T6" fmla="*/ 135 w 225"/>
                <a:gd name="T7" fmla="*/ 0 h 199"/>
                <a:gd name="T8" fmla="*/ 35 w 225"/>
                <a:gd name="T9" fmla="*/ 0 h 199"/>
                <a:gd name="T10" fmla="*/ 23 w 225"/>
                <a:gd name="T11" fmla="*/ 12 h 199"/>
                <a:gd name="T12" fmla="*/ 23 w 225"/>
                <a:gd name="T13" fmla="*/ 79 h 199"/>
                <a:gd name="T14" fmla="*/ 35 w 225"/>
                <a:gd name="T15" fmla="*/ 92 h 199"/>
                <a:gd name="T16" fmla="*/ 124 w 225"/>
                <a:gd name="T17" fmla="*/ 92 h 199"/>
                <a:gd name="T18" fmla="*/ 124 w 225"/>
                <a:gd name="T19" fmla="*/ 96 h 199"/>
                <a:gd name="T20" fmla="*/ 24 w 225"/>
                <a:gd name="T21" fmla="*/ 96 h 199"/>
                <a:gd name="T22" fmla="*/ 0 w 225"/>
                <a:gd name="T23" fmla="*/ 121 h 199"/>
                <a:gd name="T24" fmla="*/ 124 w 225"/>
                <a:gd name="T25" fmla="*/ 121 h 199"/>
                <a:gd name="T26" fmla="*/ 124 w 225"/>
                <a:gd name="T27" fmla="*/ 199 h 199"/>
                <a:gd name="T28" fmla="*/ 225 w 225"/>
                <a:gd name="T29" fmla="*/ 199 h 199"/>
                <a:gd name="T30" fmla="*/ 225 w 225"/>
                <a:gd name="T31" fmla="*/ 108 h 199"/>
                <a:gd name="T32" fmla="*/ 187 w 225"/>
                <a:gd name="T33" fmla="*/ 70 h 199"/>
                <a:gd name="T34" fmla="*/ 188 w 225"/>
                <a:gd name="T35" fmla="*/ 76 h 199"/>
                <a:gd name="T36" fmla="*/ 218 w 225"/>
                <a:gd name="T37" fmla="*/ 106 h 199"/>
                <a:gd name="T38" fmla="*/ 188 w 225"/>
                <a:gd name="T39" fmla="*/ 106 h 199"/>
                <a:gd name="T40" fmla="*/ 188 w 225"/>
                <a:gd name="T41" fmla="*/ 76 h 199"/>
                <a:gd name="T42" fmla="*/ 35 w 225"/>
                <a:gd name="T43" fmla="*/ 88 h 199"/>
                <a:gd name="T44" fmla="*/ 27 w 225"/>
                <a:gd name="T45" fmla="*/ 79 h 199"/>
                <a:gd name="T46" fmla="*/ 27 w 225"/>
                <a:gd name="T47" fmla="*/ 12 h 199"/>
                <a:gd name="T48" fmla="*/ 35 w 225"/>
                <a:gd name="T49" fmla="*/ 3 h 199"/>
                <a:gd name="T50" fmla="*/ 135 w 225"/>
                <a:gd name="T51" fmla="*/ 3 h 199"/>
                <a:gd name="T52" fmla="*/ 144 w 225"/>
                <a:gd name="T53" fmla="*/ 12 h 199"/>
                <a:gd name="T54" fmla="*/ 144 w 225"/>
                <a:gd name="T55" fmla="*/ 70 h 199"/>
                <a:gd name="T56" fmla="*/ 137 w 225"/>
                <a:gd name="T57" fmla="*/ 70 h 199"/>
                <a:gd name="T58" fmla="*/ 137 w 225"/>
                <a:gd name="T59" fmla="*/ 10 h 199"/>
                <a:gd name="T60" fmla="*/ 33 w 225"/>
                <a:gd name="T61" fmla="*/ 10 h 199"/>
                <a:gd name="T62" fmla="*/ 33 w 225"/>
                <a:gd name="T63" fmla="*/ 81 h 199"/>
                <a:gd name="T64" fmla="*/ 124 w 225"/>
                <a:gd name="T65" fmla="*/ 81 h 199"/>
                <a:gd name="T66" fmla="*/ 124 w 225"/>
                <a:gd name="T67" fmla="*/ 88 h 199"/>
                <a:gd name="T68" fmla="*/ 35 w 225"/>
                <a:gd name="T69" fmla="*/ 88 h 199"/>
                <a:gd name="T70" fmla="*/ 124 w 225"/>
                <a:gd name="T71" fmla="*/ 70 h 199"/>
                <a:gd name="T72" fmla="*/ 124 w 225"/>
                <a:gd name="T73" fmla="*/ 78 h 199"/>
                <a:gd name="T74" fmla="*/ 37 w 225"/>
                <a:gd name="T75" fmla="*/ 78 h 199"/>
                <a:gd name="T76" fmla="*/ 37 w 225"/>
                <a:gd name="T77" fmla="*/ 14 h 199"/>
                <a:gd name="T78" fmla="*/ 133 w 225"/>
                <a:gd name="T79" fmla="*/ 14 h 199"/>
                <a:gd name="T80" fmla="*/ 133 w 225"/>
                <a:gd name="T81" fmla="*/ 70 h 199"/>
                <a:gd name="T82" fmla="*/ 124 w 225"/>
                <a:gd name="T83" fmla="*/ 70 h 199"/>
                <a:gd name="T84" fmla="*/ 9 w 225"/>
                <a:gd name="T85" fmla="*/ 117 h 199"/>
                <a:gd name="T86" fmla="*/ 26 w 225"/>
                <a:gd name="T87" fmla="*/ 99 h 199"/>
                <a:gd name="T88" fmla="*/ 124 w 225"/>
                <a:gd name="T89" fmla="*/ 99 h 199"/>
                <a:gd name="T90" fmla="*/ 124 w 225"/>
                <a:gd name="T91" fmla="*/ 117 h 199"/>
                <a:gd name="T92" fmla="*/ 9 w 225"/>
                <a:gd name="T93" fmla="*/ 117 h 199"/>
                <a:gd name="T94" fmla="*/ 128 w 225"/>
                <a:gd name="T95" fmla="*/ 195 h 199"/>
                <a:gd name="T96" fmla="*/ 128 w 225"/>
                <a:gd name="T97" fmla="*/ 74 h 199"/>
                <a:gd name="T98" fmla="*/ 184 w 225"/>
                <a:gd name="T99" fmla="*/ 74 h 199"/>
                <a:gd name="T100" fmla="*/ 184 w 225"/>
                <a:gd name="T101" fmla="*/ 110 h 199"/>
                <a:gd name="T102" fmla="*/ 221 w 225"/>
                <a:gd name="T103" fmla="*/ 110 h 199"/>
                <a:gd name="T104" fmla="*/ 221 w 225"/>
                <a:gd name="T105" fmla="*/ 195 h 199"/>
                <a:gd name="T106" fmla="*/ 128 w 225"/>
                <a:gd name="T107" fmla="*/ 195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25" h="199">
                  <a:moveTo>
                    <a:pt x="187" y="70"/>
                  </a:moveTo>
                  <a:cubicBezTo>
                    <a:pt x="147" y="70"/>
                    <a:pt x="147" y="70"/>
                    <a:pt x="147" y="70"/>
                  </a:cubicBezTo>
                  <a:cubicBezTo>
                    <a:pt x="147" y="12"/>
                    <a:pt x="147" y="12"/>
                    <a:pt x="147" y="12"/>
                  </a:cubicBezTo>
                  <a:cubicBezTo>
                    <a:pt x="147" y="5"/>
                    <a:pt x="142" y="0"/>
                    <a:pt x="135" y="0"/>
                  </a:cubicBezTo>
                  <a:cubicBezTo>
                    <a:pt x="35" y="0"/>
                    <a:pt x="35" y="0"/>
                    <a:pt x="35" y="0"/>
                  </a:cubicBezTo>
                  <a:cubicBezTo>
                    <a:pt x="28" y="0"/>
                    <a:pt x="23" y="5"/>
                    <a:pt x="23" y="12"/>
                  </a:cubicBezTo>
                  <a:cubicBezTo>
                    <a:pt x="23" y="79"/>
                    <a:pt x="23" y="79"/>
                    <a:pt x="23" y="79"/>
                  </a:cubicBezTo>
                  <a:cubicBezTo>
                    <a:pt x="23" y="86"/>
                    <a:pt x="28" y="92"/>
                    <a:pt x="35" y="92"/>
                  </a:cubicBezTo>
                  <a:cubicBezTo>
                    <a:pt x="124" y="92"/>
                    <a:pt x="124" y="92"/>
                    <a:pt x="124" y="92"/>
                  </a:cubicBezTo>
                  <a:cubicBezTo>
                    <a:pt x="124" y="96"/>
                    <a:pt x="124" y="96"/>
                    <a:pt x="124" y="96"/>
                  </a:cubicBezTo>
                  <a:cubicBezTo>
                    <a:pt x="24" y="96"/>
                    <a:pt x="24" y="96"/>
                    <a:pt x="24" y="96"/>
                  </a:cubicBezTo>
                  <a:cubicBezTo>
                    <a:pt x="0" y="121"/>
                    <a:pt x="0" y="121"/>
                    <a:pt x="0" y="121"/>
                  </a:cubicBezTo>
                  <a:cubicBezTo>
                    <a:pt x="124" y="121"/>
                    <a:pt x="124" y="121"/>
                    <a:pt x="124" y="121"/>
                  </a:cubicBezTo>
                  <a:cubicBezTo>
                    <a:pt x="124" y="199"/>
                    <a:pt x="124" y="199"/>
                    <a:pt x="124" y="199"/>
                  </a:cubicBezTo>
                  <a:cubicBezTo>
                    <a:pt x="225" y="199"/>
                    <a:pt x="225" y="199"/>
                    <a:pt x="225" y="199"/>
                  </a:cubicBezTo>
                  <a:cubicBezTo>
                    <a:pt x="225" y="108"/>
                    <a:pt x="225" y="108"/>
                    <a:pt x="225" y="108"/>
                  </a:cubicBezTo>
                  <a:lnTo>
                    <a:pt x="187" y="70"/>
                  </a:lnTo>
                  <a:close/>
                  <a:moveTo>
                    <a:pt x="188" y="76"/>
                  </a:moveTo>
                  <a:cubicBezTo>
                    <a:pt x="218" y="106"/>
                    <a:pt x="218" y="106"/>
                    <a:pt x="218" y="106"/>
                  </a:cubicBezTo>
                  <a:cubicBezTo>
                    <a:pt x="188" y="106"/>
                    <a:pt x="188" y="106"/>
                    <a:pt x="188" y="106"/>
                  </a:cubicBezTo>
                  <a:lnTo>
                    <a:pt x="188" y="76"/>
                  </a:lnTo>
                  <a:close/>
                  <a:moveTo>
                    <a:pt x="35" y="88"/>
                  </a:moveTo>
                  <a:cubicBezTo>
                    <a:pt x="30" y="88"/>
                    <a:pt x="27" y="84"/>
                    <a:pt x="27" y="79"/>
                  </a:cubicBezTo>
                  <a:cubicBezTo>
                    <a:pt x="27" y="12"/>
                    <a:pt x="27" y="12"/>
                    <a:pt x="27" y="12"/>
                  </a:cubicBezTo>
                  <a:cubicBezTo>
                    <a:pt x="27" y="7"/>
                    <a:pt x="30" y="3"/>
                    <a:pt x="35" y="3"/>
                  </a:cubicBezTo>
                  <a:cubicBezTo>
                    <a:pt x="135" y="3"/>
                    <a:pt x="135" y="3"/>
                    <a:pt x="135" y="3"/>
                  </a:cubicBezTo>
                  <a:cubicBezTo>
                    <a:pt x="140" y="3"/>
                    <a:pt x="144" y="7"/>
                    <a:pt x="144" y="12"/>
                  </a:cubicBezTo>
                  <a:cubicBezTo>
                    <a:pt x="144" y="70"/>
                    <a:pt x="144" y="70"/>
                    <a:pt x="144" y="70"/>
                  </a:cubicBezTo>
                  <a:cubicBezTo>
                    <a:pt x="137" y="70"/>
                    <a:pt x="137" y="70"/>
                    <a:pt x="137" y="70"/>
                  </a:cubicBezTo>
                  <a:cubicBezTo>
                    <a:pt x="137" y="10"/>
                    <a:pt x="137" y="10"/>
                    <a:pt x="137" y="10"/>
                  </a:cubicBezTo>
                  <a:cubicBezTo>
                    <a:pt x="33" y="10"/>
                    <a:pt x="33" y="10"/>
                    <a:pt x="33" y="10"/>
                  </a:cubicBezTo>
                  <a:cubicBezTo>
                    <a:pt x="33" y="81"/>
                    <a:pt x="33" y="81"/>
                    <a:pt x="33" y="81"/>
                  </a:cubicBezTo>
                  <a:cubicBezTo>
                    <a:pt x="124" y="81"/>
                    <a:pt x="124" y="81"/>
                    <a:pt x="124" y="81"/>
                  </a:cubicBezTo>
                  <a:cubicBezTo>
                    <a:pt x="124" y="88"/>
                    <a:pt x="124" y="88"/>
                    <a:pt x="124" y="88"/>
                  </a:cubicBezTo>
                  <a:lnTo>
                    <a:pt x="35" y="88"/>
                  </a:lnTo>
                  <a:close/>
                  <a:moveTo>
                    <a:pt x="124" y="70"/>
                  </a:moveTo>
                  <a:cubicBezTo>
                    <a:pt x="124" y="78"/>
                    <a:pt x="124" y="78"/>
                    <a:pt x="124" y="78"/>
                  </a:cubicBezTo>
                  <a:cubicBezTo>
                    <a:pt x="37" y="78"/>
                    <a:pt x="37" y="78"/>
                    <a:pt x="37" y="78"/>
                  </a:cubicBezTo>
                  <a:cubicBezTo>
                    <a:pt x="37" y="14"/>
                    <a:pt x="37" y="14"/>
                    <a:pt x="37" y="14"/>
                  </a:cubicBezTo>
                  <a:cubicBezTo>
                    <a:pt x="133" y="14"/>
                    <a:pt x="133" y="14"/>
                    <a:pt x="133" y="14"/>
                  </a:cubicBezTo>
                  <a:cubicBezTo>
                    <a:pt x="133" y="70"/>
                    <a:pt x="133" y="70"/>
                    <a:pt x="133" y="70"/>
                  </a:cubicBezTo>
                  <a:lnTo>
                    <a:pt x="124" y="70"/>
                  </a:lnTo>
                  <a:close/>
                  <a:moveTo>
                    <a:pt x="9" y="117"/>
                  </a:moveTo>
                  <a:cubicBezTo>
                    <a:pt x="26" y="99"/>
                    <a:pt x="26" y="99"/>
                    <a:pt x="26" y="99"/>
                  </a:cubicBezTo>
                  <a:cubicBezTo>
                    <a:pt x="124" y="99"/>
                    <a:pt x="124" y="99"/>
                    <a:pt x="124" y="99"/>
                  </a:cubicBezTo>
                  <a:cubicBezTo>
                    <a:pt x="124" y="117"/>
                    <a:pt x="124" y="117"/>
                    <a:pt x="124" y="117"/>
                  </a:cubicBezTo>
                  <a:lnTo>
                    <a:pt x="9" y="117"/>
                  </a:lnTo>
                  <a:close/>
                  <a:moveTo>
                    <a:pt x="128" y="195"/>
                  </a:moveTo>
                  <a:cubicBezTo>
                    <a:pt x="128" y="74"/>
                    <a:pt x="128" y="74"/>
                    <a:pt x="128" y="74"/>
                  </a:cubicBezTo>
                  <a:cubicBezTo>
                    <a:pt x="184" y="74"/>
                    <a:pt x="184" y="74"/>
                    <a:pt x="184" y="74"/>
                  </a:cubicBezTo>
                  <a:cubicBezTo>
                    <a:pt x="184" y="110"/>
                    <a:pt x="184" y="110"/>
                    <a:pt x="184" y="110"/>
                  </a:cubicBezTo>
                  <a:cubicBezTo>
                    <a:pt x="221" y="110"/>
                    <a:pt x="221" y="110"/>
                    <a:pt x="221" y="110"/>
                  </a:cubicBezTo>
                  <a:cubicBezTo>
                    <a:pt x="221" y="195"/>
                    <a:pt x="221" y="195"/>
                    <a:pt x="221" y="195"/>
                  </a:cubicBezTo>
                  <a:lnTo>
                    <a:pt x="128" y="19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dirty="0">
                <a:latin typeface="+mn-lt"/>
                <a:ea typeface="宋体" panose="02010600030101010101" pitchFamily="2" charset="-122"/>
              </a:endParaRPr>
            </a:p>
          </p:txBody>
        </p:sp>
        <p:sp>
          <p:nvSpPr>
            <p:cNvPr id="28" name="Freeform 59"/>
            <p:cNvSpPr/>
            <p:nvPr/>
          </p:nvSpPr>
          <p:spPr bwMode="auto">
            <a:xfrm>
              <a:off x="5711825" y="5656263"/>
              <a:ext cx="279400" cy="241300"/>
            </a:xfrm>
            <a:custGeom>
              <a:avLst/>
              <a:gdLst>
                <a:gd name="T0" fmla="*/ 55 w 66"/>
                <a:gd name="T1" fmla="*/ 50 h 57"/>
                <a:gd name="T2" fmla="*/ 32 w 66"/>
                <a:gd name="T3" fmla="*/ 40 h 57"/>
                <a:gd name="T4" fmla="*/ 30 w 66"/>
                <a:gd name="T5" fmla="*/ 43 h 57"/>
                <a:gd name="T6" fmla="*/ 60 w 66"/>
                <a:gd name="T7" fmla="*/ 57 h 57"/>
                <a:gd name="T8" fmla="*/ 66 w 66"/>
                <a:gd name="T9" fmla="*/ 25 h 57"/>
                <a:gd name="T10" fmla="*/ 62 w 66"/>
                <a:gd name="T11" fmla="*/ 24 h 57"/>
                <a:gd name="T12" fmla="*/ 58 w 66"/>
                <a:gd name="T13" fmla="*/ 47 h 57"/>
                <a:gd name="T14" fmla="*/ 1 w 66"/>
                <a:gd name="T15" fmla="*/ 0 h 57"/>
                <a:gd name="T16" fmla="*/ 0 w 66"/>
                <a:gd name="T17" fmla="*/ 4 h 57"/>
                <a:gd name="T18" fmla="*/ 55 w 66"/>
                <a:gd name="T19" fmla="*/ 50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6" h="57">
                  <a:moveTo>
                    <a:pt x="55" y="50"/>
                  </a:moveTo>
                  <a:cubicBezTo>
                    <a:pt x="32" y="40"/>
                    <a:pt x="32" y="40"/>
                    <a:pt x="32" y="40"/>
                  </a:cubicBezTo>
                  <a:cubicBezTo>
                    <a:pt x="30" y="43"/>
                    <a:pt x="30" y="43"/>
                    <a:pt x="30" y="43"/>
                  </a:cubicBezTo>
                  <a:cubicBezTo>
                    <a:pt x="60" y="57"/>
                    <a:pt x="60" y="57"/>
                    <a:pt x="60" y="57"/>
                  </a:cubicBezTo>
                  <a:cubicBezTo>
                    <a:pt x="66" y="25"/>
                    <a:pt x="66" y="25"/>
                    <a:pt x="66" y="25"/>
                  </a:cubicBezTo>
                  <a:cubicBezTo>
                    <a:pt x="62" y="24"/>
                    <a:pt x="62" y="24"/>
                    <a:pt x="62" y="24"/>
                  </a:cubicBezTo>
                  <a:cubicBezTo>
                    <a:pt x="58" y="47"/>
                    <a:pt x="58" y="47"/>
                    <a:pt x="58" y="47"/>
                  </a:cubicBezTo>
                  <a:cubicBezTo>
                    <a:pt x="47" y="24"/>
                    <a:pt x="26" y="6"/>
                    <a:pt x="1" y="0"/>
                  </a:cubicBezTo>
                  <a:cubicBezTo>
                    <a:pt x="0" y="4"/>
                    <a:pt x="0" y="4"/>
                    <a:pt x="0" y="4"/>
                  </a:cubicBezTo>
                  <a:cubicBezTo>
                    <a:pt x="25" y="10"/>
                    <a:pt x="45" y="27"/>
                    <a:pt x="55" y="5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dirty="0">
                <a:latin typeface="+mn-lt"/>
                <a:ea typeface="宋体" panose="02010600030101010101" pitchFamily="2" charset="-122"/>
              </a:endParaRPr>
            </a:p>
          </p:txBody>
        </p:sp>
        <p:sp>
          <p:nvSpPr>
            <p:cNvPr id="29" name="Freeform 60"/>
            <p:cNvSpPr/>
            <p:nvPr/>
          </p:nvSpPr>
          <p:spPr bwMode="auto">
            <a:xfrm>
              <a:off x="5287963" y="6178551"/>
              <a:ext cx="228600" cy="195263"/>
            </a:xfrm>
            <a:custGeom>
              <a:avLst/>
              <a:gdLst>
                <a:gd name="T0" fmla="*/ 7 w 54"/>
                <a:gd name="T1" fmla="*/ 6 h 46"/>
                <a:gd name="T2" fmla="*/ 31 w 54"/>
                <a:gd name="T3" fmla="*/ 13 h 46"/>
                <a:gd name="T4" fmla="*/ 32 w 54"/>
                <a:gd name="T5" fmla="*/ 9 h 46"/>
                <a:gd name="T6" fmla="*/ 1 w 54"/>
                <a:gd name="T7" fmla="*/ 0 h 46"/>
                <a:gd name="T8" fmla="*/ 0 w 54"/>
                <a:gd name="T9" fmla="*/ 32 h 46"/>
                <a:gd name="T10" fmla="*/ 4 w 54"/>
                <a:gd name="T11" fmla="*/ 33 h 46"/>
                <a:gd name="T12" fmla="*/ 5 w 54"/>
                <a:gd name="T13" fmla="*/ 9 h 46"/>
                <a:gd name="T14" fmla="*/ 53 w 54"/>
                <a:gd name="T15" fmla="*/ 46 h 46"/>
                <a:gd name="T16" fmla="*/ 54 w 54"/>
                <a:gd name="T17" fmla="*/ 43 h 46"/>
                <a:gd name="T18" fmla="*/ 7 w 54"/>
                <a:gd name="T19" fmla="*/ 6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4" h="46">
                  <a:moveTo>
                    <a:pt x="7" y="6"/>
                  </a:moveTo>
                  <a:cubicBezTo>
                    <a:pt x="31" y="13"/>
                    <a:pt x="31" y="13"/>
                    <a:pt x="31" y="13"/>
                  </a:cubicBezTo>
                  <a:cubicBezTo>
                    <a:pt x="32" y="9"/>
                    <a:pt x="32" y="9"/>
                    <a:pt x="32" y="9"/>
                  </a:cubicBezTo>
                  <a:cubicBezTo>
                    <a:pt x="1" y="0"/>
                    <a:pt x="1" y="0"/>
                    <a:pt x="1" y="0"/>
                  </a:cubicBezTo>
                  <a:cubicBezTo>
                    <a:pt x="0" y="32"/>
                    <a:pt x="0" y="32"/>
                    <a:pt x="0" y="32"/>
                  </a:cubicBezTo>
                  <a:cubicBezTo>
                    <a:pt x="4" y="33"/>
                    <a:pt x="4" y="33"/>
                    <a:pt x="4" y="33"/>
                  </a:cubicBezTo>
                  <a:cubicBezTo>
                    <a:pt x="5" y="9"/>
                    <a:pt x="5" y="9"/>
                    <a:pt x="5" y="9"/>
                  </a:cubicBezTo>
                  <a:cubicBezTo>
                    <a:pt x="16" y="27"/>
                    <a:pt x="33" y="41"/>
                    <a:pt x="53" y="46"/>
                  </a:cubicBezTo>
                  <a:cubicBezTo>
                    <a:pt x="54" y="43"/>
                    <a:pt x="54" y="43"/>
                    <a:pt x="54" y="43"/>
                  </a:cubicBezTo>
                  <a:cubicBezTo>
                    <a:pt x="34" y="37"/>
                    <a:pt x="17" y="24"/>
                    <a:pt x="7"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dirty="0">
                <a:latin typeface="+mn-lt"/>
                <a:ea typeface="宋体" panose="02010600030101010101" pitchFamily="2" charset="-122"/>
              </a:endParaRPr>
            </a:p>
          </p:txBody>
        </p:sp>
      </p:grpSp>
      <p:grpSp>
        <p:nvGrpSpPr>
          <p:cNvPr id="30" name="组合 29"/>
          <p:cNvGrpSpPr/>
          <p:nvPr/>
        </p:nvGrpSpPr>
        <p:grpSpPr>
          <a:xfrm>
            <a:off x="9533796" y="3349309"/>
            <a:ext cx="809625" cy="955675"/>
            <a:chOff x="7385050" y="5494338"/>
            <a:chExt cx="809625" cy="955675"/>
          </a:xfrm>
          <a:solidFill>
            <a:schemeClr val="tx1">
              <a:lumMod val="65000"/>
              <a:lumOff val="35000"/>
            </a:schemeClr>
          </a:solidFill>
        </p:grpSpPr>
        <p:sp>
          <p:nvSpPr>
            <p:cNvPr id="31" name="Freeform 61"/>
            <p:cNvSpPr>
              <a:spLocks noEditPoints="1"/>
            </p:cNvSpPr>
            <p:nvPr/>
          </p:nvSpPr>
          <p:spPr bwMode="auto">
            <a:xfrm>
              <a:off x="7558088" y="6011863"/>
              <a:ext cx="93662" cy="149225"/>
            </a:xfrm>
            <a:custGeom>
              <a:avLst/>
              <a:gdLst>
                <a:gd name="T0" fmla="*/ 22 w 22"/>
                <a:gd name="T1" fmla="*/ 11 h 35"/>
                <a:gd name="T2" fmla="*/ 12 w 22"/>
                <a:gd name="T3" fmla="*/ 0 h 35"/>
                <a:gd name="T4" fmla="*/ 11 w 22"/>
                <a:gd name="T5" fmla="*/ 0 h 35"/>
                <a:gd name="T6" fmla="*/ 0 w 22"/>
                <a:gd name="T7" fmla="*/ 11 h 35"/>
                <a:gd name="T8" fmla="*/ 0 w 22"/>
                <a:gd name="T9" fmla="*/ 35 h 35"/>
                <a:gd name="T10" fmla="*/ 22 w 22"/>
                <a:gd name="T11" fmla="*/ 35 h 35"/>
                <a:gd name="T12" fmla="*/ 22 w 22"/>
                <a:gd name="T13" fmla="*/ 11 h 35"/>
                <a:gd name="T14" fmla="*/ 18 w 22"/>
                <a:gd name="T15" fmla="*/ 31 h 35"/>
                <a:gd name="T16" fmla="*/ 4 w 22"/>
                <a:gd name="T17" fmla="*/ 31 h 35"/>
                <a:gd name="T18" fmla="*/ 4 w 22"/>
                <a:gd name="T19" fmla="*/ 11 h 35"/>
                <a:gd name="T20" fmla="*/ 11 w 22"/>
                <a:gd name="T21" fmla="*/ 4 h 35"/>
                <a:gd name="T22" fmla="*/ 12 w 22"/>
                <a:gd name="T23" fmla="*/ 4 h 35"/>
                <a:gd name="T24" fmla="*/ 18 w 22"/>
                <a:gd name="T25" fmla="*/ 11 h 35"/>
                <a:gd name="T26" fmla="*/ 18 w 22"/>
                <a:gd name="T27" fmla="*/ 31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2" h="35">
                  <a:moveTo>
                    <a:pt x="22" y="11"/>
                  </a:moveTo>
                  <a:cubicBezTo>
                    <a:pt x="22" y="5"/>
                    <a:pt x="18" y="0"/>
                    <a:pt x="12" y="0"/>
                  </a:cubicBezTo>
                  <a:cubicBezTo>
                    <a:pt x="11" y="0"/>
                    <a:pt x="11" y="0"/>
                    <a:pt x="11" y="0"/>
                  </a:cubicBezTo>
                  <a:cubicBezTo>
                    <a:pt x="5" y="0"/>
                    <a:pt x="0" y="5"/>
                    <a:pt x="0" y="11"/>
                  </a:cubicBezTo>
                  <a:cubicBezTo>
                    <a:pt x="0" y="35"/>
                    <a:pt x="0" y="35"/>
                    <a:pt x="0" y="35"/>
                  </a:cubicBezTo>
                  <a:cubicBezTo>
                    <a:pt x="22" y="35"/>
                    <a:pt x="22" y="35"/>
                    <a:pt x="22" y="35"/>
                  </a:cubicBezTo>
                  <a:lnTo>
                    <a:pt x="22" y="11"/>
                  </a:lnTo>
                  <a:close/>
                  <a:moveTo>
                    <a:pt x="18" y="31"/>
                  </a:moveTo>
                  <a:cubicBezTo>
                    <a:pt x="4" y="31"/>
                    <a:pt x="4" y="31"/>
                    <a:pt x="4" y="31"/>
                  </a:cubicBezTo>
                  <a:cubicBezTo>
                    <a:pt x="4" y="11"/>
                    <a:pt x="4" y="11"/>
                    <a:pt x="4" y="11"/>
                  </a:cubicBezTo>
                  <a:cubicBezTo>
                    <a:pt x="4" y="7"/>
                    <a:pt x="7" y="4"/>
                    <a:pt x="11" y="4"/>
                  </a:cubicBezTo>
                  <a:cubicBezTo>
                    <a:pt x="12" y="4"/>
                    <a:pt x="12" y="4"/>
                    <a:pt x="12" y="4"/>
                  </a:cubicBezTo>
                  <a:cubicBezTo>
                    <a:pt x="16" y="4"/>
                    <a:pt x="18" y="7"/>
                    <a:pt x="18" y="11"/>
                  </a:cubicBezTo>
                  <a:lnTo>
                    <a:pt x="18" y="3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dirty="0">
                <a:latin typeface="+mn-lt"/>
                <a:ea typeface="宋体" panose="02010600030101010101" pitchFamily="2" charset="-122"/>
              </a:endParaRPr>
            </a:p>
          </p:txBody>
        </p:sp>
        <p:sp>
          <p:nvSpPr>
            <p:cNvPr id="32" name="Freeform 62"/>
            <p:cNvSpPr>
              <a:spLocks noEditPoints="1"/>
            </p:cNvSpPr>
            <p:nvPr/>
          </p:nvSpPr>
          <p:spPr bwMode="auto">
            <a:xfrm>
              <a:off x="7681913" y="5948363"/>
              <a:ext cx="93662" cy="212725"/>
            </a:xfrm>
            <a:custGeom>
              <a:avLst/>
              <a:gdLst>
                <a:gd name="T0" fmla="*/ 22 w 22"/>
                <a:gd name="T1" fmla="*/ 11 h 50"/>
                <a:gd name="T2" fmla="*/ 12 w 22"/>
                <a:gd name="T3" fmla="*/ 0 h 50"/>
                <a:gd name="T4" fmla="*/ 11 w 22"/>
                <a:gd name="T5" fmla="*/ 0 h 50"/>
                <a:gd name="T6" fmla="*/ 0 w 22"/>
                <a:gd name="T7" fmla="*/ 11 h 50"/>
                <a:gd name="T8" fmla="*/ 0 w 22"/>
                <a:gd name="T9" fmla="*/ 50 h 50"/>
                <a:gd name="T10" fmla="*/ 22 w 22"/>
                <a:gd name="T11" fmla="*/ 50 h 50"/>
                <a:gd name="T12" fmla="*/ 22 w 22"/>
                <a:gd name="T13" fmla="*/ 11 h 50"/>
                <a:gd name="T14" fmla="*/ 19 w 22"/>
                <a:gd name="T15" fmla="*/ 46 h 50"/>
                <a:gd name="T16" fmla="*/ 4 w 22"/>
                <a:gd name="T17" fmla="*/ 46 h 50"/>
                <a:gd name="T18" fmla="*/ 4 w 22"/>
                <a:gd name="T19" fmla="*/ 11 h 50"/>
                <a:gd name="T20" fmla="*/ 11 w 22"/>
                <a:gd name="T21" fmla="*/ 4 h 50"/>
                <a:gd name="T22" fmla="*/ 12 w 22"/>
                <a:gd name="T23" fmla="*/ 4 h 50"/>
                <a:gd name="T24" fmla="*/ 19 w 22"/>
                <a:gd name="T25" fmla="*/ 11 h 50"/>
                <a:gd name="T26" fmla="*/ 19 w 22"/>
                <a:gd name="T27" fmla="*/ 46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2" h="50">
                  <a:moveTo>
                    <a:pt x="22" y="11"/>
                  </a:moveTo>
                  <a:cubicBezTo>
                    <a:pt x="22" y="5"/>
                    <a:pt x="18" y="0"/>
                    <a:pt x="12" y="0"/>
                  </a:cubicBezTo>
                  <a:cubicBezTo>
                    <a:pt x="11" y="0"/>
                    <a:pt x="11" y="0"/>
                    <a:pt x="11" y="0"/>
                  </a:cubicBezTo>
                  <a:cubicBezTo>
                    <a:pt x="5" y="0"/>
                    <a:pt x="0" y="5"/>
                    <a:pt x="0" y="11"/>
                  </a:cubicBezTo>
                  <a:cubicBezTo>
                    <a:pt x="0" y="50"/>
                    <a:pt x="0" y="50"/>
                    <a:pt x="0" y="50"/>
                  </a:cubicBezTo>
                  <a:cubicBezTo>
                    <a:pt x="22" y="50"/>
                    <a:pt x="22" y="50"/>
                    <a:pt x="22" y="50"/>
                  </a:cubicBezTo>
                  <a:lnTo>
                    <a:pt x="22" y="11"/>
                  </a:lnTo>
                  <a:close/>
                  <a:moveTo>
                    <a:pt x="19" y="46"/>
                  </a:moveTo>
                  <a:cubicBezTo>
                    <a:pt x="4" y="46"/>
                    <a:pt x="4" y="46"/>
                    <a:pt x="4" y="46"/>
                  </a:cubicBezTo>
                  <a:cubicBezTo>
                    <a:pt x="4" y="11"/>
                    <a:pt x="4" y="11"/>
                    <a:pt x="4" y="11"/>
                  </a:cubicBezTo>
                  <a:cubicBezTo>
                    <a:pt x="4" y="7"/>
                    <a:pt x="7" y="4"/>
                    <a:pt x="11" y="4"/>
                  </a:cubicBezTo>
                  <a:cubicBezTo>
                    <a:pt x="12" y="4"/>
                    <a:pt x="12" y="4"/>
                    <a:pt x="12" y="4"/>
                  </a:cubicBezTo>
                  <a:cubicBezTo>
                    <a:pt x="16" y="4"/>
                    <a:pt x="19" y="7"/>
                    <a:pt x="19" y="11"/>
                  </a:cubicBezTo>
                  <a:lnTo>
                    <a:pt x="19" y="4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dirty="0">
                <a:latin typeface="+mn-lt"/>
                <a:ea typeface="宋体" panose="02010600030101010101" pitchFamily="2" charset="-122"/>
              </a:endParaRPr>
            </a:p>
          </p:txBody>
        </p:sp>
        <p:sp>
          <p:nvSpPr>
            <p:cNvPr id="33" name="Freeform 63"/>
            <p:cNvSpPr>
              <a:spLocks noEditPoints="1"/>
            </p:cNvSpPr>
            <p:nvPr/>
          </p:nvSpPr>
          <p:spPr bwMode="auto">
            <a:xfrm>
              <a:off x="7804150" y="5889626"/>
              <a:ext cx="93662" cy="271463"/>
            </a:xfrm>
            <a:custGeom>
              <a:avLst/>
              <a:gdLst>
                <a:gd name="T0" fmla="*/ 22 w 22"/>
                <a:gd name="T1" fmla="*/ 10 h 64"/>
                <a:gd name="T2" fmla="*/ 12 w 22"/>
                <a:gd name="T3" fmla="*/ 0 h 64"/>
                <a:gd name="T4" fmla="*/ 11 w 22"/>
                <a:gd name="T5" fmla="*/ 0 h 64"/>
                <a:gd name="T6" fmla="*/ 0 w 22"/>
                <a:gd name="T7" fmla="*/ 10 h 64"/>
                <a:gd name="T8" fmla="*/ 0 w 22"/>
                <a:gd name="T9" fmla="*/ 64 h 64"/>
                <a:gd name="T10" fmla="*/ 22 w 22"/>
                <a:gd name="T11" fmla="*/ 64 h 64"/>
                <a:gd name="T12" fmla="*/ 22 w 22"/>
                <a:gd name="T13" fmla="*/ 10 h 64"/>
                <a:gd name="T14" fmla="*/ 19 w 22"/>
                <a:gd name="T15" fmla="*/ 60 h 64"/>
                <a:gd name="T16" fmla="*/ 4 w 22"/>
                <a:gd name="T17" fmla="*/ 60 h 64"/>
                <a:gd name="T18" fmla="*/ 4 w 22"/>
                <a:gd name="T19" fmla="*/ 10 h 64"/>
                <a:gd name="T20" fmla="*/ 11 w 22"/>
                <a:gd name="T21" fmla="*/ 4 h 64"/>
                <a:gd name="T22" fmla="*/ 12 w 22"/>
                <a:gd name="T23" fmla="*/ 4 h 64"/>
                <a:gd name="T24" fmla="*/ 19 w 22"/>
                <a:gd name="T25" fmla="*/ 10 h 64"/>
                <a:gd name="T26" fmla="*/ 19 w 22"/>
                <a:gd name="T27" fmla="*/ 60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2" h="64">
                  <a:moveTo>
                    <a:pt x="22" y="10"/>
                  </a:moveTo>
                  <a:cubicBezTo>
                    <a:pt x="22" y="4"/>
                    <a:pt x="18" y="0"/>
                    <a:pt x="12" y="0"/>
                  </a:cubicBezTo>
                  <a:cubicBezTo>
                    <a:pt x="11" y="0"/>
                    <a:pt x="11" y="0"/>
                    <a:pt x="11" y="0"/>
                  </a:cubicBezTo>
                  <a:cubicBezTo>
                    <a:pt x="5" y="0"/>
                    <a:pt x="0" y="4"/>
                    <a:pt x="0" y="10"/>
                  </a:cubicBezTo>
                  <a:cubicBezTo>
                    <a:pt x="0" y="64"/>
                    <a:pt x="0" y="64"/>
                    <a:pt x="0" y="64"/>
                  </a:cubicBezTo>
                  <a:cubicBezTo>
                    <a:pt x="22" y="64"/>
                    <a:pt x="22" y="64"/>
                    <a:pt x="22" y="64"/>
                  </a:cubicBezTo>
                  <a:lnTo>
                    <a:pt x="22" y="10"/>
                  </a:lnTo>
                  <a:close/>
                  <a:moveTo>
                    <a:pt x="19" y="60"/>
                  </a:moveTo>
                  <a:cubicBezTo>
                    <a:pt x="4" y="60"/>
                    <a:pt x="4" y="60"/>
                    <a:pt x="4" y="60"/>
                  </a:cubicBezTo>
                  <a:cubicBezTo>
                    <a:pt x="4" y="10"/>
                    <a:pt x="4" y="10"/>
                    <a:pt x="4" y="10"/>
                  </a:cubicBezTo>
                  <a:cubicBezTo>
                    <a:pt x="4" y="6"/>
                    <a:pt x="7" y="4"/>
                    <a:pt x="11" y="4"/>
                  </a:cubicBezTo>
                  <a:cubicBezTo>
                    <a:pt x="12" y="4"/>
                    <a:pt x="12" y="4"/>
                    <a:pt x="12" y="4"/>
                  </a:cubicBezTo>
                  <a:cubicBezTo>
                    <a:pt x="16" y="4"/>
                    <a:pt x="19" y="6"/>
                    <a:pt x="19" y="10"/>
                  </a:cubicBezTo>
                  <a:lnTo>
                    <a:pt x="19" y="6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dirty="0">
                <a:latin typeface="+mn-lt"/>
                <a:ea typeface="宋体" panose="02010600030101010101" pitchFamily="2" charset="-122"/>
              </a:endParaRPr>
            </a:p>
          </p:txBody>
        </p:sp>
        <p:sp>
          <p:nvSpPr>
            <p:cNvPr id="34" name="Freeform 64"/>
            <p:cNvSpPr>
              <a:spLocks noEditPoints="1"/>
            </p:cNvSpPr>
            <p:nvPr/>
          </p:nvSpPr>
          <p:spPr bwMode="auto">
            <a:xfrm>
              <a:off x="7927975" y="5821363"/>
              <a:ext cx="92075" cy="339725"/>
            </a:xfrm>
            <a:custGeom>
              <a:avLst/>
              <a:gdLst>
                <a:gd name="T0" fmla="*/ 22 w 22"/>
                <a:gd name="T1" fmla="*/ 11 h 80"/>
                <a:gd name="T2" fmla="*/ 12 w 22"/>
                <a:gd name="T3" fmla="*/ 0 h 80"/>
                <a:gd name="T4" fmla="*/ 11 w 22"/>
                <a:gd name="T5" fmla="*/ 0 h 80"/>
                <a:gd name="T6" fmla="*/ 0 w 22"/>
                <a:gd name="T7" fmla="*/ 11 h 80"/>
                <a:gd name="T8" fmla="*/ 0 w 22"/>
                <a:gd name="T9" fmla="*/ 80 h 80"/>
                <a:gd name="T10" fmla="*/ 22 w 22"/>
                <a:gd name="T11" fmla="*/ 80 h 80"/>
                <a:gd name="T12" fmla="*/ 22 w 22"/>
                <a:gd name="T13" fmla="*/ 11 h 80"/>
                <a:gd name="T14" fmla="*/ 19 w 22"/>
                <a:gd name="T15" fmla="*/ 76 h 80"/>
                <a:gd name="T16" fmla="*/ 4 w 22"/>
                <a:gd name="T17" fmla="*/ 76 h 80"/>
                <a:gd name="T18" fmla="*/ 4 w 22"/>
                <a:gd name="T19" fmla="*/ 11 h 80"/>
                <a:gd name="T20" fmla="*/ 11 w 22"/>
                <a:gd name="T21" fmla="*/ 4 h 80"/>
                <a:gd name="T22" fmla="*/ 12 w 22"/>
                <a:gd name="T23" fmla="*/ 4 h 80"/>
                <a:gd name="T24" fmla="*/ 19 w 22"/>
                <a:gd name="T25" fmla="*/ 11 h 80"/>
                <a:gd name="T26" fmla="*/ 19 w 22"/>
                <a:gd name="T27" fmla="*/ 76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2" h="80">
                  <a:moveTo>
                    <a:pt x="22" y="11"/>
                  </a:moveTo>
                  <a:cubicBezTo>
                    <a:pt x="22" y="5"/>
                    <a:pt x="18" y="0"/>
                    <a:pt x="12" y="0"/>
                  </a:cubicBezTo>
                  <a:cubicBezTo>
                    <a:pt x="11" y="0"/>
                    <a:pt x="11" y="0"/>
                    <a:pt x="11" y="0"/>
                  </a:cubicBezTo>
                  <a:cubicBezTo>
                    <a:pt x="5" y="0"/>
                    <a:pt x="0" y="5"/>
                    <a:pt x="0" y="11"/>
                  </a:cubicBezTo>
                  <a:cubicBezTo>
                    <a:pt x="0" y="80"/>
                    <a:pt x="0" y="80"/>
                    <a:pt x="0" y="80"/>
                  </a:cubicBezTo>
                  <a:cubicBezTo>
                    <a:pt x="22" y="80"/>
                    <a:pt x="22" y="80"/>
                    <a:pt x="22" y="80"/>
                  </a:cubicBezTo>
                  <a:lnTo>
                    <a:pt x="22" y="11"/>
                  </a:lnTo>
                  <a:close/>
                  <a:moveTo>
                    <a:pt x="19" y="76"/>
                  </a:moveTo>
                  <a:cubicBezTo>
                    <a:pt x="4" y="76"/>
                    <a:pt x="4" y="76"/>
                    <a:pt x="4" y="76"/>
                  </a:cubicBezTo>
                  <a:cubicBezTo>
                    <a:pt x="4" y="11"/>
                    <a:pt x="4" y="11"/>
                    <a:pt x="4" y="11"/>
                  </a:cubicBezTo>
                  <a:cubicBezTo>
                    <a:pt x="4" y="7"/>
                    <a:pt x="7" y="4"/>
                    <a:pt x="11" y="4"/>
                  </a:cubicBezTo>
                  <a:cubicBezTo>
                    <a:pt x="12" y="4"/>
                    <a:pt x="12" y="4"/>
                    <a:pt x="12" y="4"/>
                  </a:cubicBezTo>
                  <a:cubicBezTo>
                    <a:pt x="16" y="4"/>
                    <a:pt x="19" y="7"/>
                    <a:pt x="19" y="11"/>
                  </a:cubicBezTo>
                  <a:lnTo>
                    <a:pt x="19" y="7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dirty="0">
                <a:latin typeface="+mn-lt"/>
                <a:ea typeface="宋体" panose="02010600030101010101" pitchFamily="2" charset="-122"/>
              </a:endParaRPr>
            </a:p>
          </p:txBody>
        </p:sp>
        <p:sp>
          <p:nvSpPr>
            <p:cNvPr id="35" name="Freeform 65"/>
            <p:cNvSpPr>
              <a:spLocks noEditPoints="1"/>
            </p:cNvSpPr>
            <p:nvPr/>
          </p:nvSpPr>
          <p:spPr bwMode="auto">
            <a:xfrm>
              <a:off x="7385050" y="5494338"/>
              <a:ext cx="809625" cy="955675"/>
            </a:xfrm>
            <a:custGeom>
              <a:avLst/>
              <a:gdLst>
                <a:gd name="T0" fmla="*/ 106 w 191"/>
                <a:gd name="T1" fmla="*/ 55 h 225"/>
                <a:gd name="T2" fmla="*/ 57 w 191"/>
                <a:gd name="T3" fmla="*/ 0 h 225"/>
                <a:gd name="T4" fmla="*/ 8 w 191"/>
                <a:gd name="T5" fmla="*/ 55 h 225"/>
                <a:gd name="T6" fmla="*/ 0 w 191"/>
                <a:gd name="T7" fmla="*/ 172 h 225"/>
                <a:gd name="T8" fmla="*/ 69 w 191"/>
                <a:gd name="T9" fmla="*/ 180 h 225"/>
                <a:gd name="T10" fmla="*/ 57 w 191"/>
                <a:gd name="T11" fmla="*/ 207 h 225"/>
                <a:gd name="T12" fmla="*/ 48 w 191"/>
                <a:gd name="T13" fmla="*/ 216 h 225"/>
                <a:gd name="T14" fmla="*/ 135 w 191"/>
                <a:gd name="T15" fmla="*/ 225 h 225"/>
                <a:gd name="T16" fmla="*/ 143 w 191"/>
                <a:gd name="T17" fmla="*/ 215 h 225"/>
                <a:gd name="T18" fmla="*/ 123 w 191"/>
                <a:gd name="T19" fmla="*/ 207 h 225"/>
                <a:gd name="T20" fmla="*/ 183 w 191"/>
                <a:gd name="T21" fmla="*/ 180 h 225"/>
                <a:gd name="T22" fmla="*/ 191 w 191"/>
                <a:gd name="T23" fmla="*/ 64 h 225"/>
                <a:gd name="T24" fmla="*/ 57 w 191"/>
                <a:gd name="T25" fmla="*/ 4 h 225"/>
                <a:gd name="T26" fmla="*/ 83 w 191"/>
                <a:gd name="T27" fmla="*/ 69 h 225"/>
                <a:gd name="T28" fmla="*/ 84 w 191"/>
                <a:gd name="T29" fmla="*/ 85 h 225"/>
                <a:gd name="T30" fmla="*/ 67 w 191"/>
                <a:gd name="T31" fmla="*/ 74 h 225"/>
                <a:gd name="T32" fmla="*/ 7 w 191"/>
                <a:gd name="T33" fmla="*/ 39 h 225"/>
                <a:gd name="T34" fmla="*/ 57 w 191"/>
                <a:gd name="T35" fmla="*/ 78 h 225"/>
                <a:gd name="T36" fmla="*/ 89 w 191"/>
                <a:gd name="T37" fmla="*/ 93 h 225"/>
                <a:gd name="T38" fmla="*/ 89 w 191"/>
                <a:gd name="T39" fmla="*/ 71 h 225"/>
                <a:gd name="T40" fmla="*/ 172 w 191"/>
                <a:gd name="T41" fmla="*/ 164 h 225"/>
                <a:gd name="T42" fmla="*/ 19 w 191"/>
                <a:gd name="T43" fmla="*/ 71 h 225"/>
                <a:gd name="T44" fmla="*/ 57 w 191"/>
                <a:gd name="T45" fmla="*/ 78 h 225"/>
                <a:gd name="T46" fmla="*/ 140 w 191"/>
                <a:gd name="T47" fmla="*/ 216 h 225"/>
                <a:gd name="T48" fmla="*/ 57 w 191"/>
                <a:gd name="T49" fmla="*/ 221 h 225"/>
                <a:gd name="T50" fmla="*/ 52 w 191"/>
                <a:gd name="T51" fmla="*/ 215 h 225"/>
                <a:gd name="T52" fmla="*/ 135 w 191"/>
                <a:gd name="T53" fmla="*/ 211 h 225"/>
                <a:gd name="T54" fmla="*/ 119 w 191"/>
                <a:gd name="T55" fmla="*/ 207 h 225"/>
                <a:gd name="T56" fmla="*/ 73 w 191"/>
                <a:gd name="T57" fmla="*/ 180 h 225"/>
                <a:gd name="T58" fmla="*/ 119 w 191"/>
                <a:gd name="T59" fmla="*/ 207 h 225"/>
                <a:gd name="T60" fmla="*/ 183 w 191"/>
                <a:gd name="T61" fmla="*/ 176 h 225"/>
                <a:gd name="T62" fmla="*/ 4 w 191"/>
                <a:gd name="T63" fmla="*/ 172 h 225"/>
                <a:gd name="T64" fmla="*/ 9 w 191"/>
                <a:gd name="T65" fmla="*/ 59 h 225"/>
                <a:gd name="T66" fmla="*/ 19 w 191"/>
                <a:gd name="T67" fmla="*/ 67 h 225"/>
                <a:gd name="T68" fmla="*/ 15 w 191"/>
                <a:gd name="T69" fmla="*/ 168 h 225"/>
                <a:gd name="T70" fmla="*/ 176 w 191"/>
                <a:gd name="T71" fmla="*/ 67 h 225"/>
                <a:gd name="T72" fmla="*/ 104 w 191"/>
                <a:gd name="T73" fmla="*/ 59 h 225"/>
                <a:gd name="T74" fmla="*/ 187 w 191"/>
                <a:gd name="T75" fmla="*/ 64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91" h="225">
                  <a:moveTo>
                    <a:pt x="183" y="55"/>
                  </a:moveTo>
                  <a:cubicBezTo>
                    <a:pt x="106" y="55"/>
                    <a:pt x="106" y="55"/>
                    <a:pt x="106" y="55"/>
                  </a:cubicBezTo>
                  <a:cubicBezTo>
                    <a:pt x="109" y="50"/>
                    <a:pt x="111" y="45"/>
                    <a:pt x="111" y="39"/>
                  </a:cubicBezTo>
                  <a:cubicBezTo>
                    <a:pt x="111" y="17"/>
                    <a:pt x="87" y="0"/>
                    <a:pt x="57" y="0"/>
                  </a:cubicBezTo>
                  <a:cubicBezTo>
                    <a:pt x="28" y="0"/>
                    <a:pt x="3" y="17"/>
                    <a:pt x="3" y="39"/>
                  </a:cubicBezTo>
                  <a:cubicBezTo>
                    <a:pt x="3" y="45"/>
                    <a:pt x="5" y="50"/>
                    <a:pt x="8" y="55"/>
                  </a:cubicBezTo>
                  <a:cubicBezTo>
                    <a:pt x="4" y="56"/>
                    <a:pt x="0" y="59"/>
                    <a:pt x="0" y="64"/>
                  </a:cubicBezTo>
                  <a:cubicBezTo>
                    <a:pt x="0" y="172"/>
                    <a:pt x="0" y="172"/>
                    <a:pt x="0" y="172"/>
                  </a:cubicBezTo>
                  <a:cubicBezTo>
                    <a:pt x="0" y="176"/>
                    <a:pt x="4" y="180"/>
                    <a:pt x="9" y="180"/>
                  </a:cubicBezTo>
                  <a:cubicBezTo>
                    <a:pt x="69" y="180"/>
                    <a:pt x="69" y="180"/>
                    <a:pt x="69" y="180"/>
                  </a:cubicBezTo>
                  <a:cubicBezTo>
                    <a:pt x="69" y="207"/>
                    <a:pt x="69" y="207"/>
                    <a:pt x="69" y="207"/>
                  </a:cubicBezTo>
                  <a:cubicBezTo>
                    <a:pt x="57" y="207"/>
                    <a:pt x="57" y="207"/>
                    <a:pt x="57" y="207"/>
                  </a:cubicBezTo>
                  <a:cubicBezTo>
                    <a:pt x="52" y="207"/>
                    <a:pt x="48" y="211"/>
                    <a:pt x="48" y="215"/>
                  </a:cubicBezTo>
                  <a:cubicBezTo>
                    <a:pt x="48" y="216"/>
                    <a:pt x="48" y="216"/>
                    <a:pt x="48" y="216"/>
                  </a:cubicBezTo>
                  <a:cubicBezTo>
                    <a:pt x="48" y="221"/>
                    <a:pt x="52" y="225"/>
                    <a:pt x="57" y="225"/>
                  </a:cubicBezTo>
                  <a:cubicBezTo>
                    <a:pt x="135" y="225"/>
                    <a:pt x="135" y="225"/>
                    <a:pt x="135" y="225"/>
                  </a:cubicBezTo>
                  <a:cubicBezTo>
                    <a:pt x="140" y="225"/>
                    <a:pt x="143" y="221"/>
                    <a:pt x="143" y="216"/>
                  </a:cubicBezTo>
                  <a:cubicBezTo>
                    <a:pt x="143" y="215"/>
                    <a:pt x="143" y="215"/>
                    <a:pt x="143" y="215"/>
                  </a:cubicBezTo>
                  <a:cubicBezTo>
                    <a:pt x="143" y="211"/>
                    <a:pt x="140" y="207"/>
                    <a:pt x="135" y="207"/>
                  </a:cubicBezTo>
                  <a:cubicBezTo>
                    <a:pt x="123" y="207"/>
                    <a:pt x="123" y="207"/>
                    <a:pt x="123" y="207"/>
                  </a:cubicBezTo>
                  <a:cubicBezTo>
                    <a:pt x="123" y="180"/>
                    <a:pt x="123" y="180"/>
                    <a:pt x="123" y="180"/>
                  </a:cubicBezTo>
                  <a:cubicBezTo>
                    <a:pt x="183" y="180"/>
                    <a:pt x="183" y="180"/>
                    <a:pt x="183" y="180"/>
                  </a:cubicBezTo>
                  <a:cubicBezTo>
                    <a:pt x="187" y="180"/>
                    <a:pt x="191" y="176"/>
                    <a:pt x="191" y="172"/>
                  </a:cubicBezTo>
                  <a:cubicBezTo>
                    <a:pt x="191" y="64"/>
                    <a:pt x="191" y="64"/>
                    <a:pt x="191" y="64"/>
                  </a:cubicBezTo>
                  <a:cubicBezTo>
                    <a:pt x="191" y="59"/>
                    <a:pt x="187" y="55"/>
                    <a:pt x="183" y="55"/>
                  </a:cubicBezTo>
                  <a:close/>
                  <a:moveTo>
                    <a:pt x="57" y="4"/>
                  </a:moveTo>
                  <a:cubicBezTo>
                    <a:pt x="85" y="4"/>
                    <a:pt x="107" y="20"/>
                    <a:pt x="107" y="39"/>
                  </a:cubicBezTo>
                  <a:cubicBezTo>
                    <a:pt x="107" y="51"/>
                    <a:pt x="98" y="63"/>
                    <a:pt x="83" y="69"/>
                  </a:cubicBezTo>
                  <a:cubicBezTo>
                    <a:pt x="82" y="70"/>
                    <a:pt x="82" y="70"/>
                    <a:pt x="82" y="70"/>
                  </a:cubicBezTo>
                  <a:cubicBezTo>
                    <a:pt x="84" y="85"/>
                    <a:pt x="84" y="85"/>
                    <a:pt x="84" y="85"/>
                  </a:cubicBezTo>
                  <a:cubicBezTo>
                    <a:pt x="68" y="74"/>
                    <a:pt x="68" y="74"/>
                    <a:pt x="68" y="74"/>
                  </a:cubicBezTo>
                  <a:cubicBezTo>
                    <a:pt x="67" y="74"/>
                    <a:pt x="67" y="74"/>
                    <a:pt x="67" y="74"/>
                  </a:cubicBezTo>
                  <a:cubicBezTo>
                    <a:pt x="64" y="74"/>
                    <a:pt x="61" y="74"/>
                    <a:pt x="57" y="74"/>
                  </a:cubicBezTo>
                  <a:cubicBezTo>
                    <a:pt x="30" y="74"/>
                    <a:pt x="7" y="59"/>
                    <a:pt x="7" y="39"/>
                  </a:cubicBezTo>
                  <a:cubicBezTo>
                    <a:pt x="7" y="20"/>
                    <a:pt x="30" y="4"/>
                    <a:pt x="57" y="4"/>
                  </a:cubicBezTo>
                  <a:close/>
                  <a:moveTo>
                    <a:pt x="57" y="78"/>
                  </a:moveTo>
                  <a:cubicBezTo>
                    <a:pt x="61" y="78"/>
                    <a:pt x="64" y="78"/>
                    <a:pt x="67" y="78"/>
                  </a:cubicBezTo>
                  <a:cubicBezTo>
                    <a:pt x="89" y="93"/>
                    <a:pt x="89" y="93"/>
                    <a:pt x="89" y="93"/>
                  </a:cubicBezTo>
                  <a:cubicBezTo>
                    <a:pt x="86" y="72"/>
                    <a:pt x="86" y="72"/>
                    <a:pt x="86" y="72"/>
                  </a:cubicBezTo>
                  <a:cubicBezTo>
                    <a:pt x="87" y="72"/>
                    <a:pt x="88" y="71"/>
                    <a:pt x="89" y="71"/>
                  </a:cubicBezTo>
                  <a:cubicBezTo>
                    <a:pt x="172" y="71"/>
                    <a:pt x="172" y="71"/>
                    <a:pt x="172" y="71"/>
                  </a:cubicBezTo>
                  <a:cubicBezTo>
                    <a:pt x="172" y="164"/>
                    <a:pt x="172" y="164"/>
                    <a:pt x="172" y="164"/>
                  </a:cubicBezTo>
                  <a:cubicBezTo>
                    <a:pt x="19" y="164"/>
                    <a:pt x="19" y="164"/>
                    <a:pt x="19" y="164"/>
                  </a:cubicBezTo>
                  <a:cubicBezTo>
                    <a:pt x="19" y="71"/>
                    <a:pt x="19" y="71"/>
                    <a:pt x="19" y="71"/>
                  </a:cubicBezTo>
                  <a:cubicBezTo>
                    <a:pt x="26" y="71"/>
                    <a:pt x="26" y="71"/>
                    <a:pt x="26" y="71"/>
                  </a:cubicBezTo>
                  <a:cubicBezTo>
                    <a:pt x="35" y="75"/>
                    <a:pt x="45" y="78"/>
                    <a:pt x="57" y="78"/>
                  </a:cubicBezTo>
                  <a:close/>
                  <a:moveTo>
                    <a:pt x="140" y="215"/>
                  </a:moveTo>
                  <a:cubicBezTo>
                    <a:pt x="140" y="216"/>
                    <a:pt x="140" y="216"/>
                    <a:pt x="140" y="216"/>
                  </a:cubicBezTo>
                  <a:cubicBezTo>
                    <a:pt x="140" y="219"/>
                    <a:pt x="137" y="221"/>
                    <a:pt x="135" y="221"/>
                  </a:cubicBezTo>
                  <a:cubicBezTo>
                    <a:pt x="57" y="221"/>
                    <a:pt x="57" y="221"/>
                    <a:pt x="57" y="221"/>
                  </a:cubicBezTo>
                  <a:cubicBezTo>
                    <a:pt x="54" y="221"/>
                    <a:pt x="52" y="219"/>
                    <a:pt x="52" y="216"/>
                  </a:cubicBezTo>
                  <a:cubicBezTo>
                    <a:pt x="52" y="215"/>
                    <a:pt x="52" y="215"/>
                    <a:pt x="52" y="215"/>
                  </a:cubicBezTo>
                  <a:cubicBezTo>
                    <a:pt x="52" y="213"/>
                    <a:pt x="54" y="211"/>
                    <a:pt x="57" y="211"/>
                  </a:cubicBezTo>
                  <a:cubicBezTo>
                    <a:pt x="135" y="211"/>
                    <a:pt x="135" y="211"/>
                    <a:pt x="135" y="211"/>
                  </a:cubicBezTo>
                  <a:cubicBezTo>
                    <a:pt x="137" y="211"/>
                    <a:pt x="140" y="213"/>
                    <a:pt x="140" y="215"/>
                  </a:cubicBezTo>
                  <a:close/>
                  <a:moveTo>
                    <a:pt x="119" y="207"/>
                  </a:moveTo>
                  <a:cubicBezTo>
                    <a:pt x="73" y="207"/>
                    <a:pt x="73" y="207"/>
                    <a:pt x="73" y="207"/>
                  </a:cubicBezTo>
                  <a:cubicBezTo>
                    <a:pt x="73" y="180"/>
                    <a:pt x="73" y="180"/>
                    <a:pt x="73" y="180"/>
                  </a:cubicBezTo>
                  <a:cubicBezTo>
                    <a:pt x="119" y="180"/>
                    <a:pt x="119" y="180"/>
                    <a:pt x="119" y="180"/>
                  </a:cubicBezTo>
                  <a:lnTo>
                    <a:pt x="119" y="207"/>
                  </a:lnTo>
                  <a:close/>
                  <a:moveTo>
                    <a:pt x="187" y="172"/>
                  </a:moveTo>
                  <a:cubicBezTo>
                    <a:pt x="187" y="174"/>
                    <a:pt x="185" y="176"/>
                    <a:pt x="183" y="176"/>
                  </a:cubicBezTo>
                  <a:cubicBezTo>
                    <a:pt x="9" y="176"/>
                    <a:pt x="9" y="176"/>
                    <a:pt x="9" y="176"/>
                  </a:cubicBezTo>
                  <a:cubicBezTo>
                    <a:pt x="6" y="176"/>
                    <a:pt x="4" y="174"/>
                    <a:pt x="4" y="172"/>
                  </a:cubicBezTo>
                  <a:cubicBezTo>
                    <a:pt x="4" y="64"/>
                    <a:pt x="4" y="64"/>
                    <a:pt x="4" y="64"/>
                  </a:cubicBezTo>
                  <a:cubicBezTo>
                    <a:pt x="4" y="61"/>
                    <a:pt x="6" y="59"/>
                    <a:pt x="9" y="59"/>
                  </a:cubicBezTo>
                  <a:cubicBezTo>
                    <a:pt x="11" y="59"/>
                    <a:pt x="11" y="59"/>
                    <a:pt x="11" y="59"/>
                  </a:cubicBezTo>
                  <a:cubicBezTo>
                    <a:pt x="13" y="62"/>
                    <a:pt x="16" y="65"/>
                    <a:pt x="19" y="67"/>
                  </a:cubicBezTo>
                  <a:cubicBezTo>
                    <a:pt x="15" y="67"/>
                    <a:pt x="15" y="67"/>
                    <a:pt x="15" y="67"/>
                  </a:cubicBezTo>
                  <a:cubicBezTo>
                    <a:pt x="15" y="168"/>
                    <a:pt x="15" y="168"/>
                    <a:pt x="15" y="168"/>
                  </a:cubicBezTo>
                  <a:cubicBezTo>
                    <a:pt x="176" y="168"/>
                    <a:pt x="176" y="168"/>
                    <a:pt x="176" y="168"/>
                  </a:cubicBezTo>
                  <a:cubicBezTo>
                    <a:pt x="176" y="67"/>
                    <a:pt x="176" y="67"/>
                    <a:pt x="176" y="67"/>
                  </a:cubicBezTo>
                  <a:cubicBezTo>
                    <a:pt x="95" y="67"/>
                    <a:pt x="95" y="67"/>
                    <a:pt x="95" y="67"/>
                  </a:cubicBezTo>
                  <a:cubicBezTo>
                    <a:pt x="98" y="65"/>
                    <a:pt x="101" y="62"/>
                    <a:pt x="104" y="59"/>
                  </a:cubicBezTo>
                  <a:cubicBezTo>
                    <a:pt x="183" y="59"/>
                    <a:pt x="183" y="59"/>
                    <a:pt x="183" y="59"/>
                  </a:cubicBezTo>
                  <a:cubicBezTo>
                    <a:pt x="185" y="59"/>
                    <a:pt x="187" y="61"/>
                    <a:pt x="187" y="64"/>
                  </a:cubicBezTo>
                  <a:lnTo>
                    <a:pt x="187" y="17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dirty="0">
                <a:latin typeface="+mn-lt"/>
                <a:ea typeface="宋体" panose="02010600030101010101" pitchFamily="2" charset="-122"/>
              </a:endParaRPr>
            </a:p>
          </p:txBody>
        </p:sp>
      </p:grpSp>
      <p:grpSp>
        <p:nvGrpSpPr>
          <p:cNvPr id="36" name="组合 1075"/>
          <p:cNvGrpSpPr/>
          <p:nvPr/>
        </p:nvGrpSpPr>
        <p:grpSpPr bwMode="auto">
          <a:xfrm>
            <a:off x="1906588" y="2172970"/>
            <a:ext cx="414337" cy="841375"/>
            <a:chOff x="622300" y="2260601"/>
            <a:chExt cx="414337" cy="841375"/>
          </a:xfrm>
          <a:solidFill>
            <a:schemeClr val="accent1"/>
          </a:solidFill>
        </p:grpSpPr>
        <p:sp>
          <p:nvSpPr>
            <p:cNvPr id="37" name="Oval 66"/>
            <p:cNvSpPr>
              <a:spLocks noChangeArrowheads="1"/>
            </p:cNvSpPr>
            <p:nvPr/>
          </p:nvSpPr>
          <p:spPr bwMode="auto">
            <a:xfrm>
              <a:off x="757238" y="2260601"/>
              <a:ext cx="152400" cy="157163"/>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Tx/>
                <a:buNone/>
                <a:defRPr/>
              </a:pPr>
              <a:endParaRPr lang="zh-CN" altLang="en-US" sz="1800"/>
            </a:p>
          </p:txBody>
        </p:sp>
        <p:sp>
          <p:nvSpPr>
            <p:cNvPr id="38" name="Freeform 67"/>
            <p:cNvSpPr>
              <a:spLocks noEditPoints="1"/>
            </p:cNvSpPr>
            <p:nvPr/>
          </p:nvSpPr>
          <p:spPr bwMode="auto">
            <a:xfrm>
              <a:off x="622300" y="2298701"/>
              <a:ext cx="414337" cy="803275"/>
            </a:xfrm>
            <a:custGeom>
              <a:avLst/>
              <a:gdLst>
                <a:gd name="T0" fmla="*/ 2147483646 w 98"/>
                <a:gd name="T1" fmla="*/ 2147483646 h 189"/>
                <a:gd name="T2" fmla="*/ 2147483646 w 98"/>
                <a:gd name="T3" fmla="*/ 2147483646 h 189"/>
                <a:gd name="T4" fmla="*/ 2147483646 w 98"/>
                <a:gd name="T5" fmla="*/ 2147483646 h 189"/>
                <a:gd name="T6" fmla="*/ 2147483646 w 98"/>
                <a:gd name="T7" fmla="*/ 0 h 189"/>
                <a:gd name="T8" fmla="*/ 2147483646 w 98"/>
                <a:gd name="T9" fmla="*/ 2147483646 h 189"/>
                <a:gd name="T10" fmla="*/ 2147483646 w 98"/>
                <a:gd name="T11" fmla="*/ 2147483646 h 189"/>
                <a:gd name="T12" fmla="*/ 2147483646 w 98"/>
                <a:gd name="T13" fmla="*/ 2147483646 h 189"/>
                <a:gd name="T14" fmla="*/ 2147483646 w 98"/>
                <a:gd name="T15" fmla="*/ 2147483646 h 189"/>
                <a:gd name="T16" fmla="*/ 2147483646 w 98"/>
                <a:gd name="T17" fmla="*/ 2147483646 h 189"/>
                <a:gd name="T18" fmla="*/ 2147483646 w 98"/>
                <a:gd name="T19" fmla="*/ 2147483646 h 189"/>
                <a:gd name="T20" fmla="*/ 2147483646 w 98"/>
                <a:gd name="T21" fmla="*/ 2147483646 h 189"/>
                <a:gd name="T22" fmla="*/ 2147483646 w 98"/>
                <a:gd name="T23" fmla="*/ 2147483646 h 189"/>
                <a:gd name="T24" fmla="*/ 2147483646 w 98"/>
                <a:gd name="T25" fmla="*/ 2147483646 h 189"/>
                <a:gd name="T26" fmla="*/ 2147483646 w 98"/>
                <a:gd name="T27" fmla="*/ 2147483646 h 189"/>
                <a:gd name="T28" fmla="*/ 2147483646 w 98"/>
                <a:gd name="T29" fmla="*/ 2147483646 h 189"/>
                <a:gd name="T30" fmla="*/ 2147483646 w 98"/>
                <a:gd name="T31" fmla="*/ 2147483646 h 189"/>
                <a:gd name="T32" fmla="*/ 2147483646 w 98"/>
                <a:gd name="T33" fmla="*/ 2147483646 h 189"/>
                <a:gd name="T34" fmla="*/ 2147483646 w 98"/>
                <a:gd name="T35" fmla="*/ 2147483646 h 189"/>
                <a:gd name="T36" fmla="*/ 2147483646 w 98"/>
                <a:gd name="T37" fmla="*/ 2147483646 h 189"/>
                <a:gd name="T38" fmla="*/ 2147483646 w 98"/>
                <a:gd name="T39" fmla="*/ 2147483646 h 189"/>
                <a:gd name="T40" fmla="*/ 2147483646 w 98"/>
                <a:gd name="T41" fmla="*/ 2147483646 h 189"/>
                <a:gd name="T42" fmla="*/ 2147483646 w 98"/>
                <a:gd name="T43" fmla="*/ 2147483646 h 189"/>
                <a:gd name="T44" fmla="*/ 2147483646 w 98"/>
                <a:gd name="T45" fmla="*/ 2147483646 h 189"/>
                <a:gd name="T46" fmla="*/ 2147483646 w 98"/>
                <a:gd name="T47" fmla="*/ 2147483646 h 189"/>
                <a:gd name="T48" fmla="*/ 2147483646 w 98"/>
                <a:gd name="T49" fmla="*/ 0 h 189"/>
                <a:gd name="T50" fmla="*/ 2147483646 w 98"/>
                <a:gd name="T51" fmla="*/ 2147483646 h 189"/>
                <a:gd name="T52" fmla="*/ 2147483646 w 98"/>
                <a:gd name="T53" fmla="*/ 0 h 189"/>
                <a:gd name="T54" fmla="*/ 2147483646 w 98"/>
                <a:gd name="T55" fmla="*/ 2147483646 h 189"/>
                <a:gd name="T56" fmla="*/ 2147483646 w 98"/>
                <a:gd name="T57" fmla="*/ 2147483646 h 189"/>
                <a:gd name="T58" fmla="*/ 2147483646 w 98"/>
                <a:gd name="T59" fmla="*/ 2147483646 h 189"/>
                <a:gd name="T60" fmla="*/ 2147483646 w 98"/>
                <a:gd name="T61" fmla="*/ 2147483646 h 189"/>
                <a:gd name="T62" fmla="*/ 2147483646 w 98"/>
                <a:gd name="T63" fmla="*/ 2147483646 h 189"/>
                <a:gd name="T64" fmla="*/ 2147483646 w 98"/>
                <a:gd name="T65" fmla="*/ 2147483646 h 189"/>
                <a:gd name="T66" fmla="*/ 2147483646 w 98"/>
                <a:gd name="T67" fmla="*/ 2147483646 h 189"/>
                <a:gd name="T68" fmla="*/ 2147483646 w 98"/>
                <a:gd name="T69" fmla="*/ 2147483646 h 189"/>
                <a:gd name="T70" fmla="*/ 2147483646 w 98"/>
                <a:gd name="T71" fmla="*/ 2147483646 h 189"/>
                <a:gd name="T72" fmla="*/ 2147483646 w 98"/>
                <a:gd name="T73" fmla="*/ 2147483646 h 189"/>
                <a:gd name="T74" fmla="*/ 2147483646 w 98"/>
                <a:gd name="T75" fmla="*/ 2147483646 h 189"/>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98" h="189">
                  <a:moveTo>
                    <a:pt x="93" y="27"/>
                  </a:moveTo>
                  <a:cubicBezTo>
                    <a:pt x="92" y="23"/>
                    <a:pt x="89" y="20"/>
                    <a:pt x="84" y="21"/>
                  </a:cubicBezTo>
                  <a:cubicBezTo>
                    <a:pt x="84" y="21"/>
                    <a:pt x="84" y="21"/>
                    <a:pt x="83" y="21"/>
                  </a:cubicBezTo>
                  <a:cubicBezTo>
                    <a:pt x="83" y="22"/>
                    <a:pt x="83" y="22"/>
                    <a:pt x="83" y="22"/>
                  </a:cubicBezTo>
                  <a:cubicBezTo>
                    <a:pt x="83" y="21"/>
                    <a:pt x="83" y="21"/>
                    <a:pt x="83" y="20"/>
                  </a:cubicBezTo>
                  <a:cubicBezTo>
                    <a:pt x="83" y="4"/>
                    <a:pt x="83" y="4"/>
                    <a:pt x="83" y="4"/>
                  </a:cubicBezTo>
                  <a:cubicBezTo>
                    <a:pt x="83" y="2"/>
                    <a:pt x="81" y="0"/>
                    <a:pt x="79" y="0"/>
                  </a:cubicBezTo>
                  <a:cubicBezTo>
                    <a:pt x="74" y="0"/>
                    <a:pt x="74" y="0"/>
                    <a:pt x="74" y="0"/>
                  </a:cubicBezTo>
                  <a:cubicBezTo>
                    <a:pt x="71" y="0"/>
                    <a:pt x="69" y="2"/>
                    <a:pt x="69" y="4"/>
                  </a:cubicBezTo>
                  <a:cubicBezTo>
                    <a:pt x="69" y="20"/>
                    <a:pt x="69" y="20"/>
                    <a:pt x="69" y="20"/>
                  </a:cubicBezTo>
                  <a:cubicBezTo>
                    <a:pt x="69" y="23"/>
                    <a:pt x="71" y="25"/>
                    <a:pt x="74" y="25"/>
                  </a:cubicBezTo>
                  <a:cubicBezTo>
                    <a:pt x="79" y="25"/>
                    <a:pt x="79" y="25"/>
                    <a:pt x="79" y="25"/>
                  </a:cubicBezTo>
                  <a:cubicBezTo>
                    <a:pt x="79" y="25"/>
                    <a:pt x="79" y="25"/>
                    <a:pt x="79" y="25"/>
                  </a:cubicBezTo>
                  <a:cubicBezTo>
                    <a:pt x="79" y="25"/>
                    <a:pt x="79" y="25"/>
                    <a:pt x="79" y="25"/>
                  </a:cubicBezTo>
                  <a:cubicBezTo>
                    <a:pt x="78" y="26"/>
                    <a:pt x="78" y="28"/>
                    <a:pt x="78" y="30"/>
                  </a:cubicBezTo>
                  <a:cubicBezTo>
                    <a:pt x="80" y="38"/>
                    <a:pt x="80" y="38"/>
                    <a:pt x="80" y="38"/>
                  </a:cubicBezTo>
                  <a:cubicBezTo>
                    <a:pt x="73" y="32"/>
                    <a:pt x="73" y="32"/>
                    <a:pt x="73" y="32"/>
                  </a:cubicBezTo>
                  <a:cubicBezTo>
                    <a:pt x="71" y="31"/>
                    <a:pt x="69" y="30"/>
                    <a:pt x="67" y="30"/>
                  </a:cubicBezTo>
                  <a:cubicBezTo>
                    <a:pt x="66" y="30"/>
                    <a:pt x="66" y="30"/>
                    <a:pt x="65" y="30"/>
                  </a:cubicBezTo>
                  <a:cubicBezTo>
                    <a:pt x="35" y="30"/>
                    <a:pt x="35" y="30"/>
                    <a:pt x="35" y="30"/>
                  </a:cubicBezTo>
                  <a:cubicBezTo>
                    <a:pt x="35" y="30"/>
                    <a:pt x="34" y="30"/>
                    <a:pt x="33" y="31"/>
                  </a:cubicBezTo>
                  <a:cubicBezTo>
                    <a:pt x="31" y="31"/>
                    <a:pt x="29" y="32"/>
                    <a:pt x="28" y="34"/>
                  </a:cubicBezTo>
                  <a:cubicBezTo>
                    <a:pt x="27" y="35"/>
                    <a:pt x="26" y="37"/>
                    <a:pt x="26" y="38"/>
                  </a:cubicBezTo>
                  <a:cubicBezTo>
                    <a:pt x="2" y="101"/>
                    <a:pt x="2" y="101"/>
                    <a:pt x="2" y="101"/>
                  </a:cubicBezTo>
                  <a:cubicBezTo>
                    <a:pt x="0" y="105"/>
                    <a:pt x="2" y="109"/>
                    <a:pt x="6" y="111"/>
                  </a:cubicBezTo>
                  <a:cubicBezTo>
                    <a:pt x="10" y="112"/>
                    <a:pt x="14" y="111"/>
                    <a:pt x="16" y="107"/>
                  </a:cubicBezTo>
                  <a:cubicBezTo>
                    <a:pt x="27" y="77"/>
                    <a:pt x="27" y="77"/>
                    <a:pt x="27" y="77"/>
                  </a:cubicBezTo>
                  <a:cubicBezTo>
                    <a:pt x="28" y="97"/>
                    <a:pt x="28" y="97"/>
                    <a:pt x="28" y="97"/>
                  </a:cubicBezTo>
                  <a:cubicBezTo>
                    <a:pt x="28" y="99"/>
                    <a:pt x="29" y="101"/>
                    <a:pt x="30" y="103"/>
                  </a:cubicBezTo>
                  <a:cubicBezTo>
                    <a:pt x="30" y="180"/>
                    <a:pt x="30" y="180"/>
                    <a:pt x="30" y="180"/>
                  </a:cubicBezTo>
                  <a:cubicBezTo>
                    <a:pt x="30" y="185"/>
                    <a:pt x="34" y="189"/>
                    <a:pt x="38" y="189"/>
                  </a:cubicBezTo>
                  <a:cubicBezTo>
                    <a:pt x="43" y="189"/>
                    <a:pt x="47" y="185"/>
                    <a:pt x="47" y="180"/>
                  </a:cubicBezTo>
                  <a:cubicBezTo>
                    <a:pt x="47" y="107"/>
                    <a:pt x="47" y="107"/>
                    <a:pt x="47" y="107"/>
                  </a:cubicBezTo>
                  <a:cubicBezTo>
                    <a:pt x="54" y="107"/>
                    <a:pt x="54" y="107"/>
                    <a:pt x="54" y="107"/>
                  </a:cubicBezTo>
                  <a:cubicBezTo>
                    <a:pt x="54" y="180"/>
                    <a:pt x="54" y="180"/>
                    <a:pt x="54" y="180"/>
                  </a:cubicBezTo>
                  <a:cubicBezTo>
                    <a:pt x="54" y="185"/>
                    <a:pt x="57" y="189"/>
                    <a:pt x="62" y="189"/>
                  </a:cubicBezTo>
                  <a:cubicBezTo>
                    <a:pt x="67" y="189"/>
                    <a:pt x="71" y="185"/>
                    <a:pt x="71" y="180"/>
                  </a:cubicBezTo>
                  <a:cubicBezTo>
                    <a:pt x="71" y="103"/>
                    <a:pt x="71" y="103"/>
                    <a:pt x="71" y="103"/>
                  </a:cubicBezTo>
                  <a:cubicBezTo>
                    <a:pt x="72" y="101"/>
                    <a:pt x="73" y="99"/>
                    <a:pt x="73" y="97"/>
                  </a:cubicBezTo>
                  <a:cubicBezTo>
                    <a:pt x="74" y="54"/>
                    <a:pt x="74" y="54"/>
                    <a:pt x="74" y="54"/>
                  </a:cubicBezTo>
                  <a:cubicBezTo>
                    <a:pt x="84" y="63"/>
                    <a:pt x="84" y="63"/>
                    <a:pt x="84" y="63"/>
                  </a:cubicBezTo>
                  <a:cubicBezTo>
                    <a:pt x="86" y="64"/>
                    <a:pt x="88" y="65"/>
                    <a:pt x="91" y="65"/>
                  </a:cubicBezTo>
                  <a:cubicBezTo>
                    <a:pt x="95" y="64"/>
                    <a:pt x="98" y="61"/>
                    <a:pt x="97" y="56"/>
                  </a:cubicBezTo>
                  <a:lnTo>
                    <a:pt x="93" y="27"/>
                  </a:lnTo>
                  <a:close/>
                  <a:moveTo>
                    <a:pt x="77" y="0"/>
                  </a:moveTo>
                  <a:cubicBezTo>
                    <a:pt x="78" y="0"/>
                    <a:pt x="78" y="0"/>
                    <a:pt x="78" y="1"/>
                  </a:cubicBezTo>
                  <a:cubicBezTo>
                    <a:pt x="78" y="1"/>
                    <a:pt x="78" y="1"/>
                    <a:pt x="77" y="1"/>
                  </a:cubicBezTo>
                  <a:cubicBezTo>
                    <a:pt x="77" y="1"/>
                    <a:pt x="77" y="1"/>
                    <a:pt x="77" y="1"/>
                  </a:cubicBezTo>
                  <a:cubicBezTo>
                    <a:pt x="77" y="0"/>
                    <a:pt x="77" y="0"/>
                    <a:pt x="77" y="0"/>
                  </a:cubicBezTo>
                  <a:close/>
                  <a:moveTo>
                    <a:pt x="76" y="0"/>
                  </a:moveTo>
                  <a:cubicBezTo>
                    <a:pt x="76" y="0"/>
                    <a:pt x="77" y="0"/>
                    <a:pt x="77" y="1"/>
                  </a:cubicBezTo>
                  <a:cubicBezTo>
                    <a:pt x="77" y="1"/>
                    <a:pt x="76" y="1"/>
                    <a:pt x="76" y="1"/>
                  </a:cubicBezTo>
                  <a:cubicBezTo>
                    <a:pt x="76" y="1"/>
                    <a:pt x="76" y="1"/>
                    <a:pt x="76" y="1"/>
                  </a:cubicBezTo>
                  <a:cubicBezTo>
                    <a:pt x="76" y="0"/>
                    <a:pt x="76" y="0"/>
                    <a:pt x="76" y="0"/>
                  </a:cubicBezTo>
                  <a:close/>
                  <a:moveTo>
                    <a:pt x="75" y="0"/>
                  </a:moveTo>
                  <a:cubicBezTo>
                    <a:pt x="75" y="0"/>
                    <a:pt x="75" y="0"/>
                    <a:pt x="75" y="1"/>
                  </a:cubicBezTo>
                  <a:cubicBezTo>
                    <a:pt x="75" y="1"/>
                    <a:pt x="75" y="1"/>
                    <a:pt x="75" y="1"/>
                  </a:cubicBezTo>
                  <a:cubicBezTo>
                    <a:pt x="75" y="1"/>
                    <a:pt x="75" y="1"/>
                    <a:pt x="75" y="1"/>
                  </a:cubicBezTo>
                  <a:cubicBezTo>
                    <a:pt x="75" y="0"/>
                    <a:pt x="75" y="0"/>
                    <a:pt x="75" y="0"/>
                  </a:cubicBezTo>
                  <a:close/>
                  <a:moveTo>
                    <a:pt x="79" y="22"/>
                  </a:moveTo>
                  <a:cubicBezTo>
                    <a:pt x="79" y="22"/>
                    <a:pt x="79" y="23"/>
                    <a:pt x="78" y="23"/>
                  </a:cubicBezTo>
                  <a:cubicBezTo>
                    <a:pt x="74" y="23"/>
                    <a:pt x="74" y="23"/>
                    <a:pt x="74" y="23"/>
                  </a:cubicBezTo>
                  <a:cubicBezTo>
                    <a:pt x="74" y="23"/>
                    <a:pt x="73" y="22"/>
                    <a:pt x="73" y="22"/>
                  </a:cubicBezTo>
                  <a:cubicBezTo>
                    <a:pt x="73" y="21"/>
                    <a:pt x="73" y="21"/>
                    <a:pt x="73" y="21"/>
                  </a:cubicBezTo>
                  <a:cubicBezTo>
                    <a:pt x="73" y="20"/>
                    <a:pt x="74" y="20"/>
                    <a:pt x="74" y="20"/>
                  </a:cubicBezTo>
                  <a:cubicBezTo>
                    <a:pt x="78" y="20"/>
                    <a:pt x="78" y="20"/>
                    <a:pt x="78" y="20"/>
                  </a:cubicBezTo>
                  <a:cubicBezTo>
                    <a:pt x="79" y="20"/>
                    <a:pt x="79" y="20"/>
                    <a:pt x="79" y="21"/>
                  </a:cubicBezTo>
                  <a:lnTo>
                    <a:pt x="79" y="22"/>
                  </a:lnTo>
                  <a:close/>
                  <a:moveTo>
                    <a:pt x="81" y="15"/>
                  </a:moveTo>
                  <a:cubicBezTo>
                    <a:pt x="81" y="16"/>
                    <a:pt x="80" y="17"/>
                    <a:pt x="78" y="17"/>
                  </a:cubicBezTo>
                  <a:cubicBezTo>
                    <a:pt x="74" y="17"/>
                    <a:pt x="74" y="17"/>
                    <a:pt x="74" y="17"/>
                  </a:cubicBezTo>
                  <a:cubicBezTo>
                    <a:pt x="73" y="17"/>
                    <a:pt x="71" y="16"/>
                    <a:pt x="71" y="15"/>
                  </a:cubicBezTo>
                  <a:cubicBezTo>
                    <a:pt x="71" y="5"/>
                    <a:pt x="71" y="5"/>
                    <a:pt x="71" y="5"/>
                  </a:cubicBezTo>
                  <a:cubicBezTo>
                    <a:pt x="71" y="4"/>
                    <a:pt x="73" y="2"/>
                    <a:pt x="74" y="2"/>
                  </a:cubicBezTo>
                  <a:cubicBezTo>
                    <a:pt x="78" y="2"/>
                    <a:pt x="78" y="2"/>
                    <a:pt x="78" y="2"/>
                  </a:cubicBezTo>
                  <a:cubicBezTo>
                    <a:pt x="80" y="2"/>
                    <a:pt x="81" y="4"/>
                    <a:pt x="81" y="5"/>
                  </a:cubicBezTo>
                  <a:lnTo>
                    <a:pt x="81" y="1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grpSp>
      <p:grpSp>
        <p:nvGrpSpPr>
          <p:cNvPr id="39" name="组合 1073"/>
          <p:cNvGrpSpPr/>
          <p:nvPr/>
        </p:nvGrpSpPr>
        <p:grpSpPr bwMode="auto">
          <a:xfrm>
            <a:off x="7202488" y="2192020"/>
            <a:ext cx="520700" cy="841375"/>
            <a:chOff x="7504113" y="2260601"/>
            <a:chExt cx="520700" cy="841375"/>
          </a:xfrm>
          <a:solidFill>
            <a:schemeClr val="accent3"/>
          </a:solidFill>
        </p:grpSpPr>
        <p:sp>
          <p:nvSpPr>
            <p:cNvPr id="40" name="Freeform 68"/>
            <p:cNvSpPr/>
            <p:nvPr/>
          </p:nvSpPr>
          <p:spPr bwMode="auto">
            <a:xfrm>
              <a:off x="7504113" y="2425701"/>
              <a:ext cx="490537" cy="676275"/>
            </a:xfrm>
            <a:custGeom>
              <a:avLst/>
              <a:gdLst>
                <a:gd name="T0" fmla="*/ 2147483646 w 116"/>
                <a:gd name="T1" fmla="*/ 2147483646 h 159"/>
                <a:gd name="T2" fmla="*/ 2147483646 w 116"/>
                <a:gd name="T3" fmla="*/ 2147483646 h 159"/>
                <a:gd name="T4" fmla="*/ 2147483646 w 116"/>
                <a:gd name="T5" fmla="*/ 2147483646 h 159"/>
                <a:gd name="T6" fmla="*/ 2147483646 w 116"/>
                <a:gd name="T7" fmla="*/ 2147483646 h 159"/>
                <a:gd name="T8" fmla="*/ 2147483646 w 116"/>
                <a:gd name="T9" fmla="*/ 2147483646 h 159"/>
                <a:gd name="T10" fmla="*/ 2147483646 w 116"/>
                <a:gd name="T11" fmla="*/ 2147483646 h 159"/>
                <a:gd name="T12" fmla="*/ 2147483646 w 116"/>
                <a:gd name="T13" fmla="*/ 0 h 159"/>
                <a:gd name="T14" fmla="*/ 2147483646 w 116"/>
                <a:gd name="T15" fmla="*/ 0 h 159"/>
                <a:gd name="T16" fmla="*/ 2147483646 w 116"/>
                <a:gd name="T17" fmla="*/ 2147483646 h 159"/>
                <a:gd name="T18" fmla="*/ 2147483646 w 116"/>
                <a:gd name="T19" fmla="*/ 2147483646 h 159"/>
                <a:gd name="T20" fmla="*/ 2147483646 w 116"/>
                <a:gd name="T21" fmla="*/ 2147483646 h 159"/>
                <a:gd name="T22" fmla="*/ 2147483646 w 116"/>
                <a:gd name="T23" fmla="*/ 2147483646 h 159"/>
                <a:gd name="T24" fmla="*/ 2147483646 w 116"/>
                <a:gd name="T25" fmla="*/ 2147483646 h 159"/>
                <a:gd name="T26" fmla="*/ 2147483646 w 116"/>
                <a:gd name="T27" fmla="*/ 2147483646 h 159"/>
                <a:gd name="T28" fmla="*/ 2147483646 w 116"/>
                <a:gd name="T29" fmla="*/ 2147483646 h 159"/>
                <a:gd name="T30" fmla="*/ 2147483646 w 116"/>
                <a:gd name="T31" fmla="*/ 2147483646 h 159"/>
                <a:gd name="T32" fmla="*/ 2147483646 w 116"/>
                <a:gd name="T33" fmla="*/ 2147483646 h 159"/>
                <a:gd name="T34" fmla="*/ 2147483646 w 116"/>
                <a:gd name="T35" fmla="*/ 2147483646 h 159"/>
                <a:gd name="T36" fmla="*/ 2147483646 w 116"/>
                <a:gd name="T37" fmla="*/ 2147483646 h 159"/>
                <a:gd name="T38" fmla="*/ 2147483646 w 116"/>
                <a:gd name="T39" fmla="*/ 2147483646 h 159"/>
                <a:gd name="T40" fmla="*/ 2147483646 w 116"/>
                <a:gd name="T41" fmla="*/ 2147483646 h 159"/>
                <a:gd name="T42" fmla="*/ 2147483646 w 116"/>
                <a:gd name="T43" fmla="*/ 2147483646 h 159"/>
                <a:gd name="T44" fmla="*/ 2147483646 w 116"/>
                <a:gd name="T45" fmla="*/ 2147483646 h 159"/>
                <a:gd name="T46" fmla="*/ 2147483646 w 116"/>
                <a:gd name="T47" fmla="*/ 2147483646 h 159"/>
                <a:gd name="T48" fmla="*/ 2147483646 w 116"/>
                <a:gd name="T49" fmla="*/ 2147483646 h 159"/>
                <a:gd name="T50" fmla="*/ 2147483646 w 116"/>
                <a:gd name="T51" fmla="*/ 2147483646 h 159"/>
                <a:gd name="T52" fmla="*/ 2147483646 w 116"/>
                <a:gd name="T53" fmla="*/ 2147483646 h 159"/>
                <a:gd name="T54" fmla="*/ 2147483646 w 116"/>
                <a:gd name="T55" fmla="*/ 2147483646 h 159"/>
                <a:gd name="T56" fmla="*/ 2147483646 w 116"/>
                <a:gd name="T57" fmla="*/ 2147483646 h 159"/>
                <a:gd name="T58" fmla="*/ 2147483646 w 116"/>
                <a:gd name="T59" fmla="*/ 2147483646 h 159"/>
                <a:gd name="T60" fmla="*/ 2147483646 w 116"/>
                <a:gd name="T61" fmla="*/ 2147483646 h 159"/>
                <a:gd name="T62" fmla="*/ 2147483646 w 116"/>
                <a:gd name="T63" fmla="*/ 2147483646 h 159"/>
                <a:gd name="T64" fmla="*/ 2147483646 w 116"/>
                <a:gd name="T65" fmla="*/ 2147483646 h 159"/>
                <a:gd name="T66" fmla="*/ 2147483646 w 116"/>
                <a:gd name="T67" fmla="*/ 2147483646 h 159"/>
                <a:gd name="T68" fmla="*/ 2147483646 w 116"/>
                <a:gd name="T69" fmla="*/ 2147483646 h 159"/>
                <a:gd name="T70" fmla="*/ 2147483646 w 116"/>
                <a:gd name="T71" fmla="*/ 2147483646 h 159"/>
                <a:gd name="T72" fmla="*/ 2147483646 w 116"/>
                <a:gd name="T73" fmla="*/ 2147483646 h 159"/>
                <a:gd name="T74" fmla="*/ 2147483646 w 116"/>
                <a:gd name="T75" fmla="*/ 2147483646 h 159"/>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116" h="159">
                  <a:moveTo>
                    <a:pt x="105" y="14"/>
                  </a:moveTo>
                  <a:cubicBezTo>
                    <a:pt x="104" y="14"/>
                    <a:pt x="103" y="15"/>
                    <a:pt x="102" y="15"/>
                  </a:cubicBezTo>
                  <a:cubicBezTo>
                    <a:pt x="89" y="28"/>
                    <a:pt x="89" y="28"/>
                    <a:pt x="89" y="28"/>
                  </a:cubicBezTo>
                  <a:cubicBezTo>
                    <a:pt x="73" y="5"/>
                    <a:pt x="73" y="5"/>
                    <a:pt x="73" y="5"/>
                  </a:cubicBezTo>
                  <a:cubicBezTo>
                    <a:pt x="72" y="4"/>
                    <a:pt x="72" y="3"/>
                    <a:pt x="71" y="3"/>
                  </a:cubicBezTo>
                  <a:cubicBezTo>
                    <a:pt x="71" y="3"/>
                    <a:pt x="71" y="3"/>
                    <a:pt x="71" y="3"/>
                  </a:cubicBezTo>
                  <a:cubicBezTo>
                    <a:pt x="70" y="1"/>
                    <a:pt x="67" y="0"/>
                    <a:pt x="65" y="0"/>
                  </a:cubicBezTo>
                  <a:cubicBezTo>
                    <a:pt x="35" y="0"/>
                    <a:pt x="35" y="0"/>
                    <a:pt x="35" y="0"/>
                  </a:cubicBezTo>
                  <a:cubicBezTo>
                    <a:pt x="34" y="0"/>
                    <a:pt x="33" y="0"/>
                    <a:pt x="33" y="1"/>
                  </a:cubicBezTo>
                  <a:cubicBezTo>
                    <a:pt x="30" y="1"/>
                    <a:pt x="28" y="2"/>
                    <a:pt x="27" y="4"/>
                  </a:cubicBezTo>
                  <a:cubicBezTo>
                    <a:pt x="26" y="5"/>
                    <a:pt x="26" y="7"/>
                    <a:pt x="26" y="8"/>
                  </a:cubicBezTo>
                  <a:cubicBezTo>
                    <a:pt x="1" y="71"/>
                    <a:pt x="1" y="71"/>
                    <a:pt x="1" y="71"/>
                  </a:cubicBezTo>
                  <a:cubicBezTo>
                    <a:pt x="0" y="75"/>
                    <a:pt x="2" y="79"/>
                    <a:pt x="6" y="81"/>
                  </a:cubicBezTo>
                  <a:cubicBezTo>
                    <a:pt x="10" y="82"/>
                    <a:pt x="14" y="81"/>
                    <a:pt x="15" y="77"/>
                  </a:cubicBezTo>
                  <a:cubicBezTo>
                    <a:pt x="27" y="47"/>
                    <a:pt x="27" y="47"/>
                    <a:pt x="27" y="47"/>
                  </a:cubicBezTo>
                  <a:cubicBezTo>
                    <a:pt x="27" y="67"/>
                    <a:pt x="27" y="67"/>
                    <a:pt x="27" y="67"/>
                  </a:cubicBezTo>
                  <a:cubicBezTo>
                    <a:pt x="27" y="69"/>
                    <a:pt x="28" y="71"/>
                    <a:pt x="29" y="73"/>
                  </a:cubicBezTo>
                  <a:cubicBezTo>
                    <a:pt x="29" y="150"/>
                    <a:pt x="29" y="150"/>
                    <a:pt x="29" y="150"/>
                  </a:cubicBezTo>
                  <a:cubicBezTo>
                    <a:pt x="29" y="155"/>
                    <a:pt x="33" y="159"/>
                    <a:pt x="38" y="159"/>
                  </a:cubicBezTo>
                  <a:cubicBezTo>
                    <a:pt x="43" y="159"/>
                    <a:pt x="47" y="155"/>
                    <a:pt x="47" y="150"/>
                  </a:cubicBezTo>
                  <a:cubicBezTo>
                    <a:pt x="47" y="77"/>
                    <a:pt x="47" y="77"/>
                    <a:pt x="47" y="77"/>
                  </a:cubicBezTo>
                  <a:cubicBezTo>
                    <a:pt x="53" y="77"/>
                    <a:pt x="53" y="77"/>
                    <a:pt x="53" y="77"/>
                  </a:cubicBezTo>
                  <a:cubicBezTo>
                    <a:pt x="53" y="150"/>
                    <a:pt x="53" y="150"/>
                    <a:pt x="53" y="150"/>
                  </a:cubicBezTo>
                  <a:cubicBezTo>
                    <a:pt x="53" y="155"/>
                    <a:pt x="57" y="159"/>
                    <a:pt x="62" y="159"/>
                  </a:cubicBezTo>
                  <a:cubicBezTo>
                    <a:pt x="67" y="159"/>
                    <a:pt x="70" y="155"/>
                    <a:pt x="70" y="150"/>
                  </a:cubicBezTo>
                  <a:cubicBezTo>
                    <a:pt x="70" y="73"/>
                    <a:pt x="70" y="73"/>
                    <a:pt x="70" y="73"/>
                  </a:cubicBezTo>
                  <a:cubicBezTo>
                    <a:pt x="72" y="71"/>
                    <a:pt x="72" y="69"/>
                    <a:pt x="72" y="67"/>
                  </a:cubicBezTo>
                  <a:cubicBezTo>
                    <a:pt x="74" y="32"/>
                    <a:pt x="74" y="32"/>
                    <a:pt x="74" y="32"/>
                  </a:cubicBezTo>
                  <a:cubicBezTo>
                    <a:pt x="82" y="44"/>
                    <a:pt x="82" y="44"/>
                    <a:pt x="82" y="44"/>
                  </a:cubicBezTo>
                  <a:cubicBezTo>
                    <a:pt x="84" y="47"/>
                    <a:pt x="89" y="48"/>
                    <a:pt x="92" y="46"/>
                  </a:cubicBezTo>
                  <a:cubicBezTo>
                    <a:pt x="92" y="46"/>
                    <a:pt x="92" y="46"/>
                    <a:pt x="93" y="46"/>
                  </a:cubicBezTo>
                  <a:cubicBezTo>
                    <a:pt x="93" y="46"/>
                    <a:pt x="93" y="46"/>
                    <a:pt x="93" y="46"/>
                  </a:cubicBezTo>
                  <a:cubicBezTo>
                    <a:pt x="93" y="46"/>
                    <a:pt x="93" y="46"/>
                    <a:pt x="93" y="46"/>
                  </a:cubicBezTo>
                  <a:cubicBezTo>
                    <a:pt x="93" y="46"/>
                    <a:pt x="93" y="45"/>
                    <a:pt x="94" y="45"/>
                  </a:cubicBezTo>
                  <a:cubicBezTo>
                    <a:pt x="113" y="26"/>
                    <a:pt x="113" y="26"/>
                    <a:pt x="113" y="26"/>
                  </a:cubicBezTo>
                  <a:cubicBezTo>
                    <a:pt x="116" y="24"/>
                    <a:pt x="116" y="19"/>
                    <a:pt x="113" y="16"/>
                  </a:cubicBezTo>
                  <a:cubicBezTo>
                    <a:pt x="112" y="15"/>
                    <a:pt x="111" y="14"/>
                    <a:pt x="109" y="14"/>
                  </a:cubicBezTo>
                  <a:cubicBezTo>
                    <a:pt x="108" y="13"/>
                    <a:pt x="105" y="14"/>
                    <a:pt x="105"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sp>
          <p:nvSpPr>
            <p:cNvPr id="41" name="Oval 69"/>
            <p:cNvSpPr>
              <a:spLocks noChangeArrowheads="1"/>
            </p:cNvSpPr>
            <p:nvPr/>
          </p:nvSpPr>
          <p:spPr bwMode="auto">
            <a:xfrm>
              <a:off x="7639050" y="2260601"/>
              <a:ext cx="152400" cy="157163"/>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Tx/>
                <a:buNone/>
                <a:defRPr/>
              </a:pPr>
              <a:endParaRPr lang="zh-CN" altLang="en-US" sz="1800"/>
            </a:p>
          </p:txBody>
        </p:sp>
        <p:sp>
          <p:nvSpPr>
            <p:cNvPr id="42" name="Freeform 70"/>
            <p:cNvSpPr>
              <a:spLocks noEditPoints="1"/>
            </p:cNvSpPr>
            <p:nvPr/>
          </p:nvSpPr>
          <p:spPr bwMode="auto">
            <a:xfrm>
              <a:off x="7897813" y="2278063"/>
              <a:ext cx="127000" cy="190500"/>
            </a:xfrm>
            <a:custGeom>
              <a:avLst/>
              <a:gdLst>
                <a:gd name="T0" fmla="*/ 2147483646 w 30"/>
                <a:gd name="T1" fmla="*/ 0 h 45"/>
                <a:gd name="T2" fmla="*/ 0 w 30"/>
                <a:gd name="T3" fmla="*/ 2147483646 h 45"/>
                <a:gd name="T4" fmla="*/ 2147483646 w 30"/>
                <a:gd name="T5" fmla="*/ 2147483646 h 45"/>
                <a:gd name="T6" fmla="*/ 2147483646 w 30"/>
                <a:gd name="T7" fmla="*/ 2147483646 h 45"/>
                <a:gd name="T8" fmla="*/ 2147483646 w 30"/>
                <a:gd name="T9" fmla="*/ 2147483646 h 45"/>
                <a:gd name="T10" fmla="*/ 2147483646 w 30"/>
                <a:gd name="T11" fmla="*/ 2147483646 h 45"/>
                <a:gd name="T12" fmla="*/ 2147483646 w 30"/>
                <a:gd name="T13" fmla="*/ 2147483646 h 45"/>
                <a:gd name="T14" fmla="*/ 2147483646 w 30"/>
                <a:gd name="T15" fmla="*/ 2147483646 h 45"/>
                <a:gd name="T16" fmla="*/ 2147483646 w 30"/>
                <a:gd name="T17" fmla="*/ 2147483646 h 45"/>
                <a:gd name="T18" fmla="*/ 2147483646 w 30"/>
                <a:gd name="T19" fmla="*/ 2147483646 h 45"/>
                <a:gd name="T20" fmla="*/ 2147483646 w 30"/>
                <a:gd name="T21" fmla="*/ 2147483646 h 45"/>
                <a:gd name="T22" fmla="*/ 2147483646 w 30"/>
                <a:gd name="T23" fmla="*/ 2147483646 h 45"/>
                <a:gd name="T24" fmla="*/ 2147483646 w 30"/>
                <a:gd name="T25" fmla="*/ 2147483646 h 45"/>
                <a:gd name="T26" fmla="*/ 2147483646 w 30"/>
                <a:gd name="T27" fmla="*/ 2147483646 h 45"/>
                <a:gd name="T28" fmla="*/ 2147483646 w 30"/>
                <a:gd name="T29" fmla="*/ 0 h 45"/>
                <a:gd name="T30" fmla="*/ 2147483646 w 30"/>
                <a:gd name="T31" fmla="*/ 2147483646 h 45"/>
                <a:gd name="T32" fmla="*/ 2147483646 w 30"/>
                <a:gd name="T33" fmla="*/ 2147483646 h 45"/>
                <a:gd name="T34" fmla="*/ 2147483646 w 30"/>
                <a:gd name="T35" fmla="*/ 2147483646 h 45"/>
                <a:gd name="T36" fmla="*/ 2147483646 w 30"/>
                <a:gd name="T37" fmla="*/ 2147483646 h 45"/>
                <a:gd name="T38" fmla="*/ 2147483646 w 30"/>
                <a:gd name="T39" fmla="*/ 2147483646 h 45"/>
                <a:gd name="T40" fmla="*/ 2147483646 w 30"/>
                <a:gd name="T41" fmla="*/ 2147483646 h 45"/>
                <a:gd name="T42" fmla="*/ 2147483646 w 30"/>
                <a:gd name="T43" fmla="*/ 2147483646 h 45"/>
                <a:gd name="T44" fmla="*/ 2147483646 w 30"/>
                <a:gd name="T45" fmla="*/ 2147483646 h 45"/>
                <a:gd name="T46" fmla="*/ 2147483646 w 30"/>
                <a:gd name="T47" fmla="*/ 2147483646 h 45"/>
                <a:gd name="T48" fmla="*/ 2147483646 w 30"/>
                <a:gd name="T49" fmla="*/ 2147483646 h 45"/>
                <a:gd name="T50" fmla="*/ 2147483646 w 30"/>
                <a:gd name="T51" fmla="*/ 2147483646 h 45"/>
                <a:gd name="T52" fmla="*/ 2147483646 w 30"/>
                <a:gd name="T53" fmla="*/ 2147483646 h 45"/>
                <a:gd name="T54" fmla="*/ 2147483646 w 30"/>
                <a:gd name="T55" fmla="*/ 2147483646 h 45"/>
                <a:gd name="T56" fmla="*/ 2147483646 w 30"/>
                <a:gd name="T57" fmla="*/ 2147483646 h 45"/>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30" h="45">
                  <a:moveTo>
                    <a:pt x="15" y="0"/>
                  </a:moveTo>
                  <a:cubicBezTo>
                    <a:pt x="6" y="0"/>
                    <a:pt x="0" y="7"/>
                    <a:pt x="0" y="15"/>
                  </a:cubicBezTo>
                  <a:cubicBezTo>
                    <a:pt x="0" y="18"/>
                    <a:pt x="1" y="22"/>
                    <a:pt x="3" y="25"/>
                  </a:cubicBezTo>
                  <a:cubicBezTo>
                    <a:pt x="5" y="28"/>
                    <a:pt x="6" y="30"/>
                    <a:pt x="6" y="32"/>
                  </a:cubicBezTo>
                  <a:cubicBezTo>
                    <a:pt x="6" y="40"/>
                    <a:pt x="6" y="40"/>
                    <a:pt x="6" y="40"/>
                  </a:cubicBezTo>
                  <a:cubicBezTo>
                    <a:pt x="6" y="42"/>
                    <a:pt x="8" y="44"/>
                    <a:pt x="10" y="44"/>
                  </a:cubicBezTo>
                  <a:cubicBezTo>
                    <a:pt x="12" y="44"/>
                    <a:pt x="12" y="44"/>
                    <a:pt x="12" y="44"/>
                  </a:cubicBezTo>
                  <a:cubicBezTo>
                    <a:pt x="13" y="45"/>
                    <a:pt x="14" y="45"/>
                    <a:pt x="15" y="45"/>
                  </a:cubicBezTo>
                  <a:cubicBezTo>
                    <a:pt x="16" y="45"/>
                    <a:pt x="17" y="45"/>
                    <a:pt x="17" y="44"/>
                  </a:cubicBezTo>
                  <a:cubicBezTo>
                    <a:pt x="20" y="44"/>
                    <a:pt x="20" y="44"/>
                    <a:pt x="20" y="44"/>
                  </a:cubicBezTo>
                  <a:cubicBezTo>
                    <a:pt x="22" y="44"/>
                    <a:pt x="23" y="42"/>
                    <a:pt x="23" y="40"/>
                  </a:cubicBezTo>
                  <a:cubicBezTo>
                    <a:pt x="23" y="32"/>
                    <a:pt x="23" y="32"/>
                    <a:pt x="23" y="32"/>
                  </a:cubicBezTo>
                  <a:cubicBezTo>
                    <a:pt x="23" y="30"/>
                    <a:pt x="24" y="28"/>
                    <a:pt x="27" y="25"/>
                  </a:cubicBezTo>
                  <a:cubicBezTo>
                    <a:pt x="29" y="22"/>
                    <a:pt x="30" y="18"/>
                    <a:pt x="30" y="15"/>
                  </a:cubicBezTo>
                  <a:cubicBezTo>
                    <a:pt x="30" y="7"/>
                    <a:pt x="23" y="0"/>
                    <a:pt x="15" y="0"/>
                  </a:cubicBezTo>
                  <a:close/>
                  <a:moveTo>
                    <a:pt x="23" y="22"/>
                  </a:moveTo>
                  <a:cubicBezTo>
                    <a:pt x="21" y="24"/>
                    <a:pt x="20" y="27"/>
                    <a:pt x="19" y="30"/>
                  </a:cubicBezTo>
                  <a:cubicBezTo>
                    <a:pt x="17" y="30"/>
                    <a:pt x="17" y="30"/>
                    <a:pt x="17" y="30"/>
                  </a:cubicBezTo>
                  <a:cubicBezTo>
                    <a:pt x="17" y="28"/>
                    <a:pt x="17" y="24"/>
                    <a:pt x="18" y="20"/>
                  </a:cubicBezTo>
                  <a:cubicBezTo>
                    <a:pt x="18" y="20"/>
                    <a:pt x="17" y="20"/>
                    <a:pt x="15" y="20"/>
                  </a:cubicBezTo>
                  <a:cubicBezTo>
                    <a:pt x="15" y="20"/>
                    <a:pt x="15" y="20"/>
                    <a:pt x="15" y="20"/>
                  </a:cubicBezTo>
                  <a:cubicBezTo>
                    <a:pt x="13" y="20"/>
                    <a:pt x="11" y="20"/>
                    <a:pt x="11" y="20"/>
                  </a:cubicBezTo>
                  <a:cubicBezTo>
                    <a:pt x="13" y="24"/>
                    <a:pt x="13" y="28"/>
                    <a:pt x="13" y="30"/>
                  </a:cubicBezTo>
                  <a:cubicBezTo>
                    <a:pt x="10" y="30"/>
                    <a:pt x="10" y="30"/>
                    <a:pt x="10" y="30"/>
                  </a:cubicBezTo>
                  <a:cubicBezTo>
                    <a:pt x="10" y="27"/>
                    <a:pt x="8" y="24"/>
                    <a:pt x="7" y="22"/>
                  </a:cubicBezTo>
                  <a:cubicBezTo>
                    <a:pt x="5" y="20"/>
                    <a:pt x="4" y="17"/>
                    <a:pt x="4" y="15"/>
                  </a:cubicBezTo>
                  <a:cubicBezTo>
                    <a:pt x="4" y="9"/>
                    <a:pt x="9" y="4"/>
                    <a:pt x="15" y="4"/>
                  </a:cubicBezTo>
                  <a:cubicBezTo>
                    <a:pt x="21" y="4"/>
                    <a:pt x="26" y="9"/>
                    <a:pt x="26" y="15"/>
                  </a:cubicBezTo>
                  <a:cubicBezTo>
                    <a:pt x="26" y="17"/>
                    <a:pt x="25" y="20"/>
                    <a:pt x="23"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grpSp>
      <p:grpSp>
        <p:nvGrpSpPr>
          <p:cNvPr id="43" name="组合 1074"/>
          <p:cNvGrpSpPr/>
          <p:nvPr/>
        </p:nvGrpSpPr>
        <p:grpSpPr bwMode="auto">
          <a:xfrm>
            <a:off x="9496425" y="2172970"/>
            <a:ext cx="885825" cy="841375"/>
            <a:chOff x="10736263" y="2260601"/>
            <a:chExt cx="885825" cy="841375"/>
          </a:xfrm>
          <a:solidFill>
            <a:schemeClr val="accent4"/>
          </a:solidFill>
        </p:grpSpPr>
        <p:sp>
          <p:nvSpPr>
            <p:cNvPr id="44" name="Freeform 71"/>
            <p:cNvSpPr>
              <a:spLocks noEditPoints="1"/>
            </p:cNvSpPr>
            <p:nvPr/>
          </p:nvSpPr>
          <p:spPr bwMode="auto">
            <a:xfrm>
              <a:off x="10736263" y="2397126"/>
              <a:ext cx="885825" cy="704850"/>
            </a:xfrm>
            <a:custGeom>
              <a:avLst/>
              <a:gdLst>
                <a:gd name="T0" fmla="*/ 2147483646 w 209"/>
                <a:gd name="T1" fmla="*/ 2147483646 h 166"/>
                <a:gd name="T2" fmla="*/ 2147483646 w 209"/>
                <a:gd name="T3" fmla="*/ 2147483646 h 166"/>
                <a:gd name="T4" fmla="*/ 2147483646 w 209"/>
                <a:gd name="T5" fmla="*/ 2147483646 h 166"/>
                <a:gd name="T6" fmla="*/ 2147483646 w 209"/>
                <a:gd name="T7" fmla="*/ 2147483646 h 166"/>
                <a:gd name="T8" fmla="*/ 2147483646 w 209"/>
                <a:gd name="T9" fmla="*/ 2147483646 h 166"/>
                <a:gd name="T10" fmla="*/ 2147483646 w 209"/>
                <a:gd name="T11" fmla="*/ 2147483646 h 166"/>
                <a:gd name="T12" fmla="*/ 2147483646 w 209"/>
                <a:gd name="T13" fmla="*/ 0 h 166"/>
                <a:gd name="T14" fmla="*/ 2147483646 w 209"/>
                <a:gd name="T15" fmla="*/ 2147483646 h 166"/>
                <a:gd name="T16" fmla="*/ 2147483646 w 209"/>
                <a:gd name="T17" fmla="*/ 2147483646 h 166"/>
                <a:gd name="T18" fmla="*/ 2147483646 w 209"/>
                <a:gd name="T19" fmla="*/ 2147483646 h 166"/>
                <a:gd name="T20" fmla="*/ 2147483646 w 209"/>
                <a:gd name="T21" fmla="*/ 2147483646 h 166"/>
                <a:gd name="T22" fmla="*/ 2147483646 w 209"/>
                <a:gd name="T23" fmla="*/ 2147483646 h 166"/>
                <a:gd name="T24" fmla="*/ 2147483646 w 209"/>
                <a:gd name="T25" fmla="*/ 2147483646 h 166"/>
                <a:gd name="T26" fmla="*/ 2147483646 w 209"/>
                <a:gd name="T27" fmla="*/ 2147483646 h 166"/>
                <a:gd name="T28" fmla="*/ 2147483646 w 209"/>
                <a:gd name="T29" fmla="*/ 2147483646 h 166"/>
                <a:gd name="T30" fmla="*/ 2147483646 w 209"/>
                <a:gd name="T31" fmla="*/ 2147483646 h 166"/>
                <a:gd name="T32" fmla="*/ 2147483646 w 209"/>
                <a:gd name="T33" fmla="*/ 2147483646 h 166"/>
                <a:gd name="T34" fmla="*/ 2147483646 w 209"/>
                <a:gd name="T35" fmla="*/ 2147483646 h 166"/>
                <a:gd name="T36" fmla="*/ 2147483646 w 209"/>
                <a:gd name="T37" fmla="*/ 2147483646 h 166"/>
                <a:gd name="T38" fmla="*/ 2147483646 w 209"/>
                <a:gd name="T39" fmla="*/ 2147483646 h 166"/>
                <a:gd name="T40" fmla="*/ 2147483646 w 209"/>
                <a:gd name="T41" fmla="*/ 2147483646 h 166"/>
                <a:gd name="T42" fmla="*/ 2147483646 w 209"/>
                <a:gd name="T43" fmla="*/ 2147483646 h 166"/>
                <a:gd name="T44" fmla="*/ 2147483646 w 209"/>
                <a:gd name="T45" fmla="*/ 2147483646 h 166"/>
                <a:gd name="T46" fmla="*/ 2147483646 w 209"/>
                <a:gd name="T47" fmla="*/ 2147483646 h 166"/>
                <a:gd name="T48" fmla="*/ 2147483646 w 209"/>
                <a:gd name="T49" fmla="*/ 2147483646 h 166"/>
                <a:gd name="T50" fmla="*/ 2147483646 w 209"/>
                <a:gd name="T51" fmla="*/ 2147483646 h 166"/>
                <a:gd name="T52" fmla="*/ 2147483646 w 209"/>
                <a:gd name="T53" fmla="*/ 2147483646 h 166"/>
                <a:gd name="T54" fmla="*/ 2147483646 w 209"/>
                <a:gd name="T55" fmla="*/ 2147483646 h 166"/>
                <a:gd name="T56" fmla="*/ 2147483646 w 209"/>
                <a:gd name="T57" fmla="*/ 2147483646 h 166"/>
                <a:gd name="T58" fmla="*/ 2147483646 w 209"/>
                <a:gd name="T59" fmla="*/ 2147483646 h 166"/>
                <a:gd name="T60" fmla="*/ 2147483646 w 209"/>
                <a:gd name="T61" fmla="*/ 2147483646 h 166"/>
                <a:gd name="T62" fmla="*/ 2147483646 w 209"/>
                <a:gd name="T63" fmla="*/ 2147483646 h 166"/>
                <a:gd name="T64" fmla="*/ 2147483646 w 209"/>
                <a:gd name="T65" fmla="*/ 2147483646 h 166"/>
                <a:gd name="T66" fmla="*/ 2147483646 w 209"/>
                <a:gd name="T67" fmla="*/ 2147483646 h 166"/>
                <a:gd name="T68" fmla="*/ 2147483646 w 209"/>
                <a:gd name="T69" fmla="*/ 2147483646 h 166"/>
                <a:gd name="T70" fmla="*/ 2147483646 w 209"/>
                <a:gd name="T71" fmla="*/ 2147483646 h 166"/>
                <a:gd name="T72" fmla="*/ 2147483646 w 209"/>
                <a:gd name="T73" fmla="*/ 2147483646 h 166"/>
                <a:gd name="T74" fmla="*/ 2147483646 w 209"/>
                <a:gd name="T75" fmla="*/ 2147483646 h 16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209" h="166">
                  <a:moveTo>
                    <a:pt x="205" y="66"/>
                  </a:moveTo>
                  <a:cubicBezTo>
                    <a:pt x="175" y="14"/>
                    <a:pt x="175" y="14"/>
                    <a:pt x="175" y="14"/>
                  </a:cubicBezTo>
                  <a:cubicBezTo>
                    <a:pt x="174" y="13"/>
                    <a:pt x="174" y="13"/>
                    <a:pt x="173" y="12"/>
                  </a:cubicBezTo>
                  <a:cubicBezTo>
                    <a:pt x="172" y="11"/>
                    <a:pt x="171" y="10"/>
                    <a:pt x="170" y="9"/>
                  </a:cubicBezTo>
                  <a:cubicBezTo>
                    <a:pt x="170" y="9"/>
                    <a:pt x="169" y="9"/>
                    <a:pt x="169" y="9"/>
                  </a:cubicBezTo>
                  <a:cubicBezTo>
                    <a:pt x="169" y="9"/>
                    <a:pt x="169" y="9"/>
                    <a:pt x="169" y="9"/>
                  </a:cubicBezTo>
                  <a:cubicBezTo>
                    <a:pt x="168" y="9"/>
                    <a:pt x="167" y="8"/>
                    <a:pt x="166" y="8"/>
                  </a:cubicBezTo>
                  <a:cubicBezTo>
                    <a:pt x="135" y="8"/>
                    <a:pt x="135" y="8"/>
                    <a:pt x="135" y="8"/>
                  </a:cubicBezTo>
                  <a:cubicBezTo>
                    <a:pt x="131" y="8"/>
                    <a:pt x="128" y="11"/>
                    <a:pt x="126" y="15"/>
                  </a:cubicBezTo>
                  <a:cubicBezTo>
                    <a:pt x="111" y="38"/>
                    <a:pt x="111" y="38"/>
                    <a:pt x="111" y="38"/>
                  </a:cubicBezTo>
                  <a:cubicBezTo>
                    <a:pt x="80" y="38"/>
                    <a:pt x="80" y="38"/>
                    <a:pt x="80" y="38"/>
                  </a:cubicBezTo>
                  <a:cubicBezTo>
                    <a:pt x="79" y="38"/>
                    <a:pt x="77" y="39"/>
                    <a:pt x="76" y="39"/>
                  </a:cubicBezTo>
                  <a:cubicBezTo>
                    <a:pt x="76" y="6"/>
                    <a:pt x="76" y="6"/>
                    <a:pt x="76" y="6"/>
                  </a:cubicBezTo>
                  <a:cubicBezTo>
                    <a:pt x="76" y="3"/>
                    <a:pt x="74" y="0"/>
                    <a:pt x="71" y="0"/>
                  </a:cubicBezTo>
                  <a:cubicBezTo>
                    <a:pt x="9" y="0"/>
                    <a:pt x="9" y="0"/>
                    <a:pt x="9" y="0"/>
                  </a:cubicBezTo>
                  <a:cubicBezTo>
                    <a:pt x="6" y="0"/>
                    <a:pt x="4" y="3"/>
                    <a:pt x="4" y="6"/>
                  </a:cubicBezTo>
                  <a:cubicBezTo>
                    <a:pt x="4" y="46"/>
                    <a:pt x="4" y="46"/>
                    <a:pt x="4" y="46"/>
                  </a:cubicBezTo>
                  <a:cubicBezTo>
                    <a:pt x="4" y="49"/>
                    <a:pt x="6" y="51"/>
                    <a:pt x="9" y="51"/>
                  </a:cubicBezTo>
                  <a:cubicBezTo>
                    <a:pt x="31" y="51"/>
                    <a:pt x="31" y="51"/>
                    <a:pt x="31" y="51"/>
                  </a:cubicBezTo>
                  <a:cubicBezTo>
                    <a:pt x="31" y="53"/>
                    <a:pt x="31" y="54"/>
                    <a:pt x="31" y="54"/>
                  </a:cubicBezTo>
                  <a:cubicBezTo>
                    <a:pt x="31" y="55"/>
                    <a:pt x="31" y="55"/>
                    <a:pt x="31" y="55"/>
                  </a:cubicBezTo>
                  <a:cubicBezTo>
                    <a:pt x="23" y="58"/>
                    <a:pt x="23" y="58"/>
                    <a:pt x="23" y="58"/>
                  </a:cubicBezTo>
                  <a:cubicBezTo>
                    <a:pt x="23" y="58"/>
                    <a:pt x="23" y="58"/>
                    <a:pt x="23" y="58"/>
                  </a:cubicBezTo>
                  <a:cubicBezTo>
                    <a:pt x="22" y="58"/>
                    <a:pt x="22" y="59"/>
                    <a:pt x="22" y="60"/>
                  </a:cubicBezTo>
                  <a:cubicBezTo>
                    <a:pt x="22" y="61"/>
                    <a:pt x="22" y="62"/>
                    <a:pt x="22" y="62"/>
                  </a:cubicBezTo>
                  <a:cubicBezTo>
                    <a:pt x="12" y="62"/>
                    <a:pt x="12" y="62"/>
                    <a:pt x="12" y="62"/>
                  </a:cubicBezTo>
                  <a:cubicBezTo>
                    <a:pt x="5" y="62"/>
                    <a:pt x="0" y="67"/>
                    <a:pt x="0" y="74"/>
                  </a:cubicBezTo>
                  <a:cubicBezTo>
                    <a:pt x="0" y="80"/>
                    <a:pt x="5" y="86"/>
                    <a:pt x="12" y="86"/>
                  </a:cubicBezTo>
                  <a:cubicBezTo>
                    <a:pt x="19" y="86"/>
                    <a:pt x="19" y="86"/>
                    <a:pt x="19" y="86"/>
                  </a:cubicBezTo>
                  <a:cubicBezTo>
                    <a:pt x="19" y="161"/>
                    <a:pt x="19" y="161"/>
                    <a:pt x="19" y="161"/>
                  </a:cubicBezTo>
                  <a:cubicBezTo>
                    <a:pt x="19" y="163"/>
                    <a:pt x="21" y="166"/>
                    <a:pt x="24" y="166"/>
                  </a:cubicBezTo>
                  <a:cubicBezTo>
                    <a:pt x="27" y="166"/>
                    <a:pt x="29" y="163"/>
                    <a:pt x="29" y="161"/>
                  </a:cubicBezTo>
                  <a:cubicBezTo>
                    <a:pt x="29" y="86"/>
                    <a:pt x="29" y="86"/>
                    <a:pt x="29" y="86"/>
                  </a:cubicBezTo>
                  <a:cubicBezTo>
                    <a:pt x="130" y="86"/>
                    <a:pt x="130" y="86"/>
                    <a:pt x="130" y="86"/>
                  </a:cubicBezTo>
                  <a:cubicBezTo>
                    <a:pt x="130" y="157"/>
                    <a:pt x="130" y="157"/>
                    <a:pt x="130" y="157"/>
                  </a:cubicBezTo>
                  <a:cubicBezTo>
                    <a:pt x="130" y="162"/>
                    <a:pt x="134" y="166"/>
                    <a:pt x="138" y="166"/>
                  </a:cubicBezTo>
                  <a:cubicBezTo>
                    <a:pt x="143" y="166"/>
                    <a:pt x="147" y="162"/>
                    <a:pt x="147" y="157"/>
                  </a:cubicBezTo>
                  <a:cubicBezTo>
                    <a:pt x="147" y="86"/>
                    <a:pt x="147" y="86"/>
                    <a:pt x="147" y="86"/>
                  </a:cubicBezTo>
                  <a:cubicBezTo>
                    <a:pt x="153" y="86"/>
                    <a:pt x="153" y="86"/>
                    <a:pt x="153" y="86"/>
                  </a:cubicBezTo>
                  <a:cubicBezTo>
                    <a:pt x="153" y="157"/>
                    <a:pt x="153" y="157"/>
                    <a:pt x="153" y="157"/>
                  </a:cubicBezTo>
                  <a:cubicBezTo>
                    <a:pt x="153" y="162"/>
                    <a:pt x="157" y="166"/>
                    <a:pt x="162" y="166"/>
                  </a:cubicBezTo>
                  <a:cubicBezTo>
                    <a:pt x="167" y="166"/>
                    <a:pt x="170" y="162"/>
                    <a:pt x="170" y="157"/>
                  </a:cubicBezTo>
                  <a:cubicBezTo>
                    <a:pt x="170" y="86"/>
                    <a:pt x="170" y="86"/>
                    <a:pt x="170" y="86"/>
                  </a:cubicBezTo>
                  <a:cubicBezTo>
                    <a:pt x="184" y="86"/>
                    <a:pt x="184" y="86"/>
                    <a:pt x="184" y="86"/>
                  </a:cubicBezTo>
                  <a:cubicBezTo>
                    <a:pt x="184" y="161"/>
                    <a:pt x="184" y="161"/>
                    <a:pt x="184" y="161"/>
                  </a:cubicBezTo>
                  <a:cubicBezTo>
                    <a:pt x="184" y="163"/>
                    <a:pt x="186" y="166"/>
                    <a:pt x="189" y="166"/>
                  </a:cubicBezTo>
                  <a:cubicBezTo>
                    <a:pt x="192" y="166"/>
                    <a:pt x="194" y="163"/>
                    <a:pt x="194" y="161"/>
                  </a:cubicBezTo>
                  <a:cubicBezTo>
                    <a:pt x="194" y="86"/>
                    <a:pt x="194" y="86"/>
                    <a:pt x="194" y="86"/>
                  </a:cubicBezTo>
                  <a:cubicBezTo>
                    <a:pt x="197" y="86"/>
                    <a:pt x="197" y="86"/>
                    <a:pt x="197" y="86"/>
                  </a:cubicBezTo>
                  <a:cubicBezTo>
                    <a:pt x="204" y="86"/>
                    <a:pt x="209" y="80"/>
                    <a:pt x="209" y="74"/>
                  </a:cubicBezTo>
                  <a:cubicBezTo>
                    <a:pt x="209" y="71"/>
                    <a:pt x="208" y="68"/>
                    <a:pt x="205" y="66"/>
                  </a:cubicBezTo>
                  <a:close/>
                  <a:moveTo>
                    <a:pt x="10" y="42"/>
                  </a:moveTo>
                  <a:cubicBezTo>
                    <a:pt x="10" y="6"/>
                    <a:pt x="10" y="6"/>
                    <a:pt x="10" y="6"/>
                  </a:cubicBezTo>
                  <a:cubicBezTo>
                    <a:pt x="70" y="6"/>
                    <a:pt x="70" y="6"/>
                    <a:pt x="70" y="6"/>
                  </a:cubicBezTo>
                  <a:cubicBezTo>
                    <a:pt x="70" y="42"/>
                    <a:pt x="70" y="42"/>
                    <a:pt x="70" y="42"/>
                  </a:cubicBezTo>
                  <a:lnTo>
                    <a:pt x="10" y="42"/>
                  </a:lnTo>
                  <a:close/>
                  <a:moveTo>
                    <a:pt x="57" y="62"/>
                  </a:moveTo>
                  <a:cubicBezTo>
                    <a:pt x="57" y="62"/>
                    <a:pt x="58" y="61"/>
                    <a:pt x="58" y="60"/>
                  </a:cubicBezTo>
                  <a:cubicBezTo>
                    <a:pt x="58" y="59"/>
                    <a:pt x="57" y="58"/>
                    <a:pt x="56" y="58"/>
                  </a:cubicBezTo>
                  <a:cubicBezTo>
                    <a:pt x="56" y="58"/>
                    <a:pt x="56" y="58"/>
                    <a:pt x="56" y="58"/>
                  </a:cubicBezTo>
                  <a:cubicBezTo>
                    <a:pt x="48" y="55"/>
                    <a:pt x="48" y="55"/>
                    <a:pt x="48" y="55"/>
                  </a:cubicBezTo>
                  <a:cubicBezTo>
                    <a:pt x="48" y="55"/>
                    <a:pt x="48" y="55"/>
                    <a:pt x="48" y="54"/>
                  </a:cubicBezTo>
                  <a:cubicBezTo>
                    <a:pt x="48" y="54"/>
                    <a:pt x="48" y="53"/>
                    <a:pt x="48" y="51"/>
                  </a:cubicBezTo>
                  <a:cubicBezTo>
                    <a:pt x="71" y="51"/>
                    <a:pt x="71" y="51"/>
                    <a:pt x="71" y="51"/>
                  </a:cubicBezTo>
                  <a:cubicBezTo>
                    <a:pt x="72" y="51"/>
                    <a:pt x="73" y="51"/>
                    <a:pt x="74" y="50"/>
                  </a:cubicBezTo>
                  <a:cubicBezTo>
                    <a:pt x="75" y="52"/>
                    <a:pt x="78" y="54"/>
                    <a:pt x="80" y="54"/>
                  </a:cubicBezTo>
                  <a:cubicBezTo>
                    <a:pt x="115" y="54"/>
                    <a:pt x="115" y="54"/>
                    <a:pt x="115" y="54"/>
                  </a:cubicBezTo>
                  <a:cubicBezTo>
                    <a:pt x="116" y="54"/>
                    <a:pt x="116" y="54"/>
                    <a:pt x="117" y="53"/>
                  </a:cubicBezTo>
                  <a:cubicBezTo>
                    <a:pt x="119" y="53"/>
                    <a:pt x="120" y="52"/>
                    <a:pt x="122" y="50"/>
                  </a:cubicBezTo>
                  <a:cubicBezTo>
                    <a:pt x="126" y="43"/>
                    <a:pt x="126" y="43"/>
                    <a:pt x="126" y="43"/>
                  </a:cubicBezTo>
                  <a:cubicBezTo>
                    <a:pt x="127" y="62"/>
                    <a:pt x="127" y="62"/>
                    <a:pt x="127" y="62"/>
                  </a:cubicBezTo>
                  <a:lnTo>
                    <a:pt x="57" y="62"/>
                  </a:lnTo>
                  <a:close/>
                  <a:moveTo>
                    <a:pt x="175" y="44"/>
                  </a:moveTo>
                  <a:cubicBezTo>
                    <a:pt x="185" y="62"/>
                    <a:pt x="185" y="62"/>
                    <a:pt x="185" y="62"/>
                  </a:cubicBezTo>
                  <a:cubicBezTo>
                    <a:pt x="174" y="62"/>
                    <a:pt x="174" y="62"/>
                    <a:pt x="174" y="62"/>
                  </a:cubicBezTo>
                  <a:lnTo>
                    <a:pt x="175" y="4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sp>
          <p:nvSpPr>
            <p:cNvPr id="45" name="Oval 72"/>
            <p:cNvSpPr>
              <a:spLocks noChangeArrowheads="1"/>
            </p:cNvSpPr>
            <p:nvPr/>
          </p:nvSpPr>
          <p:spPr bwMode="auto">
            <a:xfrm>
              <a:off x="11296650" y="2260601"/>
              <a:ext cx="157162" cy="161925"/>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Tx/>
                <a:buNone/>
                <a:defRPr/>
              </a:pPr>
              <a:endParaRPr lang="zh-CN" altLang="en-US" sz="1800"/>
            </a:p>
          </p:txBody>
        </p:sp>
      </p:grpSp>
      <p:grpSp>
        <p:nvGrpSpPr>
          <p:cNvPr id="46" name="组合 1072"/>
          <p:cNvGrpSpPr/>
          <p:nvPr/>
        </p:nvGrpSpPr>
        <p:grpSpPr bwMode="auto">
          <a:xfrm>
            <a:off x="4438650" y="2172970"/>
            <a:ext cx="550863" cy="841375"/>
            <a:chOff x="4084638" y="2260601"/>
            <a:chExt cx="550862" cy="841375"/>
          </a:xfrm>
          <a:solidFill>
            <a:schemeClr val="accent2"/>
          </a:solidFill>
        </p:grpSpPr>
        <p:sp>
          <p:nvSpPr>
            <p:cNvPr id="47" name="Oval 73"/>
            <p:cNvSpPr>
              <a:spLocks noChangeArrowheads="1"/>
            </p:cNvSpPr>
            <p:nvPr/>
          </p:nvSpPr>
          <p:spPr bwMode="auto">
            <a:xfrm>
              <a:off x="4219575" y="2260601"/>
              <a:ext cx="152400" cy="157163"/>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Tx/>
                <a:buNone/>
                <a:defRPr/>
              </a:pPr>
              <a:endParaRPr lang="zh-CN" altLang="en-US" sz="1800"/>
            </a:p>
          </p:txBody>
        </p:sp>
        <p:sp>
          <p:nvSpPr>
            <p:cNvPr id="48" name="Freeform 74"/>
            <p:cNvSpPr>
              <a:spLocks noEditPoints="1"/>
            </p:cNvSpPr>
            <p:nvPr/>
          </p:nvSpPr>
          <p:spPr bwMode="auto">
            <a:xfrm>
              <a:off x="4470400" y="2379663"/>
              <a:ext cx="142875" cy="98425"/>
            </a:xfrm>
            <a:custGeom>
              <a:avLst/>
              <a:gdLst>
                <a:gd name="T0" fmla="*/ 2147483646 w 34"/>
                <a:gd name="T1" fmla="*/ 2147483646 h 23"/>
                <a:gd name="T2" fmla="*/ 2147483646 w 34"/>
                <a:gd name="T3" fmla="*/ 2147483646 h 23"/>
                <a:gd name="T4" fmla="*/ 2147483646 w 34"/>
                <a:gd name="T5" fmla="*/ 2147483646 h 23"/>
                <a:gd name="T6" fmla="*/ 2147483646 w 34"/>
                <a:gd name="T7" fmla="*/ 2147483646 h 23"/>
                <a:gd name="T8" fmla="*/ 2147483646 w 34"/>
                <a:gd name="T9" fmla="*/ 0 h 23"/>
                <a:gd name="T10" fmla="*/ 2147483646 w 34"/>
                <a:gd name="T11" fmla="*/ 0 h 23"/>
                <a:gd name="T12" fmla="*/ 0 w 34"/>
                <a:gd name="T13" fmla="*/ 2147483646 h 23"/>
                <a:gd name="T14" fmla="*/ 0 w 34"/>
                <a:gd name="T15" fmla="*/ 2147483646 h 23"/>
                <a:gd name="T16" fmla="*/ 2147483646 w 34"/>
                <a:gd name="T17" fmla="*/ 2147483646 h 23"/>
                <a:gd name="T18" fmla="*/ 2147483646 w 34"/>
                <a:gd name="T19" fmla="*/ 2147483646 h 23"/>
                <a:gd name="T20" fmla="*/ 2147483646 w 34"/>
                <a:gd name="T21" fmla="*/ 2147483646 h 23"/>
                <a:gd name="T22" fmla="*/ 2147483646 w 34"/>
                <a:gd name="T23" fmla="*/ 2147483646 h 23"/>
                <a:gd name="T24" fmla="*/ 2147483646 w 34"/>
                <a:gd name="T25" fmla="*/ 2147483646 h 23"/>
                <a:gd name="T26" fmla="*/ 2147483646 w 34"/>
                <a:gd name="T27" fmla="*/ 2147483646 h 23"/>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34" h="23">
                  <a:moveTo>
                    <a:pt x="3" y="23"/>
                  </a:moveTo>
                  <a:cubicBezTo>
                    <a:pt x="31" y="23"/>
                    <a:pt x="31" y="23"/>
                    <a:pt x="31" y="23"/>
                  </a:cubicBezTo>
                  <a:cubicBezTo>
                    <a:pt x="33" y="23"/>
                    <a:pt x="34" y="22"/>
                    <a:pt x="34" y="21"/>
                  </a:cubicBezTo>
                  <a:cubicBezTo>
                    <a:pt x="34" y="2"/>
                    <a:pt x="34" y="2"/>
                    <a:pt x="34" y="2"/>
                  </a:cubicBezTo>
                  <a:cubicBezTo>
                    <a:pt x="34" y="1"/>
                    <a:pt x="33" y="0"/>
                    <a:pt x="31" y="0"/>
                  </a:cubicBezTo>
                  <a:cubicBezTo>
                    <a:pt x="3" y="0"/>
                    <a:pt x="3" y="0"/>
                    <a:pt x="3" y="0"/>
                  </a:cubicBezTo>
                  <a:cubicBezTo>
                    <a:pt x="1" y="0"/>
                    <a:pt x="0" y="1"/>
                    <a:pt x="0" y="2"/>
                  </a:cubicBezTo>
                  <a:cubicBezTo>
                    <a:pt x="0" y="21"/>
                    <a:pt x="0" y="21"/>
                    <a:pt x="0" y="21"/>
                  </a:cubicBezTo>
                  <a:cubicBezTo>
                    <a:pt x="0" y="22"/>
                    <a:pt x="1" y="23"/>
                    <a:pt x="3" y="23"/>
                  </a:cubicBezTo>
                  <a:close/>
                  <a:moveTo>
                    <a:pt x="5" y="4"/>
                  </a:moveTo>
                  <a:cubicBezTo>
                    <a:pt x="29" y="4"/>
                    <a:pt x="29" y="4"/>
                    <a:pt x="29" y="4"/>
                  </a:cubicBezTo>
                  <a:cubicBezTo>
                    <a:pt x="29" y="20"/>
                    <a:pt x="29" y="20"/>
                    <a:pt x="29" y="20"/>
                  </a:cubicBezTo>
                  <a:cubicBezTo>
                    <a:pt x="5" y="20"/>
                    <a:pt x="5" y="20"/>
                    <a:pt x="5" y="20"/>
                  </a:cubicBezTo>
                  <a:lnTo>
                    <a:pt x="5" y="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sp>
          <p:nvSpPr>
            <p:cNvPr id="49" name="Freeform 75"/>
            <p:cNvSpPr/>
            <p:nvPr/>
          </p:nvSpPr>
          <p:spPr bwMode="auto">
            <a:xfrm>
              <a:off x="4084638" y="2425701"/>
              <a:ext cx="550862" cy="676275"/>
            </a:xfrm>
            <a:custGeom>
              <a:avLst/>
              <a:gdLst>
                <a:gd name="T0" fmla="*/ 2147483646 w 130"/>
                <a:gd name="T1" fmla="*/ 2147483646 h 159"/>
                <a:gd name="T2" fmla="*/ 2147483646 w 130"/>
                <a:gd name="T3" fmla="*/ 2147483646 h 159"/>
                <a:gd name="T4" fmla="*/ 2147483646 w 130"/>
                <a:gd name="T5" fmla="*/ 2147483646 h 159"/>
                <a:gd name="T6" fmla="*/ 2147483646 w 130"/>
                <a:gd name="T7" fmla="*/ 2147483646 h 159"/>
                <a:gd name="T8" fmla="*/ 2147483646 w 130"/>
                <a:gd name="T9" fmla="*/ 2147483646 h 159"/>
                <a:gd name="T10" fmla="*/ 2147483646 w 130"/>
                <a:gd name="T11" fmla="*/ 2147483646 h 159"/>
                <a:gd name="T12" fmla="*/ 2147483646 w 130"/>
                <a:gd name="T13" fmla="*/ 2147483646 h 159"/>
                <a:gd name="T14" fmla="*/ 2147483646 w 130"/>
                <a:gd name="T15" fmla="*/ 2147483646 h 159"/>
                <a:gd name="T16" fmla="*/ 2147483646 w 130"/>
                <a:gd name="T17" fmla="*/ 2147483646 h 159"/>
                <a:gd name="T18" fmla="*/ 2147483646 w 130"/>
                <a:gd name="T19" fmla="*/ 2147483646 h 159"/>
                <a:gd name="T20" fmla="*/ 2147483646 w 130"/>
                <a:gd name="T21" fmla="*/ 2147483646 h 159"/>
                <a:gd name="T22" fmla="*/ 2147483646 w 130"/>
                <a:gd name="T23" fmla="*/ 2147483646 h 159"/>
                <a:gd name="T24" fmla="*/ 2147483646 w 130"/>
                <a:gd name="T25" fmla="*/ 2147483646 h 159"/>
                <a:gd name="T26" fmla="*/ 2147483646 w 130"/>
                <a:gd name="T27" fmla="*/ 2147483646 h 159"/>
                <a:gd name="T28" fmla="*/ 2147483646 w 130"/>
                <a:gd name="T29" fmla="*/ 0 h 159"/>
                <a:gd name="T30" fmla="*/ 2147483646 w 130"/>
                <a:gd name="T31" fmla="*/ 0 h 159"/>
                <a:gd name="T32" fmla="*/ 2147483646 w 130"/>
                <a:gd name="T33" fmla="*/ 2147483646 h 159"/>
                <a:gd name="T34" fmla="*/ 2147483646 w 130"/>
                <a:gd name="T35" fmla="*/ 2147483646 h 159"/>
                <a:gd name="T36" fmla="*/ 2147483646 w 130"/>
                <a:gd name="T37" fmla="*/ 2147483646 h 159"/>
                <a:gd name="T38" fmla="*/ 2147483646 w 130"/>
                <a:gd name="T39" fmla="*/ 2147483646 h 159"/>
                <a:gd name="T40" fmla="*/ 2147483646 w 130"/>
                <a:gd name="T41" fmla="*/ 2147483646 h 159"/>
                <a:gd name="T42" fmla="*/ 2147483646 w 130"/>
                <a:gd name="T43" fmla="*/ 2147483646 h 159"/>
                <a:gd name="T44" fmla="*/ 2147483646 w 130"/>
                <a:gd name="T45" fmla="*/ 2147483646 h 159"/>
                <a:gd name="T46" fmla="*/ 2147483646 w 130"/>
                <a:gd name="T47" fmla="*/ 2147483646 h 159"/>
                <a:gd name="T48" fmla="*/ 2147483646 w 130"/>
                <a:gd name="T49" fmla="*/ 2147483646 h 159"/>
                <a:gd name="T50" fmla="*/ 2147483646 w 130"/>
                <a:gd name="T51" fmla="*/ 2147483646 h 159"/>
                <a:gd name="T52" fmla="*/ 2147483646 w 130"/>
                <a:gd name="T53" fmla="*/ 2147483646 h 159"/>
                <a:gd name="T54" fmla="*/ 2147483646 w 130"/>
                <a:gd name="T55" fmla="*/ 2147483646 h 159"/>
                <a:gd name="T56" fmla="*/ 2147483646 w 130"/>
                <a:gd name="T57" fmla="*/ 2147483646 h 159"/>
                <a:gd name="T58" fmla="*/ 2147483646 w 130"/>
                <a:gd name="T59" fmla="*/ 2147483646 h 159"/>
                <a:gd name="T60" fmla="*/ 2147483646 w 130"/>
                <a:gd name="T61" fmla="*/ 2147483646 h 159"/>
                <a:gd name="T62" fmla="*/ 2147483646 w 130"/>
                <a:gd name="T63" fmla="*/ 2147483646 h 159"/>
                <a:gd name="T64" fmla="*/ 2147483646 w 130"/>
                <a:gd name="T65" fmla="*/ 2147483646 h 159"/>
                <a:gd name="T66" fmla="*/ 2147483646 w 130"/>
                <a:gd name="T67" fmla="*/ 2147483646 h 159"/>
                <a:gd name="T68" fmla="*/ 2147483646 w 130"/>
                <a:gd name="T69" fmla="*/ 2147483646 h 159"/>
                <a:gd name="T70" fmla="*/ 2147483646 w 130"/>
                <a:gd name="T71" fmla="*/ 2147483646 h 159"/>
                <a:gd name="T72" fmla="*/ 2147483646 w 130"/>
                <a:gd name="T73" fmla="*/ 2147483646 h 159"/>
                <a:gd name="T74" fmla="*/ 2147483646 w 130"/>
                <a:gd name="T75" fmla="*/ 2147483646 h 159"/>
                <a:gd name="T76" fmla="*/ 2147483646 w 130"/>
                <a:gd name="T77" fmla="*/ 2147483646 h 159"/>
                <a:gd name="T78" fmla="*/ 2147483646 w 130"/>
                <a:gd name="T79" fmla="*/ 2147483646 h 159"/>
                <a:gd name="T80" fmla="*/ 2147483646 w 130"/>
                <a:gd name="T81" fmla="*/ 2147483646 h 159"/>
                <a:gd name="T82" fmla="*/ 2147483646 w 130"/>
                <a:gd name="T83" fmla="*/ 2147483646 h 159"/>
                <a:gd name="T84" fmla="*/ 2147483646 w 130"/>
                <a:gd name="T85" fmla="*/ 2147483646 h 159"/>
                <a:gd name="T86" fmla="*/ 2147483646 w 130"/>
                <a:gd name="T87" fmla="*/ 2147483646 h 159"/>
                <a:gd name="T88" fmla="*/ 2147483646 w 130"/>
                <a:gd name="T89" fmla="*/ 2147483646 h 159"/>
                <a:gd name="T90" fmla="*/ 2147483646 w 130"/>
                <a:gd name="T91" fmla="*/ 2147483646 h 159"/>
                <a:gd name="T92" fmla="*/ 2147483646 w 130"/>
                <a:gd name="T93" fmla="*/ 2147483646 h 159"/>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130" h="159">
                  <a:moveTo>
                    <a:pt x="129" y="16"/>
                  </a:moveTo>
                  <a:cubicBezTo>
                    <a:pt x="125" y="14"/>
                    <a:pt x="125" y="14"/>
                    <a:pt x="125" y="14"/>
                  </a:cubicBezTo>
                  <a:cubicBezTo>
                    <a:pt x="124" y="13"/>
                    <a:pt x="124" y="13"/>
                    <a:pt x="124" y="13"/>
                  </a:cubicBezTo>
                  <a:cubicBezTo>
                    <a:pt x="93" y="13"/>
                    <a:pt x="93" y="13"/>
                    <a:pt x="93" y="13"/>
                  </a:cubicBezTo>
                  <a:cubicBezTo>
                    <a:pt x="92" y="13"/>
                    <a:pt x="92" y="13"/>
                    <a:pt x="91" y="14"/>
                  </a:cubicBezTo>
                  <a:cubicBezTo>
                    <a:pt x="87" y="16"/>
                    <a:pt x="87" y="16"/>
                    <a:pt x="87" y="16"/>
                  </a:cubicBezTo>
                  <a:cubicBezTo>
                    <a:pt x="87" y="16"/>
                    <a:pt x="87" y="16"/>
                    <a:pt x="87" y="16"/>
                  </a:cubicBezTo>
                  <a:cubicBezTo>
                    <a:pt x="87" y="17"/>
                    <a:pt x="86" y="17"/>
                    <a:pt x="86" y="18"/>
                  </a:cubicBezTo>
                  <a:cubicBezTo>
                    <a:pt x="86" y="19"/>
                    <a:pt x="87" y="20"/>
                    <a:pt x="88" y="20"/>
                  </a:cubicBezTo>
                  <a:cubicBezTo>
                    <a:pt x="98" y="20"/>
                    <a:pt x="98" y="20"/>
                    <a:pt x="98" y="20"/>
                  </a:cubicBezTo>
                  <a:cubicBezTo>
                    <a:pt x="89" y="28"/>
                    <a:pt x="89" y="28"/>
                    <a:pt x="89" y="28"/>
                  </a:cubicBezTo>
                  <a:cubicBezTo>
                    <a:pt x="73" y="5"/>
                    <a:pt x="73" y="5"/>
                    <a:pt x="73" y="5"/>
                  </a:cubicBezTo>
                  <a:cubicBezTo>
                    <a:pt x="72" y="4"/>
                    <a:pt x="72" y="3"/>
                    <a:pt x="71" y="3"/>
                  </a:cubicBezTo>
                  <a:cubicBezTo>
                    <a:pt x="71" y="3"/>
                    <a:pt x="71" y="3"/>
                    <a:pt x="71" y="3"/>
                  </a:cubicBezTo>
                  <a:cubicBezTo>
                    <a:pt x="70" y="1"/>
                    <a:pt x="67" y="0"/>
                    <a:pt x="65" y="0"/>
                  </a:cubicBezTo>
                  <a:cubicBezTo>
                    <a:pt x="35" y="0"/>
                    <a:pt x="35" y="0"/>
                    <a:pt x="35" y="0"/>
                  </a:cubicBezTo>
                  <a:cubicBezTo>
                    <a:pt x="34" y="0"/>
                    <a:pt x="33" y="0"/>
                    <a:pt x="33" y="1"/>
                  </a:cubicBezTo>
                  <a:cubicBezTo>
                    <a:pt x="30" y="1"/>
                    <a:pt x="28" y="2"/>
                    <a:pt x="27" y="4"/>
                  </a:cubicBezTo>
                  <a:cubicBezTo>
                    <a:pt x="27" y="5"/>
                    <a:pt x="26" y="7"/>
                    <a:pt x="26" y="8"/>
                  </a:cubicBezTo>
                  <a:cubicBezTo>
                    <a:pt x="1" y="71"/>
                    <a:pt x="1" y="71"/>
                    <a:pt x="1" y="71"/>
                  </a:cubicBezTo>
                  <a:cubicBezTo>
                    <a:pt x="0" y="75"/>
                    <a:pt x="2" y="79"/>
                    <a:pt x="6" y="81"/>
                  </a:cubicBezTo>
                  <a:cubicBezTo>
                    <a:pt x="10" y="82"/>
                    <a:pt x="14" y="81"/>
                    <a:pt x="15" y="77"/>
                  </a:cubicBezTo>
                  <a:cubicBezTo>
                    <a:pt x="27" y="47"/>
                    <a:pt x="27" y="47"/>
                    <a:pt x="27" y="47"/>
                  </a:cubicBezTo>
                  <a:cubicBezTo>
                    <a:pt x="28" y="67"/>
                    <a:pt x="28" y="67"/>
                    <a:pt x="28" y="67"/>
                  </a:cubicBezTo>
                  <a:cubicBezTo>
                    <a:pt x="28" y="69"/>
                    <a:pt x="28" y="71"/>
                    <a:pt x="29" y="73"/>
                  </a:cubicBezTo>
                  <a:cubicBezTo>
                    <a:pt x="29" y="150"/>
                    <a:pt x="29" y="150"/>
                    <a:pt x="29" y="150"/>
                  </a:cubicBezTo>
                  <a:cubicBezTo>
                    <a:pt x="29" y="155"/>
                    <a:pt x="33" y="159"/>
                    <a:pt x="38" y="159"/>
                  </a:cubicBezTo>
                  <a:cubicBezTo>
                    <a:pt x="43" y="159"/>
                    <a:pt x="47" y="155"/>
                    <a:pt x="47" y="150"/>
                  </a:cubicBezTo>
                  <a:cubicBezTo>
                    <a:pt x="47" y="77"/>
                    <a:pt x="47" y="77"/>
                    <a:pt x="47" y="77"/>
                  </a:cubicBezTo>
                  <a:cubicBezTo>
                    <a:pt x="53" y="77"/>
                    <a:pt x="53" y="77"/>
                    <a:pt x="53" y="77"/>
                  </a:cubicBezTo>
                  <a:cubicBezTo>
                    <a:pt x="53" y="150"/>
                    <a:pt x="53" y="150"/>
                    <a:pt x="53" y="150"/>
                  </a:cubicBezTo>
                  <a:cubicBezTo>
                    <a:pt x="53" y="155"/>
                    <a:pt x="57" y="159"/>
                    <a:pt x="62" y="159"/>
                  </a:cubicBezTo>
                  <a:cubicBezTo>
                    <a:pt x="67" y="159"/>
                    <a:pt x="71" y="155"/>
                    <a:pt x="71" y="150"/>
                  </a:cubicBezTo>
                  <a:cubicBezTo>
                    <a:pt x="71" y="73"/>
                    <a:pt x="71" y="73"/>
                    <a:pt x="71" y="73"/>
                  </a:cubicBezTo>
                  <a:cubicBezTo>
                    <a:pt x="72" y="71"/>
                    <a:pt x="72" y="69"/>
                    <a:pt x="72" y="67"/>
                  </a:cubicBezTo>
                  <a:cubicBezTo>
                    <a:pt x="74" y="32"/>
                    <a:pt x="74" y="32"/>
                    <a:pt x="74" y="32"/>
                  </a:cubicBezTo>
                  <a:cubicBezTo>
                    <a:pt x="82" y="44"/>
                    <a:pt x="82" y="44"/>
                    <a:pt x="82" y="44"/>
                  </a:cubicBezTo>
                  <a:cubicBezTo>
                    <a:pt x="84" y="47"/>
                    <a:pt x="89" y="48"/>
                    <a:pt x="92" y="46"/>
                  </a:cubicBezTo>
                  <a:cubicBezTo>
                    <a:pt x="92" y="46"/>
                    <a:pt x="92" y="46"/>
                    <a:pt x="93" y="46"/>
                  </a:cubicBezTo>
                  <a:cubicBezTo>
                    <a:pt x="93" y="46"/>
                    <a:pt x="93" y="46"/>
                    <a:pt x="93" y="46"/>
                  </a:cubicBezTo>
                  <a:cubicBezTo>
                    <a:pt x="93" y="46"/>
                    <a:pt x="93" y="46"/>
                    <a:pt x="93" y="46"/>
                  </a:cubicBezTo>
                  <a:cubicBezTo>
                    <a:pt x="93" y="46"/>
                    <a:pt x="93" y="45"/>
                    <a:pt x="94" y="45"/>
                  </a:cubicBezTo>
                  <a:cubicBezTo>
                    <a:pt x="113" y="26"/>
                    <a:pt x="113" y="26"/>
                    <a:pt x="113" y="26"/>
                  </a:cubicBezTo>
                  <a:cubicBezTo>
                    <a:pt x="114" y="25"/>
                    <a:pt x="115" y="22"/>
                    <a:pt x="115" y="20"/>
                  </a:cubicBezTo>
                  <a:cubicBezTo>
                    <a:pt x="128" y="20"/>
                    <a:pt x="128" y="20"/>
                    <a:pt x="128" y="20"/>
                  </a:cubicBezTo>
                  <a:cubicBezTo>
                    <a:pt x="129" y="20"/>
                    <a:pt x="130" y="19"/>
                    <a:pt x="130" y="18"/>
                  </a:cubicBezTo>
                  <a:cubicBezTo>
                    <a:pt x="130" y="17"/>
                    <a:pt x="129" y="16"/>
                    <a:pt x="129"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grpSp>
      <p:sp>
        <p:nvSpPr>
          <p:cNvPr id="50" name="MH_SubTitle_1"/>
          <p:cNvSpPr txBox="1"/>
          <p:nvPr>
            <p:custDataLst>
              <p:tags r:id="rId2"/>
            </p:custDataLst>
          </p:nvPr>
        </p:nvSpPr>
        <p:spPr bwMode="auto">
          <a:xfrm>
            <a:off x="1568450" y="1504633"/>
            <a:ext cx="1090613" cy="571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defTabSz="914400" eaLnBrk="1" hangingPunct="1">
              <a:lnSpc>
                <a:spcPct val="110000"/>
              </a:lnSpc>
              <a:spcBef>
                <a:spcPct val="0"/>
              </a:spcBef>
              <a:buFontTx/>
              <a:buNone/>
            </a:pPr>
            <a:r>
              <a:rPr lang="zh-CN" altLang="en-US" sz="1600">
                <a:solidFill>
                  <a:srgbClr val="000000"/>
                </a:solidFill>
              </a:rPr>
              <a:t>点击此处添加文字</a:t>
            </a:r>
          </a:p>
        </p:txBody>
      </p:sp>
      <p:sp>
        <p:nvSpPr>
          <p:cNvPr id="51" name="MH_SubTitle_1"/>
          <p:cNvSpPr txBox="1"/>
          <p:nvPr>
            <p:custDataLst>
              <p:tags r:id="rId3"/>
            </p:custDataLst>
          </p:nvPr>
        </p:nvSpPr>
        <p:spPr bwMode="auto">
          <a:xfrm>
            <a:off x="4168775" y="1504633"/>
            <a:ext cx="1090613" cy="571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defTabSz="914400" eaLnBrk="1" hangingPunct="1">
              <a:lnSpc>
                <a:spcPct val="110000"/>
              </a:lnSpc>
              <a:spcBef>
                <a:spcPct val="0"/>
              </a:spcBef>
              <a:buFontTx/>
              <a:buNone/>
            </a:pPr>
            <a:r>
              <a:rPr lang="zh-CN" altLang="en-US" sz="1600">
                <a:solidFill>
                  <a:srgbClr val="000000"/>
                </a:solidFill>
              </a:rPr>
              <a:t>点击此处添加文字</a:t>
            </a:r>
          </a:p>
        </p:txBody>
      </p:sp>
      <p:sp>
        <p:nvSpPr>
          <p:cNvPr id="52" name="MH_SubTitle_1"/>
          <p:cNvSpPr txBox="1"/>
          <p:nvPr>
            <p:custDataLst>
              <p:tags r:id="rId4"/>
            </p:custDataLst>
          </p:nvPr>
        </p:nvSpPr>
        <p:spPr bwMode="auto">
          <a:xfrm>
            <a:off x="6916738" y="1504633"/>
            <a:ext cx="1092200" cy="571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defTabSz="914400" eaLnBrk="1" hangingPunct="1">
              <a:lnSpc>
                <a:spcPct val="110000"/>
              </a:lnSpc>
              <a:spcBef>
                <a:spcPct val="0"/>
              </a:spcBef>
              <a:buFontTx/>
              <a:buNone/>
            </a:pPr>
            <a:r>
              <a:rPr lang="zh-CN" altLang="en-US" sz="1600">
                <a:solidFill>
                  <a:srgbClr val="000000"/>
                </a:solidFill>
              </a:rPr>
              <a:t>点击此处添加文字</a:t>
            </a:r>
          </a:p>
        </p:txBody>
      </p:sp>
      <p:sp>
        <p:nvSpPr>
          <p:cNvPr id="53" name="MH_SubTitle_1"/>
          <p:cNvSpPr txBox="1"/>
          <p:nvPr>
            <p:custDataLst>
              <p:tags r:id="rId5"/>
            </p:custDataLst>
          </p:nvPr>
        </p:nvSpPr>
        <p:spPr bwMode="auto">
          <a:xfrm>
            <a:off x="9393238" y="1504633"/>
            <a:ext cx="1090612" cy="571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defTabSz="914400" eaLnBrk="1" hangingPunct="1">
              <a:lnSpc>
                <a:spcPct val="110000"/>
              </a:lnSpc>
              <a:spcBef>
                <a:spcPct val="0"/>
              </a:spcBef>
              <a:buFontTx/>
              <a:buNone/>
            </a:pPr>
            <a:r>
              <a:rPr lang="zh-CN" altLang="en-US" sz="1600">
                <a:solidFill>
                  <a:srgbClr val="000000"/>
                </a:solidFill>
              </a:rPr>
              <a:t>点击此处添加文字</a:t>
            </a:r>
          </a:p>
        </p:txBody>
      </p:sp>
      <p:sp>
        <p:nvSpPr>
          <p:cNvPr id="54" name="MH_Text_1"/>
          <p:cNvSpPr/>
          <p:nvPr/>
        </p:nvSpPr>
        <p:spPr>
          <a:xfrm>
            <a:off x="1246188" y="4512945"/>
            <a:ext cx="1733550" cy="1524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orm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fontAlgn="auto">
              <a:spcBef>
                <a:spcPts val="0"/>
              </a:spcBef>
              <a:spcAft>
                <a:spcPts val="0"/>
              </a:spcAft>
              <a:defRPr/>
            </a:pPr>
            <a:r>
              <a:rPr lang="zh-CN" altLang="en-US" sz="1600" dirty="0" smtClean="0">
                <a:solidFill>
                  <a:prstClr val="black"/>
                </a:solidFill>
                <a:latin typeface="宋体" panose="02010600030101010101" pitchFamily="2" charset="-122"/>
                <a:ea typeface="宋体" panose="02010600030101010101" pitchFamily="2" charset="-122"/>
              </a:rPr>
              <a:t>请在此处输入您的内容请在此处输入您的内容请在此处输入您的内容</a:t>
            </a:r>
            <a:endParaRPr lang="zh-CN" altLang="en-US" sz="1600" dirty="0">
              <a:solidFill>
                <a:prstClr val="black"/>
              </a:solidFill>
              <a:latin typeface="宋体" panose="02010600030101010101" pitchFamily="2" charset="-122"/>
              <a:ea typeface="宋体" panose="02010600030101010101" pitchFamily="2" charset="-122"/>
            </a:endParaRPr>
          </a:p>
        </p:txBody>
      </p:sp>
      <p:sp>
        <p:nvSpPr>
          <p:cNvPr id="55" name="MH_Text_2"/>
          <p:cNvSpPr/>
          <p:nvPr/>
        </p:nvSpPr>
        <p:spPr>
          <a:xfrm>
            <a:off x="3846513" y="4512945"/>
            <a:ext cx="1735137" cy="152558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orm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fontAlgn="auto">
              <a:spcBef>
                <a:spcPts val="0"/>
              </a:spcBef>
              <a:spcAft>
                <a:spcPts val="0"/>
              </a:spcAft>
              <a:defRPr/>
            </a:pPr>
            <a:r>
              <a:rPr lang="zh-CN" altLang="en-US" sz="1600" dirty="0" smtClean="0">
                <a:solidFill>
                  <a:prstClr val="black"/>
                </a:solidFill>
                <a:latin typeface="宋体" panose="02010600030101010101" pitchFamily="2" charset="-122"/>
                <a:ea typeface="宋体" panose="02010600030101010101" pitchFamily="2" charset="-122"/>
              </a:rPr>
              <a:t>请在此处输入您的内容请在此处输入您的内容请在此处输入您的内容</a:t>
            </a:r>
            <a:endParaRPr lang="zh-CN" altLang="en-US" sz="1600" dirty="0">
              <a:solidFill>
                <a:prstClr val="black"/>
              </a:solidFill>
              <a:latin typeface="宋体" panose="02010600030101010101" pitchFamily="2" charset="-122"/>
              <a:ea typeface="宋体" panose="02010600030101010101" pitchFamily="2" charset="-122"/>
            </a:endParaRPr>
          </a:p>
        </p:txBody>
      </p:sp>
      <p:sp>
        <p:nvSpPr>
          <p:cNvPr id="56" name="MH_Text_3"/>
          <p:cNvSpPr/>
          <p:nvPr/>
        </p:nvSpPr>
        <p:spPr>
          <a:xfrm>
            <a:off x="6594475" y="4512945"/>
            <a:ext cx="1735138" cy="152558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orm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fontAlgn="auto">
              <a:spcBef>
                <a:spcPts val="0"/>
              </a:spcBef>
              <a:spcAft>
                <a:spcPts val="0"/>
              </a:spcAft>
              <a:defRPr/>
            </a:pPr>
            <a:r>
              <a:rPr lang="zh-CN" altLang="en-US" sz="1600" dirty="0" smtClean="0">
                <a:solidFill>
                  <a:prstClr val="black"/>
                </a:solidFill>
                <a:latin typeface="宋体" panose="02010600030101010101" pitchFamily="2" charset="-122"/>
                <a:ea typeface="宋体" panose="02010600030101010101" pitchFamily="2" charset="-122"/>
              </a:rPr>
              <a:t>请在此处输入您的内容请在此处输入您的内容请在此处输入您的内容</a:t>
            </a:r>
            <a:endParaRPr lang="zh-CN" altLang="en-US" sz="1600" dirty="0">
              <a:solidFill>
                <a:prstClr val="black"/>
              </a:solidFill>
              <a:latin typeface="宋体" panose="02010600030101010101" pitchFamily="2" charset="-122"/>
              <a:ea typeface="宋体" panose="02010600030101010101" pitchFamily="2" charset="-122"/>
            </a:endParaRPr>
          </a:p>
        </p:txBody>
      </p:sp>
      <p:sp>
        <p:nvSpPr>
          <p:cNvPr id="57" name="MH_Text_4"/>
          <p:cNvSpPr/>
          <p:nvPr/>
        </p:nvSpPr>
        <p:spPr>
          <a:xfrm>
            <a:off x="9070975" y="4512945"/>
            <a:ext cx="1735138" cy="152558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orm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fontAlgn="auto">
              <a:spcBef>
                <a:spcPts val="0"/>
              </a:spcBef>
              <a:spcAft>
                <a:spcPts val="0"/>
              </a:spcAft>
              <a:defRPr/>
            </a:pPr>
            <a:r>
              <a:rPr lang="zh-CN" altLang="en-US" sz="1600" dirty="0" smtClean="0">
                <a:solidFill>
                  <a:prstClr val="black"/>
                </a:solidFill>
                <a:latin typeface="宋体" panose="02010600030101010101" pitchFamily="2" charset="-122"/>
                <a:ea typeface="宋体" panose="02010600030101010101" pitchFamily="2" charset="-122"/>
              </a:rPr>
              <a:t>请在此处输入您的内容请在此处输入您的内容请在此处输入您的内容</a:t>
            </a:r>
            <a:endParaRPr lang="zh-CN" altLang="en-US" sz="1600" dirty="0">
              <a:solidFill>
                <a:prstClr val="black"/>
              </a:solidFill>
              <a:latin typeface="宋体" panose="02010600030101010101" pitchFamily="2" charset="-122"/>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grpId="0" nodeType="withEffect">
                                  <p:stCondLst>
                                    <p:cond delay="50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
                                        <p:tgtEl>
                                          <p:spTgt spid="5"/>
                                        </p:tgtEl>
                                      </p:cBhvr>
                                    </p:animEffect>
                                  </p:childTnLst>
                                </p:cTn>
                              </p:par>
                              <p:par>
                                <p:cTn id="11" presetID="16" presetClass="entr" presetSubtype="37" fill="hold" nodeType="withEffect">
                                  <p:stCondLst>
                                    <p:cond delay="500"/>
                                  </p:stCondLst>
                                  <p:childTnLst>
                                    <p:set>
                                      <p:cBhvr>
                                        <p:cTn id="12" dur="1" fill="hold">
                                          <p:stCondLst>
                                            <p:cond delay="0"/>
                                          </p:stCondLst>
                                        </p:cTn>
                                        <p:tgtEl>
                                          <p:spTgt spid="6"/>
                                        </p:tgtEl>
                                        <p:attrNameLst>
                                          <p:attrName>style.visibility</p:attrName>
                                        </p:attrNameLst>
                                      </p:cBhvr>
                                      <p:to>
                                        <p:strVal val="visible"/>
                                      </p:to>
                                    </p:set>
                                    <p:animEffect transition="in" filter="barn(outVertical)">
                                      <p:cBhvr>
                                        <p:cTn id="13" dur="500"/>
                                        <p:tgtEl>
                                          <p:spTgt spid="6"/>
                                        </p:tgtEl>
                                      </p:cBhvr>
                                    </p:animEffect>
                                  </p:childTnLst>
                                </p:cTn>
                              </p:par>
                            </p:childTnLst>
                          </p:cTn>
                        </p:par>
                        <p:par>
                          <p:cTn id="14" fill="hold">
                            <p:stCondLst>
                              <p:cond delay="500"/>
                            </p:stCondLst>
                            <p:childTnLst>
                              <p:par>
                                <p:cTn id="15" presetID="10" presetClass="entr" presetSubtype="0" fill="hold" grpId="0" nodeType="after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500"/>
                                        <p:tgtEl>
                                          <p:spTgt spid="9"/>
                                        </p:tgtEl>
                                      </p:cBhvr>
                                    </p:animEffect>
                                  </p:childTnLst>
                                </p:cTn>
                              </p:par>
                              <p:par>
                                <p:cTn id="18" presetID="10" presetClass="entr" presetSubtype="0" fill="hold" nodeType="withEffect">
                                  <p:stCondLst>
                                    <p:cond delay="0"/>
                                  </p:stCondLst>
                                  <p:childTnLst>
                                    <p:set>
                                      <p:cBhvr>
                                        <p:cTn id="19" dur="1" fill="hold">
                                          <p:stCondLst>
                                            <p:cond delay="0"/>
                                          </p:stCondLst>
                                        </p:cTn>
                                        <p:tgtEl>
                                          <p:spTgt spid="13"/>
                                        </p:tgtEl>
                                        <p:attrNameLst>
                                          <p:attrName>style.visibility</p:attrName>
                                        </p:attrNameLst>
                                      </p:cBhvr>
                                      <p:to>
                                        <p:strVal val="visible"/>
                                      </p:to>
                                    </p:set>
                                    <p:animEffect transition="in" filter="fade">
                                      <p:cBhvr>
                                        <p:cTn id="20" dur="500"/>
                                        <p:tgtEl>
                                          <p:spTgt spid="13"/>
                                        </p:tgtEl>
                                      </p:cBhvr>
                                    </p:animEffect>
                                  </p:childTnLst>
                                </p:cTn>
                              </p:par>
                              <p:par>
                                <p:cTn id="21" presetID="10" presetClass="entr" presetSubtype="0" fill="hold" nodeType="withEffect">
                                  <p:stCondLst>
                                    <p:cond delay="0"/>
                                  </p:stCondLst>
                                  <p:childTnLst>
                                    <p:set>
                                      <p:cBhvr>
                                        <p:cTn id="22" dur="1" fill="hold">
                                          <p:stCondLst>
                                            <p:cond delay="0"/>
                                          </p:stCondLst>
                                        </p:cTn>
                                        <p:tgtEl>
                                          <p:spTgt spid="36"/>
                                        </p:tgtEl>
                                        <p:attrNameLst>
                                          <p:attrName>style.visibility</p:attrName>
                                        </p:attrNameLst>
                                      </p:cBhvr>
                                      <p:to>
                                        <p:strVal val="visible"/>
                                      </p:to>
                                    </p:set>
                                    <p:animEffect transition="in" filter="fade">
                                      <p:cBhvr>
                                        <p:cTn id="23" dur="500"/>
                                        <p:tgtEl>
                                          <p:spTgt spid="36"/>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50"/>
                                        </p:tgtEl>
                                        <p:attrNameLst>
                                          <p:attrName>style.visibility</p:attrName>
                                        </p:attrNameLst>
                                      </p:cBhvr>
                                      <p:to>
                                        <p:strVal val="visible"/>
                                      </p:to>
                                    </p:set>
                                    <p:animEffect transition="in" filter="fade">
                                      <p:cBhvr>
                                        <p:cTn id="26" dur="500"/>
                                        <p:tgtEl>
                                          <p:spTgt spid="50"/>
                                        </p:tgtEl>
                                      </p:cBhvr>
                                    </p:animEffect>
                                  </p:childTnLst>
                                </p:cTn>
                              </p:par>
                            </p:childTnLst>
                          </p:cTn>
                        </p:par>
                        <p:par>
                          <p:cTn id="27" fill="hold">
                            <p:stCondLst>
                              <p:cond delay="1000"/>
                            </p:stCondLst>
                            <p:childTnLst>
                              <p:par>
                                <p:cTn id="28" presetID="10" presetClass="entr" presetSubtype="0" fill="hold" grpId="0" nodeType="after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fade">
                                      <p:cBhvr>
                                        <p:cTn id="30" dur="500"/>
                                        <p:tgtEl>
                                          <p:spTgt spid="10"/>
                                        </p:tgtEl>
                                      </p:cBhvr>
                                    </p:animEffect>
                                  </p:childTnLst>
                                </p:cTn>
                              </p:par>
                              <p:par>
                                <p:cTn id="31" presetID="10" presetClass="entr" presetSubtype="0" fill="hold" nodeType="withEffect">
                                  <p:stCondLst>
                                    <p:cond delay="0"/>
                                  </p:stCondLst>
                                  <p:childTnLst>
                                    <p:set>
                                      <p:cBhvr>
                                        <p:cTn id="32" dur="1" fill="hold">
                                          <p:stCondLst>
                                            <p:cond delay="0"/>
                                          </p:stCondLst>
                                        </p:cTn>
                                        <p:tgtEl>
                                          <p:spTgt spid="19"/>
                                        </p:tgtEl>
                                        <p:attrNameLst>
                                          <p:attrName>style.visibility</p:attrName>
                                        </p:attrNameLst>
                                      </p:cBhvr>
                                      <p:to>
                                        <p:strVal val="visible"/>
                                      </p:to>
                                    </p:set>
                                    <p:animEffect transition="in" filter="fade">
                                      <p:cBhvr>
                                        <p:cTn id="33" dur="500"/>
                                        <p:tgtEl>
                                          <p:spTgt spid="19"/>
                                        </p:tgtEl>
                                      </p:cBhvr>
                                    </p:animEffect>
                                  </p:childTnLst>
                                </p:cTn>
                              </p:par>
                              <p:par>
                                <p:cTn id="34" presetID="10" presetClass="entr" presetSubtype="0" fill="hold" nodeType="withEffect">
                                  <p:stCondLst>
                                    <p:cond delay="0"/>
                                  </p:stCondLst>
                                  <p:childTnLst>
                                    <p:set>
                                      <p:cBhvr>
                                        <p:cTn id="35" dur="1" fill="hold">
                                          <p:stCondLst>
                                            <p:cond delay="0"/>
                                          </p:stCondLst>
                                        </p:cTn>
                                        <p:tgtEl>
                                          <p:spTgt spid="46"/>
                                        </p:tgtEl>
                                        <p:attrNameLst>
                                          <p:attrName>style.visibility</p:attrName>
                                        </p:attrNameLst>
                                      </p:cBhvr>
                                      <p:to>
                                        <p:strVal val="visible"/>
                                      </p:to>
                                    </p:set>
                                    <p:animEffect transition="in" filter="fade">
                                      <p:cBhvr>
                                        <p:cTn id="36" dur="500"/>
                                        <p:tgtEl>
                                          <p:spTgt spid="46"/>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51"/>
                                        </p:tgtEl>
                                        <p:attrNameLst>
                                          <p:attrName>style.visibility</p:attrName>
                                        </p:attrNameLst>
                                      </p:cBhvr>
                                      <p:to>
                                        <p:strVal val="visible"/>
                                      </p:to>
                                    </p:set>
                                    <p:animEffect transition="in" filter="fade">
                                      <p:cBhvr>
                                        <p:cTn id="39" dur="500"/>
                                        <p:tgtEl>
                                          <p:spTgt spid="51"/>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55"/>
                                        </p:tgtEl>
                                        <p:attrNameLst>
                                          <p:attrName>style.visibility</p:attrName>
                                        </p:attrNameLst>
                                      </p:cBhvr>
                                      <p:to>
                                        <p:strVal val="visible"/>
                                      </p:to>
                                    </p:set>
                                    <p:animEffect transition="in" filter="fade">
                                      <p:cBhvr>
                                        <p:cTn id="42" dur="500"/>
                                        <p:tgtEl>
                                          <p:spTgt spid="55"/>
                                        </p:tgtEl>
                                      </p:cBhvr>
                                    </p:animEffect>
                                  </p:childTnLst>
                                </p:cTn>
                              </p:par>
                            </p:childTnLst>
                          </p:cTn>
                        </p:par>
                        <p:par>
                          <p:cTn id="43" fill="hold">
                            <p:stCondLst>
                              <p:cond delay="1500"/>
                            </p:stCondLst>
                            <p:childTnLst>
                              <p:par>
                                <p:cTn id="44" presetID="10" presetClass="entr" presetSubtype="0" fill="hold" grpId="0" nodeType="afterEffect">
                                  <p:stCondLst>
                                    <p:cond delay="0"/>
                                  </p:stCondLst>
                                  <p:childTnLst>
                                    <p:set>
                                      <p:cBhvr>
                                        <p:cTn id="45" dur="1" fill="hold">
                                          <p:stCondLst>
                                            <p:cond delay="0"/>
                                          </p:stCondLst>
                                        </p:cTn>
                                        <p:tgtEl>
                                          <p:spTgt spid="11"/>
                                        </p:tgtEl>
                                        <p:attrNameLst>
                                          <p:attrName>style.visibility</p:attrName>
                                        </p:attrNameLst>
                                      </p:cBhvr>
                                      <p:to>
                                        <p:strVal val="visible"/>
                                      </p:to>
                                    </p:set>
                                    <p:animEffect transition="in" filter="fade">
                                      <p:cBhvr>
                                        <p:cTn id="46" dur="500"/>
                                        <p:tgtEl>
                                          <p:spTgt spid="11"/>
                                        </p:tgtEl>
                                      </p:cBhvr>
                                    </p:animEffect>
                                  </p:childTnLst>
                                </p:cTn>
                              </p:par>
                              <p:par>
                                <p:cTn id="47" presetID="10" presetClass="entr" presetSubtype="0" fill="hold" nodeType="withEffect">
                                  <p:stCondLst>
                                    <p:cond delay="0"/>
                                  </p:stCondLst>
                                  <p:childTnLst>
                                    <p:set>
                                      <p:cBhvr>
                                        <p:cTn id="48" dur="1" fill="hold">
                                          <p:stCondLst>
                                            <p:cond delay="0"/>
                                          </p:stCondLst>
                                        </p:cTn>
                                        <p:tgtEl>
                                          <p:spTgt spid="26"/>
                                        </p:tgtEl>
                                        <p:attrNameLst>
                                          <p:attrName>style.visibility</p:attrName>
                                        </p:attrNameLst>
                                      </p:cBhvr>
                                      <p:to>
                                        <p:strVal val="visible"/>
                                      </p:to>
                                    </p:set>
                                    <p:animEffect transition="in" filter="fade">
                                      <p:cBhvr>
                                        <p:cTn id="49" dur="500"/>
                                        <p:tgtEl>
                                          <p:spTgt spid="26"/>
                                        </p:tgtEl>
                                      </p:cBhvr>
                                    </p:animEffect>
                                  </p:childTnLst>
                                </p:cTn>
                              </p:par>
                              <p:par>
                                <p:cTn id="50" presetID="10" presetClass="entr" presetSubtype="0" fill="hold" nodeType="withEffect">
                                  <p:stCondLst>
                                    <p:cond delay="0"/>
                                  </p:stCondLst>
                                  <p:childTnLst>
                                    <p:set>
                                      <p:cBhvr>
                                        <p:cTn id="51" dur="1" fill="hold">
                                          <p:stCondLst>
                                            <p:cond delay="0"/>
                                          </p:stCondLst>
                                        </p:cTn>
                                        <p:tgtEl>
                                          <p:spTgt spid="39"/>
                                        </p:tgtEl>
                                        <p:attrNameLst>
                                          <p:attrName>style.visibility</p:attrName>
                                        </p:attrNameLst>
                                      </p:cBhvr>
                                      <p:to>
                                        <p:strVal val="visible"/>
                                      </p:to>
                                    </p:set>
                                    <p:animEffect transition="in" filter="fade">
                                      <p:cBhvr>
                                        <p:cTn id="52" dur="500"/>
                                        <p:tgtEl>
                                          <p:spTgt spid="39"/>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52"/>
                                        </p:tgtEl>
                                        <p:attrNameLst>
                                          <p:attrName>style.visibility</p:attrName>
                                        </p:attrNameLst>
                                      </p:cBhvr>
                                      <p:to>
                                        <p:strVal val="visible"/>
                                      </p:to>
                                    </p:set>
                                    <p:animEffect transition="in" filter="fade">
                                      <p:cBhvr>
                                        <p:cTn id="55" dur="500"/>
                                        <p:tgtEl>
                                          <p:spTgt spid="52"/>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56"/>
                                        </p:tgtEl>
                                        <p:attrNameLst>
                                          <p:attrName>style.visibility</p:attrName>
                                        </p:attrNameLst>
                                      </p:cBhvr>
                                      <p:to>
                                        <p:strVal val="visible"/>
                                      </p:to>
                                    </p:set>
                                    <p:animEffect transition="in" filter="fade">
                                      <p:cBhvr>
                                        <p:cTn id="58" dur="500"/>
                                        <p:tgtEl>
                                          <p:spTgt spid="56"/>
                                        </p:tgtEl>
                                      </p:cBhvr>
                                    </p:animEffect>
                                  </p:childTnLst>
                                </p:cTn>
                              </p:par>
                            </p:childTnLst>
                          </p:cTn>
                        </p:par>
                        <p:par>
                          <p:cTn id="59" fill="hold">
                            <p:stCondLst>
                              <p:cond delay="2000"/>
                            </p:stCondLst>
                            <p:childTnLst>
                              <p:par>
                                <p:cTn id="60" presetID="10" presetClass="entr" presetSubtype="0" fill="hold" grpId="0" nodeType="afterEffect">
                                  <p:stCondLst>
                                    <p:cond delay="0"/>
                                  </p:stCondLst>
                                  <p:childTnLst>
                                    <p:set>
                                      <p:cBhvr>
                                        <p:cTn id="61" dur="1" fill="hold">
                                          <p:stCondLst>
                                            <p:cond delay="0"/>
                                          </p:stCondLst>
                                        </p:cTn>
                                        <p:tgtEl>
                                          <p:spTgt spid="12"/>
                                        </p:tgtEl>
                                        <p:attrNameLst>
                                          <p:attrName>style.visibility</p:attrName>
                                        </p:attrNameLst>
                                      </p:cBhvr>
                                      <p:to>
                                        <p:strVal val="visible"/>
                                      </p:to>
                                    </p:set>
                                    <p:animEffect transition="in" filter="fade">
                                      <p:cBhvr>
                                        <p:cTn id="62" dur="500"/>
                                        <p:tgtEl>
                                          <p:spTgt spid="12"/>
                                        </p:tgtEl>
                                      </p:cBhvr>
                                    </p:animEffect>
                                  </p:childTnLst>
                                </p:cTn>
                              </p:par>
                              <p:par>
                                <p:cTn id="63" presetID="10" presetClass="entr" presetSubtype="0" fill="hold" nodeType="withEffect">
                                  <p:stCondLst>
                                    <p:cond delay="0"/>
                                  </p:stCondLst>
                                  <p:childTnLst>
                                    <p:set>
                                      <p:cBhvr>
                                        <p:cTn id="64" dur="1" fill="hold">
                                          <p:stCondLst>
                                            <p:cond delay="0"/>
                                          </p:stCondLst>
                                        </p:cTn>
                                        <p:tgtEl>
                                          <p:spTgt spid="30"/>
                                        </p:tgtEl>
                                        <p:attrNameLst>
                                          <p:attrName>style.visibility</p:attrName>
                                        </p:attrNameLst>
                                      </p:cBhvr>
                                      <p:to>
                                        <p:strVal val="visible"/>
                                      </p:to>
                                    </p:set>
                                    <p:animEffect transition="in" filter="fade">
                                      <p:cBhvr>
                                        <p:cTn id="65" dur="500"/>
                                        <p:tgtEl>
                                          <p:spTgt spid="30"/>
                                        </p:tgtEl>
                                      </p:cBhvr>
                                    </p:animEffect>
                                  </p:childTnLst>
                                </p:cTn>
                              </p:par>
                              <p:par>
                                <p:cTn id="66" presetID="10" presetClass="entr" presetSubtype="0" fill="hold" nodeType="withEffect">
                                  <p:stCondLst>
                                    <p:cond delay="0"/>
                                  </p:stCondLst>
                                  <p:childTnLst>
                                    <p:set>
                                      <p:cBhvr>
                                        <p:cTn id="67" dur="1" fill="hold">
                                          <p:stCondLst>
                                            <p:cond delay="0"/>
                                          </p:stCondLst>
                                        </p:cTn>
                                        <p:tgtEl>
                                          <p:spTgt spid="43"/>
                                        </p:tgtEl>
                                        <p:attrNameLst>
                                          <p:attrName>style.visibility</p:attrName>
                                        </p:attrNameLst>
                                      </p:cBhvr>
                                      <p:to>
                                        <p:strVal val="visible"/>
                                      </p:to>
                                    </p:set>
                                    <p:animEffect transition="in" filter="fade">
                                      <p:cBhvr>
                                        <p:cTn id="68" dur="500"/>
                                        <p:tgtEl>
                                          <p:spTgt spid="43"/>
                                        </p:tgtEl>
                                      </p:cBhvr>
                                    </p:animEffect>
                                  </p:childTnLst>
                                </p:cTn>
                              </p:par>
                              <p:par>
                                <p:cTn id="69" presetID="10" presetClass="entr" presetSubtype="0" fill="hold" grpId="0" nodeType="withEffect">
                                  <p:stCondLst>
                                    <p:cond delay="0"/>
                                  </p:stCondLst>
                                  <p:childTnLst>
                                    <p:set>
                                      <p:cBhvr>
                                        <p:cTn id="70" dur="1" fill="hold">
                                          <p:stCondLst>
                                            <p:cond delay="0"/>
                                          </p:stCondLst>
                                        </p:cTn>
                                        <p:tgtEl>
                                          <p:spTgt spid="53"/>
                                        </p:tgtEl>
                                        <p:attrNameLst>
                                          <p:attrName>style.visibility</p:attrName>
                                        </p:attrNameLst>
                                      </p:cBhvr>
                                      <p:to>
                                        <p:strVal val="visible"/>
                                      </p:to>
                                    </p:set>
                                    <p:animEffect transition="in" filter="fade">
                                      <p:cBhvr>
                                        <p:cTn id="71" dur="500"/>
                                        <p:tgtEl>
                                          <p:spTgt spid="53"/>
                                        </p:tgtEl>
                                      </p:cBhvr>
                                    </p:animEffect>
                                  </p:childTnLst>
                                </p:cTn>
                              </p:par>
                              <p:par>
                                <p:cTn id="72" presetID="10" presetClass="entr" presetSubtype="0" fill="hold" grpId="0" nodeType="withEffect">
                                  <p:stCondLst>
                                    <p:cond delay="0"/>
                                  </p:stCondLst>
                                  <p:childTnLst>
                                    <p:set>
                                      <p:cBhvr>
                                        <p:cTn id="73" dur="1" fill="hold">
                                          <p:stCondLst>
                                            <p:cond delay="0"/>
                                          </p:stCondLst>
                                        </p:cTn>
                                        <p:tgtEl>
                                          <p:spTgt spid="57"/>
                                        </p:tgtEl>
                                        <p:attrNameLst>
                                          <p:attrName>style.visibility</p:attrName>
                                        </p:attrNameLst>
                                      </p:cBhvr>
                                      <p:to>
                                        <p:strVal val="visible"/>
                                      </p:to>
                                    </p:set>
                                    <p:animEffect transition="in" filter="fade">
                                      <p:cBhvr>
                                        <p:cTn id="74" dur="500"/>
                                        <p:tgtEl>
                                          <p:spTgt spid="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9" grpId="0" animBg="1"/>
      <p:bldP spid="10" grpId="0" animBg="1"/>
      <p:bldP spid="11" grpId="0" animBg="1"/>
      <p:bldP spid="12" grpId="0" animBg="1"/>
      <p:bldP spid="50" grpId="0"/>
      <p:bldP spid="51" grpId="0"/>
      <p:bldP spid="52" grpId="0"/>
      <p:bldP spid="53" grpId="0"/>
      <p:bldP spid="55" grpId="0"/>
      <p:bldP spid="56" grpId="0"/>
      <p:bldP spid="5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H_Entry_1"/>
          <p:cNvSpPr/>
          <p:nvPr>
            <p:custDataLst>
              <p:tags r:id="rId1"/>
            </p:custDataLst>
          </p:nvPr>
        </p:nvSpPr>
        <p:spPr>
          <a:xfrm>
            <a:off x="4089400" y="246061"/>
            <a:ext cx="4016089" cy="498614"/>
          </a:xfrm>
          <a:prstGeom prst="roundRect">
            <a:avLst>
              <a:gd name="adj" fmla="val 9124"/>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r>
              <a:rPr lang="zh-CN" altLang="en-US" sz="2800" spc="200" dirty="0">
                <a:solidFill>
                  <a:schemeClr val="tx1">
                    <a:lumMod val="75000"/>
                    <a:lumOff val="25000"/>
                  </a:schemeClr>
                </a:solidFill>
                <a:latin typeface="微软雅黑" panose="020B0503020204020204" pitchFamily="34" charset="-122"/>
                <a:ea typeface="微软雅黑" panose="020B0503020204020204" pitchFamily="34" charset="-122"/>
              </a:rPr>
              <a:t>此处输入您的标题</a:t>
            </a:r>
          </a:p>
        </p:txBody>
      </p:sp>
      <p:sp>
        <p:nvSpPr>
          <p:cNvPr id="5" name="矩形 4"/>
          <p:cNvSpPr/>
          <p:nvPr/>
        </p:nvSpPr>
        <p:spPr>
          <a:xfrm>
            <a:off x="4025900" y="795933"/>
            <a:ext cx="4154344" cy="261610"/>
          </a:xfrm>
          <a:prstGeom prst="rect">
            <a:avLst/>
          </a:prstGeom>
        </p:spPr>
        <p:txBody>
          <a:bodyPr wrap="square">
            <a:spAutoFit/>
          </a:bodyPr>
          <a:lstStyle/>
          <a:p>
            <a:pPr algn="ctr"/>
            <a:r>
              <a:rPr lang="en-US" altLang="zh-CN" sz="1100" dirty="0">
                <a:solidFill>
                  <a:schemeClr val="tx1">
                    <a:lumMod val="75000"/>
                    <a:lumOff val="25000"/>
                  </a:schemeClr>
                </a:solidFill>
                <a:latin typeface="微软雅黑" panose="020B0503020204020204" pitchFamily="34" charset="-122"/>
                <a:ea typeface="微软雅黑" panose="020B0503020204020204" pitchFamily="34" charset="-122"/>
              </a:rPr>
              <a:t>LOREM IPSUM DOLOR SIT AMET CONSECTETUER LOREM</a:t>
            </a:r>
            <a:endParaRPr lang="zh-CN" altLang="en-US" sz="1100" dirty="0"/>
          </a:p>
        </p:txBody>
      </p:sp>
      <p:cxnSp>
        <p:nvCxnSpPr>
          <p:cNvPr id="6" name="直接连接符 5"/>
          <p:cNvCxnSpPr/>
          <p:nvPr/>
        </p:nvCxnSpPr>
        <p:spPr>
          <a:xfrm>
            <a:off x="460301" y="761806"/>
            <a:ext cx="11363399" cy="0"/>
          </a:xfrm>
          <a:prstGeom prst="line">
            <a:avLst/>
          </a:prstGeom>
          <a:ln>
            <a:solidFill>
              <a:srgbClr val="FBB040"/>
            </a:solidFill>
          </a:ln>
        </p:spPr>
        <p:style>
          <a:lnRef idx="1">
            <a:schemeClr val="accent1"/>
          </a:lnRef>
          <a:fillRef idx="0">
            <a:schemeClr val="accent1"/>
          </a:fillRef>
          <a:effectRef idx="0">
            <a:schemeClr val="accent1"/>
          </a:effectRef>
          <a:fontRef idx="minor">
            <a:schemeClr val="tx1"/>
          </a:fontRef>
        </p:style>
      </p:cxnSp>
      <p:sp>
        <p:nvSpPr>
          <p:cNvPr id="7" name="椭圆 6"/>
          <p:cNvSpPr/>
          <p:nvPr/>
        </p:nvSpPr>
        <p:spPr>
          <a:xfrm>
            <a:off x="4269960" y="446473"/>
            <a:ext cx="119307" cy="119307"/>
          </a:xfrm>
          <a:prstGeom prst="ellipse">
            <a:avLst/>
          </a:prstGeom>
          <a:solidFill>
            <a:srgbClr val="FBB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7744679" y="446473"/>
            <a:ext cx="119307" cy="119307"/>
          </a:xfrm>
          <a:prstGeom prst="ellipse">
            <a:avLst/>
          </a:prstGeom>
          <a:solidFill>
            <a:srgbClr val="FBB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MH_Desc_1"/>
          <p:cNvSpPr/>
          <p:nvPr>
            <p:custDataLst>
              <p:tags r:id="rId2"/>
            </p:custDataLst>
          </p:nvPr>
        </p:nvSpPr>
        <p:spPr>
          <a:xfrm>
            <a:off x="0" y="5068888"/>
            <a:ext cx="12192000" cy="1824037"/>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0000" rIns="720000" anchor="ctr">
            <a:normAutofit/>
          </a:bodyPr>
          <a:lstStyle/>
          <a:p>
            <a:pPr defTabSz="914400" eaLnBrk="1" fontAlgn="auto" hangingPunct="1">
              <a:lnSpc>
                <a:spcPct val="130000"/>
              </a:lnSpc>
              <a:spcBef>
                <a:spcPts val="0"/>
              </a:spcBef>
              <a:spcAft>
                <a:spcPts val="0"/>
              </a:spcAft>
              <a:defRPr/>
            </a:pPr>
            <a:r>
              <a:rPr lang="zh-CN" altLang="en-US" sz="1600" dirty="0" smtClean="0">
                <a:solidFill>
                  <a:srgbClr val="1F1F1F"/>
                </a:solidFill>
                <a:latin typeface="宋体" panose="02010600030101010101" pitchFamily="2" charset="-122"/>
                <a:ea typeface="宋体" panose="02010600030101010101" pitchFamily="2" charset="-122"/>
              </a:rPr>
              <a:t>请在此处输入您的内容请在此处输入您的内容请在此处输入您的内容</a:t>
            </a:r>
            <a:endParaRPr lang="zh-CN" altLang="en-US" sz="1600" dirty="0">
              <a:solidFill>
                <a:srgbClr val="1F1F1F"/>
              </a:solidFill>
              <a:latin typeface="宋体" panose="02010600030101010101" pitchFamily="2" charset="-122"/>
              <a:ea typeface="宋体" panose="02010600030101010101" pitchFamily="2" charset="-122"/>
            </a:endParaRPr>
          </a:p>
        </p:txBody>
      </p:sp>
      <p:sp>
        <p:nvSpPr>
          <p:cNvPr id="10" name="MH_Other_1"/>
          <p:cNvSpPr/>
          <p:nvPr>
            <p:custDataLst>
              <p:tags r:id="rId3"/>
            </p:custDataLst>
          </p:nvPr>
        </p:nvSpPr>
        <p:spPr>
          <a:xfrm>
            <a:off x="4302125" y="2216150"/>
            <a:ext cx="831850" cy="82867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a:bodyPr>
          <a:lstStyle/>
          <a:p>
            <a:pPr algn="ctr" defTabSz="914400" eaLnBrk="1" fontAlgn="auto" hangingPunct="1">
              <a:spcBef>
                <a:spcPts val="0"/>
              </a:spcBef>
              <a:spcAft>
                <a:spcPts val="0"/>
              </a:spcAft>
              <a:defRPr/>
            </a:pPr>
            <a:endParaRPr lang="zh-CN" altLang="en-US" dirty="0">
              <a:solidFill>
                <a:prstClr val="white"/>
              </a:solidFill>
              <a:latin typeface="宋体" panose="02010600030101010101" pitchFamily="2" charset="-122"/>
              <a:ea typeface="宋体" panose="02010600030101010101" pitchFamily="2" charset="-122"/>
            </a:endParaRPr>
          </a:p>
        </p:txBody>
      </p:sp>
      <p:cxnSp>
        <p:nvCxnSpPr>
          <p:cNvPr id="11" name="MH_Other_2"/>
          <p:cNvCxnSpPr>
            <a:stCxn id="10" idx="4"/>
          </p:cNvCxnSpPr>
          <p:nvPr>
            <p:custDataLst>
              <p:tags r:id="rId4"/>
            </p:custDataLst>
          </p:nvPr>
        </p:nvCxnSpPr>
        <p:spPr>
          <a:xfrm>
            <a:off x="4716463" y="3044825"/>
            <a:ext cx="0" cy="1933575"/>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sp>
        <p:nvSpPr>
          <p:cNvPr id="12" name="MH_Other_3"/>
          <p:cNvSpPr/>
          <p:nvPr>
            <p:custDataLst>
              <p:tags r:id="rId5"/>
            </p:custDataLst>
          </p:nvPr>
        </p:nvSpPr>
        <p:spPr bwMode="auto">
          <a:xfrm>
            <a:off x="4527550" y="2481263"/>
            <a:ext cx="406400" cy="287337"/>
          </a:xfrm>
          <a:custGeom>
            <a:avLst/>
            <a:gdLst>
              <a:gd name="T0" fmla="*/ 1091648 w 2509838"/>
              <a:gd name="T1" fmla="*/ 1608111 h 1787526"/>
              <a:gd name="T2" fmla="*/ 1364673 w 2509838"/>
              <a:gd name="T3" fmla="*/ 1644625 h 1787526"/>
              <a:gd name="T4" fmla="*/ 1419551 w 2509838"/>
              <a:gd name="T5" fmla="*/ 1603152 h 1787526"/>
              <a:gd name="T6" fmla="*/ 2438407 w 2509838"/>
              <a:gd name="T7" fmla="*/ 1567539 h 1787526"/>
              <a:gd name="T8" fmla="*/ 2487842 w 2509838"/>
              <a:gd name="T9" fmla="*/ 1592108 h 1787526"/>
              <a:gd name="T10" fmla="*/ 2509611 w 2509838"/>
              <a:gd name="T11" fmla="*/ 1640568 h 1787526"/>
              <a:gd name="T12" fmla="*/ 2495552 w 2509838"/>
              <a:gd name="T13" fmla="*/ 1753040 h 1787526"/>
              <a:gd name="T14" fmla="*/ 2450426 w 2509838"/>
              <a:gd name="T15" fmla="*/ 1783920 h 1787526"/>
              <a:gd name="T16" fmla="*/ 55558 w 2509838"/>
              <a:gd name="T17" fmla="*/ 1782793 h 1787526"/>
              <a:gd name="T18" fmla="*/ 12472 w 2509838"/>
              <a:gd name="T19" fmla="*/ 1750110 h 1787526"/>
              <a:gd name="T20" fmla="*/ 680 w 2509838"/>
              <a:gd name="T21" fmla="*/ 1636736 h 1787526"/>
              <a:gd name="T22" fmla="*/ 24717 w 2509838"/>
              <a:gd name="T23" fmla="*/ 1589628 h 1787526"/>
              <a:gd name="T24" fmla="*/ 75740 w 2509838"/>
              <a:gd name="T25" fmla="*/ 1567089 h 1787526"/>
              <a:gd name="T26" fmla="*/ 933501 w 2509838"/>
              <a:gd name="T27" fmla="*/ 749091 h 1787526"/>
              <a:gd name="T28" fmla="*/ 932155 w 2509838"/>
              <a:gd name="T29" fmla="*/ 1160902 h 1787526"/>
              <a:gd name="T30" fmla="*/ 829865 w 2509838"/>
              <a:gd name="T31" fmla="*/ 1167944 h 1787526"/>
              <a:gd name="T32" fmla="*/ 814387 w 2509838"/>
              <a:gd name="T33" fmla="*/ 760448 h 1787526"/>
              <a:gd name="T34" fmla="*/ 837043 w 2509838"/>
              <a:gd name="T35" fmla="*/ 738188 h 1787526"/>
              <a:gd name="T36" fmla="*/ 1416304 w 2509838"/>
              <a:gd name="T37" fmla="*/ 686474 h 1787526"/>
              <a:gd name="T38" fmla="*/ 1412034 w 2509838"/>
              <a:gd name="T39" fmla="*/ 1161601 h 1787526"/>
              <a:gd name="T40" fmla="*/ 1308659 w 2509838"/>
              <a:gd name="T41" fmla="*/ 1166588 h 1787526"/>
              <a:gd name="T42" fmla="*/ 1296074 w 2509838"/>
              <a:gd name="T43" fmla="*/ 694181 h 1787526"/>
              <a:gd name="T44" fmla="*/ 988416 w 2509838"/>
              <a:gd name="T45" fmla="*/ 671513 h 1787526"/>
              <a:gd name="T46" fmla="*/ 1088565 w 2509838"/>
              <a:gd name="T47" fmla="*/ 688968 h 1787526"/>
              <a:gd name="T48" fmla="*/ 1081281 w 2509838"/>
              <a:gd name="T49" fmla="*/ 1163414 h 1787526"/>
              <a:gd name="T50" fmla="*/ 976581 w 2509838"/>
              <a:gd name="T51" fmla="*/ 1165228 h 1787526"/>
              <a:gd name="T52" fmla="*/ 966338 w 2509838"/>
              <a:gd name="T53" fmla="*/ 691461 h 1787526"/>
              <a:gd name="T54" fmla="*/ 1546133 w 2509838"/>
              <a:gd name="T55" fmla="*/ 590550 h 1787526"/>
              <a:gd name="T56" fmla="*/ 1571170 w 2509838"/>
              <a:gd name="T57" fmla="*/ 617105 h 1787526"/>
              <a:gd name="T58" fmla="*/ 1558196 w 2509838"/>
              <a:gd name="T59" fmla="*/ 1165903 h 1787526"/>
              <a:gd name="T60" fmla="*/ 1453496 w 2509838"/>
              <a:gd name="T61" fmla="*/ 1160229 h 1787526"/>
              <a:gd name="T62" fmla="*/ 1449399 w 2509838"/>
              <a:gd name="T63" fmla="*/ 608026 h 1787526"/>
              <a:gd name="T64" fmla="*/ 1229322 w 2509838"/>
              <a:gd name="T65" fmla="*/ 590777 h 1787526"/>
              <a:gd name="T66" fmla="*/ 1252538 w 2509838"/>
              <a:gd name="T67" fmla="*/ 620282 h 1787526"/>
              <a:gd name="T68" fmla="*/ 1236833 w 2509838"/>
              <a:gd name="T69" fmla="*/ 1167492 h 1787526"/>
              <a:gd name="T70" fmla="*/ 1132815 w 2509838"/>
              <a:gd name="T71" fmla="*/ 1157959 h 1787526"/>
              <a:gd name="T72" fmla="*/ 1131450 w 2509838"/>
              <a:gd name="T73" fmla="*/ 605303 h 1787526"/>
              <a:gd name="T74" fmla="*/ 1713065 w 2509838"/>
              <a:gd name="T75" fmla="*/ 508680 h 1787526"/>
              <a:gd name="T76" fmla="*/ 1733550 w 2509838"/>
              <a:gd name="T77" fmla="*/ 545860 h 1787526"/>
              <a:gd name="T78" fmla="*/ 1715797 w 2509838"/>
              <a:gd name="T79" fmla="*/ 1168174 h 1787526"/>
              <a:gd name="T80" fmla="*/ 1612689 w 2509838"/>
              <a:gd name="T81" fmla="*/ 1153438 h 1787526"/>
              <a:gd name="T82" fmla="*/ 1614055 w 2509838"/>
              <a:gd name="T83" fmla="*/ 521829 h 1787526"/>
              <a:gd name="T84" fmla="*/ 1733550 w 2509838"/>
              <a:gd name="T85" fmla="*/ 464215 h 1787526"/>
              <a:gd name="T86" fmla="*/ 1501548 w 2509838"/>
              <a:gd name="T87" fmla="*/ 379141 h 1787526"/>
              <a:gd name="T88" fmla="*/ 188232 w 2509838"/>
              <a:gd name="T89" fmla="*/ 103187 h 1787526"/>
              <a:gd name="T90" fmla="*/ 158976 w 2509838"/>
              <a:gd name="T91" fmla="*/ 139700 h 1787526"/>
              <a:gd name="T92" fmla="*/ 160110 w 2509838"/>
              <a:gd name="T93" fmla="*/ 1353684 h 1787526"/>
              <a:gd name="T94" fmla="*/ 191407 w 2509838"/>
              <a:gd name="T95" fmla="*/ 1389063 h 1787526"/>
              <a:gd name="T96" fmla="*/ 2288041 w 2509838"/>
              <a:gd name="T97" fmla="*/ 1398588 h 1787526"/>
              <a:gd name="T98" fmla="*/ 2332945 w 2509838"/>
              <a:gd name="T99" fmla="*/ 1378857 h 1787526"/>
              <a:gd name="T100" fmla="*/ 2354036 w 2509838"/>
              <a:gd name="T101" fmla="*/ 1337129 h 1787526"/>
              <a:gd name="T102" fmla="*/ 2343830 w 2509838"/>
              <a:gd name="T103" fmla="*/ 124505 h 1787526"/>
              <a:gd name="T104" fmla="*/ 2305957 w 2509838"/>
              <a:gd name="T105" fmla="*/ 95704 h 1787526"/>
              <a:gd name="T106" fmla="*/ 2436813 w 2509838"/>
              <a:gd name="T107" fmla="*/ 680 h 1787526"/>
              <a:gd name="T108" fmla="*/ 2486479 w 2509838"/>
              <a:gd name="T109" fmla="*/ 25400 h 1787526"/>
              <a:gd name="T110" fmla="*/ 2508250 w 2509838"/>
              <a:gd name="T111" fmla="*/ 74159 h 1787526"/>
              <a:gd name="T112" fmla="*/ 2493963 w 2509838"/>
              <a:gd name="T113" fmla="*/ 1455965 h 1787526"/>
              <a:gd name="T114" fmla="*/ 2449286 w 2509838"/>
              <a:gd name="T115" fmla="*/ 1487034 h 1787526"/>
              <a:gd name="T116" fmla="*/ 57150 w 2509838"/>
              <a:gd name="T117" fmla="*/ 1485674 h 1787526"/>
              <a:gd name="T118" fmla="*/ 13833 w 2509838"/>
              <a:gd name="T119" fmla="*/ 1452790 h 1787526"/>
              <a:gd name="T120" fmla="*/ 2041 w 2509838"/>
              <a:gd name="T121" fmla="*/ 70304 h 1787526"/>
              <a:gd name="T122" fmla="*/ 26307 w 2509838"/>
              <a:gd name="T123" fmla="*/ 22905 h 1787526"/>
              <a:gd name="T124" fmla="*/ 77333 w 2509838"/>
              <a:gd name="T125" fmla="*/ 227 h 17875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509838" h="1787526">
                <a:moveTo>
                  <a:pt x="80048" y="1566863"/>
                </a:moveTo>
                <a:lnTo>
                  <a:pt x="84357" y="1566863"/>
                </a:lnTo>
                <a:lnTo>
                  <a:pt x="1096637" y="1566863"/>
                </a:lnTo>
                <a:lnTo>
                  <a:pt x="1094823" y="1569568"/>
                </a:lnTo>
                <a:lnTo>
                  <a:pt x="1093235" y="1572498"/>
                </a:lnTo>
                <a:lnTo>
                  <a:pt x="1092102" y="1575879"/>
                </a:lnTo>
                <a:lnTo>
                  <a:pt x="1090968" y="1579035"/>
                </a:lnTo>
                <a:lnTo>
                  <a:pt x="1090287" y="1582415"/>
                </a:lnTo>
                <a:lnTo>
                  <a:pt x="1089607" y="1585571"/>
                </a:lnTo>
                <a:lnTo>
                  <a:pt x="1089380" y="1589177"/>
                </a:lnTo>
                <a:lnTo>
                  <a:pt x="1089154" y="1592558"/>
                </a:lnTo>
                <a:lnTo>
                  <a:pt x="1089380" y="1597968"/>
                </a:lnTo>
                <a:lnTo>
                  <a:pt x="1090287" y="1603152"/>
                </a:lnTo>
                <a:lnTo>
                  <a:pt x="1091648" y="1608111"/>
                </a:lnTo>
                <a:lnTo>
                  <a:pt x="1093689" y="1612844"/>
                </a:lnTo>
                <a:lnTo>
                  <a:pt x="1095957" y="1617352"/>
                </a:lnTo>
                <a:lnTo>
                  <a:pt x="1098678" y="1621634"/>
                </a:lnTo>
                <a:lnTo>
                  <a:pt x="1101853" y="1625692"/>
                </a:lnTo>
                <a:lnTo>
                  <a:pt x="1105481" y="1629523"/>
                </a:lnTo>
                <a:lnTo>
                  <a:pt x="1109563" y="1632679"/>
                </a:lnTo>
                <a:lnTo>
                  <a:pt x="1113871" y="1635834"/>
                </a:lnTo>
                <a:lnTo>
                  <a:pt x="1118633" y="1638314"/>
                </a:lnTo>
                <a:lnTo>
                  <a:pt x="1123395" y="1640568"/>
                </a:lnTo>
                <a:lnTo>
                  <a:pt x="1128611" y="1642371"/>
                </a:lnTo>
                <a:lnTo>
                  <a:pt x="1134053" y="1643498"/>
                </a:lnTo>
                <a:lnTo>
                  <a:pt x="1139496" y="1644174"/>
                </a:lnTo>
                <a:lnTo>
                  <a:pt x="1145391" y="1644625"/>
                </a:lnTo>
                <a:lnTo>
                  <a:pt x="1364673" y="1644625"/>
                </a:lnTo>
                <a:lnTo>
                  <a:pt x="1370343" y="1644174"/>
                </a:lnTo>
                <a:lnTo>
                  <a:pt x="1376012" y="1643498"/>
                </a:lnTo>
                <a:lnTo>
                  <a:pt x="1381227" y="1642371"/>
                </a:lnTo>
                <a:lnTo>
                  <a:pt x="1386443" y="1640568"/>
                </a:lnTo>
                <a:lnTo>
                  <a:pt x="1391432" y="1638314"/>
                </a:lnTo>
                <a:lnTo>
                  <a:pt x="1396194" y="1635834"/>
                </a:lnTo>
                <a:lnTo>
                  <a:pt x="1400502" y="1632679"/>
                </a:lnTo>
                <a:lnTo>
                  <a:pt x="1404357" y="1629523"/>
                </a:lnTo>
                <a:lnTo>
                  <a:pt x="1407986" y="1625692"/>
                </a:lnTo>
                <a:lnTo>
                  <a:pt x="1411160" y="1621634"/>
                </a:lnTo>
                <a:lnTo>
                  <a:pt x="1414108" y="1617352"/>
                </a:lnTo>
                <a:lnTo>
                  <a:pt x="1416376" y="1612844"/>
                </a:lnTo>
                <a:lnTo>
                  <a:pt x="1418417" y="1608111"/>
                </a:lnTo>
                <a:lnTo>
                  <a:pt x="1419551" y="1603152"/>
                </a:lnTo>
                <a:lnTo>
                  <a:pt x="1420684" y="1597968"/>
                </a:lnTo>
                <a:lnTo>
                  <a:pt x="1420911" y="1592558"/>
                </a:lnTo>
                <a:lnTo>
                  <a:pt x="1420684" y="1589177"/>
                </a:lnTo>
                <a:lnTo>
                  <a:pt x="1420231" y="1585571"/>
                </a:lnTo>
                <a:lnTo>
                  <a:pt x="1419551" y="1582415"/>
                </a:lnTo>
                <a:lnTo>
                  <a:pt x="1418870" y="1579035"/>
                </a:lnTo>
                <a:lnTo>
                  <a:pt x="1417737" y="1575879"/>
                </a:lnTo>
                <a:lnTo>
                  <a:pt x="1416603" y="1572498"/>
                </a:lnTo>
                <a:lnTo>
                  <a:pt x="1415015" y="1569568"/>
                </a:lnTo>
                <a:lnTo>
                  <a:pt x="1413201" y="1566863"/>
                </a:lnTo>
                <a:lnTo>
                  <a:pt x="2425481" y="1566863"/>
                </a:lnTo>
                <a:lnTo>
                  <a:pt x="2429790" y="1566863"/>
                </a:lnTo>
                <a:lnTo>
                  <a:pt x="2434099" y="1567089"/>
                </a:lnTo>
                <a:lnTo>
                  <a:pt x="2438407" y="1567539"/>
                </a:lnTo>
                <a:lnTo>
                  <a:pt x="2442489" y="1568216"/>
                </a:lnTo>
                <a:lnTo>
                  <a:pt x="2446571" y="1569117"/>
                </a:lnTo>
                <a:lnTo>
                  <a:pt x="2450426" y="1570244"/>
                </a:lnTo>
                <a:lnTo>
                  <a:pt x="2454507" y="1571596"/>
                </a:lnTo>
                <a:lnTo>
                  <a:pt x="2458362" y="1572723"/>
                </a:lnTo>
                <a:lnTo>
                  <a:pt x="2462217" y="1574301"/>
                </a:lnTo>
                <a:lnTo>
                  <a:pt x="2465619" y="1576104"/>
                </a:lnTo>
                <a:lnTo>
                  <a:pt x="2469247" y="1578133"/>
                </a:lnTo>
                <a:lnTo>
                  <a:pt x="2472422" y="1580162"/>
                </a:lnTo>
                <a:lnTo>
                  <a:pt x="2476050" y="1581965"/>
                </a:lnTo>
                <a:lnTo>
                  <a:pt x="2478998" y="1584669"/>
                </a:lnTo>
                <a:lnTo>
                  <a:pt x="2482173" y="1586923"/>
                </a:lnTo>
                <a:lnTo>
                  <a:pt x="2485121" y="1589628"/>
                </a:lnTo>
                <a:lnTo>
                  <a:pt x="2487842" y="1592108"/>
                </a:lnTo>
                <a:lnTo>
                  <a:pt x="2490336" y="1595038"/>
                </a:lnTo>
                <a:lnTo>
                  <a:pt x="2492831" y="1597968"/>
                </a:lnTo>
                <a:lnTo>
                  <a:pt x="2495552" y="1601123"/>
                </a:lnTo>
                <a:lnTo>
                  <a:pt x="2497366" y="1604054"/>
                </a:lnTo>
                <a:lnTo>
                  <a:pt x="2499407" y="1607434"/>
                </a:lnTo>
                <a:lnTo>
                  <a:pt x="2501448" y="1610815"/>
                </a:lnTo>
                <a:lnTo>
                  <a:pt x="2503035" y="1614196"/>
                </a:lnTo>
                <a:lnTo>
                  <a:pt x="2504623" y="1618028"/>
                </a:lnTo>
                <a:lnTo>
                  <a:pt x="2505983" y="1621409"/>
                </a:lnTo>
                <a:lnTo>
                  <a:pt x="2507117" y="1625241"/>
                </a:lnTo>
                <a:lnTo>
                  <a:pt x="2508024" y="1629073"/>
                </a:lnTo>
                <a:lnTo>
                  <a:pt x="2508704" y="1632679"/>
                </a:lnTo>
                <a:lnTo>
                  <a:pt x="2509385" y="1636736"/>
                </a:lnTo>
                <a:lnTo>
                  <a:pt x="2509611" y="1640568"/>
                </a:lnTo>
                <a:lnTo>
                  <a:pt x="2509838" y="1644625"/>
                </a:lnTo>
                <a:lnTo>
                  <a:pt x="2509838" y="1709764"/>
                </a:lnTo>
                <a:lnTo>
                  <a:pt x="2509611" y="1713822"/>
                </a:lnTo>
                <a:lnTo>
                  <a:pt x="2509385" y="1717428"/>
                </a:lnTo>
                <a:lnTo>
                  <a:pt x="2508704" y="1721485"/>
                </a:lnTo>
                <a:lnTo>
                  <a:pt x="2508024" y="1725317"/>
                </a:lnTo>
                <a:lnTo>
                  <a:pt x="2507117" y="1729148"/>
                </a:lnTo>
                <a:lnTo>
                  <a:pt x="2505983" y="1732755"/>
                </a:lnTo>
                <a:lnTo>
                  <a:pt x="2504623" y="1736361"/>
                </a:lnTo>
                <a:lnTo>
                  <a:pt x="2503035" y="1740193"/>
                </a:lnTo>
                <a:lnTo>
                  <a:pt x="2501448" y="1743348"/>
                </a:lnTo>
                <a:lnTo>
                  <a:pt x="2499407" y="1746955"/>
                </a:lnTo>
                <a:lnTo>
                  <a:pt x="2497366" y="1750110"/>
                </a:lnTo>
                <a:lnTo>
                  <a:pt x="2495552" y="1753040"/>
                </a:lnTo>
                <a:lnTo>
                  <a:pt x="2492831" y="1756421"/>
                </a:lnTo>
                <a:lnTo>
                  <a:pt x="2490336" y="1759126"/>
                </a:lnTo>
                <a:lnTo>
                  <a:pt x="2487842" y="1762282"/>
                </a:lnTo>
                <a:lnTo>
                  <a:pt x="2485121" y="1764761"/>
                </a:lnTo>
                <a:lnTo>
                  <a:pt x="2482173" y="1767466"/>
                </a:lnTo>
                <a:lnTo>
                  <a:pt x="2478998" y="1769720"/>
                </a:lnTo>
                <a:lnTo>
                  <a:pt x="2476050" y="1772199"/>
                </a:lnTo>
                <a:lnTo>
                  <a:pt x="2472422" y="1774228"/>
                </a:lnTo>
                <a:lnTo>
                  <a:pt x="2469247" y="1776256"/>
                </a:lnTo>
                <a:lnTo>
                  <a:pt x="2465619" y="1778285"/>
                </a:lnTo>
                <a:lnTo>
                  <a:pt x="2462217" y="1780088"/>
                </a:lnTo>
                <a:lnTo>
                  <a:pt x="2458362" y="1781440"/>
                </a:lnTo>
                <a:lnTo>
                  <a:pt x="2454507" y="1782793"/>
                </a:lnTo>
                <a:lnTo>
                  <a:pt x="2450426" y="1783920"/>
                </a:lnTo>
                <a:lnTo>
                  <a:pt x="2446571" y="1785272"/>
                </a:lnTo>
                <a:lnTo>
                  <a:pt x="2442489" y="1785948"/>
                </a:lnTo>
                <a:lnTo>
                  <a:pt x="2438407" y="1786850"/>
                </a:lnTo>
                <a:lnTo>
                  <a:pt x="2434099" y="1787301"/>
                </a:lnTo>
                <a:lnTo>
                  <a:pt x="2429790" y="1787526"/>
                </a:lnTo>
                <a:lnTo>
                  <a:pt x="2425481" y="1787526"/>
                </a:lnTo>
                <a:lnTo>
                  <a:pt x="84357" y="1787526"/>
                </a:lnTo>
                <a:lnTo>
                  <a:pt x="80048" y="1787526"/>
                </a:lnTo>
                <a:lnTo>
                  <a:pt x="75740" y="1787301"/>
                </a:lnTo>
                <a:lnTo>
                  <a:pt x="71431" y="1786850"/>
                </a:lnTo>
                <a:lnTo>
                  <a:pt x="67349" y="1785948"/>
                </a:lnTo>
                <a:lnTo>
                  <a:pt x="63494" y="1785272"/>
                </a:lnTo>
                <a:lnTo>
                  <a:pt x="59413" y="1783920"/>
                </a:lnTo>
                <a:lnTo>
                  <a:pt x="55558" y="1782793"/>
                </a:lnTo>
                <a:lnTo>
                  <a:pt x="51476" y="1781440"/>
                </a:lnTo>
                <a:lnTo>
                  <a:pt x="48074" y="1780088"/>
                </a:lnTo>
                <a:lnTo>
                  <a:pt x="44219" y="1778285"/>
                </a:lnTo>
                <a:lnTo>
                  <a:pt x="40591" y="1776256"/>
                </a:lnTo>
                <a:lnTo>
                  <a:pt x="37416" y="1774228"/>
                </a:lnTo>
                <a:lnTo>
                  <a:pt x="33788" y="1772199"/>
                </a:lnTo>
                <a:lnTo>
                  <a:pt x="30840" y="1769720"/>
                </a:lnTo>
                <a:lnTo>
                  <a:pt x="27892" y="1767466"/>
                </a:lnTo>
                <a:lnTo>
                  <a:pt x="24717" y="1764761"/>
                </a:lnTo>
                <a:lnTo>
                  <a:pt x="21996" y="1762282"/>
                </a:lnTo>
                <a:lnTo>
                  <a:pt x="19502" y="1759126"/>
                </a:lnTo>
                <a:lnTo>
                  <a:pt x="17007" y="1756421"/>
                </a:lnTo>
                <a:lnTo>
                  <a:pt x="14513" y="1753040"/>
                </a:lnTo>
                <a:lnTo>
                  <a:pt x="12472" y="1750110"/>
                </a:lnTo>
                <a:lnTo>
                  <a:pt x="10431" y="1746955"/>
                </a:lnTo>
                <a:lnTo>
                  <a:pt x="8390" y="1743348"/>
                </a:lnTo>
                <a:lnTo>
                  <a:pt x="6803" y="1740193"/>
                </a:lnTo>
                <a:lnTo>
                  <a:pt x="5442" y="1736361"/>
                </a:lnTo>
                <a:lnTo>
                  <a:pt x="3855" y="1732755"/>
                </a:lnTo>
                <a:lnTo>
                  <a:pt x="2948" y="1729148"/>
                </a:lnTo>
                <a:lnTo>
                  <a:pt x="1814" y="1725317"/>
                </a:lnTo>
                <a:lnTo>
                  <a:pt x="1134" y="1721485"/>
                </a:lnTo>
                <a:lnTo>
                  <a:pt x="680" y="1717428"/>
                </a:lnTo>
                <a:lnTo>
                  <a:pt x="227" y="1713822"/>
                </a:lnTo>
                <a:lnTo>
                  <a:pt x="0" y="1709764"/>
                </a:lnTo>
                <a:lnTo>
                  <a:pt x="0" y="1644625"/>
                </a:lnTo>
                <a:lnTo>
                  <a:pt x="227" y="1640568"/>
                </a:lnTo>
                <a:lnTo>
                  <a:pt x="680" y="1636736"/>
                </a:lnTo>
                <a:lnTo>
                  <a:pt x="1134" y="1632679"/>
                </a:lnTo>
                <a:lnTo>
                  <a:pt x="1814" y="1629073"/>
                </a:lnTo>
                <a:lnTo>
                  <a:pt x="2948" y="1625241"/>
                </a:lnTo>
                <a:lnTo>
                  <a:pt x="3855" y="1621409"/>
                </a:lnTo>
                <a:lnTo>
                  <a:pt x="5442" y="1618028"/>
                </a:lnTo>
                <a:lnTo>
                  <a:pt x="6803" y="1614196"/>
                </a:lnTo>
                <a:lnTo>
                  <a:pt x="8390" y="1610815"/>
                </a:lnTo>
                <a:lnTo>
                  <a:pt x="10431" y="1607434"/>
                </a:lnTo>
                <a:lnTo>
                  <a:pt x="12472" y="1604054"/>
                </a:lnTo>
                <a:lnTo>
                  <a:pt x="14513" y="1601123"/>
                </a:lnTo>
                <a:lnTo>
                  <a:pt x="17007" y="1597968"/>
                </a:lnTo>
                <a:lnTo>
                  <a:pt x="19502" y="1595038"/>
                </a:lnTo>
                <a:lnTo>
                  <a:pt x="21996" y="1592108"/>
                </a:lnTo>
                <a:lnTo>
                  <a:pt x="24717" y="1589628"/>
                </a:lnTo>
                <a:lnTo>
                  <a:pt x="27892" y="1586923"/>
                </a:lnTo>
                <a:lnTo>
                  <a:pt x="30840" y="1584669"/>
                </a:lnTo>
                <a:lnTo>
                  <a:pt x="33788" y="1581965"/>
                </a:lnTo>
                <a:lnTo>
                  <a:pt x="37416" y="1580162"/>
                </a:lnTo>
                <a:lnTo>
                  <a:pt x="40591" y="1578133"/>
                </a:lnTo>
                <a:lnTo>
                  <a:pt x="44219" y="1576104"/>
                </a:lnTo>
                <a:lnTo>
                  <a:pt x="48074" y="1574301"/>
                </a:lnTo>
                <a:lnTo>
                  <a:pt x="51476" y="1572723"/>
                </a:lnTo>
                <a:lnTo>
                  <a:pt x="55558" y="1571596"/>
                </a:lnTo>
                <a:lnTo>
                  <a:pt x="59413" y="1570244"/>
                </a:lnTo>
                <a:lnTo>
                  <a:pt x="63494" y="1569117"/>
                </a:lnTo>
                <a:lnTo>
                  <a:pt x="67349" y="1568216"/>
                </a:lnTo>
                <a:lnTo>
                  <a:pt x="71431" y="1567539"/>
                </a:lnTo>
                <a:lnTo>
                  <a:pt x="75740" y="1567089"/>
                </a:lnTo>
                <a:lnTo>
                  <a:pt x="80048" y="1566863"/>
                </a:lnTo>
                <a:close/>
                <a:moveTo>
                  <a:pt x="837043" y="738188"/>
                </a:moveTo>
                <a:lnTo>
                  <a:pt x="839735" y="738188"/>
                </a:lnTo>
                <a:lnTo>
                  <a:pt x="912639" y="738188"/>
                </a:lnTo>
                <a:lnTo>
                  <a:pt x="915107" y="738188"/>
                </a:lnTo>
                <a:lnTo>
                  <a:pt x="917575" y="738870"/>
                </a:lnTo>
                <a:lnTo>
                  <a:pt x="920042" y="739324"/>
                </a:lnTo>
                <a:lnTo>
                  <a:pt x="922285" y="740232"/>
                </a:lnTo>
                <a:lnTo>
                  <a:pt x="924529" y="741368"/>
                </a:lnTo>
                <a:lnTo>
                  <a:pt x="926772" y="742504"/>
                </a:lnTo>
                <a:lnTo>
                  <a:pt x="928791" y="743867"/>
                </a:lnTo>
                <a:lnTo>
                  <a:pt x="930585" y="745684"/>
                </a:lnTo>
                <a:lnTo>
                  <a:pt x="932155" y="747047"/>
                </a:lnTo>
                <a:lnTo>
                  <a:pt x="933501" y="749091"/>
                </a:lnTo>
                <a:lnTo>
                  <a:pt x="934847" y="751135"/>
                </a:lnTo>
                <a:lnTo>
                  <a:pt x="936193" y="753407"/>
                </a:lnTo>
                <a:lnTo>
                  <a:pt x="936866" y="755678"/>
                </a:lnTo>
                <a:lnTo>
                  <a:pt x="937315" y="757950"/>
                </a:lnTo>
                <a:lnTo>
                  <a:pt x="937763" y="760448"/>
                </a:lnTo>
                <a:lnTo>
                  <a:pt x="938212" y="762947"/>
                </a:lnTo>
                <a:lnTo>
                  <a:pt x="938212" y="1145229"/>
                </a:lnTo>
                <a:lnTo>
                  <a:pt x="937763" y="1147728"/>
                </a:lnTo>
                <a:lnTo>
                  <a:pt x="937315" y="1150227"/>
                </a:lnTo>
                <a:lnTo>
                  <a:pt x="936866" y="1152498"/>
                </a:lnTo>
                <a:lnTo>
                  <a:pt x="936193" y="1154770"/>
                </a:lnTo>
                <a:lnTo>
                  <a:pt x="934847" y="1157041"/>
                </a:lnTo>
                <a:lnTo>
                  <a:pt x="933501" y="1159085"/>
                </a:lnTo>
                <a:lnTo>
                  <a:pt x="932155" y="1160902"/>
                </a:lnTo>
                <a:lnTo>
                  <a:pt x="930585" y="1162720"/>
                </a:lnTo>
                <a:lnTo>
                  <a:pt x="928791" y="1164537"/>
                </a:lnTo>
                <a:lnTo>
                  <a:pt x="926772" y="1165672"/>
                </a:lnTo>
                <a:lnTo>
                  <a:pt x="924529" y="1167035"/>
                </a:lnTo>
                <a:lnTo>
                  <a:pt x="922285" y="1167944"/>
                </a:lnTo>
                <a:lnTo>
                  <a:pt x="920042" y="1168852"/>
                </a:lnTo>
                <a:lnTo>
                  <a:pt x="917575" y="1169534"/>
                </a:lnTo>
                <a:lnTo>
                  <a:pt x="915107" y="1169761"/>
                </a:lnTo>
                <a:lnTo>
                  <a:pt x="912639" y="1169988"/>
                </a:lnTo>
                <a:lnTo>
                  <a:pt x="839735" y="1169988"/>
                </a:lnTo>
                <a:lnTo>
                  <a:pt x="837043" y="1169761"/>
                </a:lnTo>
                <a:lnTo>
                  <a:pt x="834576" y="1169534"/>
                </a:lnTo>
                <a:lnTo>
                  <a:pt x="832108" y="1168852"/>
                </a:lnTo>
                <a:lnTo>
                  <a:pt x="829865" y="1167944"/>
                </a:lnTo>
                <a:lnTo>
                  <a:pt x="827622" y="1167035"/>
                </a:lnTo>
                <a:lnTo>
                  <a:pt x="825603" y="1165672"/>
                </a:lnTo>
                <a:lnTo>
                  <a:pt x="823584" y="1164537"/>
                </a:lnTo>
                <a:lnTo>
                  <a:pt x="821790" y="1162720"/>
                </a:lnTo>
                <a:lnTo>
                  <a:pt x="819995" y="1160902"/>
                </a:lnTo>
                <a:lnTo>
                  <a:pt x="818649" y="1159085"/>
                </a:lnTo>
                <a:lnTo>
                  <a:pt x="817303" y="1157041"/>
                </a:lnTo>
                <a:lnTo>
                  <a:pt x="816406" y="1154770"/>
                </a:lnTo>
                <a:lnTo>
                  <a:pt x="815284" y="1152498"/>
                </a:lnTo>
                <a:lnTo>
                  <a:pt x="814836" y="1150227"/>
                </a:lnTo>
                <a:lnTo>
                  <a:pt x="814387" y="1147728"/>
                </a:lnTo>
                <a:lnTo>
                  <a:pt x="814387" y="1145229"/>
                </a:lnTo>
                <a:lnTo>
                  <a:pt x="814387" y="762947"/>
                </a:lnTo>
                <a:lnTo>
                  <a:pt x="814387" y="760448"/>
                </a:lnTo>
                <a:lnTo>
                  <a:pt x="814836" y="757950"/>
                </a:lnTo>
                <a:lnTo>
                  <a:pt x="815284" y="755678"/>
                </a:lnTo>
                <a:lnTo>
                  <a:pt x="816406" y="753407"/>
                </a:lnTo>
                <a:lnTo>
                  <a:pt x="817303" y="751135"/>
                </a:lnTo>
                <a:lnTo>
                  <a:pt x="818649" y="749091"/>
                </a:lnTo>
                <a:lnTo>
                  <a:pt x="819995" y="747047"/>
                </a:lnTo>
                <a:lnTo>
                  <a:pt x="821790" y="745684"/>
                </a:lnTo>
                <a:lnTo>
                  <a:pt x="823584" y="743867"/>
                </a:lnTo>
                <a:lnTo>
                  <a:pt x="825603" y="742504"/>
                </a:lnTo>
                <a:lnTo>
                  <a:pt x="827622" y="741368"/>
                </a:lnTo>
                <a:lnTo>
                  <a:pt x="829865" y="740232"/>
                </a:lnTo>
                <a:lnTo>
                  <a:pt x="832108" y="739324"/>
                </a:lnTo>
                <a:lnTo>
                  <a:pt x="834576" y="738870"/>
                </a:lnTo>
                <a:lnTo>
                  <a:pt x="837043" y="738188"/>
                </a:lnTo>
                <a:close/>
                <a:moveTo>
                  <a:pt x="1318322" y="671513"/>
                </a:moveTo>
                <a:lnTo>
                  <a:pt x="1320794" y="671513"/>
                </a:lnTo>
                <a:lnTo>
                  <a:pt x="1394056" y="671513"/>
                </a:lnTo>
                <a:lnTo>
                  <a:pt x="1396528" y="671513"/>
                </a:lnTo>
                <a:lnTo>
                  <a:pt x="1399000" y="671966"/>
                </a:lnTo>
                <a:lnTo>
                  <a:pt x="1401472" y="672873"/>
                </a:lnTo>
                <a:lnTo>
                  <a:pt x="1403719" y="673553"/>
                </a:lnTo>
                <a:lnTo>
                  <a:pt x="1405966" y="674913"/>
                </a:lnTo>
                <a:lnTo>
                  <a:pt x="1408213" y="676273"/>
                </a:lnTo>
                <a:lnTo>
                  <a:pt x="1410011" y="677860"/>
                </a:lnTo>
                <a:lnTo>
                  <a:pt x="1412034" y="679900"/>
                </a:lnTo>
                <a:lnTo>
                  <a:pt x="1413607" y="681941"/>
                </a:lnTo>
                <a:lnTo>
                  <a:pt x="1414955" y="683981"/>
                </a:lnTo>
                <a:lnTo>
                  <a:pt x="1416304" y="686474"/>
                </a:lnTo>
                <a:lnTo>
                  <a:pt x="1417203" y="688968"/>
                </a:lnTo>
                <a:lnTo>
                  <a:pt x="1418326" y="691461"/>
                </a:lnTo>
                <a:lnTo>
                  <a:pt x="1418776" y="694181"/>
                </a:lnTo>
                <a:lnTo>
                  <a:pt x="1419225" y="696902"/>
                </a:lnTo>
                <a:lnTo>
                  <a:pt x="1419225" y="699848"/>
                </a:lnTo>
                <a:lnTo>
                  <a:pt x="1419225" y="1141426"/>
                </a:lnTo>
                <a:lnTo>
                  <a:pt x="1419225" y="1144373"/>
                </a:lnTo>
                <a:lnTo>
                  <a:pt x="1418776" y="1147320"/>
                </a:lnTo>
                <a:lnTo>
                  <a:pt x="1418326" y="1149813"/>
                </a:lnTo>
                <a:lnTo>
                  <a:pt x="1417203" y="1152534"/>
                </a:lnTo>
                <a:lnTo>
                  <a:pt x="1416304" y="1155254"/>
                </a:lnTo>
                <a:lnTo>
                  <a:pt x="1414955" y="1157521"/>
                </a:lnTo>
                <a:lnTo>
                  <a:pt x="1413607" y="1159787"/>
                </a:lnTo>
                <a:lnTo>
                  <a:pt x="1412034" y="1161601"/>
                </a:lnTo>
                <a:lnTo>
                  <a:pt x="1410011" y="1163414"/>
                </a:lnTo>
                <a:lnTo>
                  <a:pt x="1408213" y="1165228"/>
                </a:lnTo>
                <a:lnTo>
                  <a:pt x="1405966" y="1166588"/>
                </a:lnTo>
                <a:lnTo>
                  <a:pt x="1403719" y="1167721"/>
                </a:lnTo>
                <a:lnTo>
                  <a:pt x="1401472" y="1168855"/>
                </a:lnTo>
                <a:lnTo>
                  <a:pt x="1399000" y="1169535"/>
                </a:lnTo>
                <a:lnTo>
                  <a:pt x="1396528" y="1169761"/>
                </a:lnTo>
                <a:lnTo>
                  <a:pt x="1394056" y="1169988"/>
                </a:lnTo>
                <a:lnTo>
                  <a:pt x="1320794" y="1169988"/>
                </a:lnTo>
                <a:lnTo>
                  <a:pt x="1318322" y="1169761"/>
                </a:lnTo>
                <a:lnTo>
                  <a:pt x="1315850" y="1169535"/>
                </a:lnTo>
                <a:lnTo>
                  <a:pt x="1313154" y="1168855"/>
                </a:lnTo>
                <a:lnTo>
                  <a:pt x="1310906" y="1167721"/>
                </a:lnTo>
                <a:lnTo>
                  <a:pt x="1308659" y="1166588"/>
                </a:lnTo>
                <a:lnTo>
                  <a:pt x="1306861" y="1165228"/>
                </a:lnTo>
                <a:lnTo>
                  <a:pt x="1304839" y="1163414"/>
                </a:lnTo>
                <a:lnTo>
                  <a:pt x="1303041" y="1161601"/>
                </a:lnTo>
                <a:lnTo>
                  <a:pt x="1301243" y="1159787"/>
                </a:lnTo>
                <a:lnTo>
                  <a:pt x="1299670" y="1157521"/>
                </a:lnTo>
                <a:lnTo>
                  <a:pt x="1298546" y="1155254"/>
                </a:lnTo>
                <a:lnTo>
                  <a:pt x="1297423" y="1152534"/>
                </a:lnTo>
                <a:lnTo>
                  <a:pt x="1296524" y="1149813"/>
                </a:lnTo>
                <a:lnTo>
                  <a:pt x="1296074" y="1147320"/>
                </a:lnTo>
                <a:lnTo>
                  <a:pt x="1295400" y="1144373"/>
                </a:lnTo>
                <a:lnTo>
                  <a:pt x="1295400" y="1141426"/>
                </a:lnTo>
                <a:lnTo>
                  <a:pt x="1295400" y="699848"/>
                </a:lnTo>
                <a:lnTo>
                  <a:pt x="1295400" y="696902"/>
                </a:lnTo>
                <a:lnTo>
                  <a:pt x="1296074" y="694181"/>
                </a:lnTo>
                <a:lnTo>
                  <a:pt x="1296524" y="691461"/>
                </a:lnTo>
                <a:lnTo>
                  <a:pt x="1297423" y="688968"/>
                </a:lnTo>
                <a:lnTo>
                  <a:pt x="1298546" y="686474"/>
                </a:lnTo>
                <a:lnTo>
                  <a:pt x="1299670" y="683981"/>
                </a:lnTo>
                <a:lnTo>
                  <a:pt x="1301243" y="681941"/>
                </a:lnTo>
                <a:lnTo>
                  <a:pt x="1303041" y="679900"/>
                </a:lnTo>
                <a:lnTo>
                  <a:pt x="1304839" y="677860"/>
                </a:lnTo>
                <a:lnTo>
                  <a:pt x="1306861" y="676273"/>
                </a:lnTo>
                <a:lnTo>
                  <a:pt x="1308659" y="674913"/>
                </a:lnTo>
                <a:lnTo>
                  <a:pt x="1310906" y="673553"/>
                </a:lnTo>
                <a:lnTo>
                  <a:pt x="1313154" y="672873"/>
                </a:lnTo>
                <a:lnTo>
                  <a:pt x="1315850" y="671966"/>
                </a:lnTo>
                <a:lnTo>
                  <a:pt x="1318322" y="671513"/>
                </a:lnTo>
                <a:close/>
                <a:moveTo>
                  <a:pt x="988416" y="671513"/>
                </a:moveTo>
                <a:lnTo>
                  <a:pt x="990920" y="671513"/>
                </a:lnTo>
                <a:lnTo>
                  <a:pt x="1065121" y="671513"/>
                </a:lnTo>
                <a:lnTo>
                  <a:pt x="1067624" y="671513"/>
                </a:lnTo>
                <a:lnTo>
                  <a:pt x="1070128" y="671966"/>
                </a:lnTo>
                <a:lnTo>
                  <a:pt x="1072632" y="672873"/>
                </a:lnTo>
                <a:lnTo>
                  <a:pt x="1074908" y="673553"/>
                </a:lnTo>
                <a:lnTo>
                  <a:pt x="1077184" y="674913"/>
                </a:lnTo>
                <a:lnTo>
                  <a:pt x="1079460" y="676273"/>
                </a:lnTo>
                <a:lnTo>
                  <a:pt x="1081281" y="677860"/>
                </a:lnTo>
                <a:lnTo>
                  <a:pt x="1083330" y="679900"/>
                </a:lnTo>
                <a:lnTo>
                  <a:pt x="1084923" y="681941"/>
                </a:lnTo>
                <a:lnTo>
                  <a:pt x="1086288" y="683981"/>
                </a:lnTo>
                <a:lnTo>
                  <a:pt x="1087654" y="686474"/>
                </a:lnTo>
                <a:lnTo>
                  <a:pt x="1088565" y="688968"/>
                </a:lnTo>
                <a:lnTo>
                  <a:pt x="1089703" y="691461"/>
                </a:lnTo>
                <a:lnTo>
                  <a:pt x="1090158" y="694181"/>
                </a:lnTo>
                <a:lnTo>
                  <a:pt x="1090613" y="696902"/>
                </a:lnTo>
                <a:lnTo>
                  <a:pt x="1090613" y="699848"/>
                </a:lnTo>
                <a:lnTo>
                  <a:pt x="1090613" y="1141426"/>
                </a:lnTo>
                <a:lnTo>
                  <a:pt x="1090613" y="1144373"/>
                </a:lnTo>
                <a:lnTo>
                  <a:pt x="1090158" y="1147320"/>
                </a:lnTo>
                <a:lnTo>
                  <a:pt x="1089703" y="1149813"/>
                </a:lnTo>
                <a:lnTo>
                  <a:pt x="1088565" y="1152534"/>
                </a:lnTo>
                <a:lnTo>
                  <a:pt x="1087654" y="1155254"/>
                </a:lnTo>
                <a:lnTo>
                  <a:pt x="1086288" y="1157521"/>
                </a:lnTo>
                <a:lnTo>
                  <a:pt x="1084923" y="1159787"/>
                </a:lnTo>
                <a:lnTo>
                  <a:pt x="1083330" y="1161601"/>
                </a:lnTo>
                <a:lnTo>
                  <a:pt x="1081281" y="1163414"/>
                </a:lnTo>
                <a:lnTo>
                  <a:pt x="1079460" y="1165228"/>
                </a:lnTo>
                <a:lnTo>
                  <a:pt x="1077184" y="1166588"/>
                </a:lnTo>
                <a:lnTo>
                  <a:pt x="1074908" y="1167721"/>
                </a:lnTo>
                <a:lnTo>
                  <a:pt x="1072632" y="1168855"/>
                </a:lnTo>
                <a:lnTo>
                  <a:pt x="1070128" y="1169535"/>
                </a:lnTo>
                <a:lnTo>
                  <a:pt x="1067624" y="1169761"/>
                </a:lnTo>
                <a:lnTo>
                  <a:pt x="1065121" y="1169988"/>
                </a:lnTo>
                <a:lnTo>
                  <a:pt x="990920" y="1169988"/>
                </a:lnTo>
                <a:lnTo>
                  <a:pt x="988416" y="1169761"/>
                </a:lnTo>
                <a:lnTo>
                  <a:pt x="985685" y="1169535"/>
                </a:lnTo>
                <a:lnTo>
                  <a:pt x="983181" y="1168855"/>
                </a:lnTo>
                <a:lnTo>
                  <a:pt x="980905" y="1167721"/>
                </a:lnTo>
                <a:lnTo>
                  <a:pt x="978629" y="1166588"/>
                </a:lnTo>
                <a:lnTo>
                  <a:pt x="976581" y="1165228"/>
                </a:lnTo>
                <a:lnTo>
                  <a:pt x="974532" y="1163414"/>
                </a:lnTo>
                <a:lnTo>
                  <a:pt x="972939" y="1161601"/>
                </a:lnTo>
                <a:lnTo>
                  <a:pt x="971118" y="1159787"/>
                </a:lnTo>
                <a:lnTo>
                  <a:pt x="969525" y="1157521"/>
                </a:lnTo>
                <a:lnTo>
                  <a:pt x="968387" y="1155254"/>
                </a:lnTo>
                <a:lnTo>
                  <a:pt x="967249" y="1152534"/>
                </a:lnTo>
                <a:lnTo>
                  <a:pt x="966338" y="1149813"/>
                </a:lnTo>
                <a:lnTo>
                  <a:pt x="965883" y="1147320"/>
                </a:lnTo>
                <a:lnTo>
                  <a:pt x="965200" y="1144373"/>
                </a:lnTo>
                <a:lnTo>
                  <a:pt x="965200" y="1141426"/>
                </a:lnTo>
                <a:lnTo>
                  <a:pt x="965200" y="699848"/>
                </a:lnTo>
                <a:lnTo>
                  <a:pt x="965200" y="696902"/>
                </a:lnTo>
                <a:lnTo>
                  <a:pt x="965883" y="694181"/>
                </a:lnTo>
                <a:lnTo>
                  <a:pt x="966338" y="691461"/>
                </a:lnTo>
                <a:lnTo>
                  <a:pt x="967249" y="688968"/>
                </a:lnTo>
                <a:lnTo>
                  <a:pt x="968387" y="686474"/>
                </a:lnTo>
                <a:lnTo>
                  <a:pt x="969525" y="683981"/>
                </a:lnTo>
                <a:lnTo>
                  <a:pt x="971118" y="681941"/>
                </a:lnTo>
                <a:lnTo>
                  <a:pt x="972939" y="679900"/>
                </a:lnTo>
                <a:lnTo>
                  <a:pt x="974532" y="677860"/>
                </a:lnTo>
                <a:lnTo>
                  <a:pt x="976581" y="676273"/>
                </a:lnTo>
                <a:lnTo>
                  <a:pt x="978629" y="674913"/>
                </a:lnTo>
                <a:lnTo>
                  <a:pt x="980905" y="673553"/>
                </a:lnTo>
                <a:lnTo>
                  <a:pt x="983181" y="672873"/>
                </a:lnTo>
                <a:lnTo>
                  <a:pt x="985685" y="671966"/>
                </a:lnTo>
                <a:lnTo>
                  <a:pt x="988416" y="671513"/>
                </a:lnTo>
                <a:close/>
                <a:moveTo>
                  <a:pt x="1471932" y="590550"/>
                </a:moveTo>
                <a:lnTo>
                  <a:pt x="1546133" y="590550"/>
                </a:lnTo>
                <a:lnTo>
                  <a:pt x="1548636" y="590777"/>
                </a:lnTo>
                <a:lnTo>
                  <a:pt x="1551140" y="591231"/>
                </a:lnTo>
                <a:lnTo>
                  <a:pt x="1553644" y="592139"/>
                </a:lnTo>
                <a:lnTo>
                  <a:pt x="1555920" y="593274"/>
                </a:lnTo>
                <a:lnTo>
                  <a:pt x="1558196" y="594635"/>
                </a:lnTo>
                <a:lnTo>
                  <a:pt x="1560472" y="596451"/>
                </a:lnTo>
                <a:lnTo>
                  <a:pt x="1562293" y="598267"/>
                </a:lnTo>
                <a:lnTo>
                  <a:pt x="1564342" y="600537"/>
                </a:lnTo>
                <a:lnTo>
                  <a:pt x="1565707" y="602806"/>
                </a:lnTo>
                <a:lnTo>
                  <a:pt x="1567300" y="605303"/>
                </a:lnTo>
                <a:lnTo>
                  <a:pt x="1568666" y="608026"/>
                </a:lnTo>
                <a:lnTo>
                  <a:pt x="1569577" y="610750"/>
                </a:lnTo>
                <a:lnTo>
                  <a:pt x="1570487" y="613927"/>
                </a:lnTo>
                <a:lnTo>
                  <a:pt x="1571170" y="617105"/>
                </a:lnTo>
                <a:lnTo>
                  <a:pt x="1571625" y="620282"/>
                </a:lnTo>
                <a:lnTo>
                  <a:pt x="1571625" y="623687"/>
                </a:lnTo>
                <a:lnTo>
                  <a:pt x="1571625" y="1136851"/>
                </a:lnTo>
                <a:lnTo>
                  <a:pt x="1571625" y="1140256"/>
                </a:lnTo>
                <a:lnTo>
                  <a:pt x="1571170" y="1143433"/>
                </a:lnTo>
                <a:lnTo>
                  <a:pt x="1570487" y="1146838"/>
                </a:lnTo>
                <a:lnTo>
                  <a:pt x="1569577" y="1149788"/>
                </a:lnTo>
                <a:lnTo>
                  <a:pt x="1568666" y="1152512"/>
                </a:lnTo>
                <a:lnTo>
                  <a:pt x="1567300" y="1155462"/>
                </a:lnTo>
                <a:lnTo>
                  <a:pt x="1565707" y="1157959"/>
                </a:lnTo>
                <a:lnTo>
                  <a:pt x="1564342" y="1160229"/>
                </a:lnTo>
                <a:lnTo>
                  <a:pt x="1562293" y="1162498"/>
                </a:lnTo>
                <a:lnTo>
                  <a:pt x="1560472" y="1164314"/>
                </a:lnTo>
                <a:lnTo>
                  <a:pt x="1558196" y="1165903"/>
                </a:lnTo>
                <a:lnTo>
                  <a:pt x="1555920" y="1167492"/>
                </a:lnTo>
                <a:lnTo>
                  <a:pt x="1553644" y="1168399"/>
                </a:lnTo>
                <a:lnTo>
                  <a:pt x="1551140" y="1169307"/>
                </a:lnTo>
                <a:lnTo>
                  <a:pt x="1548636" y="1169761"/>
                </a:lnTo>
                <a:lnTo>
                  <a:pt x="1546133" y="1169988"/>
                </a:lnTo>
                <a:lnTo>
                  <a:pt x="1471932" y="1169988"/>
                </a:lnTo>
                <a:lnTo>
                  <a:pt x="1469201" y="1169761"/>
                </a:lnTo>
                <a:lnTo>
                  <a:pt x="1466697" y="1169307"/>
                </a:lnTo>
                <a:lnTo>
                  <a:pt x="1464193" y="1168399"/>
                </a:lnTo>
                <a:lnTo>
                  <a:pt x="1461917" y="1167492"/>
                </a:lnTo>
                <a:lnTo>
                  <a:pt x="1459641" y="1165903"/>
                </a:lnTo>
                <a:lnTo>
                  <a:pt x="1457593" y="1164314"/>
                </a:lnTo>
                <a:lnTo>
                  <a:pt x="1455544" y="1162498"/>
                </a:lnTo>
                <a:lnTo>
                  <a:pt x="1453496" y="1160229"/>
                </a:lnTo>
                <a:lnTo>
                  <a:pt x="1452130" y="1157959"/>
                </a:lnTo>
                <a:lnTo>
                  <a:pt x="1450537" y="1155462"/>
                </a:lnTo>
                <a:lnTo>
                  <a:pt x="1449399" y="1152512"/>
                </a:lnTo>
                <a:lnTo>
                  <a:pt x="1448261" y="1149788"/>
                </a:lnTo>
                <a:lnTo>
                  <a:pt x="1447350" y="1146838"/>
                </a:lnTo>
                <a:lnTo>
                  <a:pt x="1446667" y="1143433"/>
                </a:lnTo>
                <a:lnTo>
                  <a:pt x="1446212" y="1140256"/>
                </a:lnTo>
                <a:lnTo>
                  <a:pt x="1446212" y="1136851"/>
                </a:lnTo>
                <a:lnTo>
                  <a:pt x="1446212" y="623687"/>
                </a:lnTo>
                <a:lnTo>
                  <a:pt x="1446212" y="620282"/>
                </a:lnTo>
                <a:lnTo>
                  <a:pt x="1446667" y="617105"/>
                </a:lnTo>
                <a:lnTo>
                  <a:pt x="1447350" y="613927"/>
                </a:lnTo>
                <a:lnTo>
                  <a:pt x="1448261" y="610750"/>
                </a:lnTo>
                <a:lnTo>
                  <a:pt x="1449399" y="608026"/>
                </a:lnTo>
                <a:lnTo>
                  <a:pt x="1450537" y="605303"/>
                </a:lnTo>
                <a:lnTo>
                  <a:pt x="1452130" y="602806"/>
                </a:lnTo>
                <a:lnTo>
                  <a:pt x="1453496" y="600537"/>
                </a:lnTo>
                <a:lnTo>
                  <a:pt x="1455544" y="598267"/>
                </a:lnTo>
                <a:lnTo>
                  <a:pt x="1457593" y="596451"/>
                </a:lnTo>
                <a:lnTo>
                  <a:pt x="1459641" y="594635"/>
                </a:lnTo>
                <a:lnTo>
                  <a:pt x="1461917" y="593274"/>
                </a:lnTo>
                <a:lnTo>
                  <a:pt x="1464193" y="592139"/>
                </a:lnTo>
                <a:lnTo>
                  <a:pt x="1466697" y="591231"/>
                </a:lnTo>
                <a:lnTo>
                  <a:pt x="1469201" y="590777"/>
                </a:lnTo>
                <a:lnTo>
                  <a:pt x="1471932" y="590550"/>
                </a:lnTo>
                <a:close/>
                <a:moveTo>
                  <a:pt x="1152617" y="590550"/>
                </a:moveTo>
                <a:lnTo>
                  <a:pt x="1226818" y="590550"/>
                </a:lnTo>
                <a:lnTo>
                  <a:pt x="1229322" y="590777"/>
                </a:lnTo>
                <a:lnTo>
                  <a:pt x="1232053" y="591231"/>
                </a:lnTo>
                <a:lnTo>
                  <a:pt x="1234557" y="592139"/>
                </a:lnTo>
                <a:lnTo>
                  <a:pt x="1236833" y="593274"/>
                </a:lnTo>
                <a:lnTo>
                  <a:pt x="1239109" y="594635"/>
                </a:lnTo>
                <a:lnTo>
                  <a:pt x="1241158" y="596451"/>
                </a:lnTo>
                <a:lnTo>
                  <a:pt x="1242978" y="598267"/>
                </a:lnTo>
                <a:lnTo>
                  <a:pt x="1244799" y="600537"/>
                </a:lnTo>
                <a:lnTo>
                  <a:pt x="1246620" y="602806"/>
                </a:lnTo>
                <a:lnTo>
                  <a:pt x="1248213" y="605303"/>
                </a:lnTo>
                <a:lnTo>
                  <a:pt x="1249352" y="608026"/>
                </a:lnTo>
                <a:lnTo>
                  <a:pt x="1250490" y="610750"/>
                </a:lnTo>
                <a:lnTo>
                  <a:pt x="1251400" y="613927"/>
                </a:lnTo>
                <a:lnTo>
                  <a:pt x="1251855" y="617105"/>
                </a:lnTo>
                <a:lnTo>
                  <a:pt x="1252538" y="620282"/>
                </a:lnTo>
                <a:lnTo>
                  <a:pt x="1252538" y="623687"/>
                </a:lnTo>
                <a:lnTo>
                  <a:pt x="1252538" y="1136851"/>
                </a:lnTo>
                <a:lnTo>
                  <a:pt x="1252538" y="1140256"/>
                </a:lnTo>
                <a:lnTo>
                  <a:pt x="1251855" y="1143433"/>
                </a:lnTo>
                <a:lnTo>
                  <a:pt x="1251400" y="1146838"/>
                </a:lnTo>
                <a:lnTo>
                  <a:pt x="1250490" y="1149788"/>
                </a:lnTo>
                <a:lnTo>
                  <a:pt x="1249352" y="1152512"/>
                </a:lnTo>
                <a:lnTo>
                  <a:pt x="1248213" y="1155462"/>
                </a:lnTo>
                <a:lnTo>
                  <a:pt x="1246620" y="1157959"/>
                </a:lnTo>
                <a:lnTo>
                  <a:pt x="1244799" y="1160229"/>
                </a:lnTo>
                <a:lnTo>
                  <a:pt x="1242978" y="1162498"/>
                </a:lnTo>
                <a:lnTo>
                  <a:pt x="1241158" y="1164314"/>
                </a:lnTo>
                <a:lnTo>
                  <a:pt x="1239109" y="1165903"/>
                </a:lnTo>
                <a:lnTo>
                  <a:pt x="1236833" y="1167492"/>
                </a:lnTo>
                <a:lnTo>
                  <a:pt x="1234557" y="1168399"/>
                </a:lnTo>
                <a:lnTo>
                  <a:pt x="1232053" y="1169307"/>
                </a:lnTo>
                <a:lnTo>
                  <a:pt x="1229322" y="1169761"/>
                </a:lnTo>
                <a:lnTo>
                  <a:pt x="1226818" y="1169988"/>
                </a:lnTo>
                <a:lnTo>
                  <a:pt x="1152617" y="1169988"/>
                </a:lnTo>
                <a:lnTo>
                  <a:pt x="1150114" y="1169761"/>
                </a:lnTo>
                <a:lnTo>
                  <a:pt x="1147610" y="1169307"/>
                </a:lnTo>
                <a:lnTo>
                  <a:pt x="1145106" y="1168399"/>
                </a:lnTo>
                <a:lnTo>
                  <a:pt x="1142830" y="1167492"/>
                </a:lnTo>
                <a:lnTo>
                  <a:pt x="1140554" y="1165903"/>
                </a:lnTo>
                <a:lnTo>
                  <a:pt x="1138278" y="1164314"/>
                </a:lnTo>
                <a:lnTo>
                  <a:pt x="1136457" y="1162498"/>
                </a:lnTo>
                <a:lnTo>
                  <a:pt x="1134409" y="1160229"/>
                </a:lnTo>
                <a:lnTo>
                  <a:pt x="1132815" y="1157959"/>
                </a:lnTo>
                <a:lnTo>
                  <a:pt x="1131450" y="1155462"/>
                </a:lnTo>
                <a:lnTo>
                  <a:pt x="1130084" y="1152512"/>
                </a:lnTo>
                <a:lnTo>
                  <a:pt x="1129174" y="1149788"/>
                </a:lnTo>
                <a:lnTo>
                  <a:pt x="1128036" y="1146838"/>
                </a:lnTo>
                <a:lnTo>
                  <a:pt x="1127580" y="1143433"/>
                </a:lnTo>
                <a:lnTo>
                  <a:pt x="1127125" y="1140256"/>
                </a:lnTo>
                <a:lnTo>
                  <a:pt x="1127125" y="1136851"/>
                </a:lnTo>
                <a:lnTo>
                  <a:pt x="1127125" y="623687"/>
                </a:lnTo>
                <a:lnTo>
                  <a:pt x="1127125" y="620282"/>
                </a:lnTo>
                <a:lnTo>
                  <a:pt x="1127580" y="617105"/>
                </a:lnTo>
                <a:lnTo>
                  <a:pt x="1128036" y="613927"/>
                </a:lnTo>
                <a:lnTo>
                  <a:pt x="1129174" y="610750"/>
                </a:lnTo>
                <a:lnTo>
                  <a:pt x="1130084" y="608026"/>
                </a:lnTo>
                <a:lnTo>
                  <a:pt x="1131450" y="605303"/>
                </a:lnTo>
                <a:lnTo>
                  <a:pt x="1132815" y="602806"/>
                </a:lnTo>
                <a:lnTo>
                  <a:pt x="1134409" y="600537"/>
                </a:lnTo>
                <a:lnTo>
                  <a:pt x="1136457" y="598267"/>
                </a:lnTo>
                <a:lnTo>
                  <a:pt x="1138278" y="596451"/>
                </a:lnTo>
                <a:lnTo>
                  <a:pt x="1140554" y="594635"/>
                </a:lnTo>
                <a:lnTo>
                  <a:pt x="1142830" y="593274"/>
                </a:lnTo>
                <a:lnTo>
                  <a:pt x="1145106" y="592139"/>
                </a:lnTo>
                <a:lnTo>
                  <a:pt x="1147610" y="591231"/>
                </a:lnTo>
                <a:lnTo>
                  <a:pt x="1150114" y="590777"/>
                </a:lnTo>
                <a:lnTo>
                  <a:pt x="1152617" y="590550"/>
                </a:lnTo>
                <a:close/>
                <a:moveTo>
                  <a:pt x="1633857" y="508000"/>
                </a:moveTo>
                <a:lnTo>
                  <a:pt x="1707830" y="508000"/>
                </a:lnTo>
                <a:lnTo>
                  <a:pt x="1710561" y="508227"/>
                </a:lnTo>
                <a:lnTo>
                  <a:pt x="1713065" y="508680"/>
                </a:lnTo>
                <a:lnTo>
                  <a:pt x="1715797" y="509814"/>
                </a:lnTo>
                <a:lnTo>
                  <a:pt x="1718073" y="510947"/>
                </a:lnTo>
                <a:lnTo>
                  <a:pt x="1720349" y="512534"/>
                </a:lnTo>
                <a:lnTo>
                  <a:pt x="1722170" y="514575"/>
                </a:lnTo>
                <a:lnTo>
                  <a:pt x="1724218" y="516842"/>
                </a:lnTo>
                <a:lnTo>
                  <a:pt x="1726039" y="519109"/>
                </a:lnTo>
                <a:lnTo>
                  <a:pt x="1727860" y="521829"/>
                </a:lnTo>
                <a:lnTo>
                  <a:pt x="1729453" y="524550"/>
                </a:lnTo>
                <a:lnTo>
                  <a:pt x="1730591" y="527950"/>
                </a:lnTo>
                <a:lnTo>
                  <a:pt x="1731729" y="531124"/>
                </a:lnTo>
                <a:lnTo>
                  <a:pt x="1732640" y="534752"/>
                </a:lnTo>
                <a:lnTo>
                  <a:pt x="1733095" y="538152"/>
                </a:lnTo>
                <a:lnTo>
                  <a:pt x="1733550" y="542006"/>
                </a:lnTo>
                <a:lnTo>
                  <a:pt x="1733550" y="545860"/>
                </a:lnTo>
                <a:lnTo>
                  <a:pt x="1733550" y="1132128"/>
                </a:lnTo>
                <a:lnTo>
                  <a:pt x="1733550" y="1135982"/>
                </a:lnTo>
                <a:lnTo>
                  <a:pt x="1733095" y="1139836"/>
                </a:lnTo>
                <a:lnTo>
                  <a:pt x="1732640" y="1143463"/>
                </a:lnTo>
                <a:lnTo>
                  <a:pt x="1731729" y="1146864"/>
                </a:lnTo>
                <a:lnTo>
                  <a:pt x="1730591" y="1150038"/>
                </a:lnTo>
                <a:lnTo>
                  <a:pt x="1729453" y="1153438"/>
                </a:lnTo>
                <a:lnTo>
                  <a:pt x="1727860" y="1156159"/>
                </a:lnTo>
                <a:lnTo>
                  <a:pt x="1726039" y="1158879"/>
                </a:lnTo>
                <a:lnTo>
                  <a:pt x="1724218" y="1161373"/>
                </a:lnTo>
                <a:lnTo>
                  <a:pt x="1722170" y="1163414"/>
                </a:lnTo>
                <a:lnTo>
                  <a:pt x="1720349" y="1165454"/>
                </a:lnTo>
                <a:lnTo>
                  <a:pt x="1718073" y="1167041"/>
                </a:lnTo>
                <a:lnTo>
                  <a:pt x="1715797" y="1168174"/>
                </a:lnTo>
                <a:lnTo>
                  <a:pt x="1713065" y="1169308"/>
                </a:lnTo>
                <a:lnTo>
                  <a:pt x="1710561" y="1169761"/>
                </a:lnTo>
                <a:lnTo>
                  <a:pt x="1707830" y="1169988"/>
                </a:lnTo>
                <a:lnTo>
                  <a:pt x="1633857" y="1169988"/>
                </a:lnTo>
                <a:lnTo>
                  <a:pt x="1631353" y="1169761"/>
                </a:lnTo>
                <a:lnTo>
                  <a:pt x="1628850" y="1169308"/>
                </a:lnTo>
                <a:lnTo>
                  <a:pt x="1626346" y="1168174"/>
                </a:lnTo>
                <a:lnTo>
                  <a:pt x="1624070" y="1167041"/>
                </a:lnTo>
                <a:lnTo>
                  <a:pt x="1621794" y="1165454"/>
                </a:lnTo>
                <a:lnTo>
                  <a:pt x="1619518" y="1163414"/>
                </a:lnTo>
                <a:lnTo>
                  <a:pt x="1617469" y="1161373"/>
                </a:lnTo>
                <a:lnTo>
                  <a:pt x="1615648" y="1158879"/>
                </a:lnTo>
                <a:lnTo>
                  <a:pt x="1614055" y="1156159"/>
                </a:lnTo>
                <a:lnTo>
                  <a:pt x="1612689" y="1153438"/>
                </a:lnTo>
                <a:lnTo>
                  <a:pt x="1611324" y="1150038"/>
                </a:lnTo>
                <a:lnTo>
                  <a:pt x="1610186" y="1146864"/>
                </a:lnTo>
                <a:lnTo>
                  <a:pt x="1609275" y="1143463"/>
                </a:lnTo>
                <a:lnTo>
                  <a:pt x="1608820" y="1139836"/>
                </a:lnTo>
                <a:lnTo>
                  <a:pt x="1608365" y="1135982"/>
                </a:lnTo>
                <a:lnTo>
                  <a:pt x="1608137" y="1132128"/>
                </a:lnTo>
                <a:lnTo>
                  <a:pt x="1608137" y="545860"/>
                </a:lnTo>
                <a:lnTo>
                  <a:pt x="1608365" y="542006"/>
                </a:lnTo>
                <a:lnTo>
                  <a:pt x="1608820" y="538152"/>
                </a:lnTo>
                <a:lnTo>
                  <a:pt x="1609275" y="534752"/>
                </a:lnTo>
                <a:lnTo>
                  <a:pt x="1610186" y="531124"/>
                </a:lnTo>
                <a:lnTo>
                  <a:pt x="1611324" y="527950"/>
                </a:lnTo>
                <a:lnTo>
                  <a:pt x="1612689" y="524550"/>
                </a:lnTo>
                <a:lnTo>
                  <a:pt x="1614055" y="521829"/>
                </a:lnTo>
                <a:lnTo>
                  <a:pt x="1615648" y="519109"/>
                </a:lnTo>
                <a:lnTo>
                  <a:pt x="1617469" y="516842"/>
                </a:lnTo>
                <a:lnTo>
                  <a:pt x="1619518" y="514575"/>
                </a:lnTo>
                <a:lnTo>
                  <a:pt x="1621794" y="512534"/>
                </a:lnTo>
                <a:lnTo>
                  <a:pt x="1624070" y="510947"/>
                </a:lnTo>
                <a:lnTo>
                  <a:pt x="1626346" y="509814"/>
                </a:lnTo>
                <a:lnTo>
                  <a:pt x="1628850" y="508680"/>
                </a:lnTo>
                <a:lnTo>
                  <a:pt x="1631353" y="508227"/>
                </a:lnTo>
                <a:lnTo>
                  <a:pt x="1633857" y="508000"/>
                </a:lnTo>
                <a:close/>
                <a:moveTo>
                  <a:pt x="1501548" y="319088"/>
                </a:moveTo>
                <a:lnTo>
                  <a:pt x="1733323" y="319088"/>
                </a:lnTo>
                <a:lnTo>
                  <a:pt x="1733323" y="319316"/>
                </a:lnTo>
                <a:lnTo>
                  <a:pt x="1733550" y="319316"/>
                </a:lnTo>
                <a:lnTo>
                  <a:pt x="1733550" y="464215"/>
                </a:lnTo>
                <a:lnTo>
                  <a:pt x="1637620" y="464215"/>
                </a:lnTo>
                <a:lnTo>
                  <a:pt x="1637620" y="418038"/>
                </a:lnTo>
                <a:lnTo>
                  <a:pt x="1318759" y="617303"/>
                </a:lnTo>
                <a:lnTo>
                  <a:pt x="1250723" y="574766"/>
                </a:lnTo>
                <a:lnTo>
                  <a:pt x="1253444" y="573174"/>
                </a:lnTo>
                <a:lnTo>
                  <a:pt x="1146628" y="506525"/>
                </a:lnTo>
                <a:lnTo>
                  <a:pt x="844096" y="695326"/>
                </a:lnTo>
                <a:lnTo>
                  <a:pt x="776287" y="653016"/>
                </a:lnTo>
                <a:lnTo>
                  <a:pt x="1147082" y="421450"/>
                </a:lnTo>
                <a:lnTo>
                  <a:pt x="1215118" y="463533"/>
                </a:lnTo>
                <a:lnTo>
                  <a:pt x="1214437" y="464215"/>
                </a:lnTo>
                <a:lnTo>
                  <a:pt x="1321253" y="530637"/>
                </a:lnTo>
                <a:lnTo>
                  <a:pt x="1564368" y="379141"/>
                </a:lnTo>
                <a:lnTo>
                  <a:pt x="1501548" y="379141"/>
                </a:lnTo>
                <a:lnTo>
                  <a:pt x="1501548" y="319088"/>
                </a:lnTo>
                <a:close/>
                <a:moveTo>
                  <a:pt x="229507" y="91395"/>
                </a:moveTo>
                <a:lnTo>
                  <a:pt x="225651" y="91621"/>
                </a:lnTo>
                <a:lnTo>
                  <a:pt x="221796" y="91848"/>
                </a:lnTo>
                <a:lnTo>
                  <a:pt x="218394" y="92075"/>
                </a:lnTo>
                <a:lnTo>
                  <a:pt x="214539" y="92755"/>
                </a:lnTo>
                <a:lnTo>
                  <a:pt x="210910" y="93662"/>
                </a:lnTo>
                <a:lnTo>
                  <a:pt x="207509" y="94570"/>
                </a:lnTo>
                <a:lnTo>
                  <a:pt x="204107" y="95704"/>
                </a:lnTo>
                <a:lnTo>
                  <a:pt x="200705" y="96837"/>
                </a:lnTo>
                <a:lnTo>
                  <a:pt x="197303" y="98198"/>
                </a:lnTo>
                <a:lnTo>
                  <a:pt x="194355" y="99559"/>
                </a:lnTo>
                <a:lnTo>
                  <a:pt x="191407" y="101373"/>
                </a:lnTo>
                <a:lnTo>
                  <a:pt x="188232" y="103187"/>
                </a:lnTo>
                <a:lnTo>
                  <a:pt x="185284" y="105002"/>
                </a:lnTo>
                <a:lnTo>
                  <a:pt x="182562" y="107270"/>
                </a:lnTo>
                <a:lnTo>
                  <a:pt x="179614" y="109311"/>
                </a:lnTo>
                <a:lnTo>
                  <a:pt x="177119" y="111579"/>
                </a:lnTo>
                <a:lnTo>
                  <a:pt x="174851" y="114073"/>
                </a:lnTo>
                <a:lnTo>
                  <a:pt x="172357" y="116568"/>
                </a:lnTo>
                <a:lnTo>
                  <a:pt x="170316" y="119062"/>
                </a:lnTo>
                <a:lnTo>
                  <a:pt x="168275" y="121784"/>
                </a:lnTo>
                <a:lnTo>
                  <a:pt x="166460" y="124505"/>
                </a:lnTo>
                <a:lnTo>
                  <a:pt x="164646" y="127454"/>
                </a:lnTo>
                <a:lnTo>
                  <a:pt x="162832" y="130402"/>
                </a:lnTo>
                <a:lnTo>
                  <a:pt x="161471" y="133350"/>
                </a:lnTo>
                <a:lnTo>
                  <a:pt x="160110" y="136525"/>
                </a:lnTo>
                <a:lnTo>
                  <a:pt x="158976" y="139700"/>
                </a:lnTo>
                <a:lnTo>
                  <a:pt x="158069" y="143102"/>
                </a:lnTo>
                <a:lnTo>
                  <a:pt x="156935" y="146277"/>
                </a:lnTo>
                <a:lnTo>
                  <a:pt x="156482" y="149679"/>
                </a:lnTo>
                <a:lnTo>
                  <a:pt x="156028" y="153080"/>
                </a:lnTo>
                <a:lnTo>
                  <a:pt x="155801" y="156709"/>
                </a:lnTo>
                <a:lnTo>
                  <a:pt x="155801" y="160111"/>
                </a:lnTo>
                <a:lnTo>
                  <a:pt x="155801" y="1330098"/>
                </a:lnTo>
                <a:lnTo>
                  <a:pt x="155801" y="1333500"/>
                </a:lnTo>
                <a:lnTo>
                  <a:pt x="156028" y="1337129"/>
                </a:lnTo>
                <a:lnTo>
                  <a:pt x="156482" y="1340531"/>
                </a:lnTo>
                <a:lnTo>
                  <a:pt x="156935" y="1343932"/>
                </a:lnTo>
                <a:lnTo>
                  <a:pt x="158069" y="1347561"/>
                </a:lnTo>
                <a:lnTo>
                  <a:pt x="158976" y="1350509"/>
                </a:lnTo>
                <a:lnTo>
                  <a:pt x="160110" y="1353684"/>
                </a:lnTo>
                <a:lnTo>
                  <a:pt x="161471" y="1357086"/>
                </a:lnTo>
                <a:lnTo>
                  <a:pt x="162832" y="1360034"/>
                </a:lnTo>
                <a:lnTo>
                  <a:pt x="164646" y="1362756"/>
                </a:lnTo>
                <a:lnTo>
                  <a:pt x="166460" y="1365931"/>
                </a:lnTo>
                <a:lnTo>
                  <a:pt x="168275" y="1368652"/>
                </a:lnTo>
                <a:lnTo>
                  <a:pt x="170316" y="1371373"/>
                </a:lnTo>
                <a:lnTo>
                  <a:pt x="172357" y="1373868"/>
                </a:lnTo>
                <a:lnTo>
                  <a:pt x="174851" y="1376590"/>
                </a:lnTo>
                <a:lnTo>
                  <a:pt x="177119" y="1378857"/>
                </a:lnTo>
                <a:lnTo>
                  <a:pt x="179614" y="1381125"/>
                </a:lnTo>
                <a:lnTo>
                  <a:pt x="182562" y="1383393"/>
                </a:lnTo>
                <a:lnTo>
                  <a:pt x="185284" y="1385207"/>
                </a:lnTo>
                <a:lnTo>
                  <a:pt x="188232" y="1387248"/>
                </a:lnTo>
                <a:lnTo>
                  <a:pt x="191407" y="1389063"/>
                </a:lnTo>
                <a:lnTo>
                  <a:pt x="194355" y="1390650"/>
                </a:lnTo>
                <a:lnTo>
                  <a:pt x="197303" y="1392238"/>
                </a:lnTo>
                <a:lnTo>
                  <a:pt x="200705" y="1393598"/>
                </a:lnTo>
                <a:lnTo>
                  <a:pt x="204107" y="1394959"/>
                </a:lnTo>
                <a:lnTo>
                  <a:pt x="207509" y="1395866"/>
                </a:lnTo>
                <a:lnTo>
                  <a:pt x="210910" y="1397000"/>
                </a:lnTo>
                <a:lnTo>
                  <a:pt x="214539" y="1397681"/>
                </a:lnTo>
                <a:lnTo>
                  <a:pt x="218394" y="1398134"/>
                </a:lnTo>
                <a:lnTo>
                  <a:pt x="221796" y="1398588"/>
                </a:lnTo>
                <a:lnTo>
                  <a:pt x="225651" y="1399041"/>
                </a:lnTo>
                <a:lnTo>
                  <a:pt x="229507" y="1399041"/>
                </a:lnTo>
                <a:lnTo>
                  <a:pt x="2280330" y="1399041"/>
                </a:lnTo>
                <a:lnTo>
                  <a:pt x="2284186" y="1399041"/>
                </a:lnTo>
                <a:lnTo>
                  <a:pt x="2288041" y="1398588"/>
                </a:lnTo>
                <a:lnTo>
                  <a:pt x="2291670" y="1398134"/>
                </a:lnTo>
                <a:lnTo>
                  <a:pt x="2295298" y="1397681"/>
                </a:lnTo>
                <a:lnTo>
                  <a:pt x="2299154" y="1397000"/>
                </a:lnTo>
                <a:lnTo>
                  <a:pt x="2302555" y="1395866"/>
                </a:lnTo>
                <a:lnTo>
                  <a:pt x="2305957" y="1394959"/>
                </a:lnTo>
                <a:lnTo>
                  <a:pt x="2309359" y="1393598"/>
                </a:lnTo>
                <a:lnTo>
                  <a:pt x="2312534" y="1392238"/>
                </a:lnTo>
                <a:lnTo>
                  <a:pt x="2315709" y="1390650"/>
                </a:lnTo>
                <a:lnTo>
                  <a:pt x="2318884" y="1389063"/>
                </a:lnTo>
                <a:lnTo>
                  <a:pt x="2321832" y="1387248"/>
                </a:lnTo>
                <a:lnTo>
                  <a:pt x="2324780" y="1385207"/>
                </a:lnTo>
                <a:lnTo>
                  <a:pt x="2327502" y="1383393"/>
                </a:lnTo>
                <a:lnTo>
                  <a:pt x="2330223" y="1381125"/>
                </a:lnTo>
                <a:lnTo>
                  <a:pt x="2332945" y="1378857"/>
                </a:lnTo>
                <a:lnTo>
                  <a:pt x="2335213" y="1376590"/>
                </a:lnTo>
                <a:lnTo>
                  <a:pt x="2337707" y="1373868"/>
                </a:lnTo>
                <a:lnTo>
                  <a:pt x="2339748" y="1371373"/>
                </a:lnTo>
                <a:lnTo>
                  <a:pt x="2341789" y="1368652"/>
                </a:lnTo>
                <a:lnTo>
                  <a:pt x="2343830" y="1365931"/>
                </a:lnTo>
                <a:lnTo>
                  <a:pt x="2345418" y="1362756"/>
                </a:lnTo>
                <a:lnTo>
                  <a:pt x="2347232" y="1360034"/>
                </a:lnTo>
                <a:lnTo>
                  <a:pt x="2348593" y="1357086"/>
                </a:lnTo>
                <a:lnTo>
                  <a:pt x="2350180" y="1353684"/>
                </a:lnTo>
                <a:lnTo>
                  <a:pt x="2351088" y="1350509"/>
                </a:lnTo>
                <a:lnTo>
                  <a:pt x="2351995" y="1347561"/>
                </a:lnTo>
                <a:lnTo>
                  <a:pt x="2352902" y="1343932"/>
                </a:lnTo>
                <a:lnTo>
                  <a:pt x="2353582" y="1340531"/>
                </a:lnTo>
                <a:lnTo>
                  <a:pt x="2354036" y="1337129"/>
                </a:lnTo>
                <a:lnTo>
                  <a:pt x="2354263" y="1333500"/>
                </a:lnTo>
                <a:lnTo>
                  <a:pt x="2354263" y="1330098"/>
                </a:lnTo>
                <a:lnTo>
                  <a:pt x="2354263" y="160111"/>
                </a:lnTo>
                <a:lnTo>
                  <a:pt x="2354263" y="156709"/>
                </a:lnTo>
                <a:lnTo>
                  <a:pt x="2354036" y="153080"/>
                </a:lnTo>
                <a:lnTo>
                  <a:pt x="2353582" y="149679"/>
                </a:lnTo>
                <a:lnTo>
                  <a:pt x="2352902" y="146277"/>
                </a:lnTo>
                <a:lnTo>
                  <a:pt x="2351995" y="143102"/>
                </a:lnTo>
                <a:lnTo>
                  <a:pt x="2351088" y="139700"/>
                </a:lnTo>
                <a:lnTo>
                  <a:pt x="2350180" y="136525"/>
                </a:lnTo>
                <a:lnTo>
                  <a:pt x="2348593" y="133350"/>
                </a:lnTo>
                <a:lnTo>
                  <a:pt x="2347232" y="130402"/>
                </a:lnTo>
                <a:lnTo>
                  <a:pt x="2345418" y="127454"/>
                </a:lnTo>
                <a:lnTo>
                  <a:pt x="2343830" y="124505"/>
                </a:lnTo>
                <a:lnTo>
                  <a:pt x="2341789" y="121784"/>
                </a:lnTo>
                <a:lnTo>
                  <a:pt x="2339748" y="119062"/>
                </a:lnTo>
                <a:lnTo>
                  <a:pt x="2337707" y="116568"/>
                </a:lnTo>
                <a:lnTo>
                  <a:pt x="2335213" y="114073"/>
                </a:lnTo>
                <a:lnTo>
                  <a:pt x="2332945" y="111579"/>
                </a:lnTo>
                <a:lnTo>
                  <a:pt x="2330223" y="109311"/>
                </a:lnTo>
                <a:lnTo>
                  <a:pt x="2327502" y="107270"/>
                </a:lnTo>
                <a:lnTo>
                  <a:pt x="2324780" y="105002"/>
                </a:lnTo>
                <a:lnTo>
                  <a:pt x="2321832" y="103187"/>
                </a:lnTo>
                <a:lnTo>
                  <a:pt x="2318884" y="101373"/>
                </a:lnTo>
                <a:lnTo>
                  <a:pt x="2315709" y="99559"/>
                </a:lnTo>
                <a:lnTo>
                  <a:pt x="2312534" y="98198"/>
                </a:lnTo>
                <a:lnTo>
                  <a:pt x="2309359" y="96837"/>
                </a:lnTo>
                <a:lnTo>
                  <a:pt x="2305957" y="95704"/>
                </a:lnTo>
                <a:lnTo>
                  <a:pt x="2302555" y="94570"/>
                </a:lnTo>
                <a:lnTo>
                  <a:pt x="2299154" y="93662"/>
                </a:lnTo>
                <a:lnTo>
                  <a:pt x="2295298" y="92755"/>
                </a:lnTo>
                <a:lnTo>
                  <a:pt x="2291670" y="92075"/>
                </a:lnTo>
                <a:lnTo>
                  <a:pt x="2288041" y="91848"/>
                </a:lnTo>
                <a:lnTo>
                  <a:pt x="2284186" y="91621"/>
                </a:lnTo>
                <a:lnTo>
                  <a:pt x="2280330" y="91395"/>
                </a:lnTo>
                <a:lnTo>
                  <a:pt x="229507" y="91395"/>
                </a:lnTo>
                <a:close/>
                <a:moveTo>
                  <a:pt x="81642" y="0"/>
                </a:moveTo>
                <a:lnTo>
                  <a:pt x="86178" y="0"/>
                </a:lnTo>
                <a:lnTo>
                  <a:pt x="2424113" y="0"/>
                </a:lnTo>
                <a:lnTo>
                  <a:pt x="2428648" y="0"/>
                </a:lnTo>
                <a:lnTo>
                  <a:pt x="2432730" y="227"/>
                </a:lnTo>
                <a:lnTo>
                  <a:pt x="2436813" y="680"/>
                </a:lnTo>
                <a:lnTo>
                  <a:pt x="2441122" y="1361"/>
                </a:lnTo>
                <a:lnTo>
                  <a:pt x="2445204" y="2268"/>
                </a:lnTo>
                <a:lnTo>
                  <a:pt x="2449286" y="3402"/>
                </a:lnTo>
                <a:lnTo>
                  <a:pt x="2452914" y="4536"/>
                </a:lnTo>
                <a:lnTo>
                  <a:pt x="2456770" y="5896"/>
                </a:lnTo>
                <a:lnTo>
                  <a:pt x="2460625" y="7484"/>
                </a:lnTo>
                <a:lnTo>
                  <a:pt x="2464480" y="9298"/>
                </a:lnTo>
                <a:lnTo>
                  <a:pt x="2467882" y="11339"/>
                </a:lnTo>
                <a:lnTo>
                  <a:pt x="2471284" y="13380"/>
                </a:lnTo>
                <a:lnTo>
                  <a:pt x="2474459" y="15421"/>
                </a:lnTo>
                <a:lnTo>
                  <a:pt x="2477861" y="17916"/>
                </a:lnTo>
                <a:lnTo>
                  <a:pt x="2480809" y="20184"/>
                </a:lnTo>
                <a:lnTo>
                  <a:pt x="2483757" y="22905"/>
                </a:lnTo>
                <a:lnTo>
                  <a:pt x="2486479" y="25400"/>
                </a:lnTo>
                <a:lnTo>
                  <a:pt x="2489200" y="28348"/>
                </a:lnTo>
                <a:lnTo>
                  <a:pt x="2491695" y="31296"/>
                </a:lnTo>
                <a:lnTo>
                  <a:pt x="2493963" y="34471"/>
                </a:lnTo>
                <a:lnTo>
                  <a:pt x="2496230" y="37646"/>
                </a:lnTo>
                <a:lnTo>
                  <a:pt x="2498272" y="40821"/>
                </a:lnTo>
                <a:lnTo>
                  <a:pt x="2499859" y="44450"/>
                </a:lnTo>
                <a:lnTo>
                  <a:pt x="2501673" y="47625"/>
                </a:lnTo>
                <a:lnTo>
                  <a:pt x="2503261" y="51480"/>
                </a:lnTo>
                <a:lnTo>
                  <a:pt x="2504395" y="54882"/>
                </a:lnTo>
                <a:lnTo>
                  <a:pt x="2505755" y="58737"/>
                </a:lnTo>
                <a:lnTo>
                  <a:pt x="2506663" y="62593"/>
                </a:lnTo>
                <a:lnTo>
                  <a:pt x="2507343" y="66221"/>
                </a:lnTo>
                <a:lnTo>
                  <a:pt x="2508023" y="70304"/>
                </a:lnTo>
                <a:lnTo>
                  <a:pt x="2508250" y="74159"/>
                </a:lnTo>
                <a:lnTo>
                  <a:pt x="2508250" y="78241"/>
                </a:lnTo>
                <a:lnTo>
                  <a:pt x="2508250" y="1411968"/>
                </a:lnTo>
                <a:lnTo>
                  <a:pt x="2508250" y="1416050"/>
                </a:lnTo>
                <a:lnTo>
                  <a:pt x="2508023" y="1420132"/>
                </a:lnTo>
                <a:lnTo>
                  <a:pt x="2507343" y="1423988"/>
                </a:lnTo>
                <a:lnTo>
                  <a:pt x="2506663" y="1427616"/>
                </a:lnTo>
                <a:lnTo>
                  <a:pt x="2505755" y="1431472"/>
                </a:lnTo>
                <a:lnTo>
                  <a:pt x="2504395" y="1435327"/>
                </a:lnTo>
                <a:lnTo>
                  <a:pt x="2503261" y="1439182"/>
                </a:lnTo>
                <a:lnTo>
                  <a:pt x="2501673" y="1442584"/>
                </a:lnTo>
                <a:lnTo>
                  <a:pt x="2499859" y="1446213"/>
                </a:lnTo>
                <a:lnTo>
                  <a:pt x="2498272" y="1449388"/>
                </a:lnTo>
                <a:lnTo>
                  <a:pt x="2496230" y="1452790"/>
                </a:lnTo>
                <a:lnTo>
                  <a:pt x="2493963" y="1455965"/>
                </a:lnTo>
                <a:lnTo>
                  <a:pt x="2491695" y="1458913"/>
                </a:lnTo>
                <a:lnTo>
                  <a:pt x="2489200" y="1462088"/>
                </a:lnTo>
                <a:lnTo>
                  <a:pt x="2486479" y="1464809"/>
                </a:lnTo>
                <a:lnTo>
                  <a:pt x="2483757" y="1467531"/>
                </a:lnTo>
                <a:lnTo>
                  <a:pt x="2480809" y="1470025"/>
                </a:lnTo>
                <a:lnTo>
                  <a:pt x="2477861" y="1472747"/>
                </a:lnTo>
                <a:lnTo>
                  <a:pt x="2474459" y="1475015"/>
                </a:lnTo>
                <a:lnTo>
                  <a:pt x="2471284" y="1477282"/>
                </a:lnTo>
                <a:lnTo>
                  <a:pt x="2467882" y="1479097"/>
                </a:lnTo>
                <a:lnTo>
                  <a:pt x="2464480" y="1480911"/>
                </a:lnTo>
                <a:lnTo>
                  <a:pt x="2460625" y="1482725"/>
                </a:lnTo>
                <a:lnTo>
                  <a:pt x="2456770" y="1484313"/>
                </a:lnTo>
                <a:lnTo>
                  <a:pt x="2452914" y="1485674"/>
                </a:lnTo>
                <a:lnTo>
                  <a:pt x="2449286" y="1487034"/>
                </a:lnTo>
                <a:lnTo>
                  <a:pt x="2445204" y="1487941"/>
                </a:lnTo>
                <a:lnTo>
                  <a:pt x="2441122" y="1488849"/>
                </a:lnTo>
                <a:lnTo>
                  <a:pt x="2436813" y="1489529"/>
                </a:lnTo>
                <a:lnTo>
                  <a:pt x="2432730" y="1489982"/>
                </a:lnTo>
                <a:lnTo>
                  <a:pt x="2428648" y="1490209"/>
                </a:lnTo>
                <a:lnTo>
                  <a:pt x="2424113" y="1490663"/>
                </a:lnTo>
                <a:lnTo>
                  <a:pt x="86178" y="1490663"/>
                </a:lnTo>
                <a:lnTo>
                  <a:pt x="81642" y="1490209"/>
                </a:lnTo>
                <a:lnTo>
                  <a:pt x="77333" y="1489982"/>
                </a:lnTo>
                <a:lnTo>
                  <a:pt x="73251" y="1489529"/>
                </a:lnTo>
                <a:lnTo>
                  <a:pt x="68942" y="1488849"/>
                </a:lnTo>
                <a:lnTo>
                  <a:pt x="64860" y="1487941"/>
                </a:lnTo>
                <a:lnTo>
                  <a:pt x="60778" y="1487034"/>
                </a:lnTo>
                <a:lnTo>
                  <a:pt x="57150" y="1485674"/>
                </a:lnTo>
                <a:lnTo>
                  <a:pt x="53294" y="1484313"/>
                </a:lnTo>
                <a:lnTo>
                  <a:pt x="49439" y="1482725"/>
                </a:lnTo>
                <a:lnTo>
                  <a:pt x="45810" y="1480911"/>
                </a:lnTo>
                <a:lnTo>
                  <a:pt x="42182" y="1479097"/>
                </a:lnTo>
                <a:lnTo>
                  <a:pt x="39007" y="1477282"/>
                </a:lnTo>
                <a:lnTo>
                  <a:pt x="35605" y="1475015"/>
                </a:lnTo>
                <a:lnTo>
                  <a:pt x="32430" y="1472747"/>
                </a:lnTo>
                <a:lnTo>
                  <a:pt x="29255" y="1470025"/>
                </a:lnTo>
                <a:lnTo>
                  <a:pt x="26307" y="1467531"/>
                </a:lnTo>
                <a:lnTo>
                  <a:pt x="23585" y="1464809"/>
                </a:lnTo>
                <a:lnTo>
                  <a:pt x="21091" y="1462088"/>
                </a:lnTo>
                <a:lnTo>
                  <a:pt x="18596" y="1458913"/>
                </a:lnTo>
                <a:lnTo>
                  <a:pt x="16101" y="1455965"/>
                </a:lnTo>
                <a:lnTo>
                  <a:pt x="13833" y="1452790"/>
                </a:lnTo>
                <a:lnTo>
                  <a:pt x="12019" y="1449388"/>
                </a:lnTo>
                <a:lnTo>
                  <a:pt x="9978" y="1446213"/>
                </a:lnTo>
                <a:lnTo>
                  <a:pt x="8391" y="1442584"/>
                </a:lnTo>
                <a:lnTo>
                  <a:pt x="6803" y="1439182"/>
                </a:lnTo>
                <a:lnTo>
                  <a:pt x="5442" y="1435327"/>
                </a:lnTo>
                <a:lnTo>
                  <a:pt x="4308" y="1431472"/>
                </a:lnTo>
                <a:lnTo>
                  <a:pt x="3401" y="1427616"/>
                </a:lnTo>
                <a:lnTo>
                  <a:pt x="2494" y="1423988"/>
                </a:lnTo>
                <a:lnTo>
                  <a:pt x="2041" y="1420132"/>
                </a:lnTo>
                <a:lnTo>
                  <a:pt x="1814" y="1416050"/>
                </a:lnTo>
                <a:lnTo>
                  <a:pt x="1587" y="1411968"/>
                </a:lnTo>
                <a:lnTo>
                  <a:pt x="1587" y="78241"/>
                </a:lnTo>
                <a:lnTo>
                  <a:pt x="1814" y="74159"/>
                </a:lnTo>
                <a:lnTo>
                  <a:pt x="2041" y="70304"/>
                </a:lnTo>
                <a:lnTo>
                  <a:pt x="2494" y="66221"/>
                </a:lnTo>
                <a:lnTo>
                  <a:pt x="3401" y="62593"/>
                </a:lnTo>
                <a:lnTo>
                  <a:pt x="4308" y="58737"/>
                </a:lnTo>
                <a:lnTo>
                  <a:pt x="5442" y="54882"/>
                </a:lnTo>
                <a:lnTo>
                  <a:pt x="6803" y="51480"/>
                </a:lnTo>
                <a:lnTo>
                  <a:pt x="8391" y="47625"/>
                </a:lnTo>
                <a:lnTo>
                  <a:pt x="9978" y="44450"/>
                </a:lnTo>
                <a:lnTo>
                  <a:pt x="12019" y="40821"/>
                </a:lnTo>
                <a:lnTo>
                  <a:pt x="13833" y="37646"/>
                </a:lnTo>
                <a:lnTo>
                  <a:pt x="16101" y="34471"/>
                </a:lnTo>
                <a:lnTo>
                  <a:pt x="18596" y="31296"/>
                </a:lnTo>
                <a:lnTo>
                  <a:pt x="21091" y="28348"/>
                </a:lnTo>
                <a:lnTo>
                  <a:pt x="23585" y="25400"/>
                </a:lnTo>
                <a:lnTo>
                  <a:pt x="26307" y="22905"/>
                </a:lnTo>
                <a:lnTo>
                  <a:pt x="29255" y="20184"/>
                </a:lnTo>
                <a:lnTo>
                  <a:pt x="32430" y="17916"/>
                </a:lnTo>
                <a:lnTo>
                  <a:pt x="35605" y="15421"/>
                </a:lnTo>
                <a:lnTo>
                  <a:pt x="39007" y="13380"/>
                </a:lnTo>
                <a:lnTo>
                  <a:pt x="42182" y="11339"/>
                </a:lnTo>
                <a:lnTo>
                  <a:pt x="45810" y="9298"/>
                </a:lnTo>
                <a:lnTo>
                  <a:pt x="49439" y="7484"/>
                </a:lnTo>
                <a:lnTo>
                  <a:pt x="53294" y="5896"/>
                </a:lnTo>
                <a:lnTo>
                  <a:pt x="57150" y="4536"/>
                </a:lnTo>
                <a:lnTo>
                  <a:pt x="60778" y="3402"/>
                </a:lnTo>
                <a:lnTo>
                  <a:pt x="64860" y="2268"/>
                </a:lnTo>
                <a:lnTo>
                  <a:pt x="68942" y="1361"/>
                </a:lnTo>
                <a:lnTo>
                  <a:pt x="73251" y="680"/>
                </a:lnTo>
                <a:lnTo>
                  <a:pt x="77333" y="227"/>
                </a:lnTo>
                <a:lnTo>
                  <a:pt x="81642" y="0"/>
                </a:lnTo>
                <a:close/>
              </a:path>
            </a:pathLst>
          </a:custGeom>
          <a:solidFill>
            <a:srgbClr val="FFFFFF"/>
          </a:solidFill>
          <a:ln>
            <a:noFill/>
          </a:ln>
        </p:spPr>
        <p:txBody>
          <a:bodyPr anchor="ctr">
            <a:normAutofit fontScale="85000" lnSpcReduction="20000"/>
            <a:scene3d>
              <a:camera prst="orthographicFront"/>
              <a:lightRig rig="threePt" dir="t"/>
            </a:scene3d>
            <a:sp3d contourW="12700">
              <a:contourClr>
                <a:srgbClr val="FFFFFF"/>
              </a:contourClr>
            </a:sp3d>
          </a:bodyPr>
          <a:lstStyle/>
          <a:p>
            <a:pPr algn="ctr" defTabSz="914400" eaLnBrk="1" fontAlgn="auto" hangingPunct="1">
              <a:spcBef>
                <a:spcPts val="0"/>
              </a:spcBef>
              <a:spcAft>
                <a:spcPts val="0"/>
              </a:spcAft>
              <a:defRPr/>
            </a:pPr>
            <a:endParaRPr lang="zh-CN" altLang="en-US" dirty="0">
              <a:solidFill>
                <a:srgbClr val="FFFFFF"/>
              </a:solidFill>
              <a:latin typeface="宋体" panose="02010600030101010101" pitchFamily="2" charset="-122"/>
              <a:ea typeface="宋体" panose="02010600030101010101" pitchFamily="2" charset="-122"/>
            </a:endParaRPr>
          </a:p>
        </p:txBody>
      </p:sp>
      <p:sp>
        <p:nvSpPr>
          <p:cNvPr id="13" name="MH_Other_4"/>
          <p:cNvSpPr/>
          <p:nvPr>
            <p:custDataLst>
              <p:tags r:id="rId6"/>
            </p:custDataLst>
          </p:nvPr>
        </p:nvSpPr>
        <p:spPr>
          <a:xfrm>
            <a:off x="7037388" y="2216150"/>
            <a:ext cx="828675" cy="828675"/>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a:bodyPr>
          <a:lstStyle/>
          <a:p>
            <a:pPr algn="ctr" defTabSz="914400" eaLnBrk="1" fontAlgn="auto" hangingPunct="1">
              <a:spcBef>
                <a:spcPts val="0"/>
              </a:spcBef>
              <a:spcAft>
                <a:spcPts val="0"/>
              </a:spcAft>
              <a:defRPr/>
            </a:pPr>
            <a:endParaRPr lang="zh-CN" altLang="en-US" dirty="0">
              <a:solidFill>
                <a:prstClr val="white"/>
              </a:solidFill>
              <a:latin typeface="宋体" panose="02010600030101010101" pitchFamily="2" charset="-122"/>
              <a:ea typeface="宋体" panose="02010600030101010101" pitchFamily="2" charset="-122"/>
            </a:endParaRPr>
          </a:p>
        </p:txBody>
      </p:sp>
      <p:cxnSp>
        <p:nvCxnSpPr>
          <p:cNvPr id="14" name="MH_Other_5"/>
          <p:cNvCxnSpPr>
            <a:stCxn id="13" idx="4"/>
          </p:cNvCxnSpPr>
          <p:nvPr>
            <p:custDataLst>
              <p:tags r:id="rId7"/>
            </p:custDataLst>
          </p:nvPr>
        </p:nvCxnSpPr>
        <p:spPr>
          <a:xfrm>
            <a:off x="7451725" y="3044825"/>
            <a:ext cx="0" cy="1933575"/>
          </a:xfrm>
          <a:prstGeom prst="line">
            <a:avLst/>
          </a:prstGeom>
          <a:ln>
            <a:solidFill>
              <a:schemeClr val="accent3"/>
            </a:solidFill>
          </a:ln>
        </p:spPr>
        <p:style>
          <a:lnRef idx="1">
            <a:schemeClr val="accent1"/>
          </a:lnRef>
          <a:fillRef idx="0">
            <a:schemeClr val="accent1"/>
          </a:fillRef>
          <a:effectRef idx="0">
            <a:schemeClr val="accent1"/>
          </a:effectRef>
          <a:fontRef idx="minor">
            <a:schemeClr val="tx1"/>
          </a:fontRef>
        </p:style>
      </p:cxnSp>
      <p:sp>
        <p:nvSpPr>
          <p:cNvPr id="15" name="MH_Other_6"/>
          <p:cNvSpPr/>
          <p:nvPr>
            <p:custDataLst>
              <p:tags r:id="rId8"/>
            </p:custDataLst>
          </p:nvPr>
        </p:nvSpPr>
        <p:spPr bwMode="auto">
          <a:xfrm>
            <a:off x="7251700" y="2476500"/>
            <a:ext cx="385763" cy="327025"/>
          </a:xfrm>
          <a:custGeom>
            <a:avLst/>
            <a:gdLst>
              <a:gd name="T0" fmla="*/ 332222 w 2301876"/>
              <a:gd name="T1" fmla="*/ 1410232 h 1941513"/>
              <a:gd name="T2" fmla="*/ 321717 w 2301876"/>
              <a:gd name="T3" fmla="*/ 1470415 h 1941513"/>
              <a:gd name="T4" fmla="*/ 382384 w 2301876"/>
              <a:gd name="T5" fmla="*/ 1525343 h 1941513"/>
              <a:gd name="T6" fmla="*/ 696485 w 2301876"/>
              <a:gd name="T7" fmla="*/ 1509573 h 1941513"/>
              <a:gd name="T8" fmla="*/ 723010 w 2301876"/>
              <a:gd name="T9" fmla="*/ 1444398 h 1941513"/>
              <a:gd name="T10" fmla="*/ 671273 w 2301876"/>
              <a:gd name="T11" fmla="*/ 1380797 h 1941513"/>
              <a:gd name="T12" fmla="*/ 1348867 w 2301876"/>
              <a:gd name="T13" fmla="*/ 1247408 h 1941513"/>
              <a:gd name="T14" fmla="*/ 1327043 w 2301876"/>
              <a:gd name="T15" fmla="*/ 1320445 h 1941513"/>
              <a:gd name="T16" fmla="*/ 1593934 w 2301876"/>
              <a:gd name="T17" fmla="*/ 1356438 h 1941513"/>
              <a:gd name="T18" fmla="*/ 1647838 w 2301876"/>
              <a:gd name="T19" fmla="*/ 1303105 h 1941513"/>
              <a:gd name="T20" fmla="*/ 1606030 w 2301876"/>
              <a:gd name="T21" fmla="*/ 1239789 h 1941513"/>
              <a:gd name="T22" fmla="*/ 1529191 w 2301876"/>
              <a:gd name="T23" fmla="*/ 516517 h 1941513"/>
              <a:gd name="T24" fmla="*/ 1584982 w 2301876"/>
              <a:gd name="T25" fmla="*/ 576970 h 1941513"/>
              <a:gd name="T26" fmla="*/ 1601035 w 2301876"/>
              <a:gd name="T27" fmla="*/ 667649 h 1941513"/>
              <a:gd name="T28" fmla="*/ 1640510 w 2301876"/>
              <a:gd name="T29" fmla="*/ 716799 h 1941513"/>
              <a:gd name="T30" fmla="*/ 1583140 w 2301876"/>
              <a:gd name="T31" fmla="*/ 840071 h 1941513"/>
              <a:gd name="T32" fmla="*/ 1691827 w 2301876"/>
              <a:gd name="T33" fmla="*/ 916820 h 1941513"/>
              <a:gd name="T34" fmla="*/ 1229710 w 2301876"/>
              <a:gd name="T35" fmla="*/ 1106063 h 1941513"/>
              <a:gd name="T36" fmla="*/ 1284448 w 2301876"/>
              <a:gd name="T37" fmla="*/ 909460 h 1941513"/>
              <a:gd name="T38" fmla="*/ 1396556 w 2301876"/>
              <a:gd name="T39" fmla="*/ 836654 h 1941513"/>
              <a:gd name="T40" fmla="*/ 1335239 w 2301876"/>
              <a:gd name="T41" fmla="*/ 712857 h 1941513"/>
              <a:gd name="T42" fmla="*/ 1370240 w 2301876"/>
              <a:gd name="T43" fmla="*/ 660815 h 1941513"/>
              <a:gd name="T44" fmla="*/ 1388398 w 2301876"/>
              <a:gd name="T45" fmla="*/ 571451 h 1941513"/>
              <a:gd name="T46" fmla="*/ 1446031 w 2301876"/>
              <a:gd name="T47" fmla="*/ 514152 h 1941513"/>
              <a:gd name="T48" fmla="*/ 570227 w 2301876"/>
              <a:gd name="T49" fmla="*/ 477627 h 1941513"/>
              <a:gd name="T50" fmla="*/ 641756 w 2301876"/>
              <a:gd name="T51" fmla="*/ 549062 h 1941513"/>
              <a:gd name="T52" fmla="*/ 661216 w 2301876"/>
              <a:gd name="T53" fmla="*/ 657005 h 1941513"/>
              <a:gd name="T54" fmla="*/ 633078 w 2301876"/>
              <a:gd name="T55" fmla="*/ 739471 h 1941513"/>
              <a:gd name="T56" fmla="*/ 574697 w 2301876"/>
              <a:gd name="T57" fmla="*/ 792786 h 1941513"/>
              <a:gd name="T58" fmla="*/ 708552 w 2301876"/>
              <a:gd name="T59" fmla="*/ 915697 h 1941513"/>
              <a:gd name="T60" fmla="*/ 815320 w 2301876"/>
              <a:gd name="T61" fmla="*/ 1036508 h 1941513"/>
              <a:gd name="T62" fmla="*/ 222836 w 2301876"/>
              <a:gd name="T63" fmla="*/ 1047276 h 1941513"/>
              <a:gd name="T64" fmla="*/ 324870 w 2301876"/>
              <a:gd name="T65" fmla="*/ 922526 h 1941513"/>
              <a:gd name="T66" fmla="*/ 473189 w 2301876"/>
              <a:gd name="T67" fmla="*/ 794886 h 1941513"/>
              <a:gd name="T68" fmla="*/ 413493 w 2301876"/>
              <a:gd name="T69" fmla="*/ 744461 h 1941513"/>
              <a:gd name="T70" fmla="*/ 382462 w 2301876"/>
              <a:gd name="T71" fmla="*/ 663570 h 1941513"/>
              <a:gd name="T72" fmla="*/ 397978 w 2301876"/>
              <a:gd name="T73" fmla="*/ 556154 h 1941513"/>
              <a:gd name="T74" fmla="*/ 466878 w 2301876"/>
              <a:gd name="T75" fmla="*/ 480778 h 1941513"/>
              <a:gd name="T76" fmla="*/ 140242 w 2301876"/>
              <a:gd name="T77" fmla="*/ 134558 h 1941513"/>
              <a:gd name="T78" fmla="*/ 133677 w 2301876"/>
              <a:gd name="T79" fmla="*/ 1210760 h 1941513"/>
              <a:gd name="T80" fmla="*/ 198545 w 2301876"/>
              <a:gd name="T81" fmla="*/ 1290654 h 1941513"/>
              <a:gd name="T82" fmla="*/ 905010 w 2301876"/>
              <a:gd name="T83" fmla="*/ 1223901 h 1941513"/>
              <a:gd name="T84" fmla="*/ 906061 w 2301876"/>
              <a:gd name="T85" fmla="*/ 137186 h 1941513"/>
              <a:gd name="T86" fmla="*/ 1795088 w 2301876"/>
              <a:gd name="T87" fmla="*/ 130835 h 1941513"/>
              <a:gd name="T88" fmla="*/ 1869239 w 2301876"/>
              <a:gd name="T89" fmla="*/ 166040 h 1941513"/>
              <a:gd name="T90" fmla="*/ 1904211 w 2301876"/>
              <a:gd name="T91" fmla="*/ 240391 h 1941513"/>
              <a:gd name="T92" fmla="*/ 1879757 w 2301876"/>
              <a:gd name="T93" fmla="*/ 1330166 h 1941513"/>
              <a:gd name="T94" fmla="*/ 1769057 w 2301876"/>
              <a:gd name="T95" fmla="*/ 1410033 h 1941513"/>
              <a:gd name="T96" fmla="*/ 1237904 w 2301876"/>
              <a:gd name="T97" fmla="*/ 1415550 h 1941513"/>
              <a:gd name="T98" fmla="*/ 1189785 w 2301876"/>
              <a:gd name="T99" fmla="*/ 1139429 h 1941513"/>
              <a:gd name="T100" fmla="*/ 1756435 w 2301876"/>
              <a:gd name="T101" fmla="*/ 1159921 h 1941513"/>
              <a:gd name="T102" fmla="*/ 1799821 w 2301876"/>
              <a:gd name="T103" fmla="*/ 1088198 h 1941513"/>
              <a:gd name="T104" fmla="*/ 898445 w 2301876"/>
              <a:gd name="T105" fmla="*/ 262 h 1941513"/>
              <a:gd name="T106" fmla="*/ 992990 w 2301876"/>
              <a:gd name="T107" fmla="*/ 39421 h 1941513"/>
              <a:gd name="T108" fmla="*/ 1041313 w 2301876"/>
              <a:gd name="T109" fmla="*/ 129302 h 1941513"/>
              <a:gd name="T110" fmla="*/ 1017414 w 2301876"/>
              <a:gd name="T111" fmla="*/ 1483030 h 1941513"/>
              <a:gd name="T112" fmla="*/ 887939 w 2301876"/>
              <a:gd name="T113" fmla="*/ 1588417 h 1941513"/>
              <a:gd name="T114" fmla="*/ 200909 w 2301876"/>
              <a:gd name="T115" fmla="*/ 1599454 h 1941513"/>
              <a:gd name="T116" fmla="*/ 45959 w 2301876"/>
              <a:gd name="T117" fmla="*/ 1513779 h 1941513"/>
              <a:gd name="T118" fmla="*/ 0 w 2301876"/>
              <a:gd name="T119" fmla="*/ 152429 h 1941513"/>
              <a:gd name="T120" fmla="*/ 34667 w 2301876"/>
              <a:gd name="T121" fmla="*/ 55452 h 1941513"/>
              <a:gd name="T122" fmla="*/ 121596 w 2301876"/>
              <a:gd name="T123" fmla="*/ 2891 h 1941513"/>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301876" h="1941513">
                <a:moveTo>
                  <a:pt x="475693" y="1664563"/>
                </a:moveTo>
                <a:lnTo>
                  <a:pt x="471250" y="1664880"/>
                </a:lnTo>
                <a:lnTo>
                  <a:pt x="466490" y="1665198"/>
                </a:lnTo>
                <a:lnTo>
                  <a:pt x="462047" y="1665515"/>
                </a:lnTo>
                <a:lnTo>
                  <a:pt x="457605" y="1666468"/>
                </a:lnTo>
                <a:lnTo>
                  <a:pt x="453162" y="1667421"/>
                </a:lnTo>
                <a:lnTo>
                  <a:pt x="449354" y="1668691"/>
                </a:lnTo>
                <a:lnTo>
                  <a:pt x="440786" y="1671550"/>
                </a:lnTo>
                <a:lnTo>
                  <a:pt x="433170" y="1675679"/>
                </a:lnTo>
                <a:lnTo>
                  <a:pt x="425553" y="1680125"/>
                </a:lnTo>
                <a:lnTo>
                  <a:pt x="418572" y="1685207"/>
                </a:lnTo>
                <a:lnTo>
                  <a:pt x="412542" y="1691241"/>
                </a:lnTo>
                <a:lnTo>
                  <a:pt x="406513" y="1697276"/>
                </a:lnTo>
                <a:lnTo>
                  <a:pt x="401435" y="1704263"/>
                </a:lnTo>
                <a:lnTo>
                  <a:pt x="396993" y="1711886"/>
                </a:lnTo>
                <a:lnTo>
                  <a:pt x="392867" y="1719508"/>
                </a:lnTo>
                <a:lnTo>
                  <a:pt x="390011" y="1728083"/>
                </a:lnTo>
                <a:lnTo>
                  <a:pt x="388742" y="1732212"/>
                </a:lnTo>
                <a:lnTo>
                  <a:pt x="387790" y="1736341"/>
                </a:lnTo>
                <a:lnTo>
                  <a:pt x="386838" y="1740787"/>
                </a:lnTo>
                <a:lnTo>
                  <a:pt x="386203" y="1745552"/>
                </a:lnTo>
                <a:lnTo>
                  <a:pt x="385886" y="1749998"/>
                </a:lnTo>
                <a:lnTo>
                  <a:pt x="385886" y="1754444"/>
                </a:lnTo>
                <a:lnTo>
                  <a:pt x="385886" y="1759209"/>
                </a:lnTo>
                <a:lnTo>
                  <a:pt x="386203" y="1763655"/>
                </a:lnTo>
                <a:lnTo>
                  <a:pt x="386838" y="1768419"/>
                </a:lnTo>
                <a:lnTo>
                  <a:pt x="387790" y="1772865"/>
                </a:lnTo>
                <a:lnTo>
                  <a:pt x="388742" y="1776994"/>
                </a:lnTo>
                <a:lnTo>
                  <a:pt x="390011" y="1781441"/>
                </a:lnTo>
                <a:lnTo>
                  <a:pt x="392867" y="1789698"/>
                </a:lnTo>
                <a:lnTo>
                  <a:pt x="396993" y="1797639"/>
                </a:lnTo>
                <a:lnTo>
                  <a:pt x="401435" y="1804943"/>
                </a:lnTo>
                <a:lnTo>
                  <a:pt x="406513" y="1812248"/>
                </a:lnTo>
                <a:lnTo>
                  <a:pt x="412542" y="1818283"/>
                </a:lnTo>
                <a:lnTo>
                  <a:pt x="418572" y="1824317"/>
                </a:lnTo>
                <a:lnTo>
                  <a:pt x="425553" y="1829399"/>
                </a:lnTo>
                <a:lnTo>
                  <a:pt x="433170" y="1833845"/>
                </a:lnTo>
                <a:lnTo>
                  <a:pt x="440786" y="1837657"/>
                </a:lnTo>
                <a:lnTo>
                  <a:pt x="449354" y="1840515"/>
                </a:lnTo>
                <a:lnTo>
                  <a:pt x="453162" y="1842103"/>
                </a:lnTo>
                <a:lnTo>
                  <a:pt x="457605" y="1842738"/>
                </a:lnTo>
                <a:lnTo>
                  <a:pt x="462047" y="1843374"/>
                </a:lnTo>
                <a:lnTo>
                  <a:pt x="466490" y="1844326"/>
                </a:lnTo>
                <a:lnTo>
                  <a:pt x="471250" y="1844644"/>
                </a:lnTo>
                <a:lnTo>
                  <a:pt x="475693" y="1844644"/>
                </a:lnTo>
                <a:lnTo>
                  <a:pt x="784465" y="1844644"/>
                </a:lnTo>
                <a:lnTo>
                  <a:pt x="788908" y="1844644"/>
                </a:lnTo>
                <a:lnTo>
                  <a:pt x="793668" y="1844326"/>
                </a:lnTo>
                <a:lnTo>
                  <a:pt x="798111" y="1843374"/>
                </a:lnTo>
                <a:lnTo>
                  <a:pt x="802553" y="1842738"/>
                </a:lnTo>
                <a:lnTo>
                  <a:pt x="806996" y="1842103"/>
                </a:lnTo>
                <a:lnTo>
                  <a:pt x="811122" y="1840515"/>
                </a:lnTo>
                <a:lnTo>
                  <a:pt x="819690" y="1837657"/>
                </a:lnTo>
                <a:lnTo>
                  <a:pt x="827306" y="1833845"/>
                </a:lnTo>
                <a:lnTo>
                  <a:pt x="834605" y="1829399"/>
                </a:lnTo>
                <a:lnTo>
                  <a:pt x="841586" y="1824317"/>
                </a:lnTo>
                <a:lnTo>
                  <a:pt x="847933" y="1818283"/>
                </a:lnTo>
                <a:lnTo>
                  <a:pt x="853963" y="1812248"/>
                </a:lnTo>
                <a:lnTo>
                  <a:pt x="859040" y="1804943"/>
                </a:lnTo>
                <a:lnTo>
                  <a:pt x="863483" y="1797639"/>
                </a:lnTo>
                <a:lnTo>
                  <a:pt x="867608" y="1789698"/>
                </a:lnTo>
                <a:lnTo>
                  <a:pt x="870464" y="1781441"/>
                </a:lnTo>
                <a:lnTo>
                  <a:pt x="871734" y="1776994"/>
                </a:lnTo>
                <a:lnTo>
                  <a:pt x="872686" y="1772865"/>
                </a:lnTo>
                <a:lnTo>
                  <a:pt x="873320" y="1768419"/>
                </a:lnTo>
                <a:lnTo>
                  <a:pt x="873638" y="1763655"/>
                </a:lnTo>
                <a:lnTo>
                  <a:pt x="874272" y="1759209"/>
                </a:lnTo>
                <a:lnTo>
                  <a:pt x="874590" y="1754444"/>
                </a:lnTo>
                <a:lnTo>
                  <a:pt x="874272" y="1749998"/>
                </a:lnTo>
                <a:lnTo>
                  <a:pt x="873638" y="1745552"/>
                </a:lnTo>
                <a:lnTo>
                  <a:pt x="873320" y="1740787"/>
                </a:lnTo>
                <a:lnTo>
                  <a:pt x="872686" y="1736341"/>
                </a:lnTo>
                <a:lnTo>
                  <a:pt x="871734" y="1732212"/>
                </a:lnTo>
                <a:lnTo>
                  <a:pt x="870464" y="1728083"/>
                </a:lnTo>
                <a:lnTo>
                  <a:pt x="867608" y="1719508"/>
                </a:lnTo>
                <a:lnTo>
                  <a:pt x="863483" y="1711886"/>
                </a:lnTo>
                <a:lnTo>
                  <a:pt x="859040" y="1704263"/>
                </a:lnTo>
                <a:lnTo>
                  <a:pt x="853963" y="1697276"/>
                </a:lnTo>
                <a:lnTo>
                  <a:pt x="847933" y="1691241"/>
                </a:lnTo>
                <a:lnTo>
                  <a:pt x="841586" y="1685207"/>
                </a:lnTo>
                <a:lnTo>
                  <a:pt x="834605" y="1680125"/>
                </a:lnTo>
                <a:lnTo>
                  <a:pt x="827306" y="1675679"/>
                </a:lnTo>
                <a:lnTo>
                  <a:pt x="819690" y="1671550"/>
                </a:lnTo>
                <a:lnTo>
                  <a:pt x="811122" y="1668691"/>
                </a:lnTo>
                <a:lnTo>
                  <a:pt x="806996" y="1667421"/>
                </a:lnTo>
                <a:lnTo>
                  <a:pt x="802553" y="1666468"/>
                </a:lnTo>
                <a:lnTo>
                  <a:pt x="798111" y="1665515"/>
                </a:lnTo>
                <a:lnTo>
                  <a:pt x="793668" y="1665198"/>
                </a:lnTo>
                <a:lnTo>
                  <a:pt x="788908" y="1664880"/>
                </a:lnTo>
                <a:lnTo>
                  <a:pt x="784465" y="1664563"/>
                </a:lnTo>
                <a:lnTo>
                  <a:pt x="475693" y="1664563"/>
                </a:lnTo>
                <a:close/>
                <a:moveTo>
                  <a:pt x="1670551" y="1495108"/>
                </a:moveTo>
                <a:lnTo>
                  <a:pt x="1662926" y="1495425"/>
                </a:lnTo>
                <a:lnTo>
                  <a:pt x="1655936" y="1496695"/>
                </a:lnTo>
                <a:lnTo>
                  <a:pt x="1648946" y="1498283"/>
                </a:lnTo>
                <a:lnTo>
                  <a:pt x="1642274" y="1500823"/>
                </a:lnTo>
                <a:lnTo>
                  <a:pt x="1636237" y="1503998"/>
                </a:lnTo>
                <a:lnTo>
                  <a:pt x="1629882" y="1507490"/>
                </a:lnTo>
                <a:lnTo>
                  <a:pt x="1624481" y="1511618"/>
                </a:lnTo>
                <a:lnTo>
                  <a:pt x="1619080" y="1516380"/>
                </a:lnTo>
                <a:lnTo>
                  <a:pt x="1614631" y="1521778"/>
                </a:lnTo>
                <a:lnTo>
                  <a:pt x="1610183" y="1527175"/>
                </a:lnTo>
                <a:lnTo>
                  <a:pt x="1606688" y="1533208"/>
                </a:lnTo>
                <a:lnTo>
                  <a:pt x="1603511" y="1539240"/>
                </a:lnTo>
                <a:lnTo>
                  <a:pt x="1601605" y="1545908"/>
                </a:lnTo>
                <a:lnTo>
                  <a:pt x="1599698" y="1552893"/>
                </a:lnTo>
                <a:lnTo>
                  <a:pt x="1598427" y="1559878"/>
                </a:lnTo>
                <a:lnTo>
                  <a:pt x="1598110" y="1567498"/>
                </a:lnTo>
                <a:lnTo>
                  <a:pt x="1598427" y="1574800"/>
                </a:lnTo>
                <a:lnTo>
                  <a:pt x="1599698" y="1582103"/>
                </a:lnTo>
                <a:lnTo>
                  <a:pt x="1601605" y="1589088"/>
                </a:lnTo>
                <a:lnTo>
                  <a:pt x="1603511" y="1595755"/>
                </a:lnTo>
                <a:lnTo>
                  <a:pt x="1606688" y="1602105"/>
                </a:lnTo>
                <a:lnTo>
                  <a:pt x="1610183" y="1607820"/>
                </a:lnTo>
                <a:lnTo>
                  <a:pt x="1614631" y="1613535"/>
                </a:lnTo>
                <a:lnTo>
                  <a:pt x="1619080" y="1618615"/>
                </a:lnTo>
                <a:lnTo>
                  <a:pt x="1624481" y="1623378"/>
                </a:lnTo>
                <a:lnTo>
                  <a:pt x="1629882" y="1627505"/>
                </a:lnTo>
                <a:lnTo>
                  <a:pt x="1636237" y="1630998"/>
                </a:lnTo>
                <a:lnTo>
                  <a:pt x="1642274" y="1634173"/>
                </a:lnTo>
                <a:lnTo>
                  <a:pt x="1648946" y="1636713"/>
                </a:lnTo>
                <a:lnTo>
                  <a:pt x="1655936" y="1638300"/>
                </a:lnTo>
                <a:lnTo>
                  <a:pt x="1662926" y="1639253"/>
                </a:lnTo>
                <a:lnTo>
                  <a:pt x="1670551" y="1639570"/>
                </a:lnTo>
                <a:lnTo>
                  <a:pt x="1918697" y="1639570"/>
                </a:lnTo>
                <a:lnTo>
                  <a:pt x="1926004" y="1639253"/>
                </a:lnTo>
                <a:lnTo>
                  <a:pt x="1933630" y="1638300"/>
                </a:lnTo>
                <a:lnTo>
                  <a:pt x="1940620" y="1636713"/>
                </a:lnTo>
                <a:lnTo>
                  <a:pt x="1947292" y="1634173"/>
                </a:lnTo>
                <a:lnTo>
                  <a:pt x="1953329" y="1630998"/>
                </a:lnTo>
                <a:lnTo>
                  <a:pt x="1959366" y="1627505"/>
                </a:lnTo>
                <a:lnTo>
                  <a:pt x="1964767" y="1623378"/>
                </a:lnTo>
                <a:lnTo>
                  <a:pt x="1970168" y="1618615"/>
                </a:lnTo>
                <a:lnTo>
                  <a:pt x="1974934" y="1613535"/>
                </a:lnTo>
                <a:lnTo>
                  <a:pt x="1979065" y="1607820"/>
                </a:lnTo>
                <a:lnTo>
                  <a:pt x="1982560" y="1602105"/>
                </a:lnTo>
                <a:lnTo>
                  <a:pt x="1985419" y="1595755"/>
                </a:lnTo>
                <a:lnTo>
                  <a:pt x="1988279" y="1589088"/>
                </a:lnTo>
                <a:lnTo>
                  <a:pt x="1989868" y="1582103"/>
                </a:lnTo>
                <a:lnTo>
                  <a:pt x="1991138" y="1574800"/>
                </a:lnTo>
                <a:lnTo>
                  <a:pt x="1991456" y="1567498"/>
                </a:lnTo>
                <a:lnTo>
                  <a:pt x="1991138" y="1559878"/>
                </a:lnTo>
                <a:lnTo>
                  <a:pt x="1989868" y="1552893"/>
                </a:lnTo>
                <a:lnTo>
                  <a:pt x="1988279" y="1545908"/>
                </a:lnTo>
                <a:lnTo>
                  <a:pt x="1985419" y="1539240"/>
                </a:lnTo>
                <a:lnTo>
                  <a:pt x="1982560" y="1533208"/>
                </a:lnTo>
                <a:lnTo>
                  <a:pt x="1979065" y="1527175"/>
                </a:lnTo>
                <a:lnTo>
                  <a:pt x="1974934" y="1521778"/>
                </a:lnTo>
                <a:lnTo>
                  <a:pt x="1970168" y="1516380"/>
                </a:lnTo>
                <a:lnTo>
                  <a:pt x="1964767" y="1511618"/>
                </a:lnTo>
                <a:lnTo>
                  <a:pt x="1959366" y="1507490"/>
                </a:lnTo>
                <a:lnTo>
                  <a:pt x="1953329" y="1503998"/>
                </a:lnTo>
                <a:lnTo>
                  <a:pt x="1947292" y="1500823"/>
                </a:lnTo>
                <a:lnTo>
                  <a:pt x="1940620" y="1498283"/>
                </a:lnTo>
                <a:lnTo>
                  <a:pt x="1933630" y="1496695"/>
                </a:lnTo>
                <a:lnTo>
                  <a:pt x="1926004" y="1495425"/>
                </a:lnTo>
                <a:lnTo>
                  <a:pt x="1918697" y="1495108"/>
                </a:lnTo>
                <a:lnTo>
                  <a:pt x="1670551" y="1495108"/>
                </a:lnTo>
                <a:close/>
                <a:moveTo>
                  <a:pt x="1787673" y="611187"/>
                </a:moveTo>
                <a:lnTo>
                  <a:pt x="1794669" y="611187"/>
                </a:lnTo>
                <a:lnTo>
                  <a:pt x="1801665" y="611187"/>
                </a:lnTo>
                <a:lnTo>
                  <a:pt x="1808661" y="612140"/>
                </a:lnTo>
                <a:lnTo>
                  <a:pt x="1815338" y="613093"/>
                </a:lnTo>
                <a:lnTo>
                  <a:pt x="1822016" y="614681"/>
                </a:lnTo>
                <a:lnTo>
                  <a:pt x="1828694" y="616587"/>
                </a:lnTo>
                <a:lnTo>
                  <a:pt x="1835372" y="618810"/>
                </a:lnTo>
                <a:lnTo>
                  <a:pt x="1841732" y="621352"/>
                </a:lnTo>
                <a:lnTo>
                  <a:pt x="1847773" y="624210"/>
                </a:lnTo>
                <a:lnTo>
                  <a:pt x="1853815" y="627387"/>
                </a:lnTo>
                <a:lnTo>
                  <a:pt x="1859539" y="631198"/>
                </a:lnTo>
                <a:lnTo>
                  <a:pt x="1865581" y="635010"/>
                </a:lnTo>
                <a:lnTo>
                  <a:pt x="1870987" y="639457"/>
                </a:lnTo>
                <a:lnTo>
                  <a:pt x="1876393" y="643904"/>
                </a:lnTo>
                <a:lnTo>
                  <a:pt x="1881480" y="648986"/>
                </a:lnTo>
                <a:lnTo>
                  <a:pt x="1886568" y="654068"/>
                </a:lnTo>
                <a:lnTo>
                  <a:pt x="1891338" y="659151"/>
                </a:lnTo>
                <a:lnTo>
                  <a:pt x="1895790" y="665186"/>
                </a:lnTo>
                <a:lnTo>
                  <a:pt x="1900242" y="670903"/>
                </a:lnTo>
                <a:lnTo>
                  <a:pt x="1904376" y="677256"/>
                </a:lnTo>
                <a:lnTo>
                  <a:pt x="1908192" y="683609"/>
                </a:lnTo>
                <a:lnTo>
                  <a:pt x="1911690" y="690597"/>
                </a:lnTo>
                <a:lnTo>
                  <a:pt x="1915188" y="697267"/>
                </a:lnTo>
                <a:lnTo>
                  <a:pt x="1918049" y="704255"/>
                </a:lnTo>
                <a:lnTo>
                  <a:pt x="1920593" y="711561"/>
                </a:lnTo>
                <a:lnTo>
                  <a:pt x="1923137" y="718867"/>
                </a:lnTo>
                <a:lnTo>
                  <a:pt x="1925363" y="726808"/>
                </a:lnTo>
                <a:lnTo>
                  <a:pt x="1927271" y="734431"/>
                </a:lnTo>
                <a:lnTo>
                  <a:pt x="1928861" y="742690"/>
                </a:lnTo>
                <a:lnTo>
                  <a:pt x="1929815" y="750631"/>
                </a:lnTo>
                <a:lnTo>
                  <a:pt x="1930451" y="758889"/>
                </a:lnTo>
                <a:lnTo>
                  <a:pt x="1931405" y="767466"/>
                </a:lnTo>
                <a:lnTo>
                  <a:pt x="1931405" y="775724"/>
                </a:lnTo>
                <a:lnTo>
                  <a:pt x="1931723" y="784301"/>
                </a:lnTo>
                <a:lnTo>
                  <a:pt x="1932359" y="791924"/>
                </a:lnTo>
                <a:lnTo>
                  <a:pt x="1933313" y="799865"/>
                </a:lnTo>
                <a:lnTo>
                  <a:pt x="1934585" y="806853"/>
                </a:lnTo>
                <a:lnTo>
                  <a:pt x="1936175" y="813206"/>
                </a:lnTo>
                <a:lnTo>
                  <a:pt x="1938401" y="819241"/>
                </a:lnTo>
                <a:lnTo>
                  <a:pt x="1940627" y="824958"/>
                </a:lnTo>
                <a:lnTo>
                  <a:pt x="1943171" y="830041"/>
                </a:lnTo>
                <a:lnTo>
                  <a:pt x="1945715" y="834805"/>
                </a:lnTo>
                <a:lnTo>
                  <a:pt x="1948576" y="839252"/>
                </a:lnTo>
                <a:lnTo>
                  <a:pt x="1951756" y="843381"/>
                </a:lnTo>
                <a:lnTo>
                  <a:pt x="1954936" y="846875"/>
                </a:lnTo>
                <a:lnTo>
                  <a:pt x="1958116" y="850687"/>
                </a:lnTo>
                <a:lnTo>
                  <a:pt x="1961614" y="853546"/>
                </a:lnTo>
                <a:lnTo>
                  <a:pt x="1965430" y="856087"/>
                </a:lnTo>
                <a:lnTo>
                  <a:pt x="1968610" y="858946"/>
                </a:lnTo>
                <a:lnTo>
                  <a:pt x="1975606" y="862757"/>
                </a:lnTo>
                <a:lnTo>
                  <a:pt x="1982284" y="866251"/>
                </a:lnTo>
                <a:lnTo>
                  <a:pt x="1988643" y="868475"/>
                </a:lnTo>
                <a:lnTo>
                  <a:pt x="1994049" y="869745"/>
                </a:lnTo>
                <a:lnTo>
                  <a:pt x="1998819" y="871016"/>
                </a:lnTo>
                <a:lnTo>
                  <a:pt x="2002635" y="871334"/>
                </a:lnTo>
                <a:lnTo>
                  <a:pt x="2005815" y="871651"/>
                </a:lnTo>
                <a:lnTo>
                  <a:pt x="2005815" y="932320"/>
                </a:lnTo>
                <a:lnTo>
                  <a:pt x="1841096" y="932320"/>
                </a:lnTo>
                <a:lnTo>
                  <a:pt x="1841096" y="997119"/>
                </a:lnTo>
                <a:lnTo>
                  <a:pt x="1853815" y="999025"/>
                </a:lnTo>
                <a:lnTo>
                  <a:pt x="1865899" y="1001566"/>
                </a:lnTo>
                <a:lnTo>
                  <a:pt x="1877983" y="1004107"/>
                </a:lnTo>
                <a:lnTo>
                  <a:pt x="1890066" y="1007601"/>
                </a:lnTo>
                <a:lnTo>
                  <a:pt x="1901514" y="1011095"/>
                </a:lnTo>
                <a:lnTo>
                  <a:pt x="1912962" y="1015224"/>
                </a:lnTo>
                <a:lnTo>
                  <a:pt x="1923773" y="1019354"/>
                </a:lnTo>
                <a:lnTo>
                  <a:pt x="1934903" y="1024118"/>
                </a:lnTo>
                <a:lnTo>
                  <a:pt x="1945715" y="1029200"/>
                </a:lnTo>
                <a:lnTo>
                  <a:pt x="1956208" y="1034918"/>
                </a:lnTo>
                <a:lnTo>
                  <a:pt x="1966384" y="1040635"/>
                </a:lnTo>
                <a:lnTo>
                  <a:pt x="1976242" y="1046988"/>
                </a:lnTo>
                <a:lnTo>
                  <a:pt x="1986099" y="1053659"/>
                </a:lnTo>
                <a:lnTo>
                  <a:pt x="1995321" y="1060329"/>
                </a:lnTo>
                <a:lnTo>
                  <a:pt x="2003907" y="1067635"/>
                </a:lnTo>
                <a:lnTo>
                  <a:pt x="2012811" y="1074940"/>
                </a:lnTo>
                <a:lnTo>
                  <a:pt x="2021396" y="1082881"/>
                </a:lnTo>
                <a:lnTo>
                  <a:pt x="2029028" y="1090822"/>
                </a:lnTo>
                <a:lnTo>
                  <a:pt x="2036978" y="1099081"/>
                </a:lnTo>
                <a:lnTo>
                  <a:pt x="2044292" y="1107975"/>
                </a:lnTo>
                <a:lnTo>
                  <a:pt x="2051288" y="1116551"/>
                </a:lnTo>
                <a:lnTo>
                  <a:pt x="2057965" y="1125445"/>
                </a:lnTo>
                <a:lnTo>
                  <a:pt x="2064325" y="1135292"/>
                </a:lnTo>
                <a:lnTo>
                  <a:pt x="2069731" y="1144821"/>
                </a:lnTo>
                <a:lnTo>
                  <a:pt x="2075455" y="1154350"/>
                </a:lnTo>
                <a:lnTo>
                  <a:pt x="2080225" y="1164515"/>
                </a:lnTo>
                <a:lnTo>
                  <a:pt x="2084995" y="1174679"/>
                </a:lnTo>
                <a:lnTo>
                  <a:pt x="2089128" y="1185161"/>
                </a:lnTo>
                <a:lnTo>
                  <a:pt x="2092626" y="1195643"/>
                </a:lnTo>
                <a:lnTo>
                  <a:pt x="2095488" y="1206761"/>
                </a:lnTo>
                <a:lnTo>
                  <a:pt x="2098668" y="1217560"/>
                </a:lnTo>
                <a:lnTo>
                  <a:pt x="2100894" y="1228995"/>
                </a:lnTo>
                <a:lnTo>
                  <a:pt x="2103438" y="1336675"/>
                </a:lnTo>
                <a:lnTo>
                  <a:pt x="1485900" y="1336675"/>
                </a:lnTo>
                <a:lnTo>
                  <a:pt x="1488444" y="1228995"/>
                </a:lnTo>
                <a:lnTo>
                  <a:pt x="1490670" y="1217560"/>
                </a:lnTo>
                <a:lnTo>
                  <a:pt x="1493214" y="1206761"/>
                </a:lnTo>
                <a:lnTo>
                  <a:pt x="1496712" y="1195643"/>
                </a:lnTo>
                <a:lnTo>
                  <a:pt x="1500210" y="1185161"/>
                </a:lnTo>
                <a:lnTo>
                  <a:pt x="1504343" y="1174679"/>
                </a:lnTo>
                <a:lnTo>
                  <a:pt x="1508795" y="1164515"/>
                </a:lnTo>
                <a:lnTo>
                  <a:pt x="1513565" y="1154350"/>
                </a:lnTo>
                <a:lnTo>
                  <a:pt x="1519289" y="1144821"/>
                </a:lnTo>
                <a:lnTo>
                  <a:pt x="1525013" y="1135292"/>
                </a:lnTo>
                <a:lnTo>
                  <a:pt x="1531055" y="1125763"/>
                </a:lnTo>
                <a:lnTo>
                  <a:pt x="1537732" y="1116551"/>
                </a:lnTo>
                <a:lnTo>
                  <a:pt x="1544728" y="1107975"/>
                </a:lnTo>
                <a:lnTo>
                  <a:pt x="1552042" y="1099081"/>
                </a:lnTo>
                <a:lnTo>
                  <a:pt x="1559674" y="1090822"/>
                </a:lnTo>
                <a:lnTo>
                  <a:pt x="1567942" y="1082881"/>
                </a:lnTo>
                <a:lnTo>
                  <a:pt x="1576209" y="1074940"/>
                </a:lnTo>
                <a:lnTo>
                  <a:pt x="1584795" y="1067635"/>
                </a:lnTo>
                <a:lnTo>
                  <a:pt x="1593699" y="1060329"/>
                </a:lnTo>
                <a:lnTo>
                  <a:pt x="1603239" y="1053659"/>
                </a:lnTo>
                <a:lnTo>
                  <a:pt x="1613096" y="1046988"/>
                </a:lnTo>
                <a:lnTo>
                  <a:pt x="1622954" y="1040635"/>
                </a:lnTo>
                <a:lnTo>
                  <a:pt x="1632812" y="1034918"/>
                </a:lnTo>
                <a:lnTo>
                  <a:pt x="1643305" y="1029200"/>
                </a:lnTo>
                <a:lnTo>
                  <a:pt x="1654117" y="1024118"/>
                </a:lnTo>
                <a:lnTo>
                  <a:pt x="1664929" y="1019671"/>
                </a:lnTo>
                <a:lnTo>
                  <a:pt x="1676058" y="1015224"/>
                </a:lnTo>
                <a:lnTo>
                  <a:pt x="1687506" y="1011095"/>
                </a:lnTo>
                <a:lnTo>
                  <a:pt x="1699272" y="1007601"/>
                </a:lnTo>
                <a:lnTo>
                  <a:pt x="1711355" y="1004107"/>
                </a:lnTo>
                <a:lnTo>
                  <a:pt x="1723439" y="1001566"/>
                </a:lnTo>
                <a:lnTo>
                  <a:pt x="1735523" y="999025"/>
                </a:lnTo>
                <a:lnTo>
                  <a:pt x="1747924" y="997119"/>
                </a:lnTo>
                <a:lnTo>
                  <a:pt x="1747924" y="932320"/>
                </a:lnTo>
                <a:lnTo>
                  <a:pt x="1583205" y="932320"/>
                </a:lnTo>
                <a:lnTo>
                  <a:pt x="1583205" y="871651"/>
                </a:lnTo>
                <a:lnTo>
                  <a:pt x="1586385" y="871334"/>
                </a:lnTo>
                <a:lnTo>
                  <a:pt x="1590201" y="870698"/>
                </a:lnTo>
                <a:lnTo>
                  <a:pt x="1594971" y="869110"/>
                </a:lnTo>
                <a:lnTo>
                  <a:pt x="1600377" y="867204"/>
                </a:lnTo>
                <a:lnTo>
                  <a:pt x="1606736" y="864663"/>
                </a:lnTo>
                <a:lnTo>
                  <a:pt x="1613414" y="861487"/>
                </a:lnTo>
                <a:lnTo>
                  <a:pt x="1620410" y="857358"/>
                </a:lnTo>
                <a:lnTo>
                  <a:pt x="1624226" y="854816"/>
                </a:lnTo>
                <a:lnTo>
                  <a:pt x="1627406" y="851958"/>
                </a:lnTo>
                <a:lnTo>
                  <a:pt x="1630586" y="848464"/>
                </a:lnTo>
                <a:lnTo>
                  <a:pt x="1634084" y="845287"/>
                </a:lnTo>
                <a:lnTo>
                  <a:pt x="1637264" y="841476"/>
                </a:lnTo>
                <a:lnTo>
                  <a:pt x="1640444" y="837346"/>
                </a:lnTo>
                <a:lnTo>
                  <a:pt x="1643305" y="832899"/>
                </a:lnTo>
                <a:lnTo>
                  <a:pt x="1646167" y="828135"/>
                </a:lnTo>
                <a:lnTo>
                  <a:pt x="1648393" y="823052"/>
                </a:lnTo>
                <a:lnTo>
                  <a:pt x="1650619" y="817653"/>
                </a:lnTo>
                <a:lnTo>
                  <a:pt x="1652845" y="811617"/>
                </a:lnTo>
                <a:lnTo>
                  <a:pt x="1654435" y="805265"/>
                </a:lnTo>
                <a:lnTo>
                  <a:pt x="1655707" y="798594"/>
                </a:lnTo>
                <a:lnTo>
                  <a:pt x="1656979" y="791289"/>
                </a:lnTo>
                <a:lnTo>
                  <a:pt x="1657297" y="783983"/>
                </a:lnTo>
                <a:lnTo>
                  <a:pt x="1657615" y="775724"/>
                </a:lnTo>
                <a:lnTo>
                  <a:pt x="1657933" y="767466"/>
                </a:lnTo>
                <a:lnTo>
                  <a:pt x="1658569" y="758889"/>
                </a:lnTo>
                <a:lnTo>
                  <a:pt x="1659205" y="750631"/>
                </a:lnTo>
                <a:lnTo>
                  <a:pt x="1660477" y="742690"/>
                </a:lnTo>
                <a:lnTo>
                  <a:pt x="1662067" y="734431"/>
                </a:lnTo>
                <a:lnTo>
                  <a:pt x="1663975" y="726808"/>
                </a:lnTo>
                <a:lnTo>
                  <a:pt x="1666201" y="718867"/>
                </a:lnTo>
                <a:lnTo>
                  <a:pt x="1668427" y="711561"/>
                </a:lnTo>
                <a:lnTo>
                  <a:pt x="1671289" y="704255"/>
                </a:lnTo>
                <a:lnTo>
                  <a:pt x="1674151" y="697267"/>
                </a:lnTo>
                <a:lnTo>
                  <a:pt x="1677648" y="690597"/>
                </a:lnTo>
                <a:lnTo>
                  <a:pt x="1680828" y="683609"/>
                </a:lnTo>
                <a:lnTo>
                  <a:pt x="1684962" y="677256"/>
                </a:lnTo>
                <a:lnTo>
                  <a:pt x="1689096" y="670903"/>
                </a:lnTo>
                <a:lnTo>
                  <a:pt x="1693230" y="665186"/>
                </a:lnTo>
                <a:lnTo>
                  <a:pt x="1698000" y="659151"/>
                </a:lnTo>
                <a:lnTo>
                  <a:pt x="1702770" y="654068"/>
                </a:lnTo>
                <a:lnTo>
                  <a:pt x="1707540" y="648986"/>
                </a:lnTo>
                <a:lnTo>
                  <a:pt x="1712627" y="643904"/>
                </a:lnTo>
                <a:lnTo>
                  <a:pt x="1718351" y="639457"/>
                </a:lnTo>
                <a:lnTo>
                  <a:pt x="1723757" y="635010"/>
                </a:lnTo>
                <a:lnTo>
                  <a:pt x="1729163" y="631198"/>
                </a:lnTo>
                <a:lnTo>
                  <a:pt x="1735205" y="627387"/>
                </a:lnTo>
                <a:lnTo>
                  <a:pt x="1741565" y="624210"/>
                </a:lnTo>
                <a:lnTo>
                  <a:pt x="1747288" y="621352"/>
                </a:lnTo>
                <a:lnTo>
                  <a:pt x="1753966" y="618810"/>
                </a:lnTo>
                <a:lnTo>
                  <a:pt x="1760326" y="616587"/>
                </a:lnTo>
                <a:lnTo>
                  <a:pt x="1767004" y="614681"/>
                </a:lnTo>
                <a:lnTo>
                  <a:pt x="1773682" y="613093"/>
                </a:lnTo>
                <a:lnTo>
                  <a:pt x="1780677" y="612140"/>
                </a:lnTo>
                <a:lnTo>
                  <a:pt x="1787673" y="611187"/>
                </a:lnTo>
                <a:close/>
                <a:moveTo>
                  <a:pt x="630238" y="565150"/>
                </a:moveTo>
                <a:lnTo>
                  <a:pt x="639136" y="565468"/>
                </a:lnTo>
                <a:lnTo>
                  <a:pt x="647397" y="566420"/>
                </a:lnTo>
                <a:lnTo>
                  <a:pt x="655977" y="567372"/>
                </a:lnTo>
                <a:lnTo>
                  <a:pt x="664557" y="569276"/>
                </a:lnTo>
                <a:lnTo>
                  <a:pt x="672501" y="571498"/>
                </a:lnTo>
                <a:lnTo>
                  <a:pt x="680762" y="574354"/>
                </a:lnTo>
                <a:lnTo>
                  <a:pt x="689024" y="577211"/>
                </a:lnTo>
                <a:lnTo>
                  <a:pt x="696333" y="581020"/>
                </a:lnTo>
                <a:lnTo>
                  <a:pt x="703959" y="585463"/>
                </a:lnTo>
                <a:lnTo>
                  <a:pt x="711268" y="589907"/>
                </a:lnTo>
                <a:lnTo>
                  <a:pt x="718258" y="594667"/>
                </a:lnTo>
                <a:lnTo>
                  <a:pt x="725249" y="600063"/>
                </a:lnTo>
                <a:lnTo>
                  <a:pt x="731922" y="605776"/>
                </a:lnTo>
                <a:lnTo>
                  <a:pt x="738278" y="611489"/>
                </a:lnTo>
                <a:lnTo>
                  <a:pt x="744633" y="618154"/>
                </a:lnTo>
                <a:lnTo>
                  <a:pt x="750353" y="624820"/>
                </a:lnTo>
                <a:lnTo>
                  <a:pt x="756072" y="632437"/>
                </a:lnTo>
                <a:lnTo>
                  <a:pt x="761474" y="639737"/>
                </a:lnTo>
                <a:lnTo>
                  <a:pt x="766241" y="647354"/>
                </a:lnTo>
                <a:lnTo>
                  <a:pt x="771007" y="655289"/>
                </a:lnTo>
                <a:lnTo>
                  <a:pt x="775456" y="663541"/>
                </a:lnTo>
                <a:lnTo>
                  <a:pt x="779587" y="672111"/>
                </a:lnTo>
                <a:lnTo>
                  <a:pt x="783400" y="680998"/>
                </a:lnTo>
                <a:lnTo>
                  <a:pt x="786895" y="690202"/>
                </a:lnTo>
                <a:lnTo>
                  <a:pt x="790073" y="699406"/>
                </a:lnTo>
                <a:lnTo>
                  <a:pt x="792615" y="708611"/>
                </a:lnTo>
                <a:lnTo>
                  <a:pt x="794839" y="718450"/>
                </a:lnTo>
                <a:lnTo>
                  <a:pt x="796746" y="728606"/>
                </a:lnTo>
                <a:lnTo>
                  <a:pt x="798017" y="738445"/>
                </a:lnTo>
                <a:lnTo>
                  <a:pt x="799288" y="748919"/>
                </a:lnTo>
                <a:lnTo>
                  <a:pt x="799923" y="759076"/>
                </a:lnTo>
                <a:lnTo>
                  <a:pt x="800241" y="769550"/>
                </a:lnTo>
                <a:lnTo>
                  <a:pt x="799923" y="777802"/>
                </a:lnTo>
                <a:lnTo>
                  <a:pt x="799606" y="786054"/>
                </a:lnTo>
                <a:lnTo>
                  <a:pt x="798970" y="793989"/>
                </a:lnTo>
                <a:lnTo>
                  <a:pt x="798017" y="801923"/>
                </a:lnTo>
                <a:lnTo>
                  <a:pt x="797064" y="809541"/>
                </a:lnTo>
                <a:lnTo>
                  <a:pt x="795475" y="817476"/>
                </a:lnTo>
                <a:lnTo>
                  <a:pt x="793568" y="825093"/>
                </a:lnTo>
                <a:lnTo>
                  <a:pt x="791979" y="832710"/>
                </a:lnTo>
                <a:lnTo>
                  <a:pt x="789755" y="840328"/>
                </a:lnTo>
                <a:lnTo>
                  <a:pt x="787531" y="847310"/>
                </a:lnTo>
                <a:lnTo>
                  <a:pt x="784671" y="854293"/>
                </a:lnTo>
                <a:lnTo>
                  <a:pt x="781811" y="861276"/>
                </a:lnTo>
                <a:lnTo>
                  <a:pt x="778951" y="868258"/>
                </a:lnTo>
                <a:lnTo>
                  <a:pt x="775456" y="874923"/>
                </a:lnTo>
                <a:lnTo>
                  <a:pt x="772278" y="880954"/>
                </a:lnTo>
                <a:lnTo>
                  <a:pt x="768465" y="887619"/>
                </a:lnTo>
                <a:lnTo>
                  <a:pt x="764970" y="893649"/>
                </a:lnTo>
                <a:lnTo>
                  <a:pt x="760839" y="899680"/>
                </a:lnTo>
                <a:lnTo>
                  <a:pt x="756708" y="905393"/>
                </a:lnTo>
                <a:lnTo>
                  <a:pt x="752259" y="911106"/>
                </a:lnTo>
                <a:lnTo>
                  <a:pt x="747810" y="916501"/>
                </a:lnTo>
                <a:lnTo>
                  <a:pt x="743044" y="921580"/>
                </a:lnTo>
                <a:lnTo>
                  <a:pt x="738278" y="926341"/>
                </a:lnTo>
                <a:lnTo>
                  <a:pt x="733193" y="931101"/>
                </a:lnTo>
                <a:lnTo>
                  <a:pt x="728109" y="936180"/>
                </a:lnTo>
                <a:lnTo>
                  <a:pt x="722707" y="939988"/>
                </a:lnTo>
                <a:lnTo>
                  <a:pt x="717305" y="944114"/>
                </a:lnTo>
                <a:lnTo>
                  <a:pt x="711903" y="948241"/>
                </a:lnTo>
                <a:lnTo>
                  <a:pt x="706183" y="951414"/>
                </a:lnTo>
                <a:lnTo>
                  <a:pt x="700464" y="954906"/>
                </a:lnTo>
                <a:lnTo>
                  <a:pt x="694426" y="958080"/>
                </a:lnTo>
                <a:lnTo>
                  <a:pt x="688071" y="960619"/>
                </a:lnTo>
                <a:lnTo>
                  <a:pt x="688071" y="1044727"/>
                </a:lnTo>
                <a:lnTo>
                  <a:pt x="703641" y="1047266"/>
                </a:lnTo>
                <a:lnTo>
                  <a:pt x="718894" y="1050440"/>
                </a:lnTo>
                <a:lnTo>
                  <a:pt x="733829" y="1053614"/>
                </a:lnTo>
                <a:lnTo>
                  <a:pt x="748764" y="1057740"/>
                </a:lnTo>
                <a:lnTo>
                  <a:pt x="763063" y="1062184"/>
                </a:lnTo>
                <a:lnTo>
                  <a:pt x="777045" y="1066945"/>
                </a:lnTo>
                <a:lnTo>
                  <a:pt x="791026" y="1072340"/>
                </a:lnTo>
                <a:lnTo>
                  <a:pt x="804690" y="1078371"/>
                </a:lnTo>
                <a:lnTo>
                  <a:pt x="818036" y="1085036"/>
                </a:lnTo>
                <a:lnTo>
                  <a:pt x="831064" y="1091701"/>
                </a:lnTo>
                <a:lnTo>
                  <a:pt x="843775" y="1099001"/>
                </a:lnTo>
                <a:lnTo>
                  <a:pt x="856167" y="1106618"/>
                </a:lnTo>
                <a:lnTo>
                  <a:pt x="867925" y="1114871"/>
                </a:lnTo>
                <a:lnTo>
                  <a:pt x="879682" y="1123440"/>
                </a:lnTo>
                <a:lnTo>
                  <a:pt x="890804" y="1132010"/>
                </a:lnTo>
                <a:lnTo>
                  <a:pt x="901925" y="1141214"/>
                </a:lnTo>
                <a:lnTo>
                  <a:pt x="912094" y="1151370"/>
                </a:lnTo>
                <a:lnTo>
                  <a:pt x="921944" y="1161210"/>
                </a:lnTo>
                <a:lnTo>
                  <a:pt x="931795" y="1171683"/>
                </a:lnTo>
                <a:lnTo>
                  <a:pt x="940692" y="1182157"/>
                </a:lnTo>
                <a:lnTo>
                  <a:pt x="949272" y="1193266"/>
                </a:lnTo>
                <a:lnTo>
                  <a:pt x="957534" y="1204692"/>
                </a:lnTo>
                <a:lnTo>
                  <a:pt x="965160" y="1216118"/>
                </a:lnTo>
                <a:lnTo>
                  <a:pt x="972151" y="1227862"/>
                </a:lnTo>
                <a:lnTo>
                  <a:pt x="979142" y="1240557"/>
                </a:lnTo>
                <a:lnTo>
                  <a:pt x="985179" y="1252618"/>
                </a:lnTo>
                <a:lnTo>
                  <a:pt x="991217" y="1265631"/>
                </a:lnTo>
                <a:lnTo>
                  <a:pt x="995983" y="1278327"/>
                </a:lnTo>
                <a:lnTo>
                  <a:pt x="1000749" y="1291657"/>
                </a:lnTo>
                <a:lnTo>
                  <a:pt x="1004880" y="1304988"/>
                </a:lnTo>
                <a:lnTo>
                  <a:pt x="1008058" y="1318635"/>
                </a:lnTo>
                <a:lnTo>
                  <a:pt x="1010600" y="1332600"/>
                </a:lnTo>
                <a:lnTo>
                  <a:pt x="1014413" y="1484313"/>
                </a:lnTo>
                <a:lnTo>
                  <a:pt x="246063" y="1484313"/>
                </a:lnTo>
                <a:lnTo>
                  <a:pt x="249876" y="1332600"/>
                </a:lnTo>
                <a:lnTo>
                  <a:pt x="252419" y="1318635"/>
                </a:lnTo>
                <a:lnTo>
                  <a:pt x="255596" y="1304988"/>
                </a:lnTo>
                <a:lnTo>
                  <a:pt x="259727" y="1291657"/>
                </a:lnTo>
                <a:lnTo>
                  <a:pt x="264176" y="1278327"/>
                </a:lnTo>
                <a:lnTo>
                  <a:pt x="269260" y="1265631"/>
                </a:lnTo>
                <a:lnTo>
                  <a:pt x="275297" y="1252618"/>
                </a:lnTo>
                <a:lnTo>
                  <a:pt x="281017" y="1240557"/>
                </a:lnTo>
                <a:lnTo>
                  <a:pt x="288008" y="1227862"/>
                </a:lnTo>
                <a:lnTo>
                  <a:pt x="294999" y="1216118"/>
                </a:lnTo>
                <a:lnTo>
                  <a:pt x="302943" y="1204692"/>
                </a:lnTo>
                <a:lnTo>
                  <a:pt x="310887" y="1193266"/>
                </a:lnTo>
                <a:lnTo>
                  <a:pt x="319784" y="1182157"/>
                </a:lnTo>
                <a:lnTo>
                  <a:pt x="328682" y="1171683"/>
                </a:lnTo>
                <a:lnTo>
                  <a:pt x="338214" y="1161210"/>
                </a:lnTo>
                <a:lnTo>
                  <a:pt x="348383" y="1151370"/>
                </a:lnTo>
                <a:lnTo>
                  <a:pt x="358869" y="1141214"/>
                </a:lnTo>
                <a:lnTo>
                  <a:pt x="369673" y="1132010"/>
                </a:lnTo>
                <a:lnTo>
                  <a:pt x="380795" y="1123440"/>
                </a:lnTo>
                <a:lnTo>
                  <a:pt x="392552" y="1114871"/>
                </a:lnTo>
                <a:lnTo>
                  <a:pt x="404309" y="1106618"/>
                </a:lnTo>
                <a:lnTo>
                  <a:pt x="417020" y="1099001"/>
                </a:lnTo>
                <a:lnTo>
                  <a:pt x="429412" y="1091701"/>
                </a:lnTo>
                <a:lnTo>
                  <a:pt x="442441" y="1085036"/>
                </a:lnTo>
                <a:lnTo>
                  <a:pt x="455787" y="1078371"/>
                </a:lnTo>
                <a:lnTo>
                  <a:pt x="469450" y="1072340"/>
                </a:lnTo>
                <a:lnTo>
                  <a:pt x="483432" y="1066945"/>
                </a:lnTo>
                <a:lnTo>
                  <a:pt x="497413" y="1062184"/>
                </a:lnTo>
                <a:lnTo>
                  <a:pt x="511713" y="1057740"/>
                </a:lnTo>
                <a:lnTo>
                  <a:pt x="526648" y="1053614"/>
                </a:lnTo>
                <a:lnTo>
                  <a:pt x="541582" y="1050440"/>
                </a:lnTo>
                <a:lnTo>
                  <a:pt x="556835" y="1047266"/>
                </a:lnTo>
                <a:lnTo>
                  <a:pt x="571770" y="1044727"/>
                </a:lnTo>
                <a:lnTo>
                  <a:pt x="571770" y="960619"/>
                </a:lnTo>
                <a:lnTo>
                  <a:pt x="566050" y="958080"/>
                </a:lnTo>
                <a:lnTo>
                  <a:pt x="560013" y="954906"/>
                </a:lnTo>
                <a:lnTo>
                  <a:pt x="554293" y="951414"/>
                </a:lnTo>
                <a:lnTo>
                  <a:pt x="548573" y="948241"/>
                </a:lnTo>
                <a:lnTo>
                  <a:pt x="543171" y="944114"/>
                </a:lnTo>
                <a:lnTo>
                  <a:pt x="537452" y="939988"/>
                </a:lnTo>
                <a:lnTo>
                  <a:pt x="532367" y="935545"/>
                </a:lnTo>
                <a:lnTo>
                  <a:pt x="527283" y="931101"/>
                </a:lnTo>
                <a:lnTo>
                  <a:pt x="522199" y="926341"/>
                </a:lnTo>
                <a:lnTo>
                  <a:pt x="517433" y="921580"/>
                </a:lnTo>
                <a:lnTo>
                  <a:pt x="512348" y="916501"/>
                </a:lnTo>
                <a:lnTo>
                  <a:pt x="507900" y="911106"/>
                </a:lnTo>
                <a:lnTo>
                  <a:pt x="503769" y="905393"/>
                </a:lnTo>
                <a:lnTo>
                  <a:pt x="499638" y="899680"/>
                </a:lnTo>
                <a:lnTo>
                  <a:pt x="495507" y="893649"/>
                </a:lnTo>
                <a:lnTo>
                  <a:pt x="491694" y="887302"/>
                </a:lnTo>
                <a:lnTo>
                  <a:pt x="488198" y="880954"/>
                </a:lnTo>
                <a:lnTo>
                  <a:pt x="484385" y="874923"/>
                </a:lnTo>
                <a:lnTo>
                  <a:pt x="481525" y="868258"/>
                </a:lnTo>
                <a:lnTo>
                  <a:pt x="478665" y="861276"/>
                </a:lnTo>
                <a:lnTo>
                  <a:pt x="475488" y="854293"/>
                </a:lnTo>
                <a:lnTo>
                  <a:pt x="472946" y="847310"/>
                </a:lnTo>
                <a:lnTo>
                  <a:pt x="470404" y="839693"/>
                </a:lnTo>
                <a:lnTo>
                  <a:pt x="468497" y="832393"/>
                </a:lnTo>
                <a:lnTo>
                  <a:pt x="466273" y="825093"/>
                </a:lnTo>
                <a:lnTo>
                  <a:pt x="465002" y="817476"/>
                </a:lnTo>
                <a:lnTo>
                  <a:pt x="463413" y="809541"/>
                </a:lnTo>
                <a:lnTo>
                  <a:pt x="462142" y="801923"/>
                </a:lnTo>
                <a:lnTo>
                  <a:pt x="461189" y="793989"/>
                </a:lnTo>
                <a:lnTo>
                  <a:pt x="460871" y="786054"/>
                </a:lnTo>
                <a:lnTo>
                  <a:pt x="460235" y="777802"/>
                </a:lnTo>
                <a:lnTo>
                  <a:pt x="460235" y="769550"/>
                </a:lnTo>
                <a:lnTo>
                  <a:pt x="460553" y="759076"/>
                </a:lnTo>
                <a:lnTo>
                  <a:pt x="460871" y="748919"/>
                </a:lnTo>
                <a:lnTo>
                  <a:pt x="461824" y="738445"/>
                </a:lnTo>
                <a:lnTo>
                  <a:pt x="463413" y="728606"/>
                </a:lnTo>
                <a:lnTo>
                  <a:pt x="465637" y="718450"/>
                </a:lnTo>
                <a:lnTo>
                  <a:pt x="467862" y="708611"/>
                </a:lnTo>
                <a:lnTo>
                  <a:pt x="470404" y="699406"/>
                </a:lnTo>
                <a:lnTo>
                  <a:pt x="473264" y="690202"/>
                </a:lnTo>
                <a:lnTo>
                  <a:pt x="477077" y="680998"/>
                </a:lnTo>
                <a:lnTo>
                  <a:pt x="480890" y="672111"/>
                </a:lnTo>
                <a:lnTo>
                  <a:pt x="484703" y="663541"/>
                </a:lnTo>
                <a:lnTo>
                  <a:pt x="489152" y="655289"/>
                </a:lnTo>
                <a:lnTo>
                  <a:pt x="493918" y="647354"/>
                </a:lnTo>
                <a:lnTo>
                  <a:pt x="498685" y="639737"/>
                </a:lnTo>
                <a:lnTo>
                  <a:pt x="504404" y="632437"/>
                </a:lnTo>
                <a:lnTo>
                  <a:pt x="509806" y="624820"/>
                </a:lnTo>
                <a:lnTo>
                  <a:pt x="515844" y="618154"/>
                </a:lnTo>
                <a:lnTo>
                  <a:pt x="522199" y="611489"/>
                </a:lnTo>
                <a:lnTo>
                  <a:pt x="528236" y="605776"/>
                </a:lnTo>
                <a:lnTo>
                  <a:pt x="534909" y="600063"/>
                </a:lnTo>
                <a:lnTo>
                  <a:pt x="541900" y="594667"/>
                </a:lnTo>
                <a:lnTo>
                  <a:pt x="548891" y="589907"/>
                </a:lnTo>
                <a:lnTo>
                  <a:pt x="556517" y="585463"/>
                </a:lnTo>
                <a:lnTo>
                  <a:pt x="564144" y="581020"/>
                </a:lnTo>
                <a:lnTo>
                  <a:pt x="571770" y="577211"/>
                </a:lnTo>
                <a:lnTo>
                  <a:pt x="579714" y="574354"/>
                </a:lnTo>
                <a:lnTo>
                  <a:pt x="587658" y="571498"/>
                </a:lnTo>
                <a:lnTo>
                  <a:pt x="595920" y="569276"/>
                </a:lnTo>
                <a:lnTo>
                  <a:pt x="604499" y="567372"/>
                </a:lnTo>
                <a:lnTo>
                  <a:pt x="612761" y="566420"/>
                </a:lnTo>
                <a:lnTo>
                  <a:pt x="621659" y="565468"/>
                </a:lnTo>
                <a:lnTo>
                  <a:pt x="630238" y="565150"/>
                </a:lnTo>
                <a:close/>
                <a:moveTo>
                  <a:pt x="181836" y="158167"/>
                </a:moveTo>
                <a:lnTo>
                  <a:pt x="178980" y="158484"/>
                </a:lnTo>
                <a:lnTo>
                  <a:pt x="176441" y="159119"/>
                </a:lnTo>
                <a:lnTo>
                  <a:pt x="173902" y="160390"/>
                </a:lnTo>
                <a:lnTo>
                  <a:pt x="171681" y="161343"/>
                </a:lnTo>
                <a:lnTo>
                  <a:pt x="169459" y="162613"/>
                </a:lnTo>
                <a:lnTo>
                  <a:pt x="167238" y="163884"/>
                </a:lnTo>
                <a:lnTo>
                  <a:pt x="165651" y="165789"/>
                </a:lnTo>
                <a:lnTo>
                  <a:pt x="164065" y="167695"/>
                </a:lnTo>
                <a:lnTo>
                  <a:pt x="162478" y="169918"/>
                </a:lnTo>
                <a:lnTo>
                  <a:pt x="161209" y="171824"/>
                </a:lnTo>
                <a:lnTo>
                  <a:pt x="159939" y="174364"/>
                </a:lnTo>
                <a:lnTo>
                  <a:pt x="159305" y="176588"/>
                </a:lnTo>
                <a:lnTo>
                  <a:pt x="158352" y="179128"/>
                </a:lnTo>
                <a:lnTo>
                  <a:pt x="158035" y="181669"/>
                </a:lnTo>
                <a:lnTo>
                  <a:pt x="157718" y="184210"/>
                </a:lnTo>
                <a:lnTo>
                  <a:pt x="157718" y="1440334"/>
                </a:lnTo>
                <a:lnTo>
                  <a:pt x="158352" y="1447639"/>
                </a:lnTo>
                <a:lnTo>
                  <a:pt x="159622" y="1454944"/>
                </a:lnTo>
                <a:lnTo>
                  <a:pt x="161526" y="1463202"/>
                </a:lnTo>
                <a:lnTo>
                  <a:pt x="164065" y="1471142"/>
                </a:lnTo>
                <a:lnTo>
                  <a:pt x="167238" y="1479717"/>
                </a:lnTo>
                <a:lnTo>
                  <a:pt x="171363" y="1488610"/>
                </a:lnTo>
                <a:lnTo>
                  <a:pt x="175806" y="1497185"/>
                </a:lnTo>
                <a:lnTo>
                  <a:pt x="181201" y="1506078"/>
                </a:lnTo>
                <a:lnTo>
                  <a:pt x="187230" y="1514336"/>
                </a:lnTo>
                <a:lnTo>
                  <a:pt x="193577" y="1522594"/>
                </a:lnTo>
                <a:lnTo>
                  <a:pt x="200876" y="1530534"/>
                </a:lnTo>
                <a:lnTo>
                  <a:pt x="208492" y="1538156"/>
                </a:lnTo>
                <a:lnTo>
                  <a:pt x="216743" y="1545143"/>
                </a:lnTo>
                <a:lnTo>
                  <a:pt x="225629" y="1551178"/>
                </a:lnTo>
                <a:lnTo>
                  <a:pt x="230389" y="1554354"/>
                </a:lnTo>
                <a:lnTo>
                  <a:pt x="235149" y="1557212"/>
                </a:lnTo>
                <a:lnTo>
                  <a:pt x="239909" y="1559753"/>
                </a:lnTo>
                <a:lnTo>
                  <a:pt x="244669" y="1561976"/>
                </a:lnTo>
                <a:lnTo>
                  <a:pt x="1018979" y="1561976"/>
                </a:lnTo>
                <a:lnTo>
                  <a:pt x="1018979" y="1559436"/>
                </a:lnTo>
                <a:lnTo>
                  <a:pt x="1028182" y="1554354"/>
                </a:lnTo>
                <a:lnTo>
                  <a:pt x="1037068" y="1548637"/>
                </a:lnTo>
                <a:lnTo>
                  <a:pt x="1045636" y="1542603"/>
                </a:lnTo>
                <a:lnTo>
                  <a:pt x="1053252" y="1535298"/>
                </a:lnTo>
                <a:lnTo>
                  <a:pt x="1060551" y="1527993"/>
                </a:lnTo>
                <a:lnTo>
                  <a:pt x="1067532" y="1520370"/>
                </a:lnTo>
                <a:lnTo>
                  <a:pt x="1073879" y="1512113"/>
                </a:lnTo>
                <a:lnTo>
                  <a:pt x="1079908" y="1504173"/>
                </a:lnTo>
                <a:lnTo>
                  <a:pt x="1084986" y="1495597"/>
                </a:lnTo>
                <a:lnTo>
                  <a:pt x="1089429" y="1487022"/>
                </a:lnTo>
                <a:lnTo>
                  <a:pt x="1093554" y="1479082"/>
                </a:lnTo>
                <a:lnTo>
                  <a:pt x="1096728" y="1470507"/>
                </a:lnTo>
                <a:lnTo>
                  <a:pt x="1099266" y="1462884"/>
                </a:lnTo>
                <a:lnTo>
                  <a:pt x="1101170" y="1454626"/>
                </a:lnTo>
                <a:lnTo>
                  <a:pt x="1102122" y="1447321"/>
                </a:lnTo>
                <a:lnTo>
                  <a:pt x="1102757" y="1440334"/>
                </a:lnTo>
                <a:lnTo>
                  <a:pt x="1102757" y="184210"/>
                </a:lnTo>
                <a:lnTo>
                  <a:pt x="1102122" y="181669"/>
                </a:lnTo>
                <a:lnTo>
                  <a:pt x="1101805" y="179128"/>
                </a:lnTo>
                <a:lnTo>
                  <a:pt x="1101170" y="176588"/>
                </a:lnTo>
                <a:lnTo>
                  <a:pt x="1100536" y="174364"/>
                </a:lnTo>
                <a:lnTo>
                  <a:pt x="1099266" y="171824"/>
                </a:lnTo>
                <a:lnTo>
                  <a:pt x="1097997" y="169918"/>
                </a:lnTo>
                <a:lnTo>
                  <a:pt x="1096410" y="167695"/>
                </a:lnTo>
                <a:lnTo>
                  <a:pt x="1094824" y="165789"/>
                </a:lnTo>
                <a:lnTo>
                  <a:pt x="1092919" y="163884"/>
                </a:lnTo>
                <a:lnTo>
                  <a:pt x="1090698" y="162613"/>
                </a:lnTo>
                <a:lnTo>
                  <a:pt x="1088794" y="161343"/>
                </a:lnTo>
                <a:lnTo>
                  <a:pt x="1086573" y="160390"/>
                </a:lnTo>
                <a:lnTo>
                  <a:pt x="1083716" y="159119"/>
                </a:lnTo>
                <a:lnTo>
                  <a:pt x="1081178" y="158484"/>
                </a:lnTo>
                <a:lnTo>
                  <a:pt x="1078639" y="158167"/>
                </a:lnTo>
                <a:lnTo>
                  <a:pt x="1076100" y="158167"/>
                </a:lnTo>
                <a:lnTo>
                  <a:pt x="184374" y="158167"/>
                </a:lnTo>
                <a:lnTo>
                  <a:pt x="181836" y="158167"/>
                </a:lnTo>
                <a:close/>
                <a:moveTo>
                  <a:pt x="1414463" y="157162"/>
                </a:moveTo>
                <a:lnTo>
                  <a:pt x="2153497" y="157162"/>
                </a:lnTo>
                <a:lnTo>
                  <a:pt x="2161123" y="157162"/>
                </a:lnTo>
                <a:lnTo>
                  <a:pt x="2169066" y="158114"/>
                </a:lnTo>
                <a:lnTo>
                  <a:pt x="2176374" y="158749"/>
                </a:lnTo>
                <a:lnTo>
                  <a:pt x="2183364" y="160337"/>
                </a:lnTo>
                <a:lnTo>
                  <a:pt x="2190671" y="161924"/>
                </a:lnTo>
                <a:lnTo>
                  <a:pt x="2197661" y="163829"/>
                </a:lnTo>
                <a:lnTo>
                  <a:pt x="2204651" y="166052"/>
                </a:lnTo>
                <a:lnTo>
                  <a:pt x="2211324" y="168909"/>
                </a:lnTo>
                <a:lnTo>
                  <a:pt x="2217996" y="172084"/>
                </a:lnTo>
                <a:lnTo>
                  <a:pt x="2224350" y="174942"/>
                </a:lnTo>
                <a:lnTo>
                  <a:pt x="2230387" y="178752"/>
                </a:lnTo>
                <a:lnTo>
                  <a:pt x="2236424" y="182562"/>
                </a:lnTo>
                <a:lnTo>
                  <a:pt x="2242461" y="186689"/>
                </a:lnTo>
                <a:lnTo>
                  <a:pt x="2247862" y="191134"/>
                </a:lnTo>
                <a:lnTo>
                  <a:pt x="2253264" y="195579"/>
                </a:lnTo>
                <a:lnTo>
                  <a:pt x="2258665" y="200659"/>
                </a:lnTo>
                <a:lnTo>
                  <a:pt x="2263431" y="206057"/>
                </a:lnTo>
                <a:lnTo>
                  <a:pt x="2268197" y="211137"/>
                </a:lnTo>
                <a:lnTo>
                  <a:pt x="2272645" y="216852"/>
                </a:lnTo>
                <a:lnTo>
                  <a:pt x="2276776" y="222567"/>
                </a:lnTo>
                <a:lnTo>
                  <a:pt x="2280270" y="228917"/>
                </a:lnTo>
                <a:lnTo>
                  <a:pt x="2284083" y="234949"/>
                </a:lnTo>
                <a:lnTo>
                  <a:pt x="2287261" y="241299"/>
                </a:lnTo>
                <a:lnTo>
                  <a:pt x="2290438" y="247967"/>
                </a:lnTo>
                <a:lnTo>
                  <a:pt x="2292980" y="254634"/>
                </a:lnTo>
                <a:lnTo>
                  <a:pt x="2295204" y="261619"/>
                </a:lnTo>
                <a:lnTo>
                  <a:pt x="2297428" y="268604"/>
                </a:lnTo>
                <a:lnTo>
                  <a:pt x="2298699" y="275589"/>
                </a:lnTo>
                <a:lnTo>
                  <a:pt x="2300287" y="282892"/>
                </a:lnTo>
                <a:lnTo>
                  <a:pt x="2300923" y="290512"/>
                </a:lnTo>
                <a:lnTo>
                  <a:pt x="2301876" y="297814"/>
                </a:lnTo>
                <a:lnTo>
                  <a:pt x="2301876" y="305434"/>
                </a:lnTo>
                <a:lnTo>
                  <a:pt x="2301876" y="1484630"/>
                </a:lnTo>
                <a:lnTo>
                  <a:pt x="2301876" y="1497013"/>
                </a:lnTo>
                <a:lnTo>
                  <a:pt x="2300923" y="1509078"/>
                </a:lnTo>
                <a:lnTo>
                  <a:pt x="2299652" y="1521143"/>
                </a:lnTo>
                <a:lnTo>
                  <a:pt x="2298063" y="1533208"/>
                </a:lnTo>
                <a:lnTo>
                  <a:pt x="2295839" y="1544638"/>
                </a:lnTo>
                <a:lnTo>
                  <a:pt x="2292980" y="1555433"/>
                </a:lnTo>
                <a:lnTo>
                  <a:pt x="2289802" y="1566545"/>
                </a:lnTo>
                <a:lnTo>
                  <a:pt x="2285990" y="1577340"/>
                </a:lnTo>
                <a:lnTo>
                  <a:pt x="2281859" y="1587500"/>
                </a:lnTo>
                <a:lnTo>
                  <a:pt x="2277093" y="1597660"/>
                </a:lnTo>
                <a:lnTo>
                  <a:pt x="2271374" y="1607503"/>
                </a:lnTo>
                <a:lnTo>
                  <a:pt x="2265655" y="1616710"/>
                </a:lnTo>
                <a:lnTo>
                  <a:pt x="2259300" y="1625918"/>
                </a:lnTo>
                <a:lnTo>
                  <a:pt x="2252310" y="1634808"/>
                </a:lnTo>
                <a:lnTo>
                  <a:pt x="2244685" y="1643063"/>
                </a:lnTo>
                <a:lnTo>
                  <a:pt x="2236424" y="1651000"/>
                </a:lnTo>
                <a:lnTo>
                  <a:pt x="2227846" y="1658938"/>
                </a:lnTo>
                <a:lnTo>
                  <a:pt x="2218631" y="1665923"/>
                </a:lnTo>
                <a:lnTo>
                  <a:pt x="2208782" y="1672908"/>
                </a:lnTo>
                <a:lnTo>
                  <a:pt x="2198297" y="1678940"/>
                </a:lnTo>
                <a:lnTo>
                  <a:pt x="2187494" y="1684973"/>
                </a:lnTo>
                <a:lnTo>
                  <a:pt x="2176056" y="1690370"/>
                </a:lnTo>
                <a:lnTo>
                  <a:pt x="2163664" y="1695450"/>
                </a:lnTo>
                <a:lnTo>
                  <a:pt x="2150955" y="1700213"/>
                </a:lnTo>
                <a:lnTo>
                  <a:pt x="2137611" y="1704023"/>
                </a:lnTo>
                <a:lnTo>
                  <a:pt x="2123631" y="1707515"/>
                </a:lnTo>
                <a:lnTo>
                  <a:pt x="2108698" y="1710373"/>
                </a:lnTo>
                <a:lnTo>
                  <a:pt x="2093764" y="1712913"/>
                </a:lnTo>
                <a:lnTo>
                  <a:pt x="2077878" y="1715135"/>
                </a:lnTo>
                <a:lnTo>
                  <a:pt x="2061038" y="1716405"/>
                </a:lnTo>
                <a:lnTo>
                  <a:pt x="2044199" y="1717358"/>
                </a:lnTo>
                <a:lnTo>
                  <a:pt x="2026406" y="1717675"/>
                </a:lnTo>
                <a:lnTo>
                  <a:pt x="1563159" y="1717675"/>
                </a:lnTo>
                <a:lnTo>
                  <a:pt x="1551721" y="1717358"/>
                </a:lnTo>
                <a:lnTo>
                  <a:pt x="1540601" y="1716723"/>
                </a:lnTo>
                <a:lnTo>
                  <a:pt x="1529163" y="1715453"/>
                </a:lnTo>
                <a:lnTo>
                  <a:pt x="1518042" y="1714500"/>
                </a:lnTo>
                <a:lnTo>
                  <a:pt x="1506922" y="1712913"/>
                </a:lnTo>
                <a:lnTo>
                  <a:pt x="1495801" y="1710690"/>
                </a:lnTo>
                <a:lnTo>
                  <a:pt x="1485634" y="1709103"/>
                </a:lnTo>
                <a:lnTo>
                  <a:pt x="1475149" y="1706880"/>
                </a:lnTo>
                <a:lnTo>
                  <a:pt x="1456085" y="1701800"/>
                </a:lnTo>
                <a:lnTo>
                  <a:pt x="1439246" y="1697038"/>
                </a:lnTo>
                <a:lnTo>
                  <a:pt x="1424948" y="1692593"/>
                </a:lnTo>
                <a:lnTo>
                  <a:pt x="1414463" y="1688783"/>
                </a:lnTo>
                <a:lnTo>
                  <a:pt x="1414463" y="1342708"/>
                </a:lnTo>
                <a:lnTo>
                  <a:pt x="1416687" y="1347470"/>
                </a:lnTo>
                <a:lnTo>
                  <a:pt x="1419229" y="1352233"/>
                </a:lnTo>
                <a:lnTo>
                  <a:pt x="1422088" y="1357630"/>
                </a:lnTo>
                <a:lnTo>
                  <a:pt x="1425583" y="1362393"/>
                </a:lnTo>
                <a:lnTo>
                  <a:pt x="1429078" y="1367473"/>
                </a:lnTo>
                <a:lnTo>
                  <a:pt x="1433209" y="1372235"/>
                </a:lnTo>
                <a:lnTo>
                  <a:pt x="1437657" y="1376998"/>
                </a:lnTo>
                <a:lnTo>
                  <a:pt x="1442105" y="1381760"/>
                </a:lnTo>
                <a:lnTo>
                  <a:pt x="1446871" y="1386523"/>
                </a:lnTo>
                <a:lnTo>
                  <a:pt x="1451637" y="1390968"/>
                </a:lnTo>
                <a:lnTo>
                  <a:pt x="1456721" y="1395413"/>
                </a:lnTo>
                <a:lnTo>
                  <a:pt x="1462440" y="1399540"/>
                </a:lnTo>
                <a:lnTo>
                  <a:pt x="1467523" y="1403350"/>
                </a:lnTo>
                <a:lnTo>
                  <a:pt x="1472925" y="1406525"/>
                </a:lnTo>
                <a:lnTo>
                  <a:pt x="1478644" y="1410018"/>
                </a:lnTo>
                <a:lnTo>
                  <a:pt x="1484045" y="1412558"/>
                </a:lnTo>
                <a:lnTo>
                  <a:pt x="1484045" y="1413510"/>
                </a:lnTo>
                <a:lnTo>
                  <a:pt x="2108062" y="1413510"/>
                </a:lnTo>
                <a:lnTo>
                  <a:pt x="2108062" y="1410335"/>
                </a:lnTo>
                <a:lnTo>
                  <a:pt x="2115370" y="1406208"/>
                </a:lnTo>
                <a:lnTo>
                  <a:pt x="2122360" y="1401763"/>
                </a:lnTo>
                <a:lnTo>
                  <a:pt x="2129032" y="1396683"/>
                </a:lnTo>
                <a:lnTo>
                  <a:pt x="2135387" y="1390968"/>
                </a:lnTo>
                <a:lnTo>
                  <a:pt x="2141106" y="1385253"/>
                </a:lnTo>
                <a:lnTo>
                  <a:pt x="2146825" y="1378903"/>
                </a:lnTo>
                <a:lnTo>
                  <a:pt x="2151909" y="1372235"/>
                </a:lnTo>
                <a:lnTo>
                  <a:pt x="2156357" y="1365568"/>
                </a:lnTo>
                <a:lnTo>
                  <a:pt x="2160805" y="1358900"/>
                </a:lnTo>
                <a:lnTo>
                  <a:pt x="2163982" y="1352233"/>
                </a:lnTo>
                <a:lnTo>
                  <a:pt x="2167477" y="1345883"/>
                </a:lnTo>
                <a:lnTo>
                  <a:pt x="2170019" y="1339215"/>
                </a:lnTo>
                <a:lnTo>
                  <a:pt x="2172243" y="1332865"/>
                </a:lnTo>
                <a:lnTo>
                  <a:pt x="2173832" y="1326515"/>
                </a:lnTo>
                <a:lnTo>
                  <a:pt x="2174467" y="1320800"/>
                </a:lnTo>
                <a:lnTo>
                  <a:pt x="2174785" y="1315085"/>
                </a:lnTo>
                <a:lnTo>
                  <a:pt x="2174785" y="305434"/>
                </a:lnTo>
                <a:lnTo>
                  <a:pt x="2174467" y="301307"/>
                </a:lnTo>
                <a:lnTo>
                  <a:pt x="2172879" y="297497"/>
                </a:lnTo>
                <a:lnTo>
                  <a:pt x="2171290" y="293687"/>
                </a:lnTo>
                <a:lnTo>
                  <a:pt x="2168430" y="290829"/>
                </a:lnTo>
                <a:lnTo>
                  <a:pt x="2165571" y="288289"/>
                </a:lnTo>
                <a:lnTo>
                  <a:pt x="2162076" y="286067"/>
                </a:lnTo>
                <a:lnTo>
                  <a:pt x="2157945" y="284797"/>
                </a:lnTo>
                <a:lnTo>
                  <a:pt x="2153497" y="284479"/>
                </a:lnTo>
                <a:lnTo>
                  <a:pt x="1414463" y="284479"/>
                </a:lnTo>
                <a:lnTo>
                  <a:pt x="1414463" y="157162"/>
                </a:lnTo>
                <a:close/>
                <a:moveTo>
                  <a:pt x="184374" y="0"/>
                </a:moveTo>
                <a:lnTo>
                  <a:pt x="1076100" y="0"/>
                </a:lnTo>
                <a:lnTo>
                  <a:pt x="1085621" y="317"/>
                </a:lnTo>
                <a:lnTo>
                  <a:pt x="1094824" y="953"/>
                </a:lnTo>
                <a:lnTo>
                  <a:pt x="1104026" y="1905"/>
                </a:lnTo>
                <a:lnTo>
                  <a:pt x="1113229" y="3494"/>
                </a:lnTo>
                <a:lnTo>
                  <a:pt x="1122115" y="5717"/>
                </a:lnTo>
                <a:lnTo>
                  <a:pt x="1131000" y="8258"/>
                </a:lnTo>
                <a:lnTo>
                  <a:pt x="1139568" y="11434"/>
                </a:lnTo>
                <a:lnTo>
                  <a:pt x="1147502" y="14610"/>
                </a:lnTo>
                <a:lnTo>
                  <a:pt x="1156070" y="18421"/>
                </a:lnTo>
                <a:lnTo>
                  <a:pt x="1163686" y="22232"/>
                </a:lnTo>
                <a:lnTo>
                  <a:pt x="1171620" y="26679"/>
                </a:lnTo>
                <a:lnTo>
                  <a:pt x="1178919" y="31443"/>
                </a:lnTo>
                <a:lnTo>
                  <a:pt x="1186217" y="36842"/>
                </a:lnTo>
                <a:lnTo>
                  <a:pt x="1193199" y="42241"/>
                </a:lnTo>
                <a:lnTo>
                  <a:pt x="1199863" y="47640"/>
                </a:lnTo>
                <a:lnTo>
                  <a:pt x="1206210" y="53993"/>
                </a:lnTo>
                <a:lnTo>
                  <a:pt x="1212557" y="60345"/>
                </a:lnTo>
                <a:lnTo>
                  <a:pt x="1218269" y="67014"/>
                </a:lnTo>
                <a:lnTo>
                  <a:pt x="1223981" y="74002"/>
                </a:lnTo>
                <a:lnTo>
                  <a:pt x="1229058" y="81306"/>
                </a:lnTo>
                <a:lnTo>
                  <a:pt x="1233818" y="88611"/>
                </a:lnTo>
                <a:lnTo>
                  <a:pt x="1238261" y="96551"/>
                </a:lnTo>
                <a:lnTo>
                  <a:pt x="1242387" y="104492"/>
                </a:lnTo>
                <a:lnTo>
                  <a:pt x="1245877" y="112749"/>
                </a:lnTo>
                <a:lnTo>
                  <a:pt x="1249368" y="121325"/>
                </a:lnTo>
                <a:lnTo>
                  <a:pt x="1252224" y="129582"/>
                </a:lnTo>
                <a:lnTo>
                  <a:pt x="1254446" y="138475"/>
                </a:lnTo>
                <a:lnTo>
                  <a:pt x="1256667" y="147368"/>
                </a:lnTo>
                <a:lnTo>
                  <a:pt x="1258254" y="156261"/>
                </a:lnTo>
                <a:lnTo>
                  <a:pt x="1259523" y="165472"/>
                </a:lnTo>
                <a:lnTo>
                  <a:pt x="1259840" y="175000"/>
                </a:lnTo>
                <a:lnTo>
                  <a:pt x="1260475" y="184210"/>
                </a:lnTo>
                <a:lnTo>
                  <a:pt x="1260475" y="1651541"/>
                </a:lnTo>
                <a:lnTo>
                  <a:pt x="1259840" y="1667103"/>
                </a:lnTo>
                <a:lnTo>
                  <a:pt x="1259206" y="1682348"/>
                </a:lnTo>
                <a:lnTo>
                  <a:pt x="1257936" y="1696958"/>
                </a:lnTo>
                <a:lnTo>
                  <a:pt x="1255715" y="1711886"/>
                </a:lnTo>
                <a:lnTo>
                  <a:pt x="1252542" y="1725860"/>
                </a:lnTo>
                <a:lnTo>
                  <a:pt x="1249368" y="1739835"/>
                </a:lnTo>
                <a:lnTo>
                  <a:pt x="1245243" y="1753492"/>
                </a:lnTo>
                <a:lnTo>
                  <a:pt x="1240483" y="1766831"/>
                </a:lnTo>
                <a:lnTo>
                  <a:pt x="1235405" y="1779535"/>
                </a:lnTo>
                <a:lnTo>
                  <a:pt x="1229376" y="1792239"/>
                </a:lnTo>
                <a:lnTo>
                  <a:pt x="1222712" y="1804308"/>
                </a:lnTo>
                <a:lnTo>
                  <a:pt x="1215413" y="1816060"/>
                </a:lnTo>
                <a:lnTo>
                  <a:pt x="1207162" y="1827493"/>
                </a:lnTo>
                <a:lnTo>
                  <a:pt x="1198594" y="1838292"/>
                </a:lnTo>
                <a:lnTo>
                  <a:pt x="1189391" y="1848773"/>
                </a:lnTo>
                <a:lnTo>
                  <a:pt x="1179236" y="1858619"/>
                </a:lnTo>
                <a:lnTo>
                  <a:pt x="1168129" y="1868147"/>
                </a:lnTo>
                <a:lnTo>
                  <a:pt x="1156705" y="1877040"/>
                </a:lnTo>
                <a:lnTo>
                  <a:pt x="1144646" y="1885615"/>
                </a:lnTo>
                <a:lnTo>
                  <a:pt x="1131635" y="1893555"/>
                </a:lnTo>
                <a:lnTo>
                  <a:pt x="1117989" y="1900860"/>
                </a:lnTo>
                <a:lnTo>
                  <a:pt x="1103709" y="1907530"/>
                </a:lnTo>
                <a:lnTo>
                  <a:pt x="1088794" y="1913882"/>
                </a:lnTo>
                <a:lnTo>
                  <a:pt x="1072927" y="1919599"/>
                </a:lnTo>
                <a:lnTo>
                  <a:pt x="1056108" y="1924680"/>
                </a:lnTo>
                <a:lnTo>
                  <a:pt x="1038654" y="1929127"/>
                </a:lnTo>
                <a:lnTo>
                  <a:pt x="1020566" y="1932620"/>
                </a:lnTo>
                <a:lnTo>
                  <a:pt x="1001526" y="1936114"/>
                </a:lnTo>
                <a:lnTo>
                  <a:pt x="981851" y="1938337"/>
                </a:lnTo>
                <a:lnTo>
                  <a:pt x="961541" y="1940243"/>
                </a:lnTo>
                <a:lnTo>
                  <a:pt x="940279" y="1941196"/>
                </a:lnTo>
                <a:lnTo>
                  <a:pt x="918065" y="1941513"/>
                </a:lnTo>
                <a:lnTo>
                  <a:pt x="342410" y="1941513"/>
                </a:lnTo>
                <a:lnTo>
                  <a:pt x="321148" y="1941196"/>
                </a:lnTo>
                <a:lnTo>
                  <a:pt x="300839" y="1940243"/>
                </a:lnTo>
                <a:lnTo>
                  <a:pt x="280846" y="1938337"/>
                </a:lnTo>
                <a:lnTo>
                  <a:pt x="261806" y="1936114"/>
                </a:lnTo>
                <a:lnTo>
                  <a:pt x="242765" y="1932938"/>
                </a:lnTo>
                <a:lnTo>
                  <a:pt x="225311" y="1929444"/>
                </a:lnTo>
                <a:lnTo>
                  <a:pt x="208175" y="1924998"/>
                </a:lnTo>
                <a:lnTo>
                  <a:pt x="191673" y="1920234"/>
                </a:lnTo>
                <a:lnTo>
                  <a:pt x="175806" y="1914517"/>
                </a:lnTo>
                <a:lnTo>
                  <a:pt x="160574" y="1908800"/>
                </a:lnTo>
                <a:lnTo>
                  <a:pt x="146294" y="1902130"/>
                </a:lnTo>
                <a:lnTo>
                  <a:pt x="132648" y="1894825"/>
                </a:lnTo>
                <a:lnTo>
                  <a:pt x="119954" y="1886885"/>
                </a:lnTo>
                <a:lnTo>
                  <a:pt x="107261" y="1878628"/>
                </a:lnTo>
                <a:lnTo>
                  <a:pt x="95836" y="1869735"/>
                </a:lnTo>
                <a:lnTo>
                  <a:pt x="84730" y="1860524"/>
                </a:lnTo>
                <a:lnTo>
                  <a:pt x="74575" y="1850361"/>
                </a:lnTo>
                <a:lnTo>
                  <a:pt x="64737" y="1840198"/>
                </a:lnTo>
                <a:lnTo>
                  <a:pt x="55534" y="1829399"/>
                </a:lnTo>
                <a:lnTo>
                  <a:pt x="47601" y="1817965"/>
                </a:lnTo>
                <a:lnTo>
                  <a:pt x="39985" y="1806532"/>
                </a:lnTo>
                <a:lnTo>
                  <a:pt x="32686" y="1794463"/>
                </a:lnTo>
                <a:lnTo>
                  <a:pt x="26656" y="1781758"/>
                </a:lnTo>
                <a:lnTo>
                  <a:pt x="20944" y="1768419"/>
                </a:lnTo>
                <a:lnTo>
                  <a:pt x="16184" y="1755397"/>
                </a:lnTo>
                <a:lnTo>
                  <a:pt x="11741" y="1741740"/>
                </a:lnTo>
                <a:lnTo>
                  <a:pt x="8251" y="1727131"/>
                </a:lnTo>
                <a:lnTo>
                  <a:pt x="5077" y="1712838"/>
                </a:lnTo>
                <a:lnTo>
                  <a:pt x="2856" y="1698229"/>
                </a:lnTo>
                <a:lnTo>
                  <a:pt x="1269" y="1682984"/>
                </a:lnTo>
                <a:lnTo>
                  <a:pt x="317" y="1667421"/>
                </a:lnTo>
                <a:lnTo>
                  <a:pt x="0" y="1651541"/>
                </a:lnTo>
                <a:lnTo>
                  <a:pt x="0" y="184210"/>
                </a:lnTo>
                <a:lnTo>
                  <a:pt x="0" y="175000"/>
                </a:lnTo>
                <a:lnTo>
                  <a:pt x="634" y="165472"/>
                </a:lnTo>
                <a:lnTo>
                  <a:pt x="1904" y="156261"/>
                </a:lnTo>
                <a:lnTo>
                  <a:pt x="3808" y="147368"/>
                </a:lnTo>
                <a:lnTo>
                  <a:pt x="6029" y="138475"/>
                </a:lnTo>
                <a:lnTo>
                  <a:pt x="8251" y="129582"/>
                </a:lnTo>
                <a:lnTo>
                  <a:pt x="11107" y="121325"/>
                </a:lnTo>
                <a:lnTo>
                  <a:pt x="14280" y="112749"/>
                </a:lnTo>
                <a:lnTo>
                  <a:pt x="18088" y="104492"/>
                </a:lnTo>
                <a:lnTo>
                  <a:pt x="22214" y="96551"/>
                </a:lnTo>
                <a:lnTo>
                  <a:pt x="26656" y="88611"/>
                </a:lnTo>
                <a:lnTo>
                  <a:pt x="31416" y="81306"/>
                </a:lnTo>
                <a:lnTo>
                  <a:pt x="36494" y="74002"/>
                </a:lnTo>
                <a:lnTo>
                  <a:pt x="41889" y="67014"/>
                </a:lnTo>
                <a:lnTo>
                  <a:pt x="47918" y="60345"/>
                </a:lnTo>
                <a:lnTo>
                  <a:pt x="53948" y="53993"/>
                </a:lnTo>
                <a:lnTo>
                  <a:pt x="60612" y="47640"/>
                </a:lnTo>
                <a:lnTo>
                  <a:pt x="66959" y="42241"/>
                </a:lnTo>
                <a:lnTo>
                  <a:pt x="74257" y="36842"/>
                </a:lnTo>
                <a:lnTo>
                  <a:pt x="81556" y="31443"/>
                </a:lnTo>
                <a:lnTo>
                  <a:pt x="88855" y="26679"/>
                </a:lnTo>
                <a:lnTo>
                  <a:pt x="96471" y="22232"/>
                </a:lnTo>
                <a:lnTo>
                  <a:pt x="104405" y="18421"/>
                </a:lnTo>
                <a:lnTo>
                  <a:pt x="112338" y="14610"/>
                </a:lnTo>
                <a:lnTo>
                  <a:pt x="120906" y="11434"/>
                </a:lnTo>
                <a:lnTo>
                  <a:pt x="129475" y="8258"/>
                </a:lnTo>
                <a:lnTo>
                  <a:pt x="138360" y="5717"/>
                </a:lnTo>
                <a:lnTo>
                  <a:pt x="146928" y="3494"/>
                </a:lnTo>
                <a:lnTo>
                  <a:pt x="156131" y="1905"/>
                </a:lnTo>
                <a:lnTo>
                  <a:pt x="165651" y="953"/>
                </a:lnTo>
                <a:lnTo>
                  <a:pt x="174854" y="317"/>
                </a:lnTo>
                <a:lnTo>
                  <a:pt x="184374" y="0"/>
                </a:lnTo>
                <a:close/>
              </a:path>
            </a:pathLst>
          </a:custGeom>
          <a:solidFill>
            <a:srgbClr val="FFFFFF"/>
          </a:solidFill>
          <a:ln>
            <a:noFill/>
          </a:ln>
        </p:spPr>
        <p:txBody>
          <a:bodyPr anchor="ctr">
            <a:normAutofit fontScale="92500" lnSpcReduction="10000"/>
            <a:scene3d>
              <a:camera prst="orthographicFront"/>
              <a:lightRig rig="threePt" dir="t"/>
            </a:scene3d>
            <a:sp3d contourW="12700">
              <a:contourClr>
                <a:srgbClr val="FFFFFF"/>
              </a:contourClr>
            </a:sp3d>
          </a:bodyPr>
          <a:lstStyle/>
          <a:p>
            <a:pPr algn="ctr" defTabSz="914400" eaLnBrk="1" fontAlgn="auto" hangingPunct="1">
              <a:spcBef>
                <a:spcPts val="0"/>
              </a:spcBef>
              <a:spcAft>
                <a:spcPts val="0"/>
              </a:spcAft>
              <a:defRPr/>
            </a:pPr>
            <a:endParaRPr lang="zh-CN" altLang="en-US" dirty="0">
              <a:solidFill>
                <a:srgbClr val="FFFFFF"/>
              </a:solidFill>
              <a:latin typeface="宋体" panose="02010600030101010101" pitchFamily="2" charset="-122"/>
              <a:ea typeface="宋体" panose="02010600030101010101" pitchFamily="2" charset="-122"/>
            </a:endParaRPr>
          </a:p>
        </p:txBody>
      </p:sp>
      <p:sp>
        <p:nvSpPr>
          <p:cNvPr id="16" name="MH_Other_7"/>
          <p:cNvSpPr/>
          <p:nvPr>
            <p:custDataLst>
              <p:tags r:id="rId9"/>
            </p:custDataLst>
          </p:nvPr>
        </p:nvSpPr>
        <p:spPr>
          <a:xfrm>
            <a:off x="1566863" y="2216150"/>
            <a:ext cx="833437" cy="82867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dirty="0">
              <a:solidFill>
                <a:prstClr val="white"/>
              </a:solidFill>
              <a:latin typeface="宋体" panose="02010600030101010101" pitchFamily="2" charset="-122"/>
              <a:ea typeface="宋体" panose="02010600030101010101" pitchFamily="2" charset="-122"/>
            </a:endParaRPr>
          </a:p>
        </p:txBody>
      </p:sp>
      <p:cxnSp>
        <p:nvCxnSpPr>
          <p:cNvPr id="17" name="MH_Other_8"/>
          <p:cNvCxnSpPr>
            <a:stCxn id="16" idx="4"/>
          </p:cNvCxnSpPr>
          <p:nvPr>
            <p:custDataLst>
              <p:tags r:id="rId10"/>
            </p:custDataLst>
          </p:nvPr>
        </p:nvCxnSpPr>
        <p:spPr>
          <a:xfrm>
            <a:off x="1984375" y="3044825"/>
            <a:ext cx="0" cy="1933575"/>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
        <p:nvSpPr>
          <p:cNvPr id="18" name="MH_Other_9"/>
          <p:cNvSpPr/>
          <p:nvPr>
            <p:custDataLst>
              <p:tags r:id="rId11"/>
            </p:custDataLst>
          </p:nvPr>
        </p:nvSpPr>
        <p:spPr>
          <a:xfrm>
            <a:off x="1793875" y="2465388"/>
            <a:ext cx="388938" cy="363537"/>
          </a:xfrm>
          <a:custGeom>
            <a:avLst/>
            <a:gdLst/>
            <a:ahLst/>
            <a:cxnLst/>
            <a:rect l="l" t="t" r="r" b="b"/>
            <a:pathLst>
              <a:path w="969654" h="903534">
                <a:moveTo>
                  <a:pt x="813088" y="487443"/>
                </a:moveTo>
                <a:cubicBezTo>
                  <a:pt x="793206" y="487443"/>
                  <a:pt x="777088" y="503561"/>
                  <a:pt x="777088" y="523443"/>
                </a:cubicBezTo>
                <a:cubicBezTo>
                  <a:pt x="777088" y="543325"/>
                  <a:pt x="793206" y="559443"/>
                  <a:pt x="813088" y="559443"/>
                </a:cubicBezTo>
                <a:cubicBezTo>
                  <a:pt x="832970" y="559443"/>
                  <a:pt x="849088" y="543325"/>
                  <a:pt x="849088" y="523443"/>
                </a:cubicBezTo>
                <a:cubicBezTo>
                  <a:pt x="849088" y="503561"/>
                  <a:pt x="832970" y="487443"/>
                  <a:pt x="813088" y="487443"/>
                </a:cubicBezTo>
                <a:close/>
                <a:moveTo>
                  <a:pt x="606961" y="487443"/>
                </a:moveTo>
                <a:cubicBezTo>
                  <a:pt x="587079" y="487443"/>
                  <a:pt x="570961" y="503561"/>
                  <a:pt x="570961" y="523443"/>
                </a:cubicBezTo>
                <a:cubicBezTo>
                  <a:pt x="570961" y="543325"/>
                  <a:pt x="587079" y="559443"/>
                  <a:pt x="606961" y="559443"/>
                </a:cubicBezTo>
                <a:cubicBezTo>
                  <a:pt x="626843" y="559443"/>
                  <a:pt x="642961" y="543325"/>
                  <a:pt x="642961" y="523443"/>
                </a:cubicBezTo>
                <a:cubicBezTo>
                  <a:pt x="642961" y="503561"/>
                  <a:pt x="626843" y="487443"/>
                  <a:pt x="606961" y="487443"/>
                </a:cubicBezTo>
                <a:close/>
                <a:moveTo>
                  <a:pt x="691345" y="336511"/>
                </a:moveTo>
                <a:cubicBezTo>
                  <a:pt x="769490" y="335080"/>
                  <a:pt x="847112" y="364668"/>
                  <a:pt x="901758" y="422110"/>
                </a:cubicBezTo>
                <a:cubicBezTo>
                  <a:pt x="999759" y="525126"/>
                  <a:pt x="990612" y="681640"/>
                  <a:pt x="881173" y="774306"/>
                </a:cubicBezTo>
                <a:lnTo>
                  <a:pt x="905846" y="903534"/>
                </a:lnTo>
                <a:lnTo>
                  <a:pt x="792422" y="824563"/>
                </a:lnTo>
                <a:cubicBezTo>
                  <a:pt x="666952" y="867914"/>
                  <a:pt x="525982" y="820668"/>
                  <a:pt x="459770" y="713074"/>
                </a:cubicBezTo>
                <a:cubicBezTo>
                  <a:pt x="386891" y="594648"/>
                  <a:pt x="429055" y="444146"/>
                  <a:pt x="554971" y="373268"/>
                </a:cubicBezTo>
                <a:cubicBezTo>
                  <a:pt x="597384" y="349394"/>
                  <a:pt x="644458" y="337369"/>
                  <a:pt x="691345" y="336511"/>
                </a:cubicBezTo>
                <a:close/>
                <a:moveTo>
                  <a:pt x="547874" y="187267"/>
                </a:moveTo>
                <a:cubicBezTo>
                  <a:pt x="518051" y="187267"/>
                  <a:pt x="493874" y="211444"/>
                  <a:pt x="493874" y="241267"/>
                </a:cubicBezTo>
                <a:cubicBezTo>
                  <a:pt x="493874" y="271090"/>
                  <a:pt x="518051" y="295267"/>
                  <a:pt x="547874" y="295267"/>
                </a:cubicBezTo>
                <a:cubicBezTo>
                  <a:pt x="577697" y="295267"/>
                  <a:pt x="601874" y="271090"/>
                  <a:pt x="601874" y="241267"/>
                </a:cubicBezTo>
                <a:cubicBezTo>
                  <a:pt x="601874" y="211444"/>
                  <a:pt x="577697" y="187267"/>
                  <a:pt x="547874" y="187267"/>
                </a:cubicBezTo>
                <a:close/>
                <a:moveTo>
                  <a:pt x="294449" y="187267"/>
                </a:moveTo>
                <a:cubicBezTo>
                  <a:pt x="264626" y="187267"/>
                  <a:pt x="240449" y="211444"/>
                  <a:pt x="240449" y="241267"/>
                </a:cubicBezTo>
                <a:cubicBezTo>
                  <a:pt x="240449" y="271090"/>
                  <a:pt x="264626" y="295267"/>
                  <a:pt x="294449" y="295267"/>
                </a:cubicBezTo>
                <a:cubicBezTo>
                  <a:pt x="324272" y="295267"/>
                  <a:pt x="348449" y="271090"/>
                  <a:pt x="348449" y="241267"/>
                </a:cubicBezTo>
                <a:cubicBezTo>
                  <a:pt x="348449" y="211444"/>
                  <a:pt x="324272" y="187267"/>
                  <a:pt x="294449" y="187267"/>
                </a:cubicBezTo>
                <a:close/>
                <a:moveTo>
                  <a:pt x="408549" y="168"/>
                </a:moveTo>
                <a:cubicBezTo>
                  <a:pt x="456533" y="-1113"/>
                  <a:pt x="505397" y="4870"/>
                  <a:pt x="553141" y="18800"/>
                </a:cubicBezTo>
                <a:cubicBezTo>
                  <a:pt x="730896" y="70663"/>
                  <a:pt x="843952" y="217556"/>
                  <a:pt x="840274" y="375462"/>
                </a:cubicBezTo>
                <a:cubicBezTo>
                  <a:pt x="754752" y="310337"/>
                  <a:pt x="632797" y="302687"/>
                  <a:pt x="535419" y="357502"/>
                </a:cubicBezTo>
                <a:cubicBezTo>
                  <a:pt x="409503" y="428380"/>
                  <a:pt x="367339" y="578882"/>
                  <a:pt x="440218" y="697308"/>
                </a:cubicBezTo>
                <a:cubicBezTo>
                  <a:pt x="450352" y="713775"/>
                  <a:pt x="462237" y="728829"/>
                  <a:pt x="478397" y="739559"/>
                </a:cubicBezTo>
                <a:cubicBezTo>
                  <a:pt x="442192" y="745523"/>
                  <a:pt x="404623" y="745773"/>
                  <a:pt x="366675" y="741395"/>
                </a:cubicBezTo>
                <a:lnTo>
                  <a:pt x="245711" y="837584"/>
                </a:lnTo>
                <a:lnTo>
                  <a:pt x="214226" y="696474"/>
                </a:lnTo>
                <a:cubicBezTo>
                  <a:pt x="11680" y="595442"/>
                  <a:pt x="-59861" y="368389"/>
                  <a:pt x="54436" y="189343"/>
                </a:cubicBezTo>
                <a:cubicBezTo>
                  <a:pt x="128564" y="73222"/>
                  <a:pt x="264598" y="4010"/>
                  <a:pt x="408549" y="168"/>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lnSpcReduction="10000"/>
            <a:scene3d>
              <a:camera prst="orthographicFront"/>
              <a:lightRig rig="threePt" dir="t"/>
            </a:scene3d>
            <a:sp3d contourW="12700">
              <a:contourClr>
                <a:srgbClr val="FFFFFF"/>
              </a:contourClr>
            </a:sp3d>
          </a:bodyPr>
          <a:lstStyle/>
          <a:p>
            <a:pPr algn="ctr" defTabSz="914400" eaLnBrk="1" fontAlgn="auto" hangingPunct="1">
              <a:spcBef>
                <a:spcPts val="0"/>
              </a:spcBef>
              <a:spcAft>
                <a:spcPts val="0"/>
              </a:spcAft>
              <a:defRPr/>
            </a:pPr>
            <a:endParaRPr lang="zh-CN" altLang="en-US" dirty="0">
              <a:solidFill>
                <a:srgbClr val="FFFFFF"/>
              </a:solidFill>
              <a:latin typeface="宋体" panose="02010600030101010101" pitchFamily="2" charset="-122"/>
              <a:ea typeface="宋体" panose="02010600030101010101" pitchFamily="2" charset="-122"/>
            </a:endParaRPr>
          </a:p>
        </p:txBody>
      </p:sp>
      <p:sp>
        <p:nvSpPr>
          <p:cNvPr id="19" name="MH_Other_10"/>
          <p:cNvSpPr/>
          <p:nvPr>
            <p:custDataLst>
              <p:tags r:id="rId12"/>
            </p:custDataLst>
          </p:nvPr>
        </p:nvSpPr>
        <p:spPr>
          <a:xfrm>
            <a:off x="9769475" y="2216150"/>
            <a:ext cx="831850" cy="828675"/>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a:bodyPr>
          <a:lstStyle/>
          <a:p>
            <a:pPr algn="ctr" defTabSz="914400" eaLnBrk="1" fontAlgn="auto" hangingPunct="1">
              <a:spcBef>
                <a:spcPts val="0"/>
              </a:spcBef>
              <a:spcAft>
                <a:spcPts val="0"/>
              </a:spcAft>
              <a:defRPr/>
            </a:pPr>
            <a:endParaRPr lang="zh-CN" altLang="en-US" dirty="0">
              <a:solidFill>
                <a:prstClr val="white"/>
              </a:solidFill>
              <a:latin typeface="宋体" panose="02010600030101010101" pitchFamily="2" charset="-122"/>
              <a:ea typeface="宋体" panose="02010600030101010101" pitchFamily="2" charset="-122"/>
            </a:endParaRPr>
          </a:p>
        </p:txBody>
      </p:sp>
      <p:cxnSp>
        <p:nvCxnSpPr>
          <p:cNvPr id="20" name="MH_Other_11"/>
          <p:cNvCxnSpPr>
            <a:stCxn id="19" idx="4"/>
          </p:cNvCxnSpPr>
          <p:nvPr>
            <p:custDataLst>
              <p:tags r:id="rId13"/>
            </p:custDataLst>
          </p:nvPr>
        </p:nvCxnSpPr>
        <p:spPr>
          <a:xfrm>
            <a:off x="10183813" y="3044825"/>
            <a:ext cx="0" cy="1933575"/>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
        <p:nvSpPr>
          <p:cNvPr id="21" name="MH_Other_12"/>
          <p:cNvSpPr/>
          <p:nvPr>
            <p:custDataLst>
              <p:tags r:id="rId14"/>
            </p:custDataLst>
          </p:nvPr>
        </p:nvSpPr>
        <p:spPr bwMode="auto">
          <a:xfrm>
            <a:off x="9979025" y="2435225"/>
            <a:ext cx="368300" cy="363538"/>
          </a:xfrm>
          <a:custGeom>
            <a:avLst/>
            <a:gdLst>
              <a:gd name="T0" fmla="*/ 2147483646 w 6140"/>
              <a:gd name="T1" fmla="*/ 2147483646 h 6040"/>
              <a:gd name="T2" fmla="*/ 2147483646 w 6140"/>
              <a:gd name="T3" fmla="*/ 2147483646 h 6040"/>
              <a:gd name="T4" fmla="*/ 2147483646 w 6140"/>
              <a:gd name="T5" fmla="*/ 2147483646 h 6040"/>
              <a:gd name="T6" fmla="*/ 2147483646 w 6140"/>
              <a:gd name="T7" fmla="*/ 2147483646 h 6040"/>
              <a:gd name="T8" fmla="*/ 2147483646 w 6140"/>
              <a:gd name="T9" fmla="*/ 2147483646 h 6040"/>
              <a:gd name="T10" fmla="*/ 2147483646 w 6140"/>
              <a:gd name="T11" fmla="*/ 2147483646 h 6040"/>
              <a:gd name="T12" fmla="*/ 2147483646 w 6140"/>
              <a:gd name="T13" fmla="*/ 2147483646 h 6040"/>
              <a:gd name="T14" fmla="*/ 2147483646 w 6140"/>
              <a:gd name="T15" fmla="*/ 2147483646 h 6040"/>
              <a:gd name="T16" fmla="*/ 2147483646 w 6140"/>
              <a:gd name="T17" fmla="*/ 2147483646 h 6040"/>
              <a:gd name="T18" fmla="*/ 2147483646 w 6140"/>
              <a:gd name="T19" fmla="*/ 2147483646 h 6040"/>
              <a:gd name="T20" fmla="*/ 2147483646 w 6140"/>
              <a:gd name="T21" fmla="*/ 2147483646 h 6040"/>
              <a:gd name="T22" fmla="*/ 2147483646 w 6140"/>
              <a:gd name="T23" fmla="*/ 2147483646 h 6040"/>
              <a:gd name="T24" fmla="*/ 2147483646 w 6140"/>
              <a:gd name="T25" fmla="*/ 2147483646 h 6040"/>
              <a:gd name="T26" fmla="*/ 2147483646 w 6140"/>
              <a:gd name="T27" fmla="*/ 2147483646 h 6040"/>
              <a:gd name="T28" fmla="*/ 298699967 w 6140"/>
              <a:gd name="T29" fmla="*/ 2147483646 h 6040"/>
              <a:gd name="T30" fmla="*/ 836224881 w 6140"/>
              <a:gd name="T31" fmla="*/ 2147483646 h 6040"/>
              <a:gd name="T32" fmla="*/ 2147483646 w 6140"/>
              <a:gd name="T33" fmla="*/ 89854040 h 6040"/>
              <a:gd name="T34" fmla="*/ 2147483646 w 6140"/>
              <a:gd name="T35" fmla="*/ 1707904638 h 6040"/>
              <a:gd name="T36" fmla="*/ 2147483646 w 6140"/>
              <a:gd name="T37" fmla="*/ 2147483646 h 6040"/>
              <a:gd name="T38" fmla="*/ 2147483646 w 6140"/>
              <a:gd name="T39" fmla="*/ 2147483646 h 6040"/>
              <a:gd name="T40" fmla="*/ 2147483646 w 6140"/>
              <a:gd name="T41" fmla="*/ 2147483646 h 6040"/>
              <a:gd name="T42" fmla="*/ 2147483646 w 6140"/>
              <a:gd name="T43" fmla="*/ 2147483646 h 6040"/>
              <a:gd name="T44" fmla="*/ 2147483646 w 6140"/>
              <a:gd name="T45" fmla="*/ 2147483646 h 6040"/>
              <a:gd name="T46" fmla="*/ 2147483646 w 6140"/>
              <a:gd name="T47" fmla="*/ 2147483646 h 6040"/>
              <a:gd name="T48" fmla="*/ 2147483646 w 6140"/>
              <a:gd name="T49" fmla="*/ 2147483646 h 6040"/>
              <a:gd name="T50" fmla="*/ 2147483646 w 6140"/>
              <a:gd name="T51" fmla="*/ 2147483646 h 6040"/>
              <a:gd name="T52" fmla="*/ 2147483646 w 6140"/>
              <a:gd name="T53" fmla="*/ 2147483646 h 6040"/>
              <a:gd name="T54" fmla="*/ 2147483646 w 6140"/>
              <a:gd name="T55" fmla="*/ 2147483646 h 6040"/>
              <a:gd name="T56" fmla="*/ 2147483646 w 6140"/>
              <a:gd name="T57" fmla="*/ 2147483646 h 6040"/>
              <a:gd name="T58" fmla="*/ 2147483646 w 6140"/>
              <a:gd name="T59" fmla="*/ 2147483646 h 6040"/>
              <a:gd name="T60" fmla="*/ 2147483646 w 6140"/>
              <a:gd name="T61" fmla="*/ 2147483646 h 6040"/>
              <a:gd name="T62" fmla="*/ 2147483646 w 6140"/>
              <a:gd name="T63" fmla="*/ 2147483646 h 6040"/>
              <a:gd name="T64" fmla="*/ 2147483646 w 6140"/>
              <a:gd name="T65" fmla="*/ 2147483646 h 6040"/>
              <a:gd name="T66" fmla="*/ 2147483646 w 6140"/>
              <a:gd name="T67" fmla="*/ 2147483646 h 6040"/>
              <a:gd name="T68" fmla="*/ 2147483646 w 6140"/>
              <a:gd name="T69" fmla="*/ 2147483646 h 6040"/>
              <a:gd name="T70" fmla="*/ 2147483646 w 6140"/>
              <a:gd name="T71" fmla="*/ 2147483646 h 6040"/>
              <a:gd name="T72" fmla="*/ 2147483646 w 6140"/>
              <a:gd name="T73" fmla="*/ 2147483646 h 6040"/>
              <a:gd name="T74" fmla="*/ 2147483646 w 6140"/>
              <a:gd name="T75" fmla="*/ 2147483646 h 6040"/>
              <a:gd name="T76" fmla="*/ 2147483646 w 6140"/>
              <a:gd name="T77" fmla="*/ 2147483646 h 6040"/>
              <a:gd name="T78" fmla="*/ 2147483646 w 6140"/>
              <a:gd name="T79" fmla="*/ 2147483646 h 6040"/>
              <a:gd name="T80" fmla="*/ 2147483646 w 6140"/>
              <a:gd name="T81" fmla="*/ 2147483646 h 6040"/>
              <a:gd name="T82" fmla="*/ 2147483646 w 6140"/>
              <a:gd name="T83" fmla="*/ 2147483646 h 6040"/>
              <a:gd name="T84" fmla="*/ 2147483646 w 6140"/>
              <a:gd name="T85" fmla="*/ 2147483646 h 6040"/>
              <a:gd name="T86" fmla="*/ 2147483646 w 6140"/>
              <a:gd name="T87" fmla="*/ 2147483646 h 6040"/>
              <a:gd name="T88" fmla="*/ 2147483646 w 6140"/>
              <a:gd name="T89" fmla="*/ 2147483646 h 6040"/>
              <a:gd name="T90" fmla="*/ 2147483646 w 6140"/>
              <a:gd name="T91" fmla="*/ 2147483646 h 6040"/>
              <a:gd name="T92" fmla="*/ 2147483646 w 6140"/>
              <a:gd name="T93" fmla="*/ 2147483646 h 6040"/>
              <a:gd name="T94" fmla="*/ 2147483646 w 6140"/>
              <a:gd name="T95" fmla="*/ 2147483646 h 6040"/>
              <a:gd name="T96" fmla="*/ 2147483646 w 6140"/>
              <a:gd name="T97" fmla="*/ 2147483646 h 6040"/>
              <a:gd name="T98" fmla="*/ 2147483646 w 6140"/>
              <a:gd name="T99" fmla="*/ 2147483646 h 6040"/>
              <a:gd name="T100" fmla="*/ 2147483646 w 6140"/>
              <a:gd name="T101" fmla="*/ 2147483646 h 6040"/>
              <a:gd name="T102" fmla="*/ 2147483646 w 6140"/>
              <a:gd name="T103" fmla="*/ 2147483646 h 6040"/>
              <a:gd name="T104" fmla="*/ 2147483646 w 6140"/>
              <a:gd name="T105" fmla="*/ 2147483646 h 6040"/>
              <a:gd name="T106" fmla="*/ 2147483646 w 6140"/>
              <a:gd name="T107" fmla="*/ 2147483646 h 6040"/>
              <a:gd name="T108" fmla="*/ 2147483646 w 6140"/>
              <a:gd name="T109" fmla="*/ 2147483646 h 6040"/>
              <a:gd name="T110" fmla="*/ 2147483646 w 6140"/>
              <a:gd name="T111" fmla="*/ 2147483646 h 6040"/>
              <a:gd name="T112" fmla="*/ 2147483646 w 6140"/>
              <a:gd name="T113" fmla="*/ 2147483646 h 6040"/>
              <a:gd name="T114" fmla="*/ 2147483646 w 6140"/>
              <a:gd name="T115" fmla="*/ 2147483646 h 6040"/>
              <a:gd name="T116" fmla="*/ 2147483646 w 6140"/>
              <a:gd name="T117" fmla="*/ 2147483646 h 6040"/>
              <a:gd name="T118" fmla="*/ 2147483646 w 6140"/>
              <a:gd name="T119" fmla="*/ 2147483646 h 6040"/>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6140" h="6040">
                <a:moveTo>
                  <a:pt x="3011" y="554"/>
                </a:moveTo>
                <a:lnTo>
                  <a:pt x="5433" y="554"/>
                </a:lnTo>
                <a:lnTo>
                  <a:pt x="5469" y="555"/>
                </a:lnTo>
                <a:lnTo>
                  <a:pt x="5505" y="557"/>
                </a:lnTo>
                <a:lnTo>
                  <a:pt x="5540" y="562"/>
                </a:lnTo>
                <a:lnTo>
                  <a:pt x="5575" y="567"/>
                </a:lnTo>
                <a:lnTo>
                  <a:pt x="5608" y="576"/>
                </a:lnTo>
                <a:lnTo>
                  <a:pt x="5642" y="586"/>
                </a:lnTo>
                <a:lnTo>
                  <a:pt x="5676" y="597"/>
                </a:lnTo>
                <a:lnTo>
                  <a:pt x="5707" y="609"/>
                </a:lnTo>
                <a:lnTo>
                  <a:pt x="5738" y="623"/>
                </a:lnTo>
                <a:lnTo>
                  <a:pt x="5768" y="639"/>
                </a:lnTo>
                <a:lnTo>
                  <a:pt x="5799" y="656"/>
                </a:lnTo>
                <a:lnTo>
                  <a:pt x="5828" y="674"/>
                </a:lnTo>
                <a:lnTo>
                  <a:pt x="5854" y="694"/>
                </a:lnTo>
                <a:lnTo>
                  <a:pt x="5881" y="716"/>
                </a:lnTo>
                <a:lnTo>
                  <a:pt x="5908" y="738"/>
                </a:lnTo>
                <a:lnTo>
                  <a:pt x="5932" y="761"/>
                </a:lnTo>
                <a:lnTo>
                  <a:pt x="5955" y="786"/>
                </a:lnTo>
                <a:lnTo>
                  <a:pt x="5977" y="811"/>
                </a:lnTo>
                <a:lnTo>
                  <a:pt x="5998" y="838"/>
                </a:lnTo>
                <a:lnTo>
                  <a:pt x="6018" y="866"/>
                </a:lnTo>
                <a:lnTo>
                  <a:pt x="6037" y="895"/>
                </a:lnTo>
                <a:lnTo>
                  <a:pt x="6054" y="924"/>
                </a:lnTo>
                <a:lnTo>
                  <a:pt x="6069" y="955"/>
                </a:lnTo>
                <a:lnTo>
                  <a:pt x="6084" y="987"/>
                </a:lnTo>
                <a:lnTo>
                  <a:pt x="6097" y="1018"/>
                </a:lnTo>
                <a:lnTo>
                  <a:pt x="6107" y="1051"/>
                </a:lnTo>
                <a:lnTo>
                  <a:pt x="6117" y="1084"/>
                </a:lnTo>
                <a:lnTo>
                  <a:pt x="6125" y="1119"/>
                </a:lnTo>
                <a:lnTo>
                  <a:pt x="6132" y="1154"/>
                </a:lnTo>
                <a:lnTo>
                  <a:pt x="6136" y="1189"/>
                </a:lnTo>
                <a:lnTo>
                  <a:pt x="6139" y="1225"/>
                </a:lnTo>
                <a:lnTo>
                  <a:pt x="6140" y="1261"/>
                </a:lnTo>
                <a:lnTo>
                  <a:pt x="6140" y="5331"/>
                </a:lnTo>
                <a:lnTo>
                  <a:pt x="6139" y="5369"/>
                </a:lnTo>
                <a:lnTo>
                  <a:pt x="6136" y="5405"/>
                </a:lnTo>
                <a:lnTo>
                  <a:pt x="6132" y="5439"/>
                </a:lnTo>
                <a:lnTo>
                  <a:pt x="6125" y="5474"/>
                </a:lnTo>
                <a:lnTo>
                  <a:pt x="6117" y="5508"/>
                </a:lnTo>
                <a:lnTo>
                  <a:pt x="6107" y="5542"/>
                </a:lnTo>
                <a:lnTo>
                  <a:pt x="6097" y="5574"/>
                </a:lnTo>
                <a:lnTo>
                  <a:pt x="6084" y="5607"/>
                </a:lnTo>
                <a:lnTo>
                  <a:pt x="6069" y="5638"/>
                </a:lnTo>
                <a:lnTo>
                  <a:pt x="6054" y="5668"/>
                </a:lnTo>
                <a:lnTo>
                  <a:pt x="6037" y="5698"/>
                </a:lnTo>
                <a:lnTo>
                  <a:pt x="6018" y="5726"/>
                </a:lnTo>
                <a:lnTo>
                  <a:pt x="5998" y="5754"/>
                </a:lnTo>
                <a:lnTo>
                  <a:pt x="5977" y="5781"/>
                </a:lnTo>
                <a:lnTo>
                  <a:pt x="5955" y="5806"/>
                </a:lnTo>
                <a:lnTo>
                  <a:pt x="5932" y="5832"/>
                </a:lnTo>
                <a:lnTo>
                  <a:pt x="5908" y="5855"/>
                </a:lnTo>
                <a:lnTo>
                  <a:pt x="5881" y="5877"/>
                </a:lnTo>
                <a:lnTo>
                  <a:pt x="5854" y="5898"/>
                </a:lnTo>
                <a:lnTo>
                  <a:pt x="5828" y="5918"/>
                </a:lnTo>
                <a:lnTo>
                  <a:pt x="5799" y="5936"/>
                </a:lnTo>
                <a:lnTo>
                  <a:pt x="5768" y="5954"/>
                </a:lnTo>
                <a:lnTo>
                  <a:pt x="5738" y="5969"/>
                </a:lnTo>
                <a:lnTo>
                  <a:pt x="5707" y="5983"/>
                </a:lnTo>
                <a:lnTo>
                  <a:pt x="5676" y="5996"/>
                </a:lnTo>
                <a:lnTo>
                  <a:pt x="5642" y="6007"/>
                </a:lnTo>
                <a:lnTo>
                  <a:pt x="5608" y="6016"/>
                </a:lnTo>
                <a:lnTo>
                  <a:pt x="5575" y="6025"/>
                </a:lnTo>
                <a:lnTo>
                  <a:pt x="5540" y="6030"/>
                </a:lnTo>
                <a:lnTo>
                  <a:pt x="5505" y="6035"/>
                </a:lnTo>
                <a:lnTo>
                  <a:pt x="5469" y="6039"/>
                </a:lnTo>
                <a:lnTo>
                  <a:pt x="5433" y="6040"/>
                </a:lnTo>
                <a:lnTo>
                  <a:pt x="3011" y="6040"/>
                </a:lnTo>
                <a:lnTo>
                  <a:pt x="2981" y="6039"/>
                </a:lnTo>
                <a:lnTo>
                  <a:pt x="2951" y="6036"/>
                </a:lnTo>
                <a:lnTo>
                  <a:pt x="2921" y="6033"/>
                </a:lnTo>
                <a:lnTo>
                  <a:pt x="2892" y="6029"/>
                </a:lnTo>
                <a:lnTo>
                  <a:pt x="2863" y="6023"/>
                </a:lnTo>
                <a:lnTo>
                  <a:pt x="2834" y="6016"/>
                </a:lnTo>
                <a:lnTo>
                  <a:pt x="2806" y="6008"/>
                </a:lnTo>
                <a:lnTo>
                  <a:pt x="2778" y="5999"/>
                </a:lnTo>
                <a:lnTo>
                  <a:pt x="2750" y="5989"/>
                </a:lnTo>
                <a:lnTo>
                  <a:pt x="2723" y="5978"/>
                </a:lnTo>
                <a:lnTo>
                  <a:pt x="2698" y="5965"/>
                </a:lnTo>
                <a:lnTo>
                  <a:pt x="2672" y="5951"/>
                </a:lnTo>
                <a:lnTo>
                  <a:pt x="2647" y="5938"/>
                </a:lnTo>
                <a:lnTo>
                  <a:pt x="2623" y="5922"/>
                </a:lnTo>
                <a:lnTo>
                  <a:pt x="2599" y="5906"/>
                </a:lnTo>
                <a:lnTo>
                  <a:pt x="2577" y="5889"/>
                </a:lnTo>
                <a:lnTo>
                  <a:pt x="2554" y="5870"/>
                </a:lnTo>
                <a:lnTo>
                  <a:pt x="2533" y="5852"/>
                </a:lnTo>
                <a:lnTo>
                  <a:pt x="2512" y="5832"/>
                </a:lnTo>
                <a:lnTo>
                  <a:pt x="2492" y="5811"/>
                </a:lnTo>
                <a:lnTo>
                  <a:pt x="2474" y="5790"/>
                </a:lnTo>
                <a:lnTo>
                  <a:pt x="2455" y="5768"/>
                </a:lnTo>
                <a:lnTo>
                  <a:pt x="2438" y="5745"/>
                </a:lnTo>
                <a:lnTo>
                  <a:pt x="2421" y="5722"/>
                </a:lnTo>
                <a:lnTo>
                  <a:pt x="2406" y="5697"/>
                </a:lnTo>
                <a:lnTo>
                  <a:pt x="2392" y="5672"/>
                </a:lnTo>
                <a:lnTo>
                  <a:pt x="2378" y="5646"/>
                </a:lnTo>
                <a:lnTo>
                  <a:pt x="2366" y="5621"/>
                </a:lnTo>
                <a:lnTo>
                  <a:pt x="2355" y="5594"/>
                </a:lnTo>
                <a:lnTo>
                  <a:pt x="2345" y="5567"/>
                </a:lnTo>
                <a:lnTo>
                  <a:pt x="2336" y="5539"/>
                </a:lnTo>
                <a:lnTo>
                  <a:pt x="2327" y="5510"/>
                </a:lnTo>
                <a:lnTo>
                  <a:pt x="2315" y="5509"/>
                </a:lnTo>
                <a:lnTo>
                  <a:pt x="2259" y="5501"/>
                </a:lnTo>
                <a:lnTo>
                  <a:pt x="2203" y="5493"/>
                </a:lnTo>
                <a:lnTo>
                  <a:pt x="2147" y="5484"/>
                </a:lnTo>
                <a:lnTo>
                  <a:pt x="2092" y="5474"/>
                </a:lnTo>
                <a:lnTo>
                  <a:pt x="2037" y="5463"/>
                </a:lnTo>
                <a:lnTo>
                  <a:pt x="1983" y="5451"/>
                </a:lnTo>
                <a:lnTo>
                  <a:pt x="1929" y="5439"/>
                </a:lnTo>
                <a:lnTo>
                  <a:pt x="1876" y="5427"/>
                </a:lnTo>
                <a:lnTo>
                  <a:pt x="1824" y="5413"/>
                </a:lnTo>
                <a:lnTo>
                  <a:pt x="1771" y="5398"/>
                </a:lnTo>
                <a:lnTo>
                  <a:pt x="1719" y="5383"/>
                </a:lnTo>
                <a:lnTo>
                  <a:pt x="1668" y="5366"/>
                </a:lnTo>
                <a:lnTo>
                  <a:pt x="1618" y="5350"/>
                </a:lnTo>
                <a:lnTo>
                  <a:pt x="1568" y="5333"/>
                </a:lnTo>
                <a:lnTo>
                  <a:pt x="1519" y="5314"/>
                </a:lnTo>
                <a:lnTo>
                  <a:pt x="1471" y="5295"/>
                </a:lnTo>
                <a:lnTo>
                  <a:pt x="1423" y="5276"/>
                </a:lnTo>
                <a:lnTo>
                  <a:pt x="1375" y="5255"/>
                </a:lnTo>
                <a:lnTo>
                  <a:pt x="1329" y="5234"/>
                </a:lnTo>
                <a:lnTo>
                  <a:pt x="1283" y="5213"/>
                </a:lnTo>
                <a:lnTo>
                  <a:pt x="1237" y="5190"/>
                </a:lnTo>
                <a:lnTo>
                  <a:pt x="1193" y="5167"/>
                </a:lnTo>
                <a:lnTo>
                  <a:pt x="1150" y="5143"/>
                </a:lnTo>
                <a:lnTo>
                  <a:pt x="1107" y="5119"/>
                </a:lnTo>
                <a:lnTo>
                  <a:pt x="1064" y="5093"/>
                </a:lnTo>
                <a:lnTo>
                  <a:pt x="1024" y="5067"/>
                </a:lnTo>
                <a:lnTo>
                  <a:pt x="983" y="5041"/>
                </a:lnTo>
                <a:lnTo>
                  <a:pt x="944" y="5013"/>
                </a:lnTo>
                <a:lnTo>
                  <a:pt x="905" y="4985"/>
                </a:lnTo>
                <a:lnTo>
                  <a:pt x="867" y="4956"/>
                </a:lnTo>
                <a:lnTo>
                  <a:pt x="830" y="4927"/>
                </a:lnTo>
                <a:lnTo>
                  <a:pt x="794" y="4897"/>
                </a:lnTo>
                <a:lnTo>
                  <a:pt x="757" y="4866"/>
                </a:lnTo>
                <a:lnTo>
                  <a:pt x="721" y="4832"/>
                </a:lnTo>
                <a:lnTo>
                  <a:pt x="686" y="4800"/>
                </a:lnTo>
                <a:lnTo>
                  <a:pt x="652" y="4765"/>
                </a:lnTo>
                <a:lnTo>
                  <a:pt x="620" y="4730"/>
                </a:lnTo>
                <a:lnTo>
                  <a:pt x="588" y="4695"/>
                </a:lnTo>
                <a:lnTo>
                  <a:pt x="557" y="4658"/>
                </a:lnTo>
                <a:lnTo>
                  <a:pt x="528" y="4622"/>
                </a:lnTo>
                <a:lnTo>
                  <a:pt x="500" y="4584"/>
                </a:lnTo>
                <a:lnTo>
                  <a:pt x="472" y="4547"/>
                </a:lnTo>
                <a:lnTo>
                  <a:pt x="447" y="4507"/>
                </a:lnTo>
                <a:lnTo>
                  <a:pt x="422" y="4468"/>
                </a:lnTo>
                <a:lnTo>
                  <a:pt x="398" y="4428"/>
                </a:lnTo>
                <a:lnTo>
                  <a:pt x="376" y="4386"/>
                </a:lnTo>
                <a:lnTo>
                  <a:pt x="355" y="4346"/>
                </a:lnTo>
                <a:lnTo>
                  <a:pt x="335" y="4304"/>
                </a:lnTo>
                <a:lnTo>
                  <a:pt x="317" y="4261"/>
                </a:lnTo>
                <a:lnTo>
                  <a:pt x="299" y="4218"/>
                </a:lnTo>
                <a:lnTo>
                  <a:pt x="283" y="4174"/>
                </a:lnTo>
                <a:lnTo>
                  <a:pt x="269" y="4130"/>
                </a:lnTo>
                <a:lnTo>
                  <a:pt x="255" y="4084"/>
                </a:lnTo>
                <a:lnTo>
                  <a:pt x="243" y="4038"/>
                </a:lnTo>
                <a:lnTo>
                  <a:pt x="233" y="3993"/>
                </a:lnTo>
                <a:lnTo>
                  <a:pt x="224" y="3945"/>
                </a:lnTo>
                <a:lnTo>
                  <a:pt x="217" y="3897"/>
                </a:lnTo>
                <a:lnTo>
                  <a:pt x="210" y="3850"/>
                </a:lnTo>
                <a:lnTo>
                  <a:pt x="205" y="3801"/>
                </a:lnTo>
                <a:lnTo>
                  <a:pt x="203" y="3752"/>
                </a:lnTo>
                <a:lnTo>
                  <a:pt x="201" y="3702"/>
                </a:lnTo>
                <a:lnTo>
                  <a:pt x="201" y="3651"/>
                </a:lnTo>
                <a:lnTo>
                  <a:pt x="202" y="3601"/>
                </a:lnTo>
                <a:lnTo>
                  <a:pt x="204" y="3549"/>
                </a:lnTo>
                <a:lnTo>
                  <a:pt x="209" y="3500"/>
                </a:lnTo>
                <a:lnTo>
                  <a:pt x="216" y="3445"/>
                </a:lnTo>
                <a:lnTo>
                  <a:pt x="221" y="3403"/>
                </a:lnTo>
                <a:lnTo>
                  <a:pt x="228" y="3360"/>
                </a:lnTo>
                <a:lnTo>
                  <a:pt x="235" y="3317"/>
                </a:lnTo>
                <a:lnTo>
                  <a:pt x="245" y="3274"/>
                </a:lnTo>
                <a:lnTo>
                  <a:pt x="255" y="3231"/>
                </a:lnTo>
                <a:lnTo>
                  <a:pt x="267" y="3187"/>
                </a:lnTo>
                <a:lnTo>
                  <a:pt x="278" y="3143"/>
                </a:lnTo>
                <a:lnTo>
                  <a:pt x="292" y="3099"/>
                </a:lnTo>
                <a:lnTo>
                  <a:pt x="306" y="3053"/>
                </a:lnTo>
                <a:lnTo>
                  <a:pt x="322" y="3009"/>
                </a:lnTo>
                <a:lnTo>
                  <a:pt x="339" y="2964"/>
                </a:lnTo>
                <a:lnTo>
                  <a:pt x="356" y="2919"/>
                </a:lnTo>
                <a:lnTo>
                  <a:pt x="376" y="2872"/>
                </a:lnTo>
                <a:lnTo>
                  <a:pt x="396" y="2826"/>
                </a:lnTo>
                <a:lnTo>
                  <a:pt x="416" y="2779"/>
                </a:lnTo>
                <a:lnTo>
                  <a:pt x="440" y="2733"/>
                </a:lnTo>
                <a:lnTo>
                  <a:pt x="398" y="2695"/>
                </a:lnTo>
                <a:lnTo>
                  <a:pt x="357" y="2654"/>
                </a:lnTo>
                <a:lnTo>
                  <a:pt x="319" y="2614"/>
                </a:lnTo>
                <a:lnTo>
                  <a:pt x="282" y="2573"/>
                </a:lnTo>
                <a:lnTo>
                  <a:pt x="247" y="2531"/>
                </a:lnTo>
                <a:lnTo>
                  <a:pt x="214" y="2489"/>
                </a:lnTo>
                <a:lnTo>
                  <a:pt x="184" y="2445"/>
                </a:lnTo>
                <a:lnTo>
                  <a:pt x="155" y="2401"/>
                </a:lnTo>
                <a:lnTo>
                  <a:pt x="129" y="2356"/>
                </a:lnTo>
                <a:lnTo>
                  <a:pt x="104" y="2310"/>
                </a:lnTo>
                <a:lnTo>
                  <a:pt x="82" y="2263"/>
                </a:lnTo>
                <a:lnTo>
                  <a:pt x="62" y="2215"/>
                </a:lnTo>
                <a:lnTo>
                  <a:pt x="46" y="2165"/>
                </a:lnTo>
                <a:lnTo>
                  <a:pt x="38" y="2141"/>
                </a:lnTo>
                <a:lnTo>
                  <a:pt x="31" y="2115"/>
                </a:lnTo>
                <a:lnTo>
                  <a:pt x="25" y="2090"/>
                </a:lnTo>
                <a:lnTo>
                  <a:pt x="19" y="2064"/>
                </a:lnTo>
                <a:lnTo>
                  <a:pt x="14" y="2037"/>
                </a:lnTo>
                <a:lnTo>
                  <a:pt x="10" y="2011"/>
                </a:lnTo>
                <a:lnTo>
                  <a:pt x="7" y="1984"/>
                </a:lnTo>
                <a:lnTo>
                  <a:pt x="3" y="1957"/>
                </a:lnTo>
                <a:lnTo>
                  <a:pt x="1" y="1929"/>
                </a:lnTo>
                <a:lnTo>
                  <a:pt x="0" y="1902"/>
                </a:lnTo>
                <a:lnTo>
                  <a:pt x="0" y="1874"/>
                </a:lnTo>
                <a:lnTo>
                  <a:pt x="0" y="1846"/>
                </a:lnTo>
                <a:lnTo>
                  <a:pt x="0" y="1817"/>
                </a:lnTo>
                <a:lnTo>
                  <a:pt x="2" y="1788"/>
                </a:lnTo>
                <a:lnTo>
                  <a:pt x="4" y="1758"/>
                </a:lnTo>
                <a:lnTo>
                  <a:pt x="7" y="1729"/>
                </a:lnTo>
                <a:lnTo>
                  <a:pt x="11" y="1698"/>
                </a:lnTo>
                <a:lnTo>
                  <a:pt x="16" y="1667"/>
                </a:lnTo>
                <a:lnTo>
                  <a:pt x="21" y="1637"/>
                </a:lnTo>
                <a:lnTo>
                  <a:pt x="28" y="1606"/>
                </a:lnTo>
                <a:lnTo>
                  <a:pt x="35" y="1573"/>
                </a:lnTo>
                <a:lnTo>
                  <a:pt x="43" y="1542"/>
                </a:lnTo>
                <a:lnTo>
                  <a:pt x="51" y="1509"/>
                </a:lnTo>
                <a:lnTo>
                  <a:pt x="61" y="1475"/>
                </a:lnTo>
                <a:lnTo>
                  <a:pt x="72" y="1443"/>
                </a:lnTo>
                <a:lnTo>
                  <a:pt x="83" y="1409"/>
                </a:lnTo>
                <a:lnTo>
                  <a:pt x="109" y="1340"/>
                </a:lnTo>
                <a:lnTo>
                  <a:pt x="138" y="1270"/>
                </a:lnTo>
                <a:lnTo>
                  <a:pt x="170" y="1198"/>
                </a:lnTo>
                <a:lnTo>
                  <a:pt x="207" y="1124"/>
                </a:lnTo>
                <a:lnTo>
                  <a:pt x="247" y="1048"/>
                </a:lnTo>
                <a:lnTo>
                  <a:pt x="291" y="970"/>
                </a:lnTo>
                <a:lnTo>
                  <a:pt x="232" y="930"/>
                </a:lnTo>
                <a:lnTo>
                  <a:pt x="966" y="3"/>
                </a:lnTo>
                <a:lnTo>
                  <a:pt x="977" y="2"/>
                </a:lnTo>
                <a:lnTo>
                  <a:pt x="1011" y="1"/>
                </a:lnTo>
                <a:lnTo>
                  <a:pt x="1062" y="0"/>
                </a:lnTo>
                <a:lnTo>
                  <a:pt x="1092" y="1"/>
                </a:lnTo>
                <a:lnTo>
                  <a:pt x="1126" y="2"/>
                </a:lnTo>
                <a:lnTo>
                  <a:pt x="1161" y="4"/>
                </a:lnTo>
                <a:lnTo>
                  <a:pt x="1198" y="9"/>
                </a:lnTo>
                <a:lnTo>
                  <a:pt x="1236" y="14"/>
                </a:lnTo>
                <a:lnTo>
                  <a:pt x="1276" y="22"/>
                </a:lnTo>
                <a:lnTo>
                  <a:pt x="1314" y="31"/>
                </a:lnTo>
                <a:lnTo>
                  <a:pt x="1352" y="43"/>
                </a:lnTo>
                <a:lnTo>
                  <a:pt x="1372" y="48"/>
                </a:lnTo>
                <a:lnTo>
                  <a:pt x="1390" y="57"/>
                </a:lnTo>
                <a:lnTo>
                  <a:pt x="1408" y="65"/>
                </a:lnTo>
                <a:lnTo>
                  <a:pt x="1426" y="73"/>
                </a:lnTo>
                <a:lnTo>
                  <a:pt x="1461" y="93"/>
                </a:lnTo>
                <a:lnTo>
                  <a:pt x="1495" y="114"/>
                </a:lnTo>
                <a:lnTo>
                  <a:pt x="1527" y="136"/>
                </a:lnTo>
                <a:lnTo>
                  <a:pt x="1559" y="159"/>
                </a:lnTo>
                <a:lnTo>
                  <a:pt x="1588" y="182"/>
                </a:lnTo>
                <a:lnTo>
                  <a:pt x="1616" y="205"/>
                </a:lnTo>
                <a:lnTo>
                  <a:pt x="1642" y="230"/>
                </a:lnTo>
                <a:lnTo>
                  <a:pt x="1666" y="252"/>
                </a:lnTo>
                <a:lnTo>
                  <a:pt x="1707" y="293"/>
                </a:lnTo>
                <a:lnTo>
                  <a:pt x="1739" y="327"/>
                </a:lnTo>
                <a:lnTo>
                  <a:pt x="1759" y="350"/>
                </a:lnTo>
                <a:lnTo>
                  <a:pt x="1765" y="359"/>
                </a:lnTo>
                <a:lnTo>
                  <a:pt x="1153" y="1011"/>
                </a:lnTo>
                <a:lnTo>
                  <a:pt x="985" y="843"/>
                </a:lnTo>
                <a:lnTo>
                  <a:pt x="714" y="1251"/>
                </a:lnTo>
                <a:lnTo>
                  <a:pt x="630" y="1196"/>
                </a:lnTo>
                <a:lnTo>
                  <a:pt x="603" y="1246"/>
                </a:lnTo>
                <a:lnTo>
                  <a:pt x="578" y="1294"/>
                </a:lnTo>
                <a:lnTo>
                  <a:pt x="556" y="1342"/>
                </a:lnTo>
                <a:lnTo>
                  <a:pt x="535" y="1390"/>
                </a:lnTo>
                <a:lnTo>
                  <a:pt x="516" y="1435"/>
                </a:lnTo>
                <a:lnTo>
                  <a:pt x="500" y="1480"/>
                </a:lnTo>
                <a:lnTo>
                  <a:pt x="485" y="1524"/>
                </a:lnTo>
                <a:lnTo>
                  <a:pt x="472" y="1567"/>
                </a:lnTo>
                <a:lnTo>
                  <a:pt x="462" y="1609"/>
                </a:lnTo>
                <a:lnTo>
                  <a:pt x="452" y="1650"/>
                </a:lnTo>
                <a:lnTo>
                  <a:pt x="445" y="1690"/>
                </a:lnTo>
                <a:lnTo>
                  <a:pt x="440" y="1729"/>
                </a:lnTo>
                <a:lnTo>
                  <a:pt x="436" y="1768"/>
                </a:lnTo>
                <a:lnTo>
                  <a:pt x="435" y="1805"/>
                </a:lnTo>
                <a:lnTo>
                  <a:pt x="434" y="1842"/>
                </a:lnTo>
                <a:lnTo>
                  <a:pt x="436" y="1878"/>
                </a:lnTo>
                <a:lnTo>
                  <a:pt x="439" y="1913"/>
                </a:lnTo>
                <a:lnTo>
                  <a:pt x="443" y="1948"/>
                </a:lnTo>
                <a:lnTo>
                  <a:pt x="450" y="1982"/>
                </a:lnTo>
                <a:lnTo>
                  <a:pt x="457" y="2014"/>
                </a:lnTo>
                <a:lnTo>
                  <a:pt x="466" y="2047"/>
                </a:lnTo>
                <a:lnTo>
                  <a:pt x="477" y="2079"/>
                </a:lnTo>
                <a:lnTo>
                  <a:pt x="488" y="2111"/>
                </a:lnTo>
                <a:lnTo>
                  <a:pt x="502" y="2141"/>
                </a:lnTo>
                <a:lnTo>
                  <a:pt x="516" y="2171"/>
                </a:lnTo>
                <a:lnTo>
                  <a:pt x="533" y="2200"/>
                </a:lnTo>
                <a:lnTo>
                  <a:pt x="550" y="2229"/>
                </a:lnTo>
                <a:lnTo>
                  <a:pt x="569" y="2257"/>
                </a:lnTo>
                <a:lnTo>
                  <a:pt x="587" y="2285"/>
                </a:lnTo>
                <a:lnTo>
                  <a:pt x="608" y="2313"/>
                </a:lnTo>
                <a:lnTo>
                  <a:pt x="630" y="2339"/>
                </a:lnTo>
                <a:lnTo>
                  <a:pt x="652" y="2366"/>
                </a:lnTo>
                <a:lnTo>
                  <a:pt x="682" y="2322"/>
                </a:lnTo>
                <a:lnTo>
                  <a:pt x="713" y="2278"/>
                </a:lnTo>
                <a:lnTo>
                  <a:pt x="745" y="2234"/>
                </a:lnTo>
                <a:lnTo>
                  <a:pt x="778" y="2188"/>
                </a:lnTo>
                <a:lnTo>
                  <a:pt x="811" y="2144"/>
                </a:lnTo>
                <a:lnTo>
                  <a:pt x="846" y="2099"/>
                </a:lnTo>
                <a:lnTo>
                  <a:pt x="883" y="2054"/>
                </a:lnTo>
                <a:lnTo>
                  <a:pt x="920" y="2007"/>
                </a:lnTo>
                <a:lnTo>
                  <a:pt x="957" y="1962"/>
                </a:lnTo>
                <a:lnTo>
                  <a:pt x="997" y="1916"/>
                </a:lnTo>
                <a:lnTo>
                  <a:pt x="1038" y="1870"/>
                </a:lnTo>
                <a:lnTo>
                  <a:pt x="1079" y="1824"/>
                </a:lnTo>
                <a:lnTo>
                  <a:pt x="1166" y="1730"/>
                </a:lnTo>
                <a:lnTo>
                  <a:pt x="1257" y="1636"/>
                </a:lnTo>
                <a:lnTo>
                  <a:pt x="1247" y="1611"/>
                </a:lnTo>
                <a:lnTo>
                  <a:pt x="1237" y="1586"/>
                </a:lnTo>
                <a:lnTo>
                  <a:pt x="1230" y="1560"/>
                </a:lnTo>
                <a:lnTo>
                  <a:pt x="1223" y="1534"/>
                </a:lnTo>
                <a:lnTo>
                  <a:pt x="1219" y="1507"/>
                </a:lnTo>
                <a:lnTo>
                  <a:pt x="1215" y="1479"/>
                </a:lnTo>
                <a:lnTo>
                  <a:pt x="1213" y="1451"/>
                </a:lnTo>
                <a:lnTo>
                  <a:pt x="1212" y="1423"/>
                </a:lnTo>
                <a:lnTo>
                  <a:pt x="1213" y="1397"/>
                </a:lnTo>
                <a:lnTo>
                  <a:pt x="1214" y="1370"/>
                </a:lnTo>
                <a:lnTo>
                  <a:pt x="1218" y="1344"/>
                </a:lnTo>
                <a:lnTo>
                  <a:pt x="1222" y="1319"/>
                </a:lnTo>
                <a:lnTo>
                  <a:pt x="1228" y="1293"/>
                </a:lnTo>
                <a:lnTo>
                  <a:pt x="1235" y="1269"/>
                </a:lnTo>
                <a:lnTo>
                  <a:pt x="1243" y="1244"/>
                </a:lnTo>
                <a:lnTo>
                  <a:pt x="1252" y="1221"/>
                </a:lnTo>
                <a:lnTo>
                  <a:pt x="1263" y="1198"/>
                </a:lnTo>
                <a:lnTo>
                  <a:pt x="1274" y="1175"/>
                </a:lnTo>
                <a:lnTo>
                  <a:pt x="1287" y="1154"/>
                </a:lnTo>
                <a:lnTo>
                  <a:pt x="1301" y="1132"/>
                </a:lnTo>
                <a:lnTo>
                  <a:pt x="1315" y="1112"/>
                </a:lnTo>
                <a:lnTo>
                  <a:pt x="1331" y="1092"/>
                </a:lnTo>
                <a:lnTo>
                  <a:pt x="1348" y="1073"/>
                </a:lnTo>
                <a:lnTo>
                  <a:pt x="1365" y="1055"/>
                </a:lnTo>
                <a:lnTo>
                  <a:pt x="1365" y="1054"/>
                </a:lnTo>
                <a:lnTo>
                  <a:pt x="1384" y="1037"/>
                </a:lnTo>
                <a:lnTo>
                  <a:pt x="1402" y="1020"/>
                </a:lnTo>
                <a:lnTo>
                  <a:pt x="1422" y="1005"/>
                </a:lnTo>
                <a:lnTo>
                  <a:pt x="1443" y="990"/>
                </a:lnTo>
                <a:lnTo>
                  <a:pt x="1464" y="977"/>
                </a:lnTo>
                <a:lnTo>
                  <a:pt x="1486" y="965"/>
                </a:lnTo>
                <a:lnTo>
                  <a:pt x="1508" y="953"/>
                </a:lnTo>
                <a:lnTo>
                  <a:pt x="1531" y="943"/>
                </a:lnTo>
                <a:lnTo>
                  <a:pt x="1554" y="933"/>
                </a:lnTo>
                <a:lnTo>
                  <a:pt x="1579" y="925"/>
                </a:lnTo>
                <a:lnTo>
                  <a:pt x="1603" y="918"/>
                </a:lnTo>
                <a:lnTo>
                  <a:pt x="1628" y="912"/>
                </a:lnTo>
                <a:lnTo>
                  <a:pt x="1654" y="908"/>
                </a:lnTo>
                <a:lnTo>
                  <a:pt x="1681" y="904"/>
                </a:lnTo>
                <a:lnTo>
                  <a:pt x="1706" y="902"/>
                </a:lnTo>
                <a:lnTo>
                  <a:pt x="1733" y="902"/>
                </a:lnTo>
                <a:lnTo>
                  <a:pt x="1760" y="902"/>
                </a:lnTo>
                <a:lnTo>
                  <a:pt x="1786" y="904"/>
                </a:lnTo>
                <a:lnTo>
                  <a:pt x="1813" y="908"/>
                </a:lnTo>
                <a:lnTo>
                  <a:pt x="1839" y="912"/>
                </a:lnTo>
                <a:lnTo>
                  <a:pt x="1863" y="918"/>
                </a:lnTo>
                <a:lnTo>
                  <a:pt x="1889" y="925"/>
                </a:lnTo>
                <a:lnTo>
                  <a:pt x="1913" y="933"/>
                </a:lnTo>
                <a:lnTo>
                  <a:pt x="1936" y="943"/>
                </a:lnTo>
                <a:lnTo>
                  <a:pt x="1959" y="953"/>
                </a:lnTo>
                <a:lnTo>
                  <a:pt x="1981" y="965"/>
                </a:lnTo>
                <a:lnTo>
                  <a:pt x="2003" y="977"/>
                </a:lnTo>
                <a:lnTo>
                  <a:pt x="2024" y="990"/>
                </a:lnTo>
                <a:lnTo>
                  <a:pt x="2045" y="1005"/>
                </a:lnTo>
                <a:lnTo>
                  <a:pt x="2065" y="1020"/>
                </a:lnTo>
                <a:lnTo>
                  <a:pt x="2084" y="1037"/>
                </a:lnTo>
                <a:lnTo>
                  <a:pt x="2102" y="1054"/>
                </a:lnTo>
                <a:lnTo>
                  <a:pt x="2102" y="1055"/>
                </a:lnTo>
                <a:lnTo>
                  <a:pt x="2118" y="1073"/>
                </a:lnTo>
                <a:lnTo>
                  <a:pt x="2136" y="1091"/>
                </a:lnTo>
                <a:lnTo>
                  <a:pt x="2151" y="1111"/>
                </a:lnTo>
                <a:lnTo>
                  <a:pt x="2165" y="1132"/>
                </a:lnTo>
                <a:lnTo>
                  <a:pt x="2179" y="1153"/>
                </a:lnTo>
                <a:lnTo>
                  <a:pt x="2192" y="1175"/>
                </a:lnTo>
                <a:lnTo>
                  <a:pt x="2203" y="1197"/>
                </a:lnTo>
                <a:lnTo>
                  <a:pt x="2214" y="1220"/>
                </a:lnTo>
                <a:lnTo>
                  <a:pt x="2223" y="1244"/>
                </a:lnTo>
                <a:lnTo>
                  <a:pt x="2231" y="1269"/>
                </a:lnTo>
                <a:lnTo>
                  <a:pt x="2238" y="1293"/>
                </a:lnTo>
                <a:lnTo>
                  <a:pt x="2244" y="1319"/>
                </a:lnTo>
                <a:lnTo>
                  <a:pt x="2248" y="1344"/>
                </a:lnTo>
                <a:lnTo>
                  <a:pt x="2252" y="1370"/>
                </a:lnTo>
                <a:lnTo>
                  <a:pt x="2254" y="1397"/>
                </a:lnTo>
                <a:lnTo>
                  <a:pt x="2254" y="1423"/>
                </a:lnTo>
                <a:lnTo>
                  <a:pt x="2254" y="1450"/>
                </a:lnTo>
                <a:lnTo>
                  <a:pt x="2252" y="1477"/>
                </a:lnTo>
                <a:lnTo>
                  <a:pt x="2248" y="1502"/>
                </a:lnTo>
                <a:lnTo>
                  <a:pt x="2244" y="1528"/>
                </a:lnTo>
                <a:lnTo>
                  <a:pt x="2238" y="1553"/>
                </a:lnTo>
                <a:lnTo>
                  <a:pt x="2231" y="1578"/>
                </a:lnTo>
                <a:lnTo>
                  <a:pt x="2223" y="1602"/>
                </a:lnTo>
                <a:lnTo>
                  <a:pt x="2214" y="1626"/>
                </a:lnTo>
                <a:lnTo>
                  <a:pt x="2203" y="1648"/>
                </a:lnTo>
                <a:lnTo>
                  <a:pt x="2192" y="1672"/>
                </a:lnTo>
                <a:lnTo>
                  <a:pt x="2179" y="1694"/>
                </a:lnTo>
                <a:lnTo>
                  <a:pt x="2166" y="1715"/>
                </a:lnTo>
                <a:lnTo>
                  <a:pt x="2151" y="1734"/>
                </a:lnTo>
                <a:lnTo>
                  <a:pt x="2136" y="1754"/>
                </a:lnTo>
                <a:lnTo>
                  <a:pt x="2120" y="1774"/>
                </a:lnTo>
                <a:lnTo>
                  <a:pt x="2102" y="1791"/>
                </a:lnTo>
                <a:lnTo>
                  <a:pt x="2084" y="1809"/>
                </a:lnTo>
                <a:lnTo>
                  <a:pt x="2065" y="1825"/>
                </a:lnTo>
                <a:lnTo>
                  <a:pt x="2045" y="1841"/>
                </a:lnTo>
                <a:lnTo>
                  <a:pt x="2024" y="1855"/>
                </a:lnTo>
                <a:lnTo>
                  <a:pt x="2003" y="1869"/>
                </a:lnTo>
                <a:lnTo>
                  <a:pt x="1981" y="1882"/>
                </a:lnTo>
                <a:lnTo>
                  <a:pt x="1959" y="1893"/>
                </a:lnTo>
                <a:lnTo>
                  <a:pt x="1936" y="1904"/>
                </a:lnTo>
                <a:lnTo>
                  <a:pt x="1913" y="1913"/>
                </a:lnTo>
                <a:lnTo>
                  <a:pt x="1889" y="1921"/>
                </a:lnTo>
                <a:lnTo>
                  <a:pt x="1863" y="1928"/>
                </a:lnTo>
                <a:lnTo>
                  <a:pt x="1839" y="1934"/>
                </a:lnTo>
                <a:lnTo>
                  <a:pt x="1813" y="1939"/>
                </a:lnTo>
                <a:lnTo>
                  <a:pt x="1786" y="1942"/>
                </a:lnTo>
                <a:lnTo>
                  <a:pt x="1760" y="1943"/>
                </a:lnTo>
                <a:lnTo>
                  <a:pt x="1733" y="1945"/>
                </a:lnTo>
                <a:lnTo>
                  <a:pt x="1710" y="1943"/>
                </a:lnTo>
                <a:lnTo>
                  <a:pt x="1685" y="1942"/>
                </a:lnTo>
                <a:lnTo>
                  <a:pt x="1662" y="1940"/>
                </a:lnTo>
                <a:lnTo>
                  <a:pt x="1640" y="1936"/>
                </a:lnTo>
                <a:lnTo>
                  <a:pt x="1617" y="1932"/>
                </a:lnTo>
                <a:lnTo>
                  <a:pt x="1595" y="1926"/>
                </a:lnTo>
                <a:lnTo>
                  <a:pt x="1573" y="1919"/>
                </a:lnTo>
                <a:lnTo>
                  <a:pt x="1552" y="1912"/>
                </a:lnTo>
                <a:lnTo>
                  <a:pt x="1465" y="2000"/>
                </a:lnTo>
                <a:lnTo>
                  <a:pt x="1384" y="2089"/>
                </a:lnTo>
                <a:lnTo>
                  <a:pt x="1306" y="2177"/>
                </a:lnTo>
                <a:lnTo>
                  <a:pt x="1233" y="2263"/>
                </a:lnTo>
                <a:lnTo>
                  <a:pt x="1164" y="2349"/>
                </a:lnTo>
                <a:lnTo>
                  <a:pt x="1099" y="2433"/>
                </a:lnTo>
                <a:lnTo>
                  <a:pt x="1069" y="2475"/>
                </a:lnTo>
                <a:lnTo>
                  <a:pt x="1039" y="2517"/>
                </a:lnTo>
                <a:lnTo>
                  <a:pt x="1011" y="2558"/>
                </a:lnTo>
                <a:lnTo>
                  <a:pt x="983" y="2599"/>
                </a:lnTo>
                <a:lnTo>
                  <a:pt x="961" y="2633"/>
                </a:lnTo>
                <a:lnTo>
                  <a:pt x="1020" y="2674"/>
                </a:lnTo>
                <a:lnTo>
                  <a:pt x="1081" y="2714"/>
                </a:lnTo>
                <a:lnTo>
                  <a:pt x="1143" y="2755"/>
                </a:lnTo>
                <a:lnTo>
                  <a:pt x="1207" y="2796"/>
                </a:lnTo>
                <a:lnTo>
                  <a:pt x="1341" y="2878"/>
                </a:lnTo>
                <a:lnTo>
                  <a:pt x="1479" y="2962"/>
                </a:lnTo>
                <a:lnTo>
                  <a:pt x="1583" y="3026"/>
                </a:lnTo>
                <a:lnTo>
                  <a:pt x="1689" y="3089"/>
                </a:lnTo>
                <a:lnTo>
                  <a:pt x="1795" y="3156"/>
                </a:lnTo>
                <a:lnTo>
                  <a:pt x="1900" y="3223"/>
                </a:lnTo>
                <a:lnTo>
                  <a:pt x="2003" y="3293"/>
                </a:lnTo>
                <a:lnTo>
                  <a:pt x="2056" y="3329"/>
                </a:lnTo>
                <a:lnTo>
                  <a:pt x="2107" y="3365"/>
                </a:lnTo>
                <a:lnTo>
                  <a:pt x="2157" y="3402"/>
                </a:lnTo>
                <a:lnTo>
                  <a:pt x="2207" y="3439"/>
                </a:lnTo>
                <a:lnTo>
                  <a:pt x="2255" y="3477"/>
                </a:lnTo>
                <a:lnTo>
                  <a:pt x="2304" y="3517"/>
                </a:lnTo>
                <a:lnTo>
                  <a:pt x="2304" y="1261"/>
                </a:lnTo>
                <a:lnTo>
                  <a:pt x="2305" y="1225"/>
                </a:lnTo>
                <a:lnTo>
                  <a:pt x="2308" y="1189"/>
                </a:lnTo>
                <a:lnTo>
                  <a:pt x="2312" y="1154"/>
                </a:lnTo>
                <a:lnTo>
                  <a:pt x="2319" y="1119"/>
                </a:lnTo>
                <a:lnTo>
                  <a:pt x="2326" y="1084"/>
                </a:lnTo>
                <a:lnTo>
                  <a:pt x="2337" y="1051"/>
                </a:lnTo>
                <a:lnTo>
                  <a:pt x="2347" y="1018"/>
                </a:lnTo>
                <a:lnTo>
                  <a:pt x="2360" y="987"/>
                </a:lnTo>
                <a:lnTo>
                  <a:pt x="2374" y="955"/>
                </a:lnTo>
                <a:lnTo>
                  <a:pt x="2390" y="924"/>
                </a:lnTo>
                <a:lnTo>
                  <a:pt x="2407" y="895"/>
                </a:lnTo>
                <a:lnTo>
                  <a:pt x="2425" y="866"/>
                </a:lnTo>
                <a:lnTo>
                  <a:pt x="2445" y="838"/>
                </a:lnTo>
                <a:lnTo>
                  <a:pt x="2467" y="811"/>
                </a:lnTo>
                <a:lnTo>
                  <a:pt x="2489" y="786"/>
                </a:lnTo>
                <a:lnTo>
                  <a:pt x="2512" y="761"/>
                </a:lnTo>
                <a:lnTo>
                  <a:pt x="2536" y="738"/>
                </a:lnTo>
                <a:lnTo>
                  <a:pt x="2562" y="716"/>
                </a:lnTo>
                <a:lnTo>
                  <a:pt x="2589" y="694"/>
                </a:lnTo>
                <a:lnTo>
                  <a:pt x="2616" y="674"/>
                </a:lnTo>
                <a:lnTo>
                  <a:pt x="2645" y="656"/>
                </a:lnTo>
                <a:lnTo>
                  <a:pt x="2674" y="639"/>
                </a:lnTo>
                <a:lnTo>
                  <a:pt x="2706" y="623"/>
                </a:lnTo>
                <a:lnTo>
                  <a:pt x="2737" y="609"/>
                </a:lnTo>
                <a:lnTo>
                  <a:pt x="2769" y="597"/>
                </a:lnTo>
                <a:lnTo>
                  <a:pt x="2802" y="586"/>
                </a:lnTo>
                <a:lnTo>
                  <a:pt x="2835" y="576"/>
                </a:lnTo>
                <a:lnTo>
                  <a:pt x="2870" y="567"/>
                </a:lnTo>
                <a:lnTo>
                  <a:pt x="2904" y="562"/>
                </a:lnTo>
                <a:lnTo>
                  <a:pt x="2939" y="557"/>
                </a:lnTo>
                <a:lnTo>
                  <a:pt x="2975" y="555"/>
                </a:lnTo>
                <a:lnTo>
                  <a:pt x="3011" y="554"/>
                </a:lnTo>
                <a:close/>
                <a:moveTo>
                  <a:pt x="1887" y="1269"/>
                </a:moveTo>
                <a:lnTo>
                  <a:pt x="1887" y="1269"/>
                </a:lnTo>
                <a:lnTo>
                  <a:pt x="1871" y="1255"/>
                </a:lnTo>
                <a:lnTo>
                  <a:pt x="1855" y="1242"/>
                </a:lnTo>
                <a:lnTo>
                  <a:pt x="1837" y="1232"/>
                </a:lnTo>
                <a:lnTo>
                  <a:pt x="1818" y="1222"/>
                </a:lnTo>
                <a:lnTo>
                  <a:pt x="1798" y="1215"/>
                </a:lnTo>
                <a:lnTo>
                  <a:pt x="1777" y="1210"/>
                </a:lnTo>
                <a:lnTo>
                  <a:pt x="1755" y="1206"/>
                </a:lnTo>
                <a:lnTo>
                  <a:pt x="1733" y="1205"/>
                </a:lnTo>
                <a:lnTo>
                  <a:pt x="1711" y="1206"/>
                </a:lnTo>
                <a:lnTo>
                  <a:pt x="1689" y="1210"/>
                </a:lnTo>
                <a:lnTo>
                  <a:pt x="1668" y="1215"/>
                </a:lnTo>
                <a:lnTo>
                  <a:pt x="1648" y="1222"/>
                </a:lnTo>
                <a:lnTo>
                  <a:pt x="1630" y="1232"/>
                </a:lnTo>
                <a:lnTo>
                  <a:pt x="1611" y="1242"/>
                </a:lnTo>
                <a:lnTo>
                  <a:pt x="1595" y="1255"/>
                </a:lnTo>
                <a:lnTo>
                  <a:pt x="1580" y="1269"/>
                </a:lnTo>
                <a:lnTo>
                  <a:pt x="1579" y="1269"/>
                </a:lnTo>
                <a:lnTo>
                  <a:pt x="1565" y="1284"/>
                </a:lnTo>
                <a:lnTo>
                  <a:pt x="1552" y="1301"/>
                </a:lnTo>
                <a:lnTo>
                  <a:pt x="1541" y="1319"/>
                </a:lnTo>
                <a:lnTo>
                  <a:pt x="1532" y="1338"/>
                </a:lnTo>
                <a:lnTo>
                  <a:pt x="1525" y="1358"/>
                </a:lnTo>
                <a:lnTo>
                  <a:pt x="1519" y="1379"/>
                </a:lnTo>
                <a:lnTo>
                  <a:pt x="1517" y="1401"/>
                </a:lnTo>
                <a:lnTo>
                  <a:pt x="1516" y="1423"/>
                </a:lnTo>
                <a:lnTo>
                  <a:pt x="1517" y="1445"/>
                </a:lnTo>
                <a:lnTo>
                  <a:pt x="1519" y="1467"/>
                </a:lnTo>
                <a:lnTo>
                  <a:pt x="1525" y="1488"/>
                </a:lnTo>
                <a:lnTo>
                  <a:pt x="1532" y="1508"/>
                </a:lnTo>
                <a:lnTo>
                  <a:pt x="1541" y="1527"/>
                </a:lnTo>
                <a:lnTo>
                  <a:pt x="1553" y="1545"/>
                </a:lnTo>
                <a:lnTo>
                  <a:pt x="1565" y="1561"/>
                </a:lnTo>
                <a:lnTo>
                  <a:pt x="1580" y="1576"/>
                </a:lnTo>
                <a:lnTo>
                  <a:pt x="1580" y="1578"/>
                </a:lnTo>
                <a:lnTo>
                  <a:pt x="1595" y="1592"/>
                </a:lnTo>
                <a:lnTo>
                  <a:pt x="1611" y="1604"/>
                </a:lnTo>
                <a:lnTo>
                  <a:pt x="1630" y="1615"/>
                </a:lnTo>
                <a:lnTo>
                  <a:pt x="1648" y="1624"/>
                </a:lnTo>
                <a:lnTo>
                  <a:pt x="1668" y="1631"/>
                </a:lnTo>
                <a:lnTo>
                  <a:pt x="1689" y="1637"/>
                </a:lnTo>
                <a:lnTo>
                  <a:pt x="1711" y="1639"/>
                </a:lnTo>
                <a:lnTo>
                  <a:pt x="1733" y="1640"/>
                </a:lnTo>
                <a:lnTo>
                  <a:pt x="1755" y="1639"/>
                </a:lnTo>
                <a:lnTo>
                  <a:pt x="1777" y="1637"/>
                </a:lnTo>
                <a:lnTo>
                  <a:pt x="1798" y="1631"/>
                </a:lnTo>
                <a:lnTo>
                  <a:pt x="1818" y="1624"/>
                </a:lnTo>
                <a:lnTo>
                  <a:pt x="1837" y="1615"/>
                </a:lnTo>
                <a:lnTo>
                  <a:pt x="1855" y="1603"/>
                </a:lnTo>
                <a:lnTo>
                  <a:pt x="1871" y="1592"/>
                </a:lnTo>
                <a:lnTo>
                  <a:pt x="1887" y="1576"/>
                </a:lnTo>
                <a:lnTo>
                  <a:pt x="1901" y="1561"/>
                </a:lnTo>
                <a:lnTo>
                  <a:pt x="1914" y="1545"/>
                </a:lnTo>
                <a:lnTo>
                  <a:pt x="1925" y="1527"/>
                </a:lnTo>
                <a:lnTo>
                  <a:pt x="1934" y="1508"/>
                </a:lnTo>
                <a:lnTo>
                  <a:pt x="1941" y="1488"/>
                </a:lnTo>
                <a:lnTo>
                  <a:pt x="1947" y="1467"/>
                </a:lnTo>
                <a:lnTo>
                  <a:pt x="1950" y="1445"/>
                </a:lnTo>
                <a:lnTo>
                  <a:pt x="1951" y="1423"/>
                </a:lnTo>
                <a:lnTo>
                  <a:pt x="1950" y="1401"/>
                </a:lnTo>
                <a:lnTo>
                  <a:pt x="1947" y="1379"/>
                </a:lnTo>
                <a:lnTo>
                  <a:pt x="1941" y="1358"/>
                </a:lnTo>
                <a:lnTo>
                  <a:pt x="1934" y="1338"/>
                </a:lnTo>
                <a:lnTo>
                  <a:pt x="1925" y="1319"/>
                </a:lnTo>
                <a:lnTo>
                  <a:pt x="1914" y="1301"/>
                </a:lnTo>
                <a:lnTo>
                  <a:pt x="1901" y="1284"/>
                </a:lnTo>
                <a:lnTo>
                  <a:pt x="1887" y="1269"/>
                </a:lnTo>
                <a:close/>
                <a:moveTo>
                  <a:pt x="2304" y="5100"/>
                </a:moveTo>
                <a:lnTo>
                  <a:pt x="2304" y="4074"/>
                </a:lnTo>
                <a:lnTo>
                  <a:pt x="2277" y="4045"/>
                </a:lnTo>
                <a:lnTo>
                  <a:pt x="2251" y="4017"/>
                </a:lnTo>
                <a:lnTo>
                  <a:pt x="2224" y="3989"/>
                </a:lnTo>
                <a:lnTo>
                  <a:pt x="2195" y="3961"/>
                </a:lnTo>
                <a:lnTo>
                  <a:pt x="2138" y="3908"/>
                </a:lnTo>
                <a:lnTo>
                  <a:pt x="2078" y="3856"/>
                </a:lnTo>
                <a:lnTo>
                  <a:pt x="2016" y="3805"/>
                </a:lnTo>
                <a:lnTo>
                  <a:pt x="1952" y="3755"/>
                </a:lnTo>
                <a:lnTo>
                  <a:pt x="1887" y="3706"/>
                </a:lnTo>
                <a:lnTo>
                  <a:pt x="1821" y="3659"/>
                </a:lnTo>
                <a:lnTo>
                  <a:pt x="1754" y="3613"/>
                </a:lnTo>
                <a:lnTo>
                  <a:pt x="1687" y="3567"/>
                </a:lnTo>
                <a:lnTo>
                  <a:pt x="1617" y="3522"/>
                </a:lnTo>
                <a:lnTo>
                  <a:pt x="1548" y="3478"/>
                </a:lnTo>
                <a:lnTo>
                  <a:pt x="1409" y="3392"/>
                </a:lnTo>
                <a:lnTo>
                  <a:pt x="1270" y="3308"/>
                </a:lnTo>
                <a:lnTo>
                  <a:pt x="1140" y="3230"/>
                </a:lnTo>
                <a:lnTo>
                  <a:pt x="1012" y="3151"/>
                </a:lnTo>
                <a:lnTo>
                  <a:pt x="949" y="3111"/>
                </a:lnTo>
                <a:lnTo>
                  <a:pt x="888" y="3071"/>
                </a:lnTo>
                <a:lnTo>
                  <a:pt x="826" y="3030"/>
                </a:lnTo>
                <a:lnTo>
                  <a:pt x="765" y="2988"/>
                </a:lnTo>
                <a:lnTo>
                  <a:pt x="737" y="3056"/>
                </a:lnTo>
                <a:lnTo>
                  <a:pt x="710" y="3122"/>
                </a:lnTo>
                <a:lnTo>
                  <a:pt x="687" y="3186"/>
                </a:lnTo>
                <a:lnTo>
                  <a:pt x="667" y="3250"/>
                </a:lnTo>
                <a:lnTo>
                  <a:pt x="650" y="3313"/>
                </a:lnTo>
                <a:lnTo>
                  <a:pt x="636" y="3375"/>
                </a:lnTo>
                <a:lnTo>
                  <a:pt x="624" y="3435"/>
                </a:lnTo>
                <a:lnTo>
                  <a:pt x="615" y="3496"/>
                </a:lnTo>
                <a:lnTo>
                  <a:pt x="612" y="3533"/>
                </a:lnTo>
                <a:lnTo>
                  <a:pt x="608" y="3577"/>
                </a:lnTo>
                <a:lnTo>
                  <a:pt x="606" y="3615"/>
                </a:lnTo>
                <a:lnTo>
                  <a:pt x="605" y="3652"/>
                </a:lnTo>
                <a:lnTo>
                  <a:pt x="605" y="3691"/>
                </a:lnTo>
                <a:lnTo>
                  <a:pt x="606" y="3728"/>
                </a:lnTo>
                <a:lnTo>
                  <a:pt x="609" y="3765"/>
                </a:lnTo>
                <a:lnTo>
                  <a:pt x="613" y="3801"/>
                </a:lnTo>
                <a:lnTo>
                  <a:pt x="617" y="3837"/>
                </a:lnTo>
                <a:lnTo>
                  <a:pt x="623" y="3873"/>
                </a:lnTo>
                <a:lnTo>
                  <a:pt x="630" y="3908"/>
                </a:lnTo>
                <a:lnTo>
                  <a:pt x="638" y="3943"/>
                </a:lnTo>
                <a:lnTo>
                  <a:pt x="646" y="3976"/>
                </a:lnTo>
                <a:lnTo>
                  <a:pt x="657" y="4010"/>
                </a:lnTo>
                <a:lnTo>
                  <a:pt x="668" y="4044"/>
                </a:lnTo>
                <a:lnTo>
                  <a:pt x="680" y="4076"/>
                </a:lnTo>
                <a:lnTo>
                  <a:pt x="693" y="4109"/>
                </a:lnTo>
                <a:lnTo>
                  <a:pt x="707" y="4141"/>
                </a:lnTo>
                <a:lnTo>
                  <a:pt x="722" y="4173"/>
                </a:lnTo>
                <a:lnTo>
                  <a:pt x="738" y="4204"/>
                </a:lnTo>
                <a:lnTo>
                  <a:pt x="755" y="4234"/>
                </a:lnTo>
                <a:lnTo>
                  <a:pt x="773" y="4264"/>
                </a:lnTo>
                <a:lnTo>
                  <a:pt x="791" y="4295"/>
                </a:lnTo>
                <a:lnTo>
                  <a:pt x="811" y="4324"/>
                </a:lnTo>
                <a:lnTo>
                  <a:pt x="832" y="4353"/>
                </a:lnTo>
                <a:lnTo>
                  <a:pt x="853" y="4380"/>
                </a:lnTo>
                <a:lnTo>
                  <a:pt x="875" y="4408"/>
                </a:lnTo>
                <a:lnTo>
                  <a:pt x="898" y="4436"/>
                </a:lnTo>
                <a:lnTo>
                  <a:pt x="923" y="4463"/>
                </a:lnTo>
                <a:lnTo>
                  <a:pt x="947" y="4488"/>
                </a:lnTo>
                <a:lnTo>
                  <a:pt x="973" y="4515"/>
                </a:lnTo>
                <a:lnTo>
                  <a:pt x="999" y="4540"/>
                </a:lnTo>
                <a:lnTo>
                  <a:pt x="1027" y="4565"/>
                </a:lnTo>
                <a:lnTo>
                  <a:pt x="1055" y="4589"/>
                </a:lnTo>
                <a:lnTo>
                  <a:pt x="1084" y="4614"/>
                </a:lnTo>
                <a:lnTo>
                  <a:pt x="1114" y="4637"/>
                </a:lnTo>
                <a:lnTo>
                  <a:pt x="1144" y="4660"/>
                </a:lnTo>
                <a:lnTo>
                  <a:pt x="1176" y="4684"/>
                </a:lnTo>
                <a:lnTo>
                  <a:pt x="1208" y="4706"/>
                </a:lnTo>
                <a:lnTo>
                  <a:pt x="1242" y="4728"/>
                </a:lnTo>
                <a:lnTo>
                  <a:pt x="1276" y="4749"/>
                </a:lnTo>
                <a:lnTo>
                  <a:pt x="1309" y="4769"/>
                </a:lnTo>
                <a:lnTo>
                  <a:pt x="1344" y="4789"/>
                </a:lnTo>
                <a:lnTo>
                  <a:pt x="1380" y="4809"/>
                </a:lnTo>
                <a:lnTo>
                  <a:pt x="1416" y="4829"/>
                </a:lnTo>
                <a:lnTo>
                  <a:pt x="1453" y="4847"/>
                </a:lnTo>
                <a:lnTo>
                  <a:pt x="1490" y="4865"/>
                </a:lnTo>
                <a:lnTo>
                  <a:pt x="1529" y="4882"/>
                </a:lnTo>
                <a:lnTo>
                  <a:pt x="1568" y="4899"/>
                </a:lnTo>
                <a:lnTo>
                  <a:pt x="1608" y="4916"/>
                </a:lnTo>
                <a:lnTo>
                  <a:pt x="1647" y="4931"/>
                </a:lnTo>
                <a:lnTo>
                  <a:pt x="1688" y="4947"/>
                </a:lnTo>
                <a:lnTo>
                  <a:pt x="1728" y="4961"/>
                </a:lnTo>
                <a:lnTo>
                  <a:pt x="1770" y="4975"/>
                </a:lnTo>
                <a:lnTo>
                  <a:pt x="1855" y="5002"/>
                </a:lnTo>
                <a:lnTo>
                  <a:pt x="1941" y="5026"/>
                </a:lnTo>
                <a:lnTo>
                  <a:pt x="2029" y="5048"/>
                </a:lnTo>
                <a:lnTo>
                  <a:pt x="2120" y="5068"/>
                </a:lnTo>
                <a:lnTo>
                  <a:pt x="2211" y="5085"/>
                </a:lnTo>
                <a:lnTo>
                  <a:pt x="2304" y="5100"/>
                </a:lnTo>
                <a:close/>
                <a:moveTo>
                  <a:pt x="2991" y="1292"/>
                </a:moveTo>
                <a:lnTo>
                  <a:pt x="2991" y="3627"/>
                </a:lnTo>
                <a:lnTo>
                  <a:pt x="5477" y="3627"/>
                </a:lnTo>
                <a:lnTo>
                  <a:pt x="5477" y="1292"/>
                </a:lnTo>
                <a:lnTo>
                  <a:pt x="2991" y="1292"/>
                </a:lnTo>
                <a:close/>
                <a:moveTo>
                  <a:pt x="4212" y="3997"/>
                </a:moveTo>
                <a:lnTo>
                  <a:pt x="4212" y="3997"/>
                </a:lnTo>
                <a:lnTo>
                  <a:pt x="4181" y="3998"/>
                </a:lnTo>
                <a:lnTo>
                  <a:pt x="4150" y="4000"/>
                </a:lnTo>
                <a:lnTo>
                  <a:pt x="4120" y="4003"/>
                </a:lnTo>
                <a:lnTo>
                  <a:pt x="4090" y="4007"/>
                </a:lnTo>
                <a:lnTo>
                  <a:pt x="4060" y="4012"/>
                </a:lnTo>
                <a:lnTo>
                  <a:pt x="4030" y="4018"/>
                </a:lnTo>
                <a:lnTo>
                  <a:pt x="4001" y="4026"/>
                </a:lnTo>
                <a:lnTo>
                  <a:pt x="3974" y="4034"/>
                </a:lnTo>
                <a:lnTo>
                  <a:pt x="3946" y="4044"/>
                </a:lnTo>
                <a:lnTo>
                  <a:pt x="3918" y="4054"/>
                </a:lnTo>
                <a:lnTo>
                  <a:pt x="3891" y="4066"/>
                </a:lnTo>
                <a:lnTo>
                  <a:pt x="3864" y="4079"/>
                </a:lnTo>
                <a:lnTo>
                  <a:pt x="3839" y="4091"/>
                </a:lnTo>
                <a:lnTo>
                  <a:pt x="3813" y="4105"/>
                </a:lnTo>
                <a:lnTo>
                  <a:pt x="3789" y="4120"/>
                </a:lnTo>
                <a:lnTo>
                  <a:pt x="3765" y="4137"/>
                </a:lnTo>
                <a:lnTo>
                  <a:pt x="4227" y="4599"/>
                </a:lnTo>
                <a:lnTo>
                  <a:pt x="4676" y="4149"/>
                </a:lnTo>
                <a:lnTo>
                  <a:pt x="4652" y="4132"/>
                </a:lnTo>
                <a:lnTo>
                  <a:pt x="4626" y="4116"/>
                </a:lnTo>
                <a:lnTo>
                  <a:pt x="4599" y="4100"/>
                </a:lnTo>
                <a:lnTo>
                  <a:pt x="4573" y="4086"/>
                </a:lnTo>
                <a:lnTo>
                  <a:pt x="4546" y="4072"/>
                </a:lnTo>
                <a:lnTo>
                  <a:pt x="4518" y="4059"/>
                </a:lnTo>
                <a:lnTo>
                  <a:pt x="4489" y="4048"/>
                </a:lnTo>
                <a:lnTo>
                  <a:pt x="4460" y="4038"/>
                </a:lnTo>
                <a:lnTo>
                  <a:pt x="4431" y="4029"/>
                </a:lnTo>
                <a:lnTo>
                  <a:pt x="4401" y="4021"/>
                </a:lnTo>
                <a:lnTo>
                  <a:pt x="4371" y="4014"/>
                </a:lnTo>
                <a:lnTo>
                  <a:pt x="4339" y="4008"/>
                </a:lnTo>
                <a:lnTo>
                  <a:pt x="4308" y="4003"/>
                </a:lnTo>
                <a:lnTo>
                  <a:pt x="4277" y="4000"/>
                </a:lnTo>
                <a:lnTo>
                  <a:pt x="4244" y="3998"/>
                </a:lnTo>
                <a:lnTo>
                  <a:pt x="4212" y="3997"/>
                </a:lnTo>
                <a:close/>
                <a:moveTo>
                  <a:pt x="4858" y="4335"/>
                </a:moveTo>
                <a:lnTo>
                  <a:pt x="4411" y="4783"/>
                </a:lnTo>
                <a:lnTo>
                  <a:pt x="4859" y="5233"/>
                </a:lnTo>
                <a:lnTo>
                  <a:pt x="4876" y="5208"/>
                </a:lnTo>
                <a:lnTo>
                  <a:pt x="4891" y="5184"/>
                </a:lnTo>
                <a:lnTo>
                  <a:pt x="4906" y="5158"/>
                </a:lnTo>
                <a:lnTo>
                  <a:pt x="4919" y="5133"/>
                </a:lnTo>
                <a:lnTo>
                  <a:pt x="4931" y="5106"/>
                </a:lnTo>
                <a:lnTo>
                  <a:pt x="4943" y="5079"/>
                </a:lnTo>
                <a:lnTo>
                  <a:pt x="4953" y="5052"/>
                </a:lnTo>
                <a:lnTo>
                  <a:pt x="4963" y="5024"/>
                </a:lnTo>
                <a:lnTo>
                  <a:pt x="4971" y="4995"/>
                </a:lnTo>
                <a:lnTo>
                  <a:pt x="4978" y="4967"/>
                </a:lnTo>
                <a:lnTo>
                  <a:pt x="4985" y="4937"/>
                </a:lnTo>
                <a:lnTo>
                  <a:pt x="4989" y="4908"/>
                </a:lnTo>
                <a:lnTo>
                  <a:pt x="4994" y="4877"/>
                </a:lnTo>
                <a:lnTo>
                  <a:pt x="4996" y="4847"/>
                </a:lnTo>
                <a:lnTo>
                  <a:pt x="4999" y="4816"/>
                </a:lnTo>
                <a:lnTo>
                  <a:pt x="5000" y="4786"/>
                </a:lnTo>
                <a:lnTo>
                  <a:pt x="4999" y="4754"/>
                </a:lnTo>
                <a:lnTo>
                  <a:pt x="4996" y="4723"/>
                </a:lnTo>
                <a:lnTo>
                  <a:pt x="4994" y="4693"/>
                </a:lnTo>
                <a:lnTo>
                  <a:pt x="4989" y="4663"/>
                </a:lnTo>
                <a:lnTo>
                  <a:pt x="4985" y="4632"/>
                </a:lnTo>
                <a:lnTo>
                  <a:pt x="4978" y="4603"/>
                </a:lnTo>
                <a:lnTo>
                  <a:pt x="4971" y="4574"/>
                </a:lnTo>
                <a:lnTo>
                  <a:pt x="4963" y="4545"/>
                </a:lnTo>
                <a:lnTo>
                  <a:pt x="4952" y="4517"/>
                </a:lnTo>
                <a:lnTo>
                  <a:pt x="4942" y="4490"/>
                </a:lnTo>
                <a:lnTo>
                  <a:pt x="4930" y="4463"/>
                </a:lnTo>
                <a:lnTo>
                  <a:pt x="4917" y="4436"/>
                </a:lnTo>
                <a:lnTo>
                  <a:pt x="4905" y="4411"/>
                </a:lnTo>
                <a:lnTo>
                  <a:pt x="4890" y="4385"/>
                </a:lnTo>
                <a:lnTo>
                  <a:pt x="4874" y="4360"/>
                </a:lnTo>
                <a:lnTo>
                  <a:pt x="4858" y="4335"/>
                </a:lnTo>
                <a:close/>
                <a:moveTo>
                  <a:pt x="4678" y="5420"/>
                </a:moveTo>
                <a:lnTo>
                  <a:pt x="4227" y="4968"/>
                </a:lnTo>
                <a:lnTo>
                  <a:pt x="3762" y="5431"/>
                </a:lnTo>
                <a:lnTo>
                  <a:pt x="3787" y="5448"/>
                </a:lnTo>
                <a:lnTo>
                  <a:pt x="3811" y="5464"/>
                </a:lnTo>
                <a:lnTo>
                  <a:pt x="3837" y="5478"/>
                </a:lnTo>
                <a:lnTo>
                  <a:pt x="3863" y="5492"/>
                </a:lnTo>
                <a:lnTo>
                  <a:pt x="3890" y="5503"/>
                </a:lnTo>
                <a:lnTo>
                  <a:pt x="3917" y="5515"/>
                </a:lnTo>
                <a:lnTo>
                  <a:pt x="3945" y="5526"/>
                </a:lnTo>
                <a:lnTo>
                  <a:pt x="3972" y="5536"/>
                </a:lnTo>
                <a:lnTo>
                  <a:pt x="4000" y="5544"/>
                </a:lnTo>
                <a:lnTo>
                  <a:pt x="4029" y="5552"/>
                </a:lnTo>
                <a:lnTo>
                  <a:pt x="4060" y="5558"/>
                </a:lnTo>
                <a:lnTo>
                  <a:pt x="4089" y="5564"/>
                </a:lnTo>
                <a:lnTo>
                  <a:pt x="4119" y="5567"/>
                </a:lnTo>
                <a:lnTo>
                  <a:pt x="4150" y="5571"/>
                </a:lnTo>
                <a:lnTo>
                  <a:pt x="4180" y="5572"/>
                </a:lnTo>
                <a:lnTo>
                  <a:pt x="4212" y="5573"/>
                </a:lnTo>
                <a:lnTo>
                  <a:pt x="4244" y="5572"/>
                </a:lnTo>
                <a:lnTo>
                  <a:pt x="4277" y="5569"/>
                </a:lnTo>
                <a:lnTo>
                  <a:pt x="4308" y="5567"/>
                </a:lnTo>
                <a:lnTo>
                  <a:pt x="4340" y="5562"/>
                </a:lnTo>
                <a:lnTo>
                  <a:pt x="4371" y="5557"/>
                </a:lnTo>
                <a:lnTo>
                  <a:pt x="4402" y="5550"/>
                </a:lnTo>
                <a:lnTo>
                  <a:pt x="4432" y="5542"/>
                </a:lnTo>
                <a:lnTo>
                  <a:pt x="4461" y="5532"/>
                </a:lnTo>
                <a:lnTo>
                  <a:pt x="4490" y="5522"/>
                </a:lnTo>
                <a:lnTo>
                  <a:pt x="4519" y="5510"/>
                </a:lnTo>
                <a:lnTo>
                  <a:pt x="4547" y="5497"/>
                </a:lnTo>
                <a:lnTo>
                  <a:pt x="4575" y="5485"/>
                </a:lnTo>
                <a:lnTo>
                  <a:pt x="4602" y="5470"/>
                </a:lnTo>
                <a:lnTo>
                  <a:pt x="4627" y="5454"/>
                </a:lnTo>
                <a:lnTo>
                  <a:pt x="4653" y="5437"/>
                </a:lnTo>
                <a:lnTo>
                  <a:pt x="4678" y="5420"/>
                </a:lnTo>
                <a:close/>
                <a:moveTo>
                  <a:pt x="3575" y="5249"/>
                </a:moveTo>
                <a:lnTo>
                  <a:pt x="4042" y="4783"/>
                </a:lnTo>
                <a:lnTo>
                  <a:pt x="3578" y="4319"/>
                </a:lnTo>
                <a:lnTo>
                  <a:pt x="3560" y="4343"/>
                </a:lnTo>
                <a:lnTo>
                  <a:pt x="3543" y="4369"/>
                </a:lnTo>
                <a:lnTo>
                  <a:pt x="3528" y="4396"/>
                </a:lnTo>
                <a:lnTo>
                  <a:pt x="3513" y="4422"/>
                </a:lnTo>
                <a:lnTo>
                  <a:pt x="3499" y="4450"/>
                </a:lnTo>
                <a:lnTo>
                  <a:pt x="3487" y="4478"/>
                </a:lnTo>
                <a:lnTo>
                  <a:pt x="3476" y="4506"/>
                </a:lnTo>
                <a:lnTo>
                  <a:pt x="3465" y="4536"/>
                </a:lnTo>
                <a:lnTo>
                  <a:pt x="3456" y="4565"/>
                </a:lnTo>
                <a:lnTo>
                  <a:pt x="3448" y="4595"/>
                </a:lnTo>
                <a:lnTo>
                  <a:pt x="3441" y="4625"/>
                </a:lnTo>
                <a:lnTo>
                  <a:pt x="3435" y="4657"/>
                </a:lnTo>
                <a:lnTo>
                  <a:pt x="3430" y="4688"/>
                </a:lnTo>
                <a:lnTo>
                  <a:pt x="3427" y="4721"/>
                </a:lnTo>
                <a:lnTo>
                  <a:pt x="3426" y="4752"/>
                </a:lnTo>
                <a:lnTo>
                  <a:pt x="3424" y="4786"/>
                </a:lnTo>
                <a:lnTo>
                  <a:pt x="3426" y="4817"/>
                </a:lnTo>
                <a:lnTo>
                  <a:pt x="3427" y="4850"/>
                </a:lnTo>
                <a:lnTo>
                  <a:pt x="3430" y="4881"/>
                </a:lnTo>
                <a:lnTo>
                  <a:pt x="3435" y="4912"/>
                </a:lnTo>
                <a:lnTo>
                  <a:pt x="3441" y="4944"/>
                </a:lnTo>
                <a:lnTo>
                  <a:pt x="3448" y="4974"/>
                </a:lnTo>
                <a:lnTo>
                  <a:pt x="3456" y="5004"/>
                </a:lnTo>
                <a:lnTo>
                  <a:pt x="3464" y="5033"/>
                </a:lnTo>
                <a:lnTo>
                  <a:pt x="3474" y="5062"/>
                </a:lnTo>
                <a:lnTo>
                  <a:pt x="3486" y="5091"/>
                </a:lnTo>
                <a:lnTo>
                  <a:pt x="3499" y="5119"/>
                </a:lnTo>
                <a:lnTo>
                  <a:pt x="3512" y="5147"/>
                </a:lnTo>
                <a:lnTo>
                  <a:pt x="3527" y="5174"/>
                </a:lnTo>
                <a:lnTo>
                  <a:pt x="3542" y="5199"/>
                </a:lnTo>
                <a:lnTo>
                  <a:pt x="3558" y="5225"/>
                </a:lnTo>
                <a:lnTo>
                  <a:pt x="3575" y="5249"/>
                </a:lnTo>
                <a:close/>
              </a:path>
            </a:pathLst>
          </a:custGeom>
          <a:solidFill>
            <a:srgbClr val="FFFFFF"/>
          </a:solidFill>
          <a:ln>
            <a:noFill/>
          </a:ln>
        </p:spPr>
        <p:txBody>
          <a:bodyPr anchor="ctr">
            <a:normAutofit lnSpcReduction="10000"/>
            <a:scene3d>
              <a:camera prst="orthographicFront"/>
              <a:lightRig rig="threePt" dir="t"/>
            </a:scene3d>
            <a:sp3d contourW="12700">
              <a:contourClr>
                <a:srgbClr val="FFFFFF"/>
              </a:contourClr>
            </a:sp3d>
          </a:bodyPr>
          <a:lstStyle/>
          <a:p>
            <a:pPr algn="ctr" defTabSz="914400" eaLnBrk="1" fontAlgn="auto" hangingPunct="1">
              <a:spcBef>
                <a:spcPts val="0"/>
              </a:spcBef>
              <a:spcAft>
                <a:spcPts val="0"/>
              </a:spcAft>
              <a:defRPr/>
            </a:pPr>
            <a:endParaRPr lang="zh-CN" altLang="en-US" dirty="0">
              <a:solidFill>
                <a:srgbClr val="FFFFFF"/>
              </a:solidFill>
              <a:latin typeface="宋体" panose="02010600030101010101" pitchFamily="2" charset="-122"/>
              <a:ea typeface="宋体" panose="02010600030101010101" pitchFamily="2" charset="-122"/>
            </a:endParaRPr>
          </a:p>
        </p:txBody>
      </p:sp>
      <p:sp>
        <p:nvSpPr>
          <p:cNvPr id="22" name="MH_SubTitle_1"/>
          <p:cNvSpPr txBox="1"/>
          <p:nvPr>
            <p:custDataLst>
              <p:tags r:id="rId15"/>
            </p:custDataLst>
          </p:nvPr>
        </p:nvSpPr>
        <p:spPr bwMode="auto">
          <a:xfrm>
            <a:off x="1438275" y="1592263"/>
            <a:ext cx="1090613" cy="571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defTabSz="914400" eaLnBrk="1" hangingPunct="1">
              <a:lnSpc>
                <a:spcPct val="110000"/>
              </a:lnSpc>
              <a:spcBef>
                <a:spcPct val="0"/>
              </a:spcBef>
              <a:buFontTx/>
              <a:buNone/>
            </a:pPr>
            <a:r>
              <a:rPr lang="zh-CN" altLang="en-US" sz="1600">
                <a:solidFill>
                  <a:srgbClr val="000000"/>
                </a:solidFill>
              </a:rPr>
              <a:t>点击此处添加文字</a:t>
            </a:r>
          </a:p>
        </p:txBody>
      </p:sp>
      <p:sp>
        <p:nvSpPr>
          <p:cNvPr id="23" name="MH_Other_13"/>
          <p:cNvSpPr/>
          <p:nvPr>
            <p:custDataLst>
              <p:tags r:id="rId16"/>
            </p:custDataLst>
          </p:nvPr>
        </p:nvSpPr>
        <p:spPr>
          <a:xfrm>
            <a:off x="4638675" y="4943475"/>
            <a:ext cx="147638" cy="125413"/>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fontScale="25000" lnSpcReduction="20000"/>
          </a:bodyPr>
          <a:lstStyle/>
          <a:p>
            <a:pPr algn="ctr" defTabSz="914400" eaLnBrk="1" fontAlgn="auto" hangingPunct="1">
              <a:spcBef>
                <a:spcPts val="0"/>
              </a:spcBef>
              <a:spcAft>
                <a:spcPts val="0"/>
              </a:spcAft>
              <a:defRPr/>
            </a:pPr>
            <a:endParaRPr lang="zh-CN" altLang="en-US" dirty="0">
              <a:solidFill>
                <a:prstClr val="white"/>
              </a:solidFill>
              <a:latin typeface="宋体" panose="02010600030101010101" pitchFamily="2" charset="-122"/>
              <a:ea typeface="宋体" panose="02010600030101010101" pitchFamily="2" charset="-122"/>
            </a:endParaRPr>
          </a:p>
        </p:txBody>
      </p:sp>
      <p:sp>
        <p:nvSpPr>
          <p:cNvPr id="24" name="MH_Other_14"/>
          <p:cNvSpPr/>
          <p:nvPr>
            <p:custDataLst>
              <p:tags r:id="rId17"/>
            </p:custDataLst>
          </p:nvPr>
        </p:nvSpPr>
        <p:spPr>
          <a:xfrm>
            <a:off x="7377113" y="4943475"/>
            <a:ext cx="149225" cy="125413"/>
          </a:xfrm>
          <a:prstGeom prst="triangl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fontScale="25000" lnSpcReduction="20000"/>
          </a:bodyPr>
          <a:lstStyle/>
          <a:p>
            <a:pPr algn="ctr" defTabSz="914400" eaLnBrk="1" fontAlgn="auto" hangingPunct="1">
              <a:spcBef>
                <a:spcPts val="0"/>
              </a:spcBef>
              <a:spcAft>
                <a:spcPts val="0"/>
              </a:spcAft>
              <a:defRPr/>
            </a:pPr>
            <a:endParaRPr lang="zh-CN" altLang="en-US" dirty="0">
              <a:solidFill>
                <a:prstClr val="white"/>
              </a:solidFill>
              <a:latin typeface="宋体" panose="02010600030101010101" pitchFamily="2" charset="-122"/>
              <a:ea typeface="宋体" panose="02010600030101010101" pitchFamily="2" charset="-122"/>
            </a:endParaRPr>
          </a:p>
        </p:txBody>
      </p:sp>
      <p:sp>
        <p:nvSpPr>
          <p:cNvPr id="25" name="MH_Other_15"/>
          <p:cNvSpPr/>
          <p:nvPr>
            <p:custDataLst>
              <p:tags r:id="rId18"/>
            </p:custDataLst>
          </p:nvPr>
        </p:nvSpPr>
        <p:spPr>
          <a:xfrm>
            <a:off x="1909763" y="4943475"/>
            <a:ext cx="149225" cy="12541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dirty="0">
              <a:solidFill>
                <a:prstClr val="white"/>
              </a:solidFill>
              <a:latin typeface="宋体" panose="02010600030101010101" pitchFamily="2" charset="-122"/>
              <a:ea typeface="宋体" panose="02010600030101010101" pitchFamily="2" charset="-122"/>
            </a:endParaRPr>
          </a:p>
        </p:txBody>
      </p:sp>
      <p:sp>
        <p:nvSpPr>
          <p:cNvPr id="26" name="MH_Other_16"/>
          <p:cNvSpPr/>
          <p:nvPr>
            <p:custDataLst>
              <p:tags r:id="rId19"/>
            </p:custDataLst>
          </p:nvPr>
        </p:nvSpPr>
        <p:spPr>
          <a:xfrm>
            <a:off x="10110788" y="4943475"/>
            <a:ext cx="147637" cy="125413"/>
          </a:xfrm>
          <a:prstGeom prs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fontScale="25000" lnSpcReduction="20000"/>
          </a:bodyPr>
          <a:lstStyle/>
          <a:p>
            <a:pPr algn="ctr" defTabSz="914400" eaLnBrk="1" fontAlgn="auto" hangingPunct="1">
              <a:spcBef>
                <a:spcPts val="0"/>
              </a:spcBef>
              <a:spcAft>
                <a:spcPts val="0"/>
              </a:spcAft>
              <a:defRPr/>
            </a:pPr>
            <a:endParaRPr lang="zh-CN" altLang="en-US" dirty="0">
              <a:solidFill>
                <a:prstClr val="white"/>
              </a:solidFill>
              <a:latin typeface="宋体" panose="02010600030101010101" pitchFamily="2" charset="-122"/>
              <a:ea typeface="宋体" panose="02010600030101010101" pitchFamily="2" charset="-122"/>
            </a:endParaRPr>
          </a:p>
        </p:txBody>
      </p:sp>
      <p:sp>
        <p:nvSpPr>
          <p:cNvPr id="27" name="MH_SubTitle_1"/>
          <p:cNvSpPr txBox="1"/>
          <p:nvPr>
            <p:custDataLst>
              <p:tags r:id="rId20"/>
            </p:custDataLst>
          </p:nvPr>
        </p:nvSpPr>
        <p:spPr bwMode="auto">
          <a:xfrm>
            <a:off x="4171950" y="1592263"/>
            <a:ext cx="1090613" cy="571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defTabSz="914400" eaLnBrk="1" hangingPunct="1">
              <a:lnSpc>
                <a:spcPct val="110000"/>
              </a:lnSpc>
              <a:spcBef>
                <a:spcPct val="0"/>
              </a:spcBef>
              <a:buFontTx/>
              <a:buNone/>
            </a:pPr>
            <a:r>
              <a:rPr lang="zh-CN" altLang="en-US" sz="1600">
                <a:solidFill>
                  <a:srgbClr val="000000"/>
                </a:solidFill>
              </a:rPr>
              <a:t>点击此处添加文字</a:t>
            </a:r>
          </a:p>
        </p:txBody>
      </p:sp>
      <p:sp>
        <p:nvSpPr>
          <p:cNvPr id="28" name="MH_SubTitle_1"/>
          <p:cNvSpPr txBox="1"/>
          <p:nvPr>
            <p:custDataLst>
              <p:tags r:id="rId21"/>
            </p:custDataLst>
          </p:nvPr>
        </p:nvSpPr>
        <p:spPr bwMode="auto">
          <a:xfrm>
            <a:off x="6899275" y="1592263"/>
            <a:ext cx="1090613" cy="571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defTabSz="914400" eaLnBrk="1" hangingPunct="1">
              <a:lnSpc>
                <a:spcPct val="110000"/>
              </a:lnSpc>
              <a:spcBef>
                <a:spcPct val="0"/>
              </a:spcBef>
              <a:buFontTx/>
              <a:buNone/>
            </a:pPr>
            <a:r>
              <a:rPr lang="zh-CN" altLang="en-US" sz="1600">
                <a:solidFill>
                  <a:srgbClr val="000000"/>
                </a:solidFill>
              </a:rPr>
              <a:t>点击此处添加文字</a:t>
            </a:r>
          </a:p>
        </p:txBody>
      </p:sp>
      <p:sp>
        <p:nvSpPr>
          <p:cNvPr id="29" name="MH_SubTitle_1"/>
          <p:cNvSpPr txBox="1"/>
          <p:nvPr>
            <p:custDataLst>
              <p:tags r:id="rId22"/>
            </p:custDataLst>
          </p:nvPr>
        </p:nvSpPr>
        <p:spPr bwMode="auto">
          <a:xfrm>
            <a:off x="9637713" y="1592263"/>
            <a:ext cx="1092200" cy="571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defTabSz="914400" eaLnBrk="1" hangingPunct="1">
              <a:lnSpc>
                <a:spcPct val="110000"/>
              </a:lnSpc>
              <a:spcBef>
                <a:spcPct val="0"/>
              </a:spcBef>
              <a:buFontTx/>
              <a:buNone/>
            </a:pPr>
            <a:r>
              <a:rPr lang="zh-CN" altLang="en-US" sz="1600">
                <a:solidFill>
                  <a:srgbClr val="000000"/>
                </a:solidFill>
              </a:rPr>
              <a:t>点击此处添加文字</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grpId="0" nodeType="withEffect">
                                  <p:stCondLst>
                                    <p:cond delay="50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
                                        <p:tgtEl>
                                          <p:spTgt spid="5"/>
                                        </p:tgtEl>
                                      </p:cBhvr>
                                    </p:animEffect>
                                  </p:childTnLst>
                                </p:cTn>
                              </p:par>
                              <p:par>
                                <p:cTn id="11" presetID="16" presetClass="entr" presetSubtype="37" fill="hold" nodeType="withEffect">
                                  <p:stCondLst>
                                    <p:cond delay="500"/>
                                  </p:stCondLst>
                                  <p:childTnLst>
                                    <p:set>
                                      <p:cBhvr>
                                        <p:cTn id="12" dur="1" fill="hold">
                                          <p:stCondLst>
                                            <p:cond delay="0"/>
                                          </p:stCondLst>
                                        </p:cTn>
                                        <p:tgtEl>
                                          <p:spTgt spid="6"/>
                                        </p:tgtEl>
                                        <p:attrNameLst>
                                          <p:attrName>style.visibility</p:attrName>
                                        </p:attrNameLst>
                                      </p:cBhvr>
                                      <p:to>
                                        <p:strVal val="visible"/>
                                      </p:to>
                                    </p:set>
                                    <p:animEffect transition="in" filter="barn(outVertical)">
                                      <p:cBhvr>
                                        <p:cTn id="13" dur="500"/>
                                        <p:tgtEl>
                                          <p:spTgt spid="6"/>
                                        </p:tgtEl>
                                      </p:cBhvr>
                                    </p:animEffect>
                                  </p:childTnLst>
                                </p:cTn>
                              </p:par>
                              <p:par>
                                <p:cTn id="14" presetID="22" presetClass="entr" presetSubtype="4" fill="hold" grpId="0" nodeType="withEffect">
                                  <p:stCondLst>
                                    <p:cond delay="500"/>
                                  </p:stCondLst>
                                  <p:childTnLst>
                                    <p:set>
                                      <p:cBhvr>
                                        <p:cTn id="15" dur="1" fill="hold">
                                          <p:stCondLst>
                                            <p:cond delay="0"/>
                                          </p:stCondLst>
                                        </p:cTn>
                                        <p:tgtEl>
                                          <p:spTgt spid="9"/>
                                        </p:tgtEl>
                                        <p:attrNameLst>
                                          <p:attrName>style.visibility</p:attrName>
                                        </p:attrNameLst>
                                      </p:cBhvr>
                                      <p:to>
                                        <p:strVal val="visible"/>
                                      </p:to>
                                    </p:set>
                                    <p:animEffect transition="in" filter="wipe(down)">
                                      <p:cBhvr>
                                        <p:cTn id="16" dur="500"/>
                                        <p:tgtEl>
                                          <p:spTgt spid="9"/>
                                        </p:tgtEl>
                                      </p:cBhvr>
                                    </p:animEffect>
                                  </p:childTnLst>
                                </p:cTn>
                              </p:par>
                            </p:childTnLst>
                          </p:cTn>
                        </p:par>
                        <p:par>
                          <p:cTn id="17" fill="hold">
                            <p:stCondLst>
                              <p:cond delay="500"/>
                            </p:stCondLst>
                            <p:childTnLst>
                              <p:par>
                                <p:cTn id="18" presetID="10" presetClass="entr" presetSubtype="0" fill="hold" grpId="0" nodeType="afterEffect">
                                  <p:stCondLst>
                                    <p:cond delay="0"/>
                                  </p:stCondLst>
                                  <p:childTnLst>
                                    <p:set>
                                      <p:cBhvr>
                                        <p:cTn id="19" dur="1" fill="hold">
                                          <p:stCondLst>
                                            <p:cond delay="0"/>
                                          </p:stCondLst>
                                        </p:cTn>
                                        <p:tgtEl>
                                          <p:spTgt spid="25"/>
                                        </p:tgtEl>
                                        <p:attrNameLst>
                                          <p:attrName>style.visibility</p:attrName>
                                        </p:attrNameLst>
                                      </p:cBhvr>
                                      <p:to>
                                        <p:strVal val="visible"/>
                                      </p:to>
                                    </p:set>
                                    <p:animEffect transition="in" filter="fade">
                                      <p:cBhvr>
                                        <p:cTn id="20" dur="500"/>
                                        <p:tgtEl>
                                          <p:spTgt spid="25"/>
                                        </p:tgtEl>
                                      </p:cBhvr>
                                    </p:animEffect>
                                  </p:childTnLst>
                                </p:cTn>
                              </p:par>
                              <p:par>
                                <p:cTn id="21" presetID="22" presetClass="entr" presetSubtype="4" fill="hold" nodeType="with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wipe(down)">
                                      <p:cBhvr>
                                        <p:cTn id="23" dur="500"/>
                                        <p:tgtEl>
                                          <p:spTgt spid="17"/>
                                        </p:tgtEl>
                                      </p:cBhvr>
                                    </p:animEffect>
                                  </p:childTnLst>
                                </p:cTn>
                              </p:par>
                            </p:childTnLst>
                          </p:cTn>
                        </p:par>
                        <p:par>
                          <p:cTn id="24" fill="hold">
                            <p:stCondLst>
                              <p:cond delay="1000"/>
                            </p:stCondLst>
                            <p:childTnLst>
                              <p:par>
                                <p:cTn id="25" presetID="10" presetClass="entr" presetSubtype="0" fill="hold" grpId="0" nodeType="afterEffect">
                                  <p:stCondLst>
                                    <p:cond delay="0"/>
                                  </p:stCondLst>
                                  <p:childTnLst>
                                    <p:set>
                                      <p:cBhvr>
                                        <p:cTn id="26" dur="1" fill="hold">
                                          <p:stCondLst>
                                            <p:cond delay="0"/>
                                          </p:stCondLst>
                                        </p:cTn>
                                        <p:tgtEl>
                                          <p:spTgt spid="23"/>
                                        </p:tgtEl>
                                        <p:attrNameLst>
                                          <p:attrName>style.visibility</p:attrName>
                                        </p:attrNameLst>
                                      </p:cBhvr>
                                      <p:to>
                                        <p:strVal val="visible"/>
                                      </p:to>
                                    </p:set>
                                    <p:animEffect transition="in" filter="fade">
                                      <p:cBhvr>
                                        <p:cTn id="27" dur="500"/>
                                        <p:tgtEl>
                                          <p:spTgt spid="23"/>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16"/>
                                        </p:tgtEl>
                                        <p:attrNameLst>
                                          <p:attrName>style.visibility</p:attrName>
                                        </p:attrNameLst>
                                      </p:cBhvr>
                                      <p:to>
                                        <p:strVal val="visible"/>
                                      </p:to>
                                    </p:set>
                                    <p:animEffect transition="in" filter="fade">
                                      <p:cBhvr>
                                        <p:cTn id="30" dur="500"/>
                                        <p:tgtEl>
                                          <p:spTgt spid="16"/>
                                        </p:tgtEl>
                                      </p:cBhvr>
                                    </p:animEffect>
                                  </p:childTnLst>
                                </p:cTn>
                              </p:par>
                              <p:par>
                                <p:cTn id="31" presetID="10" presetClass="entr" presetSubtype="0" fill="hold" nodeType="withEffect">
                                  <p:stCondLst>
                                    <p:cond delay="0"/>
                                  </p:stCondLst>
                                  <p:childTnLst>
                                    <p:set>
                                      <p:cBhvr>
                                        <p:cTn id="32" dur="1" fill="hold">
                                          <p:stCondLst>
                                            <p:cond delay="0"/>
                                          </p:stCondLst>
                                        </p:cTn>
                                        <p:tgtEl>
                                          <p:spTgt spid="18"/>
                                        </p:tgtEl>
                                        <p:attrNameLst>
                                          <p:attrName>style.visibility</p:attrName>
                                        </p:attrNameLst>
                                      </p:cBhvr>
                                      <p:to>
                                        <p:strVal val="visible"/>
                                      </p:to>
                                    </p:set>
                                    <p:animEffect transition="in" filter="fade">
                                      <p:cBhvr>
                                        <p:cTn id="33" dur="500"/>
                                        <p:tgtEl>
                                          <p:spTgt spid="18"/>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22"/>
                                        </p:tgtEl>
                                        <p:attrNameLst>
                                          <p:attrName>style.visibility</p:attrName>
                                        </p:attrNameLst>
                                      </p:cBhvr>
                                      <p:to>
                                        <p:strVal val="visible"/>
                                      </p:to>
                                    </p:set>
                                    <p:animEffect transition="in" filter="fade">
                                      <p:cBhvr>
                                        <p:cTn id="36" dur="500"/>
                                        <p:tgtEl>
                                          <p:spTgt spid="22"/>
                                        </p:tgtEl>
                                      </p:cBhvr>
                                    </p:animEffect>
                                  </p:childTnLst>
                                </p:cTn>
                              </p:par>
                              <p:par>
                                <p:cTn id="37" presetID="22" presetClass="entr" presetSubtype="4" fill="hold" nodeType="withEffect">
                                  <p:stCondLst>
                                    <p:cond delay="0"/>
                                  </p:stCondLst>
                                  <p:childTnLst>
                                    <p:set>
                                      <p:cBhvr>
                                        <p:cTn id="38" dur="1" fill="hold">
                                          <p:stCondLst>
                                            <p:cond delay="0"/>
                                          </p:stCondLst>
                                        </p:cTn>
                                        <p:tgtEl>
                                          <p:spTgt spid="11"/>
                                        </p:tgtEl>
                                        <p:attrNameLst>
                                          <p:attrName>style.visibility</p:attrName>
                                        </p:attrNameLst>
                                      </p:cBhvr>
                                      <p:to>
                                        <p:strVal val="visible"/>
                                      </p:to>
                                    </p:set>
                                    <p:animEffect transition="in" filter="wipe(down)">
                                      <p:cBhvr>
                                        <p:cTn id="39" dur="500"/>
                                        <p:tgtEl>
                                          <p:spTgt spid="11"/>
                                        </p:tgtEl>
                                      </p:cBhvr>
                                    </p:animEffect>
                                  </p:childTnLst>
                                </p:cTn>
                              </p:par>
                            </p:childTnLst>
                          </p:cTn>
                        </p:par>
                        <p:par>
                          <p:cTn id="40" fill="hold">
                            <p:stCondLst>
                              <p:cond delay="1500"/>
                            </p:stCondLst>
                            <p:childTnLst>
                              <p:par>
                                <p:cTn id="41" presetID="10" presetClass="entr" presetSubtype="0" fill="hold" grpId="0" nodeType="afterEffect">
                                  <p:stCondLst>
                                    <p:cond delay="0"/>
                                  </p:stCondLst>
                                  <p:childTnLst>
                                    <p:set>
                                      <p:cBhvr>
                                        <p:cTn id="42" dur="1" fill="hold">
                                          <p:stCondLst>
                                            <p:cond delay="0"/>
                                          </p:stCondLst>
                                        </p:cTn>
                                        <p:tgtEl>
                                          <p:spTgt spid="24"/>
                                        </p:tgtEl>
                                        <p:attrNameLst>
                                          <p:attrName>style.visibility</p:attrName>
                                        </p:attrNameLst>
                                      </p:cBhvr>
                                      <p:to>
                                        <p:strVal val="visible"/>
                                      </p:to>
                                    </p:set>
                                    <p:animEffect transition="in" filter="fade">
                                      <p:cBhvr>
                                        <p:cTn id="43" dur="500"/>
                                        <p:tgtEl>
                                          <p:spTgt spid="24"/>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10"/>
                                        </p:tgtEl>
                                        <p:attrNameLst>
                                          <p:attrName>style.visibility</p:attrName>
                                        </p:attrNameLst>
                                      </p:cBhvr>
                                      <p:to>
                                        <p:strVal val="visible"/>
                                      </p:to>
                                    </p:set>
                                    <p:animEffect transition="in" filter="fade">
                                      <p:cBhvr>
                                        <p:cTn id="46" dur="500"/>
                                        <p:tgtEl>
                                          <p:spTgt spid="10"/>
                                        </p:tgtEl>
                                      </p:cBhvr>
                                    </p:animEffect>
                                  </p:childTnLst>
                                </p:cTn>
                              </p:par>
                              <p:par>
                                <p:cTn id="47" presetID="10" presetClass="entr" presetSubtype="0" fill="hold" nodeType="withEffect">
                                  <p:stCondLst>
                                    <p:cond delay="0"/>
                                  </p:stCondLst>
                                  <p:childTnLst>
                                    <p:set>
                                      <p:cBhvr>
                                        <p:cTn id="48" dur="1" fill="hold">
                                          <p:stCondLst>
                                            <p:cond delay="0"/>
                                          </p:stCondLst>
                                        </p:cTn>
                                        <p:tgtEl>
                                          <p:spTgt spid="12"/>
                                        </p:tgtEl>
                                        <p:attrNameLst>
                                          <p:attrName>style.visibility</p:attrName>
                                        </p:attrNameLst>
                                      </p:cBhvr>
                                      <p:to>
                                        <p:strVal val="visible"/>
                                      </p:to>
                                    </p:set>
                                    <p:animEffect transition="in" filter="fade">
                                      <p:cBhvr>
                                        <p:cTn id="49" dur="500"/>
                                        <p:tgtEl>
                                          <p:spTgt spid="12"/>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27"/>
                                        </p:tgtEl>
                                        <p:attrNameLst>
                                          <p:attrName>style.visibility</p:attrName>
                                        </p:attrNameLst>
                                      </p:cBhvr>
                                      <p:to>
                                        <p:strVal val="visible"/>
                                      </p:to>
                                    </p:set>
                                    <p:animEffect transition="in" filter="fade">
                                      <p:cBhvr>
                                        <p:cTn id="52" dur="500"/>
                                        <p:tgtEl>
                                          <p:spTgt spid="27"/>
                                        </p:tgtEl>
                                      </p:cBhvr>
                                    </p:animEffect>
                                  </p:childTnLst>
                                </p:cTn>
                              </p:par>
                              <p:par>
                                <p:cTn id="53" presetID="22" presetClass="entr" presetSubtype="4" fill="hold" nodeType="withEffect">
                                  <p:stCondLst>
                                    <p:cond delay="0"/>
                                  </p:stCondLst>
                                  <p:childTnLst>
                                    <p:set>
                                      <p:cBhvr>
                                        <p:cTn id="54" dur="1" fill="hold">
                                          <p:stCondLst>
                                            <p:cond delay="0"/>
                                          </p:stCondLst>
                                        </p:cTn>
                                        <p:tgtEl>
                                          <p:spTgt spid="14"/>
                                        </p:tgtEl>
                                        <p:attrNameLst>
                                          <p:attrName>style.visibility</p:attrName>
                                        </p:attrNameLst>
                                      </p:cBhvr>
                                      <p:to>
                                        <p:strVal val="visible"/>
                                      </p:to>
                                    </p:set>
                                    <p:animEffect transition="in" filter="wipe(down)">
                                      <p:cBhvr>
                                        <p:cTn id="55" dur="500"/>
                                        <p:tgtEl>
                                          <p:spTgt spid="14"/>
                                        </p:tgtEl>
                                      </p:cBhvr>
                                    </p:animEffect>
                                  </p:childTnLst>
                                </p:cTn>
                              </p:par>
                            </p:childTnLst>
                          </p:cTn>
                        </p:par>
                        <p:par>
                          <p:cTn id="56" fill="hold">
                            <p:stCondLst>
                              <p:cond delay="2000"/>
                            </p:stCondLst>
                            <p:childTnLst>
                              <p:par>
                                <p:cTn id="57" presetID="10" presetClass="entr" presetSubtype="0" fill="hold" grpId="0" nodeType="afterEffect">
                                  <p:stCondLst>
                                    <p:cond delay="0"/>
                                  </p:stCondLst>
                                  <p:childTnLst>
                                    <p:set>
                                      <p:cBhvr>
                                        <p:cTn id="58" dur="1" fill="hold">
                                          <p:stCondLst>
                                            <p:cond delay="0"/>
                                          </p:stCondLst>
                                        </p:cTn>
                                        <p:tgtEl>
                                          <p:spTgt spid="26"/>
                                        </p:tgtEl>
                                        <p:attrNameLst>
                                          <p:attrName>style.visibility</p:attrName>
                                        </p:attrNameLst>
                                      </p:cBhvr>
                                      <p:to>
                                        <p:strVal val="visible"/>
                                      </p:to>
                                    </p:set>
                                    <p:animEffect transition="in" filter="fade">
                                      <p:cBhvr>
                                        <p:cTn id="59" dur="500"/>
                                        <p:tgtEl>
                                          <p:spTgt spid="26"/>
                                        </p:tgtEl>
                                      </p:cBhvr>
                                    </p:animEffect>
                                  </p:childTnLst>
                                </p:cTn>
                              </p:par>
                              <p:par>
                                <p:cTn id="60" presetID="22" presetClass="entr" presetSubtype="4" fill="hold" nodeType="withEffect">
                                  <p:stCondLst>
                                    <p:cond delay="0"/>
                                  </p:stCondLst>
                                  <p:childTnLst>
                                    <p:set>
                                      <p:cBhvr>
                                        <p:cTn id="61" dur="1" fill="hold">
                                          <p:stCondLst>
                                            <p:cond delay="0"/>
                                          </p:stCondLst>
                                        </p:cTn>
                                        <p:tgtEl>
                                          <p:spTgt spid="20"/>
                                        </p:tgtEl>
                                        <p:attrNameLst>
                                          <p:attrName>style.visibility</p:attrName>
                                        </p:attrNameLst>
                                      </p:cBhvr>
                                      <p:to>
                                        <p:strVal val="visible"/>
                                      </p:to>
                                    </p:set>
                                    <p:animEffect transition="in" filter="wipe(down)">
                                      <p:cBhvr>
                                        <p:cTn id="62" dur="500"/>
                                        <p:tgtEl>
                                          <p:spTgt spid="20"/>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13"/>
                                        </p:tgtEl>
                                        <p:attrNameLst>
                                          <p:attrName>style.visibility</p:attrName>
                                        </p:attrNameLst>
                                      </p:cBhvr>
                                      <p:to>
                                        <p:strVal val="visible"/>
                                      </p:to>
                                    </p:set>
                                    <p:animEffect transition="in" filter="fade">
                                      <p:cBhvr>
                                        <p:cTn id="65" dur="500"/>
                                        <p:tgtEl>
                                          <p:spTgt spid="13"/>
                                        </p:tgtEl>
                                      </p:cBhvr>
                                    </p:animEffect>
                                  </p:childTnLst>
                                </p:cTn>
                              </p:par>
                              <p:par>
                                <p:cTn id="66" presetID="10" presetClass="entr" presetSubtype="0" fill="hold" nodeType="withEffect">
                                  <p:stCondLst>
                                    <p:cond delay="0"/>
                                  </p:stCondLst>
                                  <p:childTnLst>
                                    <p:set>
                                      <p:cBhvr>
                                        <p:cTn id="67" dur="1" fill="hold">
                                          <p:stCondLst>
                                            <p:cond delay="0"/>
                                          </p:stCondLst>
                                        </p:cTn>
                                        <p:tgtEl>
                                          <p:spTgt spid="15"/>
                                        </p:tgtEl>
                                        <p:attrNameLst>
                                          <p:attrName>style.visibility</p:attrName>
                                        </p:attrNameLst>
                                      </p:cBhvr>
                                      <p:to>
                                        <p:strVal val="visible"/>
                                      </p:to>
                                    </p:set>
                                    <p:animEffect transition="in" filter="fade">
                                      <p:cBhvr>
                                        <p:cTn id="68" dur="500"/>
                                        <p:tgtEl>
                                          <p:spTgt spid="15"/>
                                        </p:tgtEl>
                                      </p:cBhvr>
                                    </p:animEffect>
                                  </p:childTnLst>
                                </p:cTn>
                              </p:par>
                              <p:par>
                                <p:cTn id="69" presetID="10" presetClass="entr" presetSubtype="0" fill="hold" grpId="0" nodeType="withEffect">
                                  <p:stCondLst>
                                    <p:cond delay="0"/>
                                  </p:stCondLst>
                                  <p:childTnLst>
                                    <p:set>
                                      <p:cBhvr>
                                        <p:cTn id="70" dur="1" fill="hold">
                                          <p:stCondLst>
                                            <p:cond delay="0"/>
                                          </p:stCondLst>
                                        </p:cTn>
                                        <p:tgtEl>
                                          <p:spTgt spid="28"/>
                                        </p:tgtEl>
                                        <p:attrNameLst>
                                          <p:attrName>style.visibility</p:attrName>
                                        </p:attrNameLst>
                                      </p:cBhvr>
                                      <p:to>
                                        <p:strVal val="visible"/>
                                      </p:to>
                                    </p:set>
                                    <p:animEffect transition="in" filter="fade">
                                      <p:cBhvr>
                                        <p:cTn id="71" dur="500"/>
                                        <p:tgtEl>
                                          <p:spTgt spid="28"/>
                                        </p:tgtEl>
                                      </p:cBhvr>
                                    </p:animEffect>
                                  </p:childTnLst>
                                </p:cTn>
                              </p:par>
                            </p:childTnLst>
                          </p:cTn>
                        </p:par>
                        <p:par>
                          <p:cTn id="72" fill="hold">
                            <p:stCondLst>
                              <p:cond delay="2500"/>
                            </p:stCondLst>
                            <p:childTnLst>
                              <p:par>
                                <p:cTn id="73" presetID="10" presetClass="entr" presetSubtype="0" fill="hold" grpId="0" nodeType="afterEffect">
                                  <p:stCondLst>
                                    <p:cond delay="0"/>
                                  </p:stCondLst>
                                  <p:childTnLst>
                                    <p:set>
                                      <p:cBhvr>
                                        <p:cTn id="74" dur="1" fill="hold">
                                          <p:stCondLst>
                                            <p:cond delay="0"/>
                                          </p:stCondLst>
                                        </p:cTn>
                                        <p:tgtEl>
                                          <p:spTgt spid="19"/>
                                        </p:tgtEl>
                                        <p:attrNameLst>
                                          <p:attrName>style.visibility</p:attrName>
                                        </p:attrNameLst>
                                      </p:cBhvr>
                                      <p:to>
                                        <p:strVal val="visible"/>
                                      </p:to>
                                    </p:set>
                                    <p:animEffect transition="in" filter="fade">
                                      <p:cBhvr>
                                        <p:cTn id="75" dur="500"/>
                                        <p:tgtEl>
                                          <p:spTgt spid="19"/>
                                        </p:tgtEl>
                                      </p:cBhvr>
                                    </p:animEffect>
                                  </p:childTnLst>
                                </p:cTn>
                              </p:par>
                              <p:par>
                                <p:cTn id="76" presetID="10" presetClass="entr" presetSubtype="0" fill="hold" nodeType="withEffect">
                                  <p:stCondLst>
                                    <p:cond delay="0"/>
                                  </p:stCondLst>
                                  <p:childTnLst>
                                    <p:set>
                                      <p:cBhvr>
                                        <p:cTn id="77" dur="1" fill="hold">
                                          <p:stCondLst>
                                            <p:cond delay="0"/>
                                          </p:stCondLst>
                                        </p:cTn>
                                        <p:tgtEl>
                                          <p:spTgt spid="21"/>
                                        </p:tgtEl>
                                        <p:attrNameLst>
                                          <p:attrName>style.visibility</p:attrName>
                                        </p:attrNameLst>
                                      </p:cBhvr>
                                      <p:to>
                                        <p:strVal val="visible"/>
                                      </p:to>
                                    </p:set>
                                    <p:animEffect transition="in" filter="fade">
                                      <p:cBhvr>
                                        <p:cTn id="78" dur="500"/>
                                        <p:tgtEl>
                                          <p:spTgt spid="21"/>
                                        </p:tgtEl>
                                      </p:cBhvr>
                                    </p:animEffect>
                                  </p:childTnLst>
                                </p:cTn>
                              </p:par>
                              <p:par>
                                <p:cTn id="79" presetID="10" presetClass="entr" presetSubtype="0" fill="hold" grpId="0" nodeType="withEffect">
                                  <p:stCondLst>
                                    <p:cond delay="0"/>
                                  </p:stCondLst>
                                  <p:childTnLst>
                                    <p:set>
                                      <p:cBhvr>
                                        <p:cTn id="80" dur="1" fill="hold">
                                          <p:stCondLst>
                                            <p:cond delay="0"/>
                                          </p:stCondLst>
                                        </p:cTn>
                                        <p:tgtEl>
                                          <p:spTgt spid="29"/>
                                        </p:tgtEl>
                                        <p:attrNameLst>
                                          <p:attrName>style.visibility</p:attrName>
                                        </p:attrNameLst>
                                      </p:cBhvr>
                                      <p:to>
                                        <p:strVal val="visible"/>
                                      </p:to>
                                    </p:set>
                                    <p:animEffect transition="in" filter="fade">
                                      <p:cBhvr>
                                        <p:cTn id="81"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9" grpId="0" animBg="1"/>
      <p:bldP spid="10" grpId="0" animBg="1"/>
      <p:bldP spid="13" grpId="0" animBg="1"/>
      <p:bldP spid="16" grpId="0" animBg="1"/>
      <p:bldP spid="19" grpId="0" animBg="1"/>
      <p:bldP spid="22" grpId="0"/>
      <p:bldP spid="23" grpId="0" animBg="1"/>
      <p:bldP spid="24" grpId="0" animBg="1"/>
      <p:bldP spid="25" grpId="0" animBg="1"/>
      <p:bldP spid="26" grpId="0" animBg="1"/>
      <p:bldP spid="27" grpId="0"/>
      <p:bldP spid="28" grpId="0"/>
      <p:bldP spid="29"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H_Entry_1"/>
          <p:cNvSpPr/>
          <p:nvPr>
            <p:custDataLst>
              <p:tags r:id="rId1"/>
            </p:custDataLst>
          </p:nvPr>
        </p:nvSpPr>
        <p:spPr>
          <a:xfrm>
            <a:off x="4089400" y="246061"/>
            <a:ext cx="4016089" cy="498614"/>
          </a:xfrm>
          <a:prstGeom prst="roundRect">
            <a:avLst>
              <a:gd name="adj" fmla="val 9124"/>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r>
              <a:rPr lang="zh-CN" altLang="en-US" sz="2800" spc="200" dirty="0">
                <a:solidFill>
                  <a:schemeClr val="tx1">
                    <a:lumMod val="75000"/>
                    <a:lumOff val="25000"/>
                  </a:schemeClr>
                </a:solidFill>
                <a:latin typeface="微软雅黑" panose="020B0503020204020204" pitchFamily="34" charset="-122"/>
                <a:ea typeface="微软雅黑" panose="020B0503020204020204" pitchFamily="34" charset="-122"/>
              </a:rPr>
              <a:t>此处输入您的标题</a:t>
            </a:r>
          </a:p>
        </p:txBody>
      </p:sp>
      <p:sp>
        <p:nvSpPr>
          <p:cNvPr id="5" name="矩形 4"/>
          <p:cNvSpPr/>
          <p:nvPr/>
        </p:nvSpPr>
        <p:spPr>
          <a:xfrm>
            <a:off x="4025900" y="795933"/>
            <a:ext cx="4154344" cy="261610"/>
          </a:xfrm>
          <a:prstGeom prst="rect">
            <a:avLst/>
          </a:prstGeom>
        </p:spPr>
        <p:txBody>
          <a:bodyPr wrap="square">
            <a:spAutoFit/>
          </a:bodyPr>
          <a:lstStyle/>
          <a:p>
            <a:pPr algn="ctr"/>
            <a:r>
              <a:rPr lang="en-US" altLang="zh-CN" sz="1100" dirty="0">
                <a:solidFill>
                  <a:schemeClr val="tx1">
                    <a:lumMod val="75000"/>
                    <a:lumOff val="25000"/>
                  </a:schemeClr>
                </a:solidFill>
                <a:latin typeface="微软雅黑" panose="020B0503020204020204" pitchFamily="34" charset="-122"/>
                <a:ea typeface="微软雅黑" panose="020B0503020204020204" pitchFamily="34" charset="-122"/>
              </a:rPr>
              <a:t>LOREM IPSUM DOLOR SIT AMET CONSECTETUER LOREM</a:t>
            </a:r>
            <a:endParaRPr lang="zh-CN" altLang="en-US" sz="1100" dirty="0"/>
          </a:p>
        </p:txBody>
      </p:sp>
      <p:cxnSp>
        <p:nvCxnSpPr>
          <p:cNvPr id="6" name="直接连接符 5"/>
          <p:cNvCxnSpPr/>
          <p:nvPr/>
        </p:nvCxnSpPr>
        <p:spPr>
          <a:xfrm>
            <a:off x="460301" y="761806"/>
            <a:ext cx="11363399" cy="0"/>
          </a:xfrm>
          <a:prstGeom prst="line">
            <a:avLst/>
          </a:prstGeom>
          <a:ln>
            <a:solidFill>
              <a:srgbClr val="FBB040"/>
            </a:solidFill>
          </a:ln>
        </p:spPr>
        <p:style>
          <a:lnRef idx="1">
            <a:schemeClr val="accent1"/>
          </a:lnRef>
          <a:fillRef idx="0">
            <a:schemeClr val="accent1"/>
          </a:fillRef>
          <a:effectRef idx="0">
            <a:schemeClr val="accent1"/>
          </a:effectRef>
          <a:fontRef idx="minor">
            <a:schemeClr val="tx1"/>
          </a:fontRef>
        </p:style>
      </p:cxnSp>
      <p:sp>
        <p:nvSpPr>
          <p:cNvPr id="7" name="椭圆 6"/>
          <p:cNvSpPr/>
          <p:nvPr/>
        </p:nvSpPr>
        <p:spPr>
          <a:xfrm>
            <a:off x="4269960" y="446473"/>
            <a:ext cx="119307" cy="119307"/>
          </a:xfrm>
          <a:prstGeom prst="ellipse">
            <a:avLst/>
          </a:prstGeom>
          <a:solidFill>
            <a:srgbClr val="FBB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7744679" y="446473"/>
            <a:ext cx="119307" cy="119307"/>
          </a:xfrm>
          <a:prstGeom prst="ellipse">
            <a:avLst/>
          </a:prstGeom>
          <a:solidFill>
            <a:srgbClr val="FBB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圆角矩形 1"/>
          <p:cNvSpPr/>
          <p:nvPr/>
        </p:nvSpPr>
        <p:spPr>
          <a:xfrm>
            <a:off x="1962150" y="1937792"/>
            <a:ext cx="2609850" cy="3290887"/>
          </a:xfrm>
          <a:prstGeom prst="round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0" name="圆角矩形 2"/>
          <p:cNvSpPr/>
          <p:nvPr/>
        </p:nvSpPr>
        <p:spPr>
          <a:xfrm>
            <a:off x="4803775" y="1937792"/>
            <a:ext cx="2611438" cy="3975100"/>
          </a:xfrm>
          <a:prstGeom prst="roundRect">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1" name="圆角矩形 3"/>
          <p:cNvSpPr/>
          <p:nvPr/>
        </p:nvSpPr>
        <p:spPr>
          <a:xfrm>
            <a:off x="7646988" y="1937792"/>
            <a:ext cx="2611437" cy="3290887"/>
          </a:xfrm>
          <a:prstGeom prst="roundRect">
            <a:avLst/>
          </a:pr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nvGrpSpPr>
          <p:cNvPr id="12" name="组合 11"/>
          <p:cNvGrpSpPr/>
          <p:nvPr/>
        </p:nvGrpSpPr>
        <p:grpSpPr bwMode="auto">
          <a:xfrm>
            <a:off x="2371725" y="2153816"/>
            <a:ext cx="1790700" cy="1323439"/>
            <a:chOff x="2259496" y="1859351"/>
            <a:chExt cx="1789452" cy="1323560"/>
          </a:xfrm>
        </p:grpSpPr>
        <p:sp>
          <p:nvSpPr>
            <p:cNvPr id="13" name="文本框 11"/>
            <p:cNvSpPr txBox="1">
              <a:spLocks noChangeArrowheads="1"/>
            </p:cNvSpPr>
            <p:nvPr/>
          </p:nvSpPr>
          <p:spPr bwMode="auto">
            <a:xfrm>
              <a:off x="2259496" y="1987826"/>
              <a:ext cx="781878"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endParaRPr lang="zh-CN" altLang="en-US" sz="2000" b="1" dirty="0">
                <a:latin typeface="微软雅黑" panose="020B0503020204020204" pitchFamily="34" charset="-122"/>
                <a:ea typeface="微软雅黑" panose="020B0503020204020204" pitchFamily="34" charset="-122"/>
              </a:endParaRPr>
            </a:p>
          </p:txBody>
        </p:sp>
        <p:sp>
          <p:nvSpPr>
            <p:cNvPr id="14" name="TextBox 35"/>
            <p:cNvSpPr txBox="1">
              <a:spLocks noChangeArrowheads="1"/>
            </p:cNvSpPr>
            <p:nvPr/>
          </p:nvSpPr>
          <p:spPr bwMode="auto">
            <a:xfrm>
              <a:off x="2307104" y="1859351"/>
              <a:ext cx="1741844" cy="13235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1600" dirty="0" smtClean="0">
                  <a:solidFill>
                    <a:srgbClr val="000000"/>
                  </a:solidFill>
                  <a:latin typeface="宋体" panose="02010600030101010101" pitchFamily="2" charset="-122"/>
                </a:rPr>
                <a:t>请在此处输入您的内容请在此处输入您的内容请在此处输入您的内容</a:t>
              </a:r>
              <a:endParaRPr lang="zh-CN" altLang="en-US" sz="1600" dirty="0">
                <a:solidFill>
                  <a:srgbClr val="4D4D4D"/>
                </a:solidFill>
                <a:latin typeface="微软雅黑" panose="020B0503020204020204" pitchFamily="34" charset="-122"/>
                <a:ea typeface="微软雅黑" panose="020B0503020204020204" pitchFamily="34" charset="-122"/>
              </a:endParaRPr>
            </a:p>
          </p:txBody>
        </p:sp>
      </p:grpSp>
      <p:grpSp>
        <p:nvGrpSpPr>
          <p:cNvPr id="15" name="组合 14"/>
          <p:cNvGrpSpPr/>
          <p:nvPr/>
        </p:nvGrpSpPr>
        <p:grpSpPr bwMode="auto">
          <a:xfrm>
            <a:off x="5145266" y="2585865"/>
            <a:ext cx="1906587" cy="1077218"/>
            <a:chOff x="5036235" y="2291470"/>
            <a:chExt cx="1907087" cy="1077428"/>
          </a:xfrm>
        </p:grpSpPr>
        <p:sp>
          <p:nvSpPr>
            <p:cNvPr id="16" name="文本框 14"/>
            <p:cNvSpPr txBox="1">
              <a:spLocks noChangeArrowheads="1"/>
            </p:cNvSpPr>
            <p:nvPr/>
          </p:nvSpPr>
          <p:spPr bwMode="auto">
            <a:xfrm>
              <a:off x="5102087" y="2323492"/>
              <a:ext cx="781878"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endParaRPr lang="zh-CN" altLang="en-US" sz="2000" b="1" dirty="0">
                <a:latin typeface="微软雅黑" panose="020B0503020204020204" pitchFamily="34" charset="-122"/>
                <a:ea typeface="微软雅黑" panose="020B0503020204020204" pitchFamily="34" charset="-122"/>
              </a:endParaRPr>
            </a:p>
          </p:txBody>
        </p:sp>
        <p:sp>
          <p:nvSpPr>
            <p:cNvPr id="17" name="TextBox 35"/>
            <p:cNvSpPr txBox="1">
              <a:spLocks noChangeArrowheads="1"/>
            </p:cNvSpPr>
            <p:nvPr/>
          </p:nvSpPr>
          <p:spPr bwMode="auto">
            <a:xfrm>
              <a:off x="5036235" y="2291470"/>
              <a:ext cx="1907087" cy="1077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1600" dirty="0" smtClean="0">
                  <a:solidFill>
                    <a:srgbClr val="000000"/>
                  </a:solidFill>
                  <a:latin typeface="宋体" panose="02010600030101010101" pitchFamily="2" charset="-122"/>
                </a:rPr>
                <a:t>请在此处输入您的内容请在此处输入您的内容请在此处输入您的内容</a:t>
              </a:r>
              <a:endParaRPr lang="zh-CN" altLang="en-US" sz="1600" dirty="0">
                <a:solidFill>
                  <a:srgbClr val="4D4D4D"/>
                </a:solidFill>
                <a:latin typeface="微软雅黑" panose="020B0503020204020204" pitchFamily="34" charset="-122"/>
                <a:ea typeface="微软雅黑" panose="020B0503020204020204" pitchFamily="34" charset="-122"/>
              </a:endParaRPr>
            </a:p>
          </p:txBody>
        </p:sp>
      </p:grpSp>
      <p:grpSp>
        <p:nvGrpSpPr>
          <p:cNvPr id="18" name="组合 17"/>
          <p:cNvGrpSpPr/>
          <p:nvPr/>
        </p:nvGrpSpPr>
        <p:grpSpPr bwMode="auto">
          <a:xfrm>
            <a:off x="8081962" y="2152243"/>
            <a:ext cx="1741487" cy="1323439"/>
            <a:chOff x="8014660" y="2387936"/>
            <a:chExt cx="1741844" cy="1323560"/>
          </a:xfrm>
        </p:grpSpPr>
        <p:sp>
          <p:nvSpPr>
            <p:cNvPr id="19" name="文本框 17"/>
            <p:cNvSpPr txBox="1">
              <a:spLocks noChangeArrowheads="1"/>
            </p:cNvSpPr>
            <p:nvPr/>
          </p:nvSpPr>
          <p:spPr bwMode="auto">
            <a:xfrm>
              <a:off x="8014660" y="2395429"/>
              <a:ext cx="781878"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endParaRPr lang="zh-CN" altLang="en-US" sz="2000" b="1" dirty="0">
                <a:latin typeface="微软雅黑" panose="020B0503020204020204" pitchFamily="34" charset="-122"/>
                <a:ea typeface="微软雅黑" panose="020B0503020204020204" pitchFamily="34" charset="-122"/>
              </a:endParaRPr>
            </a:p>
          </p:txBody>
        </p:sp>
        <p:sp>
          <p:nvSpPr>
            <p:cNvPr id="20" name="TextBox 35"/>
            <p:cNvSpPr txBox="1">
              <a:spLocks noChangeArrowheads="1"/>
            </p:cNvSpPr>
            <p:nvPr/>
          </p:nvSpPr>
          <p:spPr bwMode="auto">
            <a:xfrm>
              <a:off x="8014660" y="2387936"/>
              <a:ext cx="1741844" cy="13235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1600" dirty="0" smtClean="0">
                  <a:solidFill>
                    <a:srgbClr val="000000"/>
                  </a:solidFill>
                  <a:latin typeface="宋体" panose="02010600030101010101" pitchFamily="2" charset="-122"/>
                </a:rPr>
                <a:t>请在此处输入您的内容请在此处输入您的内容请在此处输入您的内容</a:t>
              </a:r>
              <a:endParaRPr lang="zh-CN" altLang="en-US" sz="1600" dirty="0">
                <a:solidFill>
                  <a:srgbClr val="4D4D4D"/>
                </a:solidFill>
                <a:latin typeface="微软雅黑" panose="020B0503020204020204" pitchFamily="34" charset="-122"/>
                <a:ea typeface="微软雅黑" panose="020B0503020204020204" pitchFamily="34" charset="-122"/>
              </a:endParaRPr>
            </a:p>
          </p:txBody>
        </p:sp>
      </p:grpSp>
      <p:grpSp>
        <p:nvGrpSpPr>
          <p:cNvPr id="21" name="组合 20"/>
          <p:cNvGrpSpPr/>
          <p:nvPr/>
        </p:nvGrpSpPr>
        <p:grpSpPr bwMode="auto">
          <a:xfrm>
            <a:off x="2717006" y="4447629"/>
            <a:ext cx="1100138" cy="1100138"/>
            <a:chOff x="2650435" y="4152807"/>
            <a:chExt cx="1099930" cy="1099930"/>
          </a:xfrm>
        </p:grpSpPr>
        <p:sp>
          <p:nvSpPr>
            <p:cNvPr id="22" name="椭圆 21"/>
            <p:cNvSpPr/>
            <p:nvPr/>
          </p:nvSpPr>
          <p:spPr>
            <a:xfrm>
              <a:off x="2650435" y="4152807"/>
              <a:ext cx="1099930" cy="109993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dirty="0"/>
            </a:p>
          </p:txBody>
        </p:sp>
        <p:pic>
          <p:nvPicPr>
            <p:cNvPr id="23" name="图片 21"/>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900998" y="4429314"/>
              <a:ext cx="598804" cy="601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24" name="组合 23"/>
          <p:cNvGrpSpPr/>
          <p:nvPr/>
        </p:nvGrpSpPr>
        <p:grpSpPr bwMode="auto">
          <a:xfrm>
            <a:off x="5559425" y="5192167"/>
            <a:ext cx="1100138" cy="1100137"/>
            <a:chOff x="5493026" y="4898055"/>
            <a:chExt cx="1099930" cy="1099930"/>
          </a:xfrm>
        </p:grpSpPr>
        <p:sp>
          <p:nvSpPr>
            <p:cNvPr id="25" name="椭圆 24"/>
            <p:cNvSpPr/>
            <p:nvPr/>
          </p:nvSpPr>
          <p:spPr>
            <a:xfrm>
              <a:off x="5493026" y="4898055"/>
              <a:ext cx="1099930" cy="109993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pic>
          <p:nvPicPr>
            <p:cNvPr id="26" name="图片 24"/>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703427" y="5115969"/>
              <a:ext cx="658735" cy="6587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27" name="组合 26"/>
          <p:cNvGrpSpPr/>
          <p:nvPr/>
        </p:nvGrpSpPr>
        <p:grpSpPr bwMode="auto">
          <a:xfrm>
            <a:off x="8402638" y="4447629"/>
            <a:ext cx="1100137" cy="1100138"/>
            <a:chOff x="8335617" y="4152807"/>
            <a:chExt cx="1099930" cy="1099930"/>
          </a:xfrm>
        </p:grpSpPr>
        <p:sp>
          <p:nvSpPr>
            <p:cNvPr id="28" name="椭圆 27"/>
            <p:cNvSpPr/>
            <p:nvPr/>
          </p:nvSpPr>
          <p:spPr>
            <a:xfrm>
              <a:off x="8335617" y="4152807"/>
              <a:ext cx="1099930" cy="109993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pic>
          <p:nvPicPr>
            <p:cNvPr id="29" name="图片 27"/>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8494269" y="4337057"/>
              <a:ext cx="782625" cy="7855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grpId="0" nodeType="withEffect">
                                  <p:stCondLst>
                                    <p:cond delay="50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
                                        <p:tgtEl>
                                          <p:spTgt spid="5"/>
                                        </p:tgtEl>
                                      </p:cBhvr>
                                    </p:animEffect>
                                  </p:childTnLst>
                                </p:cTn>
                              </p:par>
                              <p:par>
                                <p:cTn id="11" presetID="16" presetClass="entr" presetSubtype="37" fill="hold" nodeType="withEffect">
                                  <p:stCondLst>
                                    <p:cond delay="500"/>
                                  </p:stCondLst>
                                  <p:childTnLst>
                                    <p:set>
                                      <p:cBhvr>
                                        <p:cTn id="12" dur="1" fill="hold">
                                          <p:stCondLst>
                                            <p:cond delay="0"/>
                                          </p:stCondLst>
                                        </p:cTn>
                                        <p:tgtEl>
                                          <p:spTgt spid="6"/>
                                        </p:tgtEl>
                                        <p:attrNameLst>
                                          <p:attrName>style.visibility</p:attrName>
                                        </p:attrNameLst>
                                      </p:cBhvr>
                                      <p:to>
                                        <p:strVal val="visible"/>
                                      </p:to>
                                    </p:set>
                                    <p:animEffect transition="in" filter="barn(outVertical)">
                                      <p:cBhvr>
                                        <p:cTn id="13" dur="500"/>
                                        <p:tgtEl>
                                          <p:spTgt spid="6"/>
                                        </p:tgtEl>
                                      </p:cBhvr>
                                    </p:animEffect>
                                  </p:childTnLst>
                                </p:cTn>
                              </p:par>
                            </p:childTnLst>
                          </p:cTn>
                        </p:par>
                        <p:par>
                          <p:cTn id="14" fill="hold">
                            <p:stCondLst>
                              <p:cond delay="500"/>
                            </p:stCondLst>
                            <p:childTnLst>
                              <p:par>
                                <p:cTn id="15" presetID="22" presetClass="entr" presetSubtype="1" fill="hold" grpId="0" nodeType="after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wipe(up)">
                                      <p:cBhvr>
                                        <p:cTn id="17" dur="500"/>
                                        <p:tgtEl>
                                          <p:spTgt spid="9"/>
                                        </p:tgtEl>
                                      </p:cBhvr>
                                    </p:animEffect>
                                  </p:childTnLst>
                                </p:cTn>
                              </p:par>
                            </p:childTnLst>
                          </p:cTn>
                        </p:par>
                        <p:par>
                          <p:cTn id="18" fill="hold">
                            <p:stCondLst>
                              <p:cond delay="1000"/>
                            </p:stCondLst>
                            <p:childTnLst>
                              <p:par>
                                <p:cTn id="19" presetID="22" presetClass="entr" presetSubtype="1" fill="hold" grpId="0" nodeType="after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wipe(up)">
                                      <p:cBhvr>
                                        <p:cTn id="21" dur="500"/>
                                        <p:tgtEl>
                                          <p:spTgt spid="10"/>
                                        </p:tgtEl>
                                      </p:cBhvr>
                                    </p:animEffect>
                                  </p:childTnLst>
                                </p:cTn>
                              </p:par>
                            </p:childTnLst>
                          </p:cTn>
                        </p:par>
                        <p:par>
                          <p:cTn id="22" fill="hold">
                            <p:stCondLst>
                              <p:cond delay="1500"/>
                            </p:stCondLst>
                            <p:childTnLst>
                              <p:par>
                                <p:cTn id="23" presetID="22" presetClass="entr" presetSubtype="1" fill="hold" grpId="0" nodeType="after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wipe(up)">
                                      <p:cBhvr>
                                        <p:cTn id="25" dur="500"/>
                                        <p:tgtEl>
                                          <p:spTgt spid="11"/>
                                        </p:tgtEl>
                                      </p:cBhvr>
                                    </p:animEffect>
                                  </p:childTnLst>
                                </p:cTn>
                              </p:par>
                            </p:childTnLst>
                          </p:cTn>
                        </p:par>
                        <p:par>
                          <p:cTn id="26" fill="hold">
                            <p:stCondLst>
                              <p:cond delay="2000"/>
                            </p:stCondLst>
                            <p:childTnLst>
                              <p:par>
                                <p:cTn id="27" presetID="42" presetClass="entr" presetSubtype="0" fill="hold" nodeType="afterEffect">
                                  <p:stCondLst>
                                    <p:cond delay="0"/>
                                  </p:stCondLst>
                                  <p:childTnLst>
                                    <p:set>
                                      <p:cBhvr>
                                        <p:cTn id="28" dur="1" fill="hold">
                                          <p:stCondLst>
                                            <p:cond delay="0"/>
                                          </p:stCondLst>
                                        </p:cTn>
                                        <p:tgtEl>
                                          <p:spTgt spid="12"/>
                                        </p:tgtEl>
                                        <p:attrNameLst>
                                          <p:attrName>style.visibility</p:attrName>
                                        </p:attrNameLst>
                                      </p:cBhvr>
                                      <p:to>
                                        <p:strVal val="visible"/>
                                      </p:to>
                                    </p:set>
                                    <p:animEffect transition="in" filter="fade">
                                      <p:cBhvr>
                                        <p:cTn id="29" dur="500"/>
                                        <p:tgtEl>
                                          <p:spTgt spid="12"/>
                                        </p:tgtEl>
                                      </p:cBhvr>
                                    </p:animEffect>
                                    <p:anim calcmode="lin" valueType="num">
                                      <p:cBhvr>
                                        <p:cTn id="30" dur="500" fill="hold"/>
                                        <p:tgtEl>
                                          <p:spTgt spid="12"/>
                                        </p:tgtEl>
                                        <p:attrNameLst>
                                          <p:attrName>ppt_x</p:attrName>
                                        </p:attrNameLst>
                                      </p:cBhvr>
                                      <p:tavLst>
                                        <p:tav tm="0">
                                          <p:val>
                                            <p:strVal val="#ppt_x"/>
                                          </p:val>
                                        </p:tav>
                                        <p:tav tm="100000">
                                          <p:val>
                                            <p:strVal val="#ppt_x"/>
                                          </p:val>
                                        </p:tav>
                                      </p:tavLst>
                                    </p:anim>
                                    <p:anim calcmode="lin" valueType="num">
                                      <p:cBhvr>
                                        <p:cTn id="31" dur="500" fill="hold"/>
                                        <p:tgtEl>
                                          <p:spTgt spid="12"/>
                                        </p:tgtEl>
                                        <p:attrNameLst>
                                          <p:attrName>ppt_y</p:attrName>
                                        </p:attrNameLst>
                                      </p:cBhvr>
                                      <p:tavLst>
                                        <p:tav tm="0">
                                          <p:val>
                                            <p:strVal val="#ppt_y+.1"/>
                                          </p:val>
                                        </p:tav>
                                        <p:tav tm="100000">
                                          <p:val>
                                            <p:strVal val="#ppt_y"/>
                                          </p:val>
                                        </p:tav>
                                      </p:tavLst>
                                    </p:anim>
                                  </p:childTnLst>
                                </p:cTn>
                              </p:par>
                            </p:childTnLst>
                          </p:cTn>
                        </p:par>
                        <p:par>
                          <p:cTn id="32" fill="hold">
                            <p:stCondLst>
                              <p:cond delay="2500"/>
                            </p:stCondLst>
                            <p:childTnLst>
                              <p:par>
                                <p:cTn id="33" presetID="42" presetClass="entr" presetSubtype="0" fill="hold" nodeType="afterEffect">
                                  <p:stCondLst>
                                    <p:cond delay="0"/>
                                  </p:stCondLst>
                                  <p:childTnLst>
                                    <p:set>
                                      <p:cBhvr>
                                        <p:cTn id="34" dur="1" fill="hold">
                                          <p:stCondLst>
                                            <p:cond delay="0"/>
                                          </p:stCondLst>
                                        </p:cTn>
                                        <p:tgtEl>
                                          <p:spTgt spid="15"/>
                                        </p:tgtEl>
                                        <p:attrNameLst>
                                          <p:attrName>style.visibility</p:attrName>
                                        </p:attrNameLst>
                                      </p:cBhvr>
                                      <p:to>
                                        <p:strVal val="visible"/>
                                      </p:to>
                                    </p:set>
                                    <p:animEffect transition="in" filter="fade">
                                      <p:cBhvr>
                                        <p:cTn id="35" dur="500"/>
                                        <p:tgtEl>
                                          <p:spTgt spid="15"/>
                                        </p:tgtEl>
                                      </p:cBhvr>
                                    </p:animEffect>
                                    <p:anim calcmode="lin" valueType="num">
                                      <p:cBhvr>
                                        <p:cTn id="36" dur="500" fill="hold"/>
                                        <p:tgtEl>
                                          <p:spTgt spid="15"/>
                                        </p:tgtEl>
                                        <p:attrNameLst>
                                          <p:attrName>ppt_x</p:attrName>
                                        </p:attrNameLst>
                                      </p:cBhvr>
                                      <p:tavLst>
                                        <p:tav tm="0">
                                          <p:val>
                                            <p:strVal val="#ppt_x"/>
                                          </p:val>
                                        </p:tav>
                                        <p:tav tm="100000">
                                          <p:val>
                                            <p:strVal val="#ppt_x"/>
                                          </p:val>
                                        </p:tav>
                                      </p:tavLst>
                                    </p:anim>
                                    <p:anim calcmode="lin" valueType="num">
                                      <p:cBhvr>
                                        <p:cTn id="37" dur="500" fill="hold"/>
                                        <p:tgtEl>
                                          <p:spTgt spid="15"/>
                                        </p:tgtEl>
                                        <p:attrNameLst>
                                          <p:attrName>ppt_y</p:attrName>
                                        </p:attrNameLst>
                                      </p:cBhvr>
                                      <p:tavLst>
                                        <p:tav tm="0">
                                          <p:val>
                                            <p:strVal val="#ppt_y+.1"/>
                                          </p:val>
                                        </p:tav>
                                        <p:tav tm="100000">
                                          <p:val>
                                            <p:strVal val="#ppt_y"/>
                                          </p:val>
                                        </p:tav>
                                      </p:tavLst>
                                    </p:anim>
                                  </p:childTnLst>
                                </p:cTn>
                              </p:par>
                            </p:childTnLst>
                          </p:cTn>
                        </p:par>
                        <p:par>
                          <p:cTn id="38" fill="hold">
                            <p:stCondLst>
                              <p:cond delay="3000"/>
                            </p:stCondLst>
                            <p:childTnLst>
                              <p:par>
                                <p:cTn id="39" presetID="42" presetClass="entr" presetSubtype="0" fill="hold" nodeType="afterEffect">
                                  <p:stCondLst>
                                    <p:cond delay="0"/>
                                  </p:stCondLst>
                                  <p:childTnLst>
                                    <p:set>
                                      <p:cBhvr>
                                        <p:cTn id="40" dur="1" fill="hold">
                                          <p:stCondLst>
                                            <p:cond delay="0"/>
                                          </p:stCondLst>
                                        </p:cTn>
                                        <p:tgtEl>
                                          <p:spTgt spid="18"/>
                                        </p:tgtEl>
                                        <p:attrNameLst>
                                          <p:attrName>style.visibility</p:attrName>
                                        </p:attrNameLst>
                                      </p:cBhvr>
                                      <p:to>
                                        <p:strVal val="visible"/>
                                      </p:to>
                                    </p:set>
                                    <p:animEffect transition="in" filter="fade">
                                      <p:cBhvr>
                                        <p:cTn id="41" dur="500"/>
                                        <p:tgtEl>
                                          <p:spTgt spid="18"/>
                                        </p:tgtEl>
                                      </p:cBhvr>
                                    </p:animEffect>
                                    <p:anim calcmode="lin" valueType="num">
                                      <p:cBhvr>
                                        <p:cTn id="42" dur="500" fill="hold"/>
                                        <p:tgtEl>
                                          <p:spTgt spid="18"/>
                                        </p:tgtEl>
                                        <p:attrNameLst>
                                          <p:attrName>ppt_x</p:attrName>
                                        </p:attrNameLst>
                                      </p:cBhvr>
                                      <p:tavLst>
                                        <p:tav tm="0">
                                          <p:val>
                                            <p:strVal val="#ppt_x"/>
                                          </p:val>
                                        </p:tav>
                                        <p:tav tm="100000">
                                          <p:val>
                                            <p:strVal val="#ppt_x"/>
                                          </p:val>
                                        </p:tav>
                                      </p:tavLst>
                                    </p:anim>
                                    <p:anim calcmode="lin" valueType="num">
                                      <p:cBhvr>
                                        <p:cTn id="43" dur="500" fill="hold"/>
                                        <p:tgtEl>
                                          <p:spTgt spid="18"/>
                                        </p:tgtEl>
                                        <p:attrNameLst>
                                          <p:attrName>ppt_y</p:attrName>
                                        </p:attrNameLst>
                                      </p:cBhvr>
                                      <p:tavLst>
                                        <p:tav tm="0">
                                          <p:val>
                                            <p:strVal val="#ppt_y+.1"/>
                                          </p:val>
                                        </p:tav>
                                        <p:tav tm="100000">
                                          <p:val>
                                            <p:strVal val="#ppt_y"/>
                                          </p:val>
                                        </p:tav>
                                      </p:tavLst>
                                    </p:anim>
                                  </p:childTnLst>
                                </p:cTn>
                              </p:par>
                            </p:childTnLst>
                          </p:cTn>
                        </p:par>
                        <p:par>
                          <p:cTn id="44" fill="hold">
                            <p:stCondLst>
                              <p:cond delay="3500"/>
                            </p:stCondLst>
                            <p:childTnLst>
                              <p:par>
                                <p:cTn id="45" presetID="23" presetClass="entr" presetSubtype="36" fill="hold" nodeType="afterEffect">
                                  <p:stCondLst>
                                    <p:cond delay="0"/>
                                  </p:stCondLst>
                                  <p:childTnLst>
                                    <p:set>
                                      <p:cBhvr>
                                        <p:cTn id="46" dur="1" fill="hold">
                                          <p:stCondLst>
                                            <p:cond delay="0"/>
                                          </p:stCondLst>
                                        </p:cTn>
                                        <p:tgtEl>
                                          <p:spTgt spid="21"/>
                                        </p:tgtEl>
                                        <p:attrNameLst>
                                          <p:attrName>style.visibility</p:attrName>
                                        </p:attrNameLst>
                                      </p:cBhvr>
                                      <p:to>
                                        <p:strVal val="visible"/>
                                      </p:to>
                                    </p:set>
                                    <p:anim calcmode="lin" valueType="num">
                                      <p:cBhvr>
                                        <p:cTn id="47" dur="500" fill="hold"/>
                                        <p:tgtEl>
                                          <p:spTgt spid="21"/>
                                        </p:tgtEl>
                                        <p:attrNameLst>
                                          <p:attrName>ppt_w</p:attrName>
                                        </p:attrNameLst>
                                      </p:cBhvr>
                                      <p:tavLst>
                                        <p:tav tm="0">
                                          <p:val>
                                            <p:strVal val="(6*min(max(#ppt_w*#ppt_h,.3),1)-7.4)/-.7*#ppt_w"/>
                                          </p:val>
                                        </p:tav>
                                        <p:tav tm="100000">
                                          <p:val>
                                            <p:strVal val="#ppt_w"/>
                                          </p:val>
                                        </p:tav>
                                      </p:tavLst>
                                    </p:anim>
                                    <p:anim calcmode="lin" valueType="num">
                                      <p:cBhvr>
                                        <p:cTn id="48" dur="500" fill="hold"/>
                                        <p:tgtEl>
                                          <p:spTgt spid="21"/>
                                        </p:tgtEl>
                                        <p:attrNameLst>
                                          <p:attrName>ppt_h</p:attrName>
                                        </p:attrNameLst>
                                      </p:cBhvr>
                                      <p:tavLst>
                                        <p:tav tm="0">
                                          <p:val>
                                            <p:strVal val="(6*min(max(#ppt_w*#ppt_h,.3),1)-7.4)/-.7*#ppt_h"/>
                                          </p:val>
                                        </p:tav>
                                        <p:tav tm="100000">
                                          <p:val>
                                            <p:strVal val="#ppt_h"/>
                                          </p:val>
                                        </p:tav>
                                      </p:tavLst>
                                    </p:anim>
                                    <p:anim calcmode="lin" valueType="num">
                                      <p:cBhvr>
                                        <p:cTn id="49" dur="500" fill="hold"/>
                                        <p:tgtEl>
                                          <p:spTgt spid="21"/>
                                        </p:tgtEl>
                                        <p:attrNameLst>
                                          <p:attrName>ppt_x</p:attrName>
                                        </p:attrNameLst>
                                      </p:cBhvr>
                                      <p:tavLst>
                                        <p:tav tm="0">
                                          <p:val>
                                            <p:fltVal val="0.5"/>
                                          </p:val>
                                        </p:tav>
                                        <p:tav tm="100000">
                                          <p:val>
                                            <p:strVal val="#ppt_x"/>
                                          </p:val>
                                        </p:tav>
                                      </p:tavLst>
                                    </p:anim>
                                    <p:anim calcmode="lin" valueType="num">
                                      <p:cBhvr>
                                        <p:cTn id="50" dur="500" fill="hold"/>
                                        <p:tgtEl>
                                          <p:spTgt spid="21"/>
                                        </p:tgtEl>
                                        <p:attrNameLst>
                                          <p:attrName>ppt_y</p:attrName>
                                        </p:attrNameLst>
                                      </p:cBhvr>
                                      <p:tavLst>
                                        <p:tav tm="0">
                                          <p:val>
                                            <p:strVal val="1+(6*min(max(#ppt_w*#ppt_h,.3),1)-7.4)/-.7*#ppt_h/2"/>
                                          </p:val>
                                        </p:tav>
                                        <p:tav tm="100000">
                                          <p:val>
                                            <p:strVal val="#ppt_y"/>
                                          </p:val>
                                        </p:tav>
                                      </p:tavLst>
                                    </p:anim>
                                  </p:childTnLst>
                                </p:cTn>
                              </p:par>
                            </p:childTnLst>
                          </p:cTn>
                        </p:par>
                        <p:par>
                          <p:cTn id="51" fill="hold">
                            <p:stCondLst>
                              <p:cond delay="4000"/>
                            </p:stCondLst>
                            <p:childTnLst>
                              <p:par>
                                <p:cTn id="52" presetID="23" presetClass="entr" presetSubtype="36" fill="hold" nodeType="afterEffect">
                                  <p:stCondLst>
                                    <p:cond delay="0"/>
                                  </p:stCondLst>
                                  <p:childTnLst>
                                    <p:set>
                                      <p:cBhvr>
                                        <p:cTn id="53" dur="1" fill="hold">
                                          <p:stCondLst>
                                            <p:cond delay="0"/>
                                          </p:stCondLst>
                                        </p:cTn>
                                        <p:tgtEl>
                                          <p:spTgt spid="24"/>
                                        </p:tgtEl>
                                        <p:attrNameLst>
                                          <p:attrName>style.visibility</p:attrName>
                                        </p:attrNameLst>
                                      </p:cBhvr>
                                      <p:to>
                                        <p:strVal val="visible"/>
                                      </p:to>
                                    </p:set>
                                    <p:anim calcmode="lin" valueType="num">
                                      <p:cBhvr>
                                        <p:cTn id="54" dur="500" fill="hold"/>
                                        <p:tgtEl>
                                          <p:spTgt spid="24"/>
                                        </p:tgtEl>
                                        <p:attrNameLst>
                                          <p:attrName>ppt_w</p:attrName>
                                        </p:attrNameLst>
                                      </p:cBhvr>
                                      <p:tavLst>
                                        <p:tav tm="0">
                                          <p:val>
                                            <p:strVal val="(6*min(max(#ppt_w*#ppt_h,.3),1)-7.4)/-.7*#ppt_w"/>
                                          </p:val>
                                        </p:tav>
                                        <p:tav tm="100000">
                                          <p:val>
                                            <p:strVal val="#ppt_w"/>
                                          </p:val>
                                        </p:tav>
                                      </p:tavLst>
                                    </p:anim>
                                    <p:anim calcmode="lin" valueType="num">
                                      <p:cBhvr>
                                        <p:cTn id="55" dur="500" fill="hold"/>
                                        <p:tgtEl>
                                          <p:spTgt spid="24"/>
                                        </p:tgtEl>
                                        <p:attrNameLst>
                                          <p:attrName>ppt_h</p:attrName>
                                        </p:attrNameLst>
                                      </p:cBhvr>
                                      <p:tavLst>
                                        <p:tav tm="0">
                                          <p:val>
                                            <p:strVal val="(6*min(max(#ppt_w*#ppt_h,.3),1)-7.4)/-.7*#ppt_h"/>
                                          </p:val>
                                        </p:tav>
                                        <p:tav tm="100000">
                                          <p:val>
                                            <p:strVal val="#ppt_h"/>
                                          </p:val>
                                        </p:tav>
                                      </p:tavLst>
                                    </p:anim>
                                    <p:anim calcmode="lin" valueType="num">
                                      <p:cBhvr>
                                        <p:cTn id="56" dur="500" fill="hold"/>
                                        <p:tgtEl>
                                          <p:spTgt spid="24"/>
                                        </p:tgtEl>
                                        <p:attrNameLst>
                                          <p:attrName>ppt_x</p:attrName>
                                        </p:attrNameLst>
                                      </p:cBhvr>
                                      <p:tavLst>
                                        <p:tav tm="0">
                                          <p:val>
                                            <p:fltVal val="0.5"/>
                                          </p:val>
                                        </p:tav>
                                        <p:tav tm="100000">
                                          <p:val>
                                            <p:strVal val="#ppt_x"/>
                                          </p:val>
                                        </p:tav>
                                      </p:tavLst>
                                    </p:anim>
                                    <p:anim calcmode="lin" valueType="num">
                                      <p:cBhvr>
                                        <p:cTn id="57" dur="500" fill="hold"/>
                                        <p:tgtEl>
                                          <p:spTgt spid="24"/>
                                        </p:tgtEl>
                                        <p:attrNameLst>
                                          <p:attrName>ppt_y</p:attrName>
                                        </p:attrNameLst>
                                      </p:cBhvr>
                                      <p:tavLst>
                                        <p:tav tm="0">
                                          <p:val>
                                            <p:strVal val="1+(6*min(max(#ppt_w*#ppt_h,.3),1)-7.4)/-.7*#ppt_h/2"/>
                                          </p:val>
                                        </p:tav>
                                        <p:tav tm="100000">
                                          <p:val>
                                            <p:strVal val="#ppt_y"/>
                                          </p:val>
                                        </p:tav>
                                      </p:tavLst>
                                    </p:anim>
                                  </p:childTnLst>
                                </p:cTn>
                              </p:par>
                            </p:childTnLst>
                          </p:cTn>
                        </p:par>
                        <p:par>
                          <p:cTn id="58" fill="hold">
                            <p:stCondLst>
                              <p:cond delay="4500"/>
                            </p:stCondLst>
                            <p:childTnLst>
                              <p:par>
                                <p:cTn id="59" presetID="23" presetClass="entr" presetSubtype="36" fill="hold" nodeType="afterEffect">
                                  <p:stCondLst>
                                    <p:cond delay="0"/>
                                  </p:stCondLst>
                                  <p:childTnLst>
                                    <p:set>
                                      <p:cBhvr>
                                        <p:cTn id="60" dur="1" fill="hold">
                                          <p:stCondLst>
                                            <p:cond delay="0"/>
                                          </p:stCondLst>
                                        </p:cTn>
                                        <p:tgtEl>
                                          <p:spTgt spid="27"/>
                                        </p:tgtEl>
                                        <p:attrNameLst>
                                          <p:attrName>style.visibility</p:attrName>
                                        </p:attrNameLst>
                                      </p:cBhvr>
                                      <p:to>
                                        <p:strVal val="visible"/>
                                      </p:to>
                                    </p:set>
                                    <p:anim calcmode="lin" valueType="num">
                                      <p:cBhvr>
                                        <p:cTn id="61" dur="500" fill="hold"/>
                                        <p:tgtEl>
                                          <p:spTgt spid="27"/>
                                        </p:tgtEl>
                                        <p:attrNameLst>
                                          <p:attrName>ppt_w</p:attrName>
                                        </p:attrNameLst>
                                      </p:cBhvr>
                                      <p:tavLst>
                                        <p:tav tm="0">
                                          <p:val>
                                            <p:strVal val="(6*min(max(#ppt_w*#ppt_h,.3),1)-7.4)/-.7*#ppt_w"/>
                                          </p:val>
                                        </p:tav>
                                        <p:tav tm="100000">
                                          <p:val>
                                            <p:strVal val="#ppt_w"/>
                                          </p:val>
                                        </p:tav>
                                      </p:tavLst>
                                    </p:anim>
                                    <p:anim calcmode="lin" valueType="num">
                                      <p:cBhvr>
                                        <p:cTn id="62" dur="500" fill="hold"/>
                                        <p:tgtEl>
                                          <p:spTgt spid="27"/>
                                        </p:tgtEl>
                                        <p:attrNameLst>
                                          <p:attrName>ppt_h</p:attrName>
                                        </p:attrNameLst>
                                      </p:cBhvr>
                                      <p:tavLst>
                                        <p:tav tm="0">
                                          <p:val>
                                            <p:strVal val="(6*min(max(#ppt_w*#ppt_h,.3),1)-7.4)/-.7*#ppt_h"/>
                                          </p:val>
                                        </p:tav>
                                        <p:tav tm="100000">
                                          <p:val>
                                            <p:strVal val="#ppt_h"/>
                                          </p:val>
                                        </p:tav>
                                      </p:tavLst>
                                    </p:anim>
                                    <p:anim calcmode="lin" valueType="num">
                                      <p:cBhvr>
                                        <p:cTn id="63" dur="500" fill="hold"/>
                                        <p:tgtEl>
                                          <p:spTgt spid="27"/>
                                        </p:tgtEl>
                                        <p:attrNameLst>
                                          <p:attrName>ppt_x</p:attrName>
                                        </p:attrNameLst>
                                      </p:cBhvr>
                                      <p:tavLst>
                                        <p:tav tm="0">
                                          <p:val>
                                            <p:fltVal val="0.5"/>
                                          </p:val>
                                        </p:tav>
                                        <p:tav tm="100000">
                                          <p:val>
                                            <p:strVal val="#ppt_x"/>
                                          </p:val>
                                        </p:tav>
                                      </p:tavLst>
                                    </p:anim>
                                    <p:anim calcmode="lin" valueType="num">
                                      <p:cBhvr>
                                        <p:cTn id="64" dur="500" fill="hold"/>
                                        <p:tgtEl>
                                          <p:spTgt spid="27"/>
                                        </p:tgtEl>
                                        <p:attrNameLst>
                                          <p:attrName>ppt_y</p:attrName>
                                        </p:attrNameLst>
                                      </p:cBhvr>
                                      <p:tavLst>
                                        <p:tav tm="0">
                                          <p:val>
                                            <p:strVal val="1+(6*min(max(#ppt_w*#ppt_h,.3),1)-7.4)/-.7*#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9" grpId="0" animBg="1"/>
      <p:bldP spid="10" grpId="0" animBg="1"/>
      <p:bldP spid="11"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H_Entry_1"/>
          <p:cNvSpPr/>
          <p:nvPr>
            <p:custDataLst>
              <p:tags r:id="rId1"/>
            </p:custDataLst>
          </p:nvPr>
        </p:nvSpPr>
        <p:spPr>
          <a:xfrm>
            <a:off x="4089400" y="246061"/>
            <a:ext cx="4016089" cy="498614"/>
          </a:xfrm>
          <a:prstGeom prst="roundRect">
            <a:avLst>
              <a:gd name="adj" fmla="val 9124"/>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r>
              <a:rPr lang="zh-CN" altLang="en-US" sz="2800" spc="200" dirty="0">
                <a:solidFill>
                  <a:schemeClr val="tx1">
                    <a:lumMod val="75000"/>
                    <a:lumOff val="25000"/>
                  </a:schemeClr>
                </a:solidFill>
                <a:latin typeface="微软雅黑" panose="020B0503020204020204" pitchFamily="34" charset="-122"/>
                <a:ea typeface="微软雅黑" panose="020B0503020204020204" pitchFamily="34" charset="-122"/>
              </a:rPr>
              <a:t>此处输入您的标题</a:t>
            </a:r>
          </a:p>
        </p:txBody>
      </p:sp>
      <p:sp>
        <p:nvSpPr>
          <p:cNvPr id="5" name="矩形 4"/>
          <p:cNvSpPr/>
          <p:nvPr/>
        </p:nvSpPr>
        <p:spPr>
          <a:xfrm>
            <a:off x="4025900" y="795933"/>
            <a:ext cx="4154344" cy="261610"/>
          </a:xfrm>
          <a:prstGeom prst="rect">
            <a:avLst/>
          </a:prstGeom>
        </p:spPr>
        <p:txBody>
          <a:bodyPr wrap="square">
            <a:spAutoFit/>
          </a:bodyPr>
          <a:lstStyle/>
          <a:p>
            <a:pPr algn="ctr"/>
            <a:r>
              <a:rPr lang="en-US" altLang="zh-CN" sz="1100" dirty="0">
                <a:solidFill>
                  <a:schemeClr val="tx1">
                    <a:lumMod val="75000"/>
                    <a:lumOff val="25000"/>
                  </a:schemeClr>
                </a:solidFill>
                <a:latin typeface="微软雅黑" panose="020B0503020204020204" pitchFamily="34" charset="-122"/>
                <a:ea typeface="微软雅黑" panose="020B0503020204020204" pitchFamily="34" charset="-122"/>
              </a:rPr>
              <a:t>LOREM IPSUM DOLOR SIT AMET CONSECTETUER LOREM</a:t>
            </a:r>
            <a:endParaRPr lang="zh-CN" altLang="en-US" sz="1100" dirty="0"/>
          </a:p>
        </p:txBody>
      </p:sp>
      <p:cxnSp>
        <p:nvCxnSpPr>
          <p:cNvPr id="6" name="直接连接符 5"/>
          <p:cNvCxnSpPr/>
          <p:nvPr/>
        </p:nvCxnSpPr>
        <p:spPr>
          <a:xfrm>
            <a:off x="460301" y="761806"/>
            <a:ext cx="11363399" cy="0"/>
          </a:xfrm>
          <a:prstGeom prst="line">
            <a:avLst/>
          </a:prstGeom>
          <a:ln>
            <a:solidFill>
              <a:srgbClr val="FBB040"/>
            </a:solidFill>
          </a:ln>
        </p:spPr>
        <p:style>
          <a:lnRef idx="1">
            <a:schemeClr val="accent1"/>
          </a:lnRef>
          <a:fillRef idx="0">
            <a:schemeClr val="accent1"/>
          </a:fillRef>
          <a:effectRef idx="0">
            <a:schemeClr val="accent1"/>
          </a:effectRef>
          <a:fontRef idx="minor">
            <a:schemeClr val="tx1"/>
          </a:fontRef>
        </p:style>
      </p:cxnSp>
      <p:sp>
        <p:nvSpPr>
          <p:cNvPr id="7" name="椭圆 6"/>
          <p:cNvSpPr/>
          <p:nvPr/>
        </p:nvSpPr>
        <p:spPr>
          <a:xfrm>
            <a:off x="4269960" y="446473"/>
            <a:ext cx="119307" cy="119307"/>
          </a:xfrm>
          <a:prstGeom prst="ellipse">
            <a:avLst/>
          </a:prstGeom>
          <a:solidFill>
            <a:srgbClr val="FBB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7744679" y="446473"/>
            <a:ext cx="119307" cy="119307"/>
          </a:xfrm>
          <a:prstGeom prst="ellipse">
            <a:avLst/>
          </a:prstGeom>
          <a:solidFill>
            <a:srgbClr val="FBB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Rectangle 5"/>
          <p:cNvSpPr>
            <a:spLocks noChangeArrowheads="1"/>
          </p:cNvSpPr>
          <p:nvPr/>
        </p:nvSpPr>
        <p:spPr bwMode="auto">
          <a:xfrm>
            <a:off x="3089275" y="4756150"/>
            <a:ext cx="2603500" cy="793750"/>
          </a:xfrm>
          <a:prstGeom prst="rect">
            <a:avLst/>
          </a:prstGeom>
          <a:solidFill>
            <a:schemeClr val="accent4"/>
          </a:solidFill>
          <a:ln>
            <a:noFill/>
          </a:ln>
        </p:spPr>
        <p:txBody>
          <a:bodyPr vert="horz" wrap="square" lIns="91440" tIns="45720" rIns="91440" bIns="45720" numCol="1" anchor="t" anchorCtr="0" compatLnSpc="1"/>
          <a:lstStyle/>
          <a:p>
            <a:endParaRPr lang="zh-CN" altLang="en-US"/>
          </a:p>
        </p:txBody>
      </p:sp>
      <p:sp>
        <p:nvSpPr>
          <p:cNvPr id="10" name="Rectangle 6"/>
          <p:cNvSpPr>
            <a:spLocks noChangeArrowheads="1"/>
          </p:cNvSpPr>
          <p:nvPr/>
        </p:nvSpPr>
        <p:spPr bwMode="auto">
          <a:xfrm>
            <a:off x="3089275" y="3962400"/>
            <a:ext cx="3009900" cy="793750"/>
          </a:xfrm>
          <a:prstGeom prst="rect">
            <a:avLst/>
          </a:prstGeom>
          <a:solidFill>
            <a:schemeClr val="accent3"/>
          </a:solidFill>
          <a:ln>
            <a:noFill/>
          </a:ln>
        </p:spPr>
        <p:txBody>
          <a:bodyPr vert="horz" wrap="square" lIns="91440" tIns="45720" rIns="91440" bIns="45720" numCol="1" anchor="t" anchorCtr="0" compatLnSpc="1"/>
          <a:lstStyle/>
          <a:p>
            <a:endParaRPr lang="zh-CN" altLang="en-US"/>
          </a:p>
        </p:txBody>
      </p:sp>
      <p:sp>
        <p:nvSpPr>
          <p:cNvPr id="11" name="Rectangle 7"/>
          <p:cNvSpPr>
            <a:spLocks noChangeArrowheads="1"/>
          </p:cNvSpPr>
          <p:nvPr/>
        </p:nvSpPr>
        <p:spPr bwMode="auto">
          <a:xfrm>
            <a:off x="3089275" y="3170238"/>
            <a:ext cx="2730500" cy="792163"/>
          </a:xfrm>
          <a:prstGeom prst="rect">
            <a:avLst/>
          </a:prstGeom>
          <a:solidFill>
            <a:schemeClr val="accent2"/>
          </a:solidFill>
          <a:ln>
            <a:noFill/>
          </a:ln>
        </p:spPr>
        <p:txBody>
          <a:bodyPr vert="horz" wrap="square" lIns="91440" tIns="45720" rIns="91440" bIns="45720" numCol="1" anchor="t" anchorCtr="0" compatLnSpc="1"/>
          <a:lstStyle/>
          <a:p>
            <a:endParaRPr lang="zh-CN" altLang="en-US"/>
          </a:p>
        </p:txBody>
      </p:sp>
      <p:sp>
        <p:nvSpPr>
          <p:cNvPr id="12" name="Rectangle 8"/>
          <p:cNvSpPr>
            <a:spLocks noChangeArrowheads="1"/>
          </p:cNvSpPr>
          <p:nvPr/>
        </p:nvSpPr>
        <p:spPr bwMode="auto">
          <a:xfrm>
            <a:off x="3089275" y="2376488"/>
            <a:ext cx="2390775" cy="793750"/>
          </a:xfrm>
          <a:prstGeom prst="rect">
            <a:avLst/>
          </a:prstGeom>
          <a:solidFill>
            <a:schemeClr val="accent1"/>
          </a:solidFill>
          <a:ln>
            <a:noFill/>
          </a:ln>
        </p:spPr>
        <p:txBody>
          <a:bodyPr vert="horz" wrap="square" lIns="91440" tIns="45720" rIns="91440" bIns="45720" numCol="1" anchor="t" anchorCtr="0" compatLnSpc="1"/>
          <a:lstStyle/>
          <a:p>
            <a:endParaRPr lang="zh-CN" altLang="en-US"/>
          </a:p>
        </p:txBody>
      </p:sp>
      <p:sp>
        <p:nvSpPr>
          <p:cNvPr id="13" name="Rectangle 9"/>
          <p:cNvSpPr>
            <a:spLocks noChangeArrowheads="1"/>
          </p:cNvSpPr>
          <p:nvPr/>
        </p:nvSpPr>
        <p:spPr bwMode="auto">
          <a:xfrm>
            <a:off x="-4763" y="2630488"/>
            <a:ext cx="2925763" cy="793750"/>
          </a:xfrm>
          <a:prstGeom prst="rect">
            <a:avLst/>
          </a:prstGeom>
          <a:solidFill>
            <a:schemeClr val="accent1"/>
          </a:solidFill>
          <a:ln>
            <a:noFill/>
          </a:ln>
        </p:spPr>
        <p:txBody>
          <a:bodyPr vert="horz" wrap="square" lIns="91440" tIns="45720" rIns="91440" bIns="45720" numCol="1" anchor="t" anchorCtr="0" compatLnSpc="1"/>
          <a:lstStyle/>
          <a:p>
            <a:endParaRPr lang="zh-CN" altLang="en-US"/>
          </a:p>
        </p:txBody>
      </p:sp>
      <p:sp>
        <p:nvSpPr>
          <p:cNvPr id="14" name="Freeform 10"/>
          <p:cNvSpPr/>
          <p:nvPr/>
        </p:nvSpPr>
        <p:spPr bwMode="auto">
          <a:xfrm>
            <a:off x="2921000" y="2376488"/>
            <a:ext cx="168275" cy="1047750"/>
          </a:xfrm>
          <a:custGeom>
            <a:avLst/>
            <a:gdLst>
              <a:gd name="T0" fmla="*/ 106 w 106"/>
              <a:gd name="T1" fmla="*/ 500 h 660"/>
              <a:gd name="T2" fmla="*/ 0 w 106"/>
              <a:gd name="T3" fmla="*/ 660 h 660"/>
              <a:gd name="T4" fmla="*/ 0 w 106"/>
              <a:gd name="T5" fmla="*/ 160 h 660"/>
              <a:gd name="T6" fmla="*/ 106 w 106"/>
              <a:gd name="T7" fmla="*/ 0 h 660"/>
              <a:gd name="T8" fmla="*/ 106 w 106"/>
              <a:gd name="T9" fmla="*/ 500 h 660"/>
            </a:gdLst>
            <a:ahLst/>
            <a:cxnLst>
              <a:cxn ang="0">
                <a:pos x="T0" y="T1"/>
              </a:cxn>
              <a:cxn ang="0">
                <a:pos x="T2" y="T3"/>
              </a:cxn>
              <a:cxn ang="0">
                <a:pos x="T4" y="T5"/>
              </a:cxn>
              <a:cxn ang="0">
                <a:pos x="T6" y="T7"/>
              </a:cxn>
              <a:cxn ang="0">
                <a:pos x="T8" y="T9"/>
              </a:cxn>
            </a:cxnLst>
            <a:rect l="0" t="0" r="r" b="b"/>
            <a:pathLst>
              <a:path w="106" h="660">
                <a:moveTo>
                  <a:pt x="106" y="500"/>
                </a:moveTo>
                <a:lnTo>
                  <a:pt x="0" y="660"/>
                </a:lnTo>
                <a:lnTo>
                  <a:pt x="0" y="160"/>
                </a:lnTo>
                <a:lnTo>
                  <a:pt x="106" y="0"/>
                </a:lnTo>
                <a:lnTo>
                  <a:pt x="106" y="500"/>
                </a:lnTo>
                <a:close/>
              </a:path>
            </a:pathLst>
          </a:custGeom>
          <a:solidFill>
            <a:schemeClr val="accent1">
              <a:lumMod val="75000"/>
            </a:schemeClr>
          </a:solidFill>
          <a:ln>
            <a:noFill/>
          </a:ln>
        </p:spPr>
        <p:txBody>
          <a:bodyPr vert="horz" wrap="square" lIns="91440" tIns="45720" rIns="91440" bIns="45720" numCol="1" anchor="t" anchorCtr="0" compatLnSpc="1"/>
          <a:lstStyle/>
          <a:p>
            <a:endParaRPr lang="zh-CN" altLang="en-US"/>
          </a:p>
        </p:txBody>
      </p:sp>
      <p:sp>
        <p:nvSpPr>
          <p:cNvPr id="15" name="Rectangle 11"/>
          <p:cNvSpPr>
            <a:spLocks noChangeArrowheads="1"/>
          </p:cNvSpPr>
          <p:nvPr/>
        </p:nvSpPr>
        <p:spPr bwMode="auto">
          <a:xfrm>
            <a:off x="-4763" y="3424238"/>
            <a:ext cx="2925763" cy="793750"/>
          </a:xfrm>
          <a:prstGeom prst="rect">
            <a:avLst/>
          </a:prstGeom>
          <a:solidFill>
            <a:schemeClr val="accent2"/>
          </a:solidFill>
          <a:ln>
            <a:noFill/>
          </a:ln>
        </p:spPr>
        <p:txBody>
          <a:bodyPr vert="horz" wrap="square" lIns="91440" tIns="45720" rIns="91440" bIns="45720" numCol="1" anchor="t" anchorCtr="0" compatLnSpc="1"/>
          <a:lstStyle/>
          <a:p>
            <a:endParaRPr lang="zh-CN" altLang="en-US"/>
          </a:p>
        </p:txBody>
      </p:sp>
      <p:sp>
        <p:nvSpPr>
          <p:cNvPr id="16" name="Freeform 12"/>
          <p:cNvSpPr/>
          <p:nvPr/>
        </p:nvSpPr>
        <p:spPr bwMode="auto">
          <a:xfrm>
            <a:off x="2921000" y="3170238"/>
            <a:ext cx="168275" cy="1047750"/>
          </a:xfrm>
          <a:custGeom>
            <a:avLst/>
            <a:gdLst>
              <a:gd name="T0" fmla="*/ 106 w 106"/>
              <a:gd name="T1" fmla="*/ 499 h 660"/>
              <a:gd name="T2" fmla="*/ 0 w 106"/>
              <a:gd name="T3" fmla="*/ 660 h 660"/>
              <a:gd name="T4" fmla="*/ 0 w 106"/>
              <a:gd name="T5" fmla="*/ 160 h 660"/>
              <a:gd name="T6" fmla="*/ 106 w 106"/>
              <a:gd name="T7" fmla="*/ 0 h 660"/>
              <a:gd name="T8" fmla="*/ 106 w 106"/>
              <a:gd name="T9" fmla="*/ 499 h 660"/>
            </a:gdLst>
            <a:ahLst/>
            <a:cxnLst>
              <a:cxn ang="0">
                <a:pos x="T0" y="T1"/>
              </a:cxn>
              <a:cxn ang="0">
                <a:pos x="T2" y="T3"/>
              </a:cxn>
              <a:cxn ang="0">
                <a:pos x="T4" y="T5"/>
              </a:cxn>
              <a:cxn ang="0">
                <a:pos x="T6" y="T7"/>
              </a:cxn>
              <a:cxn ang="0">
                <a:pos x="T8" y="T9"/>
              </a:cxn>
            </a:cxnLst>
            <a:rect l="0" t="0" r="r" b="b"/>
            <a:pathLst>
              <a:path w="106" h="660">
                <a:moveTo>
                  <a:pt x="106" y="499"/>
                </a:moveTo>
                <a:lnTo>
                  <a:pt x="0" y="660"/>
                </a:lnTo>
                <a:lnTo>
                  <a:pt x="0" y="160"/>
                </a:lnTo>
                <a:lnTo>
                  <a:pt x="106" y="0"/>
                </a:lnTo>
                <a:lnTo>
                  <a:pt x="106" y="499"/>
                </a:lnTo>
                <a:close/>
              </a:path>
            </a:pathLst>
          </a:custGeom>
          <a:solidFill>
            <a:schemeClr val="accent2">
              <a:lumMod val="75000"/>
            </a:schemeClr>
          </a:solidFill>
          <a:ln>
            <a:noFill/>
          </a:ln>
        </p:spPr>
        <p:txBody>
          <a:bodyPr vert="horz" wrap="square" lIns="91440" tIns="45720" rIns="91440" bIns="45720" numCol="1" anchor="t" anchorCtr="0" compatLnSpc="1"/>
          <a:lstStyle/>
          <a:p>
            <a:endParaRPr lang="zh-CN" altLang="en-US"/>
          </a:p>
        </p:txBody>
      </p:sp>
      <p:sp>
        <p:nvSpPr>
          <p:cNvPr id="17" name="Rectangle 13"/>
          <p:cNvSpPr>
            <a:spLocks noChangeArrowheads="1"/>
          </p:cNvSpPr>
          <p:nvPr/>
        </p:nvSpPr>
        <p:spPr bwMode="auto">
          <a:xfrm>
            <a:off x="-4763" y="4217988"/>
            <a:ext cx="2925763" cy="792163"/>
          </a:xfrm>
          <a:prstGeom prst="rect">
            <a:avLst/>
          </a:prstGeom>
          <a:solidFill>
            <a:schemeClr val="accent3"/>
          </a:solidFill>
          <a:ln>
            <a:noFill/>
          </a:ln>
        </p:spPr>
        <p:txBody>
          <a:bodyPr vert="horz" wrap="square" lIns="91440" tIns="45720" rIns="91440" bIns="45720" numCol="1" anchor="t" anchorCtr="0" compatLnSpc="1"/>
          <a:lstStyle/>
          <a:p>
            <a:endParaRPr lang="zh-CN" altLang="en-US"/>
          </a:p>
        </p:txBody>
      </p:sp>
      <p:sp>
        <p:nvSpPr>
          <p:cNvPr id="18" name="Freeform 14"/>
          <p:cNvSpPr/>
          <p:nvPr/>
        </p:nvSpPr>
        <p:spPr bwMode="auto">
          <a:xfrm>
            <a:off x="2921000" y="3962400"/>
            <a:ext cx="168275" cy="1047750"/>
          </a:xfrm>
          <a:custGeom>
            <a:avLst/>
            <a:gdLst>
              <a:gd name="T0" fmla="*/ 106 w 106"/>
              <a:gd name="T1" fmla="*/ 500 h 660"/>
              <a:gd name="T2" fmla="*/ 0 w 106"/>
              <a:gd name="T3" fmla="*/ 660 h 660"/>
              <a:gd name="T4" fmla="*/ 0 w 106"/>
              <a:gd name="T5" fmla="*/ 161 h 660"/>
              <a:gd name="T6" fmla="*/ 106 w 106"/>
              <a:gd name="T7" fmla="*/ 0 h 660"/>
              <a:gd name="T8" fmla="*/ 106 w 106"/>
              <a:gd name="T9" fmla="*/ 500 h 660"/>
            </a:gdLst>
            <a:ahLst/>
            <a:cxnLst>
              <a:cxn ang="0">
                <a:pos x="T0" y="T1"/>
              </a:cxn>
              <a:cxn ang="0">
                <a:pos x="T2" y="T3"/>
              </a:cxn>
              <a:cxn ang="0">
                <a:pos x="T4" y="T5"/>
              </a:cxn>
              <a:cxn ang="0">
                <a:pos x="T6" y="T7"/>
              </a:cxn>
              <a:cxn ang="0">
                <a:pos x="T8" y="T9"/>
              </a:cxn>
            </a:cxnLst>
            <a:rect l="0" t="0" r="r" b="b"/>
            <a:pathLst>
              <a:path w="106" h="660">
                <a:moveTo>
                  <a:pt x="106" y="500"/>
                </a:moveTo>
                <a:lnTo>
                  <a:pt x="0" y="660"/>
                </a:lnTo>
                <a:lnTo>
                  <a:pt x="0" y="161"/>
                </a:lnTo>
                <a:lnTo>
                  <a:pt x="106" y="0"/>
                </a:lnTo>
                <a:lnTo>
                  <a:pt x="106" y="500"/>
                </a:lnTo>
                <a:close/>
              </a:path>
            </a:pathLst>
          </a:custGeom>
          <a:solidFill>
            <a:schemeClr val="accent3">
              <a:lumMod val="75000"/>
            </a:schemeClr>
          </a:solidFill>
          <a:ln>
            <a:noFill/>
          </a:ln>
        </p:spPr>
        <p:txBody>
          <a:bodyPr vert="horz" wrap="square" lIns="91440" tIns="45720" rIns="91440" bIns="45720" numCol="1" anchor="t" anchorCtr="0" compatLnSpc="1"/>
          <a:lstStyle/>
          <a:p>
            <a:endParaRPr lang="zh-CN" altLang="en-US"/>
          </a:p>
        </p:txBody>
      </p:sp>
      <p:sp>
        <p:nvSpPr>
          <p:cNvPr id="19" name="Rectangle 15"/>
          <p:cNvSpPr>
            <a:spLocks noChangeArrowheads="1"/>
          </p:cNvSpPr>
          <p:nvPr/>
        </p:nvSpPr>
        <p:spPr bwMode="auto">
          <a:xfrm>
            <a:off x="-4763" y="5010150"/>
            <a:ext cx="2925763" cy="788988"/>
          </a:xfrm>
          <a:prstGeom prst="rect">
            <a:avLst/>
          </a:prstGeom>
          <a:solidFill>
            <a:schemeClr val="accent4"/>
          </a:solidFill>
          <a:ln>
            <a:noFill/>
          </a:ln>
        </p:spPr>
        <p:txBody>
          <a:bodyPr vert="horz" wrap="square" lIns="91440" tIns="45720" rIns="91440" bIns="45720" numCol="1" anchor="t" anchorCtr="0" compatLnSpc="1"/>
          <a:lstStyle/>
          <a:p>
            <a:endParaRPr lang="zh-CN" altLang="en-US"/>
          </a:p>
        </p:txBody>
      </p:sp>
      <p:sp>
        <p:nvSpPr>
          <p:cNvPr id="20" name="Freeform 16"/>
          <p:cNvSpPr/>
          <p:nvPr/>
        </p:nvSpPr>
        <p:spPr bwMode="auto">
          <a:xfrm>
            <a:off x="2921000" y="4756150"/>
            <a:ext cx="168275" cy="1042988"/>
          </a:xfrm>
          <a:custGeom>
            <a:avLst/>
            <a:gdLst>
              <a:gd name="T0" fmla="*/ 106 w 106"/>
              <a:gd name="T1" fmla="*/ 500 h 657"/>
              <a:gd name="T2" fmla="*/ 0 w 106"/>
              <a:gd name="T3" fmla="*/ 657 h 657"/>
              <a:gd name="T4" fmla="*/ 0 w 106"/>
              <a:gd name="T5" fmla="*/ 160 h 657"/>
              <a:gd name="T6" fmla="*/ 106 w 106"/>
              <a:gd name="T7" fmla="*/ 0 h 657"/>
              <a:gd name="T8" fmla="*/ 106 w 106"/>
              <a:gd name="T9" fmla="*/ 500 h 657"/>
            </a:gdLst>
            <a:ahLst/>
            <a:cxnLst>
              <a:cxn ang="0">
                <a:pos x="T0" y="T1"/>
              </a:cxn>
              <a:cxn ang="0">
                <a:pos x="T2" y="T3"/>
              </a:cxn>
              <a:cxn ang="0">
                <a:pos x="T4" y="T5"/>
              </a:cxn>
              <a:cxn ang="0">
                <a:pos x="T6" y="T7"/>
              </a:cxn>
              <a:cxn ang="0">
                <a:pos x="T8" y="T9"/>
              </a:cxn>
            </a:cxnLst>
            <a:rect l="0" t="0" r="r" b="b"/>
            <a:pathLst>
              <a:path w="106" h="657">
                <a:moveTo>
                  <a:pt x="106" y="500"/>
                </a:moveTo>
                <a:lnTo>
                  <a:pt x="0" y="657"/>
                </a:lnTo>
                <a:lnTo>
                  <a:pt x="0" y="160"/>
                </a:lnTo>
                <a:lnTo>
                  <a:pt x="106" y="0"/>
                </a:lnTo>
                <a:lnTo>
                  <a:pt x="106" y="500"/>
                </a:lnTo>
                <a:close/>
              </a:path>
            </a:pathLst>
          </a:custGeom>
          <a:solidFill>
            <a:schemeClr val="accent4">
              <a:lumMod val="75000"/>
            </a:schemeClr>
          </a:solidFill>
          <a:ln>
            <a:noFill/>
          </a:ln>
        </p:spPr>
        <p:txBody>
          <a:bodyPr vert="horz" wrap="square" lIns="91440" tIns="45720" rIns="91440" bIns="45720" numCol="1" anchor="t" anchorCtr="0" compatLnSpc="1"/>
          <a:lstStyle/>
          <a:p>
            <a:endParaRPr lang="zh-CN" altLang="en-US"/>
          </a:p>
        </p:txBody>
      </p:sp>
      <p:sp>
        <p:nvSpPr>
          <p:cNvPr id="21" name="Freeform 17"/>
          <p:cNvSpPr/>
          <p:nvPr/>
        </p:nvSpPr>
        <p:spPr bwMode="auto">
          <a:xfrm>
            <a:off x="5819774" y="3170238"/>
            <a:ext cx="6372225" cy="792163"/>
          </a:xfrm>
          <a:custGeom>
            <a:avLst/>
            <a:gdLst>
              <a:gd name="T0" fmla="*/ 2005 w 2005"/>
              <a:gd name="T1" fmla="*/ 0 h 499"/>
              <a:gd name="T2" fmla="*/ 0 w 2005"/>
              <a:gd name="T3" fmla="*/ 0 h 499"/>
              <a:gd name="T4" fmla="*/ 0 w 2005"/>
              <a:gd name="T5" fmla="*/ 499 h 499"/>
              <a:gd name="T6" fmla="*/ 176 w 2005"/>
              <a:gd name="T7" fmla="*/ 499 h 499"/>
              <a:gd name="T8" fmla="*/ 2005 w 2005"/>
              <a:gd name="T9" fmla="*/ 499 h 499"/>
              <a:gd name="T10" fmla="*/ 2005 w 2005"/>
              <a:gd name="T11" fmla="*/ 0 h 499"/>
            </a:gdLst>
            <a:ahLst/>
            <a:cxnLst>
              <a:cxn ang="0">
                <a:pos x="T0" y="T1"/>
              </a:cxn>
              <a:cxn ang="0">
                <a:pos x="T2" y="T3"/>
              </a:cxn>
              <a:cxn ang="0">
                <a:pos x="T4" y="T5"/>
              </a:cxn>
              <a:cxn ang="0">
                <a:pos x="T6" y="T7"/>
              </a:cxn>
              <a:cxn ang="0">
                <a:pos x="T8" y="T9"/>
              </a:cxn>
              <a:cxn ang="0">
                <a:pos x="T10" y="T11"/>
              </a:cxn>
            </a:cxnLst>
            <a:rect l="0" t="0" r="r" b="b"/>
            <a:pathLst>
              <a:path w="2005" h="499">
                <a:moveTo>
                  <a:pt x="2005" y="0"/>
                </a:moveTo>
                <a:lnTo>
                  <a:pt x="0" y="0"/>
                </a:lnTo>
                <a:lnTo>
                  <a:pt x="0" y="499"/>
                </a:lnTo>
                <a:lnTo>
                  <a:pt x="176" y="499"/>
                </a:lnTo>
                <a:lnTo>
                  <a:pt x="2005" y="499"/>
                </a:lnTo>
                <a:lnTo>
                  <a:pt x="2005" y="0"/>
                </a:lnTo>
                <a:close/>
              </a:path>
            </a:pathLst>
          </a:custGeom>
          <a:solidFill>
            <a:schemeClr val="accent2">
              <a:lumMod val="60000"/>
              <a:lumOff val="40000"/>
            </a:schemeClr>
          </a:solidFill>
          <a:ln>
            <a:noFill/>
          </a:ln>
        </p:spPr>
        <p:txBody>
          <a:bodyPr vert="horz" wrap="square" lIns="91440" tIns="45720" rIns="91440" bIns="45720" numCol="1" anchor="t" anchorCtr="0" compatLnSpc="1"/>
          <a:lstStyle/>
          <a:p>
            <a:endParaRPr lang="zh-CN" altLang="en-US"/>
          </a:p>
        </p:txBody>
      </p:sp>
      <p:sp>
        <p:nvSpPr>
          <p:cNvPr id="22" name="Freeform 18"/>
          <p:cNvSpPr/>
          <p:nvPr/>
        </p:nvSpPr>
        <p:spPr bwMode="auto">
          <a:xfrm>
            <a:off x="5819775" y="3170238"/>
            <a:ext cx="3182938" cy="792163"/>
          </a:xfrm>
          <a:custGeom>
            <a:avLst/>
            <a:gdLst>
              <a:gd name="T0" fmla="*/ 2005 w 2005"/>
              <a:gd name="T1" fmla="*/ 0 h 499"/>
              <a:gd name="T2" fmla="*/ 0 w 2005"/>
              <a:gd name="T3" fmla="*/ 0 h 499"/>
              <a:gd name="T4" fmla="*/ 0 w 2005"/>
              <a:gd name="T5" fmla="*/ 499 h 499"/>
              <a:gd name="T6" fmla="*/ 176 w 2005"/>
              <a:gd name="T7" fmla="*/ 499 h 499"/>
              <a:gd name="T8" fmla="*/ 2005 w 2005"/>
              <a:gd name="T9" fmla="*/ 499 h 499"/>
              <a:gd name="T10" fmla="*/ 2005 w 2005"/>
              <a:gd name="T11" fmla="*/ 0 h 499"/>
            </a:gdLst>
            <a:ahLst/>
            <a:cxnLst>
              <a:cxn ang="0">
                <a:pos x="T0" y="T1"/>
              </a:cxn>
              <a:cxn ang="0">
                <a:pos x="T2" y="T3"/>
              </a:cxn>
              <a:cxn ang="0">
                <a:pos x="T4" y="T5"/>
              </a:cxn>
              <a:cxn ang="0">
                <a:pos x="T6" y="T7"/>
              </a:cxn>
              <a:cxn ang="0">
                <a:pos x="T8" y="T9"/>
              </a:cxn>
              <a:cxn ang="0">
                <a:pos x="T10" y="T11"/>
              </a:cxn>
            </a:cxnLst>
            <a:rect l="0" t="0" r="r" b="b"/>
            <a:pathLst>
              <a:path w="2005" h="499">
                <a:moveTo>
                  <a:pt x="2005" y="0"/>
                </a:moveTo>
                <a:lnTo>
                  <a:pt x="0" y="0"/>
                </a:lnTo>
                <a:lnTo>
                  <a:pt x="0" y="499"/>
                </a:lnTo>
                <a:lnTo>
                  <a:pt x="176" y="499"/>
                </a:lnTo>
                <a:lnTo>
                  <a:pt x="2005" y="499"/>
                </a:lnTo>
                <a:lnTo>
                  <a:pt x="2005"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 name="Freeform 19"/>
          <p:cNvSpPr/>
          <p:nvPr/>
        </p:nvSpPr>
        <p:spPr bwMode="auto">
          <a:xfrm>
            <a:off x="6099174" y="3962400"/>
            <a:ext cx="6092825" cy="793750"/>
          </a:xfrm>
          <a:custGeom>
            <a:avLst/>
            <a:gdLst>
              <a:gd name="T0" fmla="*/ 1829 w 1829"/>
              <a:gd name="T1" fmla="*/ 0 h 500"/>
              <a:gd name="T2" fmla="*/ 1829 w 1829"/>
              <a:gd name="T3" fmla="*/ 0 h 500"/>
              <a:gd name="T4" fmla="*/ 0 w 1829"/>
              <a:gd name="T5" fmla="*/ 0 h 500"/>
              <a:gd name="T6" fmla="*/ 0 w 1829"/>
              <a:gd name="T7" fmla="*/ 500 h 500"/>
              <a:gd name="T8" fmla="*/ 1829 w 1829"/>
              <a:gd name="T9" fmla="*/ 500 h 500"/>
              <a:gd name="T10" fmla="*/ 1829 w 1829"/>
              <a:gd name="T11" fmla="*/ 0 h 500"/>
            </a:gdLst>
            <a:ahLst/>
            <a:cxnLst>
              <a:cxn ang="0">
                <a:pos x="T0" y="T1"/>
              </a:cxn>
              <a:cxn ang="0">
                <a:pos x="T2" y="T3"/>
              </a:cxn>
              <a:cxn ang="0">
                <a:pos x="T4" y="T5"/>
              </a:cxn>
              <a:cxn ang="0">
                <a:pos x="T6" y="T7"/>
              </a:cxn>
              <a:cxn ang="0">
                <a:pos x="T8" y="T9"/>
              </a:cxn>
              <a:cxn ang="0">
                <a:pos x="T10" y="T11"/>
              </a:cxn>
            </a:cxnLst>
            <a:rect l="0" t="0" r="r" b="b"/>
            <a:pathLst>
              <a:path w="1829" h="500">
                <a:moveTo>
                  <a:pt x="1829" y="0"/>
                </a:moveTo>
                <a:lnTo>
                  <a:pt x="1829" y="0"/>
                </a:lnTo>
                <a:lnTo>
                  <a:pt x="0" y="0"/>
                </a:lnTo>
                <a:lnTo>
                  <a:pt x="0" y="500"/>
                </a:lnTo>
                <a:lnTo>
                  <a:pt x="1829" y="500"/>
                </a:lnTo>
                <a:lnTo>
                  <a:pt x="1829" y="0"/>
                </a:lnTo>
                <a:close/>
              </a:path>
            </a:pathLst>
          </a:custGeom>
          <a:solidFill>
            <a:schemeClr val="accent3">
              <a:lumMod val="60000"/>
              <a:lumOff val="40000"/>
            </a:schemeClr>
          </a:solidFill>
          <a:ln>
            <a:noFill/>
          </a:ln>
        </p:spPr>
        <p:txBody>
          <a:bodyPr vert="horz" wrap="square" lIns="91440" tIns="45720" rIns="91440" bIns="45720" numCol="1" anchor="t" anchorCtr="0" compatLnSpc="1"/>
          <a:lstStyle/>
          <a:p>
            <a:endParaRPr lang="zh-CN" altLang="en-US"/>
          </a:p>
        </p:txBody>
      </p:sp>
      <p:sp>
        <p:nvSpPr>
          <p:cNvPr id="24" name="Freeform 20"/>
          <p:cNvSpPr/>
          <p:nvPr/>
        </p:nvSpPr>
        <p:spPr bwMode="auto">
          <a:xfrm>
            <a:off x="6099175" y="3962400"/>
            <a:ext cx="2903538" cy="793750"/>
          </a:xfrm>
          <a:custGeom>
            <a:avLst/>
            <a:gdLst>
              <a:gd name="T0" fmla="*/ 1829 w 1829"/>
              <a:gd name="T1" fmla="*/ 0 h 500"/>
              <a:gd name="T2" fmla="*/ 1829 w 1829"/>
              <a:gd name="T3" fmla="*/ 0 h 500"/>
              <a:gd name="T4" fmla="*/ 0 w 1829"/>
              <a:gd name="T5" fmla="*/ 0 h 500"/>
              <a:gd name="T6" fmla="*/ 0 w 1829"/>
              <a:gd name="T7" fmla="*/ 500 h 500"/>
              <a:gd name="T8" fmla="*/ 1829 w 1829"/>
              <a:gd name="T9" fmla="*/ 500 h 500"/>
              <a:gd name="T10" fmla="*/ 1829 w 1829"/>
              <a:gd name="T11" fmla="*/ 0 h 500"/>
            </a:gdLst>
            <a:ahLst/>
            <a:cxnLst>
              <a:cxn ang="0">
                <a:pos x="T0" y="T1"/>
              </a:cxn>
              <a:cxn ang="0">
                <a:pos x="T2" y="T3"/>
              </a:cxn>
              <a:cxn ang="0">
                <a:pos x="T4" y="T5"/>
              </a:cxn>
              <a:cxn ang="0">
                <a:pos x="T6" y="T7"/>
              </a:cxn>
              <a:cxn ang="0">
                <a:pos x="T8" y="T9"/>
              </a:cxn>
              <a:cxn ang="0">
                <a:pos x="T10" y="T11"/>
              </a:cxn>
            </a:cxnLst>
            <a:rect l="0" t="0" r="r" b="b"/>
            <a:pathLst>
              <a:path w="1829" h="500">
                <a:moveTo>
                  <a:pt x="1829" y="0"/>
                </a:moveTo>
                <a:lnTo>
                  <a:pt x="1829" y="0"/>
                </a:lnTo>
                <a:lnTo>
                  <a:pt x="0" y="0"/>
                </a:lnTo>
                <a:lnTo>
                  <a:pt x="0" y="500"/>
                </a:lnTo>
                <a:lnTo>
                  <a:pt x="1829" y="500"/>
                </a:lnTo>
                <a:lnTo>
                  <a:pt x="1829"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 name="Freeform 21"/>
          <p:cNvSpPr/>
          <p:nvPr/>
        </p:nvSpPr>
        <p:spPr bwMode="auto">
          <a:xfrm>
            <a:off x="5692774" y="4756150"/>
            <a:ext cx="6499226" cy="793750"/>
          </a:xfrm>
          <a:custGeom>
            <a:avLst/>
            <a:gdLst>
              <a:gd name="T0" fmla="*/ 2085 w 2085"/>
              <a:gd name="T1" fmla="*/ 0 h 500"/>
              <a:gd name="T2" fmla="*/ 2085 w 2085"/>
              <a:gd name="T3" fmla="*/ 0 h 500"/>
              <a:gd name="T4" fmla="*/ 256 w 2085"/>
              <a:gd name="T5" fmla="*/ 0 h 500"/>
              <a:gd name="T6" fmla="*/ 0 w 2085"/>
              <a:gd name="T7" fmla="*/ 0 h 500"/>
              <a:gd name="T8" fmla="*/ 0 w 2085"/>
              <a:gd name="T9" fmla="*/ 500 h 500"/>
              <a:gd name="T10" fmla="*/ 2085 w 2085"/>
              <a:gd name="T11" fmla="*/ 500 h 500"/>
              <a:gd name="T12" fmla="*/ 2085 w 2085"/>
              <a:gd name="T13" fmla="*/ 0 h 500"/>
            </a:gdLst>
            <a:ahLst/>
            <a:cxnLst>
              <a:cxn ang="0">
                <a:pos x="T0" y="T1"/>
              </a:cxn>
              <a:cxn ang="0">
                <a:pos x="T2" y="T3"/>
              </a:cxn>
              <a:cxn ang="0">
                <a:pos x="T4" y="T5"/>
              </a:cxn>
              <a:cxn ang="0">
                <a:pos x="T6" y="T7"/>
              </a:cxn>
              <a:cxn ang="0">
                <a:pos x="T8" y="T9"/>
              </a:cxn>
              <a:cxn ang="0">
                <a:pos x="T10" y="T11"/>
              </a:cxn>
              <a:cxn ang="0">
                <a:pos x="T12" y="T13"/>
              </a:cxn>
            </a:cxnLst>
            <a:rect l="0" t="0" r="r" b="b"/>
            <a:pathLst>
              <a:path w="2085" h="500">
                <a:moveTo>
                  <a:pt x="2085" y="0"/>
                </a:moveTo>
                <a:lnTo>
                  <a:pt x="2085" y="0"/>
                </a:lnTo>
                <a:lnTo>
                  <a:pt x="256" y="0"/>
                </a:lnTo>
                <a:lnTo>
                  <a:pt x="0" y="0"/>
                </a:lnTo>
                <a:lnTo>
                  <a:pt x="0" y="500"/>
                </a:lnTo>
                <a:lnTo>
                  <a:pt x="2085" y="500"/>
                </a:lnTo>
                <a:lnTo>
                  <a:pt x="2085" y="0"/>
                </a:lnTo>
                <a:close/>
              </a:path>
            </a:pathLst>
          </a:custGeom>
          <a:solidFill>
            <a:schemeClr val="accent4">
              <a:lumMod val="60000"/>
              <a:lumOff val="40000"/>
            </a:schemeClr>
          </a:solidFill>
          <a:ln>
            <a:noFill/>
          </a:ln>
        </p:spPr>
        <p:txBody>
          <a:bodyPr vert="horz" wrap="square" lIns="91440" tIns="45720" rIns="91440" bIns="45720" numCol="1" anchor="t" anchorCtr="0" compatLnSpc="1"/>
          <a:lstStyle/>
          <a:p>
            <a:endParaRPr lang="zh-CN" altLang="en-US"/>
          </a:p>
        </p:txBody>
      </p:sp>
      <p:sp>
        <p:nvSpPr>
          <p:cNvPr id="26" name="Freeform 22"/>
          <p:cNvSpPr/>
          <p:nvPr/>
        </p:nvSpPr>
        <p:spPr bwMode="auto">
          <a:xfrm>
            <a:off x="5692775" y="4756150"/>
            <a:ext cx="3309938" cy="793750"/>
          </a:xfrm>
          <a:custGeom>
            <a:avLst/>
            <a:gdLst>
              <a:gd name="T0" fmla="*/ 2085 w 2085"/>
              <a:gd name="T1" fmla="*/ 0 h 500"/>
              <a:gd name="T2" fmla="*/ 2085 w 2085"/>
              <a:gd name="T3" fmla="*/ 0 h 500"/>
              <a:gd name="T4" fmla="*/ 256 w 2085"/>
              <a:gd name="T5" fmla="*/ 0 h 500"/>
              <a:gd name="T6" fmla="*/ 0 w 2085"/>
              <a:gd name="T7" fmla="*/ 0 h 500"/>
              <a:gd name="T8" fmla="*/ 0 w 2085"/>
              <a:gd name="T9" fmla="*/ 500 h 500"/>
              <a:gd name="T10" fmla="*/ 2085 w 2085"/>
              <a:gd name="T11" fmla="*/ 500 h 500"/>
              <a:gd name="T12" fmla="*/ 2085 w 2085"/>
              <a:gd name="T13" fmla="*/ 0 h 500"/>
            </a:gdLst>
            <a:ahLst/>
            <a:cxnLst>
              <a:cxn ang="0">
                <a:pos x="T0" y="T1"/>
              </a:cxn>
              <a:cxn ang="0">
                <a:pos x="T2" y="T3"/>
              </a:cxn>
              <a:cxn ang="0">
                <a:pos x="T4" y="T5"/>
              </a:cxn>
              <a:cxn ang="0">
                <a:pos x="T6" y="T7"/>
              </a:cxn>
              <a:cxn ang="0">
                <a:pos x="T8" y="T9"/>
              </a:cxn>
              <a:cxn ang="0">
                <a:pos x="T10" y="T11"/>
              </a:cxn>
              <a:cxn ang="0">
                <a:pos x="T12" y="T13"/>
              </a:cxn>
            </a:cxnLst>
            <a:rect l="0" t="0" r="r" b="b"/>
            <a:pathLst>
              <a:path w="2085" h="500">
                <a:moveTo>
                  <a:pt x="2085" y="0"/>
                </a:moveTo>
                <a:lnTo>
                  <a:pt x="2085" y="0"/>
                </a:lnTo>
                <a:lnTo>
                  <a:pt x="256" y="0"/>
                </a:lnTo>
                <a:lnTo>
                  <a:pt x="0" y="0"/>
                </a:lnTo>
                <a:lnTo>
                  <a:pt x="0" y="500"/>
                </a:lnTo>
                <a:lnTo>
                  <a:pt x="2085" y="500"/>
                </a:lnTo>
                <a:lnTo>
                  <a:pt x="2085"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 name="Rectangle 23"/>
          <p:cNvSpPr>
            <a:spLocks noChangeArrowheads="1"/>
          </p:cNvSpPr>
          <p:nvPr/>
        </p:nvSpPr>
        <p:spPr bwMode="auto">
          <a:xfrm>
            <a:off x="5480050" y="2376488"/>
            <a:ext cx="6711950" cy="793750"/>
          </a:xfrm>
          <a:prstGeom prst="rect">
            <a:avLst/>
          </a:prstGeom>
          <a:solidFill>
            <a:schemeClr val="accent1">
              <a:lumMod val="60000"/>
              <a:lumOff val="40000"/>
            </a:schemeClr>
          </a:solidFill>
          <a:ln>
            <a:noFill/>
          </a:ln>
        </p:spPr>
        <p:txBody>
          <a:bodyPr vert="horz" wrap="square" lIns="91440" tIns="45720" rIns="91440" bIns="45720" numCol="1" anchor="t" anchorCtr="0" compatLnSpc="1"/>
          <a:lstStyle/>
          <a:p>
            <a:endParaRPr lang="zh-CN" altLang="en-US"/>
          </a:p>
        </p:txBody>
      </p:sp>
      <p:sp>
        <p:nvSpPr>
          <p:cNvPr id="28" name="Rectangle 24"/>
          <p:cNvSpPr>
            <a:spLocks noChangeArrowheads="1"/>
          </p:cNvSpPr>
          <p:nvPr/>
        </p:nvSpPr>
        <p:spPr bwMode="auto">
          <a:xfrm>
            <a:off x="5480050" y="2376488"/>
            <a:ext cx="3522663" cy="793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grpSp>
        <p:nvGrpSpPr>
          <p:cNvPr id="29" name="组合 28"/>
          <p:cNvGrpSpPr/>
          <p:nvPr/>
        </p:nvGrpSpPr>
        <p:grpSpPr>
          <a:xfrm>
            <a:off x="6110288" y="2597150"/>
            <a:ext cx="627063" cy="385763"/>
            <a:chOff x="6238875" y="2597150"/>
            <a:chExt cx="627063" cy="385763"/>
          </a:xfrm>
          <a:solidFill>
            <a:schemeClr val="tx1">
              <a:lumMod val="75000"/>
              <a:lumOff val="25000"/>
            </a:schemeClr>
          </a:solidFill>
        </p:grpSpPr>
        <p:sp>
          <p:nvSpPr>
            <p:cNvPr id="30" name="Freeform 25"/>
            <p:cNvSpPr>
              <a:spLocks noEditPoints="1"/>
            </p:cNvSpPr>
            <p:nvPr/>
          </p:nvSpPr>
          <p:spPr bwMode="auto">
            <a:xfrm>
              <a:off x="6238875" y="2597150"/>
              <a:ext cx="504825" cy="263525"/>
            </a:xfrm>
            <a:custGeom>
              <a:avLst/>
              <a:gdLst>
                <a:gd name="T0" fmla="*/ 119 w 119"/>
                <a:gd name="T1" fmla="*/ 60 h 62"/>
                <a:gd name="T2" fmla="*/ 119 w 119"/>
                <a:gd name="T3" fmla="*/ 2 h 62"/>
                <a:gd name="T4" fmla="*/ 117 w 119"/>
                <a:gd name="T5" fmla="*/ 0 h 62"/>
                <a:gd name="T6" fmla="*/ 1 w 119"/>
                <a:gd name="T7" fmla="*/ 0 h 62"/>
                <a:gd name="T8" fmla="*/ 0 w 119"/>
                <a:gd name="T9" fmla="*/ 2 h 62"/>
                <a:gd name="T10" fmla="*/ 0 w 119"/>
                <a:gd name="T11" fmla="*/ 60 h 62"/>
                <a:gd name="T12" fmla="*/ 1 w 119"/>
                <a:gd name="T13" fmla="*/ 62 h 62"/>
                <a:gd name="T14" fmla="*/ 117 w 119"/>
                <a:gd name="T15" fmla="*/ 62 h 62"/>
                <a:gd name="T16" fmla="*/ 119 w 119"/>
                <a:gd name="T17" fmla="*/ 60 h 62"/>
                <a:gd name="T18" fmla="*/ 115 w 119"/>
                <a:gd name="T19" fmla="*/ 58 h 62"/>
                <a:gd name="T20" fmla="*/ 3 w 119"/>
                <a:gd name="T21" fmla="*/ 58 h 62"/>
                <a:gd name="T22" fmla="*/ 3 w 119"/>
                <a:gd name="T23" fmla="*/ 3 h 62"/>
                <a:gd name="T24" fmla="*/ 115 w 119"/>
                <a:gd name="T25" fmla="*/ 3 h 62"/>
                <a:gd name="T26" fmla="*/ 115 w 119"/>
                <a:gd name="T27" fmla="*/ 58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19" h="62">
                  <a:moveTo>
                    <a:pt x="119" y="60"/>
                  </a:moveTo>
                  <a:cubicBezTo>
                    <a:pt x="119" y="2"/>
                    <a:pt x="119" y="2"/>
                    <a:pt x="119" y="2"/>
                  </a:cubicBezTo>
                  <a:cubicBezTo>
                    <a:pt x="119" y="1"/>
                    <a:pt x="118" y="0"/>
                    <a:pt x="117" y="0"/>
                  </a:cubicBezTo>
                  <a:cubicBezTo>
                    <a:pt x="1" y="0"/>
                    <a:pt x="1" y="0"/>
                    <a:pt x="1" y="0"/>
                  </a:cubicBezTo>
                  <a:cubicBezTo>
                    <a:pt x="0" y="0"/>
                    <a:pt x="0" y="1"/>
                    <a:pt x="0" y="2"/>
                  </a:cubicBezTo>
                  <a:cubicBezTo>
                    <a:pt x="0" y="60"/>
                    <a:pt x="0" y="60"/>
                    <a:pt x="0" y="60"/>
                  </a:cubicBezTo>
                  <a:cubicBezTo>
                    <a:pt x="0" y="61"/>
                    <a:pt x="0" y="62"/>
                    <a:pt x="1" y="62"/>
                  </a:cubicBezTo>
                  <a:cubicBezTo>
                    <a:pt x="117" y="62"/>
                    <a:pt x="117" y="62"/>
                    <a:pt x="117" y="62"/>
                  </a:cubicBezTo>
                  <a:cubicBezTo>
                    <a:pt x="118" y="62"/>
                    <a:pt x="119" y="61"/>
                    <a:pt x="119" y="60"/>
                  </a:cubicBezTo>
                  <a:close/>
                  <a:moveTo>
                    <a:pt x="115" y="58"/>
                  </a:moveTo>
                  <a:cubicBezTo>
                    <a:pt x="3" y="58"/>
                    <a:pt x="3" y="58"/>
                    <a:pt x="3" y="58"/>
                  </a:cubicBezTo>
                  <a:cubicBezTo>
                    <a:pt x="3" y="3"/>
                    <a:pt x="3" y="3"/>
                    <a:pt x="3" y="3"/>
                  </a:cubicBezTo>
                  <a:cubicBezTo>
                    <a:pt x="115" y="3"/>
                    <a:pt x="115" y="3"/>
                    <a:pt x="115" y="3"/>
                  </a:cubicBezTo>
                  <a:lnTo>
                    <a:pt x="115" y="5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 name="Freeform 26"/>
            <p:cNvSpPr>
              <a:spLocks noEditPoints="1"/>
            </p:cNvSpPr>
            <p:nvPr/>
          </p:nvSpPr>
          <p:spPr bwMode="auto">
            <a:xfrm>
              <a:off x="6281738" y="2627313"/>
              <a:ext cx="419100" cy="198438"/>
            </a:xfrm>
            <a:custGeom>
              <a:avLst/>
              <a:gdLst>
                <a:gd name="T0" fmla="*/ 1 w 99"/>
                <a:gd name="T1" fmla="*/ 35 h 47"/>
                <a:gd name="T2" fmla="*/ 13 w 99"/>
                <a:gd name="T3" fmla="*/ 46 h 47"/>
                <a:gd name="T4" fmla="*/ 15 w 99"/>
                <a:gd name="T5" fmla="*/ 47 h 47"/>
                <a:gd name="T6" fmla="*/ 84 w 99"/>
                <a:gd name="T7" fmla="*/ 47 h 47"/>
                <a:gd name="T8" fmla="*/ 85 w 99"/>
                <a:gd name="T9" fmla="*/ 46 h 47"/>
                <a:gd name="T10" fmla="*/ 97 w 99"/>
                <a:gd name="T11" fmla="*/ 35 h 47"/>
                <a:gd name="T12" fmla="*/ 99 w 99"/>
                <a:gd name="T13" fmla="*/ 34 h 47"/>
                <a:gd name="T14" fmla="*/ 99 w 99"/>
                <a:gd name="T15" fmla="*/ 14 h 47"/>
                <a:gd name="T16" fmla="*/ 97 w 99"/>
                <a:gd name="T17" fmla="*/ 13 h 47"/>
                <a:gd name="T18" fmla="*/ 85 w 99"/>
                <a:gd name="T19" fmla="*/ 2 h 47"/>
                <a:gd name="T20" fmla="*/ 84 w 99"/>
                <a:gd name="T21" fmla="*/ 0 h 47"/>
                <a:gd name="T22" fmla="*/ 15 w 99"/>
                <a:gd name="T23" fmla="*/ 0 h 47"/>
                <a:gd name="T24" fmla="*/ 13 w 99"/>
                <a:gd name="T25" fmla="*/ 2 h 47"/>
                <a:gd name="T26" fmla="*/ 1 w 99"/>
                <a:gd name="T27" fmla="*/ 13 h 47"/>
                <a:gd name="T28" fmla="*/ 0 w 99"/>
                <a:gd name="T29" fmla="*/ 14 h 47"/>
                <a:gd name="T30" fmla="*/ 0 w 99"/>
                <a:gd name="T31" fmla="*/ 34 h 47"/>
                <a:gd name="T32" fmla="*/ 1 w 99"/>
                <a:gd name="T33" fmla="*/ 35 h 47"/>
                <a:gd name="T34" fmla="*/ 3 w 99"/>
                <a:gd name="T35" fmla="*/ 16 h 47"/>
                <a:gd name="T36" fmla="*/ 16 w 99"/>
                <a:gd name="T37" fmla="*/ 3 h 47"/>
                <a:gd name="T38" fmla="*/ 82 w 99"/>
                <a:gd name="T39" fmla="*/ 3 h 47"/>
                <a:gd name="T40" fmla="*/ 96 w 99"/>
                <a:gd name="T41" fmla="*/ 16 h 47"/>
                <a:gd name="T42" fmla="*/ 96 w 99"/>
                <a:gd name="T43" fmla="*/ 32 h 47"/>
                <a:gd name="T44" fmla="*/ 82 w 99"/>
                <a:gd name="T45" fmla="*/ 44 h 47"/>
                <a:gd name="T46" fmla="*/ 16 w 99"/>
                <a:gd name="T47" fmla="*/ 44 h 47"/>
                <a:gd name="T48" fmla="*/ 3 w 99"/>
                <a:gd name="T49" fmla="*/ 32 h 47"/>
                <a:gd name="T50" fmla="*/ 3 w 99"/>
                <a:gd name="T51" fmla="*/ 16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9" h="47">
                  <a:moveTo>
                    <a:pt x="1" y="35"/>
                  </a:moveTo>
                  <a:cubicBezTo>
                    <a:pt x="8" y="35"/>
                    <a:pt x="13" y="40"/>
                    <a:pt x="13" y="46"/>
                  </a:cubicBezTo>
                  <a:cubicBezTo>
                    <a:pt x="13" y="47"/>
                    <a:pt x="14" y="47"/>
                    <a:pt x="15" y="47"/>
                  </a:cubicBezTo>
                  <a:cubicBezTo>
                    <a:pt x="84" y="47"/>
                    <a:pt x="84" y="47"/>
                    <a:pt x="84" y="47"/>
                  </a:cubicBezTo>
                  <a:cubicBezTo>
                    <a:pt x="85" y="47"/>
                    <a:pt x="85" y="47"/>
                    <a:pt x="85" y="46"/>
                  </a:cubicBezTo>
                  <a:cubicBezTo>
                    <a:pt x="85" y="40"/>
                    <a:pt x="91" y="35"/>
                    <a:pt x="97" y="35"/>
                  </a:cubicBezTo>
                  <a:cubicBezTo>
                    <a:pt x="98" y="35"/>
                    <a:pt x="99" y="34"/>
                    <a:pt x="99" y="34"/>
                  </a:cubicBezTo>
                  <a:cubicBezTo>
                    <a:pt x="99" y="14"/>
                    <a:pt x="99" y="14"/>
                    <a:pt x="99" y="14"/>
                  </a:cubicBezTo>
                  <a:cubicBezTo>
                    <a:pt x="99" y="13"/>
                    <a:pt x="98" y="13"/>
                    <a:pt x="97" y="13"/>
                  </a:cubicBezTo>
                  <a:cubicBezTo>
                    <a:pt x="91" y="13"/>
                    <a:pt x="85" y="8"/>
                    <a:pt x="85" y="2"/>
                  </a:cubicBezTo>
                  <a:cubicBezTo>
                    <a:pt x="85" y="1"/>
                    <a:pt x="85" y="0"/>
                    <a:pt x="84" y="0"/>
                  </a:cubicBezTo>
                  <a:cubicBezTo>
                    <a:pt x="15" y="0"/>
                    <a:pt x="15" y="0"/>
                    <a:pt x="15" y="0"/>
                  </a:cubicBezTo>
                  <a:cubicBezTo>
                    <a:pt x="14" y="0"/>
                    <a:pt x="13" y="1"/>
                    <a:pt x="13" y="2"/>
                  </a:cubicBezTo>
                  <a:cubicBezTo>
                    <a:pt x="13" y="8"/>
                    <a:pt x="8" y="13"/>
                    <a:pt x="1" y="13"/>
                  </a:cubicBezTo>
                  <a:cubicBezTo>
                    <a:pt x="0" y="13"/>
                    <a:pt x="0" y="13"/>
                    <a:pt x="0" y="14"/>
                  </a:cubicBezTo>
                  <a:cubicBezTo>
                    <a:pt x="0" y="34"/>
                    <a:pt x="0" y="34"/>
                    <a:pt x="0" y="34"/>
                  </a:cubicBezTo>
                  <a:cubicBezTo>
                    <a:pt x="0" y="34"/>
                    <a:pt x="0" y="35"/>
                    <a:pt x="1" y="35"/>
                  </a:cubicBezTo>
                  <a:close/>
                  <a:moveTo>
                    <a:pt x="3" y="16"/>
                  </a:moveTo>
                  <a:cubicBezTo>
                    <a:pt x="10" y="15"/>
                    <a:pt x="15" y="10"/>
                    <a:pt x="16" y="3"/>
                  </a:cubicBezTo>
                  <a:cubicBezTo>
                    <a:pt x="82" y="3"/>
                    <a:pt x="82" y="3"/>
                    <a:pt x="82" y="3"/>
                  </a:cubicBezTo>
                  <a:cubicBezTo>
                    <a:pt x="83" y="10"/>
                    <a:pt x="89" y="15"/>
                    <a:pt x="96" y="16"/>
                  </a:cubicBezTo>
                  <a:cubicBezTo>
                    <a:pt x="96" y="32"/>
                    <a:pt x="96" y="32"/>
                    <a:pt x="96" y="32"/>
                  </a:cubicBezTo>
                  <a:cubicBezTo>
                    <a:pt x="89" y="33"/>
                    <a:pt x="83" y="38"/>
                    <a:pt x="82" y="44"/>
                  </a:cubicBezTo>
                  <a:cubicBezTo>
                    <a:pt x="16" y="44"/>
                    <a:pt x="16" y="44"/>
                    <a:pt x="16" y="44"/>
                  </a:cubicBezTo>
                  <a:cubicBezTo>
                    <a:pt x="15" y="38"/>
                    <a:pt x="10" y="33"/>
                    <a:pt x="3" y="32"/>
                  </a:cubicBezTo>
                  <a:lnTo>
                    <a:pt x="3" y="1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2" name="Freeform 27"/>
            <p:cNvSpPr>
              <a:spLocks noEditPoints="1"/>
            </p:cNvSpPr>
            <p:nvPr/>
          </p:nvSpPr>
          <p:spPr bwMode="auto">
            <a:xfrm>
              <a:off x="6434138" y="2668588"/>
              <a:ext cx="114300" cy="114300"/>
            </a:xfrm>
            <a:custGeom>
              <a:avLst/>
              <a:gdLst>
                <a:gd name="T0" fmla="*/ 13 w 27"/>
                <a:gd name="T1" fmla="*/ 27 h 27"/>
                <a:gd name="T2" fmla="*/ 27 w 27"/>
                <a:gd name="T3" fmla="*/ 14 h 27"/>
                <a:gd name="T4" fmla="*/ 13 w 27"/>
                <a:gd name="T5" fmla="*/ 0 h 27"/>
                <a:gd name="T6" fmla="*/ 0 w 27"/>
                <a:gd name="T7" fmla="*/ 14 h 27"/>
                <a:gd name="T8" fmla="*/ 13 w 27"/>
                <a:gd name="T9" fmla="*/ 27 h 27"/>
                <a:gd name="T10" fmla="*/ 13 w 27"/>
                <a:gd name="T11" fmla="*/ 4 h 27"/>
                <a:gd name="T12" fmla="*/ 23 w 27"/>
                <a:gd name="T13" fmla="*/ 14 h 27"/>
                <a:gd name="T14" fmla="*/ 13 w 27"/>
                <a:gd name="T15" fmla="*/ 24 h 27"/>
                <a:gd name="T16" fmla="*/ 3 w 27"/>
                <a:gd name="T17" fmla="*/ 14 h 27"/>
                <a:gd name="T18" fmla="*/ 13 w 27"/>
                <a:gd name="T19" fmla="*/ 4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 h="27">
                  <a:moveTo>
                    <a:pt x="13" y="27"/>
                  </a:moveTo>
                  <a:cubicBezTo>
                    <a:pt x="21" y="27"/>
                    <a:pt x="27" y="21"/>
                    <a:pt x="27" y="14"/>
                  </a:cubicBezTo>
                  <a:cubicBezTo>
                    <a:pt x="27" y="6"/>
                    <a:pt x="21" y="0"/>
                    <a:pt x="13" y="0"/>
                  </a:cubicBezTo>
                  <a:cubicBezTo>
                    <a:pt x="6" y="0"/>
                    <a:pt x="0" y="6"/>
                    <a:pt x="0" y="14"/>
                  </a:cubicBezTo>
                  <a:cubicBezTo>
                    <a:pt x="0" y="21"/>
                    <a:pt x="6" y="27"/>
                    <a:pt x="13" y="27"/>
                  </a:cubicBezTo>
                  <a:close/>
                  <a:moveTo>
                    <a:pt x="13" y="4"/>
                  </a:moveTo>
                  <a:cubicBezTo>
                    <a:pt x="19" y="4"/>
                    <a:pt x="23" y="8"/>
                    <a:pt x="23" y="14"/>
                  </a:cubicBezTo>
                  <a:cubicBezTo>
                    <a:pt x="23" y="19"/>
                    <a:pt x="19" y="24"/>
                    <a:pt x="13" y="24"/>
                  </a:cubicBezTo>
                  <a:cubicBezTo>
                    <a:pt x="7" y="24"/>
                    <a:pt x="3" y="19"/>
                    <a:pt x="3" y="14"/>
                  </a:cubicBezTo>
                  <a:cubicBezTo>
                    <a:pt x="3" y="8"/>
                    <a:pt x="7" y="4"/>
                    <a:pt x="13"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 name="Freeform 28"/>
            <p:cNvSpPr/>
            <p:nvPr/>
          </p:nvSpPr>
          <p:spPr bwMode="auto">
            <a:xfrm>
              <a:off x="6299200" y="2660650"/>
              <a:ext cx="503238" cy="258763"/>
            </a:xfrm>
            <a:custGeom>
              <a:avLst/>
              <a:gdLst>
                <a:gd name="T0" fmla="*/ 119 w 119"/>
                <a:gd name="T1" fmla="*/ 59 h 61"/>
                <a:gd name="T2" fmla="*/ 119 w 119"/>
                <a:gd name="T3" fmla="*/ 2 h 61"/>
                <a:gd name="T4" fmla="*/ 118 w 119"/>
                <a:gd name="T5" fmla="*/ 0 h 61"/>
                <a:gd name="T6" fmla="*/ 110 w 119"/>
                <a:gd name="T7" fmla="*/ 0 h 61"/>
                <a:gd name="T8" fmla="*/ 108 w 119"/>
                <a:gd name="T9" fmla="*/ 2 h 61"/>
                <a:gd name="T10" fmla="*/ 110 w 119"/>
                <a:gd name="T11" fmla="*/ 3 h 61"/>
                <a:gd name="T12" fmla="*/ 116 w 119"/>
                <a:gd name="T13" fmla="*/ 3 h 61"/>
                <a:gd name="T14" fmla="*/ 116 w 119"/>
                <a:gd name="T15" fmla="*/ 57 h 61"/>
                <a:gd name="T16" fmla="*/ 3 w 119"/>
                <a:gd name="T17" fmla="*/ 57 h 61"/>
                <a:gd name="T18" fmla="*/ 3 w 119"/>
                <a:gd name="T19" fmla="*/ 52 h 61"/>
                <a:gd name="T20" fmla="*/ 2 w 119"/>
                <a:gd name="T21" fmla="*/ 50 h 61"/>
                <a:gd name="T22" fmla="*/ 0 w 119"/>
                <a:gd name="T23" fmla="*/ 52 h 61"/>
                <a:gd name="T24" fmla="*/ 0 w 119"/>
                <a:gd name="T25" fmla="*/ 59 h 61"/>
                <a:gd name="T26" fmla="*/ 2 w 119"/>
                <a:gd name="T27" fmla="*/ 61 h 61"/>
                <a:gd name="T28" fmla="*/ 118 w 119"/>
                <a:gd name="T29" fmla="*/ 61 h 61"/>
                <a:gd name="T30" fmla="*/ 119 w 119"/>
                <a:gd name="T31" fmla="*/ 59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9" h="61">
                  <a:moveTo>
                    <a:pt x="119" y="59"/>
                  </a:moveTo>
                  <a:cubicBezTo>
                    <a:pt x="119" y="2"/>
                    <a:pt x="119" y="2"/>
                    <a:pt x="119" y="2"/>
                  </a:cubicBezTo>
                  <a:cubicBezTo>
                    <a:pt x="119" y="1"/>
                    <a:pt x="118" y="0"/>
                    <a:pt x="118" y="0"/>
                  </a:cubicBezTo>
                  <a:cubicBezTo>
                    <a:pt x="110" y="0"/>
                    <a:pt x="110" y="0"/>
                    <a:pt x="110" y="0"/>
                  </a:cubicBezTo>
                  <a:cubicBezTo>
                    <a:pt x="109" y="0"/>
                    <a:pt x="108" y="1"/>
                    <a:pt x="108" y="2"/>
                  </a:cubicBezTo>
                  <a:cubicBezTo>
                    <a:pt x="108" y="2"/>
                    <a:pt x="109" y="3"/>
                    <a:pt x="110" y="3"/>
                  </a:cubicBezTo>
                  <a:cubicBezTo>
                    <a:pt x="116" y="3"/>
                    <a:pt x="116" y="3"/>
                    <a:pt x="116" y="3"/>
                  </a:cubicBezTo>
                  <a:cubicBezTo>
                    <a:pt x="116" y="57"/>
                    <a:pt x="116" y="57"/>
                    <a:pt x="116" y="57"/>
                  </a:cubicBezTo>
                  <a:cubicBezTo>
                    <a:pt x="3" y="57"/>
                    <a:pt x="3" y="57"/>
                    <a:pt x="3" y="57"/>
                  </a:cubicBezTo>
                  <a:cubicBezTo>
                    <a:pt x="3" y="52"/>
                    <a:pt x="3" y="52"/>
                    <a:pt x="3" y="52"/>
                  </a:cubicBezTo>
                  <a:cubicBezTo>
                    <a:pt x="3" y="51"/>
                    <a:pt x="3" y="50"/>
                    <a:pt x="2" y="50"/>
                  </a:cubicBezTo>
                  <a:cubicBezTo>
                    <a:pt x="1" y="50"/>
                    <a:pt x="0" y="51"/>
                    <a:pt x="0" y="52"/>
                  </a:cubicBezTo>
                  <a:cubicBezTo>
                    <a:pt x="0" y="59"/>
                    <a:pt x="0" y="59"/>
                    <a:pt x="0" y="59"/>
                  </a:cubicBezTo>
                  <a:cubicBezTo>
                    <a:pt x="0" y="60"/>
                    <a:pt x="1" y="61"/>
                    <a:pt x="2" y="61"/>
                  </a:cubicBezTo>
                  <a:cubicBezTo>
                    <a:pt x="118" y="61"/>
                    <a:pt x="118" y="61"/>
                    <a:pt x="118" y="61"/>
                  </a:cubicBezTo>
                  <a:cubicBezTo>
                    <a:pt x="118" y="61"/>
                    <a:pt x="119" y="60"/>
                    <a:pt x="119" y="5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 name="Freeform 29"/>
            <p:cNvSpPr/>
            <p:nvPr/>
          </p:nvSpPr>
          <p:spPr bwMode="auto">
            <a:xfrm>
              <a:off x="6362700" y="2719388"/>
              <a:ext cx="503238" cy="263525"/>
            </a:xfrm>
            <a:custGeom>
              <a:avLst/>
              <a:gdLst>
                <a:gd name="T0" fmla="*/ 117 w 119"/>
                <a:gd name="T1" fmla="*/ 0 h 62"/>
                <a:gd name="T2" fmla="*/ 108 w 119"/>
                <a:gd name="T3" fmla="*/ 0 h 62"/>
                <a:gd name="T4" fmla="*/ 107 w 119"/>
                <a:gd name="T5" fmla="*/ 2 h 62"/>
                <a:gd name="T6" fmla="*/ 108 w 119"/>
                <a:gd name="T7" fmla="*/ 3 h 62"/>
                <a:gd name="T8" fmla="*/ 116 w 119"/>
                <a:gd name="T9" fmla="*/ 3 h 62"/>
                <a:gd name="T10" fmla="*/ 116 w 119"/>
                <a:gd name="T11" fmla="*/ 58 h 62"/>
                <a:gd name="T12" fmla="*/ 3 w 119"/>
                <a:gd name="T13" fmla="*/ 58 h 62"/>
                <a:gd name="T14" fmla="*/ 3 w 119"/>
                <a:gd name="T15" fmla="*/ 51 h 62"/>
                <a:gd name="T16" fmla="*/ 1 w 119"/>
                <a:gd name="T17" fmla="*/ 49 h 62"/>
                <a:gd name="T18" fmla="*/ 0 w 119"/>
                <a:gd name="T19" fmla="*/ 51 h 62"/>
                <a:gd name="T20" fmla="*/ 0 w 119"/>
                <a:gd name="T21" fmla="*/ 60 h 62"/>
                <a:gd name="T22" fmla="*/ 1 w 119"/>
                <a:gd name="T23" fmla="*/ 62 h 62"/>
                <a:gd name="T24" fmla="*/ 117 w 119"/>
                <a:gd name="T25" fmla="*/ 62 h 62"/>
                <a:gd name="T26" fmla="*/ 119 w 119"/>
                <a:gd name="T27" fmla="*/ 60 h 62"/>
                <a:gd name="T28" fmla="*/ 119 w 119"/>
                <a:gd name="T29" fmla="*/ 2 h 62"/>
                <a:gd name="T30" fmla="*/ 117 w 119"/>
                <a:gd name="T31" fmla="*/ 0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9" h="62">
                  <a:moveTo>
                    <a:pt x="117" y="0"/>
                  </a:moveTo>
                  <a:cubicBezTo>
                    <a:pt x="108" y="0"/>
                    <a:pt x="108" y="0"/>
                    <a:pt x="108" y="0"/>
                  </a:cubicBezTo>
                  <a:cubicBezTo>
                    <a:pt x="107" y="0"/>
                    <a:pt x="107" y="1"/>
                    <a:pt x="107" y="2"/>
                  </a:cubicBezTo>
                  <a:cubicBezTo>
                    <a:pt x="107" y="3"/>
                    <a:pt x="107" y="3"/>
                    <a:pt x="108" y="3"/>
                  </a:cubicBezTo>
                  <a:cubicBezTo>
                    <a:pt x="116" y="3"/>
                    <a:pt x="116" y="3"/>
                    <a:pt x="116" y="3"/>
                  </a:cubicBezTo>
                  <a:cubicBezTo>
                    <a:pt x="116" y="58"/>
                    <a:pt x="116" y="58"/>
                    <a:pt x="116" y="58"/>
                  </a:cubicBezTo>
                  <a:cubicBezTo>
                    <a:pt x="3" y="58"/>
                    <a:pt x="3" y="58"/>
                    <a:pt x="3" y="58"/>
                  </a:cubicBezTo>
                  <a:cubicBezTo>
                    <a:pt x="3" y="51"/>
                    <a:pt x="3" y="51"/>
                    <a:pt x="3" y="51"/>
                  </a:cubicBezTo>
                  <a:cubicBezTo>
                    <a:pt x="3" y="50"/>
                    <a:pt x="2" y="49"/>
                    <a:pt x="1" y="49"/>
                  </a:cubicBezTo>
                  <a:cubicBezTo>
                    <a:pt x="0" y="49"/>
                    <a:pt x="0" y="50"/>
                    <a:pt x="0" y="51"/>
                  </a:cubicBezTo>
                  <a:cubicBezTo>
                    <a:pt x="0" y="60"/>
                    <a:pt x="0" y="60"/>
                    <a:pt x="0" y="60"/>
                  </a:cubicBezTo>
                  <a:cubicBezTo>
                    <a:pt x="0" y="61"/>
                    <a:pt x="0" y="62"/>
                    <a:pt x="1" y="62"/>
                  </a:cubicBezTo>
                  <a:cubicBezTo>
                    <a:pt x="117" y="62"/>
                    <a:pt x="117" y="62"/>
                    <a:pt x="117" y="62"/>
                  </a:cubicBezTo>
                  <a:cubicBezTo>
                    <a:pt x="118" y="62"/>
                    <a:pt x="119" y="61"/>
                    <a:pt x="119" y="60"/>
                  </a:cubicBezTo>
                  <a:cubicBezTo>
                    <a:pt x="119" y="2"/>
                    <a:pt x="119" y="2"/>
                    <a:pt x="119" y="2"/>
                  </a:cubicBezTo>
                  <a:cubicBezTo>
                    <a:pt x="119" y="1"/>
                    <a:pt x="118" y="0"/>
                    <a:pt x="11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35" name="组合 34"/>
          <p:cNvGrpSpPr/>
          <p:nvPr/>
        </p:nvGrpSpPr>
        <p:grpSpPr>
          <a:xfrm>
            <a:off x="6275388" y="4195763"/>
            <a:ext cx="411163" cy="357188"/>
            <a:chOff x="6403975" y="4195763"/>
            <a:chExt cx="411163" cy="357188"/>
          </a:xfrm>
          <a:solidFill>
            <a:schemeClr val="tx1">
              <a:lumMod val="75000"/>
              <a:lumOff val="25000"/>
            </a:schemeClr>
          </a:solidFill>
        </p:grpSpPr>
        <p:sp>
          <p:nvSpPr>
            <p:cNvPr id="36" name="Freeform 30"/>
            <p:cNvSpPr>
              <a:spLocks noEditPoints="1"/>
            </p:cNvSpPr>
            <p:nvPr/>
          </p:nvSpPr>
          <p:spPr bwMode="auto">
            <a:xfrm>
              <a:off x="6403975" y="4195763"/>
              <a:ext cx="411163" cy="357188"/>
            </a:xfrm>
            <a:custGeom>
              <a:avLst/>
              <a:gdLst>
                <a:gd name="T0" fmla="*/ 89 w 97"/>
                <a:gd name="T1" fmla="*/ 13 h 84"/>
                <a:gd name="T2" fmla="*/ 44 w 97"/>
                <a:gd name="T3" fmla="*/ 13 h 84"/>
                <a:gd name="T4" fmla="*/ 44 w 97"/>
                <a:gd name="T5" fmla="*/ 4 h 84"/>
                <a:gd name="T6" fmla="*/ 40 w 97"/>
                <a:gd name="T7" fmla="*/ 0 h 84"/>
                <a:gd name="T8" fmla="*/ 4 w 97"/>
                <a:gd name="T9" fmla="*/ 0 h 84"/>
                <a:gd name="T10" fmla="*/ 0 w 97"/>
                <a:gd name="T11" fmla="*/ 4 h 84"/>
                <a:gd name="T12" fmla="*/ 0 w 97"/>
                <a:gd name="T13" fmla="*/ 76 h 84"/>
                <a:gd name="T14" fmla="*/ 7 w 97"/>
                <a:gd name="T15" fmla="*/ 84 h 84"/>
                <a:gd name="T16" fmla="*/ 89 w 97"/>
                <a:gd name="T17" fmla="*/ 84 h 84"/>
                <a:gd name="T18" fmla="*/ 97 w 97"/>
                <a:gd name="T19" fmla="*/ 76 h 84"/>
                <a:gd name="T20" fmla="*/ 97 w 97"/>
                <a:gd name="T21" fmla="*/ 21 h 84"/>
                <a:gd name="T22" fmla="*/ 89 w 97"/>
                <a:gd name="T23" fmla="*/ 13 h 84"/>
                <a:gd name="T24" fmla="*/ 93 w 97"/>
                <a:gd name="T25" fmla="*/ 76 h 84"/>
                <a:gd name="T26" fmla="*/ 89 w 97"/>
                <a:gd name="T27" fmla="*/ 81 h 84"/>
                <a:gd name="T28" fmla="*/ 7 w 97"/>
                <a:gd name="T29" fmla="*/ 81 h 84"/>
                <a:gd name="T30" fmla="*/ 3 w 97"/>
                <a:gd name="T31" fmla="*/ 76 h 84"/>
                <a:gd name="T32" fmla="*/ 3 w 97"/>
                <a:gd name="T33" fmla="*/ 4 h 84"/>
                <a:gd name="T34" fmla="*/ 4 w 97"/>
                <a:gd name="T35" fmla="*/ 3 h 84"/>
                <a:gd name="T36" fmla="*/ 40 w 97"/>
                <a:gd name="T37" fmla="*/ 3 h 84"/>
                <a:gd name="T38" fmla="*/ 41 w 97"/>
                <a:gd name="T39" fmla="*/ 4 h 84"/>
                <a:gd name="T40" fmla="*/ 41 w 97"/>
                <a:gd name="T41" fmla="*/ 15 h 84"/>
                <a:gd name="T42" fmla="*/ 42 w 97"/>
                <a:gd name="T43" fmla="*/ 16 h 84"/>
                <a:gd name="T44" fmla="*/ 89 w 97"/>
                <a:gd name="T45" fmla="*/ 16 h 84"/>
                <a:gd name="T46" fmla="*/ 93 w 97"/>
                <a:gd name="T47" fmla="*/ 21 h 84"/>
                <a:gd name="T48" fmla="*/ 93 w 97"/>
                <a:gd name="T49" fmla="*/ 76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97" h="84">
                  <a:moveTo>
                    <a:pt x="89" y="13"/>
                  </a:moveTo>
                  <a:cubicBezTo>
                    <a:pt x="44" y="13"/>
                    <a:pt x="44" y="13"/>
                    <a:pt x="44" y="13"/>
                  </a:cubicBezTo>
                  <a:cubicBezTo>
                    <a:pt x="44" y="4"/>
                    <a:pt x="44" y="4"/>
                    <a:pt x="44" y="4"/>
                  </a:cubicBezTo>
                  <a:cubicBezTo>
                    <a:pt x="44" y="1"/>
                    <a:pt x="42" y="0"/>
                    <a:pt x="40" y="0"/>
                  </a:cubicBezTo>
                  <a:cubicBezTo>
                    <a:pt x="4" y="0"/>
                    <a:pt x="4" y="0"/>
                    <a:pt x="4" y="0"/>
                  </a:cubicBezTo>
                  <a:cubicBezTo>
                    <a:pt x="2" y="0"/>
                    <a:pt x="0" y="1"/>
                    <a:pt x="0" y="4"/>
                  </a:cubicBezTo>
                  <a:cubicBezTo>
                    <a:pt x="0" y="76"/>
                    <a:pt x="0" y="76"/>
                    <a:pt x="0" y="76"/>
                  </a:cubicBezTo>
                  <a:cubicBezTo>
                    <a:pt x="0" y="80"/>
                    <a:pt x="3" y="84"/>
                    <a:pt x="7" y="84"/>
                  </a:cubicBezTo>
                  <a:cubicBezTo>
                    <a:pt x="89" y="84"/>
                    <a:pt x="89" y="84"/>
                    <a:pt x="89" y="84"/>
                  </a:cubicBezTo>
                  <a:cubicBezTo>
                    <a:pt x="93" y="84"/>
                    <a:pt x="97" y="80"/>
                    <a:pt x="97" y="76"/>
                  </a:cubicBezTo>
                  <a:cubicBezTo>
                    <a:pt x="97" y="21"/>
                    <a:pt x="97" y="21"/>
                    <a:pt x="97" y="21"/>
                  </a:cubicBezTo>
                  <a:cubicBezTo>
                    <a:pt x="97" y="17"/>
                    <a:pt x="93" y="13"/>
                    <a:pt x="89" y="13"/>
                  </a:cubicBezTo>
                  <a:close/>
                  <a:moveTo>
                    <a:pt x="93" y="76"/>
                  </a:moveTo>
                  <a:cubicBezTo>
                    <a:pt x="93" y="79"/>
                    <a:pt x="92" y="81"/>
                    <a:pt x="89" y="81"/>
                  </a:cubicBezTo>
                  <a:cubicBezTo>
                    <a:pt x="7" y="81"/>
                    <a:pt x="7" y="81"/>
                    <a:pt x="7" y="81"/>
                  </a:cubicBezTo>
                  <a:cubicBezTo>
                    <a:pt x="5" y="81"/>
                    <a:pt x="3" y="79"/>
                    <a:pt x="3" y="76"/>
                  </a:cubicBezTo>
                  <a:cubicBezTo>
                    <a:pt x="3" y="4"/>
                    <a:pt x="3" y="4"/>
                    <a:pt x="3" y="4"/>
                  </a:cubicBezTo>
                  <a:cubicBezTo>
                    <a:pt x="3" y="3"/>
                    <a:pt x="4" y="3"/>
                    <a:pt x="4" y="3"/>
                  </a:cubicBezTo>
                  <a:cubicBezTo>
                    <a:pt x="40" y="3"/>
                    <a:pt x="40" y="3"/>
                    <a:pt x="40" y="3"/>
                  </a:cubicBezTo>
                  <a:cubicBezTo>
                    <a:pt x="40" y="3"/>
                    <a:pt x="41" y="3"/>
                    <a:pt x="41" y="4"/>
                  </a:cubicBezTo>
                  <a:cubicBezTo>
                    <a:pt x="41" y="15"/>
                    <a:pt x="41" y="15"/>
                    <a:pt x="41" y="15"/>
                  </a:cubicBezTo>
                  <a:cubicBezTo>
                    <a:pt x="41" y="16"/>
                    <a:pt x="42" y="16"/>
                    <a:pt x="42" y="16"/>
                  </a:cubicBezTo>
                  <a:cubicBezTo>
                    <a:pt x="89" y="16"/>
                    <a:pt x="89" y="16"/>
                    <a:pt x="89" y="16"/>
                  </a:cubicBezTo>
                  <a:cubicBezTo>
                    <a:pt x="92" y="16"/>
                    <a:pt x="93" y="18"/>
                    <a:pt x="93" y="21"/>
                  </a:cubicBezTo>
                  <a:lnTo>
                    <a:pt x="93" y="7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 name="Freeform 31"/>
            <p:cNvSpPr/>
            <p:nvPr/>
          </p:nvSpPr>
          <p:spPr bwMode="auto">
            <a:xfrm>
              <a:off x="6484938" y="4335463"/>
              <a:ext cx="122238" cy="14288"/>
            </a:xfrm>
            <a:custGeom>
              <a:avLst/>
              <a:gdLst>
                <a:gd name="T0" fmla="*/ 1 w 29"/>
                <a:gd name="T1" fmla="*/ 3 h 3"/>
                <a:gd name="T2" fmla="*/ 27 w 29"/>
                <a:gd name="T3" fmla="*/ 3 h 3"/>
                <a:gd name="T4" fmla="*/ 29 w 29"/>
                <a:gd name="T5" fmla="*/ 2 h 3"/>
                <a:gd name="T6" fmla="*/ 27 w 29"/>
                <a:gd name="T7" fmla="*/ 0 h 3"/>
                <a:gd name="T8" fmla="*/ 1 w 29"/>
                <a:gd name="T9" fmla="*/ 0 h 3"/>
                <a:gd name="T10" fmla="*/ 0 w 29"/>
                <a:gd name="T11" fmla="*/ 2 h 3"/>
                <a:gd name="T12" fmla="*/ 1 w 29"/>
                <a:gd name="T13" fmla="*/ 3 h 3"/>
              </a:gdLst>
              <a:ahLst/>
              <a:cxnLst>
                <a:cxn ang="0">
                  <a:pos x="T0" y="T1"/>
                </a:cxn>
                <a:cxn ang="0">
                  <a:pos x="T2" y="T3"/>
                </a:cxn>
                <a:cxn ang="0">
                  <a:pos x="T4" y="T5"/>
                </a:cxn>
                <a:cxn ang="0">
                  <a:pos x="T6" y="T7"/>
                </a:cxn>
                <a:cxn ang="0">
                  <a:pos x="T8" y="T9"/>
                </a:cxn>
                <a:cxn ang="0">
                  <a:pos x="T10" y="T11"/>
                </a:cxn>
                <a:cxn ang="0">
                  <a:pos x="T12" y="T13"/>
                </a:cxn>
              </a:cxnLst>
              <a:rect l="0" t="0" r="r" b="b"/>
              <a:pathLst>
                <a:path w="29" h="3">
                  <a:moveTo>
                    <a:pt x="1" y="3"/>
                  </a:moveTo>
                  <a:cubicBezTo>
                    <a:pt x="27" y="3"/>
                    <a:pt x="27" y="3"/>
                    <a:pt x="27" y="3"/>
                  </a:cubicBezTo>
                  <a:cubicBezTo>
                    <a:pt x="28" y="3"/>
                    <a:pt x="29" y="3"/>
                    <a:pt x="29" y="2"/>
                  </a:cubicBezTo>
                  <a:cubicBezTo>
                    <a:pt x="29" y="1"/>
                    <a:pt x="28" y="0"/>
                    <a:pt x="27" y="0"/>
                  </a:cubicBezTo>
                  <a:cubicBezTo>
                    <a:pt x="1" y="0"/>
                    <a:pt x="1" y="0"/>
                    <a:pt x="1" y="0"/>
                  </a:cubicBezTo>
                  <a:cubicBezTo>
                    <a:pt x="0" y="0"/>
                    <a:pt x="0" y="1"/>
                    <a:pt x="0" y="2"/>
                  </a:cubicBezTo>
                  <a:cubicBezTo>
                    <a:pt x="0" y="3"/>
                    <a:pt x="0" y="3"/>
                    <a:pt x="1"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8" name="Freeform 32"/>
            <p:cNvSpPr/>
            <p:nvPr/>
          </p:nvSpPr>
          <p:spPr bwMode="auto">
            <a:xfrm>
              <a:off x="6484938" y="4391025"/>
              <a:ext cx="203200" cy="12700"/>
            </a:xfrm>
            <a:custGeom>
              <a:avLst/>
              <a:gdLst>
                <a:gd name="T0" fmla="*/ 1 w 48"/>
                <a:gd name="T1" fmla="*/ 3 h 3"/>
                <a:gd name="T2" fmla="*/ 46 w 48"/>
                <a:gd name="T3" fmla="*/ 3 h 3"/>
                <a:gd name="T4" fmla="*/ 48 w 48"/>
                <a:gd name="T5" fmla="*/ 2 h 3"/>
                <a:gd name="T6" fmla="*/ 46 w 48"/>
                <a:gd name="T7" fmla="*/ 0 h 3"/>
                <a:gd name="T8" fmla="*/ 1 w 48"/>
                <a:gd name="T9" fmla="*/ 0 h 3"/>
                <a:gd name="T10" fmla="*/ 0 w 48"/>
                <a:gd name="T11" fmla="*/ 2 h 3"/>
                <a:gd name="T12" fmla="*/ 1 w 48"/>
                <a:gd name="T13" fmla="*/ 3 h 3"/>
              </a:gdLst>
              <a:ahLst/>
              <a:cxnLst>
                <a:cxn ang="0">
                  <a:pos x="T0" y="T1"/>
                </a:cxn>
                <a:cxn ang="0">
                  <a:pos x="T2" y="T3"/>
                </a:cxn>
                <a:cxn ang="0">
                  <a:pos x="T4" y="T5"/>
                </a:cxn>
                <a:cxn ang="0">
                  <a:pos x="T6" y="T7"/>
                </a:cxn>
                <a:cxn ang="0">
                  <a:pos x="T8" y="T9"/>
                </a:cxn>
                <a:cxn ang="0">
                  <a:pos x="T10" y="T11"/>
                </a:cxn>
                <a:cxn ang="0">
                  <a:pos x="T12" y="T13"/>
                </a:cxn>
              </a:cxnLst>
              <a:rect l="0" t="0" r="r" b="b"/>
              <a:pathLst>
                <a:path w="48" h="3">
                  <a:moveTo>
                    <a:pt x="1" y="3"/>
                  </a:moveTo>
                  <a:cubicBezTo>
                    <a:pt x="46" y="3"/>
                    <a:pt x="46" y="3"/>
                    <a:pt x="46" y="3"/>
                  </a:cubicBezTo>
                  <a:cubicBezTo>
                    <a:pt x="47" y="3"/>
                    <a:pt x="48" y="2"/>
                    <a:pt x="48" y="2"/>
                  </a:cubicBezTo>
                  <a:cubicBezTo>
                    <a:pt x="48" y="1"/>
                    <a:pt x="47" y="0"/>
                    <a:pt x="46" y="0"/>
                  </a:cubicBezTo>
                  <a:cubicBezTo>
                    <a:pt x="1" y="0"/>
                    <a:pt x="1" y="0"/>
                    <a:pt x="1" y="0"/>
                  </a:cubicBezTo>
                  <a:cubicBezTo>
                    <a:pt x="0" y="0"/>
                    <a:pt x="0" y="1"/>
                    <a:pt x="0" y="2"/>
                  </a:cubicBezTo>
                  <a:cubicBezTo>
                    <a:pt x="0" y="2"/>
                    <a:pt x="0" y="3"/>
                    <a:pt x="1"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 name="Freeform 33"/>
            <p:cNvSpPr/>
            <p:nvPr/>
          </p:nvSpPr>
          <p:spPr bwMode="auto">
            <a:xfrm>
              <a:off x="6484938" y="4451350"/>
              <a:ext cx="258763" cy="12700"/>
            </a:xfrm>
            <a:custGeom>
              <a:avLst/>
              <a:gdLst>
                <a:gd name="T0" fmla="*/ 60 w 61"/>
                <a:gd name="T1" fmla="*/ 0 h 3"/>
                <a:gd name="T2" fmla="*/ 1 w 61"/>
                <a:gd name="T3" fmla="*/ 0 h 3"/>
                <a:gd name="T4" fmla="*/ 0 w 61"/>
                <a:gd name="T5" fmla="*/ 2 h 3"/>
                <a:gd name="T6" fmla="*/ 1 w 61"/>
                <a:gd name="T7" fmla="*/ 3 h 3"/>
                <a:gd name="T8" fmla="*/ 60 w 61"/>
                <a:gd name="T9" fmla="*/ 3 h 3"/>
                <a:gd name="T10" fmla="*/ 61 w 61"/>
                <a:gd name="T11" fmla="*/ 2 h 3"/>
                <a:gd name="T12" fmla="*/ 60 w 61"/>
                <a:gd name="T13" fmla="*/ 0 h 3"/>
              </a:gdLst>
              <a:ahLst/>
              <a:cxnLst>
                <a:cxn ang="0">
                  <a:pos x="T0" y="T1"/>
                </a:cxn>
                <a:cxn ang="0">
                  <a:pos x="T2" y="T3"/>
                </a:cxn>
                <a:cxn ang="0">
                  <a:pos x="T4" y="T5"/>
                </a:cxn>
                <a:cxn ang="0">
                  <a:pos x="T6" y="T7"/>
                </a:cxn>
                <a:cxn ang="0">
                  <a:pos x="T8" y="T9"/>
                </a:cxn>
                <a:cxn ang="0">
                  <a:pos x="T10" y="T11"/>
                </a:cxn>
                <a:cxn ang="0">
                  <a:pos x="T12" y="T13"/>
                </a:cxn>
              </a:cxnLst>
              <a:rect l="0" t="0" r="r" b="b"/>
              <a:pathLst>
                <a:path w="61" h="3">
                  <a:moveTo>
                    <a:pt x="60" y="0"/>
                  </a:moveTo>
                  <a:cubicBezTo>
                    <a:pt x="1" y="0"/>
                    <a:pt x="1" y="0"/>
                    <a:pt x="1" y="0"/>
                  </a:cubicBezTo>
                  <a:cubicBezTo>
                    <a:pt x="0" y="0"/>
                    <a:pt x="0" y="1"/>
                    <a:pt x="0" y="2"/>
                  </a:cubicBezTo>
                  <a:cubicBezTo>
                    <a:pt x="0" y="3"/>
                    <a:pt x="0" y="3"/>
                    <a:pt x="1" y="3"/>
                  </a:cubicBezTo>
                  <a:cubicBezTo>
                    <a:pt x="60" y="3"/>
                    <a:pt x="60" y="3"/>
                    <a:pt x="60" y="3"/>
                  </a:cubicBezTo>
                  <a:cubicBezTo>
                    <a:pt x="61" y="3"/>
                    <a:pt x="61" y="3"/>
                    <a:pt x="61" y="2"/>
                  </a:cubicBezTo>
                  <a:cubicBezTo>
                    <a:pt x="61" y="1"/>
                    <a:pt x="61" y="0"/>
                    <a:pt x="6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40" name="Freeform 34"/>
          <p:cNvSpPr>
            <a:spLocks noEditPoints="1"/>
          </p:cNvSpPr>
          <p:nvPr/>
        </p:nvSpPr>
        <p:spPr bwMode="auto">
          <a:xfrm>
            <a:off x="6292851" y="5014913"/>
            <a:ext cx="377825" cy="331788"/>
          </a:xfrm>
          <a:custGeom>
            <a:avLst/>
            <a:gdLst>
              <a:gd name="T0" fmla="*/ 88 w 89"/>
              <a:gd name="T1" fmla="*/ 32 h 78"/>
              <a:gd name="T2" fmla="*/ 44 w 89"/>
              <a:gd name="T3" fmla="*/ 0 h 78"/>
              <a:gd name="T4" fmla="*/ 43 w 89"/>
              <a:gd name="T5" fmla="*/ 0 h 78"/>
              <a:gd name="T6" fmla="*/ 0 w 89"/>
              <a:gd name="T7" fmla="*/ 32 h 78"/>
              <a:gd name="T8" fmla="*/ 0 w 89"/>
              <a:gd name="T9" fmla="*/ 33 h 78"/>
              <a:gd name="T10" fmla="*/ 0 w 89"/>
              <a:gd name="T11" fmla="*/ 44 h 78"/>
              <a:gd name="T12" fmla="*/ 1 w 89"/>
              <a:gd name="T13" fmla="*/ 46 h 78"/>
              <a:gd name="T14" fmla="*/ 1 w 89"/>
              <a:gd name="T15" fmla="*/ 46 h 78"/>
              <a:gd name="T16" fmla="*/ 2 w 89"/>
              <a:gd name="T17" fmla="*/ 45 h 78"/>
              <a:gd name="T18" fmla="*/ 10 w 89"/>
              <a:gd name="T19" fmla="*/ 40 h 78"/>
              <a:gd name="T20" fmla="*/ 10 w 89"/>
              <a:gd name="T21" fmla="*/ 76 h 78"/>
              <a:gd name="T22" fmla="*/ 11 w 89"/>
              <a:gd name="T23" fmla="*/ 78 h 78"/>
              <a:gd name="T24" fmla="*/ 34 w 89"/>
              <a:gd name="T25" fmla="*/ 78 h 78"/>
              <a:gd name="T26" fmla="*/ 35 w 89"/>
              <a:gd name="T27" fmla="*/ 76 h 78"/>
              <a:gd name="T28" fmla="*/ 35 w 89"/>
              <a:gd name="T29" fmla="*/ 60 h 78"/>
              <a:gd name="T30" fmla="*/ 44 w 89"/>
              <a:gd name="T31" fmla="*/ 51 h 78"/>
              <a:gd name="T32" fmla="*/ 53 w 89"/>
              <a:gd name="T33" fmla="*/ 60 h 78"/>
              <a:gd name="T34" fmla="*/ 53 w 89"/>
              <a:gd name="T35" fmla="*/ 76 h 78"/>
              <a:gd name="T36" fmla="*/ 55 w 89"/>
              <a:gd name="T37" fmla="*/ 78 h 78"/>
              <a:gd name="T38" fmla="*/ 77 w 89"/>
              <a:gd name="T39" fmla="*/ 78 h 78"/>
              <a:gd name="T40" fmla="*/ 79 w 89"/>
              <a:gd name="T41" fmla="*/ 76 h 78"/>
              <a:gd name="T42" fmla="*/ 79 w 89"/>
              <a:gd name="T43" fmla="*/ 40 h 78"/>
              <a:gd name="T44" fmla="*/ 86 w 89"/>
              <a:gd name="T45" fmla="*/ 45 h 78"/>
              <a:gd name="T46" fmla="*/ 88 w 89"/>
              <a:gd name="T47" fmla="*/ 46 h 78"/>
              <a:gd name="T48" fmla="*/ 89 w 89"/>
              <a:gd name="T49" fmla="*/ 44 h 78"/>
              <a:gd name="T50" fmla="*/ 89 w 89"/>
              <a:gd name="T51" fmla="*/ 33 h 78"/>
              <a:gd name="T52" fmla="*/ 88 w 89"/>
              <a:gd name="T53" fmla="*/ 32 h 78"/>
              <a:gd name="T54" fmla="*/ 76 w 89"/>
              <a:gd name="T55" fmla="*/ 74 h 78"/>
              <a:gd name="T56" fmla="*/ 56 w 89"/>
              <a:gd name="T57" fmla="*/ 74 h 78"/>
              <a:gd name="T58" fmla="*/ 56 w 89"/>
              <a:gd name="T59" fmla="*/ 60 h 78"/>
              <a:gd name="T60" fmla="*/ 44 w 89"/>
              <a:gd name="T61" fmla="*/ 48 h 78"/>
              <a:gd name="T62" fmla="*/ 32 w 89"/>
              <a:gd name="T63" fmla="*/ 60 h 78"/>
              <a:gd name="T64" fmla="*/ 32 w 89"/>
              <a:gd name="T65" fmla="*/ 74 h 78"/>
              <a:gd name="T66" fmla="*/ 13 w 89"/>
              <a:gd name="T67" fmla="*/ 74 h 78"/>
              <a:gd name="T68" fmla="*/ 13 w 89"/>
              <a:gd name="T69" fmla="*/ 38 h 78"/>
              <a:gd name="T70" fmla="*/ 43 w 89"/>
              <a:gd name="T71" fmla="*/ 15 h 78"/>
              <a:gd name="T72" fmla="*/ 44 w 89"/>
              <a:gd name="T73" fmla="*/ 14 h 78"/>
              <a:gd name="T74" fmla="*/ 76 w 89"/>
              <a:gd name="T75" fmla="*/ 38 h 78"/>
              <a:gd name="T76" fmla="*/ 76 w 89"/>
              <a:gd name="T77" fmla="*/ 74 h 78"/>
              <a:gd name="T78" fmla="*/ 86 w 89"/>
              <a:gd name="T79" fmla="*/ 41 h 78"/>
              <a:gd name="T80" fmla="*/ 79 w 89"/>
              <a:gd name="T81" fmla="*/ 36 h 78"/>
              <a:gd name="T82" fmla="*/ 78 w 89"/>
              <a:gd name="T83" fmla="*/ 36 h 78"/>
              <a:gd name="T84" fmla="*/ 45 w 89"/>
              <a:gd name="T85" fmla="*/ 11 h 78"/>
              <a:gd name="T86" fmla="*/ 45 w 89"/>
              <a:gd name="T87" fmla="*/ 10 h 78"/>
              <a:gd name="T88" fmla="*/ 44 w 89"/>
              <a:gd name="T89" fmla="*/ 10 h 78"/>
              <a:gd name="T90" fmla="*/ 44 w 89"/>
              <a:gd name="T91" fmla="*/ 10 h 78"/>
              <a:gd name="T92" fmla="*/ 43 w 89"/>
              <a:gd name="T93" fmla="*/ 10 h 78"/>
              <a:gd name="T94" fmla="*/ 43 w 89"/>
              <a:gd name="T95" fmla="*/ 11 h 78"/>
              <a:gd name="T96" fmla="*/ 37 w 89"/>
              <a:gd name="T97" fmla="*/ 15 h 78"/>
              <a:gd name="T98" fmla="*/ 10 w 89"/>
              <a:gd name="T99" fmla="*/ 36 h 78"/>
              <a:gd name="T100" fmla="*/ 3 w 89"/>
              <a:gd name="T101" fmla="*/ 41 h 78"/>
              <a:gd name="T102" fmla="*/ 3 w 89"/>
              <a:gd name="T103" fmla="*/ 34 h 78"/>
              <a:gd name="T104" fmla="*/ 44 w 89"/>
              <a:gd name="T105" fmla="*/ 4 h 78"/>
              <a:gd name="T106" fmla="*/ 86 w 89"/>
              <a:gd name="T107" fmla="*/ 34 h 78"/>
              <a:gd name="T108" fmla="*/ 86 w 89"/>
              <a:gd name="T109" fmla="*/ 41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89" h="78">
                <a:moveTo>
                  <a:pt x="88" y="32"/>
                </a:moveTo>
                <a:cubicBezTo>
                  <a:pt x="44" y="0"/>
                  <a:pt x="44" y="0"/>
                  <a:pt x="44" y="0"/>
                </a:cubicBezTo>
                <a:cubicBezTo>
                  <a:pt x="44" y="0"/>
                  <a:pt x="43" y="0"/>
                  <a:pt x="43" y="0"/>
                </a:cubicBezTo>
                <a:cubicBezTo>
                  <a:pt x="0" y="32"/>
                  <a:pt x="0" y="32"/>
                  <a:pt x="0" y="32"/>
                </a:cubicBezTo>
                <a:cubicBezTo>
                  <a:pt x="0" y="32"/>
                  <a:pt x="0" y="33"/>
                  <a:pt x="0" y="33"/>
                </a:cubicBezTo>
                <a:cubicBezTo>
                  <a:pt x="0" y="44"/>
                  <a:pt x="0" y="44"/>
                  <a:pt x="0" y="44"/>
                </a:cubicBezTo>
                <a:cubicBezTo>
                  <a:pt x="0" y="45"/>
                  <a:pt x="0" y="45"/>
                  <a:pt x="1" y="46"/>
                </a:cubicBezTo>
                <a:cubicBezTo>
                  <a:pt x="1" y="46"/>
                  <a:pt x="1" y="46"/>
                  <a:pt x="1" y="46"/>
                </a:cubicBezTo>
                <a:cubicBezTo>
                  <a:pt x="2" y="46"/>
                  <a:pt x="2" y="46"/>
                  <a:pt x="2" y="45"/>
                </a:cubicBezTo>
                <a:cubicBezTo>
                  <a:pt x="10" y="40"/>
                  <a:pt x="10" y="40"/>
                  <a:pt x="10" y="40"/>
                </a:cubicBezTo>
                <a:cubicBezTo>
                  <a:pt x="10" y="76"/>
                  <a:pt x="10" y="76"/>
                  <a:pt x="10" y="76"/>
                </a:cubicBezTo>
                <a:cubicBezTo>
                  <a:pt x="10" y="77"/>
                  <a:pt x="10" y="78"/>
                  <a:pt x="11" y="78"/>
                </a:cubicBezTo>
                <a:cubicBezTo>
                  <a:pt x="34" y="78"/>
                  <a:pt x="34" y="78"/>
                  <a:pt x="34" y="78"/>
                </a:cubicBezTo>
                <a:cubicBezTo>
                  <a:pt x="35" y="78"/>
                  <a:pt x="35" y="77"/>
                  <a:pt x="35" y="76"/>
                </a:cubicBezTo>
                <a:cubicBezTo>
                  <a:pt x="35" y="60"/>
                  <a:pt x="35" y="60"/>
                  <a:pt x="35" y="60"/>
                </a:cubicBezTo>
                <a:cubicBezTo>
                  <a:pt x="35" y="55"/>
                  <a:pt x="39" y="51"/>
                  <a:pt x="44" y="51"/>
                </a:cubicBezTo>
                <a:cubicBezTo>
                  <a:pt x="49" y="51"/>
                  <a:pt x="53" y="55"/>
                  <a:pt x="53" y="60"/>
                </a:cubicBezTo>
                <a:cubicBezTo>
                  <a:pt x="53" y="76"/>
                  <a:pt x="53" y="76"/>
                  <a:pt x="53" y="76"/>
                </a:cubicBezTo>
                <a:cubicBezTo>
                  <a:pt x="53" y="77"/>
                  <a:pt x="54" y="78"/>
                  <a:pt x="55" y="78"/>
                </a:cubicBezTo>
                <a:cubicBezTo>
                  <a:pt x="77" y="78"/>
                  <a:pt x="77" y="78"/>
                  <a:pt x="77" y="78"/>
                </a:cubicBezTo>
                <a:cubicBezTo>
                  <a:pt x="78" y="78"/>
                  <a:pt x="79" y="77"/>
                  <a:pt x="79" y="76"/>
                </a:cubicBezTo>
                <a:cubicBezTo>
                  <a:pt x="79" y="40"/>
                  <a:pt x="79" y="40"/>
                  <a:pt x="79" y="40"/>
                </a:cubicBezTo>
                <a:cubicBezTo>
                  <a:pt x="86" y="45"/>
                  <a:pt x="86" y="45"/>
                  <a:pt x="86" y="45"/>
                </a:cubicBezTo>
                <a:cubicBezTo>
                  <a:pt x="87" y="46"/>
                  <a:pt x="87" y="46"/>
                  <a:pt x="88" y="46"/>
                </a:cubicBezTo>
                <a:cubicBezTo>
                  <a:pt x="88" y="45"/>
                  <a:pt x="89" y="45"/>
                  <a:pt x="89" y="44"/>
                </a:cubicBezTo>
                <a:cubicBezTo>
                  <a:pt x="89" y="33"/>
                  <a:pt x="89" y="33"/>
                  <a:pt x="89" y="33"/>
                </a:cubicBezTo>
                <a:cubicBezTo>
                  <a:pt x="89" y="33"/>
                  <a:pt x="89" y="32"/>
                  <a:pt x="88" y="32"/>
                </a:cubicBezTo>
                <a:close/>
                <a:moveTo>
                  <a:pt x="76" y="74"/>
                </a:moveTo>
                <a:cubicBezTo>
                  <a:pt x="56" y="74"/>
                  <a:pt x="56" y="74"/>
                  <a:pt x="56" y="74"/>
                </a:cubicBezTo>
                <a:cubicBezTo>
                  <a:pt x="56" y="60"/>
                  <a:pt x="56" y="60"/>
                  <a:pt x="56" y="60"/>
                </a:cubicBezTo>
                <a:cubicBezTo>
                  <a:pt x="56" y="54"/>
                  <a:pt x="51" y="48"/>
                  <a:pt x="44" y="48"/>
                </a:cubicBezTo>
                <a:cubicBezTo>
                  <a:pt x="38" y="48"/>
                  <a:pt x="32" y="54"/>
                  <a:pt x="32" y="60"/>
                </a:cubicBezTo>
                <a:cubicBezTo>
                  <a:pt x="32" y="74"/>
                  <a:pt x="32" y="74"/>
                  <a:pt x="32" y="74"/>
                </a:cubicBezTo>
                <a:cubicBezTo>
                  <a:pt x="13" y="74"/>
                  <a:pt x="13" y="74"/>
                  <a:pt x="13" y="74"/>
                </a:cubicBezTo>
                <a:cubicBezTo>
                  <a:pt x="13" y="38"/>
                  <a:pt x="13" y="38"/>
                  <a:pt x="13" y="38"/>
                </a:cubicBezTo>
                <a:cubicBezTo>
                  <a:pt x="43" y="15"/>
                  <a:pt x="43" y="15"/>
                  <a:pt x="43" y="15"/>
                </a:cubicBezTo>
                <a:cubicBezTo>
                  <a:pt x="44" y="14"/>
                  <a:pt x="44" y="14"/>
                  <a:pt x="44" y="14"/>
                </a:cubicBezTo>
                <a:cubicBezTo>
                  <a:pt x="76" y="38"/>
                  <a:pt x="76" y="38"/>
                  <a:pt x="76" y="38"/>
                </a:cubicBezTo>
                <a:lnTo>
                  <a:pt x="76" y="74"/>
                </a:lnTo>
                <a:close/>
                <a:moveTo>
                  <a:pt x="86" y="41"/>
                </a:moveTo>
                <a:cubicBezTo>
                  <a:pt x="79" y="36"/>
                  <a:pt x="79" y="36"/>
                  <a:pt x="79" y="36"/>
                </a:cubicBezTo>
                <a:cubicBezTo>
                  <a:pt x="78" y="36"/>
                  <a:pt x="78" y="36"/>
                  <a:pt x="78" y="36"/>
                </a:cubicBezTo>
                <a:cubicBezTo>
                  <a:pt x="45" y="11"/>
                  <a:pt x="45" y="11"/>
                  <a:pt x="45" y="11"/>
                </a:cubicBezTo>
                <a:cubicBezTo>
                  <a:pt x="45" y="11"/>
                  <a:pt x="45" y="10"/>
                  <a:pt x="45" y="10"/>
                </a:cubicBezTo>
                <a:cubicBezTo>
                  <a:pt x="45" y="10"/>
                  <a:pt x="45" y="10"/>
                  <a:pt x="44" y="10"/>
                </a:cubicBezTo>
                <a:cubicBezTo>
                  <a:pt x="44" y="10"/>
                  <a:pt x="44" y="10"/>
                  <a:pt x="44" y="10"/>
                </a:cubicBezTo>
                <a:cubicBezTo>
                  <a:pt x="44" y="10"/>
                  <a:pt x="44" y="10"/>
                  <a:pt x="43" y="10"/>
                </a:cubicBezTo>
                <a:cubicBezTo>
                  <a:pt x="43" y="11"/>
                  <a:pt x="43" y="11"/>
                  <a:pt x="43" y="11"/>
                </a:cubicBezTo>
                <a:cubicBezTo>
                  <a:pt x="37" y="15"/>
                  <a:pt x="37" y="15"/>
                  <a:pt x="37" y="15"/>
                </a:cubicBezTo>
                <a:cubicBezTo>
                  <a:pt x="10" y="36"/>
                  <a:pt x="10" y="36"/>
                  <a:pt x="10" y="36"/>
                </a:cubicBezTo>
                <a:cubicBezTo>
                  <a:pt x="3" y="41"/>
                  <a:pt x="3" y="41"/>
                  <a:pt x="3" y="41"/>
                </a:cubicBezTo>
                <a:cubicBezTo>
                  <a:pt x="3" y="34"/>
                  <a:pt x="3" y="34"/>
                  <a:pt x="3" y="34"/>
                </a:cubicBezTo>
                <a:cubicBezTo>
                  <a:pt x="44" y="4"/>
                  <a:pt x="44" y="4"/>
                  <a:pt x="44" y="4"/>
                </a:cubicBezTo>
                <a:cubicBezTo>
                  <a:pt x="86" y="34"/>
                  <a:pt x="86" y="34"/>
                  <a:pt x="86" y="34"/>
                </a:cubicBezTo>
                <a:lnTo>
                  <a:pt x="86" y="41"/>
                </a:lnTo>
                <a:close/>
              </a:path>
            </a:pathLst>
          </a:custGeom>
          <a:solidFill>
            <a:schemeClr val="tx1">
              <a:lumMod val="75000"/>
              <a:lumOff val="25000"/>
            </a:schemeClr>
          </a:solidFill>
          <a:ln>
            <a:noFill/>
          </a:ln>
        </p:spPr>
        <p:txBody>
          <a:bodyPr vert="horz" wrap="square" lIns="91440" tIns="45720" rIns="91440" bIns="45720" numCol="1" anchor="t" anchorCtr="0" compatLnSpc="1"/>
          <a:lstStyle/>
          <a:p>
            <a:endParaRPr lang="zh-CN" altLang="en-US"/>
          </a:p>
        </p:txBody>
      </p:sp>
      <p:grpSp>
        <p:nvGrpSpPr>
          <p:cNvPr id="41" name="组合 40"/>
          <p:cNvGrpSpPr/>
          <p:nvPr/>
        </p:nvGrpSpPr>
        <p:grpSpPr>
          <a:xfrm>
            <a:off x="6318251" y="3338513"/>
            <a:ext cx="322263" cy="488950"/>
            <a:chOff x="6446838" y="3338513"/>
            <a:chExt cx="322263" cy="488950"/>
          </a:xfrm>
          <a:solidFill>
            <a:schemeClr val="tx1">
              <a:lumMod val="75000"/>
              <a:lumOff val="25000"/>
            </a:schemeClr>
          </a:solidFill>
        </p:grpSpPr>
        <p:sp>
          <p:nvSpPr>
            <p:cNvPr id="42" name="Freeform 35"/>
            <p:cNvSpPr>
              <a:spLocks noEditPoints="1"/>
            </p:cNvSpPr>
            <p:nvPr/>
          </p:nvSpPr>
          <p:spPr bwMode="auto">
            <a:xfrm>
              <a:off x="6446838" y="3338513"/>
              <a:ext cx="322263" cy="349250"/>
            </a:xfrm>
            <a:custGeom>
              <a:avLst/>
              <a:gdLst>
                <a:gd name="T0" fmla="*/ 38 w 76"/>
                <a:gd name="T1" fmla="*/ 0 h 82"/>
                <a:gd name="T2" fmla="*/ 0 w 76"/>
                <a:gd name="T3" fmla="*/ 37 h 82"/>
                <a:gd name="T4" fmla="*/ 11 w 76"/>
                <a:gd name="T5" fmla="*/ 63 h 82"/>
                <a:gd name="T6" fmla="*/ 11 w 76"/>
                <a:gd name="T7" fmla="*/ 80 h 82"/>
                <a:gd name="T8" fmla="*/ 12 w 76"/>
                <a:gd name="T9" fmla="*/ 82 h 82"/>
                <a:gd name="T10" fmla="*/ 64 w 76"/>
                <a:gd name="T11" fmla="*/ 82 h 82"/>
                <a:gd name="T12" fmla="*/ 66 w 76"/>
                <a:gd name="T13" fmla="*/ 80 h 82"/>
                <a:gd name="T14" fmla="*/ 66 w 76"/>
                <a:gd name="T15" fmla="*/ 63 h 82"/>
                <a:gd name="T16" fmla="*/ 76 w 76"/>
                <a:gd name="T17" fmla="*/ 37 h 82"/>
                <a:gd name="T18" fmla="*/ 38 w 76"/>
                <a:gd name="T19" fmla="*/ 0 h 82"/>
                <a:gd name="T20" fmla="*/ 63 w 76"/>
                <a:gd name="T21" fmla="*/ 62 h 82"/>
                <a:gd name="T22" fmla="*/ 63 w 76"/>
                <a:gd name="T23" fmla="*/ 63 h 82"/>
                <a:gd name="T24" fmla="*/ 63 w 76"/>
                <a:gd name="T25" fmla="*/ 79 h 82"/>
                <a:gd name="T26" fmla="*/ 40 w 76"/>
                <a:gd name="T27" fmla="*/ 79 h 82"/>
                <a:gd name="T28" fmla="*/ 40 w 76"/>
                <a:gd name="T29" fmla="*/ 51 h 82"/>
                <a:gd name="T30" fmla="*/ 56 w 76"/>
                <a:gd name="T31" fmla="*/ 34 h 82"/>
                <a:gd name="T32" fmla="*/ 56 w 76"/>
                <a:gd name="T33" fmla="*/ 31 h 82"/>
                <a:gd name="T34" fmla="*/ 54 w 76"/>
                <a:gd name="T35" fmla="*/ 32 h 82"/>
                <a:gd name="T36" fmla="*/ 38 w 76"/>
                <a:gd name="T37" fmla="*/ 48 h 82"/>
                <a:gd name="T38" fmla="*/ 22 w 76"/>
                <a:gd name="T39" fmla="*/ 32 h 82"/>
                <a:gd name="T40" fmla="*/ 20 w 76"/>
                <a:gd name="T41" fmla="*/ 32 h 82"/>
                <a:gd name="T42" fmla="*/ 20 w 76"/>
                <a:gd name="T43" fmla="*/ 34 h 82"/>
                <a:gd name="T44" fmla="*/ 37 w 76"/>
                <a:gd name="T45" fmla="*/ 51 h 82"/>
                <a:gd name="T46" fmla="*/ 37 w 76"/>
                <a:gd name="T47" fmla="*/ 79 h 82"/>
                <a:gd name="T48" fmla="*/ 14 w 76"/>
                <a:gd name="T49" fmla="*/ 79 h 82"/>
                <a:gd name="T50" fmla="*/ 14 w 76"/>
                <a:gd name="T51" fmla="*/ 63 h 82"/>
                <a:gd name="T52" fmla="*/ 14 w 76"/>
                <a:gd name="T53" fmla="*/ 62 h 82"/>
                <a:gd name="T54" fmla="*/ 4 w 76"/>
                <a:gd name="T55" fmla="*/ 37 h 82"/>
                <a:gd name="T56" fmla="*/ 38 w 76"/>
                <a:gd name="T57" fmla="*/ 3 h 82"/>
                <a:gd name="T58" fmla="*/ 73 w 76"/>
                <a:gd name="T59" fmla="*/ 37 h 82"/>
                <a:gd name="T60" fmla="*/ 63 w 76"/>
                <a:gd name="T61" fmla="*/ 62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6" h="82">
                  <a:moveTo>
                    <a:pt x="38" y="0"/>
                  </a:moveTo>
                  <a:cubicBezTo>
                    <a:pt x="17" y="0"/>
                    <a:pt x="0" y="17"/>
                    <a:pt x="0" y="37"/>
                  </a:cubicBezTo>
                  <a:cubicBezTo>
                    <a:pt x="0" y="47"/>
                    <a:pt x="4" y="56"/>
                    <a:pt x="11" y="63"/>
                  </a:cubicBezTo>
                  <a:cubicBezTo>
                    <a:pt x="11" y="80"/>
                    <a:pt x="11" y="80"/>
                    <a:pt x="11" y="80"/>
                  </a:cubicBezTo>
                  <a:cubicBezTo>
                    <a:pt x="11" y="81"/>
                    <a:pt x="12" y="82"/>
                    <a:pt x="12" y="82"/>
                  </a:cubicBezTo>
                  <a:cubicBezTo>
                    <a:pt x="64" y="82"/>
                    <a:pt x="64" y="82"/>
                    <a:pt x="64" y="82"/>
                  </a:cubicBezTo>
                  <a:cubicBezTo>
                    <a:pt x="65" y="82"/>
                    <a:pt x="66" y="81"/>
                    <a:pt x="66" y="80"/>
                  </a:cubicBezTo>
                  <a:cubicBezTo>
                    <a:pt x="66" y="63"/>
                    <a:pt x="66" y="63"/>
                    <a:pt x="66" y="63"/>
                  </a:cubicBezTo>
                  <a:cubicBezTo>
                    <a:pt x="72" y="56"/>
                    <a:pt x="76" y="47"/>
                    <a:pt x="76" y="37"/>
                  </a:cubicBezTo>
                  <a:cubicBezTo>
                    <a:pt x="76" y="17"/>
                    <a:pt x="59" y="0"/>
                    <a:pt x="38" y="0"/>
                  </a:cubicBezTo>
                  <a:close/>
                  <a:moveTo>
                    <a:pt x="63" y="62"/>
                  </a:moveTo>
                  <a:cubicBezTo>
                    <a:pt x="63" y="62"/>
                    <a:pt x="63" y="62"/>
                    <a:pt x="63" y="63"/>
                  </a:cubicBezTo>
                  <a:cubicBezTo>
                    <a:pt x="63" y="79"/>
                    <a:pt x="63" y="79"/>
                    <a:pt x="63" y="79"/>
                  </a:cubicBezTo>
                  <a:cubicBezTo>
                    <a:pt x="40" y="79"/>
                    <a:pt x="40" y="79"/>
                    <a:pt x="40" y="79"/>
                  </a:cubicBezTo>
                  <a:cubicBezTo>
                    <a:pt x="40" y="51"/>
                    <a:pt x="40" y="51"/>
                    <a:pt x="40" y="51"/>
                  </a:cubicBezTo>
                  <a:cubicBezTo>
                    <a:pt x="56" y="34"/>
                    <a:pt x="56" y="34"/>
                    <a:pt x="56" y="34"/>
                  </a:cubicBezTo>
                  <a:cubicBezTo>
                    <a:pt x="57" y="33"/>
                    <a:pt x="57" y="32"/>
                    <a:pt x="56" y="31"/>
                  </a:cubicBezTo>
                  <a:cubicBezTo>
                    <a:pt x="56" y="31"/>
                    <a:pt x="55" y="31"/>
                    <a:pt x="54" y="32"/>
                  </a:cubicBezTo>
                  <a:cubicBezTo>
                    <a:pt x="38" y="48"/>
                    <a:pt x="38" y="48"/>
                    <a:pt x="38" y="48"/>
                  </a:cubicBezTo>
                  <a:cubicBezTo>
                    <a:pt x="22" y="32"/>
                    <a:pt x="22" y="32"/>
                    <a:pt x="22" y="32"/>
                  </a:cubicBezTo>
                  <a:cubicBezTo>
                    <a:pt x="21" y="31"/>
                    <a:pt x="20" y="31"/>
                    <a:pt x="20" y="32"/>
                  </a:cubicBezTo>
                  <a:cubicBezTo>
                    <a:pt x="19" y="32"/>
                    <a:pt x="19" y="33"/>
                    <a:pt x="20" y="34"/>
                  </a:cubicBezTo>
                  <a:cubicBezTo>
                    <a:pt x="37" y="51"/>
                    <a:pt x="37" y="51"/>
                    <a:pt x="37" y="51"/>
                  </a:cubicBezTo>
                  <a:cubicBezTo>
                    <a:pt x="37" y="79"/>
                    <a:pt x="37" y="79"/>
                    <a:pt x="37" y="79"/>
                  </a:cubicBezTo>
                  <a:cubicBezTo>
                    <a:pt x="14" y="79"/>
                    <a:pt x="14" y="79"/>
                    <a:pt x="14" y="79"/>
                  </a:cubicBezTo>
                  <a:cubicBezTo>
                    <a:pt x="14" y="63"/>
                    <a:pt x="14" y="63"/>
                    <a:pt x="14" y="63"/>
                  </a:cubicBezTo>
                  <a:cubicBezTo>
                    <a:pt x="14" y="62"/>
                    <a:pt x="14" y="62"/>
                    <a:pt x="14" y="62"/>
                  </a:cubicBezTo>
                  <a:cubicBezTo>
                    <a:pt x="7" y="55"/>
                    <a:pt x="4" y="47"/>
                    <a:pt x="4" y="37"/>
                  </a:cubicBezTo>
                  <a:cubicBezTo>
                    <a:pt x="4" y="18"/>
                    <a:pt x="19" y="3"/>
                    <a:pt x="38" y="3"/>
                  </a:cubicBezTo>
                  <a:cubicBezTo>
                    <a:pt x="57" y="3"/>
                    <a:pt x="73" y="18"/>
                    <a:pt x="73" y="37"/>
                  </a:cubicBezTo>
                  <a:cubicBezTo>
                    <a:pt x="73" y="47"/>
                    <a:pt x="69" y="55"/>
                    <a:pt x="63" y="6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3" name="Freeform 36"/>
            <p:cNvSpPr/>
            <p:nvPr/>
          </p:nvSpPr>
          <p:spPr bwMode="auto">
            <a:xfrm>
              <a:off x="6492875" y="3703638"/>
              <a:ext cx="233363" cy="12700"/>
            </a:xfrm>
            <a:custGeom>
              <a:avLst/>
              <a:gdLst>
                <a:gd name="T0" fmla="*/ 53 w 55"/>
                <a:gd name="T1" fmla="*/ 0 h 3"/>
                <a:gd name="T2" fmla="*/ 1 w 55"/>
                <a:gd name="T3" fmla="*/ 0 h 3"/>
                <a:gd name="T4" fmla="*/ 0 w 55"/>
                <a:gd name="T5" fmla="*/ 2 h 3"/>
                <a:gd name="T6" fmla="*/ 1 w 55"/>
                <a:gd name="T7" fmla="*/ 3 h 3"/>
                <a:gd name="T8" fmla="*/ 53 w 55"/>
                <a:gd name="T9" fmla="*/ 3 h 3"/>
                <a:gd name="T10" fmla="*/ 55 w 55"/>
                <a:gd name="T11" fmla="*/ 2 h 3"/>
                <a:gd name="T12" fmla="*/ 53 w 55"/>
                <a:gd name="T13" fmla="*/ 0 h 3"/>
              </a:gdLst>
              <a:ahLst/>
              <a:cxnLst>
                <a:cxn ang="0">
                  <a:pos x="T0" y="T1"/>
                </a:cxn>
                <a:cxn ang="0">
                  <a:pos x="T2" y="T3"/>
                </a:cxn>
                <a:cxn ang="0">
                  <a:pos x="T4" y="T5"/>
                </a:cxn>
                <a:cxn ang="0">
                  <a:pos x="T6" y="T7"/>
                </a:cxn>
                <a:cxn ang="0">
                  <a:pos x="T8" y="T9"/>
                </a:cxn>
                <a:cxn ang="0">
                  <a:pos x="T10" y="T11"/>
                </a:cxn>
                <a:cxn ang="0">
                  <a:pos x="T12" y="T13"/>
                </a:cxn>
              </a:cxnLst>
              <a:rect l="0" t="0" r="r" b="b"/>
              <a:pathLst>
                <a:path w="55" h="3">
                  <a:moveTo>
                    <a:pt x="53" y="0"/>
                  </a:moveTo>
                  <a:cubicBezTo>
                    <a:pt x="1" y="0"/>
                    <a:pt x="1" y="0"/>
                    <a:pt x="1" y="0"/>
                  </a:cubicBezTo>
                  <a:cubicBezTo>
                    <a:pt x="1" y="0"/>
                    <a:pt x="0" y="1"/>
                    <a:pt x="0" y="2"/>
                  </a:cubicBezTo>
                  <a:cubicBezTo>
                    <a:pt x="0" y="3"/>
                    <a:pt x="1" y="3"/>
                    <a:pt x="1" y="3"/>
                  </a:cubicBezTo>
                  <a:cubicBezTo>
                    <a:pt x="53" y="3"/>
                    <a:pt x="53" y="3"/>
                    <a:pt x="53" y="3"/>
                  </a:cubicBezTo>
                  <a:cubicBezTo>
                    <a:pt x="54" y="3"/>
                    <a:pt x="55" y="3"/>
                    <a:pt x="55" y="2"/>
                  </a:cubicBezTo>
                  <a:cubicBezTo>
                    <a:pt x="55" y="1"/>
                    <a:pt x="54" y="0"/>
                    <a:pt x="5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4" name="Freeform 37"/>
            <p:cNvSpPr/>
            <p:nvPr/>
          </p:nvSpPr>
          <p:spPr bwMode="auto">
            <a:xfrm>
              <a:off x="6492875" y="3741738"/>
              <a:ext cx="233363" cy="12700"/>
            </a:xfrm>
            <a:custGeom>
              <a:avLst/>
              <a:gdLst>
                <a:gd name="T0" fmla="*/ 53 w 55"/>
                <a:gd name="T1" fmla="*/ 0 h 3"/>
                <a:gd name="T2" fmla="*/ 1 w 55"/>
                <a:gd name="T3" fmla="*/ 0 h 3"/>
                <a:gd name="T4" fmla="*/ 0 w 55"/>
                <a:gd name="T5" fmla="*/ 2 h 3"/>
                <a:gd name="T6" fmla="*/ 1 w 55"/>
                <a:gd name="T7" fmla="*/ 3 h 3"/>
                <a:gd name="T8" fmla="*/ 53 w 55"/>
                <a:gd name="T9" fmla="*/ 3 h 3"/>
                <a:gd name="T10" fmla="*/ 55 w 55"/>
                <a:gd name="T11" fmla="*/ 2 h 3"/>
                <a:gd name="T12" fmla="*/ 53 w 55"/>
                <a:gd name="T13" fmla="*/ 0 h 3"/>
              </a:gdLst>
              <a:ahLst/>
              <a:cxnLst>
                <a:cxn ang="0">
                  <a:pos x="T0" y="T1"/>
                </a:cxn>
                <a:cxn ang="0">
                  <a:pos x="T2" y="T3"/>
                </a:cxn>
                <a:cxn ang="0">
                  <a:pos x="T4" y="T5"/>
                </a:cxn>
                <a:cxn ang="0">
                  <a:pos x="T6" y="T7"/>
                </a:cxn>
                <a:cxn ang="0">
                  <a:pos x="T8" y="T9"/>
                </a:cxn>
                <a:cxn ang="0">
                  <a:pos x="T10" y="T11"/>
                </a:cxn>
                <a:cxn ang="0">
                  <a:pos x="T12" y="T13"/>
                </a:cxn>
              </a:cxnLst>
              <a:rect l="0" t="0" r="r" b="b"/>
              <a:pathLst>
                <a:path w="55" h="3">
                  <a:moveTo>
                    <a:pt x="53" y="0"/>
                  </a:moveTo>
                  <a:cubicBezTo>
                    <a:pt x="1" y="0"/>
                    <a:pt x="1" y="0"/>
                    <a:pt x="1" y="0"/>
                  </a:cubicBezTo>
                  <a:cubicBezTo>
                    <a:pt x="1" y="0"/>
                    <a:pt x="0" y="1"/>
                    <a:pt x="0" y="2"/>
                  </a:cubicBezTo>
                  <a:cubicBezTo>
                    <a:pt x="0" y="2"/>
                    <a:pt x="1" y="3"/>
                    <a:pt x="1" y="3"/>
                  </a:cubicBezTo>
                  <a:cubicBezTo>
                    <a:pt x="53" y="3"/>
                    <a:pt x="53" y="3"/>
                    <a:pt x="53" y="3"/>
                  </a:cubicBezTo>
                  <a:cubicBezTo>
                    <a:pt x="54" y="3"/>
                    <a:pt x="55" y="2"/>
                    <a:pt x="55" y="2"/>
                  </a:cubicBezTo>
                  <a:cubicBezTo>
                    <a:pt x="55" y="1"/>
                    <a:pt x="54" y="0"/>
                    <a:pt x="5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5" name="Freeform 38"/>
            <p:cNvSpPr>
              <a:spLocks noEditPoints="1"/>
            </p:cNvSpPr>
            <p:nvPr/>
          </p:nvSpPr>
          <p:spPr bwMode="auto">
            <a:xfrm>
              <a:off x="6492875" y="3776663"/>
              <a:ext cx="233363" cy="50800"/>
            </a:xfrm>
            <a:custGeom>
              <a:avLst/>
              <a:gdLst>
                <a:gd name="T0" fmla="*/ 53 w 55"/>
                <a:gd name="T1" fmla="*/ 0 h 12"/>
                <a:gd name="T2" fmla="*/ 36 w 55"/>
                <a:gd name="T3" fmla="*/ 0 h 12"/>
                <a:gd name="T4" fmla="*/ 19 w 55"/>
                <a:gd name="T5" fmla="*/ 0 h 12"/>
                <a:gd name="T6" fmla="*/ 1 w 55"/>
                <a:gd name="T7" fmla="*/ 0 h 12"/>
                <a:gd name="T8" fmla="*/ 0 w 55"/>
                <a:gd name="T9" fmla="*/ 2 h 12"/>
                <a:gd name="T10" fmla="*/ 1 w 55"/>
                <a:gd name="T11" fmla="*/ 4 h 12"/>
                <a:gd name="T12" fmla="*/ 17 w 55"/>
                <a:gd name="T13" fmla="*/ 4 h 12"/>
                <a:gd name="T14" fmla="*/ 27 w 55"/>
                <a:gd name="T15" fmla="*/ 12 h 12"/>
                <a:gd name="T16" fmla="*/ 37 w 55"/>
                <a:gd name="T17" fmla="*/ 4 h 12"/>
                <a:gd name="T18" fmla="*/ 53 w 55"/>
                <a:gd name="T19" fmla="*/ 4 h 12"/>
                <a:gd name="T20" fmla="*/ 55 w 55"/>
                <a:gd name="T21" fmla="*/ 2 h 12"/>
                <a:gd name="T22" fmla="*/ 53 w 55"/>
                <a:gd name="T23" fmla="*/ 0 h 12"/>
                <a:gd name="T24" fmla="*/ 27 w 55"/>
                <a:gd name="T25" fmla="*/ 9 h 12"/>
                <a:gd name="T26" fmla="*/ 21 w 55"/>
                <a:gd name="T27" fmla="*/ 4 h 12"/>
                <a:gd name="T28" fmla="*/ 34 w 55"/>
                <a:gd name="T29" fmla="*/ 4 h 12"/>
                <a:gd name="T30" fmla="*/ 27 w 55"/>
                <a:gd name="T31" fmla="*/ 9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55" h="12">
                  <a:moveTo>
                    <a:pt x="53" y="0"/>
                  </a:moveTo>
                  <a:cubicBezTo>
                    <a:pt x="36" y="0"/>
                    <a:pt x="36" y="0"/>
                    <a:pt x="36" y="0"/>
                  </a:cubicBezTo>
                  <a:cubicBezTo>
                    <a:pt x="19" y="0"/>
                    <a:pt x="19" y="0"/>
                    <a:pt x="19" y="0"/>
                  </a:cubicBezTo>
                  <a:cubicBezTo>
                    <a:pt x="1" y="0"/>
                    <a:pt x="1" y="0"/>
                    <a:pt x="1" y="0"/>
                  </a:cubicBezTo>
                  <a:cubicBezTo>
                    <a:pt x="1" y="0"/>
                    <a:pt x="0" y="1"/>
                    <a:pt x="0" y="2"/>
                  </a:cubicBezTo>
                  <a:cubicBezTo>
                    <a:pt x="0" y="3"/>
                    <a:pt x="1" y="4"/>
                    <a:pt x="1" y="4"/>
                  </a:cubicBezTo>
                  <a:cubicBezTo>
                    <a:pt x="17" y="4"/>
                    <a:pt x="17" y="4"/>
                    <a:pt x="17" y="4"/>
                  </a:cubicBezTo>
                  <a:cubicBezTo>
                    <a:pt x="18" y="9"/>
                    <a:pt x="22" y="12"/>
                    <a:pt x="27" y="12"/>
                  </a:cubicBezTo>
                  <a:cubicBezTo>
                    <a:pt x="32" y="12"/>
                    <a:pt x="37" y="9"/>
                    <a:pt x="37" y="4"/>
                  </a:cubicBezTo>
                  <a:cubicBezTo>
                    <a:pt x="53" y="4"/>
                    <a:pt x="53" y="4"/>
                    <a:pt x="53" y="4"/>
                  </a:cubicBezTo>
                  <a:cubicBezTo>
                    <a:pt x="54" y="4"/>
                    <a:pt x="55" y="3"/>
                    <a:pt x="55" y="2"/>
                  </a:cubicBezTo>
                  <a:cubicBezTo>
                    <a:pt x="55" y="1"/>
                    <a:pt x="54" y="0"/>
                    <a:pt x="53" y="0"/>
                  </a:cubicBezTo>
                  <a:close/>
                  <a:moveTo>
                    <a:pt x="27" y="9"/>
                  </a:moveTo>
                  <a:cubicBezTo>
                    <a:pt x="24" y="9"/>
                    <a:pt x="21" y="7"/>
                    <a:pt x="21" y="4"/>
                  </a:cubicBezTo>
                  <a:cubicBezTo>
                    <a:pt x="34" y="4"/>
                    <a:pt x="34" y="4"/>
                    <a:pt x="34" y="4"/>
                  </a:cubicBezTo>
                  <a:cubicBezTo>
                    <a:pt x="33" y="7"/>
                    <a:pt x="31" y="9"/>
                    <a:pt x="27"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46" name="文本框 45"/>
          <p:cNvSpPr txBox="1"/>
          <p:nvPr/>
        </p:nvSpPr>
        <p:spPr>
          <a:xfrm>
            <a:off x="7000876" y="2461638"/>
            <a:ext cx="5160485" cy="579120"/>
          </a:xfrm>
          <a:prstGeom prst="rect">
            <a:avLst/>
          </a:prstGeom>
          <a:noFill/>
        </p:spPr>
        <p:txBody>
          <a:bodyPr wrap="square" rtlCol="0">
            <a:spAutoFit/>
          </a:bodyPr>
          <a:lstStyle/>
          <a:p>
            <a:pPr>
              <a:spcBef>
                <a:spcPct val="0"/>
              </a:spcBef>
            </a:pPr>
            <a:r>
              <a:rPr lang="zh-CN" altLang="en-US" sz="1600" dirty="0" smtClean="0">
                <a:solidFill>
                  <a:srgbClr val="000000"/>
                </a:solidFill>
                <a:latin typeface="宋体" panose="02010600030101010101" pitchFamily="2" charset="-122"/>
                <a:ea typeface="宋体" panose="02010600030101010101" pitchFamily="2" charset="-122"/>
              </a:rPr>
              <a:t>请在此处输入您的内容请在此处输入您的内容请在此处输入您的内容</a:t>
            </a:r>
            <a:endParaRPr lang="zh-CN" altLang="en-US" sz="1600" dirty="0">
              <a:solidFill>
                <a:srgbClr val="000000"/>
              </a:solidFill>
              <a:latin typeface="宋体" panose="02010600030101010101" pitchFamily="2" charset="-122"/>
              <a:ea typeface="宋体" panose="02010600030101010101" pitchFamily="2" charset="-122"/>
            </a:endParaRPr>
          </a:p>
        </p:txBody>
      </p:sp>
      <p:sp>
        <p:nvSpPr>
          <p:cNvPr id="47" name="文本框 46"/>
          <p:cNvSpPr txBox="1"/>
          <p:nvPr/>
        </p:nvSpPr>
        <p:spPr>
          <a:xfrm>
            <a:off x="433023" y="2782888"/>
            <a:ext cx="2031317" cy="461661"/>
          </a:xfrm>
          <a:prstGeom prst="rect">
            <a:avLst/>
          </a:prstGeom>
          <a:noFill/>
        </p:spPr>
        <p:txBody>
          <a:bodyPr wrap="none" lIns="91436" tIns="45718" rIns="91436" bIns="45718" rtlCol="0">
            <a:spAutoFit/>
          </a:bodyPr>
          <a:lstStyle/>
          <a:p>
            <a:pPr defTabSz="456565"/>
            <a:r>
              <a:rPr kumimoji="1" lang="zh-CN" altLang="en-US" sz="2400" b="1" dirty="0">
                <a:solidFill>
                  <a:schemeClr val="bg1"/>
                </a:solidFill>
                <a:latin typeface="Century Gothic" panose="020B0502020202020204" pitchFamily="34" charset="0"/>
                <a:ea typeface="微软雅黑" panose="020B0503020204020204" pitchFamily="34" charset="-122"/>
                <a:cs typeface="Impact"/>
              </a:rPr>
              <a:t>点击添加标题</a:t>
            </a:r>
          </a:p>
        </p:txBody>
      </p:sp>
      <p:sp>
        <p:nvSpPr>
          <p:cNvPr id="48" name="文本框 47"/>
          <p:cNvSpPr txBox="1"/>
          <p:nvPr/>
        </p:nvSpPr>
        <p:spPr>
          <a:xfrm>
            <a:off x="7000876" y="3257551"/>
            <a:ext cx="5160485" cy="579120"/>
          </a:xfrm>
          <a:prstGeom prst="rect">
            <a:avLst/>
          </a:prstGeom>
          <a:noFill/>
        </p:spPr>
        <p:txBody>
          <a:bodyPr wrap="square" rtlCol="0">
            <a:spAutoFit/>
          </a:bodyPr>
          <a:lstStyle/>
          <a:p>
            <a:pPr>
              <a:spcBef>
                <a:spcPct val="0"/>
              </a:spcBef>
            </a:pPr>
            <a:r>
              <a:rPr lang="zh-CN" altLang="en-US" sz="1600" dirty="0" smtClean="0">
                <a:solidFill>
                  <a:srgbClr val="000000"/>
                </a:solidFill>
                <a:latin typeface="宋体" panose="02010600030101010101" pitchFamily="2" charset="-122"/>
                <a:ea typeface="宋体" panose="02010600030101010101" pitchFamily="2" charset="-122"/>
              </a:rPr>
              <a:t>请在此处输入您的内容请在此处输入您的内容请在此处输入您的内容</a:t>
            </a:r>
            <a:endParaRPr lang="zh-CN" altLang="en-US" sz="1600" dirty="0">
              <a:solidFill>
                <a:srgbClr val="000000"/>
              </a:solidFill>
              <a:latin typeface="宋体" panose="02010600030101010101" pitchFamily="2" charset="-122"/>
              <a:ea typeface="宋体" panose="02010600030101010101" pitchFamily="2" charset="-122"/>
            </a:endParaRPr>
          </a:p>
        </p:txBody>
      </p:sp>
      <p:sp>
        <p:nvSpPr>
          <p:cNvPr id="49" name="文本框 48"/>
          <p:cNvSpPr txBox="1"/>
          <p:nvPr/>
        </p:nvSpPr>
        <p:spPr>
          <a:xfrm>
            <a:off x="7000876" y="4082475"/>
            <a:ext cx="5160485" cy="579120"/>
          </a:xfrm>
          <a:prstGeom prst="rect">
            <a:avLst/>
          </a:prstGeom>
          <a:noFill/>
        </p:spPr>
        <p:txBody>
          <a:bodyPr wrap="square" rtlCol="0">
            <a:spAutoFit/>
          </a:bodyPr>
          <a:lstStyle/>
          <a:p>
            <a:pPr>
              <a:spcBef>
                <a:spcPct val="0"/>
              </a:spcBef>
            </a:pPr>
            <a:r>
              <a:rPr lang="zh-CN" altLang="en-US" sz="1600" dirty="0" smtClean="0">
                <a:solidFill>
                  <a:srgbClr val="000000"/>
                </a:solidFill>
                <a:latin typeface="宋体" panose="02010600030101010101" pitchFamily="2" charset="-122"/>
                <a:ea typeface="宋体" panose="02010600030101010101" pitchFamily="2" charset="-122"/>
              </a:rPr>
              <a:t>请在此处输入您的内容请在此处输入您的内容请在此处输入您的内容</a:t>
            </a:r>
            <a:endParaRPr lang="zh-CN" altLang="en-US" sz="1600" dirty="0">
              <a:solidFill>
                <a:srgbClr val="000000"/>
              </a:solidFill>
              <a:latin typeface="宋体" panose="02010600030101010101" pitchFamily="2" charset="-122"/>
              <a:ea typeface="宋体" panose="02010600030101010101" pitchFamily="2" charset="-122"/>
            </a:endParaRPr>
          </a:p>
        </p:txBody>
      </p:sp>
      <p:sp>
        <p:nvSpPr>
          <p:cNvPr id="50" name="文本框 49"/>
          <p:cNvSpPr txBox="1"/>
          <p:nvPr/>
        </p:nvSpPr>
        <p:spPr>
          <a:xfrm>
            <a:off x="7000876" y="4878388"/>
            <a:ext cx="5160485" cy="579120"/>
          </a:xfrm>
          <a:prstGeom prst="rect">
            <a:avLst/>
          </a:prstGeom>
          <a:noFill/>
        </p:spPr>
        <p:txBody>
          <a:bodyPr wrap="square" rtlCol="0">
            <a:spAutoFit/>
          </a:bodyPr>
          <a:lstStyle/>
          <a:p>
            <a:pPr>
              <a:spcBef>
                <a:spcPct val="0"/>
              </a:spcBef>
            </a:pPr>
            <a:r>
              <a:rPr lang="zh-CN" altLang="en-US" sz="1600" dirty="0" smtClean="0">
                <a:solidFill>
                  <a:srgbClr val="000000"/>
                </a:solidFill>
                <a:latin typeface="宋体" panose="02010600030101010101" pitchFamily="2" charset="-122"/>
                <a:ea typeface="宋体" panose="02010600030101010101" pitchFamily="2" charset="-122"/>
              </a:rPr>
              <a:t>请在此处输入您的内容请在此处输入您的内容请在此处输入您的内容</a:t>
            </a:r>
            <a:endParaRPr lang="zh-CN" altLang="en-US" sz="1600" dirty="0">
              <a:solidFill>
                <a:srgbClr val="000000"/>
              </a:solidFill>
              <a:latin typeface="宋体" panose="02010600030101010101" pitchFamily="2" charset="-122"/>
              <a:ea typeface="宋体" panose="02010600030101010101" pitchFamily="2" charset="-122"/>
            </a:endParaRPr>
          </a:p>
        </p:txBody>
      </p:sp>
      <p:sp>
        <p:nvSpPr>
          <p:cNvPr id="51" name="文本框 50"/>
          <p:cNvSpPr txBox="1"/>
          <p:nvPr/>
        </p:nvSpPr>
        <p:spPr>
          <a:xfrm>
            <a:off x="433023" y="3587751"/>
            <a:ext cx="2031317" cy="461661"/>
          </a:xfrm>
          <a:prstGeom prst="rect">
            <a:avLst/>
          </a:prstGeom>
          <a:noFill/>
        </p:spPr>
        <p:txBody>
          <a:bodyPr wrap="none" lIns="91436" tIns="45718" rIns="91436" bIns="45718" rtlCol="0">
            <a:spAutoFit/>
          </a:bodyPr>
          <a:lstStyle/>
          <a:p>
            <a:pPr defTabSz="456565"/>
            <a:r>
              <a:rPr kumimoji="1" lang="zh-CN" altLang="en-US" sz="2400" b="1" dirty="0">
                <a:solidFill>
                  <a:schemeClr val="bg1"/>
                </a:solidFill>
                <a:latin typeface="Century Gothic" panose="020B0502020202020204" pitchFamily="34" charset="0"/>
                <a:ea typeface="微软雅黑" panose="020B0503020204020204" pitchFamily="34" charset="-122"/>
                <a:cs typeface="Impact"/>
              </a:rPr>
              <a:t>点击添加标题</a:t>
            </a:r>
          </a:p>
        </p:txBody>
      </p:sp>
      <p:sp>
        <p:nvSpPr>
          <p:cNvPr id="52" name="文本框 51"/>
          <p:cNvSpPr txBox="1"/>
          <p:nvPr/>
        </p:nvSpPr>
        <p:spPr>
          <a:xfrm>
            <a:off x="433023" y="4374357"/>
            <a:ext cx="2031317" cy="461661"/>
          </a:xfrm>
          <a:prstGeom prst="rect">
            <a:avLst/>
          </a:prstGeom>
          <a:noFill/>
        </p:spPr>
        <p:txBody>
          <a:bodyPr wrap="none" lIns="91436" tIns="45718" rIns="91436" bIns="45718" rtlCol="0">
            <a:spAutoFit/>
          </a:bodyPr>
          <a:lstStyle/>
          <a:p>
            <a:pPr defTabSz="456565"/>
            <a:r>
              <a:rPr kumimoji="1" lang="zh-CN" altLang="en-US" sz="2400" b="1" dirty="0">
                <a:solidFill>
                  <a:schemeClr val="bg1"/>
                </a:solidFill>
                <a:latin typeface="Century Gothic" panose="020B0502020202020204" pitchFamily="34" charset="0"/>
                <a:ea typeface="微软雅黑" panose="020B0503020204020204" pitchFamily="34" charset="-122"/>
                <a:cs typeface="Impact"/>
              </a:rPr>
              <a:t>点击添加标题</a:t>
            </a:r>
          </a:p>
        </p:txBody>
      </p:sp>
      <p:sp>
        <p:nvSpPr>
          <p:cNvPr id="53" name="文本框 52"/>
          <p:cNvSpPr txBox="1"/>
          <p:nvPr/>
        </p:nvSpPr>
        <p:spPr>
          <a:xfrm>
            <a:off x="433023" y="5182394"/>
            <a:ext cx="2031317" cy="461661"/>
          </a:xfrm>
          <a:prstGeom prst="rect">
            <a:avLst/>
          </a:prstGeom>
          <a:noFill/>
        </p:spPr>
        <p:txBody>
          <a:bodyPr wrap="none" lIns="91436" tIns="45718" rIns="91436" bIns="45718" rtlCol="0">
            <a:spAutoFit/>
          </a:bodyPr>
          <a:lstStyle/>
          <a:p>
            <a:pPr defTabSz="456565"/>
            <a:r>
              <a:rPr kumimoji="1" lang="zh-CN" altLang="en-US" sz="2400" b="1" dirty="0">
                <a:solidFill>
                  <a:schemeClr val="bg1"/>
                </a:solidFill>
                <a:latin typeface="Century Gothic" panose="020B0502020202020204" pitchFamily="34" charset="0"/>
                <a:ea typeface="微软雅黑" panose="020B0503020204020204" pitchFamily="34" charset="-122"/>
                <a:cs typeface="Impact"/>
              </a:rPr>
              <a:t>点击添加标题</a:t>
            </a:r>
          </a:p>
        </p:txBody>
      </p:sp>
      <p:sp>
        <p:nvSpPr>
          <p:cNvPr id="54" name="文本框 53"/>
          <p:cNvSpPr txBox="1"/>
          <p:nvPr/>
        </p:nvSpPr>
        <p:spPr>
          <a:xfrm>
            <a:off x="4425654" y="2540946"/>
            <a:ext cx="849905" cy="461661"/>
          </a:xfrm>
          <a:prstGeom prst="rect">
            <a:avLst/>
          </a:prstGeom>
          <a:noFill/>
        </p:spPr>
        <p:txBody>
          <a:bodyPr wrap="none" lIns="91436" tIns="45718" rIns="91436" bIns="45718" rtlCol="0">
            <a:spAutoFit/>
          </a:bodyPr>
          <a:lstStyle/>
          <a:p>
            <a:pPr defTabSz="456565"/>
            <a:r>
              <a:rPr kumimoji="1" lang="en-US" altLang="zh-CN" sz="2400" b="1" dirty="0">
                <a:solidFill>
                  <a:schemeClr val="bg1"/>
                </a:solidFill>
                <a:latin typeface="微软雅黑" panose="020B0503020204020204" pitchFamily="34" charset="-122"/>
                <a:ea typeface="微软雅黑" panose="020B0503020204020204" pitchFamily="34" charset="-122"/>
                <a:cs typeface="Impact"/>
              </a:rPr>
              <a:t>10%</a:t>
            </a:r>
            <a:endParaRPr kumimoji="1" lang="zh-CN" altLang="en-US" sz="2400" b="1" dirty="0">
              <a:solidFill>
                <a:schemeClr val="bg1"/>
              </a:solidFill>
              <a:latin typeface="微软雅黑" panose="020B0503020204020204" pitchFamily="34" charset="-122"/>
              <a:ea typeface="微软雅黑" panose="020B0503020204020204" pitchFamily="34" charset="-122"/>
              <a:cs typeface="Impact"/>
            </a:endParaRPr>
          </a:p>
        </p:txBody>
      </p:sp>
      <p:sp>
        <p:nvSpPr>
          <p:cNvPr id="55" name="文本框 54"/>
          <p:cNvSpPr txBox="1"/>
          <p:nvPr/>
        </p:nvSpPr>
        <p:spPr>
          <a:xfrm>
            <a:off x="4810324" y="3335488"/>
            <a:ext cx="849905" cy="461661"/>
          </a:xfrm>
          <a:prstGeom prst="rect">
            <a:avLst/>
          </a:prstGeom>
          <a:noFill/>
        </p:spPr>
        <p:txBody>
          <a:bodyPr wrap="none" lIns="91436" tIns="45718" rIns="91436" bIns="45718" rtlCol="0">
            <a:spAutoFit/>
          </a:bodyPr>
          <a:lstStyle/>
          <a:p>
            <a:pPr defTabSz="456565"/>
            <a:r>
              <a:rPr kumimoji="1" lang="en-US" altLang="zh-CN" sz="2400" b="1" dirty="0">
                <a:solidFill>
                  <a:schemeClr val="bg1"/>
                </a:solidFill>
                <a:latin typeface="微软雅黑" panose="020B0503020204020204" pitchFamily="34" charset="-122"/>
                <a:ea typeface="微软雅黑" panose="020B0503020204020204" pitchFamily="34" charset="-122"/>
                <a:cs typeface="Impact"/>
              </a:rPr>
              <a:t>30%</a:t>
            </a:r>
            <a:endParaRPr kumimoji="1" lang="zh-CN" altLang="en-US" sz="2400" b="1" dirty="0">
              <a:solidFill>
                <a:schemeClr val="bg1"/>
              </a:solidFill>
              <a:latin typeface="微软雅黑" panose="020B0503020204020204" pitchFamily="34" charset="-122"/>
              <a:ea typeface="微软雅黑" panose="020B0503020204020204" pitchFamily="34" charset="-122"/>
              <a:cs typeface="Impact"/>
            </a:endParaRPr>
          </a:p>
        </p:txBody>
      </p:sp>
      <p:sp>
        <p:nvSpPr>
          <p:cNvPr id="56" name="文本框 55"/>
          <p:cNvSpPr txBox="1"/>
          <p:nvPr/>
        </p:nvSpPr>
        <p:spPr>
          <a:xfrm>
            <a:off x="5092106" y="4152408"/>
            <a:ext cx="849905" cy="461661"/>
          </a:xfrm>
          <a:prstGeom prst="rect">
            <a:avLst/>
          </a:prstGeom>
          <a:noFill/>
        </p:spPr>
        <p:txBody>
          <a:bodyPr wrap="none" lIns="91436" tIns="45718" rIns="91436" bIns="45718" rtlCol="0">
            <a:spAutoFit/>
          </a:bodyPr>
          <a:lstStyle/>
          <a:p>
            <a:pPr defTabSz="456565"/>
            <a:r>
              <a:rPr kumimoji="1" lang="en-US" altLang="zh-CN" sz="2400" b="1" dirty="0">
                <a:solidFill>
                  <a:schemeClr val="bg1"/>
                </a:solidFill>
                <a:latin typeface="微软雅黑" panose="020B0503020204020204" pitchFamily="34" charset="-122"/>
                <a:ea typeface="微软雅黑" panose="020B0503020204020204" pitchFamily="34" charset="-122"/>
                <a:cs typeface="Impact"/>
              </a:rPr>
              <a:t>40%</a:t>
            </a:r>
            <a:endParaRPr kumimoji="1" lang="zh-CN" altLang="en-US" sz="2400" b="1" dirty="0">
              <a:solidFill>
                <a:schemeClr val="bg1"/>
              </a:solidFill>
              <a:latin typeface="微软雅黑" panose="020B0503020204020204" pitchFamily="34" charset="-122"/>
              <a:ea typeface="微软雅黑" panose="020B0503020204020204" pitchFamily="34" charset="-122"/>
              <a:cs typeface="Impact"/>
            </a:endParaRPr>
          </a:p>
        </p:txBody>
      </p:sp>
      <p:sp>
        <p:nvSpPr>
          <p:cNvPr id="57" name="文本框 56"/>
          <p:cNvSpPr txBox="1"/>
          <p:nvPr/>
        </p:nvSpPr>
        <p:spPr>
          <a:xfrm>
            <a:off x="4717956" y="4951563"/>
            <a:ext cx="849905" cy="461661"/>
          </a:xfrm>
          <a:prstGeom prst="rect">
            <a:avLst/>
          </a:prstGeom>
          <a:noFill/>
        </p:spPr>
        <p:txBody>
          <a:bodyPr wrap="none" lIns="91436" tIns="45718" rIns="91436" bIns="45718" rtlCol="0">
            <a:spAutoFit/>
          </a:bodyPr>
          <a:lstStyle/>
          <a:p>
            <a:pPr defTabSz="456565"/>
            <a:r>
              <a:rPr kumimoji="1" lang="en-US" altLang="zh-CN" sz="2400" b="1" dirty="0">
                <a:solidFill>
                  <a:schemeClr val="bg1"/>
                </a:solidFill>
                <a:latin typeface="微软雅黑" panose="020B0503020204020204" pitchFamily="34" charset="-122"/>
                <a:ea typeface="微软雅黑" panose="020B0503020204020204" pitchFamily="34" charset="-122"/>
                <a:cs typeface="Impact"/>
              </a:rPr>
              <a:t>20%</a:t>
            </a:r>
            <a:endParaRPr kumimoji="1" lang="zh-CN" altLang="en-US" sz="2400" b="1" dirty="0">
              <a:solidFill>
                <a:schemeClr val="bg1"/>
              </a:solidFill>
              <a:latin typeface="微软雅黑" panose="020B0503020204020204" pitchFamily="34" charset="-122"/>
              <a:ea typeface="微软雅黑" panose="020B0503020204020204" pitchFamily="34" charset="-122"/>
              <a:cs typeface="Impac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grpId="0" nodeType="withEffect">
                                  <p:stCondLst>
                                    <p:cond delay="50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
                                        <p:tgtEl>
                                          <p:spTgt spid="5"/>
                                        </p:tgtEl>
                                      </p:cBhvr>
                                    </p:animEffect>
                                  </p:childTnLst>
                                </p:cTn>
                              </p:par>
                              <p:par>
                                <p:cTn id="11" presetID="16" presetClass="entr" presetSubtype="37" fill="hold" nodeType="withEffect">
                                  <p:stCondLst>
                                    <p:cond delay="500"/>
                                  </p:stCondLst>
                                  <p:childTnLst>
                                    <p:set>
                                      <p:cBhvr>
                                        <p:cTn id="12" dur="1" fill="hold">
                                          <p:stCondLst>
                                            <p:cond delay="0"/>
                                          </p:stCondLst>
                                        </p:cTn>
                                        <p:tgtEl>
                                          <p:spTgt spid="6"/>
                                        </p:tgtEl>
                                        <p:attrNameLst>
                                          <p:attrName>style.visibility</p:attrName>
                                        </p:attrNameLst>
                                      </p:cBhvr>
                                      <p:to>
                                        <p:strVal val="visible"/>
                                      </p:to>
                                    </p:set>
                                    <p:animEffect transition="in" filter="barn(outVertical)">
                                      <p:cBhvr>
                                        <p:cTn id="13" dur="500"/>
                                        <p:tgtEl>
                                          <p:spTgt spid="6"/>
                                        </p:tgtEl>
                                      </p:cBhvr>
                                    </p:animEffect>
                                  </p:childTnLst>
                                </p:cTn>
                              </p:par>
                            </p:childTnLst>
                          </p:cTn>
                        </p:par>
                        <p:par>
                          <p:cTn id="14" fill="hold">
                            <p:stCondLst>
                              <p:cond delay="500"/>
                            </p:stCondLst>
                            <p:childTnLst>
                              <p:par>
                                <p:cTn id="15" presetID="10" presetClass="entr" presetSubtype="0" fill="hold" grpId="0" nodeType="afterEffect">
                                  <p:stCondLst>
                                    <p:cond delay="0"/>
                                  </p:stCondLst>
                                  <p:childTnLst>
                                    <p:set>
                                      <p:cBhvr>
                                        <p:cTn id="16" dur="1" fill="hold">
                                          <p:stCondLst>
                                            <p:cond delay="0"/>
                                          </p:stCondLst>
                                        </p:cTn>
                                        <p:tgtEl>
                                          <p:spTgt spid="46"/>
                                        </p:tgtEl>
                                        <p:attrNameLst>
                                          <p:attrName>style.visibility</p:attrName>
                                        </p:attrNameLst>
                                      </p:cBhvr>
                                      <p:to>
                                        <p:strVal val="visible"/>
                                      </p:to>
                                    </p:set>
                                    <p:animEffect transition="in" filter="fade">
                                      <p:cBhvr>
                                        <p:cTn id="17" dur="500"/>
                                        <p:tgtEl>
                                          <p:spTgt spid="46"/>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47"/>
                                        </p:tgtEl>
                                        <p:attrNameLst>
                                          <p:attrName>style.visibility</p:attrName>
                                        </p:attrNameLst>
                                      </p:cBhvr>
                                      <p:to>
                                        <p:strVal val="visible"/>
                                      </p:to>
                                    </p:set>
                                    <p:animEffect transition="in" filter="fade">
                                      <p:cBhvr>
                                        <p:cTn id="20" dur="500"/>
                                        <p:tgtEl>
                                          <p:spTgt spid="47"/>
                                        </p:tgtEl>
                                      </p:cBhvr>
                                    </p:animEffect>
                                  </p:childTnLst>
                                </p:cTn>
                              </p:par>
                            </p:childTnLst>
                          </p:cTn>
                        </p:par>
                        <p:par>
                          <p:cTn id="21" fill="hold">
                            <p:stCondLst>
                              <p:cond delay="1000"/>
                            </p:stCondLst>
                            <p:childTnLst>
                              <p:par>
                                <p:cTn id="22" presetID="10" presetClass="entr" presetSubtype="0" fill="hold" grpId="0" nodeType="afterEffect">
                                  <p:stCondLst>
                                    <p:cond delay="0"/>
                                  </p:stCondLst>
                                  <p:childTnLst>
                                    <p:set>
                                      <p:cBhvr>
                                        <p:cTn id="23" dur="1" fill="hold">
                                          <p:stCondLst>
                                            <p:cond delay="0"/>
                                          </p:stCondLst>
                                        </p:cTn>
                                        <p:tgtEl>
                                          <p:spTgt spid="48"/>
                                        </p:tgtEl>
                                        <p:attrNameLst>
                                          <p:attrName>style.visibility</p:attrName>
                                        </p:attrNameLst>
                                      </p:cBhvr>
                                      <p:to>
                                        <p:strVal val="visible"/>
                                      </p:to>
                                    </p:set>
                                    <p:animEffect transition="in" filter="fade">
                                      <p:cBhvr>
                                        <p:cTn id="24" dur="500"/>
                                        <p:tgtEl>
                                          <p:spTgt spid="48"/>
                                        </p:tgtEl>
                                      </p:cBhvr>
                                    </p:animEffect>
                                  </p:childTnLst>
                                </p:cTn>
                              </p:par>
                            </p:childTnLst>
                          </p:cTn>
                        </p:par>
                        <p:par>
                          <p:cTn id="25" fill="hold">
                            <p:stCondLst>
                              <p:cond delay="1500"/>
                            </p:stCondLst>
                            <p:childTnLst>
                              <p:par>
                                <p:cTn id="26" presetID="10" presetClass="entr" presetSubtype="0" fill="hold" grpId="0" nodeType="afterEffect">
                                  <p:stCondLst>
                                    <p:cond delay="0"/>
                                  </p:stCondLst>
                                  <p:childTnLst>
                                    <p:set>
                                      <p:cBhvr>
                                        <p:cTn id="27" dur="1" fill="hold">
                                          <p:stCondLst>
                                            <p:cond delay="0"/>
                                          </p:stCondLst>
                                        </p:cTn>
                                        <p:tgtEl>
                                          <p:spTgt spid="49"/>
                                        </p:tgtEl>
                                        <p:attrNameLst>
                                          <p:attrName>style.visibility</p:attrName>
                                        </p:attrNameLst>
                                      </p:cBhvr>
                                      <p:to>
                                        <p:strVal val="visible"/>
                                      </p:to>
                                    </p:set>
                                    <p:animEffect transition="in" filter="fade">
                                      <p:cBhvr>
                                        <p:cTn id="28" dur="500"/>
                                        <p:tgtEl>
                                          <p:spTgt spid="49"/>
                                        </p:tgtEl>
                                      </p:cBhvr>
                                    </p:animEffect>
                                  </p:childTnLst>
                                </p:cTn>
                              </p:par>
                            </p:childTnLst>
                          </p:cTn>
                        </p:par>
                        <p:par>
                          <p:cTn id="29" fill="hold">
                            <p:stCondLst>
                              <p:cond delay="2000"/>
                            </p:stCondLst>
                            <p:childTnLst>
                              <p:par>
                                <p:cTn id="30" presetID="10" presetClass="entr" presetSubtype="0" fill="hold" grpId="0" nodeType="afterEffect">
                                  <p:stCondLst>
                                    <p:cond delay="0"/>
                                  </p:stCondLst>
                                  <p:childTnLst>
                                    <p:set>
                                      <p:cBhvr>
                                        <p:cTn id="31" dur="1" fill="hold">
                                          <p:stCondLst>
                                            <p:cond delay="0"/>
                                          </p:stCondLst>
                                        </p:cTn>
                                        <p:tgtEl>
                                          <p:spTgt spid="50"/>
                                        </p:tgtEl>
                                        <p:attrNameLst>
                                          <p:attrName>style.visibility</p:attrName>
                                        </p:attrNameLst>
                                      </p:cBhvr>
                                      <p:to>
                                        <p:strVal val="visible"/>
                                      </p:to>
                                    </p:set>
                                    <p:animEffect transition="in" filter="fade">
                                      <p:cBhvr>
                                        <p:cTn id="32" dur="500"/>
                                        <p:tgtEl>
                                          <p:spTgt spid="50"/>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51"/>
                                        </p:tgtEl>
                                        <p:attrNameLst>
                                          <p:attrName>style.visibility</p:attrName>
                                        </p:attrNameLst>
                                      </p:cBhvr>
                                      <p:to>
                                        <p:strVal val="visible"/>
                                      </p:to>
                                    </p:set>
                                    <p:animEffect transition="in" filter="fade">
                                      <p:cBhvr>
                                        <p:cTn id="35" dur="500"/>
                                        <p:tgtEl>
                                          <p:spTgt spid="51"/>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52"/>
                                        </p:tgtEl>
                                        <p:attrNameLst>
                                          <p:attrName>style.visibility</p:attrName>
                                        </p:attrNameLst>
                                      </p:cBhvr>
                                      <p:to>
                                        <p:strVal val="visible"/>
                                      </p:to>
                                    </p:set>
                                    <p:animEffect transition="in" filter="fade">
                                      <p:cBhvr>
                                        <p:cTn id="38" dur="500"/>
                                        <p:tgtEl>
                                          <p:spTgt spid="52"/>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53"/>
                                        </p:tgtEl>
                                        <p:attrNameLst>
                                          <p:attrName>style.visibility</p:attrName>
                                        </p:attrNameLst>
                                      </p:cBhvr>
                                      <p:to>
                                        <p:strVal val="visible"/>
                                      </p:to>
                                    </p:set>
                                    <p:animEffect transition="in" filter="fade">
                                      <p:cBhvr>
                                        <p:cTn id="41" dur="500"/>
                                        <p:tgtEl>
                                          <p:spTgt spid="53"/>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54"/>
                                        </p:tgtEl>
                                        <p:attrNameLst>
                                          <p:attrName>style.visibility</p:attrName>
                                        </p:attrNameLst>
                                      </p:cBhvr>
                                      <p:to>
                                        <p:strVal val="visible"/>
                                      </p:to>
                                    </p:set>
                                    <p:animEffect transition="in" filter="fade">
                                      <p:cBhvr>
                                        <p:cTn id="44" dur="500"/>
                                        <p:tgtEl>
                                          <p:spTgt spid="54"/>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55"/>
                                        </p:tgtEl>
                                        <p:attrNameLst>
                                          <p:attrName>style.visibility</p:attrName>
                                        </p:attrNameLst>
                                      </p:cBhvr>
                                      <p:to>
                                        <p:strVal val="visible"/>
                                      </p:to>
                                    </p:set>
                                    <p:animEffect transition="in" filter="fade">
                                      <p:cBhvr>
                                        <p:cTn id="47" dur="500"/>
                                        <p:tgtEl>
                                          <p:spTgt spid="55"/>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56"/>
                                        </p:tgtEl>
                                        <p:attrNameLst>
                                          <p:attrName>style.visibility</p:attrName>
                                        </p:attrNameLst>
                                      </p:cBhvr>
                                      <p:to>
                                        <p:strVal val="visible"/>
                                      </p:to>
                                    </p:set>
                                    <p:animEffect transition="in" filter="fade">
                                      <p:cBhvr>
                                        <p:cTn id="50" dur="500"/>
                                        <p:tgtEl>
                                          <p:spTgt spid="56"/>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57"/>
                                        </p:tgtEl>
                                        <p:attrNameLst>
                                          <p:attrName>style.visibility</p:attrName>
                                        </p:attrNameLst>
                                      </p:cBhvr>
                                      <p:to>
                                        <p:strVal val="visible"/>
                                      </p:to>
                                    </p:set>
                                    <p:animEffect transition="in" filter="fade">
                                      <p:cBhvr>
                                        <p:cTn id="53" dur="500"/>
                                        <p:tgtEl>
                                          <p:spTgt spid="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46" grpId="0"/>
      <p:bldP spid="47" grpId="0"/>
      <p:bldP spid="48" grpId="0"/>
      <p:bldP spid="49" grpId="0"/>
      <p:bldP spid="50" grpId="0"/>
      <p:bldP spid="51" grpId="0"/>
      <p:bldP spid="52" grpId="0"/>
      <p:bldP spid="53" grpId="0"/>
      <p:bldP spid="54" grpId="0"/>
      <p:bldP spid="55" grpId="0"/>
      <p:bldP spid="56" grpId="0"/>
      <p:bldP spid="57"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H_Entry_1"/>
          <p:cNvSpPr/>
          <p:nvPr>
            <p:custDataLst>
              <p:tags r:id="rId1"/>
            </p:custDataLst>
          </p:nvPr>
        </p:nvSpPr>
        <p:spPr>
          <a:xfrm>
            <a:off x="4089400" y="246061"/>
            <a:ext cx="4016089" cy="498614"/>
          </a:xfrm>
          <a:prstGeom prst="roundRect">
            <a:avLst>
              <a:gd name="adj" fmla="val 9124"/>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r>
              <a:rPr lang="zh-CN" altLang="en-US" sz="2800" spc="200" dirty="0">
                <a:solidFill>
                  <a:schemeClr val="tx1">
                    <a:lumMod val="75000"/>
                    <a:lumOff val="25000"/>
                  </a:schemeClr>
                </a:solidFill>
                <a:latin typeface="微软雅黑" panose="020B0503020204020204" pitchFamily="34" charset="-122"/>
                <a:ea typeface="微软雅黑" panose="020B0503020204020204" pitchFamily="34" charset="-122"/>
              </a:rPr>
              <a:t>此处输入您的标题</a:t>
            </a:r>
          </a:p>
        </p:txBody>
      </p:sp>
      <p:sp>
        <p:nvSpPr>
          <p:cNvPr id="5" name="矩形 4"/>
          <p:cNvSpPr/>
          <p:nvPr/>
        </p:nvSpPr>
        <p:spPr>
          <a:xfrm>
            <a:off x="4025900" y="795933"/>
            <a:ext cx="4154344" cy="261610"/>
          </a:xfrm>
          <a:prstGeom prst="rect">
            <a:avLst/>
          </a:prstGeom>
        </p:spPr>
        <p:txBody>
          <a:bodyPr wrap="square">
            <a:spAutoFit/>
          </a:bodyPr>
          <a:lstStyle/>
          <a:p>
            <a:pPr algn="ctr"/>
            <a:r>
              <a:rPr lang="en-US" altLang="zh-CN" sz="1100" dirty="0">
                <a:solidFill>
                  <a:schemeClr val="tx1">
                    <a:lumMod val="75000"/>
                    <a:lumOff val="25000"/>
                  </a:schemeClr>
                </a:solidFill>
                <a:latin typeface="微软雅黑" panose="020B0503020204020204" pitchFamily="34" charset="-122"/>
                <a:ea typeface="微软雅黑" panose="020B0503020204020204" pitchFamily="34" charset="-122"/>
              </a:rPr>
              <a:t>LOREM IPSUM DOLOR SIT AMET CONSECTETUER LOREM</a:t>
            </a:r>
            <a:endParaRPr lang="zh-CN" altLang="en-US" sz="1100" dirty="0"/>
          </a:p>
        </p:txBody>
      </p:sp>
      <p:cxnSp>
        <p:nvCxnSpPr>
          <p:cNvPr id="6" name="直接连接符 5"/>
          <p:cNvCxnSpPr/>
          <p:nvPr/>
        </p:nvCxnSpPr>
        <p:spPr>
          <a:xfrm>
            <a:off x="460301" y="761806"/>
            <a:ext cx="11363399" cy="0"/>
          </a:xfrm>
          <a:prstGeom prst="line">
            <a:avLst/>
          </a:prstGeom>
          <a:ln>
            <a:solidFill>
              <a:srgbClr val="FBB040"/>
            </a:solidFill>
          </a:ln>
        </p:spPr>
        <p:style>
          <a:lnRef idx="1">
            <a:schemeClr val="accent1"/>
          </a:lnRef>
          <a:fillRef idx="0">
            <a:schemeClr val="accent1"/>
          </a:fillRef>
          <a:effectRef idx="0">
            <a:schemeClr val="accent1"/>
          </a:effectRef>
          <a:fontRef idx="minor">
            <a:schemeClr val="tx1"/>
          </a:fontRef>
        </p:style>
      </p:cxnSp>
      <p:sp>
        <p:nvSpPr>
          <p:cNvPr id="7" name="椭圆 6"/>
          <p:cNvSpPr/>
          <p:nvPr/>
        </p:nvSpPr>
        <p:spPr>
          <a:xfrm>
            <a:off x="4269960" y="446473"/>
            <a:ext cx="119307" cy="119307"/>
          </a:xfrm>
          <a:prstGeom prst="ellipse">
            <a:avLst/>
          </a:prstGeom>
          <a:solidFill>
            <a:srgbClr val="FBB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7744679" y="446473"/>
            <a:ext cx="119307" cy="119307"/>
          </a:xfrm>
          <a:prstGeom prst="ellipse">
            <a:avLst/>
          </a:prstGeom>
          <a:solidFill>
            <a:srgbClr val="FBB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8" name="组合 57"/>
          <p:cNvGrpSpPr/>
          <p:nvPr/>
        </p:nvGrpSpPr>
        <p:grpSpPr>
          <a:xfrm>
            <a:off x="2016126" y="2128838"/>
            <a:ext cx="8289925" cy="4021138"/>
            <a:chOff x="2016126" y="2128838"/>
            <a:chExt cx="8289925" cy="4021138"/>
          </a:xfrm>
        </p:grpSpPr>
        <p:sp>
          <p:nvSpPr>
            <p:cNvPr id="59" name="Freeform 5"/>
            <p:cNvSpPr/>
            <p:nvPr/>
          </p:nvSpPr>
          <p:spPr bwMode="auto">
            <a:xfrm>
              <a:off x="5459413" y="2540000"/>
              <a:ext cx="4603750" cy="3016250"/>
            </a:xfrm>
            <a:custGeom>
              <a:avLst/>
              <a:gdLst>
                <a:gd name="T0" fmla="*/ 1012 w 1086"/>
                <a:gd name="T1" fmla="*/ 87 h 711"/>
                <a:gd name="T2" fmla="*/ 872 w 1086"/>
                <a:gd name="T3" fmla="*/ 54 h 711"/>
                <a:gd name="T4" fmla="*/ 774 w 1086"/>
                <a:gd name="T5" fmla="*/ 45 h 711"/>
                <a:gd name="T6" fmla="*/ 651 w 1086"/>
                <a:gd name="T7" fmla="*/ 8 h 711"/>
                <a:gd name="T8" fmla="*/ 563 w 1086"/>
                <a:gd name="T9" fmla="*/ 42 h 711"/>
                <a:gd name="T10" fmla="*/ 511 w 1086"/>
                <a:gd name="T11" fmla="*/ 58 h 711"/>
                <a:gd name="T12" fmla="*/ 521 w 1086"/>
                <a:gd name="T13" fmla="*/ 87 h 711"/>
                <a:gd name="T14" fmla="*/ 481 w 1086"/>
                <a:gd name="T15" fmla="*/ 112 h 711"/>
                <a:gd name="T16" fmla="*/ 490 w 1086"/>
                <a:gd name="T17" fmla="*/ 55 h 711"/>
                <a:gd name="T18" fmla="*/ 465 w 1086"/>
                <a:gd name="T19" fmla="*/ 92 h 711"/>
                <a:gd name="T20" fmla="*/ 402 w 1086"/>
                <a:gd name="T21" fmla="*/ 96 h 711"/>
                <a:gd name="T22" fmla="*/ 348 w 1086"/>
                <a:gd name="T23" fmla="*/ 103 h 711"/>
                <a:gd name="T24" fmla="*/ 319 w 1086"/>
                <a:gd name="T25" fmla="*/ 118 h 711"/>
                <a:gd name="T26" fmla="*/ 284 w 1086"/>
                <a:gd name="T27" fmla="*/ 111 h 711"/>
                <a:gd name="T28" fmla="*/ 234 w 1086"/>
                <a:gd name="T29" fmla="*/ 75 h 711"/>
                <a:gd name="T30" fmla="*/ 147 w 1086"/>
                <a:gd name="T31" fmla="*/ 137 h 711"/>
                <a:gd name="T32" fmla="*/ 158 w 1086"/>
                <a:gd name="T33" fmla="*/ 179 h 711"/>
                <a:gd name="T34" fmla="*/ 196 w 1086"/>
                <a:gd name="T35" fmla="*/ 144 h 711"/>
                <a:gd name="T36" fmla="*/ 214 w 1086"/>
                <a:gd name="T37" fmla="*/ 143 h 711"/>
                <a:gd name="T38" fmla="*/ 230 w 1086"/>
                <a:gd name="T39" fmla="*/ 169 h 711"/>
                <a:gd name="T40" fmla="*/ 177 w 1086"/>
                <a:gd name="T41" fmla="*/ 210 h 711"/>
                <a:gd name="T42" fmla="*/ 141 w 1086"/>
                <a:gd name="T43" fmla="*/ 206 h 711"/>
                <a:gd name="T44" fmla="*/ 90 w 1086"/>
                <a:gd name="T45" fmla="*/ 243 h 711"/>
                <a:gd name="T46" fmla="*/ 49 w 1086"/>
                <a:gd name="T47" fmla="*/ 282 h 711"/>
                <a:gd name="T48" fmla="*/ 76 w 1086"/>
                <a:gd name="T49" fmla="*/ 321 h 711"/>
                <a:gd name="T50" fmla="*/ 121 w 1086"/>
                <a:gd name="T51" fmla="*/ 283 h 711"/>
                <a:gd name="T52" fmla="*/ 175 w 1086"/>
                <a:gd name="T53" fmla="*/ 297 h 711"/>
                <a:gd name="T54" fmla="*/ 181 w 1086"/>
                <a:gd name="T55" fmla="*/ 292 h 711"/>
                <a:gd name="T56" fmla="*/ 201 w 1086"/>
                <a:gd name="T57" fmla="*/ 293 h 711"/>
                <a:gd name="T58" fmla="*/ 233 w 1086"/>
                <a:gd name="T59" fmla="*/ 297 h 711"/>
                <a:gd name="T60" fmla="*/ 291 w 1086"/>
                <a:gd name="T61" fmla="*/ 326 h 711"/>
                <a:gd name="T62" fmla="*/ 241 w 1086"/>
                <a:gd name="T63" fmla="*/ 353 h 711"/>
                <a:gd name="T64" fmla="*/ 170 w 1086"/>
                <a:gd name="T65" fmla="*/ 349 h 711"/>
                <a:gd name="T66" fmla="*/ 116 w 1086"/>
                <a:gd name="T67" fmla="*/ 323 h 711"/>
                <a:gd name="T68" fmla="*/ 68 w 1086"/>
                <a:gd name="T69" fmla="*/ 327 h 711"/>
                <a:gd name="T70" fmla="*/ 4 w 1086"/>
                <a:gd name="T71" fmla="*/ 407 h 711"/>
                <a:gd name="T72" fmla="*/ 30 w 1086"/>
                <a:gd name="T73" fmla="*/ 485 h 711"/>
                <a:gd name="T74" fmla="*/ 99 w 1086"/>
                <a:gd name="T75" fmla="*/ 493 h 711"/>
                <a:gd name="T76" fmla="*/ 158 w 1086"/>
                <a:gd name="T77" fmla="*/ 542 h 711"/>
                <a:gd name="T78" fmla="*/ 168 w 1086"/>
                <a:gd name="T79" fmla="*/ 631 h 711"/>
                <a:gd name="T80" fmla="*/ 194 w 1086"/>
                <a:gd name="T81" fmla="*/ 694 h 711"/>
                <a:gd name="T82" fmla="*/ 260 w 1086"/>
                <a:gd name="T83" fmla="*/ 691 h 711"/>
                <a:gd name="T84" fmla="*/ 299 w 1086"/>
                <a:gd name="T85" fmla="*/ 616 h 711"/>
                <a:gd name="T86" fmla="*/ 323 w 1086"/>
                <a:gd name="T87" fmla="*/ 532 h 711"/>
                <a:gd name="T88" fmla="*/ 371 w 1086"/>
                <a:gd name="T89" fmla="*/ 478 h 711"/>
                <a:gd name="T90" fmla="*/ 314 w 1086"/>
                <a:gd name="T91" fmla="*/ 443 h 711"/>
                <a:gd name="T92" fmla="*/ 290 w 1086"/>
                <a:gd name="T93" fmla="*/ 375 h 711"/>
                <a:gd name="T94" fmla="*/ 331 w 1086"/>
                <a:gd name="T95" fmla="*/ 440 h 711"/>
                <a:gd name="T96" fmla="*/ 423 w 1086"/>
                <a:gd name="T97" fmla="*/ 407 h 711"/>
                <a:gd name="T98" fmla="*/ 373 w 1086"/>
                <a:gd name="T99" fmla="*/ 380 h 711"/>
                <a:gd name="T100" fmla="*/ 399 w 1086"/>
                <a:gd name="T101" fmla="*/ 379 h 711"/>
                <a:gd name="T102" fmla="*/ 497 w 1086"/>
                <a:gd name="T103" fmla="*/ 426 h 711"/>
                <a:gd name="T104" fmla="*/ 602 w 1086"/>
                <a:gd name="T105" fmla="*/ 418 h 711"/>
                <a:gd name="T106" fmla="*/ 647 w 1086"/>
                <a:gd name="T107" fmla="*/ 475 h 711"/>
                <a:gd name="T108" fmla="*/ 723 w 1086"/>
                <a:gd name="T109" fmla="*/ 403 h 711"/>
                <a:gd name="T110" fmla="*/ 751 w 1086"/>
                <a:gd name="T111" fmla="*/ 297 h 711"/>
                <a:gd name="T112" fmla="*/ 805 w 1086"/>
                <a:gd name="T113" fmla="*/ 297 h 711"/>
                <a:gd name="T114" fmla="*/ 846 w 1086"/>
                <a:gd name="T115" fmla="*/ 208 h 711"/>
                <a:gd name="T116" fmla="*/ 972 w 1086"/>
                <a:gd name="T117" fmla="*/ 148 h 711"/>
                <a:gd name="T118" fmla="*/ 956 w 1086"/>
                <a:gd name="T119" fmla="*/ 223 h 711"/>
                <a:gd name="T120" fmla="*/ 1077 w 1086"/>
                <a:gd name="T121" fmla="*/ 131 h 7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086" h="711">
                  <a:moveTo>
                    <a:pt x="1077" y="131"/>
                  </a:moveTo>
                  <a:cubicBezTo>
                    <a:pt x="1075" y="129"/>
                    <a:pt x="1067" y="129"/>
                    <a:pt x="1065" y="127"/>
                  </a:cubicBezTo>
                  <a:cubicBezTo>
                    <a:pt x="1063" y="125"/>
                    <a:pt x="1067" y="125"/>
                    <a:pt x="1072" y="125"/>
                  </a:cubicBezTo>
                  <a:cubicBezTo>
                    <a:pt x="1077" y="126"/>
                    <a:pt x="1083" y="126"/>
                    <a:pt x="1084" y="123"/>
                  </a:cubicBezTo>
                  <a:cubicBezTo>
                    <a:pt x="1086" y="120"/>
                    <a:pt x="1082" y="107"/>
                    <a:pt x="1082" y="103"/>
                  </a:cubicBezTo>
                  <a:cubicBezTo>
                    <a:pt x="1080" y="97"/>
                    <a:pt x="1079" y="89"/>
                    <a:pt x="1072" y="86"/>
                  </a:cubicBezTo>
                  <a:cubicBezTo>
                    <a:pt x="1066" y="83"/>
                    <a:pt x="1059" y="85"/>
                    <a:pt x="1052" y="83"/>
                  </a:cubicBezTo>
                  <a:cubicBezTo>
                    <a:pt x="1042" y="81"/>
                    <a:pt x="1035" y="73"/>
                    <a:pt x="1034" y="89"/>
                  </a:cubicBezTo>
                  <a:cubicBezTo>
                    <a:pt x="1028" y="89"/>
                    <a:pt x="1026" y="88"/>
                    <a:pt x="1021" y="86"/>
                  </a:cubicBezTo>
                  <a:cubicBezTo>
                    <a:pt x="1016" y="85"/>
                    <a:pt x="1016" y="86"/>
                    <a:pt x="1012" y="87"/>
                  </a:cubicBezTo>
                  <a:cubicBezTo>
                    <a:pt x="1009" y="88"/>
                    <a:pt x="1007" y="87"/>
                    <a:pt x="1004" y="87"/>
                  </a:cubicBezTo>
                  <a:cubicBezTo>
                    <a:pt x="1001" y="87"/>
                    <a:pt x="999" y="87"/>
                    <a:pt x="997" y="87"/>
                  </a:cubicBezTo>
                  <a:cubicBezTo>
                    <a:pt x="991" y="88"/>
                    <a:pt x="986" y="91"/>
                    <a:pt x="981" y="88"/>
                  </a:cubicBezTo>
                  <a:cubicBezTo>
                    <a:pt x="977" y="86"/>
                    <a:pt x="973" y="81"/>
                    <a:pt x="971" y="78"/>
                  </a:cubicBezTo>
                  <a:cubicBezTo>
                    <a:pt x="965" y="72"/>
                    <a:pt x="964" y="72"/>
                    <a:pt x="955" y="72"/>
                  </a:cubicBezTo>
                  <a:cubicBezTo>
                    <a:pt x="949" y="72"/>
                    <a:pt x="945" y="74"/>
                    <a:pt x="939" y="74"/>
                  </a:cubicBezTo>
                  <a:cubicBezTo>
                    <a:pt x="926" y="76"/>
                    <a:pt x="927" y="63"/>
                    <a:pt x="917" y="57"/>
                  </a:cubicBezTo>
                  <a:cubicBezTo>
                    <a:pt x="914" y="56"/>
                    <a:pt x="903" y="56"/>
                    <a:pt x="899" y="56"/>
                  </a:cubicBezTo>
                  <a:cubicBezTo>
                    <a:pt x="895" y="58"/>
                    <a:pt x="893" y="63"/>
                    <a:pt x="888" y="62"/>
                  </a:cubicBezTo>
                  <a:cubicBezTo>
                    <a:pt x="879" y="61"/>
                    <a:pt x="884" y="50"/>
                    <a:pt x="872" y="54"/>
                  </a:cubicBezTo>
                  <a:cubicBezTo>
                    <a:pt x="868" y="55"/>
                    <a:pt x="863" y="57"/>
                    <a:pt x="861" y="60"/>
                  </a:cubicBezTo>
                  <a:cubicBezTo>
                    <a:pt x="859" y="63"/>
                    <a:pt x="862" y="65"/>
                    <a:pt x="857" y="68"/>
                  </a:cubicBezTo>
                  <a:cubicBezTo>
                    <a:pt x="852" y="70"/>
                    <a:pt x="851" y="67"/>
                    <a:pt x="847" y="66"/>
                  </a:cubicBezTo>
                  <a:cubicBezTo>
                    <a:pt x="846" y="65"/>
                    <a:pt x="844" y="66"/>
                    <a:pt x="842" y="66"/>
                  </a:cubicBezTo>
                  <a:cubicBezTo>
                    <a:pt x="841" y="66"/>
                    <a:pt x="839" y="66"/>
                    <a:pt x="838" y="66"/>
                  </a:cubicBezTo>
                  <a:cubicBezTo>
                    <a:pt x="833" y="65"/>
                    <a:pt x="826" y="62"/>
                    <a:pt x="822" y="64"/>
                  </a:cubicBezTo>
                  <a:cubicBezTo>
                    <a:pt x="816" y="67"/>
                    <a:pt x="819" y="69"/>
                    <a:pt x="812" y="68"/>
                  </a:cubicBezTo>
                  <a:cubicBezTo>
                    <a:pt x="809" y="67"/>
                    <a:pt x="802" y="64"/>
                    <a:pt x="800" y="60"/>
                  </a:cubicBezTo>
                  <a:cubicBezTo>
                    <a:pt x="798" y="57"/>
                    <a:pt x="801" y="52"/>
                    <a:pt x="799" y="49"/>
                  </a:cubicBezTo>
                  <a:cubicBezTo>
                    <a:pt x="796" y="43"/>
                    <a:pt x="780" y="43"/>
                    <a:pt x="774" y="45"/>
                  </a:cubicBezTo>
                  <a:cubicBezTo>
                    <a:pt x="771" y="46"/>
                    <a:pt x="770" y="50"/>
                    <a:pt x="767" y="51"/>
                  </a:cubicBezTo>
                  <a:cubicBezTo>
                    <a:pt x="764" y="52"/>
                    <a:pt x="760" y="50"/>
                    <a:pt x="757" y="50"/>
                  </a:cubicBezTo>
                  <a:cubicBezTo>
                    <a:pt x="750" y="48"/>
                    <a:pt x="743" y="44"/>
                    <a:pt x="735" y="44"/>
                  </a:cubicBezTo>
                  <a:cubicBezTo>
                    <a:pt x="733" y="44"/>
                    <a:pt x="731" y="44"/>
                    <a:pt x="729" y="44"/>
                  </a:cubicBezTo>
                  <a:cubicBezTo>
                    <a:pt x="723" y="45"/>
                    <a:pt x="718" y="45"/>
                    <a:pt x="716" y="40"/>
                  </a:cubicBezTo>
                  <a:cubicBezTo>
                    <a:pt x="713" y="33"/>
                    <a:pt x="719" y="24"/>
                    <a:pt x="714" y="18"/>
                  </a:cubicBezTo>
                  <a:cubicBezTo>
                    <a:pt x="709" y="10"/>
                    <a:pt x="698" y="16"/>
                    <a:pt x="692" y="16"/>
                  </a:cubicBezTo>
                  <a:cubicBezTo>
                    <a:pt x="685" y="16"/>
                    <a:pt x="681" y="14"/>
                    <a:pt x="677" y="10"/>
                  </a:cubicBezTo>
                  <a:cubicBezTo>
                    <a:pt x="673" y="4"/>
                    <a:pt x="670" y="0"/>
                    <a:pt x="660" y="2"/>
                  </a:cubicBezTo>
                  <a:cubicBezTo>
                    <a:pt x="658" y="3"/>
                    <a:pt x="653" y="5"/>
                    <a:pt x="651" y="8"/>
                  </a:cubicBezTo>
                  <a:cubicBezTo>
                    <a:pt x="651" y="9"/>
                    <a:pt x="652" y="12"/>
                    <a:pt x="651" y="13"/>
                  </a:cubicBezTo>
                  <a:cubicBezTo>
                    <a:pt x="650" y="14"/>
                    <a:pt x="648" y="14"/>
                    <a:pt x="647" y="15"/>
                  </a:cubicBezTo>
                  <a:cubicBezTo>
                    <a:pt x="641" y="19"/>
                    <a:pt x="637" y="22"/>
                    <a:pt x="629" y="21"/>
                  </a:cubicBezTo>
                  <a:cubicBezTo>
                    <a:pt x="623" y="20"/>
                    <a:pt x="622" y="17"/>
                    <a:pt x="616" y="18"/>
                  </a:cubicBezTo>
                  <a:cubicBezTo>
                    <a:pt x="614" y="18"/>
                    <a:pt x="611" y="20"/>
                    <a:pt x="609" y="20"/>
                  </a:cubicBezTo>
                  <a:cubicBezTo>
                    <a:pt x="607" y="21"/>
                    <a:pt x="604" y="21"/>
                    <a:pt x="601" y="22"/>
                  </a:cubicBezTo>
                  <a:cubicBezTo>
                    <a:pt x="596" y="24"/>
                    <a:pt x="592" y="26"/>
                    <a:pt x="585" y="27"/>
                  </a:cubicBezTo>
                  <a:cubicBezTo>
                    <a:pt x="579" y="28"/>
                    <a:pt x="574" y="30"/>
                    <a:pt x="573" y="36"/>
                  </a:cubicBezTo>
                  <a:cubicBezTo>
                    <a:pt x="573" y="39"/>
                    <a:pt x="575" y="41"/>
                    <a:pt x="572" y="43"/>
                  </a:cubicBezTo>
                  <a:cubicBezTo>
                    <a:pt x="569" y="46"/>
                    <a:pt x="566" y="42"/>
                    <a:pt x="563" y="42"/>
                  </a:cubicBezTo>
                  <a:cubicBezTo>
                    <a:pt x="557" y="41"/>
                    <a:pt x="553" y="43"/>
                    <a:pt x="548" y="45"/>
                  </a:cubicBezTo>
                  <a:cubicBezTo>
                    <a:pt x="544" y="47"/>
                    <a:pt x="536" y="47"/>
                    <a:pt x="539" y="54"/>
                  </a:cubicBezTo>
                  <a:cubicBezTo>
                    <a:pt x="542" y="60"/>
                    <a:pt x="550" y="56"/>
                    <a:pt x="548" y="65"/>
                  </a:cubicBezTo>
                  <a:cubicBezTo>
                    <a:pt x="540" y="65"/>
                    <a:pt x="535" y="61"/>
                    <a:pt x="528" y="60"/>
                  </a:cubicBezTo>
                  <a:cubicBezTo>
                    <a:pt x="527" y="60"/>
                    <a:pt x="520" y="62"/>
                    <a:pt x="519" y="62"/>
                  </a:cubicBezTo>
                  <a:cubicBezTo>
                    <a:pt x="515" y="65"/>
                    <a:pt x="517" y="66"/>
                    <a:pt x="516" y="70"/>
                  </a:cubicBezTo>
                  <a:cubicBezTo>
                    <a:pt x="516" y="70"/>
                    <a:pt x="516" y="70"/>
                    <a:pt x="516" y="70"/>
                  </a:cubicBezTo>
                  <a:cubicBezTo>
                    <a:pt x="513" y="71"/>
                    <a:pt x="512" y="70"/>
                    <a:pt x="510" y="68"/>
                  </a:cubicBezTo>
                  <a:cubicBezTo>
                    <a:pt x="510" y="67"/>
                    <a:pt x="508" y="65"/>
                    <a:pt x="508" y="64"/>
                  </a:cubicBezTo>
                  <a:cubicBezTo>
                    <a:pt x="509" y="62"/>
                    <a:pt x="510" y="60"/>
                    <a:pt x="511" y="58"/>
                  </a:cubicBezTo>
                  <a:cubicBezTo>
                    <a:pt x="511" y="57"/>
                    <a:pt x="510" y="56"/>
                    <a:pt x="509" y="54"/>
                  </a:cubicBezTo>
                  <a:cubicBezTo>
                    <a:pt x="506" y="49"/>
                    <a:pt x="506" y="61"/>
                    <a:pt x="505" y="62"/>
                  </a:cubicBezTo>
                  <a:cubicBezTo>
                    <a:pt x="504" y="62"/>
                    <a:pt x="503" y="62"/>
                    <a:pt x="503" y="62"/>
                  </a:cubicBezTo>
                  <a:cubicBezTo>
                    <a:pt x="502" y="62"/>
                    <a:pt x="501" y="62"/>
                    <a:pt x="500" y="64"/>
                  </a:cubicBezTo>
                  <a:cubicBezTo>
                    <a:pt x="499" y="67"/>
                    <a:pt x="502" y="70"/>
                    <a:pt x="502" y="73"/>
                  </a:cubicBezTo>
                  <a:cubicBezTo>
                    <a:pt x="502" y="74"/>
                    <a:pt x="501" y="75"/>
                    <a:pt x="501" y="76"/>
                  </a:cubicBezTo>
                  <a:cubicBezTo>
                    <a:pt x="501" y="78"/>
                    <a:pt x="503" y="80"/>
                    <a:pt x="504" y="81"/>
                  </a:cubicBezTo>
                  <a:cubicBezTo>
                    <a:pt x="505" y="83"/>
                    <a:pt x="506" y="84"/>
                    <a:pt x="508" y="85"/>
                  </a:cubicBezTo>
                  <a:cubicBezTo>
                    <a:pt x="510" y="86"/>
                    <a:pt x="512" y="86"/>
                    <a:pt x="514" y="86"/>
                  </a:cubicBezTo>
                  <a:cubicBezTo>
                    <a:pt x="516" y="86"/>
                    <a:pt x="519" y="86"/>
                    <a:pt x="521" y="87"/>
                  </a:cubicBezTo>
                  <a:cubicBezTo>
                    <a:pt x="523" y="88"/>
                    <a:pt x="526" y="92"/>
                    <a:pt x="526" y="94"/>
                  </a:cubicBezTo>
                  <a:cubicBezTo>
                    <a:pt x="526" y="95"/>
                    <a:pt x="527" y="98"/>
                    <a:pt x="527" y="99"/>
                  </a:cubicBezTo>
                  <a:cubicBezTo>
                    <a:pt x="526" y="100"/>
                    <a:pt x="524" y="100"/>
                    <a:pt x="522" y="100"/>
                  </a:cubicBezTo>
                  <a:cubicBezTo>
                    <a:pt x="520" y="100"/>
                    <a:pt x="521" y="99"/>
                    <a:pt x="520" y="97"/>
                  </a:cubicBezTo>
                  <a:cubicBezTo>
                    <a:pt x="520" y="95"/>
                    <a:pt x="519" y="94"/>
                    <a:pt x="517" y="93"/>
                  </a:cubicBezTo>
                  <a:cubicBezTo>
                    <a:pt x="514" y="91"/>
                    <a:pt x="505" y="90"/>
                    <a:pt x="503" y="95"/>
                  </a:cubicBezTo>
                  <a:cubicBezTo>
                    <a:pt x="502" y="96"/>
                    <a:pt x="504" y="98"/>
                    <a:pt x="505" y="100"/>
                  </a:cubicBezTo>
                  <a:cubicBezTo>
                    <a:pt x="506" y="102"/>
                    <a:pt x="507" y="104"/>
                    <a:pt x="506" y="107"/>
                  </a:cubicBezTo>
                  <a:cubicBezTo>
                    <a:pt x="505" y="113"/>
                    <a:pt x="494" y="113"/>
                    <a:pt x="489" y="113"/>
                  </a:cubicBezTo>
                  <a:cubicBezTo>
                    <a:pt x="487" y="113"/>
                    <a:pt x="484" y="113"/>
                    <a:pt x="481" y="112"/>
                  </a:cubicBezTo>
                  <a:cubicBezTo>
                    <a:pt x="480" y="108"/>
                    <a:pt x="485" y="107"/>
                    <a:pt x="488" y="106"/>
                  </a:cubicBezTo>
                  <a:cubicBezTo>
                    <a:pt x="492" y="105"/>
                    <a:pt x="493" y="101"/>
                    <a:pt x="494" y="98"/>
                  </a:cubicBezTo>
                  <a:cubicBezTo>
                    <a:pt x="495" y="95"/>
                    <a:pt x="496" y="92"/>
                    <a:pt x="494" y="89"/>
                  </a:cubicBezTo>
                  <a:cubicBezTo>
                    <a:pt x="494" y="88"/>
                    <a:pt x="493" y="88"/>
                    <a:pt x="492" y="87"/>
                  </a:cubicBezTo>
                  <a:cubicBezTo>
                    <a:pt x="492" y="85"/>
                    <a:pt x="492" y="84"/>
                    <a:pt x="492" y="82"/>
                  </a:cubicBezTo>
                  <a:cubicBezTo>
                    <a:pt x="493" y="80"/>
                    <a:pt x="492" y="77"/>
                    <a:pt x="492" y="75"/>
                  </a:cubicBezTo>
                  <a:cubicBezTo>
                    <a:pt x="493" y="73"/>
                    <a:pt x="495" y="70"/>
                    <a:pt x="494" y="68"/>
                  </a:cubicBezTo>
                  <a:cubicBezTo>
                    <a:pt x="493" y="67"/>
                    <a:pt x="492" y="68"/>
                    <a:pt x="491" y="67"/>
                  </a:cubicBezTo>
                  <a:cubicBezTo>
                    <a:pt x="490" y="63"/>
                    <a:pt x="498" y="58"/>
                    <a:pt x="493" y="55"/>
                  </a:cubicBezTo>
                  <a:cubicBezTo>
                    <a:pt x="492" y="55"/>
                    <a:pt x="491" y="55"/>
                    <a:pt x="490" y="55"/>
                  </a:cubicBezTo>
                  <a:cubicBezTo>
                    <a:pt x="489" y="54"/>
                    <a:pt x="488" y="54"/>
                    <a:pt x="487" y="54"/>
                  </a:cubicBezTo>
                  <a:cubicBezTo>
                    <a:pt x="485" y="54"/>
                    <a:pt x="483" y="54"/>
                    <a:pt x="481" y="54"/>
                  </a:cubicBezTo>
                  <a:cubicBezTo>
                    <a:pt x="478" y="55"/>
                    <a:pt x="476" y="57"/>
                    <a:pt x="476" y="60"/>
                  </a:cubicBezTo>
                  <a:cubicBezTo>
                    <a:pt x="475" y="62"/>
                    <a:pt x="475" y="63"/>
                    <a:pt x="473" y="64"/>
                  </a:cubicBezTo>
                  <a:cubicBezTo>
                    <a:pt x="472" y="65"/>
                    <a:pt x="471" y="65"/>
                    <a:pt x="470" y="66"/>
                  </a:cubicBezTo>
                  <a:cubicBezTo>
                    <a:pt x="468" y="68"/>
                    <a:pt x="467" y="72"/>
                    <a:pt x="467" y="75"/>
                  </a:cubicBezTo>
                  <a:cubicBezTo>
                    <a:pt x="468" y="80"/>
                    <a:pt x="472" y="81"/>
                    <a:pt x="474" y="85"/>
                  </a:cubicBezTo>
                  <a:cubicBezTo>
                    <a:pt x="476" y="87"/>
                    <a:pt x="475" y="89"/>
                    <a:pt x="475" y="91"/>
                  </a:cubicBezTo>
                  <a:cubicBezTo>
                    <a:pt x="474" y="93"/>
                    <a:pt x="474" y="93"/>
                    <a:pt x="475" y="94"/>
                  </a:cubicBezTo>
                  <a:cubicBezTo>
                    <a:pt x="475" y="100"/>
                    <a:pt x="467" y="93"/>
                    <a:pt x="465" y="92"/>
                  </a:cubicBezTo>
                  <a:cubicBezTo>
                    <a:pt x="460" y="91"/>
                    <a:pt x="454" y="91"/>
                    <a:pt x="450" y="88"/>
                  </a:cubicBezTo>
                  <a:cubicBezTo>
                    <a:pt x="448" y="86"/>
                    <a:pt x="447" y="82"/>
                    <a:pt x="446" y="81"/>
                  </a:cubicBezTo>
                  <a:cubicBezTo>
                    <a:pt x="444" y="80"/>
                    <a:pt x="441" y="80"/>
                    <a:pt x="438" y="80"/>
                  </a:cubicBezTo>
                  <a:cubicBezTo>
                    <a:pt x="437" y="80"/>
                    <a:pt x="436" y="80"/>
                    <a:pt x="436" y="80"/>
                  </a:cubicBezTo>
                  <a:cubicBezTo>
                    <a:pt x="432" y="80"/>
                    <a:pt x="427" y="80"/>
                    <a:pt x="427" y="84"/>
                  </a:cubicBezTo>
                  <a:cubicBezTo>
                    <a:pt x="426" y="88"/>
                    <a:pt x="435" y="91"/>
                    <a:pt x="428" y="93"/>
                  </a:cubicBezTo>
                  <a:cubicBezTo>
                    <a:pt x="423" y="95"/>
                    <a:pt x="422" y="91"/>
                    <a:pt x="418" y="90"/>
                  </a:cubicBezTo>
                  <a:cubicBezTo>
                    <a:pt x="415" y="90"/>
                    <a:pt x="413" y="94"/>
                    <a:pt x="410" y="95"/>
                  </a:cubicBezTo>
                  <a:cubicBezTo>
                    <a:pt x="408" y="96"/>
                    <a:pt x="407" y="96"/>
                    <a:pt x="405" y="96"/>
                  </a:cubicBezTo>
                  <a:cubicBezTo>
                    <a:pt x="404" y="96"/>
                    <a:pt x="403" y="96"/>
                    <a:pt x="402" y="96"/>
                  </a:cubicBezTo>
                  <a:cubicBezTo>
                    <a:pt x="399" y="96"/>
                    <a:pt x="392" y="99"/>
                    <a:pt x="389" y="97"/>
                  </a:cubicBezTo>
                  <a:cubicBezTo>
                    <a:pt x="386" y="96"/>
                    <a:pt x="389" y="96"/>
                    <a:pt x="389" y="93"/>
                  </a:cubicBezTo>
                  <a:cubicBezTo>
                    <a:pt x="387" y="93"/>
                    <a:pt x="385" y="92"/>
                    <a:pt x="384" y="92"/>
                  </a:cubicBezTo>
                  <a:cubicBezTo>
                    <a:pt x="380" y="91"/>
                    <a:pt x="377" y="93"/>
                    <a:pt x="374" y="95"/>
                  </a:cubicBezTo>
                  <a:cubicBezTo>
                    <a:pt x="372" y="96"/>
                    <a:pt x="370" y="97"/>
                    <a:pt x="369" y="98"/>
                  </a:cubicBezTo>
                  <a:cubicBezTo>
                    <a:pt x="366" y="99"/>
                    <a:pt x="365" y="99"/>
                    <a:pt x="363" y="101"/>
                  </a:cubicBezTo>
                  <a:cubicBezTo>
                    <a:pt x="361" y="104"/>
                    <a:pt x="361" y="107"/>
                    <a:pt x="358" y="109"/>
                  </a:cubicBezTo>
                  <a:cubicBezTo>
                    <a:pt x="356" y="110"/>
                    <a:pt x="351" y="110"/>
                    <a:pt x="349" y="109"/>
                  </a:cubicBezTo>
                  <a:cubicBezTo>
                    <a:pt x="347" y="108"/>
                    <a:pt x="345" y="108"/>
                    <a:pt x="345" y="106"/>
                  </a:cubicBezTo>
                  <a:cubicBezTo>
                    <a:pt x="344" y="102"/>
                    <a:pt x="346" y="104"/>
                    <a:pt x="348" y="103"/>
                  </a:cubicBezTo>
                  <a:cubicBezTo>
                    <a:pt x="350" y="102"/>
                    <a:pt x="350" y="102"/>
                    <a:pt x="350" y="99"/>
                  </a:cubicBezTo>
                  <a:cubicBezTo>
                    <a:pt x="350" y="98"/>
                    <a:pt x="349" y="98"/>
                    <a:pt x="349" y="97"/>
                  </a:cubicBezTo>
                  <a:cubicBezTo>
                    <a:pt x="348" y="96"/>
                    <a:pt x="349" y="94"/>
                    <a:pt x="348" y="93"/>
                  </a:cubicBezTo>
                  <a:cubicBezTo>
                    <a:pt x="346" y="91"/>
                    <a:pt x="342" y="91"/>
                    <a:pt x="340" y="91"/>
                  </a:cubicBezTo>
                  <a:cubicBezTo>
                    <a:pt x="338" y="92"/>
                    <a:pt x="338" y="93"/>
                    <a:pt x="338" y="96"/>
                  </a:cubicBezTo>
                  <a:cubicBezTo>
                    <a:pt x="338" y="100"/>
                    <a:pt x="344" y="110"/>
                    <a:pt x="336" y="111"/>
                  </a:cubicBezTo>
                  <a:cubicBezTo>
                    <a:pt x="335" y="111"/>
                    <a:pt x="335" y="111"/>
                    <a:pt x="334" y="110"/>
                  </a:cubicBezTo>
                  <a:cubicBezTo>
                    <a:pt x="333" y="110"/>
                    <a:pt x="332" y="110"/>
                    <a:pt x="331" y="110"/>
                  </a:cubicBezTo>
                  <a:cubicBezTo>
                    <a:pt x="328" y="110"/>
                    <a:pt x="327" y="114"/>
                    <a:pt x="324" y="115"/>
                  </a:cubicBezTo>
                  <a:cubicBezTo>
                    <a:pt x="321" y="117"/>
                    <a:pt x="320" y="115"/>
                    <a:pt x="319" y="118"/>
                  </a:cubicBezTo>
                  <a:cubicBezTo>
                    <a:pt x="317" y="121"/>
                    <a:pt x="318" y="125"/>
                    <a:pt x="316" y="127"/>
                  </a:cubicBezTo>
                  <a:cubicBezTo>
                    <a:pt x="313" y="129"/>
                    <a:pt x="311" y="127"/>
                    <a:pt x="308" y="126"/>
                  </a:cubicBezTo>
                  <a:cubicBezTo>
                    <a:pt x="306" y="124"/>
                    <a:pt x="304" y="123"/>
                    <a:pt x="302" y="124"/>
                  </a:cubicBezTo>
                  <a:cubicBezTo>
                    <a:pt x="299" y="126"/>
                    <a:pt x="304" y="134"/>
                    <a:pt x="297" y="130"/>
                  </a:cubicBezTo>
                  <a:cubicBezTo>
                    <a:pt x="295" y="129"/>
                    <a:pt x="294" y="128"/>
                    <a:pt x="291" y="128"/>
                  </a:cubicBezTo>
                  <a:cubicBezTo>
                    <a:pt x="290" y="128"/>
                    <a:pt x="289" y="128"/>
                    <a:pt x="288" y="128"/>
                  </a:cubicBezTo>
                  <a:cubicBezTo>
                    <a:pt x="286" y="128"/>
                    <a:pt x="285" y="128"/>
                    <a:pt x="285" y="125"/>
                  </a:cubicBezTo>
                  <a:cubicBezTo>
                    <a:pt x="284" y="122"/>
                    <a:pt x="286" y="118"/>
                    <a:pt x="284" y="115"/>
                  </a:cubicBezTo>
                  <a:cubicBezTo>
                    <a:pt x="281" y="111"/>
                    <a:pt x="271" y="113"/>
                    <a:pt x="271" y="106"/>
                  </a:cubicBezTo>
                  <a:cubicBezTo>
                    <a:pt x="277" y="103"/>
                    <a:pt x="279" y="109"/>
                    <a:pt x="284" y="111"/>
                  </a:cubicBezTo>
                  <a:cubicBezTo>
                    <a:pt x="286" y="112"/>
                    <a:pt x="288" y="112"/>
                    <a:pt x="290" y="112"/>
                  </a:cubicBezTo>
                  <a:cubicBezTo>
                    <a:pt x="291" y="112"/>
                    <a:pt x="293" y="112"/>
                    <a:pt x="295" y="112"/>
                  </a:cubicBezTo>
                  <a:cubicBezTo>
                    <a:pt x="301" y="114"/>
                    <a:pt x="308" y="113"/>
                    <a:pt x="314" y="111"/>
                  </a:cubicBezTo>
                  <a:cubicBezTo>
                    <a:pt x="317" y="111"/>
                    <a:pt x="322" y="109"/>
                    <a:pt x="322" y="106"/>
                  </a:cubicBezTo>
                  <a:cubicBezTo>
                    <a:pt x="323" y="102"/>
                    <a:pt x="316" y="100"/>
                    <a:pt x="313" y="99"/>
                  </a:cubicBezTo>
                  <a:cubicBezTo>
                    <a:pt x="308" y="97"/>
                    <a:pt x="301" y="99"/>
                    <a:pt x="298" y="94"/>
                  </a:cubicBezTo>
                  <a:cubicBezTo>
                    <a:pt x="296" y="89"/>
                    <a:pt x="296" y="88"/>
                    <a:pt x="290" y="87"/>
                  </a:cubicBezTo>
                  <a:cubicBezTo>
                    <a:pt x="279" y="84"/>
                    <a:pt x="269" y="89"/>
                    <a:pt x="262" y="78"/>
                  </a:cubicBezTo>
                  <a:cubicBezTo>
                    <a:pt x="258" y="73"/>
                    <a:pt x="250" y="71"/>
                    <a:pt x="243" y="72"/>
                  </a:cubicBezTo>
                  <a:cubicBezTo>
                    <a:pt x="240" y="73"/>
                    <a:pt x="237" y="74"/>
                    <a:pt x="234" y="75"/>
                  </a:cubicBezTo>
                  <a:cubicBezTo>
                    <a:pt x="232" y="76"/>
                    <a:pt x="230" y="77"/>
                    <a:pt x="228" y="78"/>
                  </a:cubicBezTo>
                  <a:cubicBezTo>
                    <a:pt x="226" y="79"/>
                    <a:pt x="224" y="78"/>
                    <a:pt x="222" y="78"/>
                  </a:cubicBezTo>
                  <a:cubicBezTo>
                    <a:pt x="217" y="77"/>
                    <a:pt x="215" y="80"/>
                    <a:pt x="212" y="83"/>
                  </a:cubicBezTo>
                  <a:cubicBezTo>
                    <a:pt x="208" y="86"/>
                    <a:pt x="205" y="86"/>
                    <a:pt x="201" y="88"/>
                  </a:cubicBezTo>
                  <a:cubicBezTo>
                    <a:pt x="194" y="90"/>
                    <a:pt x="193" y="99"/>
                    <a:pt x="186" y="103"/>
                  </a:cubicBezTo>
                  <a:cubicBezTo>
                    <a:pt x="180" y="105"/>
                    <a:pt x="176" y="111"/>
                    <a:pt x="170" y="113"/>
                  </a:cubicBezTo>
                  <a:cubicBezTo>
                    <a:pt x="165" y="114"/>
                    <a:pt x="159" y="117"/>
                    <a:pt x="157" y="122"/>
                  </a:cubicBezTo>
                  <a:cubicBezTo>
                    <a:pt x="157" y="124"/>
                    <a:pt x="157" y="126"/>
                    <a:pt x="156" y="128"/>
                  </a:cubicBezTo>
                  <a:cubicBezTo>
                    <a:pt x="154" y="131"/>
                    <a:pt x="150" y="130"/>
                    <a:pt x="148" y="133"/>
                  </a:cubicBezTo>
                  <a:cubicBezTo>
                    <a:pt x="147" y="135"/>
                    <a:pt x="148" y="137"/>
                    <a:pt x="147" y="137"/>
                  </a:cubicBezTo>
                  <a:cubicBezTo>
                    <a:pt x="145" y="140"/>
                    <a:pt x="142" y="139"/>
                    <a:pt x="138" y="141"/>
                  </a:cubicBezTo>
                  <a:cubicBezTo>
                    <a:pt x="135" y="142"/>
                    <a:pt x="133" y="145"/>
                    <a:pt x="129" y="147"/>
                  </a:cubicBezTo>
                  <a:cubicBezTo>
                    <a:pt x="125" y="149"/>
                    <a:pt x="123" y="151"/>
                    <a:pt x="123" y="156"/>
                  </a:cubicBezTo>
                  <a:cubicBezTo>
                    <a:pt x="123" y="159"/>
                    <a:pt x="124" y="161"/>
                    <a:pt x="124" y="164"/>
                  </a:cubicBezTo>
                  <a:cubicBezTo>
                    <a:pt x="124" y="168"/>
                    <a:pt x="124" y="167"/>
                    <a:pt x="126" y="170"/>
                  </a:cubicBezTo>
                  <a:cubicBezTo>
                    <a:pt x="128" y="171"/>
                    <a:pt x="129" y="173"/>
                    <a:pt x="130" y="176"/>
                  </a:cubicBezTo>
                  <a:cubicBezTo>
                    <a:pt x="132" y="179"/>
                    <a:pt x="135" y="181"/>
                    <a:pt x="139" y="180"/>
                  </a:cubicBezTo>
                  <a:cubicBezTo>
                    <a:pt x="145" y="178"/>
                    <a:pt x="146" y="172"/>
                    <a:pt x="151" y="169"/>
                  </a:cubicBezTo>
                  <a:cubicBezTo>
                    <a:pt x="156" y="166"/>
                    <a:pt x="157" y="171"/>
                    <a:pt x="157" y="175"/>
                  </a:cubicBezTo>
                  <a:cubicBezTo>
                    <a:pt x="158" y="175"/>
                    <a:pt x="158" y="179"/>
                    <a:pt x="158" y="179"/>
                  </a:cubicBezTo>
                  <a:cubicBezTo>
                    <a:pt x="160" y="181"/>
                    <a:pt x="163" y="181"/>
                    <a:pt x="165" y="185"/>
                  </a:cubicBezTo>
                  <a:cubicBezTo>
                    <a:pt x="166" y="188"/>
                    <a:pt x="164" y="194"/>
                    <a:pt x="166" y="197"/>
                  </a:cubicBezTo>
                  <a:cubicBezTo>
                    <a:pt x="167" y="197"/>
                    <a:pt x="172" y="199"/>
                    <a:pt x="173" y="199"/>
                  </a:cubicBezTo>
                  <a:cubicBezTo>
                    <a:pt x="176" y="200"/>
                    <a:pt x="177" y="198"/>
                    <a:pt x="179" y="196"/>
                  </a:cubicBezTo>
                  <a:cubicBezTo>
                    <a:pt x="181" y="195"/>
                    <a:pt x="183" y="193"/>
                    <a:pt x="184" y="191"/>
                  </a:cubicBezTo>
                  <a:cubicBezTo>
                    <a:pt x="184" y="189"/>
                    <a:pt x="184" y="189"/>
                    <a:pt x="183" y="187"/>
                  </a:cubicBezTo>
                  <a:cubicBezTo>
                    <a:pt x="182" y="182"/>
                    <a:pt x="188" y="180"/>
                    <a:pt x="190" y="176"/>
                  </a:cubicBezTo>
                  <a:cubicBezTo>
                    <a:pt x="193" y="174"/>
                    <a:pt x="195" y="167"/>
                    <a:pt x="194" y="163"/>
                  </a:cubicBezTo>
                  <a:cubicBezTo>
                    <a:pt x="193" y="159"/>
                    <a:pt x="189" y="161"/>
                    <a:pt x="189" y="156"/>
                  </a:cubicBezTo>
                  <a:cubicBezTo>
                    <a:pt x="188" y="151"/>
                    <a:pt x="192" y="146"/>
                    <a:pt x="196" y="144"/>
                  </a:cubicBezTo>
                  <a:cubicBezTo>
                    <a:pt x="198" y="142"/>
                    <a:pt x="201" y="142"/>
                    <a:pt x="202" y="139"/>
                  </a:cubicBezTo>
                  <a:cubicBezTo>
                    <a:pt x="203" y="137"/>
                    <a:pt x="202" y="134"/>
                    <a:pt x="203" y="132"/>
                  </a:cubicBezTo>
                  <a:cubicBezTo>
                    <a:pt x="204" y="130"/>
                    <a:pt x="208" y="129"/>
                    <a:pt x="210" y="127"/>
                  </a:cubicBezTo>
                  <a:cubicBezTo>
                    <a:pt x="213" y="125"/>
                    <a:pt x="213" y="123"/>
                    <a:pt x="214" y="120"/>
                  </a:cubicBezTo>
                  <a:cubicBezTo>
                    <a:pt x="216" y="117"/>
                    <a:pt x="218" y="116"/>
                    <a:pt x="222" y="116"/>
                  </a:cubicBezTo>
                  <a:cubicBezTo>
                    <a:pt x="223" y="116"/>
                    <a:pt x="225" y="116"/>
                    <a:pt x="226" y="117"/>
                  </a:cubicBezTo>
                  <a:cubicBezTo>
                    <a:pt x="227" y="118"/>
                    <a:pt x="228" y="119"/>
                    <a:pt x="228" y="120"/>
                  </a:cubicBezTo>
                  <a:cubicBezTo>
                    <a:pt x="230" y="120"/>
                    <a:pt x="231" y="120"/>
                    <a:pt x="232" y="121"/>
                  </a:cubicBezTo>
                  <a:cubicBezTo>
                    <a:pt x="241" y="126"/>
                    <a:pt x="225" y="132"/>
                    <a:pt x="223" y="134"/>
                  </a:cubicBezTo>
                  <a:cubicBezTo>
                    <a:pt x="220" y="136"/>
                    <a:pt x="215" y="139"/>
                    <a:pt x="214" y="143"/>
                  </a:cubicBezTo>
                  <a:cubicBezTo>
                    <a:pt x="213" y="145"/>
                    <a:pt x="215" y="147"/>
                    <a:pt x="214" y="149"/>
                  </a:cubicBezTo>
                  <a:cubicBezTo>
                    <a:pt x="213" y="151"/>
                    <a:pt x="210" y="152"/>
                    <a:pt x="211" y="156"/>
                  </a:cubicBezTo>
                  <a:cubicBezTo>
                    <a:pt x="212" y="159"/>
                    <a:pt x="214" y="159"/>
                    <a:pt x="214" y="162"/>
                  </a:cubicBezTo>
                  <a:cubicBezTo>
                    <a:pt x="221" y="165"/>
                    <a:pt x="223" y="166"/>
                    <a:pt x="230" y="162"/>
                  </a:cubicBezTo>
                  <a:cubicBezTo>
                    <a:pt x="233" y="160"/>
                    <a:pt x="234" y="161"/>
                    <a:pt x="237" y="161"/>
                  </a:cubicBezTo>
                  <a:cubicBezTo>
                    <a:pt x="238" y="162"/>
                    <a:pt x="239" y="162"/>
                    <a:pt x="241" y="162"/>
                  </a:cubicBezTo>
                  <a:cubicBezTo>
                    <a:pt x="244" y="162"/>
                    <a:pt x="261" y="161"/>
                    <a:pt x="257" y="168"/>
                  </a:cubicBezTo>
                  <a:cubicBezTo>
                    <a:pt x="255" y="172"/>
                    <a:pt x="247" y="173"/>
                    <a:pt x="243" y="171"/>
                  </a:cubicBezTo>
                  <a:cubicBezTo>
                    <a:pt x="240" y="170"/>
                    <a:pt x="240" y="169"/>
                    <a:pt x="237" y="169"/>
                  </a:cubicBezTo>
                  <a:cubicBezTo>
                    <a:pt x="235" y="169"/>
                    <a:pt x="232" y="169"/>
                    <a:pt x="230" y="169"/>
                  </a:cubicBezTo>
                  <a:cubicBezTo>
                    <a:pt x="223" y="170"/>
                    <a:pt x="225" y="174"/>
                    <a:pt x="229" y="178"/>
                  </a:cubicBezTo>
                  <a:cubicBezTo>
                    <a:pt x="233" y="181"/>
                    <a:pt x="234" y="188"/>
                    <a:pt x="229" y="192"/>
                  </a:cubicBezTo>
                  <a:cubicBezTo>
                    <a:pt x="227" y="193"/>
                    <a:pt x="225" y="193"/>
                    <a:pt x="223" y="192"/>
                  </a:cubicBezTo>
                  <a:cubicBezTo>
                    <a:pt x="220" y="190"/>
                    <a:pt x="222" y="187"/>
                    <a:pt x="220" y="185"/>
                  </a:cubicBezTo>
                  <a:cubicBezTo>
                    <a:pt x="218" y="180"/>
                    <a:pt x="213" y="184"/>
                    <a:pt x="212" y="188"/>
                  </a:cubicBezTo>
                  <a:cubicBezTo>
                    <a:pt x="211" y="192"/>
                    <a:pt x="214" y="195"/>
                    <a:pt x="212" y="198"/>
                  </a:cubicBezTo>
                  <a:cubicBezTo>
                    <a:pt x="210" y="202"/>
                    <a:pt x="205" y="203"/>
                    <a:pt x="202" y="204"/>
                  </a:cubicBezTo>
                  <a:cubicBezTo>
                    <a:pt x="198" y="206"/>
                    <a:pt x="195" y="207"/>
                    <a:pt x="191" y="207"/>
                  </a:cubicBezTo>
                  <a:cubicBezTo>
                    <a:pt x="188" y="207"/>
                    <a:pt x="185" y="206"/>
                    <a:pt x="182" y="207"/>
                  </a:cubicBezTo>
                  <a:cubicBezTo>
                    <a:pt x="180" y="208"/>
                    <a:pt x="179" y="209"/>
                    <a:pt x="177" y="210"/>
                  </a:cubicBezTo>
                  <a:cubicBezTo>
                    <a:pt x="174" y="211"/>
                    <a:pt x="170" y="211"/>
                    <a:pt x="168" y="211"/>
                  </a:cubicBezTo>
                  <a:cubicBezTo>
                    <a:pt x="166" y="210"/>
                    <a:pt x="165" y="209"/>
                    <a:pt x="163" y="209"/>
                  </a:cubicBezTo>
                  <a:cubicBezTo>
                    <a:pt x="162" y="209"/>
                    <a:pt x="160" y="209"/>
                    <a:pt x="159" y="210"/>
                  </a:cubicBezTo>
                  <a:cubicBezTo>
                    <a:pt x="156" y="210"/>
                    <a:pt x="154" y="211"/>
                    <a:pt x="151" y="209"/>
                  </a:cubicBezTo>
                  <a:cubicBezTo>
                    <a:pt x="150" y="208"/>
                    <a:pt x="148" y="203"/>
                    <a:pt x="148" y="201"/>
                  </a:cubicBezTo>
                  <a:cubicBezTo>
                    <a:pt x="148" y="198"/>
                    <a:pt x="149" y="200"/>
                    <a:pt x="150" y="198"/>
                  </a:cubicBezTo>
                  <a:cubicBezTo>
                    <a:pt x="150" y="197"/>
                    <a:pt x="151" y="196"/>
                    <a:pt x="150" y="195"/>
                  </a:cubicBezTo>
                  <a:cubicBezTo>
                    <a:pt x="149" y="194"/>
                    <a:pt x="146" y="195"/>
                    <a:pt x="145" y="195"/>
                  </a:cubicBezTo>
                  <a:cubicBezTo>
                    <a:pt x="143" y="197"/>
                    <a:pt x="143" y="199"/>
                    <a:pt x="142" y="202"/>
                  </a:cubicBezTo>
                  <a:cubicBezTo>
                    <a:pt x="142" y="203"/>
                    <a:pt x="141" y="204"/>
                    <a:pt x="141" y="206"/>
                  </a:cubicBezTo>
                  <a:cubicBezTo>
                    <a:pt x="141" y="207"/>
                    <a:pt x="142" y="208"/>
                    <a:pt x="142" y="209"/>
                  </a:cubicBezTo>
                  <a:cubicBezTo>
                    <a:pt x="141" y="212"/>
                    <a:pt x="140" y="211"/>
                    <a:pt x="138" y="213"/>
                  </a:cubicBezTo>
                  <a:cubicBezTo>
                    <a:pt x="137" y="214"/>
                    <a:pt x="137" y="216"/>
                    <a:pt x="135" y="216"/>
                  </a:cubicBezTo>
                  <a:cubicBezTo>
                    <a:pt x="134" y="217"/>
                    <a:pt x="133" y="216"/>
                    <a:pt x="132" y="216"/>
                  </a:cubicBezTo>
                  <a:cubicBezTo>
                    <a:pt x="131" y="216"/>
                    <a:pt x="129" y="215"/>
                    <a:pt x="128" y="216"/>
                  </a:cubicBezTo>
                  <a:cubicBezTo>
                    <a:pt x="124" y="217"/>
                    <a:pt x="122" y="223"/>
                    <a:pt x="118" y="226"/>
                  </a:cubicBezTo>
                  <a:cubicBezTo>
                    <a:pt x="116" y="228"/>
                    <a:pt x="112" y="229"/>
                    <a:pt x="109" y="231"/>
                  </a:cubicBezTo>
                  <a:cubicBezTo>
                    <a:pt x="107" y="232"/>
                    <a:pt x="104" y="231"/>
                    <a:pt x="102" y="232"/>
                  </a:cubicBezTo>
                  <a:cubicBezTo>
                    <a:pt x="98" y="234"/>
                    <a:pt x="99" y="236"/>
                    <a:pt x="97" y="240"/>
                  </a:cubicBezTo>
                  <a:cubicBezTo>
                    <a:pt x="96" y="241"/>
                    <a:pt x="92" y="244"/>
                    <a:pt x="90" y="243"/>
                  </a:cubicBezTo>
                  <a:cubicBezTo>
                    <a:pt x="89" y="242"/>
                    <a:pt x="90" y="239"/>
                    <a:pt x="88" y="238"/>
                  </a:cubicBezTo>
                  <a:cubicBezTo>
                    <a:pt x="83" y="236"/>
                    <a:pt x="88" y="245"/>
                    <a:pt x="85" y="247"/>
                  </a:cubicBezTo>
                  <a:cubicBezTo>
                    <a:pt x="82" y="248"/>
                    <a:pt x="81" y="246"/>
                    <a:pt x="78" y="246"/>
                  </a:cubicBezTo>
                  <a:cubicBezTo>
                    <a:pt x="77" y="246"/>
                    <a:pt x="76" y="246"/>
                    <a:pt x="75" y="246"/>
                  </a:cubicBezTo>
                  <a:cubicBezTo>
                    <a:pt x="74" y="246"/>
                    <a:pt x="73" y="246"/>
                    <a:pt x="72" y="246"/>
                  </a:cubicBezTo>
                  <a:cubicBezTo>
                    <a:pt x="69" y="254"/>
                    <a:pt x="83" y="257"/>
                    <a:pt x="86" y="262"/>
                  </a:cubicBezTo>
                  <a:cubicBezTo>
                    <a:pt x="89" y="267"/>
                    <a:pt x="88" y="276"/>
                    <a:pt x="81" y="276"/>
                  </a:cubicBezTo>
                  <a:cubicBezTo>
                    <a:pt x="76" y="277"/>
                    <a:pt x="70" y="277"/>
                    <a:pt x="65" y="279"/>
                  </a:cubicBezTo>
                  <a:cubicBezTo>
                    <a:pt x="62" y="279"/>
                    <a:pt x="61" y="282"/>
                    <a:pt x="57" y="281"/>
                  </a:cubicBezTo>
                  <a:cubicBezTo>
                    <a:pt x="53" y="281"/>
                    <a:pt x="51" y="278"/>
                    <a:pt x="49" y="282"/>
                  </a:cubicBezTo>
                  <a:cubicBezTo>
                    <a:pt x="48" y="285"/>
                    <a:pt x="48" y="288"/>
                    <a:pt x="47" y="290"/>
                  </a:cubicBezTo>
                  <a:cubicBezTo>
                    <a:pt x="46" y="293"/>
                    <a:pt x="45" y="296"/>
                    <a:pt x="45" y="300"/>
                  </a:cubicBezTo>
                  <a:cubicBezTo>
                    <a:pt x="45" y="303"/>
                    <a:pt x="47" y="305"/>
                    <a:pt x="47" y="308"/>
                  </a:cubicBezTo>
                  <a:cubicBezTo>
                    <a:pt x="47" y="310"/>
                    <a:pt x="46" y="315"/>
                    <a:pt x="47" y="317"/>
                  </a:cubicBezTo>
                  <a:cubicBezTo>
                    <a:pt x="49" y="320"/>
                    <a:pt x="53" y="320"/>
                    <a:pt x="55" y="320"/>
                  </a:cubicBezTo>
                  <a:cubicBezTo>
                    <a:pt x="56" y="320"/>
                    <a:pt x="58" y="319"/>
                    <a:pt x="59" y="319"/>
                  </a:cubicBezTo>
                  <a:cubicBezTo>
                    <a:pt x="60" y="320"/>
                    <a:pt x="60" y="321"/>
                    <a:pt x="60" y="321"/>
                  </a:cubicBezTo>
                  <a:cubicBezTo>
                    <a:pt x="63" y="322"/>
                    <a:pt x="64" y="321"/>
                    <a:pt x="66" y="321"/>
                  </a:cubicBezTo>
                  <a:cubicBezTo>
                    <a:pt x="68" y="321"/>
                    <a:pt x="69" y="321"/>
                    <a:pt x="71" y="321"/>
                  </a:cubicBezTo>
                  <a:cubicBezTo>
                    <a:pt x="72" y="321"/>
                    <a:pt x="74" y="321"/>
                    <a:pt x="76" y="321"/>
                  </a:cubicBezTo>
                  <a:cubicBezTo>
                    <a:pt x="81" y="320"/>
                    <a:pt x="85" y="318"/>
                    <a:pt x="89" y="316"/>
                  </a:cubicBezTo>
                  <a:cubicBezTo>
                    <a:pt x="91" y="315"/>
                    <a:pt x="95" y="313"/>
                    <a:pt x="95" y="311"/>
                  </a:cubicBezTo>
                  <a:cubicBezTo>
                    <a:pt x="96" y="309"/>
                    <a:pt x="93" y="308"/>
                    <a:pt x="93" y="306"/>
                  </a:cubicBezTo>
                  <a:cubicBezTo>
                    <a:pt x="92" y="300"/>
                    <a:pt x="99" y="301"/>
                    <a:pt x="102" y="298"/>
                  </a:cubicBezTo>
                  <a:cubicBezTo>
                    <a:pt x="103" y="297"/>
                    <a:pt x="103" y="294"/>
                    <a:pt x="105" y="293"/>
                  </a:cubicBezTo>
                  <a:cubicBezTo>
                    <a:pt x="106" y="292"/>
                    <a:pt x="107" y="292"/>
                    <a:pt x="109" y="292"/>
                  </a:cubicBezTo>
                  <a:cubicBezTo>
                    <a:pt x="109" y="291"/>
                    <a:pt x="111" y="290"/>
                    <a:pt x="112" y="289"/>
                  </a:cubicBezTo>
                  <a:cubicBezTo>
                    <a:pt x="113" y="285"/>
                    <a:pt x="106" y="281"/>
                    <a:pt x="115" y="281"/>
                  </a:cubicBezTo>
                  <a:cubicBezTo>
                    <a:pt x="116" y="281"/>
                    <a:pt x="117" y="281"/>
                    <a:pt x="118" y="282"/>
                  </a:cubicBezTo>
                  <a:cubicBezTo>
                    <a:pt x="119" y="282"/>
                    <a:pt x="120" y="283"/>
                    <a:pt x="121" y="283"/>
                  </a:cubicBezTo>
                  <a:cubicBezTo>
                    <a:pt x="123" y="283"/>
                    <a:pt x="126" y="280"/>
                    <a:pt x="128" y="279"/>
                  </a:cubicBezTo>
                  <a:cubicBezTo>
                    <a:pt x="131" y="277"/>
                    <a:pt x="131" y="278"/>
                    <a:pt x="135" y="278"/>
                  </a:cubicBezTo>
                  <a:cubicBezTo>
                    <a:pt x="138" y="278"/>
                    <a:pt x="138" y="278"/>
                    <a:pt x="141" y="277"/>
                  </a:cubicBezTo>
                  <a:cubicBezTo>
                    <a:pt x="144" y="275"/>
                    <a:pt x="148" y="273"/>
                    <a:pt x="150" y="277"/>
                  </a:cubicBezTo>
                  <a:cubicBezTo>
                    <a:pt x="152" y="279"/>
                    <a:pt x="151" y="283"/>
                    <a:pt x="154" y="284"/>
                  </a:cubicBezTo>
                  <a:cubicBezTo>
                    <a:pt x="155" y="285"/>
                    <a:pt x="155" y="285"/>
                    <a:pt x="156" y="284"/>
                  </a:cubicBezTo>
                  <a:cubicBezTo>
                    <a:pt x="157" y="284"/>
                    <a:pt x="158" y="284"/>
                    <a:pt x="158" y="285"/>
                  </a:cubicBezTo>
                  <a:cubicBezTo>
                    <a:pt x="159" y="285"/>
                    <a:pt x="159" y="287"/>
                    <a:pt x="160" y="288"/>
                  </a:cubicBezTo>
                  <a:cubicBezTo>
                    <a:pt x="161" y="290"/>
                    <a:pt x="165" y="293"/>
                    <a:pt x="167" y="294"/>
                  </a:cubicBezTo>
                  <a:cubicBezTo>
                    <a:pt x="170" y="295"/>
                    <a:pt x="174" y="294"/>
                    <a:pt x="175" y="297"/>
                  </a:cubicBezTo>
                  <a:cubicBezTo>
                    <a:pt x="176" y="298"/>
                    <a:pt x="175" y="300"/>
                    <a:pt x="176" y="301"/>
                  </a:cubicBezTo>
                  <a:cubicBezTo>
                    <a:pt x="176" y="302"/>
                    <a:pt x="180" y="305"/>
                    <a:pt x="181" y="306"/>
                  </a:cubicBezTo>
                  <a:cubicBezTo>
                    <a:pt x="182" y="307"/>
                    <a:pt x="183" y="306"/>
                    <a:pt x="184" y="309"/>
                  </a:cubicBezTo>
                  <a:cubicBezTo>
                    <a:pt x="185" y="311"/>
                    <a:pt x="183" y="313"/>
                    <a:pt x="183" y="315"/>
                  </a:cubicBezTo>
                  <a:cubicBezTo>
                    <a:pt x="186" y="317"/>
                    <a:pt x="187" y="317"/>
                    <a:pt x="189" y="314"/>
                  </a:cubicBezTo>
                  <a:cubicBezTo>
                    <a:pt x="190" y="313"/>
                    <a:pt x="191" y="311"/>
                    <a:pt x="191" y="309"/>
                  </a:cubicBezTo>
                  <a:cubicBezTo>
                    <a:pt x="190" y="306"/>
                    <a:pt x="188" y="307"/>
                    <a:pt x="186" y="305"/>
                  </a:cubicBezTo>
                  <a:cubicBezTo>
                    <a:pt x="184" y="302"/>
                    <a:pt x="187" y="302"/>
                    <a:pt x="190" y="302"/>
                  </a:cubicBezTo>
                  <a:cubicBezTo>
                    <a:pt x="193" y="302"/>
                    <a:pt x="195" y="302"/>
                    <a:pt x="196" y="300"/>
                  </a:cubicBezTo>
                  <a:cubicBezTo>
                    <a:pt x="197" y="296"/>
                    <a:pt x="183" y="293"/>
                    <a:pt x="181" y="292"/>
                  </a:cubicBezTo>
                  <a:cubicBezTo>
                    <a:pt x="179" y="292"/>
                    <a:pt x="175" y="292"/>
                    <a:pt x="174" y="291"/>
                  </a:cubicBezTo>
                  <a:cubicBezTo>
                    <a:pt x="173" y="290"/>
                    <a:pt x="173" y="287"/>
                    <a:pt x="173" y="285"/>
                  </a:cubicBezTo>
                  <a:cubicBezTo>
                    <a:pt x="172" y="282"/>
                    <a:pt x="170" y="282"/>
                    <a:pt x="167" y="280"/>
                  </a:cubicBezTo>
                  <a:cubicBezTo>
                    <a:pt x="164" y="278"/>
                    <a:pt x="163" y="274"/>
                    <a:pt x="163" y="270"/>
                  </a:cubicBezTo>
                  <a:cubicBezTo>
                    <a:pt x="164" y="265"/>
                    <a:pt x="169" y="264"/>
                    <a:pt x="173" y="267"/>
                  </a:cubicBezTo>
                  <a:cubicBezTo>
                    <a:pt x="179" y="269"/>
                    <a:pt x="181" y="277"/>
                    <a:pt x="187" y="279"/>
                  </a:cubicBezTo>
                  <a:cubicBezTo>
                    <a:pt x="190" y="280"/>
                    <a:pt x="190" y="280"/>
                    <a:pt x="192" y="282"/>
                  </a:cubicBezTo>
                  <a:cubicBezTo>
                    <a:pt x="194" y="284"/>
                    <a:pt x="194" y="285"/>
                    <a:pt x="196" y="286"/>
                  </a:cubicBezTo>
                  <a:cubicBezTo>
                    <a:pt x="197" y="288"/>
                    <a:pt x="199" y="289"/>
                    <a:pt x="200" y="290"/>
                  </a:cubicBezTo>
                  <a:cubicBezTo>
                    <a:pt x="200" y="291"/>
                    <a:pt x="200" y="292"/>
                    <a:pt x="201" y="293"/>
                  </a:cubicBezTo>
                  <a:cubicBezTo>
                    <a:pt x="201" y="294"/>
                    <a:pt x="203" y="294"/>
                    <a:pt x="203" y="295"/>
                  </a:cubicBezTo>
                  <a:cubicBezTo>
                    <a:pt x="206" y="300"/>
                    <a:pt x="201" y="306"/>
                    <a:pt x="206" y="311"/>
                  </a:cubicBezTo>
                  <a:cubicBezTo>
                    <a:pt x="208" y="313"/>
                    <a:pt x="212" y="313"/>
                    <a:pt x="213" y="316"/>
                  </a:cubicBezTo>
                  <a:cubicBezTo>
                    <a:pt x="214" y="317"/>
                    <a:pt x="213" y="318"/>
                    <a:pt x="214" y="319"/>
                  </a:cubicBezTo>
                  <a:cubicBezTo>
                    <a:pt x="214" y="320"/>
                    <a:pt x="218" y="321"/>
                    <a:pt x="218" y="322"/>
                  </a:cubicBezTo>
                  <a:cubicBezTo>
                    <a:pt x="224" y="324"/>
                    <a:pt x="225" y="319"/>
                    <a:pt x="223" y="315"/>
                  </a:cubicBezTo>
                  <a:cubicBezTo>
                    <a:pt x="222" y="310"/>
                    <a:pt x="218" y="310"/>
                    <a:pt x="220" y="304"/>
                  </a:cubicBezTo>
                  <a:cubicBezTo>
                    <a:pt x="221" y="303"/>
                    <a:pt x="222" y="302"/>
                    <a:pt x="223" y="301"/>
                  </a:cubicBezTo>
                  <a:cubicBezTo>
                    <a:pt x="224" y="299"/>
                    <a:pt x="223" y="297"/>
                    <a:pt x="224" y="296"/>
                  </a:cubicBezTo>
                  <a:cubicBezTo>
                    <a:pt x="227" y="293"/>
                    <a:pt x="231" y="296"/>
                    <a:pt x="233" y="297"/>
                  </a:cubicBezTo>
                  <a:cubicBezTo>
                    <a:pt x="236" y="298"/>
                    <a:pt x="237" y="298"/>
                    <a:pt x="238" y="300"/>
                  </a:cubicBezTo>
                  <a:cubicBezTo>
                    <a:pt x="239" y="301"/>
                    <a:pt x="242" y="304"/>
                    <a:pt x="242" y="306"/>
                  </a:cubicBezTo>
                  <a:cubicBezTo>
                    <a:pt x="242" y="308"/>
                    <a:pt x="240" y="309"/>
                    <a:pt x="241" y="311"/>
                  </a:cubicBezTo>
                  <a:cubicBezTo>
                    <a:pt x="241" y="313"/>
                    <a:pt x="242" y="313"/>
                    <a:pt x="242" y="314"/>
                  </a:cubicBezTo>
                  <a:cubicBezTo>
                    <a:pt x="243" y="315"/>
                    <a:pt x="243" y="317"/>
                    <a:pt x="243" y="319"/>
                  </a:cubicBezTo>
                  <a:cubicBezTo>
                    <a:pt x="246" y="320"/>
                    <a:pt x="251" y="321"/>
                    <a:pt x="255" y="322"/>
                  </a:cubicBezTo>
                  <a:cubicBezTo>
                    <a:pt x="259" y="322"/>
                    <a:pt x="261" y="324"/>
                    <a:pt x="265" y="326"/>
                  </a:cubicBezTo>
                  <a:cubicBezTo>
                    <a:pt x="271" y="329"/>
                    <a:pt x="270" y="330"/>
                    <a:pt x="276" y="327"/>
                  </a:cubicBezTo>
                  <a:cubicBezTo>
                    <a:pt x="281" y="325"/>
                    <a:pt x="283" y="326"/>
                    <a:pt x="287" y="326"/>
                  </a:cubicBezTo>
                  <a:cubicBezTo>
                    <a:pt x="288" y="326"/>
                    <a:pt x="289" y="326"/>
                    <a:pt x="291" y="326"/>
                  </a:cubicBezTo>
                  <a:cubicBezTo>
                    <a:pt x="293" y="325"/>
                    <a:pt x="295" y="325"/>
                    <a:pt x="296" y="326"/>
                  </a:cubicBezTo>
                  <a:cubicBezTo>
                    <a:pt x="298" y="328"/>
                    <a:pt x="292" y="335"/>
                    <a:pt x="291" y="337"/>
                  </a:cubicBezTo>
                  <a:cubicBezTo>
                    <a:pt x="289" y="340"/>
                    <a:pt x="289" y="342"/>
                    <a:pt x="289" y="345"/>
                  </a:cubicBezTo>
                  <a:cubicBezTo>
                    <a:pt x="289" y="351"/>
                    <a:pt x="289" y="353"/>
                    <a:pt x="285" y="356"/>
                  </a:cubicBezTo>
                  <a:cubicBezTo>
                    <a:pt x="281" y="359"/>
                    <a:pt x="282" y="357"/>
                    <a:pt x="278" y="355"/>
                  </a:cubicBezTo>
                  <a:cubicBezTo>
                    <a:pt x="277" y="355"/>
                    <a:pt x="276" y="355"/>
                    <a:pt x="275" y="355"/>
                  </a:cubicBezTo>
                  <a:cubicBezTo>
                    <a:pt x="274" y="355"/>
                    <a:pt x="273" y="355"/>
                    <a:pt x="272" y="355"/>
                  </a:cubicBezTo>
                  <a:cubicBezTo>
                    <a:pt x="267" y="354"/>
                    <a:pt x="262" y="352"/>
                    <a:pt x="257" y="353"/>
                  </a:cubicBezTo>
                  <a:cubicBezTo>
                    <a:pt x="254" y="354"/>
                    <a:pt x="251" y="354"/>
                    <a:pt x="249" y="354"/>
                  </a:cubicBezTo>
                  <a:cubicBezTo>
                    <a:pt x="246" y="354"/>
                    <a:pt x="243" y="353"/>
                    <a:pt x="241" y="353"/>
                  </a:cubicBezTo>
                  <a:cubicBezTo>
                    <a:pt x="238" y="353"/>
                    <a:pt x="236" y="354"/>
                    <a:pt x="233" y="353"/>
                  </a:cubicBezTo>
                  <a:cubicBezTo>
                    <a:pt x="230" y="352"/>
                    <a:pt x="229" y="351"/>
                    <a:pt x="226" y="351"/>
                  </a:cubicBezTo>
                  <a:cubicBezTo>
                    <a:pt x="225" y="351"/>
                    <a:pt x="224" y="351"/>
                    <a:pt x="223" y="350"/>
                  </a:cubicBezTo>
                  <a:cubicBezTo>
                    <a:pt x="222" y="349"/>
                    <a:pt x="222" y="347"/>
                    <a:pt x="220" y="346"/>
                  </a:cubicBezTo>
                  <a:cubicBezTo>
                    <a:pt x="218" y="344"/>
                    <a:pt x="211" y="345"/>
                    <a:pt x="209" y="347"/>
                  </a:cubicBezTo>
                  <a:cubicBezTo>
                    <a:pt x="203" y="353"/>
                    <a:pt x="210" y="360"/>
                    <a:pt x="199" y="360"/>
                  </a:cubicBezTo>
                  <a:cubicBezTo>
                    <a:pt x="196" y="360"/>
                    <a:pt x="193" y="360"/>
                    <a:pt x="191" y="358"/>
                  </a:cubicBezTo>
                  <a:cubicBezTo>
                    <a:pt x="189" y="356"/>
                    <a:pt x="187" y="356"/>
                    <a:pt x="185" y="355"/>
                  </a:cubicBezTo>
                  <a:cubicBezTo>
                    <a:pt x="183" y="354"/>
                    <a:pt x="182" y="352"/>
                    <a:pt x="181" y="351"/>
                  </a:cubicBezTo>
                  <a:cubicBezTo>
                    <a:pt x="178" y="350"/>
                    <a:pt x="173" y="350"/>
                    <a:pt x="170" y="349"/>
                  </a:cubicBezTo>
                  <a:cubicBezTo>
                    <a:pt x="167" y="348"/>
                    <a:pt x="163" y="348"/>
                    <a:pt x="161" y="347"/>
                  </a:cubicBezTo>
                  <a:cubicBezTo>
                    <a:pt x="158" y="346"/>
                    <a:pt x="157" y="344"/>
                    <a:pt x="155" y="343"/>
                  </a:cubicBezTo>
                  <a:cubicBezTo>
                    <a:pt x="154" y="343"/>
                    <a:pt x="153" y="343"/>
                    <a:pt x="152" y="342"/>
                  </a:cubicBezTo>
                  <a:cubicBezTo>
                    <a:pt x="145" y="340"/>
                    <a:pt x="149" y="338"/>
                    <a:pt x="152" y="334"/>
                  </a:cubicBezTo>
                  <a:cubicBezTo>
                    <a:pt x="154" y="331"/>
                    <a:pt x="155" y="323"/>
                    <a:pt x="151" y="320"/>
                  </a:cubicBezTo>
                  <a:cubicBezTo>
                    <a:pt x="149" y="319"/>
                    <a:pt x="146" y="320"/>
                    <a:pt x="144" y="320"/>
                  </a:cubicBezTo>
                  <a:cubicBezTo>
                    <a:pt x="141" y="321"/>
                    <a:pt x="138" y="323"/>
                    <a:pt x="135" y="324"/>
                  </a:cubicBezTo>
                  <a:cubicBezTo>
                    <a:pt x="132" y="324"/>
                    <a:pt x="130" y="323"/>
                    <a:pt x="128" y="323"/>
                  </a:cubicBezTo>
                  <a:cubicBezTo>
                    <a:pt x="126" y="322"/>
                    <a:pt x="125" y="322"/>
                    <a:pt x="122" y="322"/>
                  </a:cubicBezTo>
                  <a:cubicBezTo>
                    <a:pt x="120" y="322"/>
                    <a:pt x="118" y="323"/>
                    <a:pt x="116" y="323"/>
                  </a:cubicBezTo>
                  <a:cubicBezTo>
                    <a:pt x="114" y="323"/>
                    <a:pt x="113" y="321"/>
                    <a:pt x="111" y="322"/>
                  </a:cubicBezTo>
                  <a:cubicBezTo>
                    <a:pt x="109" y="322"/>
                    <a:pt x="108" y="323"/>
                    <a:pt x="106" y="323"/>
                  </a:cubicBezTo>
                  <a:cubicBezTo>
                    <a:pt x="106" y="323"/>
                    <a:pt x="105" y="323"/>
                    <a:pt x="104" y="323"/>
                  </a:cubicBezTo>
                  <a:cubicBezTo>
                    <a:pt x="103" y="323"/>
                    <a:pt x="101" y="323"/>
                    <a:pt x="101" y="323"/>
                  </a:cubicBezTo>
                  <a:cubicBezTo>
                    <a:pt x="98" y="325"/>
                    <a:pt x="99" y="327"/>
                    <a:pt x="97" y="329"/>
                  </a:cubicBezTo>
                  <a:cubicBezTo>
                    <a:pt x="95" y="331"/>
                    <a:pt x="92" y="331"/>
                    <a:pt x="90" y="331"/>
                  </a:cubicBezTo>
                  <a:cubicBezTo>
                    <a:pt x="88" y="331"/>
                    <a:pt x="86" y="332"/>
                    <a:pt x="84" y="332"/>
                  </a:cubicBezTo>
                  <a:cubicBezTo>
                    <a:pt x="82" y="332"/>
                    <a:pt x="81" y="331"/>
                    <a:pt x="78" y="331"/>
                  </a:cubicBezTo>
                  <a:cubicBezTo>
                    <a:pt x="76" y="331"/>
                    <a:pt x="74" y="331"/>
                    <a:pt x="73" y="330"/>
                  </a:cubicBezTo>
                  <a:cubicBezTo>
                    <a:pt x="70" y="330"/>
                    <a:pt x="70" y="328"/>
                    <a:pt x="68" y="327"/>
                  </a:cubicBezTo>
                  <a:cubicBezTo>
                    <a:pt x="60" y="323"/>
                    <a:pt x="61" y="336"/>
                    <a:pt x="60" y="339"/>
                  </a:cubicBezTo>
                  <a:cubicBezTo>
                    <a:pt x="58" y="342"/>
                    <a:pt x="53" y="342"/>
                    <a:pt x="50" y="344"/>
                  </a:cubicBezTo>
                  <a:cubicBezTo>
                    <a:pt x="46" y="347"/>
                    <a:pt x="45" y="352"/>
                    <a:pt x="44" y="356"/>
                  </a:cubicBezTo>
                  <a:cubicBezTo>
                    <a:pt x="43" y="359"/>
                    <a:pt x="41" y="362"/>
                    <a:pt x="40" y="364"/>
                  </a:cubicBezTo>
                  <a:cubicBezTo>
                    <a:pt x="39" y="368"/>
                    <a:pt x="38" y="371"/>
                    <a:pt x="34" y="373"/>
                  </a:cubicBezTo>
                  <a:cubicBezTo>
                    <a:pt x="32" y="374"/>
                    <a:pt x="29" y="373"/>
                    <a:pt x="27" y="374"/>
                  </a:cubicBezTo>
                  <a:cubicBezTo>
                    <a:pt x="22" y="375"/>
                    <a:pt x="21" y="379"/>
                    <a:pt x="17" y="382"/>
                  </a:cubicBezTo>
                  <a:cubicBezTo>
                    <a:pt x="14" y="385"/>
                    <a:pt x="13" y="383"/>
                    <a:pt x="11" y="388"/>
                  </a:cubicBezTo>
                  <a:cubicBezTo>
                    <a:pt x="11" y="392"/>
                    <a:pt x="9" y="396"/>
                    <a:pt x="7" y="400"/>
                  </a:cubicBezTo>
                  <a:cubicBezTo>
                    <a:pt x="5" y="403"/>
                    <a:pt x="5" y="403"/>
                    <a:pt x="4" y="407"/>
                  </a:cubicBezTo>
                  <a:cubicBezTo>
                    <a:pt x="4" y="411"/>
                    <a:pt x="5" y="412"/>
                    <a:pt x="6" y="416"/>
                  </a:cubicBezTo>
                  <a:cubicBezTo>
                    <a:pt x="6" y="420"/>
                    <a:pt x="5" y="423"/>
                    <a:pt x="5" y="427"/>
                  </a:cubicBezTo>
                  <a:cubicBezTo>
                    <a:pt x="5" y="429"/>
                    <a:pt x="6" y="430"/>
                    <a:pt x="6" y="432"/>
                  </a:cubicBezTo>
                  <a:cubicBezTo>
                    <a:pt x="6" y="434"/>
                    <a:pt x="4" y="435"/>
                    <a:pt x="4" y="438"/>
                  </a:cubicBezTo>
                  <a:cubicBezTo>
                    <a:pt x="4" y="440"/>
                    <a:pt x="5" y="442"/>
                    <a:pt x="4" y="444"/>
                  </a:cubicBezTo>
                  <a:cubicBezTo>
                    <a:pt x="4" y="446"/>
                    <a:pt x="3" y="445"/>
                    <a:pt x="2" y="447"/>
                  </a:cubicBezTo>
                  <a:cubicBezTo>
                    <a:pt x="0" y="451"/>
                    <a:pt x="3" y="454"/>
                    <a:pt x="7" y="458"/>
                  </a:cubicBezTo>
                  <a:cubicBezTo>
                    <a:pt x="10" y="461"/>
                    <a:pt x="12" y="464"/>
                    <a:pt x="14" y="468"/>
                  </a:cubicBezTo>
                  <a:cubicBezTo>
                    <a:pt x="16" y="472"/>
                    <a:pt x="18" y="477"/>
                    <a:pt x="21" y="480"/>
                  </a:cubicBezTo>
                  <a:cubicBezTo>
                    <a:pt x="23" y="481"/>
                    <a:pt x="28" y="482"/>
                    <a:pt x="30" y="485"/>
                  </a:cubicBezTo>
                  <a:cubicBezTo>
                    <a:pt x="32" y="487"/>
                    <a:pt x="31" y="490"/>
                    <a:pt x="33" y="492"/>
                  </a:cubicBezTo>
                  <a:cubicBezTo>
                    <a:pt x="35" y="494"/>
                    <a:pt x="35" y="493"/>
                    <a:pt x="38" y="494"/>
                  </a:cubicBezTo>
                  <a:cubicBezTo>
                    <a:pt x="40" y="494"/>
                    <a:pt x="41" y="496"/>
                    <a:pt x="43" y="497"/>
                  </a:cubicBezTo>
                  <a:cubicBezTo>
                    <a:pt x="45" y="498"/>
                    <a:pt x="46" y="497"/>
                    <a:pt x="48" y="498"/>
                  </a:cubicBezTo>
                  <a:cubicBezTo>
                    <a:pt x="51" y="499"/>
                    <a:pt x="53" y="503"/>
                    <a:pt x="56" y="502"/>
                  </a:cubicBezTo>
                  <a:cubicBezTo>
                    <a:pt x="57" y="502"/>
                    <a:pt x="60" y="500"/>
                    <a:pt x="61" y="499"/>
                  </a:cubicBezTo>
                  <a:cubicBezTo>
                    <a:pt x="63" y="498"/>
                    <a:pt x="63" y="498"/>
                    <a:pt x="66" y="498"/>
                  </a:cubicBezTo>
                  <a:cubicBezTo>
                    <a:pt x="70" y="498"/>
                    <a:pt x="73" y="499"/>
                    <a:pt x="77" y="499"/>
                  </a:cubicBezTo>
                  <a:cubicBezTo>
                    <a:pt x="81" y="499"/>
                    <a:pt x="86" y="500"/>
                    <a:pt x="90" y="499"/>
                  </a:cubicBezTo>
                  <a:cubicBezTo>
                    <a:pt x="93" y="498"/>
                    <a:pt x="96" y="495"/>
                    <a:pt x="99" y="493"/>
                  </a:cubicBezTo>
                  <a:cubicBezTo>
                    <a:pt x="103" y="490"/>
                    <a:pt x="112" y="489"/>
                    <a:pt x="117" y="492"/>
                  </a:cubicBezTo>
                  <a:cubicBezTo>
                    <a:pt x="119" y="493"/>
                    <a:pt x="119" y="495"/>
                    <a:pt x="121" y="496"/>
                  </a:cubicBezTo>
                  <a:cubicBezTo>
                    <a:pt x="123" y="497"/>
                    <a:pt x="124" y="497"/>
                    <a:pt x="126" y="497"/>
                  </a:cubicBezTo>
                  <a:cubicBezTo>
                    <a:pt x="127" y="497"/>
                    <a:pt x="128" y="496"/>
                    <a:pt x="130" y="497"/>
                  </a:cubicBezTo>
                  <a:cubicBezTo>
                    <a:pt x="133" y="498"/>
                    <a:pt x="135" y="501"/>
                    <a:pt x="139" y="502"/>
                  </a:cubicBezTo>
                  <a:cubicBezTo>
                    <a:pt x="146" y="503"/>
                    <a:pt x="151" y="506"/>
                    <a:pt x="149" y="514"/>
                  </a:cubicBezTo>
                  <a:cubicBezTo>
                    <a:pt x="148" y="516"/>
                    <a:pt x="148" y="517"/>
                    <a:pt x="147" y="519"/>
                  </a:cubicBezTo>
                  <a:cubicBezTo>
                    <a:pt x="147" y="519"/>
                    <a:pt x="148" y="520"/>
                    <a:pt x="148" y="520"/>
                  </a:cubicBezTo>
                  <a:cubicBezTo>
                    <a:pt x="148" y="521"/>
                    <a:pt x="147" y="521"/>
                    <a:pt x="146" y="523"/>
                  </a:cubicBezTo>
                  <a:cubicBezTo>
                    <a:pt x="141" y="531"/>
                    <a:pt x="153" y="536"/>
                    <a:pt x="158" y="542"/>
                  </a:cubicBezTo>
                  <a:cubicBezTo>
                    <a:pt x="160" y="546"/>
                    <a:pt x="159" y="551"/>
                    <a:pt x="161" y="554"/>
                  </a:cubicBezTo>
                  <a:cubicBezTo>
                    <a:pt x="163" y="555"/>
                    <a:pt x="164" y="554"/>
                    <a:pt x="165" y="555"/>
                  </a:cubicBezTo>
                  <a:cubicBezTo>
                    <a:pt x="167" y="557"/>
                    <a:pt x="167" y="560"/>
                    <a:pt x="168" y="561"/>
                  </a:cubicBezTo>
                  <a:cubicBezTo>
                    <a:pt x="171" y="569"/>
                    <a:pt x="169" y="577"/>
                    <a:pt x="170" y="584"/>
                  </a:cubicBezTo>
                  <a:cubicBezTo>
                    <a:pt x="170" y="588"/>
                    <a:pt x="167" y="590"/>
                    <a:pt x="165" y="593"/>
                  </a:cubicBezTo>
                  <a:cubicBezTo>
                    <a:pt x="163" y="597"/>
                    <a:pt x="164" y="600"/>
                    <a:pt x="163" y="604"/>
                  </a:cubicBezTo>
                  <a:cubicBezTo>
                    <a:pt x="161" y="607"/>
                    <a:pt x="158" y="609"/>
                    <a:pt x="158" y="613"/>
                  </a:cubicBezTo>
                  <a:cubicBezTo>
                    <a:pt x="159" y="616"/>
                    <a:pt x="161" y="617"/>
                    <a:pt x="162" y="619"/>
                  </a:cubicBezTo>
                  <a:cubicBezTo>
                    <a:pt x="163" y="621"/>
                    <a:pt x="163" y="623"/>
                    <a:pt x="163" y="626"/>
                  </a:cubicBezTo>
                  <a:cubicBezTo>
                    <a:pt x="164" y="628"/>
                    <a:pt x="166" y="630"/>
                    <a:pt x="168" y="631"/>
                  </a:cubicBezTo>
                  <a:cubicBezTo>
                    <a:pt x="169" y="632"/>
                    <a:pt x="169" y="632"/>
                    <a:pt x="170" y="633"/>
                  </a:cubicBezTo>
                  <a:cubicBezTo>
                    <a:pt x="171" y="633"/>
                    <a:pt x="171" y="633"/>
                    <a:pt x="172" y="633"/>
                  </a:cubicBezTo>
                  <a:cubicBezTo>
                    <a:pt x="172" y="633"/>
                    <a:pt x="173" y="633"/>
                    <a:pt x="173" y="633"/>
                  </a:cubicBezTo>
                  <a:cubicBezTo>
                    <a:pt x="176" y="635"/>
                    <a:pt x="174" y="640"/>
                    <a:pt x="176" y="643"/>
                  </a:cubicBezTo>
                  <a:cubicBezTo>
                    <a:pt x="178" y="646"/>
                    <a:pt x="180" y="649"/>
                    <a:pt x="181" y="653"/>
                  </a:cubicBezTo>
                  <a:cubicBezTo>
                    <a:pt x="181" y="657"/>
                    <a:pt x="181" y="661"/>
                    <a:pt x="182" y="664"/>
                  </a:cubicBezTo>
                  <a:cubicBezTo>
                    <a:pt x="182" y="667"/>
                    <a:pt x="182" y="669"/>
                    <a:pt x="182" y="671"/>
                  </a:cubicBezTo>
                  <a:cubicBezTo>
                    <a:pt x="183" y="674"/>
                    <a:pt x="184" y="673"/>
                    <a:pt x="185" y="675"/>
                  </a:cubicBezTo>
                  <a:cubicBezTo>
                    <a:pt x="187" y="677"/>
                    <a:pt x="187" y="680"/>
                    <a:pt x="188" y="683"/>
                  </a:cubicBezTo>
                  <a:cubicBezTo>
                    <a:pt x="189" y="687"/>
                    <a:pt x="192" y="690"/>
                    <a:pt x="194" y="694"/>
                  </a:cubicBezTo>
                  <a:cubicBezTo>
                    <a:pt x="195" y="699"/>
                    <a:pt x="197" y="708"/>
                    <a:pt x="203" y="710"/>
                  </a:cubicBezTo>
                  <a:cubicBezTo>
                    <a:pt x="205" y="711"/>
                    <a:pt x="207" y="710"/>
                    <a:pt x="209" y="710"/>
                  </a:cubicBezTo>
                  <a:cubicBezTo>
                    <a:pt x="212" y="709"/>
                    <a:pt x="215" y="709"/>
                    <a:pt x="218" y="709"/>
                  </a:cubicBezTo>
                  <a:cubicBezTo>
                    <a:pt x="220" y="709"/>
                    <a:pt x="222" y="710"/>
                    <a:pt x="224" y="710"/>
                  </a:cubicBezTo>
                  <a:cubicBezTo>
                    <a:pt x="226" y="709"/>
                    <a:pt x="228" y="708"/>
                    <a:pt x="230" y="708"/>
                  </a:cubicBezTo>
                  <a:cubicBezTo>
                    <a:pt x="232" y="708"/>
                    <a:pt x="234" y="708"/>
                    <a:pt x="235" y="707"/>
                  </a:cubicBezTo>
                  <a:cubicBezTo>
                    <a:pt x="238" y="706"/>
                    <a:pt x="238" y="702"/>
                    <a:pt x="241" y="702"/>
                  </a:cubicBezTo>
                  <a:cubicBezTo>
                    <a:pt x="242" y="701"/>
                    <a:pt x="243" y="701"/>
                    <a:pt x="244" y="701"/>
                  </a:cubicBezTo>
                  <a:cubicBezTo>
                    <a:pt x="246" y="701"/>
                    <a:pt x="248" y="701"/>
                    <a:pt x="250" y="701"/>
                  </a:cubicBezTo>
                  <a:cubicBezTo>
                    <a:pt x="254" y="699"/>
                    <a:pt x="256" y="694"/>
                    <a:pt x="260" y="691"/>
                  </a:cubicBezTo>
                  <a:cubicBezTo>
                    <a:pt x="263" y="687"/>
                    <a:pt x="267" y="683"/>
                    <a:pt x="270" y="679"/>
                  </a:cubicBezTo>
                  <a:cubicBezTo>
                    <a:pt x="273" y="676"/>
                    <a:pt x="278" y="673"/>
                    <a:pt x="278" y="669"/>
                  </a:cubicBezTo>
                  <a:cubicBezTo>
                    <a:pt x="278" y="666"/>
                    <a:pt x="272" y="664"/>
                    <a:pt x="274" y="661"/>
                  </a:cubicBezTo>
                  <a:cubicBezTo>
                    <a:pt x="275" y="659"/>
                    <a:pt x="277" y="659"/>
                    <a:pt x="279" y="659"/>
                  </a:cubicBezTo>
                  <a:cubicBezTo>
                    <a:pt x="280" y="660"/>
                    <a:pt x="282" y="660"/>
                    <a:pt x="283" y="659"/>
                  </a:cubicBezTo>
                  <a:cubicBezTo>
                    <a:pt x="286" y="657"/>
                    <a:pt x="292" y="650"/>
                    <a:pt x="291" y="646"/>
                  </a:cubicBezTo>
                  <a:cubicBezTo>
                    <a:pt x="290" y="644"/>
                    <a:pt x="289" y="645"/>
                    <a:pt x="288" y="643"/>
                  </a:cubicBezTo>
                  <a:cubicBezTo>
                    <a:pt x="287" y="641"/>
                    <a:pt x="287" y="640"/>
                    <a:pt x="287" y="637"/>
                  </a:cubicBezTo>
                  <a:cubicBezTo>
                    <a:pt x="287" y="634"/>
                    <a:pt x="288" y="633"/>
                    <a:pt x="289" y="630"/>
                  </a:cubicBezTo>
                  <a:cubicBezTo>
                    <a:pt x="280" y="630"/>
                    <a:pt x="298" y="617"/>
                    <a:pt x="299" y="616"/>
                  </a:cubicBezTo>
                  <a:cubicBezTo>
                    <a:pt x="303" y="614"/>
                    <a:pt x="306" y="610"/>
                    <a:pt x="311" y="608"/>
                  </a:cubicBezTo>
                  <a:cubicBezTo>
                    <a:pt x="313" y="607"/>
                    <a:pt x="316" y="606"/>
                    <a:pt x="318" y="604"/>
                  </a:cubicBezTo>
                  <a:cubicBezTo>
                    <a:pt x="322" y="598"/>
                    <a:pt x="320" y="591"/>
                    <a:pt x="319" y="584"/>
                  </a:cubicBezTo>
                  <a:cubicBezTo>
                    <a:pt x="318" y="582"/>
                    <a:pt x="318" y="581"/>
                    <a:pt x="318" y="579"/>
                  </a:cubicBezTo>
                  <a:cubicBezTo>
                    <a:pt x="317" y="577"/>
                    <a:pt x="316" y="574"/>
                    <a:pt x="315" y="571"/>
                  </a:cubicBezTo>
                  <a:cubicBezTo>
                    <a:pt x="314" y="566"/>
                    <a:pt x="316" y="560"/>
                    <a:pt x="311" y="557"/>
                  </a:cubicBezTo>
                  <a:cubicBezTo>
                    <a:pt x="309" y="556"/>
                    <a:pt x="308" y="557"/>
                    <a:pt x="307" y="555"/>
                  </a:cubicBezTo>
                  <a:cubicBezTo>
                    <a:pt x="307" y="554"/>
                    <a:pt x="308" y="552"/>
                    <a:pt x="309" y="551"/>
                  </a:cubicBezTo>
                  <a:cubicBezTo>
                    <a:pt x="311" y="548"/>
                    <a:pt x="315" y="547"/>
                    <a:pt x="317" y="544"/>
                  </a:cubicBezTo>
                  <a:cubicBezTo>
                    <a:pt x="320" y="541"/>
                    <a:pt x="320" y="536"/>
                    <a:pt x="323" y="532"/>
                  </a:cubicBezTo>
                  <a:cubicBezTo>
                    <a:pt x="325" y="530"/>
                    <a:pt x="326" y="529"/>
                    <a:pt x="327" y="526"/>
                  </a:cubicBezTo>
                  <a:cubicBezTo>
                    <a:pt x="328" y="523"/>
                    <a:pt x="328" y="522"/>
                    <a:pt x="330" y="521"/>
                  </a:cubicBezTo>
                  <a:cubicBezTo>
                    <a:pt x="333" y="520"/>
                    <a:pt x="336" y="519"/>
                    <a:pt x="338" y="518"/>
                  </a:cubicBezTo>
                  <a:cubicBezTo>
                    <a:pt x="340" y="517"/>
                    <a:pt x="346" y="517"/>
                    <a:pt x="347" y="514"/>
                  </a:cubicBezTo>
                  <a:cubicBezTo>
                    <a:pt x="348" y="513"/>
                    <a:pt x="347" y="511"/>
                    <a:pt x="347" y="510"/>
                  </a:cubicBezTo>
                  <a:cubicBezTo>
                    <a:pt x="348" y="508"/>
                    <a:pt x="350" y="507"/>
                    <a:pt x="351" y="505"/>
                  </a:cubicBezTo>
                  <a:cubicBezTo>
                    <a:pt x="353" y="502"/>
                    <a:pt x="355" y="500"/>
                    <a:pt x="358" y="498"/>
                  </a:cubicBezTo>
                  <a:cubicBezTo>
                    <a:pt x="362" y="496"/>
                    <a:pt x="364" y="495"/>
                    <a:pt x="366" y="492"/>
                  </a:cubicBezTo>
                  <a:cubicBezTo>
                    <a:pt x="368" y="489"/>
                    <a:pt x="370" y="487"/>
                    <a:pt x="371" y="484"/>
                  </a:cubicBezTo>
                  <a:cubicBezTo>
                    <a:pt x="371" y="482"/>
                    <a:pt x="370" y="480"/>
                    <a:pt x="371" y="478"/>
                  </a:cubicBezTo>
                  <a:cubicBezTo>
                    <a:pt x="371" y="473"/>
                    <a:pt x="376" y="470"/>
                    <a:pt x="377" y="464"/>
                  </a:cubicBezTo>
                  <a:cubicBezTo>
                    <a:pt x="378" y="457"/>
                    <a:pt x="371" y="462"/>
                    <a:pt x="368" y="464"/>
                  </a:cubicBezTo>
                  <a:cubicBezTo>
                    <a:pt x="364" y="466"/>
                    <a:pt x="361" y="465"/>
                    <a:pt x="357" y="465"/>
                  </a:cubicBezTo>
                  <a:cubicBezTo>
                    <a:pt x="354" y="464"/>
                    <a:pt x="355" y="465"/>
                    <a:pt x="352" y="466"/>
                  </a:cubicBezTo>
                  <a:cubicBezTo>
                    <a:pt x="350" y="467"/>
                    <a:pt x="347" y="467"/>
                    <a:pt x="344" y="467"/>
                  </a:cubicBezTo>
                  <a:cubicBezTo>
                    <a:pt x="341" y="467"/>
                    <a:pt x="340" y="465"/>
                    <a:pt x="337" y="463"/>
                  </a:cubicBezTo>
                  <a:cubicBezTo>
                    <a:pt x="333" y="460"/>
                    <a:pt x="333" y="456"/>
                    <a:pt x="330" y="452"/>
                  </a:cubicBezTo>
                  <a:cubicBezTo>
                    <a:pt x="327" y="449"/>
                    <a:pt x="323" y="452"/>
                    <a:pt x="320" y="449"/>
                  </a:cubicBezTo>
                  <a:cubicBezTo>
                    <a:pt x="319" y="448"/>
                    <a:pt x="320" y="445"/>
                    <a:pt x="319" y="444"/>
                  </a:cubicBezTo>
                  <a:cubicBezTo>
                    <a:pt x="317" y="443"/>
                    <a:pt x="316" y="444"/>
                    <a:pt x="314" y="443"/>
                  </a:cubicBezTo>
                  <a:cubicBezTo>
                    <a:pt x="312" y="441"/>
                    <a:pt x="313" y="437"/>
                    <a:pt x="313" y="434"/>
                  </a:cubicBezTo>
                  <a:cubicBezTo>
                    <a:pt x="309" y="433"/>
                    <a:pt x="307" y="432"/>
                    <a:pt x="306" y="428"/>
                  </a:cubicBezTo>
                  <a:cubicBezTo>
                    <a:pt x="305" y="427"/>
                    <a:pt x="306" y="424"/>
                    <a:pt x="305" y="423"/>
                  </a:cubicBezTo>
                  <a:cubicBezTo>
                    <a:pt x="304" y="422"/>
                    <a:pt x="301" y="422"/>
                    <a:pt x="300" y="421"/>
                  </a:cubicBezTo>
                  <a:cubicBezTo>
                    <a:pt x="295" y="416"/>
                    <a:pt x="296" y="407"/>
                    <a:pt x="292" y="402"/>
                  </a:cubicBezTo>
                  <a:cubicBezTo>
                    <a:pt x="288" y="399"/>
                    <a:pt x="288" y="394"/>
                    <a:pt x="285" y="390"/>
                  </a:cubicBezTo>
                  <a:cubicBezTo>
                    <a:pt x="283" y="386"/>
                    <a:pt x="280" y="385"/>
                    <a:pt x="279" y="380"/>
                  </a:cubicBezTo>
                  <a:cubicBezTo>
                    <a:pt x="279" y="378"/>
                    <a:pt x="277" y="376"/>
                    <a:pt x="277" y="373"/>
                  </a:cubicBezTo>
                  <a:cubicBezTo>
                    <a:pt x="277" y="369"/>
                    <a:pt x="284" y="369"/>
                    <a:pt x="288" y="369"/>
                  </a:cubicBezTo>
                  <a:cubicBezTo>
                    <a:pt x="289" y="371"/>
                    <a:pt x="289" y="373"/>
                    <a:pt x="290" y="375"/>
                  </a:cubicBezTo>
                  <a:cubicBezTo>
                    <a:pt x="291" y="378"/>
                    <a:pt x="292" y="378"/>
                    <a:pt x="295" y="380"/>
                  </a:cubicBezTo>
                  <a:cubicBezTo>
                    <a:pt x="297" y="383"/>
                    <a:pt x="297" y="384"/>
                    <a:pt x="298" y="387"/>
                  </a:cubicBezTo>
                  <a:cubicBezTo>
                    <a:pt x="299" y="390"/>
                    <a:pt x="301" y="392"/>
                    <a:pt x="303" y="394"/>
                  </a:cubicBezTo>
                  <a:cubicBezTo>
                    <a:pt x="305" y="397"/>
                    <a:pt x="306" y="399"/>
                    <a:pt x="309" y="401"/>
                  </a:cubicBezTo>
                  <a:cubicBezTo>
                    <a:pt x="311" y="404"/>
                    <a:pt x="313" y="405"/>
                    <a:pt x="315" y="409"/>
                  </a:cubicBezTo>
                  <a:cubicBezTo>
                    <a:pt x="316" y="411"/>
                    <a:pt x="316" y="414"/>
                    <a:pt x="318" y="416"/>
                  </a:cubicBezTo>
                  <a:cubicBezTo>
                    <a:pt x="319" y="418"/>
                    <a:pt x="320" y="417"/>
                    <a:pt x="321" y="419"/>
                  </a:cubicBezTo>
                  <a:cubicBezTo>
                    <a:pt x="324" y="421"/>
                    <a:pt x="323" y="425"/>
                    <a:pt x="326" y="428"/>
                  </a:cubicBezTo>
                  <a:cubicBezTo>
                    <a:pt x="327" y="430"/>
                    <a:pt x="328" y="430"/>
                    <a:pt x="329" y="433"/>
                  </a:cubicBezTo>
                  <a:cubicBezTo>
                    <a:pt x="330" y="436"/>
                    <a:pt x="329" y="437"/>
                    <a:pt x="331" y="440"/>
                  </a:cubicBezTo>
                  <a:cubicBezTo>
                    <a:pt x="335" y="443"/>
                    <a:pt x="334" y="443"/>
                    <a:pt x="334" y="448"/>
                  </a:cubicBezTo>
                  <a:cubicBezTo>
                    <a:pt x="335" y="451"/>
                    <a:pt x="336" y="452"/>
                    <a:pt x="338" y="453"/>
                  </a:cubicBezTo>
                  <a:cubicBezTo>
                    <a:pt x="342" y="455"/>
                    <a:pt x="345" y="453"/>
                    <a:pt x="349" y="451"/>
                  </a:cubicBezTo>
                  <a:cubicBezTo>
                    <a:pt x="353" y="448"/>
                    <a:pt x="358" y="449"/>
                    <a:pt x="362" y="447"/>
                  </a:cubicBezTo>
                  <a:cubicBezTo>
                    <a:pt x="368" y="445"/>
                    <a:pt x="374" y="443"/>
                    <a:pt x="379" y="439"/>
                  </a:cubicBezTo>
                  <a:cubicBezTo>
                    <a:pt x="383" y="436"/>
                    <a:pt x="385" y="433"/>
                    <a:pt x="391" y="432"/>
                  </a:cubicBezTo>
                  <a:cubicBezTo>
                    <a:pt x="401" y="431"/>
                    <a:pt x="406" y="429"/>
                    <a:pt x="413" y="422"/>
                  </a:cubicBezTo>
                  <a:cubicBezTo>
                    <a:pt x="414" y="420"/>
                    <a:pt x="417" y="419"/>
                    <a:pt x="418" y="418"/>
                  </a:cubicBezTo>
                  <a:cubicBezTo>
                    <a:pt x="420" y="416"/>
                    <a:pt x="420" y="414"/>
                    <a:pt x="421" y="412"/>
                  </a:cubicBezTo>
                  <a:cubicBezTo>
                    <a:pt x="422" y="410"/>
                    <a:pt x="423" y="409"/>
                    <a:pt x="423" y="407"/>
                  </a:cubicBezTo>
                  <a:cubicBezTo>
                    <a:pt x="422" y="405"/>
                    <a:pt x="420" y="405"/>
                    <a:pt x="419" y="404"/>
                  </a:cubicBezTo>
                  <a:cubicBezTo>
                    <a:pt x="418" y="402"/>
                    <a:pt x="418" y="402"/>
                    <a:pt x="416" y="400"/>
                  </a:cubicBezTo>
                  <a:cubicBezTo>
                    <a:pt x="414" y="397"/>
                    <a:pt x="413" y="397"/>
                    <a:pt x="410" y="395"/>
                  </a:cubicBezTo>
                  <a:cubicBezTo>
                    <a:pt x="406" y="392"/>
                    <a:pt x="409" y="387"/>
                    <a:pt x="402" y="386"/>
                  </a:cubicBezTo>
                  <a:cubicBezTo>
                    <a:pt x="400" y="386"/>
                    <a:pt x="397" y="388"/>
                    <a:pt x="395" y="390"/>
                  </a:cubicBezTo>
                  <a:cubicBezTo>
                    <a:pt x="392" y="392"/>
                    <a:pt x="389" y="395"/>
                    <a:pt x="386" y="393"/>
                  </a:cubicBezTo>
                  <a:cubicBezTo>
                    <a:pt x="384" y="393"/>
                    <a:pt x="384" y="389"/>
                    <a:pt x="383" y="388"/>
                  </a:cubicBezTo>
                  <a:cubicBezTo>
                    <a:pt x="381" y="385"/>
                    <a:pt x="379" y="385"/>
                    <a:pt x="377" y="385"/>
                  </a:cubicBezTo>
                  <a:cubicBezTo>
                    <a:pt x="376" y="385"/>
                    <a:pt x="375" y="385"/>
                    <a:pt x="374" y="385"/>
                  </a:cubicBezTo>
                  <a:cubicBezTo>
                    <a:pt x="374" y="382"/>
                    <a:pt x="374" y="382"/>
                    <a:pt x="373" y="380"/>
                  </a:cubicBezTo>
                  <a:cubicBezTo>
                    <a:pt x="371" y="378"/>
                    <a:pt x="368" y="378"/>
                    <a:pt x="367" y="376"/>
                  </a:cubicBezTo>
                  <a:cubicBezTo>
                    <a:pt x="365" y="373"/>
                    <a:pt x="366" y="371"/>
                    <a:pt x="365" y="368"/>
                  </a:cubicBezTo>
                  <a:cubicBezTo>
                    <a:pt x="364" y="365"/>
                    <a:pt x="362" y="367"/>
                    <a:pt x="359" y="365"/>
                  </a:cubicBezTo>
                  <a:cubicBezTo>
                    <a:pt x="354" y="359"/>
                    <a:pt x="365" y="357"/>
                    <a:pt x="368" y="361"/>
                  </a:cubicBezTo>
                  <a:cubicBezTo>
                    <a:pt x="370" y="362"/>
                    <a:pt x="370" y="364"/>
                    <a:pt x="372" y="366"/>
                  </a:cubicBezTo>
                  <a:cubicBezTo>
                    <a:pt x="375" y="368"/>
                    <a:pt x="378" y="368"/>
                    <a:pt x="380" y="370"/>
                  </a:cubicBezTo>
                  <a:cubicBezTo>
                    <a:pt x="381" y="371"/>
                    <a:pt x="382" y="374"/>
                    <a:pt x="383" y="374"/>
                  </a:cubicBezTo>
                  <a:cubicBezTo>
                    <a:pt x="385" y="375"/>
                    <a:pt x="387" y="375"/>
                    <a:pt x="389" y="376"/>
                  </a:cubicBezTo>
                  <a:cubicBezTo>
                    <a:pt x="391" y="378"/>
                    <a:pt x="390" y="379"/>
                    <a:pt x="394" y="379"/>
                  </a:cubicBezTo>
                  <a:cubicBezTo>
                    <a:pt x="395" y="379"/>
                    <a:pt x="397" y="379"/>
                    <a:pt x="399" y="379"/>
                  </a:cubicBezTo>
                  <a:cubicBezTo>
                    <a:pt x="401" y="378"/>
                    <a:pt x="403" y="377"/>
                    <a:pt x="406" y="378"/>
                  </a:cubicBezTo>
                  <a:cubicBezTo>
                    <a:pt x="410" y="379"/>
                    <a:pt x="408" y="383"/>
                    <a:pt x="411" y="385"/>
                  </a:cubicBezTo>
                  <a:cubicBezTo>
                    <a:pt x="420" y="386"/>
                    <a:pt x="420" y="386"/>
                    <a:pt x="420" y="386"/>
                  </a:cubicBezTo>
                  <a:cubicBezTo>
                    <a:pt x="426" y="391"/>
                    <a:pt x="434" y="390"/>
                    <a:pt x="441" y="388"/>
                  </a:cubicBezTo>
                  <a:cubicBezTo>
                    <a:pt x="449" y="386"/>
                    <a:pt x="456" y="384"/>
                    <a:pt x="462" y="390"/>
                  </a:cubicBezTo>
                  <a:cubicBezTo>
                    <a:pt x="465" y="392"/>
                    <a:pt x="467" y="394"/>
                    <a:pt x="469" y="396"/>
                  </a:cubicBezTo>
                  <a:cubicBezTo>
                    <a:pt x="470" y="397"/>
                    <a:pt x="472" y="397"/>
                    <a:pt x="473" y="398"/>
                  </a:cubicBezTo>
                  <a:cubicBezTo>
                    <a:pt x="474" y="400"/>
                    <a:pt x="473" y="402"/>
                    <a:pt x="473" y="403"/>
                  </a:cubicBezTo>
                  <a:cubicBezTo>
                    <a:pt x="476" y="408"/>
                    <a:pt x="488" y="413"/>
                    <a:pt x="491" y="406"/>
                  </a:cubicBezTo>
                  <a:cubicBezTo>
                    <a:pt x="496" y="412"/>
                    <a:pt x="495" y="420"/>
                    <a:pt x="497" y="426"/>
                  </a:cubicBezTo>
                  <a:cubicBezTo>
                    <a:pt x="499" y="432"/>
                    <a:pt x="501" y="438"/>
                    <a:pt x="504" y="444"/>
                  </a:cubicBezTo>
                  <a:cubicBezTo>
                    <a:pt x="507" y="452"/>
                    <a:pt x="509" y="460"/>
                    <a:pt x="515" y="468"/>
                  </a:cubicBezTo>
                  <a:cubicBezTo>
                    <a:pt x="519" y="474"/>
                    <a:pt x="522" y="479"/>
                    <a:pt x="528" y="472"/>
                  </a:cubicBezTo>
                  <a:cubicBezTo>
                    <a:pt x="535" y="464"/>
                    <a:pt x="532" y="457"/>
                    <a:pt x="534" y="448"/>
                  </a:cubicBezTo>
                  <a:cubicBezTo>
                    <a:pt x="535" y="443"/>
                    <a:pt x="538" y="441"/>
                    <a:pt x="541" y="437"/>
                  </a:cubicBezTo>
                  <a:cubicBezTo>
                    <a:pt x="548" y="431"/>
                    <a:pt x="553" y="421"/>
                    <a:pt x="560" y="415"/>
                  </a:cubicBezTo>
                  <a:cubicBezTo>
                    <a:pt x="564" y="412"/>
                    <a:pt x="571" y="408"/>
                    <a:pt x="576" y="407"/>
                  </a:cubicBezTo>
                  <a:cubicBezTo>
                    <a:pt x="579" y="407"/>
                    <a:pt x="582" y="407"/>
                    <a:pt x="585" y="407"/>
                  </a:cubicBezTo>
                  <a:cubicBezTo>
                    <a:pt x="588" y="406"/>
                    <a:pt x="590" y="403"/>
                    <a:pt x="593" y="403"/>
                  </a:cubicBezTo>
                  <a:cubicBezTo>
                    <a:pt x="600" y="402"/>
                    <a:pt x="600" y="410"/>
                    <a:pt x="602" y="418"/>
                  </a:cubicBezTo>
                  <a:cubicBezTo>
                    <a:pt x="603" y="427"/>
                    <a:pt x="606" y="436"/>
                    <a:pt x="617" y="434"/>
                  </a:cubicBezTo>
                  <a:cubicBezTo>
                    <a:pt x="620" y="434"/>
                    <a:pt x="626" y="431"/>
                    <a:pt x="629" y="432"/>
                  </a:cubicBezTo>
                  <a:cubicBezTo>
                    <a:pt x="633" y="433"/>
                    <a:pt x="634" y="440"/>
                    <a:pt x="636" y="444"/>
                  </a:cubicBezTo>
                  <a:cubicBezTo>
                    <a:pt x="637" y="447"/>
                    <a:pt x="639" y="450"/>
                    <a:pt x="640" y="453"/>
                  </a:cubicBezTo>
                  <a:cubicBezTo>
                    <a:pt x="642" y="459"/>
                    <a:pt x="641" y="466"/>
                    <a:pt x="639" y="472"/>
                  </a:cubicBezTo>
                  <a:cubicBezTo>
                    <a:pt x="637" y="480"/>
                    <a:pt x="642" y="482"/>
                    <a:pt x="645" y="490"/>
                  </a:cubicBezTo>
                  <a:cubicBezTo>
                    <a:pt x="648" y="497"/>
                    <a:pt x="651" y="507"/>
                    <a:pt x="657" y="513"/>
                  </a:cubicBezTo>
                  <a:cubicBezTo>
                    <a:pt x="663" y="518"/>
                    <a:pt x="669" y="519"/>
                    <a:pt x="670" y="510"/>
                  </a:cubicBezTo>
                  <a:cubicBezTo>
                    <a:pt x="671" y="500"/>
                    <a:pt x="668" y="494"/>
                    <a:pt x="660" y="489"/>
                  </a:cubicBezTo>
                  <a:cubicBezTo>
                    <a:pt x="654" y="485"/>
                    <a:pt x="649" y="483"/>
                    <a:pt x="647" y="475"/>
                  </a:cubicBezTo>
                  <a:cubicBezTo>
                    <a:pt x="645" y="471"/>
                    <a:pt x="643" y="458"/>
                    <a:pt x="647" y="455"/>
                  </a:cubicBezTo>
                  <a:cubicBezTo>
                    <a:pt x="651" y="452"/>
                    <a:pt x="658" y="459"/>
                    <a:pt x="661" y="461"/>
                  </a:cubicBezTo>
                  <a:cubicBezTo>
                    <a:pt x="667" y="465"/>
                    <a:pt x="665" y="470"/>
                    <a:pt x="669" y="475"/>
                  </a:cubicBezTo>
                  <a:cubicBezTo>
                    <a:pt x="675" y="483"/>
                    <a:pt x="683" y="473"/>
                    <a:pt x="688" y="468"/>
                  </a:cubicBezTo>
                  <a:cubicBezTo>
                    <a:pt x="693" y="462"/>
                    <a:pt x="700" y="456"/>
                    <a:pt x="697" y="446"/>
                  </a:cubicBezTo>
                  <a:cubicBezTo>
                    <a:pt x="694" y="438"/>
                    <a:pt x="683" y="438"/>
                    <a:pt x="679" y="430"/>
                  </a:cubicBezTo>
                  <a:cubicBezTo>
                    <a:pt x="675" y="422"/>
                    <a:pt x="677" y="411"/>
                    <a:pt x="687" y="409"/>
                  </a:cubicBezTo>
                  <a:cubicBezTo>
                    <a:pt x="690" y="408"/>
                    <a:pt x="694" y="408"/>
                    <a:pt x="698" y="408"/>
                  </a:cubicBezTo>
                  <a:cubicBezTo>
                    <a:pt x="700" y="409"/>
                    <a:pt x="702" y="409"/>
                    <a:pt x="704" y="409"/>
                  </a:cubicBezTo>
                  <a:cubicBezTo>
                    <a:pt x="711" y="409"/>
                    <a:pt x="716" y="406"/>
                    <a:pt x="723" y="403"/>
                  </a:cubicBezTo>
                  <a:cubicBezTo>
                    <a:pt x="734" y="397"/>
                    <a:pt x="749" y="394"/>
                    <a:pt x="759" y="385"/>
                  </a:cubicBezTo>
                  <a:cubicBezTo>
                    <a:pt x="767" y="379"/>
                    <a:pt x="768" y="373"/>
                    <a:pt x="767" y="364"/>
                  </a:cubicBezTo>
                  <a:cubicBezTo>
                    <a:pt x="766" y="360"/>
                    <a:pt x="765" y="359"/>
                    <a:pt x="764" y="355"/>
                  </a:cubicBezTo>
                  <a:cubicBezTo>
                    <a:pt x="762" y="351"/>
                    <a:pt x="763" y="348"/>
                    <a:pt x="762" y="344"/>
                  </a:cubicBezTo>
                  <a:cubicBezTo>
                    <a:pt x="760" y="338"/>
                    <a:pt x="751" y="337"/>
                    <a:pt x="752" y="331"/>
                  </a:cubicBezTo>
                  <a:cubicBezTo>
                    <a:pt x="753" y="325"/>
                    <a:pt x="761" y="325"/>
                    <a:pt x="764" y="324"/>
                  </a:cubicBezTo>
                  <a:cubicBezTo>
                    <a:pt x="773" y="319"/>
                    <a:pt x="763" y="320"/>
                    <a:pt x="762" y="315"/>
                  </a:cubicBezTo>
                  <a:cubicBezTo>
                    <a:pt x="760" y="315"/>
                    <a:pt x="758" y="315"/>
                    <a:pt x="755" y="315"/>
                  </a:cubicBezTo>
                  <a:cubicBezTo>
                    <a:pt x="749" y="316"/>
                    <a:pt x="742" y="316"/>
                    <a:pt x="742" y="310"/>
                  </a:cubicBezTo>
                  <a:cubicBezTo>
                    <a:pt x="742" y="306"/>
                    <a:pt x="749" y="299"/>
                    <a:pt x="751" y="297"/>
                  </a:cubicBezTo>
                  <a:cubicBezTo>
                    <a:pt x="755" y="294"/>
                    <a:pt x="758" y="293"/>
                    <a:pt x="763" y="294"/>
                  </a:cubicBezTo>
                  <a:cubicBezTo>
                    <a:pt x="764" y="297"/>
                    <a:pt x="763" y="301"/>
                    <a:pt x="763" y="304"/>
                  </a:cubicBezTo>
                  <a:cubicBezTo>
                    <a:pt x="767" y="308"/>
                    <a:pt x="770" y="306"/>
                    <a:pt x="772" y="305"/>
                  </a:cubicBezTo>
                  <a:cubicBezTo>
                    <a:pt x="774" y="304"/>
                    <a:pt x="777" y="303"/>
                    <a:pt x="779" y="305"/>
                  </a:cubicBezTo>
                  <a:cubicBezTo>
                    <a:pt x="779" y="305"/>
                    <a:pt x="784" y="312"/>
                    <a:pt x="784" y="312"/>
                  </a:cubicBezTo>
                  <a:cubicBezTo>
                    <a:pt x="785" y="316"/>
                    <a:pt x="785" y="318"/>
                    <a:pt x="785" y="322"/>
                  </a:cubicBezTo>
                  <a:cubicBezTo>
                    <a:pt x="786" y="326"/>
                    <a:pt x="789" y="336"/>
                    <a:pt x="792" y="336"/>
                  </a:cubicBezTo>
                  <a:cubicBezTo>
                    <a:pt x="796" y="337"/>
                    <a:pt x="805" y="329"/>
                    <a:pt x="806" y="325"/>
                  </a:cubicBezTo>
                  <a:cubicBezTo>
                    <a:pt x="808" y="318"/>
                    <a:pt x="802" y="314"/>
                    <a:pt x="801" y="308"/>
                  </a:cubicBezTo>
                  <a:cubicBezTo>
                    <a:pt x="800" y="301"/>
                    <a:pt x="802" y="301"/>
                    <a:pt x="805" y="297"/>
                  </a:cubicBezTo>
                  <a:cubicBezTo>
                    <a:pt x="811" y="290"/>
                    <a:pt x="814" y="283"/>
                    <a:pt x="824" y="283"/>
                  </a:cubicBezTo>
                  <a:cubicBezTo>
                    <a:pt x="834" y="283"/>
                    <a:pt x="838" y="282"/>
                    <a:pt x="844" y="273"/>
                  </a:cubicBezTo>
                  <a:cubicBezTo>
                    <a:pt x="847" y="268"/>
                    <a:pt x="848" y="263"/>
                    <a:pt x="852" y="259"/>
                  </a:cubicBezTo>
                  <a:cubicBezTo>
                    <a:pt x="856" y="254"/>
                    <a:pt x="862" y="250"/>
                    <a:pt x="864" y="243"/>
                  </a:cubicBezTo>
                  <a:cubicBezTo>
                    <a:pt x="865" y="238"/>
                    <a:pt x="865" y="235"/>
                    <a:pt x="866" y="230"/>
                  </a:cubicBezTo>
                  <a:cubicBezTo>
                    <a:pt x="868" y="226"/>
                    <a:pt x="870" y="222"/>
                    <a:pt x="869" y="217"/>
                  </a:cubicBezTo>
                  <a:cubicBezTo>
                    <a:pt x="869" y="213"/>
                    <a:pt x="868" y="209"/>
                    <a:pt x="863" y="208"/>
                  </a:cubicBezTo>
                  <a:cubicBezTo>
                    <a:pt x="858" y="207"/>
                    <a:pt x="858" y="211"/>
                    <a:pt x="855" y="213"/>
                  </a:cubicBezTo>
                  <a:cubicBezTo>
                    <a:pt x="855" y="212"/>
                    <a:pt x="853" y="211"/>
                    <a:pt x="853" y="210"/>
                  </a:cubicBezTo>
                  <a:cubicBezTo>
                    <a:pt x="850" y="211"/>
                    <a:pt x="848" y="209"/>
                    <a:pt x="846" y="208"/>
                  </a:cubicBezTo>
                  <a:cubicBezTo>
                    <a:pt x="844" y="207"/>
                    <a:pt x="842" y="206"/>
                    <a:pt x="839" y="206"/>
                  </a:cubicBezTo>
                  <a:cubicBezTo>
                    <a:pt x="835" y="193"/>
                    <a:pt x="860" y="186"/>
                    <a:pt x="867" y="180"/>
                  </a:cubicBezTo>
                  <a:cubicBezTo>
                    <a:pt x="872" y="175"/>
                    <a:pt x="874" y="171"/>
                    <a:pt x="881" y="170"/>
                  </a:cubicBezTo>
                  <a:cubicBezTo>
                    <a:pt x="887" y="169"/>
                    <a:pt x="895" y="168"/>
                    <a:pt x="900" y="169"/>
                  </a:cubicBezTo>
                  <a:cubicBezTo>
                    <a:pt x="904" y="169"/>
                    <a:pt x="908" y="172"/>
                    <a:pt x="912" y="170"/>
                  </a:cubicBezTo>
                  <a:cubicBezTo>
                    <a:pt x="917" y="168"/>
                    <a:pt x="920" y="164"/>
                    <a:pt x="926" y="167"/>
                  </a:cubicBezTo>
                  <a:cubicBezTo>
                    <a:pt x="931" y="169"/>
                    <a:pt x="932" y="174"/>
                    <a:pt x="939" y="173"/>
                  </a:cubicBezTo>
                  <a:cubicBezTo>
                    <a:pt x="948" y="172"/>
                    <a:pt x="943" y="168"/>
                    <a:pt x="944" y="162"/>
                  </a:cubicBezTo>
                  <a:cubicBezTo>
                    <a:pt x="946" y="156"/>
                    <a:pt x="957" y="150"/>
                    <a:pt x="963" y="148"/>
                  </a:cubicBezTo>
                  <a:cubicBezTo>
                    <a:pt x="965" y="147"/>
                    <a:pt x="970" y="147"/>
                    <a:pt x="972" y="148"/>
                  </a:cubicBezTo>
                  <a:cubicBezTo>
                    <a:pt x="974" y="149"/>
                    <a:pt x="973" y="153"/>
                    <a:pt x="976" y="154"/>
                  </a:cubicBezTo>
                  <a:cubicBezTo>
                    <a:pt x="983" y="158"/>
                    <a:pt x="985" y="149"/>
                    <a:pt x="988" y="146"/>
                  </a:cubicBezTo>
                  <a:cubicBezTo>
                    <a:pt x="992" y="143"/>
                    <a:pt x="999" y="141"/>
                    <a:pt x="1003" y="144"/>
                  </a:cubicBezTo>
                  <a:cubicBezTo>
                    <a:pt x="997" y="148"/>
                    <a:pt x="997" y="156"/>
                    <a:pt x="992" y="160"/>
                  </a:cubicBezTo>
                  <a:cubicBezTo>
                    <a:pt x="990" y="163"/>
                    <a:pt x="984" y="165"/>
                    <a:pt x="980" y="168"/>
                  </a:cubicBezTo>
                  <a:cubicBezTo>
                    <a:pt x="977" y="171"/>
                    <a:pt x="975" y="174"/>
                    <a:pt x="971" y="176"/>
                  </a:cubicBezTo>
                  <a:cubicBezTo>
                    <a:pt x="968" y="178"/>
                    <a:pt x="964" y="179"/>
                    <a:pt x="961" y="182"/>
                  </a:cubicBezTo>
                  <a:cubicBezTo>
                    <a:pt x="959" y="185"/>
                    <a:pt x="958" y="190"/>
                    <a:pt x="956" y="193"/>
                  </a:cubicBezTo>
                  <a:cubicBezTo>
                    <a:pt x="953" y="198"/>
                    <a:pt x="951" y="199"/>
                    <a:pt x="952" y="206"/>
                  </a:cubicBezTo>
                  <a:cubicBezTo>
                    <a:pt x="953" y="210"/>
                    <a:pt x="954" y="218"/>
                    <a:pt x="956" y="223"/>
                  </a:cubicBezTo>
                  <a:cubicBezTo>
                    <a:pt x="963" y="236"/>
                    <a:pt x="966" y="220"/>
                    <a:pt x="969" y="214"/>
                  </a:cubicBezTo>
                  <a:cubicBezTo>
                    <a:pt x="972" y="208"/>
                    <a:pt x="979" y="210"/>
                    <a:pt x="983" y="206"/>
                  </a:cubicBezTo>
                  <a:cubicBezTo>
                    <a:pt x="986" y="204"/>
                    <a:pt x="989" y="197"/>
                    <a:pt x="990" y="194"/>
                  </a:cubicBezTo>
                  <a:cubicBezTo>
                    <a:pt x="996" y="183"/>
                    <a:pt x="987" y="178"/>
                    <a:pt x="991" y="169"/>
                  </a:cubicBezTo>
                  <a:cubicBezTo>
                    <a:pt x="995" y="160"/>
                    <a:pt x="999" y="162"/>
                    <a:pt x="1004" y="164"/>
                  </a:cubicBezTo>
                  <a:cubicBezTo>
                    <a:pt x="1007" y="165"/>
                    <a:pt x="1009" y="166"/>
                    <a:pt x="1012" y="166"/>
                  </a:cubicBezTo>
                  <a:cubicBezTo>
                    <a:pt x="1022" y="165"/>
                    <a:pt x="1030" y="156"/>
                    <a:pt x="1039" y="153"/>
                  </a:cubicBezTo>
                  <a:cubicBezTo>
                    <a:pt x="1048" y="151"/>
                    <a:pt x="1054" y="147"/>
                    <a:pt x="1063" y="148"/>
                  </a:cubicBezTo>
                  <a:cubicBezTo>
                    <a:pt x="1071" y="148"/>
                    <a:pt x="1079" y="151"/>
                    <a:pt x="1081" y="142"/>
                  </a:cubicBezTo>
                  <a:cubicBezTo>
                    <a:pt x="1082" y="137"/>
                    <a:pt x="1081" y="134"/>
                    <a:pt x="1077" y="131"/>
                  </a:cubicBezTo>
                </a:path>
              </a:pathLst>
            </a:custGeom>
            <a:solidFill>
              <a:srgbClr val="F1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0" name="Freeform 6"/>
            <p:cNvSpPr/>
            <p:nvPr/>
          </p:nvSpPr>
          <p:spPr bwMode="auto">
            <a:xfrm>
              <a:off x="8431213" y="4597400"/>
              <a:ext cx="212725" cy="144463"/>
            </a:xfrm>
            <a:custGeom>
              <a:avLst/>
              <a:gdLst>
                <a:gd name="T0" fmla="*/ 7 w 50"/>
                <a:gd name="T1" fmla="*/ 33 h 34"/>
                <a:gd name="T2" fmla="*/ 14 w 50"/>
                <a:gd name="T3" fmla="*/ 31 h 34"/>
                <a:gd name="T4" fmla="*/ 18 w 50"/>
                <a:gd name="T5" fmla="*/ 32 h 34"/>
                <a:gd name="T6" fmla="*/ 25 w 50"/>
                <a:gd name="T7" fmla="*/ 27 h 34"/>
                <a:gd name="T8" fmla="*/ 26 w 50"/>
                <a:gd name="T9" fmla="*/ 23 h 34"/>
                <a:gd name="T10" fmla="*/ 28 w 50"/>
                <a:gd name="T11" fmla="*/ 19 h 34"/>
                <a:gd name="T12" fmla="*/ 37 w 50"/>
                <a:gd name="T13" fmla="*/ 17 h 34"/>
                <a:gd name="T14" fmla="*/ 44 w 50"/>
                <a:gd name="T15" fmla="*/ 12 h 34"/>
                <a:gd name="T16" fmla="*/ 50 w 50"/>
                <a:gd name="T17" fmla="*/ 9 h 34"/>
                <a:gd name="T18" fmla="*/ 45 w 50"/>
                <a:gd name="T19" fmla="*/ 6 h 34"/>
                <a:gd name="T20" fmla="*/ 42 w 50"/>
                <a:gd name="T21" fmla="*/ 3 h 34"/>
                <a:gd name="T22" fmla="*/ 40 w 50"/>
                <a:gd name="T23" fmla="*/ 0 h 34"/>
                <a:gd name="T24" fmla="*/ 39 w 50"/>
                <a:gd name="T25" fmla="*/ 0 h 34"/>
                <a:gd name="T26" fmla="*/ 33 w 50"/>
                <a:gd name="T27" fmla="*/ 2 h 34"/>
                <a:gd name="T28" fmla="*/ 29 w 50"/>
                <a:gd name="T29" fmla="*/ 10 h 34"/>
                <a:gd name="T30" fmla="*/ 24 w 50"/>
                <a:gd name="T31" fmla="*/ 13 h 34"/>
                <a:gd name="T32" fmla="*/ 22 w 50"/>
                <a:gd name="T33" fmla="*/ 15 h 34"/>
                <a:gd name="T34" fmla="*/ 17 w 50"/>
                <a:gd name="T35" fmla="*/ 17 h 34"/>
                <a:gd name="T36" fmla="*/ 13 w 50"/>
                <a:gd name="T37" fmla="*/ 21 h 34"/>
                <a:gd name="T38" fmla="*/ 7 w 50"/>
                <a:gd name="T39" fmla="*/ 22 h 34"/>
                <a:gd name="T40" fmla="*/ 4 w 50"/>
                <a:gd name="T41" fmla="*/ 28 h 34"/>
                <a:gd name="T42" fmla="*/ 0 w 50"/>
                <a:gd name="T43" fmla="*/ 31 h 34"/>
                <a:gd name="T44" fmla="*/ 7 w 50"/>
                <a:gd name="T45" fmla="*/ 33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50" h="34">
                  <a:moveTo>
                    <a:pt x="7" y="33"/>
                  </a:moveTo>
                  <a:cubicBezTo>
                    <a:pt x="10" y="32"/>
                    <a:pt x="12" y="31"/>
                    <a:pt x="14" y="31"/>
                  </a:cubicBezTo>
                  <a:cubicBezTo>
                    <a:pt x="15" y="31"/>
                    <a:pt x="16" y="32"/>
                    <a:pt x="18" y="32"/>
                  </a:cubicBezTo>
                  <a:cubicBezTo>
                    <a:pt x="21" y="32"/>
                    <a:pt x="23" y="30"/>
                    <a:pt x="25" y="27"/>
                  </a:cubicBezTo>
                  <a:cubicBezTo>
                    <a:pt x="26" y="26"/>
                    <a:pt x="26" y="25"/>
                    <a:pt x="26" y="23"/>
                  </a:cubicBezTo>
                  <a:cubicBezTo>
                    <a:pt x="27" y="22"/>
                    <a:pt x="27" y="19"/>
                    <a:pt x="28" y="19"/>
                  </a:cubicBezTo>
                  <a:cubicBezTo>
                    <a:pt x="30" y="17"/>
                    <a:pt x="34" y="18"/>
                    <a:pt x="37" y="17"/>
                  </a:cubicBezTo>
                  <a:cubicBezTo>
                    <a:pt x="40" y="16"/>
                    <a:pt x="41" y="13"/>
                    <a:pt x="44" y="12"/>
                  </a:cubicBezTo>
                  <a:cubicBezTo>
                    <a:pt x="46" y="11"/>
                    <a:pt x="49" y="13"/>
                    <a:pt x="50" y="9"/>
                  </a:cubicBezTo>
                  <a:cubicBezTo>
                    <a:pt x="50" y="6"/>
                    <a:pt x="47" y="7"/>
                    <a:pt x="45" y="6"/>
                  </a:cubicBezTo>
                  <a:cubicBezTo>
                    <a:pt x="42" y="6"/>
                    <a:pt x="43" y="6"/>
                    <a:pt x="42" y="3"/>
                  </a:cubicBezTo>
                  <a:cubicBezTo>
                    <a:pt x="42" y="1"/>
                    <a:pt x="41" y="0"/>
                    <a:pt x="40" y="0"/>
                  </a:cubicBezTo>
                  <a:cubicBezTo>
                    <a:pt x="39" y="0"/>
                    <a:pt x="39" y="0"/>
                    <a:pt x="39" y="0"/>
                  </a:cubicBezTo>
                  <a:cubicBezTo>
                    <a:pt x="37" y="1"/>
                    <a:pt x="35" y="0"/>
                    <a:pt x="33" y="2"/>
                  </a:cubicBezTo>
                  <a:cubicBezTo>
                    <a:pt x="31" y="5"/>
                    <a:pt x="32" y="7"/>
                    <a:pt x="29" y="10"/>
                  </a:cubicBezTo>
                  <a:cubicBezTo>
                    <a:pt x="27" y="11"/>
                    <a:pt x="25" y="11"/>
                    <a:pt x="24" y="13"/>
                  </a:cubicBezTo>
                  <a:cubicBezTo>
                    <a:pt x="23" y="14"/>
                    <a:pt x="23" y="15"/>
                    <a:pt x="22" y="15"/>
                  </a:cubicBezTo>
                  <a:cubicBezTo>
                    <a:pt x="20" y="16"/>
                    <a:pt x="19" y="16"/>
                    <a:pt x="17" y="17"/>
                  </a:cubicBezTo>
                  <a:cubicBezTo>
                    <a:pt x="16" y="18"/>
                    <a:pt x="15" y="20"/>
                    <a:pt x="13" y="21"/>
                  </a:cubicBezTo>
                  <a:cubicBezTo>
                    <a:pt x="11" y="22"/>
                    <a:pt x="9" y="21"/>
                    <a:pt x="7" y="22"/>
                  </a:cubicBezTo>
                  <a:cubicBezTo>
                    <a:pt x="5" y="23"/>
                    <a:pt x="6" y="26"/>
                    <a:pt x="4" y="28"/>
                  </a:cubicBezTo>
                  <a:cubicBezTo>
                    <a:pt x="3" y="29"/>
                    <a:pt x="0" y="28"/>
                    <a:pt x="0" y="31"/>
                  </a:cubicBezTo>
                  <a:cubicBezTo>
                    <a:pt x="0" y="34"/>
                    <a:pt x="6" y="33"/>
                    <a:pt x="7" y="33"/>
                  </a:cubicBezTo>
                  <a:close/>
                </a:path>
              </a:pathLst>
            </a:custGeom>
            <a:solidFill>
              <a:srgbClr val="F1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1" name="Freeform 7"/>
            <p:cNvSpPr/>
            <p:nvPr/>
          </p:nvSpPr>
          <p:spPr bwMode="auto">
            <a:xfrm>
              <a:off x="8669338" y="4183063"/>
              <a:ext cx="41275" cy="88900"/>
            </a:xfrm>
            <a:custGeom>
              <a:avLst/>
              <a:gdLst>
                <a:gd name="T0" fmla="*/ 9 w 10"/>
                <a:gd name="T1" fmla="*/ 5 h 21"/>
                <a:gd name="T2" fmla="*/ 6 w 10"/>
                <a:gd name="T3" fmla="*/ 1 h 21"/>
                <a:gd name="T4" fmla="*/ 5 w 10"/>
                <a:gd name="T5" fmla="*/ 1 h 21"/>
                <a:gd name="T6" fmla="*/ 0 w 10"/>
                <a:gd name="T7" fmla="*/ 11 h 21"/>
                <a:gd name="T8" fmla="*/ 1 w 10"/>
                <a:gd name="T9" fmla="*/ 17 h 21"/>
                <a:gd name="T10" fmla="*/ 6 w 10"/>
                <a:gd name="T11" fmla="*/ 16 h 21"/>
                <a:gd name="T12" fmla="*/ 7 w 10"/>
                <a:gd name="T13" fmla="*/ 10 h 21"/>
                <a:gd name="T14" fmla="*/ 9 w 10"/>
                <a:gd name="T15" fmla="*/ 5 h 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 h="21">
                  <a:moveTo>
                    <a:pt x="9" y="5"/>
                  </a:moveTo>
                  <a:cubicBezTo>
                    <a:pt x="10" y="2"/>
                    <a:pt x="9" y="0"/>
                    <a:pt x="6" y="1"/>
                  </a:cubicBezTo>
                  <a:cubicBezTo>
                    <a:pt x="5" y="1"/>
                    <a:pt x="5" y="1"/>
                    <a:pt x="5" y="1"/>
                  </a:cubicBezTo>
                  <a:cubicBezTo>
                    <a:pt x="3" y="3"/>
                    <a:pt x="1" y="8"/>
                    <a:pt x="0" y="11"/>
                  </a:cubicBezTo>
                  <a:cubicBezTo>
                    <a:pt x="0" y="13"/>
                    <a:pt x="0" y="16"/>
                    <a:pt x="1" y="17"/>
                  </a:cubicBezTo>
                  <a:cubicBezTo>
                    <a:pt x="2" y="21"/>
                    <a:pt x="5" y="19"/>
                    <a:pt x="6" y="16"/>
                  </a:cubicBezTo>
                  <a:cubicBezTo>
                    <a:pt x="7" y="14"/>
                    <a:pt x="6" y="12"/>
                    <a:pt x="7" y="10"/>
                  </a:cubicBezTo>
                  <a:cubicBezTo>
                    <a:pt x="7" y="8"/>
                    <a:pt x="9" y="7"/>
                    <a:pt x="9" y="5"/>
                  </a:cubicBezTo>
                  <a:close/>
                </a:path>
              </a:pathLst>
            </a:custGeom>
            <a:solidFill>
              <a:srgbClr val="F1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2" name="Freeform 8"/>
            <p:cNvSpPr/>
            <p:nvPr/>
          </p:nvSpPr>
          <p:spPr bwMode="auto">
            <a:xfrm>
              <a:off x="8651876" y="4330700"/>
              <a:ext cx="114300" cy="149225"/>
            </a:xfrm>
            <a:custGeom>
              <a:avLst/>
              <a:gdLst>
                <a:gd name="T0" fmla="*/ 1 w 27"/>
                <a:gd name="T1" fmla="*/ 17 h 35"/>
                <a:gd name="T2" fmla="*/ 4 w 27"/>
                <a:gd name="T3" fmla="*/ 19 h 35"/>
                <a:gd name="T4" fmla="*/ 5 w 27"/>
                <a:gd name="T5" fmla="*/ 23 h 35"/>
                <a:gd name="T6" fmla="*/ 7 w 27"/>
                <a:gd name="T7" fmla="*/ 25 h 35"/>
                <a:gd name="T8" fmla="*/ 8 w 27"/>
                <a:gd name="T9" fmla="*/ 31 h 35"/>
                <a:gd name="T10" fmla="*/ 11 w 27"/>
                <a:gd name="T11" fmla="*/ 35 h 35"/>
                <a:gd name="T12" fmla="*/ 15 w 27"/>
                <a:gd name="T13" fmla="*/ 31 h 35"/>
                <a:gd name="T14" fmla="*/ 20 w 27"/>
                <a:gd name="T15" fmla="*/ 30 h 35"/>
                <a:gd name="T16" fmla="*/ 26 w 27"/>
                <a:gd name="T17" fmla="*/ 34 h 35"/>
                <a:gd name="T18" fmla="*/ 22 w 27"/>
                <a:gd name="T19" fmla="*/ 28 h 35"/>
                <a:gd name="T20" fmla="*/ 18 w 27"/>
                <a:gd name="T21" fmla="*/ 26 h 35"/>
                <a:gd name="T22" fmla="*/ 15 w 27"/>
                <a:gd name="T23" fmla="*/ 22 h 35"/>
                <a:gd name="T24" fmla="*/ 12 w 27"/>
                <a:gd name="T25" fmla="*/ 18 h 35"/>
                <a:gd name="T26" fmla="*/ 17 w 27"/>
                <a:gd name="T27" fmla="*/ 11 h 35"/>
                <a:gd name="T28" fmla="*/ 16 w 27"/>
                <a:gd name="T29" fmla="*/ 8 h 35"/>
                <a:gd name="T30" fmla="*/ 15 w 27"/>
                <a:gd name="T31" fmla="*/ 7 h 35"/>
                <a:gd name="T32" fmla="*/ 14 w 27"/>
                <a:gd name="T33" fmla="*/ 5 h 35"/>
                <a:gd name="T34" fmla="*/ 12 w 27"/>
                <a:gd name="T35" fmla="*/ 2 h 35"/>
                <a:gd name="T36" fmla="*/ 5 w 27"/>
                <a:gd name="T37" fmla="*/ 0 h 35"/>
                <a:gd name="T38" fmla="*/ 5 w 27"/>
                <a:gd name="T39" fmla="*/ 1 h 35"/>
                <a:gd name="T40" fmla="*/ 5 w 27"/>
                <a:gd name="T41" fmla="*/ 6 h 35"/>
                <a:gd name="T42" fmla="*/ 2 w 27"/>
                <a:gd name="T43" fmla="*/ 12 h 35"/>
                <a:gd name="T44" fmla="*/ 1 w 27"/>
                <a:gd name="T45" fmla="*/ 17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7" h="35">
                  <a:moveTo>
                    <a:pt x="1" y="17"/>
                  </a:moveTo>
                  <a:cubicBezTo>
                    <a:pt x="1" y="18"/>
                    <a:pt x="3" y="18"/>
                    <a:pt x="4" y="19"/>
                  </a:cubicBezTo>
                  <a:cubicBezTo>
                    <a:pt x="5" y="21"/>
                    <a:pt x="4" y="22"/>
                    <a:pt x="5" y="23"/>
                  </a:cubicBezTo>
                  <a:cubicBezTo>
                    <a:pt x="5" y="24"/>
                    <a:pt x="6" y="24"/>
                    <a:pt x="7" y="25"/>
                  </a:cubicBezTo>
                  <a:cubicBezTo>
                    <a:pt x="8" y="27"/>
                    <a:pt x="7" y="29"/>
                    <a:pt x="8" y="31"/>
                  </a:cubicBezTo>
                  <a:cubicBezTo>
                    <a:pt x="8" y="32"/>
                    <a:pt x="9" y="35"/>
                    <a:pt x="11" y="35"/>
                  </a:cubicBezTo>
                  <a:cubicBezTo>
                    <a:pt x="13" y="35"/>
                    <a:pt x="14" y="32"/>
                    <a:pt x="15" y="31"/>
                  </a:cubicBezTo>
                  <a:cubicBezTo>
                    <a:pt x="16" y="31"/>
                    <a:pt x="19" y="30"/>
                    <a:pt x="20" y="30"/>
                  </a:cubicBezTo>
                  <a:cubicBezTo>
                    <a:pt x="22" y="31"/>
                    <a:pt x="23" y="35"/>
                    <a:pt x="26" y="34"/>
                  </a:cubicBezTo>
                  <a:cubicBezTo>
                    <a:pt x="27" y="31"/>
                    <a:pt x="25" y="29"/>
                    <a:pt x="22" y="28"/>
                  </a:cubicBezTo>
                  <a:cubicBezTo>
                    <a:pt x="21" y="27"/>
                    <a:pt x="19" y="27"/>
                    <a:pt x="18" y="26"/>
                  </a:cubicBezTo>
                  <a:cubicBezTo>
                    <a:pt x="17" y="25"/>
                    <a:pt x="16" y="23"/>
                    <a:pt x="15" y="22"/>
                  </a:cubicBezTo>
                  <a:cubicBezTo>
                    <a:pt x="14" y="21"/>
                    <a:pt x="12" y="20"/>
                    <a:pt x="12" y="18"/>
                  </a:cubicBezTo>
                  <a:cubicBezTo>
                    <a:pt x="12" y="14"/>
                    <a:pt x="16" y="14"/>
                    <a:pt x="17" y="11"/>
                  </a:cubicBezTo>
                  <a:cubicBezTo>
                    <a:pt x="17" y="9"/>
                    <a:pt x="17" y="9"/>
                    <a:pt x="16" y="8"/>
                  </a:cubicBezTo>
                  <a:cubicBezTo>
                    <a:pt x="16" y="8"/>
                    <a:pt x="15" y="7"/>
                    <a:pt x="15" y="7"/>
                  </a:cubicBezTo>
                  <a:cubicBezTo>
                    <a:pt x="14" y="6"/>
                    <a:pt x="15" y="6"/>
                    <a:pt x="14" y="5"/>
                  </a:cubicBezTo>
                  <a:cubicBezTo>
                    <a:pt x="14" y="3"/>
                    <a:pt x="13" y="3"/>
                    <a:pt x="12" y="2"/>
                  </a:cubicBezTo>
                  <a:cubicBezTo>
                    <a:pt x="9" y="0"/>
                    <a:pt x="7" y="1"/>
                    <a:pt x="5" y="0"/>
                  </a:cubicBezTo>
                  <a:cubicBezTo>
                    <a:pt x="5" y="1"/>
                    <a:pt x="5" y="1"/>
                    <a:pt x="5" y="1"/>
                  </a:cubicBezTo>
                  <a:cubicBezTo>
                    <a:pt x="5" y="2"/>
                    <a:pt x="6" y="5"/>
                    <a:pt x="5" y="6"/>
                  </a:cubicBezTo>
                  <a:cubicBezTo>
                    <a:pt x="5" y="8"/>
                    <a:pt x="3" y="10"/>
                    <a:pt x="2" y="12"/>
                  </a:cubicBezTo>
                  <a:cubicBezTo>
                    <a:pt x="2" y="13"/>
                    <a:pt x="0" y="15"/>
                    <a:pt x="1" y="17"/>
                  </a:cubicBezTo>
                  <a:close/>
                </a:path>
              </a:pathLst>
            </a:custGeom>
            <a:solidFill>
              <a:srgbClr val="F1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3" name="Freeform 9"/>
            <p:cNvSpPr/>
            <p:nvPr/>
          </p:nvSpPr>
          <p:spPr bwMode="auto">
            <a:xfrm>
              <a:off x="8707438" y="4492625"/>
              <a:ext cx="109538" cy="139700"/>
            </a:xfrm>
            <a:custGeom>
              <a:avLst/>
              <a:gdLst>
                <a:gd name="T0" fmla="*/ 23 w 26"/>
                <a:gd name="T1" fmla="*/ 14 h 33"/>
                <a:gd name="T2" fmla="*/ 17 w 26"/>
                <a:gd name="T3" fmla="*/ 14 h 33"/>
                <a:gd name="T4" fmla="*/ 11 w 26"/>
                <a:gd name="T5" fmla="*/ 17 h 33"/>
                <a:gd name="T6" fmla="*/ 10 w 26"/>
                <a:gd name="T7" fmla="*/ 8 h 33"/>
                <a:gd name="T8" fmla="*/ 8 w 26"/>
                <a:gd name="T9" fmla="*/ 4 h 33"/>
                <a:gd name="T10" fmla="*/ 5 w 26"/>
                <a:gd name="T11" fmla="*/ 1 h 33"/>
                <a:gd name="T12" fmla="*/ 0 w 26"/>
                <a:gd name="T13" fmla="*/ 2 h 33"/>
                <a:gd name="T14" fmla="*/ 2 w 26"/>
                <a:gd name="T15" fmla="*/ 8 h 33"/>
                <a:gd name="T16" fmla="*/ 2 w 26"/>
                <a:gd name="T17" fmla="*/ 12 h 33"/>
                <a:gd name="T18" fmla="*/ 5 w 26"/>
                <a:gd name="T19" fmla="*/ 15 h 33"/>
                <a:gd name="T20" fmla="*/ 2 w 26"/>
                <a:gd name="T21" fmla="*/ 22 h 33"/>
                <a:gd name="T22" fmla="*/ 2 w 26"/>
                <a:gd name="T23" fmla="*/ 26 h 33"/>
                <a:gd name="T24" fmla="*/ 10 w 26"/>
                <a:gd name="T25" fmla="*/ 22 h 33"/>
                <a:gd name="T26" fmla="*/ 14 w 26"/>
                <a:gd name="T27" fmla="*/ 29 h 33"/>
                <a:gd name="T28" fmla="*/ 20 w 26"/>
                <a:gd name="T29" fmla="*/ 33 h 33"/>
                <a:gd name="T30" fmla="*/ 22 w 26"/>
                <a:gd name="T31" fmla="*/ 27 h 33"/>
                <a:gd name="T32" fmla="*/ 26 w 26"/>
                <a:gd name="T33" fmla="*/ 19 h 33"/>
                <a:gd name="T34" fmla="*/ 23 w 26"/>
                <a:gd name="T35" fmla="*/ 14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6" h="33">
                  <a:moveTo>
                    <a:pt x="23" y="14"/>
                  </a:moveTo>
                  <a:cubicBezTo>
                    <a:pt x="22" y="14"/>
                    <a:pt x="18" y="13"/>
                    <a:pt x="17" y="14"/>
                  </a:cubicBezTo>
                  <a:cubicBezTo>
                    <a:pt x="15" y="15"/>
                    <a:pt x="14" y="20"/>
                    <a:pt x="11" y="17"/>
                  </a:cubicBezTo>
                  <a:cubicBezTo>
                    <a:pt x="9" y="16"/>
                    <a:pt x="9" y="10"/>
                    <a:pt x="10" y="8"/>
                  </a:cubicBezTo>
                  <a:cubicBezTo>
                    <a:pt x="7" y="8"/>
                    <a:pt x="9" y="5"/>
                    <a:pt x="8" y="4"/>
                  </a:cubicBezTo>
                  <a:cubicBezTo>
                    <a:pt x="8" y="2"/>
                    <a:pt x="7" y="2"/>
                    <a:pt x="5" y="1"/>
                  </a:cubicBezTo>
                  <a:cubicBezTo>
                    <a:pt x="4" y="1"/>
                    <a:pt x="1" y="0"/>
                    <a:pt x="0" y="2"/>
                  </a:cubicBezTo>
                  <a:cubicBezTo>
                    <a:pt x="0" y="5"/>
                    <a:pt x="2" y="6"/>
                    <a:pt x="2" y="8"/>
                  </a:cubicBezTo>
                  <a:cubicBezTo>
                    <a:pt x="3" y="9"/>
                    <a:pt x="2" y="11"/>
                    <a:pt x="2" y="12"/>
                  </a:cubicBezTo>
                  <a:cubicBezTo>
                    <a:pt x="3" y="13"/>
                    <a:pt x="4" y="13"/>
                    <a:pt x="5" y="15"/>
                  </a:cubicBezTo>
                  <a:cubicBezTo>
                    <a:pt x="7" y="18"/>
                    <a:pt x="4" y="19"/>
                    <a:pt x="2" y="22"/>
                  </a:cubicBezTo>
                  <a:cubicBezTo>
                    <a:pt x="0" y="23"/>
                    <a:pt x="0" y="25"/>
                    <a:pt x="2" y="26"/>
                  </a:cubicBezTo>
                  <a:cubicBezTo>
                    <a:pt x="6" y="28"/>
                    <a:pt x="7" y="22"/>
                    <a:pt x="10" y="22"/>
                  </a:cubicBezTo>
                  <a:cubicBezTo>
                    <a:pt x="13" y="23"/>
                    <a:pt x="13" y="28"/>
                    <a:pt x="14" y="29"/>
                  </a:cubicBezTo>
                  <a:cubicBezTo>
                    <a:pt x="15" y="31"/>
                    <a:pt x="18" y="33"/>
                    <a:pt x="20" y="33"/>
                  </a:cubicBezTo>
                  <a:cubicBezTo>
                    <a:pt x="22" y="33"/>
                    <a:pt x="23" y="29"/>
                    <a:pt x="22" y="27"/>
                  </a:cubicBezTo>
                  <a:cubicBezTo>
                    <a:pt x="26" y="28"/>
                    <a:pt x="26" y="22"/>
                    <a:pt x="26" y="19"/>
                  </a:cubicBezTo>
                  <a:cubicBezTo>
                    <a:pt x="26" y="17"/>
                    <a:pt x="25" y="15"/>
                    <a:pt x="23" y="14"/>
                  </a:cubicBezTo>
                  <a:close/>
                </a:path>
              </a:pathLst>
            </a:custGeom>
            <a:solidFill>
              <a:srgbClr val="F1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4" name="Rectangle 10"/>
            <p:cNvSpPr>
              <a:spLocks noChangeArrowheads="1"/>
            </p:cNvSpPr>
            <p:nvPr/>
          </p:nvSpPr>
          <p:spPr bwMode="auto">
            <a:xfrm>
              <a:off x="8707438" y="4500563"/>
              <a:ext cx="1588" cy="1588"/>
            </a:xfrm>
            <a:prstGeom prst="rect">
              <a:avLst/>
            </a:prstGeom>
            <a:solidFill>
              <a:srgbClr val="F1F2F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65" name="Freeform 11"/>
            <p:cNvSpPr/>
            <p:nvPr/>
          </p:nvSpPr>
          <p:spPr bwMode="auto">
            <a:xfrm>
              <a:off x="8359776" y="4789488"/>
              <a:ext cx="249238" cy="266700"/>
            </a:xfrm>
            <a:custGeom>
              <a:avLst/>
              <a:gdLst>
                <a:gd name="T0" fmla="*/ 58 w 59"/>
                <a:gd name="T1" fmla="*/ 50 h 63"/>
                <a:gd name="T2" fmla="*/ 57 w 59"/>
                <a:gd name="T3" fmla="*/ 48 h 63"/>
                <a:gd name="T4" fmla="*/ 59 w 59"/>
                <a:gd name="T5" fmla="*/ 44 h 63"/>
                <a:gd name="T6" fmla="*/ 48 w 59"/>
                <a:gd name="T7" fmla="*/ 37 h 63"/>
                <a:gd name="T8" fmla="*/ 44 w 59"/>
                <a:gd name="T9" fmla="*/ 27 h 63"/>
                <a:gd name="T10" fmla="*/ 37 w 59"/>
                <a:gd name="T11" fmla="*/ 24 h 63"/>
                <a:gd name="T12" fmla="*/ 29 w 59"/>
                <a:gd name="T13" fmla="*/ 15 h 63"/>
                <a:gd name="T14" fmla="*/ 21 w 59"/>
                <a:gd name="T15" fmla="*/ 9 h 63"/>
                <a:gd name="T16" fmla="*/ 19 w 59"/>
                <a:gd name="T17" fmla="*/ 5 h 63"/>
                <a:gd name="T18" fmla="*/ 15 w 59"/>
                <a:gd name="T19" fmla="*/ 3 h 63"/>
                <a:gd name="T20" fmla="*/ 4 w 59"/>
                <a:gd name="T21" fmla="*/ 0 h 63"/>
                <a:gd name="T22" fmla="*/ 0 w 59"/>
                <a:gd name="T23" fmla="*/ 0 h 63"/>
                <a:gd name="T24" fmla="*/ 3 w 59"/>
                <a:gd name="T25" fmla="*/ 6 h 63"/>
                <a:gd name="T26" fmla="*/ 7 w 59"/>
                <a:gd name="T27" fmla="*/ 9 h 63"/>
                <a:gd name="T28" fmla="*/ 9 w 59"/>
                <a:gd name="T29" fmla="*/ 13 h 63"/>
                <a:gd name="T30" fmla="*/ 20 w 59"/>
                <a:gd name="T31" fmla="*/ 20 h 63"/>
                <a:gd name="T32" fmla="*/ 23 w 59"/>
                <a:gd name="T33" fmla="*/ 32 h 63"/>
                <a:gd name="T34" fmla="*/ 24 w 59"/>
                <a:gd name="T35" fmla="*/ 36 h 63"/>
                <a:gd name="T36" fmla="*/ 27 w 59"/>
                <a:gd name="T37" fmla="*/ 38 h 63"/>
                <a:gd name="T38" fmla="*/ 32 w 59"/>
                <a:gd name="T39" fmla="*/ 45 h 63"/>
                <a:gd name="T40" fmla="*/ 45 w 59"/>
                <a:gd name="T41" fmla="*/ 56 h 63"/>
                <a:gd name="T42" fmla="*/ 49 w 59"/>
                <a:gd name="T43" fmla="*/ 62 h 63"/>
                <a:gd name="T44" fmla="*/ 57 w 59"/>
                <a:gd name="T45" fmla="*/ 58 h 63"/>
                <a:gd name="T46" fmla="*/ 58 w 59"/>
                <a:gd name="T47" fmla="*/ 50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59" h="63">
                  <a:moveTo>
                    <a:pt x="58" y="50"/>
                  </a:moveTo>
                  <a:cubicBezTo>
                    <a:pt x="58" y="49"/>
                    <a:pt x="57" y="48"/>
                    <a:pt x="57" y="48"/>
                  </a:cubicBezTo>
                  <a:cubicBezTo>
                    <a:pt x="57" y="46"/>
                    <a:pt x="59" y="46"/>
                    <a:pt x="59" y="44"/>
                  </a:cubicBezTo>
                  <a:cubicBezTo>
                    <a:pt x="59" y="39"/>
                    <a:pt x="50" y="40"/>
                    <a:pt x="48" y="37"/>
                  </a:cubicBezTo>
                  <a:cubicBezTo>
                    <a:pt x="45" y="34"/>
                    <a:pt x="46" y="30"/>
                    <a:pt x="44" y="27"/>
                  </a:cubicBezTo>
                  <a:cubicBezTo>
                    <a:pt x="43" y="24"/>
                    <a:pt x="40" y="25"/>
                    <a:pt x="37" y="24"/>
                  </a:cubicBezTo>
                  <a:cubicBezTo>
                    <a:pt x="32" y="22"/>
                    <a:pt x="31" y="19"/>
                    <a:pt x="29" y="15"/>
                  </a:cubicBezTo>
                  <a:cubicBezTo>
                    <a:pt x="27" y="11"/>
                    <a:pt x="23" y="12"/>
                    <a:pt x="21" y="9"/>
                  </a:cubicBezTo>
                  <a:cubicBezTo>
                    <a:pt x="19" y="8"/>
                    <a:pt x="19" y="7"/>
                    <a:pt x="19" y="5"/>
                  </a:cubicBezTo>
                  <a:cubicBezTo>
                    <a:pt x="18" y="4"/>
                    <a:pt x="17" y="4"/>
                    <a:pt x="15" y="3"/>
                  </a:cubicBezTo>
                  <a:cubicBezTo>
                    <a:pt x="12" y="2"/>
                    <a:pt x="7" y="2"/>
                    <a:pt x="4" y="0"/>
                  </a:cubicBezTo>
                  <a:cubicBezTo>
                    <a:pt x="0" y="0"/>
                    <a:pt x="0" y="0"/>
                    <a:pt x="0" y="0"/>
                  </a:cubicBezTo>
                  <a:cubicBezTo>
                    <a:pt x="1" y="3"/>
                    <a:pt x="0" y="4"/>
                    <a:pt x="3" y="6"/>
                  </a:cubicBezTo>
                  <a:cubicBezTo>
                    <a:pt x="5" y="7"/>
                    <a:pt x="6" y="6"/>
                    <a:pt x="7" y="9"/>
                  </a:cubicBezTo>
                  <a:cubicBezTo>
                    <a:pt x="8" y="10"/>
                    <a:pt x="8" y="12"/>
                    <a:pt x="9" y="13"/>
                  </a:cubicBezTo>
                  <a:cubicBezTo>
                    <a:pt x="12" y="16"/>
                    <a:pt x="17" y="17"/>
                    <a:pt x="20" y="20"/>
                  </a:cubicBezTo>
                  <a:cubicBezTo>
                    <a:pt x="22" y="23"/>
                    <a:pt x="22" y="29"/>
                    <a:pt x="23" y="32"/>
                  </a:cubicBezTo>
                  <a:cubicBezTo>
                    <a:pt x="23" y="33"/>
                    <a:pt x="23" y="35"/>
                    <a:pt x="24" y="36"/>
                  </a:cubicBezTo>
                  <a:cubicBezTo>
                    <a:pt x="25" y="37"/>
                    <a:pt x="26" y="37"/>
                    <a:pt x="27" y="38"/>
                  </a:cubicBezTo>
                  <a:cubicBezTo>
                    <a:pt x="29" y="39"/>
                    <a:pt x="30" y="43"/>
                    <a:pt x="32" y="45"/>
                  </a:cubicBezTo>
                  <a:cubicBezTo>
                    <a:pt x="36" y="50"/>
                    <a:pt x="42" y="52"/>
                    <a:pt x="45" y="56"/>
                  </a:cubicBezTo>
                  <a:cubicBezTo>
                    <a:pt x="47" y="58"/>
                    <a:pt x="47" y="61"/>
                    <a:pt x="49" y="62"/>
                  </a:cubicBezTo>
                  <a:cubicBezTo>
                    <a:pt x="52" y="63"/>
                    <a:pt x="56" y="61"/>
                    <a:pt x="57" y="58"/>
                  </a:cubicBezTo>
                  <a:cubicBezTo>
                    <a:pt x="58" y="56"/>
                    <a:pt x="58" y="52"/>
                    <a:pt x="58" y="50"/>
                  </a:cubicBezTo>
                  <a:close/>
                </a:path>
              </a:pathLst>
            </a:custGeom>
            <a:solidFill>
              <a:srgbClr val="F1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6" name="Freeform 12"/>
            <p:cNvSpPr/>
            <p:nvPr/>
          </p:nvSpPr>
          <p:spPr bwMode="auto">
            <a:xfrm>
              <a:off x="8596313" y="5035550"/>
              <a:ext cx="411163" cy="114300"/>
            </a:xfrm>
            <a:custGeom>
              <a:avLst/>
              <a:gdLst>
                <a:gd name="T0" fmla="*/ 51 w 97"/>
                <a:gd name="T1" fmla="*/ 18 h 27"/>
                <a:gd name="T2" fmla="*/ 54 w 97"/>
                <a:gd name="T3" fmla="*/ 20 h 27"/>
                <a:gd name="T4" fmla="*/ 58 w 97"/>
                <a:gd name="T5" fmla="*/ 20 h 27"/>
                <a:gd name="T6" fmla="*/ 63 w 97"/>
                <a:gd name="T7" fmla="*/ 21 h 27"/>
                <a:gd name="T8" fmla="*/ 73 w 97"/>
                <a:gd name="T9" fmla="*/ 21 h 27"/>
                <a:gd name="T10" fmla="*/ 75 w 97"/>
                <a:gd name="T11" fmla="*/ 25 h 27"/>
                <a:gd name="T12" fmla="*/ 82 w 97"/>
                <a:gd name="T13" fmla="*/ 26 h 27"/>
                <a:gd name="T14" fmla="*/ 81 w 97"/>
                <a:gd name="T15" fmla="*/ 21 h 27"/>
                <a:gd name="T16" fmla="*/ 89 w 97"/>
                <a:gd name="T17" fmla="*/ 18 h 27"/>
                <a:gd name="T18" fmla="*/ 94 w 97"/>
                <a:gd name="T19" fmla="*/ 15 h 27"/>
                <a:gd name="T20" fmla="*/ 95 w 97"/>
                <a:gd name="T21" fmla="*/ 13 h 27"/>
                <a:gd name="T22" fmla="*/ 79 w 97"/>
                <a:gd name="T23" fmla="*/ 13 h 27"/>
                <a:gd name="T24" fmla="*/ 71 w 97"/>
                <a:gd name="T25" fmla="*/ 15 h 27"/>
                <a:gd name="T26" fmla="*/ 52 w 97"/>
                <a:gd name="T27" fmla="*/ 13 h 27"/>
                <a:gd name="T28" fmla="*/ 40 w 97"/>
                <a:gd name="T29" fmla="*/ 11 h 27"/>
                <a:gd name="T30" fmla="*/ 38 w 97"/>
                <a:gd name="T31" fmla="*/ 9 h 27"/>
                <a:gd name="T32" fmla="*/ 34 w 97"/>
                <a:gd name="T33" fmla="*/ 8 h 27"/>
                <a:gd name="T34" fmla="*/ 30 w 97"/>
                <a:gd name="T35" fmla="*/ 6 h 27"/>
                <a:gd name="T36" fmla="*/ 18 w 97"/>
                <a:gd name="T37" fmla="*/ 5 h 27"/>
                <a:gd name="T38" fmla="*/ 5 w 97"/>
                <a:gd name="T39" fmla="*/ 2 h 27"/>
                <a:gd name="T40" fmla="*/ 6 w 97"/>
                <a:gd name="T41" fmla="*/ 3 h 27"/>
                <a:gd name="T42" fmla="*/ 2 w 97"/>
                <a:gd name="T43" fmla="*/ 9 h 27"/>
                <a:gd name="T44" fmla="*/ 21 w 97"/>
                <a:gd name="T45" fmla="*/ 10 h 27"/>
                <a:gd name="T46" fmla="*/ 31 w 97"/>
                <a:gd name="T47" fmla="*/ 15 h 27"/>
                <a:gd name="T48" fmla="*/ 39 w 97"/>
                <a:gd name="T49" fmla="*/ 17 h 27"/>
                <a:gd name="T50" fmla="*/ 46 w 97"/>
                <a:gd name="T51" fmla="*/ 18 h 27"/>
                <a:gd name="T52" fmla="*/ 51 w 97"/>
                <a:gd name="T53" fmla="*/ 18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97" h="27">
                  <a:moveTo>
                    <a:pt x="51" y="18"/>
                  </a:moveTo>
                  <a:cubicBezTo>
                    <a:pt x="52" y="19"/>
                    <a:pt x="53" y="20"/>
                    <a:pt x="54" y="20"/>
                  </a:cubicBezTo>
                  <a:cubicBezTo>
                    <a:pt x="55" y="20"/>
                    <a:pt x="57" y="20"/>
                    <a:pt x="58" y="20"/>
                  </a:cubicBezTo>
                  <a:cubicBezTo>
                    <a:pt x="60" y="21"/>
                    <a:pt x="61" y="21"/>
                    <a:pt x="63" y="21"/>
                  </a:cubicBezTo>
                  <a:cubicBezTo>
                    <a:pt x="65" y="21"/>
                    <a:pt x="71" y="20"/>
                    <a:pt x="73" y="21"/>
                  </a:cubicBezTo>
                  <a:cubicBezTo>
                    <a:pt x="74" y="22"/>
                    <a:pt x="74" y="24"/>
                    <a:pt x="75" y="25"/>
                  </a:cubicBezTo>
                  <a:cubicBezTo>
                    <a:pt x="76" y="26"/>
                    <a:pt x="81" y="27"/>
                    <a:pt x="82" y="26"/>
                  </a:cubicBezTo>
                  <a:cubicBezTo>
                    <a:pt x="85" y="25"/>
                    <a:pt x="81" y="22"/>
                    <a:pt x="81" y="21"/>
                  </a:cubicBezTo>
                  <a:cubicBezTo>
                    <a:pt x="82" y="19"/>
                    <a:pt x="87" y="19"/>
                    <a:pt x="89" y="18"/>
                  </a:cubicBezTo>
                  <a:cubicBezTo>
                    <a:pt x="91" y="18"/>
                    <a:pt x="93" y="16"/>
                    <a:pt x="94" y="15"/>
                  </a:cubicBezTo>
                  <a:cubicBezTo>
                    <a:pt x="95" y="14"/>
                    <a:pt x="97" y="15"/>
                    <a:pt x="95" y="13"/>
                  </a:cubicBezTo>
                  <a:cubicBezTo>
                    <a:pt x="93" y="11"/>
                    <a:pt x="82" y="13"/>
                    <a:pt x="79" y="13"/>
                  </a:cubicBezTo>
                  <a:cubicBezTo>
                    <a:pt x="75" y="14"/>
                    <a:pt x="73" y="14"/>
                    <a:pt x="71" y="15"/>
                  </a:cubicBezTo>
                  <a:cubicBezTo>
                    <a:pt x="65" y="17"/>
                    <a:pt x="57" y="15"/>
                    <a:pt x="52" y="13"/>
                  </a:cubicBezTo>
                  <a:cubicBezTo>
                    <a:pt x="48" y="12"/>
                    <a:pt x="44" y="12"/>
                    <a:pt x="40" y="11"/>
                  </a:cubicBezTo>
                  <a:cubicBezTo>
                    <a:pt x="39" y="10"/>
                    <a:pt x="39" y="9"/>
                    <a:pt x="38" y="9"/>
                  </a:cubicBezTo>
                  <a:cubicBezTo>
                    <a:pt x="37" y="8"/>
                    <a:pt x="36" y="8"/>
                    <a:pt x="34" y="8"/>
                  </a:cubicBezTo>
                  <a:cubicBezTo>
                    <a:pt x="33" y="8"/>
                    <a:pt x="32" y="7"/>
                    <a:pt x="30" y="6"/>
                  </a:cubicBezTo>
                  <a:cubicBezTo>
                    <a:pt x="27" y="5"/>
                    <a:pt x="22" y="7"/>
                    <a:pt x="18" y="5"/>
                  </a:cubicBezTo>
                  <a:cubicBezTo>
                    <a:pt x="15" y="4"/>
                    <a:pt x="9" y="0"/>
                    <a:pt x="5" y="2"/>
                  </a:cubicBezTo>
                  <a:cubicBezTo>
                    <a:pt x="6" y="3"/>
                    <a:pt x="6" y="3"/>
                    <a:pt x="6" y="3"/>
                  </a:cubicBezTo>
                  <a:cubicBezTo>
                    <a:pt x="2" y="0"/>
                    <a:pt x="0" y="6"/>
                    <a:pt x="2" y="9"/>
                  </a:cubicBezTo>
                  <a:cubicBezTo>
                    <a:pt x="6" y="14"/>
                    <a:pt x="16" y="9"/>
                    <a:pt x="21" y="10"/>
                  </a:cubicBezTo>
                  <a:cubicBezTo>
                    <a:pt x="24" y="10"/>
                    <a:pt x="27" y="14"/>
                    <a:pt x="31" y="15"/>
                  </a:cubicBezTo>
                  <a:cubicBezTo>
                    <a:pt x="34" y="16"/>
                    <a:pt x="36" y="16"/>
                    <a:pt x="39" y="17"/>
                  </a:cubicBezTo>
                  <a:cubicBezTo>
                    <a:pt x="41" y="17"/>
                    <a:pt x="43" y="18"/>
                    <a:pt x="46" y="18"/>
                  </a:cubicBezTo>
                  <a:cubicBezTo>
                    <a:pt x="48" y="18"/>
                    <a:pt x="50" y="18"/>
                    <a:pt x="51" y="18"/>
                  </a:cubicBezTo>
                  <a:close/>
                </a:path>
              </a:pathLst>
            </a:custGeom>
            <a:solidFill>
              <a:srgbClr val="F1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7" name="Freeform 13"/>
            <p:cNvSpPr/>
            <p:nvPr/>
          </p:nvSpPr>
          <p:spPr bwMode="auto">
            <a:xfrm>
              <a:off x="8669338" y="4818063"/>
              <a:ext cx="249238" cy="192088"/>
            </a:xfrm>
            <a:custGeom>
              <a:avLst/>
              <a:gdLst>
                <a:gd name="T0" fmla="*/ 49 w 59"/>
                <a:gd name="T1" fmla="*/ 3 h 45"/>
                <a:gd name="T2" fmla="*/ 43 w 59"/>
                <a:gd name="T3" fmla="*/ 0 h 45"/>
                <a:gd name="T4" fmla="*/ 36 w 59"/>
                <a:gd name="T5" fmla="*/ 9 h 45"/>
                <a:gd name="T6" fmla="*/ 31 w 59"/>
                <a:gd name="T7" fmla="*/ 14 h 45"/>
                <a:gd name="T8" fmla="*/ 27 w 59"/>
                <a:gd name="T9" fmla="*/ 14 h 45"/>
                <a:gd name="T10" fmla="*/ 24 w 59"/>
                <a:gd name="T11" fmla="*/ 16 h 45"/>
                <a:gd name="T12" fmla="*/ 18 w 59"/>
                <a:gd name="T13" fmla="*/ 16 h 45"/>
                <a:gd name="T14" fmla="*/ 15 w 59"/>
                <a:gd name="T15" fmla="*/ 17 h 45"/>
                <a:gd name="T16" fmla="*/ 10 w 59"/>
                <a:gd name="T17" fmla="*/ 15 h 45"/>
                <a:gd name="T18" fmla="*/ 9 w 59"/>
                <a:gd name="T19" fmla="*/ 16 h 45"/>
                <a:gd name="T20" fmla="*/ 0 w 59"/>
                <a:gd name="T21" fmla="*/ 20 h 45"/>
                <a:gd name="T22" fmla="*/ 4 w 59"/>
                <a:gd name="T23" fmla="*/ 28 h 45"/>
                <a:gd name="T24" fmla="*/ 5 w 59"/>
                <a:gd name="T25" fmla="*/ 31 h 45"/>
                <a:gd name="T26" fmla="*/ 8 w 59"/>
                <a:gd name="T27" fmla="*/ 36 h 45"/>
                <a:gd name="T28" fmla="*/ 8 w 59"/>
                <a:gd name="T29" fmla="*/ 39 h 45"/>
                <a:gd name="T30" fmla="*/ 15 w 59"/>
                <a:gd name="T31" fmla="*/ 40 h 45"/>
                <a:gd name="T32" fmla="*/ 23 w 59"/>
                <a:gd name="T33" fmla="*/ 40 h 45"/>
                <a:gd name="T34" fmla="*/ 28 w 59"/>
                <a:gd name="T35" fmla="*/ 42 h 45"/>
                <a:gd name="T36" fmla="*/ 42 w 59"/>
                <a:gd name="T37" fmla="*/ 39 h 45"/>
                <a:gd name="T38" fmla="*/ 42 w 59"/>
                <a:gd name="T39" fmla="*/ 32 h 45"/>
                <a:gd name="T40" fmla="*/ 47 w 59"/>
                <a:gd name="T41" fmla="*/ 30 h 45"/>
                <a:gd name="T42" fmla="*/ 49 w 59"/>
                <a:gd name="T43" fmla="*/ 23 h 45"/>
                <a:gd name="T44" fmla="*/ 54 w 59"/>
                <a:gd name="T45" fmla="*/ 20 h 45"/>
                <a:gd name="T46" fmla="*/ 48 w 59"/>
                <a:gd name="T47" fmla="*/ 7 h 45"/>
                <a:gd name="T48" fmla="*/ 49 w 59"/>
                <a:gd name="T49" fmla="*/ 3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59" h="45">
                  <a:moveTo>
                    <a:pt x="49" y="3"/>
                  </a:moveTo>
                  <a:cubicBezTo>
                    <a:pt x="48" y="1"/>
                    <a:pt x="45" y="0"/>
                    <a:pt x="43" y="0"/>
                  </a:cubicBezTo>
                  <a:cubicBezTo>
                    <a:pt x="39" y="0"/>
                    <a:pt x="37" y="5"/>
                    <a:pt x="36" y="9"/>
                  </a:cubicBezTo>
                  <a:cubicBezTo>
                    <a:pt x="35" y="12"/>
                    <a:pt x="34" y="14"/>
                    <a:pt x="31" y="14"/>
                  </a:cubicBezTo>
                  <a:cubicBezTo>
                    <a:pt x="30" y="15"/>
                    <a:pt x="28" y="14"/>
                    <a:pt x="27" y="14"/>
                  </a:cubicBezTo>
                  <a:cubicBezTo>
                    <a:pt x="26" y="15"/>
                    <a:pt x="25" y="16"/>
                    <a:pt x="24" y="16"/>
                  </a:cubicBezTo>
                  <a:cubicBezTo>
                    <a:pt x="22" y="17"/>
                    <a:pt x="20" y="15"/>
                    <a:pt x="18" y="16"/>
                  </a:cubicBezTo>
                  <a:cubicBezTo>
                    <a:pt x="17" y="16"/>
                    <a:pt x="17" y="17"/>
                    <a:pt x="15" y="17"/>
                  </a:cubicBezTo>
                  <a:cubicBezTo>
                    <a:pt x="13" y="17"/>
                    <a:pt x="11" y="17"/>
                    <a:pt x="10" y="15"/>
                  </a:cubicBezTo>
                  <a:cubicBezTo>
                    <a:pt x="9" y="16"/>
                    <a:pt x="9" y="16"/>
                    <a:pt x="9" y="16"/>
                  </a:cubicBezTo>
                  <a:cubicBezTo>
                    <a:pt x="7" y="10"/>
                    <a:pt x="0" y="15"/>
                    <a:pt x="0" y="20"/>
                  </a:cubicBezTo>
                  <a:cubicBezTo>
                    <a:pt x="0" y="24"/>
                    <a:pt x="4" y="24"/>
                    <a:pt x="4" y="28"/>
                  </a:cubicBezTo>
                  <a:cubicBezTo>
                    <a:pt x="5" y="29"/>
                    <a:pt x="4" y="30"/>
                    <a:pt x="5" y="31"/>
                  </a:cubicBezTo>
                  <a:cubicBezTo>
                    <a:pt x="6" y="33"/>
                    <a:pt x="8" y="34"/>
                    <a:pt x="8" y="36"/>
                  </a:cubicBezTo>
                  <a:cubicBezTo>
                    <a:pt x="8" y="37"/>
                    <a:pt x="8" y="38"/>
                    <a:pt x="8" y="39"/>
                  </a:cubicBezTo>
                  <a:cubicBezTo>
                    <a:pt x="9" y="41"/>
                    <a:pt x="13" y="40"/>
                    <a:pt x="15" y="40"/>
                  </a:cubicBezTo>
                  <a:cubicBezTo>
                    <a:pt x="17" y="40"/>
                    <a:pt x="20" y="39"/>
                    <a:pt x="23" y="40"/>
                  </a:cubicBezTo>
                  <a:cubicBezTo>
                    <a:pt x="25" y="40"/>
                    <a:pt x="26" y="41"/>
                    <a:pt x="28" y="42"/>
                  </a:cubicBezTo>
                  <a:cubicBezTo>
                    <a:pt x="33" y="44"/>
                    <a:pt x="39" y="45"/>
                    <a:pt x="42" y="39"/>
                  </a:cubicBezTo>
                  <a:cubicBezTo>
                    <a:pt x="42" y="37"/>
                    <a:pt x="42" y="34"/>
                    <a:pt x="42" y="32"/>
                  </a:cubicBezTo>
                  <a:cubicBezTo>
                    <a:pt x="43" y="31"/>
                    <a:pt x="46" y="31"/>
                    <a:pt x="47" y="30"/>
                  </a:cubicBezTo>
                  <a:cubicBezTo>
                    <a:pt x="49" y="28"/>
                    <a:pt x="48" y="25"/>
                    <a:pt x="49" y="23"/>
                  </a:cubicBezTo>
                  <a:cubicBezTo>
                    <a:pt x="50" y="20"/>
                    <a:pt x="52" y="22"/>
                    <a:pt x="54" y="20"/>
                  </a:cubicBezTo>
                  <a:cubicBezTo>
                    <a:pt x="59" y="17"/>
                    <a:pt x="49" y="10"/>
                    <a:pt x="48" y="7"/>
                  </a:cubicBezTo>
                  <a:cubicBezTo>
                    <a:pt x="48" y="6"/>
                    <a:pt x="49" y="4"/>
                    <a:pt x="49" y="3"/>
                  </a:cubicBezTo>
                  <a:close/>
                </a:path>
              </a:pathLst>
            </a:custGeom>
            <a:solidFill>
              <a:srgbClr val="F1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 name="Freeform 14"/>
            <p:cNvSpPr/>
            <p:nvPr/>
          </p:nvSpPr>
          <p:spPr bwMode="auto">
            <a:xfrm>
              <a:off x="8910638" y="4886325"/>
              <a:ext cx="134938" cy="157163"/>
            </a:xfrm>
            <a:custGeom>
              <a:avLst/>
              <a:gdLst>
                <a:gd name="T0" fmla="*/ 16 w 32"/>
                <a:gd name="T1" fmla="*/ 11 h 37"/>
                <a:gd name="T2" fmla="*/ 24 w 32"/>
                <a:gd name="T3" fmla="*/ 7 h 37"/>
                <a:gd name="T4" fmla="*/ 29 w 32"/>
                <a:gd name="T5" fmla="*/ 6 h 37"/>
                <a:gd name="T6" fmla="*/ 31 w 32"/>
                <a:gd name="T7" fmla="*/ 2 h 37"/>
                <a:gd name="T8" fmla="*/ 31 w 32"/>
                <a:gd name="T9" fmla="*/ 0 h 37"/>
                <a:gd name="T10" fmla="*/ 22 w 32"/>
                <a:gd name="T11" fmla="*/ 2 h 37"/>
                <a:gd name="T12" fmla="*/ 20 w 32"/>
                <a:gd name="T13" fmla="*/ 1 h 37"/>
                <a:gd name="T14" fmla="*/ 15 w 32"/>
                <a:gd name="T15" fmla="*/ 3 h 37"/>
                <a:gd name="T16" fmla="*/ 9 w 32"/>
                <a:gd name="T17" fmla="*/ 1 h 37"/>
                <a:gd name="T18" fmla="*/ 6 w 32"/>
                <a:gd name="T19" fmla="*/ 8 h 37"/>
                <a:gd name="T20" fmla="*/ 3 w 32"/>
                <a:gd name="T21" fmla="*/ 14 h 37"/>
                <a:gd name="T22" fmla="*/ 0 w 32"/>
                <a:gd name="T23" fmla="*/ 20 h 37"/>
                <a:gd name="T24" fmla="*/ 2 w 32"/>
                <a:gd name="T25" fmla="*/ 25 h 37"/>
                <a:gd name="T26" fmla="*/ 3 w 32"/>
                <a:gd name="T27" fmla="*/ 29 h 37"/>
                <a:gd name="T28" fmla="*/ 5 w 32"/>
                <a:gd name="T29" fmla="*/ 36 h 37"/>
                <a:gd name="T30" fmla="*/ 6 w 32"/>
                <a:gd name="T31" fmla="*/ 36 h 37"/>
                <a:gd name="T32" fmla="*/ 8 w 32"/>
                <a:gd name="T33" fmla="*/ 28 h 37"/>
                <a:gd name="T34" fmla="*/ 9 w 32"/>
                <a:gd name="T35" fmla="*/ 23 h 37"/>
                <a:gd name="T36" fmla="*/ 13 w 32"/>
                <a:gd name="T37" fmla="*/ 26 h 37"/>
                <a:gd name="T38" fmla="*/ 15 w 32"/>
                <a:gd name="T39" fmla="*/ 29 h 37"/>
                <a:gd name="T40" fmla="*/ 18 w 32"/>
                <a:gd name="T41" fmla="*/ 26 h 37"/>
                <a:gd name="T42" fmla="*/ 17 w 32"/>
                <a:gd name="T43" fmla="*/ 21 h 37"/>
                <a:gd name="T44" fmla="*/ 13 w 32"/>
                <a:gd name="T45" fmla="*/ 18 h 37"/>
                <a:gd name="T46" fmla="*/ 16 w 32"/>
                <a:gd name="T47" fmla="*/ 11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32" h="37">
                  <a:moveTo>
                    <a:pt x="16" y="11"/>
                  </a:moveTo>
                  <a:cubicBezTo>
                    <a:pt x="18" y="10"/>
                    <a:pt x="21" y="8"/>
                    <a:pt x="24" y="7"/>
                  </a:cubicBezTo>
                  <a:cubicBezTo>
                    <a:pt x="26" y="6"/>
                    <a:pt x="28" y="8"/>
                    <a:pt x="29" y="6"/>
                  </a:cubicBezTo>
                  <a:cubicBezTo>
                    <a:pt x="30" y="5"/>
                    <a:pt x="32" y="3"/>
                    <a:pt x="31" y="2"/>
                  </a:cubicBezTo>
                  <a:cubicBezTo>
                    <a:pt x="31" y="1"/>
                    <a:pt x="31" y="1"/>
                    <a:pt x="31" y="0"/>
                  </a:cubicBezTo>
                  <a:cubicBezTo>
                    <a:pt x="28" y="0"/>
                    <a:pt x="25" y="2"/>
                    <a:pt x="22" y="2"/>
                  </a:cubicBezTo>
                  <a:cubicBezTo>
                    <a:pt x="21" y="2"/>
                    <a:pt x="21" y="1"/>
                    <a:pt x="20" y="1"/>
                  </a:cubicBezTo>
                  <a:cubicBezTo>
                    <a:pt x="18" y="1"/>
                    <a:pt x="17" y="2"/>
                    <a:pt x="15" y="3"/>
                  </a:cubicBezTo>
                  <a:cubicBezTo>
                    <a:pt x="13" y="3"/>
                    <a:pt x="11" y="0"/>
                    <a:pt x="9" y="1"/>
                  </a:cubicBezTo>
                  <a:cubicBezTo>
                    <a:pt x="8" y="2"/>
                    <a:pt x="7" y="6"/>
                    <a:pt x="6" y="8"/>
                  </a:cubicBezTo>
                  <a:cubicBezTo>
                    <a:pt x="4" y="9"/>
                    <a:pt x="3" y="11"/>
                    <a:pt x="3" y="14"/>
                  </a:cubicBezTo>
                  <a:cubicBezTo>
                    <a:pt x="2" y="16"/>
                    <a:pt x="1" y="18"/>
                    <a:pt x="0" y="20"/>
                  </a:cubicBezTo>
                  <a:cubicBezTo>
                    <a:pt x="0" y="23"/>
                    <a:pt x="1" y="22"/>
                    <a:pt x="2" y="25"/>
                  </a:cubicBezTo>
                  <a:cubicBezTo>
                    <a:pt x="3" y="26"/>
                    <a:pt x="2" y="27"/>
                    <a:pt x="3" y="29"/>
                  </a:cubicBezTo>
                  <a:cubicBezTo>
                    <a:pt x="3" y="31"/>
                    <a:pt x="2" y="34"/>
                    <a:pt x="5" y="36"/>
                  </a:cubicBezTo>
                  <a:cubicBezTo>
                    <a:pt x="6" y="36"/>
                    <a:pt x="5" y="37"/>
                    <a:pt x="6" y="36"/>
                  </a:cubicBezTo>
                  <a:cubicBezTo>
                    <a:pt x="8" y="35"/>
                    <a:pt x="8" y="29"/>
                    <a:pt x="8" y="28"/>
                  </a:cubicBezTo>
                  <a:cubicBezTo>
                    <a:pt x="8" y="26"/>
                    <a:pt x="7" y="24"/>
                    <a:pt x="9" y="23"/>
                  </a:cubicBezTo>
                  <a:cubicBezTo>
                    <a:pt x="11" y="22"/>
                    <a:pt x="13" y="25"/>
                    <a:pt x="13" y="26"/>
                  </a:cubicBezTo>
                  <a:cubicBezTo>
                    <a:pt x="14" y="28"/>
                    <a:pt x="13" y="29"/>
                    <a:pt x="15" y="29"/>
                  </a:cubicBezTo>
                  <a:cubicBezTo>
                    <a:pt x="17" y="29"/>
                    <a:pt x="18" y="27"/>
                    <a:pt x="18" y="26"/>
                  </a:cubicBezTo>
                  <a:cubicBezTo>
                    <a:pt x="18" y="24"/>
                    <a:pt x="18" y="22"/>
                    <a:pt x="17" y="21"/>
                  </a:cubicBezTo>
                  <a:cubicBezTo>
                    <a:pt x="16" y="19"/>
                    <a:pt x="14" y="19"/>
                    <a:pt x="13" y="18"/>
                  </a:cubicBezTo>
                  <a:cubicBezTo>
                    <a:pt x="10" y="15"/>
                    <a:pt x="14" y="12"/>
                    <a:pt x="16" y="11"/>
                  </a:cubicBezTo>
                  <a:close/>
                </a:path>
              </a:pathLst>
            </a:custGeom>
            <a:solidFill>
              <a:srgbClr val="F1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9" name="Rectangle 15"/>
            <p:cNvSpPr>
              <a:spLocks noChangeArrowheads="1"/>
            </p:cNvSpPr>
            <p:nvPr/>
          </p:nvSpPr>
          <p:spPr bwMode="auto">
            <a:xfrm>
              <a:off x="9042401" y="4886325"/>
              <a:ext cx="1588" cy="1588"/>
            </a:xfrm>
            <a:prstGeom prst="rect">
              <a:avLst/>
            </a:prstGeom>
            <a:solidFill>
              <a:srgbClr val="F1F2F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70" name="Freeform 16"/>
            <p:cNvSpPr/>
            <p:nvPr/>
          </p:nvSpPr>
          <p:spPr bwMode="auto">
            <a:xfrm>
              <a:off x="9105901" y="4868863"/>
              <a:ext cx="38100" cy="80963"/>
            </a:xfrm>
            <a:custGeom>
              <a:avLst/>
              <a:gdLst>
                <a:gd name="T0" fmla="*/ 1 w 9"/>
                <a:gd name="T1" fmla="*/ 13 h 19"/>
                <a:gd name="T2" fmla="*/ 7 w 9"/>
                <a:gd name="T3" fmla="*/ 16 h 19"/>
                <a:gd name="T4" fmla="*/ 5 w 9"/>
                <a:gd name="T5" fmla="*/ 10 h 19"/>
                <a:gd name="T6" fmla="*/ 8 w 9"/>
                <a:gd name="T7" fmla="*/ 5 h 19"/>
                <a:gd name="T8" fmla="*/ 0 w 9"/>
                <a:gd name="T9" fmla="*/ 3 h 19"/>
                <a:gd name="T10" fmla="*/ 1 w 9"/>
                <a:gd name="T11" fmla="*/ 3 h 19"/>
                <a:gd name="T12" fmla="*/ 1 w 9"/>
                <a:gd name="T13" fmla="*/ 13 h 19"/>
              </a:gdLst>
              <a:ahLst/>
              <a:cxnLst>
                <a:cxn ang="0">
                  <a:pos x="T0" y="T1"/>
                </a:cxn>
                <a:cxn ang="0">
                  <a:pos x="T2" y="T3"/>
                </a:cxn>
                <a:cxn ang="0">
                  <a:pos x="T4" y="T5"/>
                </a:cxn>
                <a:cxn ang="0">
                  <a:pos x="T6" y="T7"/>
                </a:cxn>
                <a:cxn ang="0">
                  <a:pos x="T8" y="T9"/>
                </a:cxn>
                <a:cxn ang="0">
                  <a:pos x="T10" y="T11"/>
                </a:cxn>
                <a:cxn ang="0">
                  <a:pos x="T12" y="T13"/>
                </a:cxn>
              </a:cxnLst>
              <a:rect l="0" t="0" r="r" b="b"/>
              <a:pathLst>
                <a:path w="9" h="19">
                  <a:moveTo>
                    <a:pt x="1" y="13"/>
                  </a:moveTo>
                  <a:cubicBezTo>
                    <a:pt x="1" y="15"/>
                    <a:pt x="4" y="19"/>
                    <a:pt x="7" y="16"/>
                  </a:cubicBezTo>
                  <a:cubicBezTo>
                    <a:pt x="9" y="13"/>
                    <a:pt x="5" y="12"/>
                    <a:pt x="5" y="10"/>
                  </a:cubicBezTo>
                  <a:cubicBezTo>
                    <a:pt x="6" y="8"/>
                    <a:pt x="8" y="8"/>
                    <a:pt x="8" y="5"/>
                  </a:cubicBezTo>
                  <a:cubicBezTo>
                    <a:pt x="7" y="3"/>
                    <a:pt x="2" y="0"/>
                    <a:pt x="0" y="3"/>
                  </a:cubicBezTo>
                  <a:cubicBezTo>
                    <a:pt x="1" y="3"/>
                    <a:pt x="1" y="3"/>
                    <a:pt x="1" y="3"/>
                  </a:cubicBezTo>
                  <a:cubicBezTo>
                    <a:pt x="0" y="6"/>
                    <a:pt x="0" y="9"/>
                    <a:pt x="1" y="13"/>
                  </a:cubicBezTo>
                  <a:close/>
                </a:path>
              </a:pathLst>
            </a:custGeom>
            <a:solidFill>
              <a:srgbClr val="F1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1" name="Freeform 17"/>
            <p:cNvSpPr/>
            <p:nvPr/>
          </p:nvSpPr>
          <p:spPr bwMode="auto">
            <a:xfrm>
              <a:off x="9020176" y="5099050"/>
              <a:ext cx="85725" cy="63500"/>
            </a:xfrm>
            <a:custGeom>
              <a:avLst/>
              <a:gdLst>
                <a:gd name="T0" fmla="*/ 7 w 20"/>
                <a:gd name="T1" fmla="*/ 9 h 15"/>
                <a:gd name="T2" fmla="*/ 16 w 20"/>
                <a:gd name="T3" fmla="*/ 7 h 15"/>
                <a:gd name="T4" fmla="*/ 13 w 20"/>
                <a:gd name="T5" fmla="*/ 1 h 15"/>
                <a:gd name="T6" fmla="*/ 14 w 20"/>
                <a:gd name="T7" fmla="*/ 1 h 15"/>
                <a:gd name="T8" fmla="*/ 6 w 20"/>
                <a:gd name="T9" fmla="*/ 2 h 15"/>
                <a:gd name="T10" fmla="*/ 5 w 20"/>
                <a:gd name="T11" fmla="*/ 4 h 15"/>
                <a:gd name="T12" fmla="*/ 4 w 20"/>
                <a:gd name="T13" fmla="*/ 5 h 15"/>
                <a:gd name="T14" fmla="*/ 0 w 20"/>
                <a:gd name="T15" fmla="*/ 14 h 15"/>
                <a:gd name="T16" fmla="*/ 7 w 20"/>
                <a:gd name="T17" fmla="*/ 9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 h="15">
                  <a:moveTo>
                    <a:pt x="7" y="9"/>
                  </a:moveTo>
                  <a:cubicBezTo>
                    <a:pt x="10" y="7"/>
                    <a:pt x="13" y="9"/>
                    <a:pt x="16" y="7"/>
                  </a:cubicBezTo>
                  <a:cubicBezTo>
                    <a:pt x="20" y="4"/>
                    <a:pt x="16" y="1"/>
                    <a:pt x="13" y="1"/>
                  </a:cubicBezTo>
                  <a:cubicBezTo>
                    <a:pt x="14" y="1"/>
                    <a:pt x="14" y="1"/>
                    <a:pt x="14" y="1"/>
                  </a:cubicBezTo>
                  <a:cubicBezTo>
                    <a:pt x="12" y="1"/>
                    <a:pt x="8" y="0"/>
                    <a:pt x="6" y="2"/>
                  </a:cubicBezTo>
                  <a:cubicBezTo>
                    <a:pt x="5" y="2"/>
                    <a:pt x="6" y="3"/>
                    <a:pt x="5" y="4"/>
                  </a:cubicBezTo>
                  <a:cubicBezTo>
                    <a:pt x="4" y="5"/>
                    <a:pt x="4" y="5"/>
                    <a:pt x="4" y="5"/>
                  </a:cubicBezTo>
                  <a:cubicBezTo>
                    <a:pt x="1" y="8"/>
                    <a:pt x="0" y="10"/>
                    <a:pt x="0" y="14"/>
                  </a:cubicBezTo>
                  <a:cubicBezTo>
                    <a:pt x="4" y="15"/>
                    <a:pt x="5" y="10"/>
                    <a:pt x="7" y="9"/>
                  </a:cubicBezTo>
                  <a:close/>
                </a:path>
              </a:pathLst>
            </a:custGeom>
            <a:solidFill>
              <a:srgbClr val="F1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2" name="Freeform 18"/>
            <p:cNvSpPr/>
            <p:nvPr/>
          </p:nvSpPr>
          <p:spPr bwMode="auto">
            <a:xfrm>
              <a:off x="9083676" y="4967288"/>
              <a:ext cx="103188" cy="50800"/>
            </a:xfrm>
            <a:custGeom>
              <a:avLst/>
              <a:gdLst>
                <a:gd name="T0" fmla="*/ 14 w 24"/>
                <a:gd name="T1" fmla="*/ 3 h 12"/>
                <a:gd name="T2" fmla="*/ 7 w 24"/>
                <a:gd name="T3" fmla="*/ 2 h 12"/>
                <a:gd name="T4" fmla="*/ 2 w 24"/>
                <a:gd name="T5" fmla="*/ 5 h 12"/>
                <a:gd name="T6" fmla="*/ 0 w 24"/>
                <a:gd name="T7" fmla="*/ 6 h 12"/>
                <a:gd name="T8" fmla="*/ 0 w 24"/>
                <a:gd name="T9" fmla="*/ 10 h 12"/>
                <a:gd name="T10" fmla="*/ 10 w 24"/>
                <a:gd name="T11" fmla="*/ 9 h 12"/>
                <a:gd name="T12" fmla="*/ 19 w 24"/>
                <a:gd name="T13" fmla="*/ 11 h 12"/>
                <a:gd name="T14" fmla="*/ 22 w 24"/>
                <a:gd name="T15" fmla="*/ 4 h 12"/>
                <a:gd name="T16" fmla="*/ 24 w 24"/>
                <a:gd name="T17" fmla="*/ 4 h 12"/>
                <a:gd name="T18" fmla="*/ 14 w 24"/>
                <a:gd name="T19" fmla="*/ 3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 h="12">
                  <a:moveTo>
                    <a:pt x="14" y="3"/>
                  </a:moveTo>
                  <a:cubicBezTo>
                    <a:pt x="11" y="2"/>
                    <a:pt x="10" y="0"/>
                    <a:pt x="7" y="2"/>
                  </a:cubicBezTo>
                  <a:cubicBezTo>
                    <a:pt x="5" y="3"/>
                    <a:pt x="4" y="4"/>
                    <a:pt x="2" y="5"/>
                  </a:cubicBezTo>
                  <a:cubicBezTo>
                    <a:pt x="2" y="5"/>
                    <a:pt x="1" y="5"/>
                    <a:pt x="0" y="6"/>
                  </a:cubicBezTo>
                  <a:cubicBezTo>
                    <a:pt x="0" y="6"/>
                    <a:pt x="0" y="10"/>
                    <a:pt x="0" y="10"/>
                  </a:cubicBezTo>
                  <a:cubicBezTo>
                    <a:pt x="2" y="12"/>
                    <a:pt x="8" y="9"/>
                    <a:pt x="10" y="9"/>
                  </a:cubicBezTo>
                  <a:cubicBezTo>
                    <a:pt x="14" y="9"/>
                    <a:pt x="15" y="12"/>
                    <a:pt x="19" y="11"/>
                  </a:cubicBezTo>
                  <a:cubicBezTo>
                    <a:pt x="23" y="10"/>
                    <a:pt x="24" y="8"/>
                    <a:pt x="22" y="4"/>
                  </a:cubicBezTo>
                  <a:cubicBezTo>
                    <a:pt x="24" y="4"/>
                    <a:pt x="24" y="4"/>
                    <a:pt x="24" y="4"/>
                  </a:cubicBezTo>
                  <a:cubicBezTo>
                    <a:pt x="22" y="1"/>
                    <a:pt x="17" y="3"/>
                    <a:pt x="14" y="3"/>
                  </a:cubicBezTo>
                  <a:close/>
                </a:path>
              </a:pathLst>
            </a:custGeom>
            <a:solidFill>
              <a:srgbClr val="F1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3" name="Freeform 19"/>
            <p:cNvSpPr/>
            <p:nvPr/>
          </p:nvSpPr>
          <p:spPr bwMode="auto">
            <a:xfrm>
              <a:off x="9199563" y="4924425"/>
              <a:ext cx="449263" cy="233363"/>
            </a:xfrm>
            <a:custGeom>
              <a:avLst/>
              <a:gdLst>
                <a:gd name="T0" fmla="*/ 92 w 106"/>
                <a:gd name="T1" fmla="*/ 39 h 55"/>
                <a:gd name="T2" fmla="*/ 89 w 106"/>
                <a:gd name="T3" fmla="*/ 34 h 55"/>
                <a:gd name="T4" fmla="*/ 82 w 106"/>
                <a:gd name="T5" fmla="*/ 29 h 55"/>
                <a:gd name="T6" fmla="*/ 79 w 106"/>
                <a:gd name="T7" fmla="*/ 26 h 55"/>
                <a:gd name="T8" fmla="*/ 69 w 106"/>
                <a:gd name="T9" fmla="*/ 17 h 55"/>
                <a:gd name="T10" fmla="*/ 59 w 106"/>
                <a:gd name="T11" fmla="*/ 14 h 55"/>
                <a:gd name="T12" fmla="*/ 50 w 106"/>
                <a:gd name="T13" fmla="*/ 9 h 55"/>
                <a:gd name="T14" fmla="*/ 44 w 106"/>
                <a:gd name="T15" fmla="*/ 9 h 55"/>
                <a:gd name="T16" fmla="*/ 35 w 106"/>
                <a:gd name="T17" fmla="*/ 7 h 55"/>
                <a:gd name="T18" fmla="*/ 24 w 106"/>
                <a:gd name="T19" fmla="*/ 11 h 55"/>
                <a:gd name="T20" fmla="*/ 18 w 106"/>
                <a:gd name="T21" fmla="*/ 12 h 55"/>
                <a:gd name="T22" fmla="*/ 15 w 106"/>
                <a:gd name="T23" fmla="*/ 2 h 55"/>
                <a:gd name="T24" fmla="*/ 6 w 106"/>
                <a:gd name="T25" fmla="*/ 0 h 55"/>
                <a:gd name="T26" fmla="*/ 1 w 106"/>
                <a:gd name="T27" fmla="*/ 4 h 55"/>
                <a:gd name="T28" fmla="*/ 0 w 106"/>
                <a:gd name="T29" fmla="*/ 4 h 55"/>
                <a:gd name="T30" fmla="*/ 5 w 106"/>
                <a:gd name="T31" fmla="*/ 14 h 55"/>
                <a:gd name="T32" fmla="*/ 8 w 106"/>
                <a:gd name="T33" fmla="*/ 19 h 55"/>
                <a:gd name="T34" fmla="*/ 15 w 106"/>
                <a:gd name="T35" fmla="*/ 20 h 55"/>
                <a:gd name="T36" fmla="*/ 21 w 106"/>
                <a:gd name="T37" fmla="*/ 20 h 55"/>
                <a:gd name="T38" fmla="*/ 29 w 106"/>
                <a:gd name="T39" fmla="*/ 21 h 55"/>
                <a:gd name="T40" fmla="*/ 37 w 106"/>
                <a:gd name="T41" fmla="*/ 28 h 55"/>
                <a:gd name="T42" fmla="*/ 38 w 106"/>
                <a:gd name="T43" fmla="*/ 33 h 55"/>
                <a:gd name="T44" fmla="*/ 41 w 106"/>
                <a:gd name="T45" fmla="*/ 38 h 55"/>
                <a:gd name="T46" fmla="*/ 39 w 106"/>
                <a:gd name="T47" fmla="*/ 44 h 55"/>
                <a:gd name="T48" fmla="*/ 42 w 106"/>
                <a:gd name="T49" fmla="*/ 42 h 55"/>
                <a:gd name="T50" fmla="*/ 47 w 106"/>
                <a:gd name="T51" fmla="*/ 42 h 55"/>
                <a:gd name="T52" fmla="*/ 48 w 106"/>
                <a:gd name="T53" fmla="*/ 46 h 55"/>
                <a:gd name="T54" fmla="*/ 56 w 106"/>
                <a:gd name="T55" fmla="*/ 46 h 55"/>
                <a:gd name="T56" fmla="*/ 56 w 106"/>
                <a:gd name="T57" fmla="*/ 47 h 55"/>
                <a:gd name="T58" fmla="*/ 64 w 106"/>
                <a:gd name="T59" fmla="*/ 45 h 55"/>
                <a:gd name="T60" fmla="*/ 68 w 106"/>
                <a:gd name="T61" fmla="*/ 39 h 55"/>
                <a:gd name="T62" fmla="*/ 78 w 106"/>
                <a:gd name="T63" fmla="*/ 44 h 55"/>
                <a:gd name="T64" fmla="*/ 88 w 106"/>
                <a:gd name="T65" fmla="*/ 46 h 55"/>
                <a:gd name="T66" fmla="*/ 93 w 106"/>
                <a:gd name="T67" fmla="*/ 54 h 55"/>
                <a:gd name="T68" fmla="*/ 104 w 106"/>
                <a:gd name="T69" fmla="*/ 54 h 55"/>
                <a:gd name="T70" fmla="*/ 104 w 106"/>
                <a:gd name="T71" fmla="*/ 55 h 55"/>
                <a:gd name="T72" fmla="*/ 105 w 106"/>
                <a:gd name="T73" fmla="*/ 55 h 55"/>
                <a:gd name="T74" fmla="*/ 99 w 106"/>
                <a:gd name="T75" fmla="*/ 47 h 55"/>
                <a:gd name="T76" fmla="*/ 98 w 106"/>
                <a:gd name="T77" fmla="*/ 45 h 55"/>
                <a:gd name="T78" fmla="*/ 95 w 106"/>
                <a:gd name="T79" fmla="*/ 44 h 55"/>
                <a:gd name="T80" fmla="*/ 92 w 106"/>
                <a:gd name="T81" fmla="*/ 39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06" h="55">
                  <a:moveTo>
                    <a:pt x="92" y="39"/>
                  </a:moveTo>
                  <a:cubicBezTo>
                    <a:pt x="90" y="37"/>
                    <a:pt x="89" y="36"/>
                    <a:pt x="89" y="34"/>
                  </a:cubicBezTo>
                  <a:cubicBezTo>
                    <a:pt x="88" y="30"/>
                    <a:pt x="86" y="31"/>
                    <a:pt x="82" y="29"/>
                  </a:cubicBezTo>
                  <a:cubicBezTo>
                    <a:pt x="80" y="28"/>
                    <a:pt x="80" y="27"/>
                    <a:pt x="79" y="26"/>
                  </a:cubicBezTo>
                  <a:cubicBezTo>
                    <a:pt x="77" y="22"/>
                    <a:pt x="73" y="18"/>
                    <a:pt x="69" y="17"/>
                  </a:cubicBezTo>
                  <a:cubicBezTo>
                    <a:pt x="66" y="16"/>
                    <a:pt x="63" y="15"/>
                    <a:pt x="59" y="14"/>
                  </a:cubicBezTo>
                  <a:cubicBezTo>
                    <a:pt x="55" y="14"/>
                    <a:pt x="54" y="10"/>
                    <a:pt x="50" y="9"/>
                  </a:cubicBezTo>
                  <a:cubicBezTo>
                    <a:pt x="49" y="11"/>
                    <a:pt x="46" y="9"/>
                    <a:pt x="44" y="9"/>
                  </a:cubicBezTo>
                  <a:cubicBezTo>
                    <a:pt x="41" y="8"/>
                    <a:pt x="39" y="7"/>
                    <a:pt x="35" y="7"/>
                  </a:cubicBezTo>
                  <a:cubicBezTo>
                    <a:pt x="31" y="7"/>
                    <a:pt x="28" y="8"/>
                    <a:pt x="24" y="11"/>
                  </a:cubicBezTo>
                  <a:cubicBezTo>
                    <a:pt x="22" y="12"/>
                    <a:pt x="20" y="13"/>
                    <a:pt x="18" y="12"/>
                  </a:cubicBezTo>
                  <a:cubicBezTo>
                    <a:pt x="16" y="9"/>
                    <a:pt x="17" y="5"/>
                    <a:pt x="15" y="2"/>
                  </a:cubicBezTo>
                  <a:cubicBezTo>
                    <a:pt x="13" y="0"/>
                    <a:pt x="9" y="0"/>
                    <a:pt x="6" y="0"/>
                  </a:cubicBezTo>
                  <a:cubicBezTo>
                    <a:pt x="2" y="0"/>
                    <a:pt x="3" y="2"/>
                    <a:pt x="1" y="4"/>
                  </a:cubicBezTo>
                  <a:cubicBezTo>
                    <a:pt x="0" y="4"/>
                    <a:pt x="0" y="4"/>
                    <a:pt x="0" y="4"/>
                  </a:cubicBezTo>
                  <a:cubicBezTo>
                    <a:pt x="0" y="8"/>
                    <a:pt x="2" y="10"/>
                    <a:pt x="5" y="14"/>
                  </a:cubicBezTo>
                  <a:cubicBezTo>
                    <a:pt x="5" y="15"/>
                    <a:pt x="6" y="19"/>
                    <a:pt x="8" y="19"/>
                  </a:cubicBezTo>
                  <a:cubicBezTo>
                    <a:pt x="9" y="20"/>
                    <a:pt x="13" y="20"/>
                    <a:pt x="15" y="20"/>
                  </a:cubicBezTo>
                  <a:cubicBezTo>
                    <a:pt x="17" y="20"/>
                    <a:pt x="19" y="20"/>
                    <a:pt x="21" y="20"/>
                  </a:cubicBezTo>
                  <a:cubicBezTo>
                    <a:pt x="23" y="20"/>
                    <a:pt x="27" y="20"/>
                    <a:pt x="29" y="21"/>
                  </a:cubicBezTo>
                  <a:cubicBezTo>
                    <a:pt x="31" y="22"/>
                    <a:pt x="36" y="27"/>
                    <a:pt x="37" y="28"/>
                  </a:cubicBezTo>
                  <a:cubicBezTo>
                    <a:pt x="37" y="30"/>
                    <a:pt x="37" y="31"/>
                    <a:pt x="38" y="33"/>
                  </a:cubicBezTo>
                  <a:cubicBezTo>
                    <a:pt x="38" y="34"/>
                    <a:pt x="41" y="36"/>
                    <a:pt x="41" y="38"/>
                  </a:cubicBezTo>
                  <a:cubicBezTo>
                    <a:pt x="40" y="39"/>
                    <a:pt x="33" y="43"/>
                    <a:pt x="39" y="44"/>
                  </a:cubicBezTo>
                  <a:cubicBezTo>
                    <a:pt x="39" y="44"/>
                    <a:pt x="41" y="42"/>
                    <a:pt x="42" y="42"/>
                  </a:cubicBezTo>
                  <a:cubicBezTo>
                    <a:pt x="43" y="42"/>
                    <a:pt x="46" y="42"/>
                    <a:pt x="47" y="42"/>
                  </a:cubicBezTo>
                  <a:cubicBezTo>
                    <a:pt x="48" y="43"/>
                    <a:pt x="47" y="45"/>
                    <a:pt x="48" y="46"/>
                  </a:cubicBezTo>
                  <a:cubicBezTo>
                    <a:pt x="50" y="47"/>
                    <a:pt x="54" y="46"/>
                    <a:pt x="56" y="46"/>
                  </a:cubicBezTo>
                  <a:cubicBezTo>
                    <a:pt x="56" y="47"/>
                    <a:pt x="56" y="47"/>
                    <a:pt x="56" y="47"/>
                  </a:cubicBezTo>
                  <a:cubicBezTo>
                    <a:pt x="58" y="48"/>
                    <a:pt x="62" y="46"/>
                    <a:pt x="64" y="45"/>
                  </a:cubicBezTo>
                  <a:cubicBezTo>
                    <a:pt x="66" y="43"/>
                    <a:pt x="66" y="40"/>
                    <a:pt x="68" y="39"/>
                  </a:cubicBezTo>
                  <a:cubicBezTo>
                    <a:pt x="73" y="36"/>
                    <a:pt x="75" y="43"/>
                    <a:pt x="78" y="44"/>
                  </a:cubicBezTo>
                  <a:cubicBezTo>
                    <a:pt x="81" y="46"/>
                    <a:pt x="84" y="46"/>
                    <a:pt x="88" y="46"/>
                  </a:cubicBezTo>
                  <a:cubicBezTo>
                    <a:pt x="88" y="49"/>
                    <a:pt x="90" y="52"/>
                    <a:pt x="93" y="54"/>
                  </a:cubicBezTo>
                  <a:cubicBezTo>
                    <a:pt x="96" y="55"/>
                    <a:pt x="101" y="54"/>
                    <a:pt x="104" y="54"/>
                  </a:cubicBezTo>
                  <a:cubicBezTo>
                    <a:pt x="104" y="54"/>
                    <a:pt x="104" y="55"/>
                    <a:pt x="104" y="55"/>
                  </a:cubicBezTo>
                  <a:cubicBezTo>
                    <a:pt x="105" y="55"/>
                    <a:pt x="105" y="55"/>
                    <a:pt x="105" y="55"/>
                  </a:cubicBezTo>
                  <a:cubicBezTo>
                    <a:pt x="106" y="51"/>
                    <a:pt x="101" y="49"/>
                    <a:pt x="99" y="47"/>
                  </a:cubicBezTo>
                  <a:cubicBezTo>
                    <a:pt x="98" y="46"/>
                    <a:pt x="98" y="46"/>
                    <a:pt x="98" y="45"/>
                  </a:cubicBezTo>
                  <a:cubicBezTo>
                    <a:pt x="97" y="44"/>
                    <a:pt x="96" y="44"/>
                    <a:pt x="95" y="44"/>
                  </a:cubicBezTo>
                  <a:cubicBezTo>
                    <a:pt x="93" y="42"/>
                    <a:pt x="93" y="41"/>
                    <a:pt x="92" y="39"/>
                  </a:cubicBezTo>
                  <a:close/>
                </a:path>
              </a:pathLst>
            </a:custGeom>
            <a:solidFill>
              <a:srgbClr val="F1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4" name="Rectangle 20"/>
            <p:cNvSpPr>
              <a:spLocks noChangeArrowheads="1"/>
            </p:cNvSpPr>
            <p:nvPr/>
          </p:nvSpPr>
          <p:spPr bwMode="auto">
            <a:xfrm>
              <a:off x="9639301" y="5035550"/>
              <a:ext cx="4763" cy="1588"/>
            </a:xfrm>
            <a:prstGeom prst="rect">
              <a:avLst/>
            </a:prstGeom>
            <a:solidFill>
              <a:srgbClr val="F1F2F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75" name="Freeform 21"/>
            <p:cNvSpPr/>
            <p:nvPr/>
          </p:nvSpPr>
          <p:spPr bwMode="auto">
            <a:xfrm>
              <a:off x="9585326" y="5005388"/>
              <a:ext cx="122238" cy="55563"/>
            </a:xfrm>
            <a:custGeom>
              <a:avLst/>
              <a:gdLst>
                <a:gd name="T0" fmla="*/ 5 w 29"/>
                <a:gd name="T1" fmla="*/ 12 h 13"/>
                <a:gd name="T2" fmla="*/ 14 w 29"/>
                <a:gd name="T3" fmla="*/ 12 h 13"/>
                <a:gd name="T4" fmla="*/ 20 w 29"/>
                <a:gd name="T5" fmla="*/ 10 h 13"/>
                <a:gd name="T6" fmla="*/ 24 w 29"/>
                <a:gd name="T7" fmla="*/ 2 h 13"/>
                <a:gd name="T8" fmla="*/ 18 w 29"/>
                <a:gd name="T9" fmla="*/ 6 h 13"/>
                <a:gd name="T10" fmla="*/ 14 w 29"/>
                <a:gd name="T11" fmla="*/ 7 h 13"/>
                <a:gd name="T12" fmla="*/ 5 w 29"/>
                <a:gd name="T13" fmla="*/ 12 h 13"/>
              </a:gdLst>
              <a:ahLst/>
              <a:cxnLst>
                <a:cxn ang="0">
                  <a:pos x="T0" y="T1"/>
                </a:cxn>
                <a:cxn ang="0">
                  <a:pos x="T2" y="T3"/>
                </a:cxn>
                <a:cxn ang="0">
                  <a:pos x="T4" y="T5"/>
                </a:cxn>
                <a:cxn ang="0">
                  <a:pos x="T6" y="T7"/>
                </a:cxn>
                <a:cxn ang="0">
                  <a:pos x="T8" y="T9"/>
                </a:cxn>
                <a:cxn ang="0">
                  <a:pos x="T10" y="T11"/>
                </a:cxn>
                <a:cxn ang="0">
                  <a:pos x="T12" y="T13"/>
                </a:cxn>
              </a:cxnLst>
              <a:rect l="0" t="0" r="r" b="b"/>
              <a:pathLst>
                <a:path w="29" h="13">
                  <a:moveTo>
                    <a:pt x="5" y="12"/>
                  </a:moveTo>
                  <a:cubicBezTo>
                    <a:pt x="7" y="13"/>
                    <a:pt x="11" y="12"/>
                    <a:pt x="14" y="12"/>
                  </a:cubicBezTo>
                  <a:cubicBezTo>
                    <a:pt x="17" y="12"/>
                    <a:pt x="18" y="12"/>
                    <a:pt x="20" y="10"/>
                  </a:cubicBezTo>
                  <a:cubicBezTo>
                    <a:pt x="22" y="9"/>
                    <a:pt x="29" y="4"/>
                    <a:pt x="24" y="2"/>
                  </a:cubicBezTo>
                  <a:cubicBezTo>
                    <a:pt x="21" y="0"/>
                    <a:pt x="20" y="5"/>
                    <a:pt x="18" y="6"/>
                  </a:cubicBezTo>
                  <a:cubicBezTo>
                    <a:pt x="17" y="7"/>
                    <a:pt x="15" y="7"/>
                    <a:pt x="14" y="7"/>
                  </a:cubicBezTo>
                  <a:cubicBezTo>
                    <a:pt x="11" y="7"/>
                    <a:pt x="0" y="8"/>
                    <a:pt x="5" y="12"/>
                  </a:cubicBezTo>
                  <a:close/>
                </a:path>
              </a:pathLst>
            </a:custGeom>
            <a:solidFill>
              <a:srgbClr val="F1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6" name="Freeform 22"/>
            <p:cNvSpPr/>
            <p:nvPr/>
          </p:nvSpPr>
          <p:spPr bwMode="auto">
            <a:xfrm>
              <a:off x="8766176" y="5162550"/>
              <a:ext cx="954088" cy="674688"/>
            </a:xfrm>
            <a:custGeom>
              <a:avLst/>
              <a:gdLst>
                <a:gd name="T0" fmla="*/ 221 w 225"/>
                <a:gd name="T1" fmla="*/ 79 h 159"/>
                <a:gd name="T2" fmla="*/ 216 w 225"/>
                <a:gd name="T3" fmla="*/ 73 h 159"/>
                <a:gd name="T4" fmla="*/ 208 w 225"/>
                <a:gd name="T5" fmla="*/ 63 h 159"/>
                <a:gd name="T6" fmla="*/ 195 w 225"/>
                <a:gd name="T7" fmla="*/ 50 h 159"/>
                <a:gd name="T8" fmla="*/ 186 w 225"/>
                <a:gd name="T9" fmla="*/ 36 h 159"/>
                <a:gd name="T10" fmla="*/ 181 w 225"/>
                <a:gd name="T11" fmla="*/ 24 h 159"/>
                <a:gd name="T12" fmla="*/ 171 w 225"/>
                <a:gd name="T13" fmla="*/ 14 h 159"/>
                <a:gd name="T14" fmla="*/ 166 w 225"/>
                <a:gd name="T15" fmla="*/ 2 h 159"/>
                <a:gd name="T16" fmla="*/ 161 w 225"/>
                <a:gd name="T17" fmla="*/ 9 h 159"/>
                <a:gd name="T18" fmla="*/ 162 w 225"/>
                <a:gd name="T19" fmla="*/ 20 h 159"/>
                <a:gd name="T20" fmla="*/ 141 w 225"/>
                <a:gd name="T21" fmla="*/ 32 h 159"/>
                <a:gd name="T22" fmla="*/ 127 w 225"/>
                <a:gd name="T23" fmla="*/ 21 h 159"/>
                <a:gd name="T24" fmla="*/ 133 w 225"/>
                <a:gd name="T25" fmla="*/ 6 h 159"/>
                <a:gd name="T26" fmla="*/ 117 w 225"/>
                <a:gd name="T27" fmla="*/ 8 h 159"/>
                <a:gd name="T28" fmla="*/ 95 w 225"/>
                <a:gd name="T29" fmla="*/ 14 h 159"/>
                <a:gd name="T30" fmla="*/ 90 w 225"/>
                <a:gd name="T31" fmla="*/ 20 h 159"/>
                <a:gd name="T32" fmla="*/ 81 w 225"/>
                <a:gd name="T33" fmla="*/ 17 h 159"/>
                <a:gd name="T34" fmla="*/ 67 w 225"/>
                <a:gd name="T35" fmla="*/ 24 h 159"/>
                <a:gd name="T36" fmla="*/ 52 w 225"/>
                <a:gd name="T37" fmla="*/ 31 h 159"/>
                <a:gd name="T38" fmla="*/ 45 w 225"/>
                <a:gd name="T39" fmla="*/ 44 h 159"/>
                <a:gd name="T40" fmla="*/ 43 w 225"/>
                <a:gd name="T41" fmla="*/ 46 h 159"/>
                <a:gd name="T42" fmla="*/ 17 w 225"/>
                <a:gd name="T43" fmla="*/ 58 h 159"/>
                <a:gd name="T44" fmla="*/ 3 w 225"/>
                <a:gd name="T45" fmla="*/ 69 h 159"/>
                <a:gd name="T46" fmla="*/ 5 w 225"/>
                <a:gd name="T47" fmla="*/ 83 h 159"/>
                <a:gd name="T48" fmla="*/ 3 w 225"/>
                <a:gd name="T49" fmla="*/ 88 h 159"/>
                <a:gd name="T50" fmla="*/ 11 w 225"/>
                <a:gd name="T51" fmla="*/ 104 h 159"/>
                <a:gd name="T52" fmla="*/ 15 w 225"/>
                <a:gd name="T53" fmla="*/ 120 h 159"/>
                <a:gd name="T54" fmla="*/ 26 w 225"/>
                <a:gd name="T55" fmla="*/ 136 h 159"/>
                <a:gd name="T56" fmla="*/ 43 w 225"/>
                <a:gd name="T57" fmla="*/ 130 h 159"/>
                <a:gd name="T58" fmla="*/ 58 w 225"/>
                <a:gd name="T59" fmla="*/ 126 h 159"/>
                <a:gd name="T60" fmla="*/ 73 w 225"/>
                <a:gd name="T61" fmla="*/ 119 h 159"/>
                <a:gd name="T62" fmla="*/ 91 w 225"/>
                <a:gd name="T63" fmla="*/ 114 h 159"/>
                <a:gd name="T64" fmla="*/ 106 w 225"/>
                <a:gd name="T65" fmla="*/ 114 h 159"/>
                <a:gd name="T66" fmla="*/ 114 w 225"/>
                <a:gd name="T67" fmla="*/ 119 h 159"/>
                <a:gd name="T68" fmla="*/ 120 w 225"/>
                <a:gd name="T69" fmla="*/ 123 h 159"/>
                <a:gd name="T70" fmla="*/ 130 w 225"/>
                <a:gd name="T71" fmla="*/ 124 h 159"/>
                <a:gd name="T72" fmla="*/ 133 w 225"/>
                <a:gd name="T73" fmla="*/ 130 h 159"/>
                <a:gd name="T74" fmla="*/ 144 w 225"/>
                <a:gd name="T75" fmla="*/ 137 h 159"/>
                <a:gd name="T76" fmla="*/ 151 w 225"/>
                <a:gd name="T77" fmla="*/ 148 h 159"/>
                <a:gd name="T78" fmla="*/ 165 w 225"/>
                <a:gd name="T79" fmla="*/ 154 h 159"/>
                <a:gd name="T80" fmla="*/ 176 w 225"/>
                <a:gd name="T81" fmla="*/ 153 h 159"/>
                <a:gd name="T82" fmla="*/ 183 w 225"/>
                <a:gd name="T83" fmla="*/ 159 h 159"/>
                <a:gd name="T84" fmla="*/ 206 w 225"/>
                <a:gd name="T85" fmla="*/ 142 h 159"/>
                <a:gd name="T86" fmla="*/ 215 w 225"/>
                <a:gd name="T87" fmla="*/ 119 h 159"/>
                <a:gd name="T88" fmla="*/ 223 w 225"/>
                <a:gd name="T89" fmla="*/ 99 h 159"/>
                <a:gd name="T90" fmla="*/ 224 w 225"/>
                <a:gd name="T91" fmla="*/ 82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25" h="159">
                  <a:moveTo>
                    <a:pt x="224" y="82"/>
                  </a:moveTo>
                  <a:cubicBezTo>
                    <a:pt x="224" y="80"/>
                    <a:pt x="222" y="81"/>
                    <a:pt x="221" y="79"/>
                  </a:cubicBezTo>
                  <a:cubicBezTo>
                    <a:pt x="220" y="78"/>
                    <a:pt x="220" y="76"/>
                    <a:pt x="219" y="75"/>
                  </a:cubicBezTo>
                  <a:cubicBezTo>
                    <a:pt x="218" y="74"/>
                    <a:pt x="217" y="74"/>
                    <a:pt x="216" y="73"/>
                  </a:cubicBezTo>
                  <a:cubicBezTo>
                    <a:pt x="215" y="71"/>
                    <a:pt x="216" y="69"/>
                    <a:pt x="215" y="67"/>
                  </a:cubicBezTo>
                  <a:cubicBezTo>
                    <a:pt x="214" y="65"/>
                    <a:pt x="210" y="67"/>
                    <a:pt x="208" y="63"/>
                  </a:cubicBezTo>
                  <a:cubicBezTo>
                    <a:pt x="207" y="60"/>
                    <a:pt x="208" y="57"/>
                    <a:pt x="206" y="54"/>
                  </a:cubicBezTo>
                  <a:cubicBezTo>
                    <a:pt x="203" y="51"/>
                    <a:pt x="198" y="51"/>
                    <a:pt x="195" y="50"/>
                  </a:cubicBezTo>
                  <a:cubicBezTo>
                    <a:pt x="191" y="48"/>
                    <a:pt x="191" y="46"/>
                    <a:pt x="189" y="43"/>
                  </a:cubicBezTo>
                  <a:cubicBezTo>
                    <a:pt x="188" y="41"/>
                    <a:pt x="187" y="38"/>
                    <a:pt x="186" y="36"/>
                  </a:cubicBezTo>
                  <a:cubicBezTo>
                    <a:pt x="185" y="33"/>
                    <a:pt x="185" y="32"/>
                    <a:pt x="185" y="29"/>
                  </a:cubicBezTo>
                  <a:cubicBezTo>
                    <a:pt x="182" y="27"/>
                    <a:pt x="181" y="28"/>
                    <a:pt x="181" y="24"/>
                  </a:cubicBezTo>
                  <a:cubicBezTo>
                    <a:pt x="181" y="20"/>
                    <a:pt x="182" y="19"/>
                    <a:pt x="178" y="18"/>
                  </a:cubicBezTo>
                  <a:cubicBezTo>
                    <a:pt x="176" y="17"/>
                    <a:pt x="173" y="16"/>
                    <a:pt x="171" y="14"/>
                  </a:cubicBezTo>
                  <a:cubicBezTo>
                    <a:pt x="169" y="11"/>
                    <a:pt x="173" y="5"/>
                    <a:pt x="169" y="3"/>
                  </a:cubicBezTo>
                  <a:cubicBezTo>
                    <a:pt x="168" y="2"/>
                    <a:pt x="167" y="2"/>
                    <a:pt x="166" y="2"/>
                  </a:cubicBezTo>
                  <a:cubicBezTo>
                    <a:pt x="166" y="2"/>
                    <a:pt x="165" y="1"/>
                    <a:pt x="165" y="1"/>
                  </a:cubicBezTo>
                  <a:cubicBezTo>
                    <a:pt x="161" y="0"/>
                    <a:pt x="160" y="6"/>
                    <a:pt x="161" y="9"/>
                  </a:cubicBezTo>
                  <a:cubicBezTo>
                    <a:pt x="162" y="11"/>
                    <a:pt x="163" y="12"/>
                    <a:pt x="162" y="15"/>
                  </a:cubicBezTo>
                  <a:cubicBezTo>
                    <a:pt x="162" y="17"/>
                    <a:pt x="162" y="17"/>
                    <a:pt x="162" y="20"/>
                  </a:cubicBezTo>
                  <a:cubicBezTo>
                    <a:pt x="163" y="24"/>
                    <a:pt x="160" y="28"/>
                    <a:pt x="157" y="31"/>
                  </a:cubicBezTo>
                  <a:cubicBezTo>
                    <a:pt x="153" y="34"/>
                    <a:pt x="146" y="34"/>
                    <a:pt x="141" y="32"/>
                  </a:cubicBezTo>
                  <a:cubicBezTo>
                    <a:pt x="136" y="31"/>
                    <a:pt x="136" y="26"/>
                    <a:pt x="133" y="23"/>
                  </a:cubicBezTo>
                  <a:cubicBezTo>
                    <a:pt x="131" y="22"/>
                    <a:pt x="129" y="22"/>
                    <a:pt x="127" y="21"/>
                  </a:cubicBezTo>
                  <a:cubicBezTo>
                    <a:pt x="125" y="20"/>
                    <a:pt x="124" y="18"/>
                    <a:pt x="126" y="16"/>
                  </a:cubicBezTo>
                  <a:cubicBezTo>
                    <a:pt x="128" y="13"/>
                    <a:pt x="134" y="10"/>
                    <a:pt x="133" y="6"/>
                  </a:cubicBezTo>
                  <a:cubicBezTo>
                    <a:pt x="131" y="5"/>
                    <a:pt x="128" y="4"/>
                    <a:pt x="125" y="5"/>
                  </a:cubicBezTo>
                  <a:cubicBezTo>
                    <a:pt x="122" y="6"/>
                    <a:pt x="120" y="8"/>
                    <a:pt x="117" y="8"/>
                  </a:cubicBezTo>
                  <a:cubicBezTo>
                    <a:pt x="110" y="8"/>
                    <a:pt x="103" y="3"/>
                    <a:pt x="97" y="10"/>
                  </a:cubicBezTo>
                  <a:cubicBezTo>
                    <a:pt x="96" y="11"/>
                    <a:pt x="95" y="13"/>
                    <a:pt x="95" y="14"/>
                  </a:cubicBezTo>
                  <a:cubicBezTo>
                    <a:pt x="95" y="16"/>
                    <a:pt x="95" y="17"/>
                    <a:pt x="94" y="18"/>
                  </a:cubicBezTo>
                  <a:cubicBezTo>
                    <a:pt x="93" y="19"/>
                    <a:pt x="91" y="19"/>
                    <a:pt x="90" y="20"/>
                  </a:cubicBezTo>
                  <a:cubicBezTo>
                    <a:pt x="90" y="20"/>
                    <a:pt x="90" y="21"/>
                    <a:pt x="89" y="21"/>
                  </a:cubicBezTo>
                  <a:cubicBezTo>
                    <a:pt x="85" y="23"/>
                    <a:pt x="83" y="20"/>
                    <a:pt x="81" y="17"/>
                  </a:cubicBezTo>
                  <a:cubicBezTo>
                    <a:pt x="78" y="15"/>
                    <a:pt x="76" y="14"/>
                    <a:pt x="73" y="16"/>
                  </a:cubicBezTo>
                  <a:cubicBezTo>
                    <a:pt x="69" y="17"/>
                    <a:pt x="69" y="21"/>
                    <a:pt x="67" y="24"/>
                  </a:cubicBezTo>
                  <a:cubicBezTo>
                    <a:pt x="64" y="27"/>
                    <a:pt x="60" y="32"/>
                    <a:pt x="58" y="37"/>
                  </a:cubicBezTo>
                  <a:cubicBezTo>
                    <a:pt x="54" y="37"/>
                    <a:pt x="55" y="31"/>
                    <a:pt x="52" y="31"/>
                  </a:cubicBezTo>
                  <a:cubicBezTo>
                    <a:pt x="48" y="31"/>
                    <a:pt x="47" y="36"/>
                    <a:pt x="47" y="39"/>
                  </a:cubicBezTo>
                  <a:cubicBezTo>
                    <a:pt x="46" y="41"/>
                    <a:pt x="46" y="42"/>
                    <a:pt x="45" y="44"/>
                  </a:cubicBezTo>
                  <a:cubicBezTo>
                    <a:pt x="45" y="46"/>
                    <a:pt x="45" y="46"/>
                    <a:pt x="45" y="46"/>
                  </a:cubicBezTo>
                  <a:cubicBezTo>
                    <a:pt x="44" y="46"/>
                    <a:pt x="43" y="46"/>
                    <a:pt x="43" y="46"/>
                  </a:cubicBezTo>
                  <a:cubicBezTo>
                    <a:pt x="38" y="48"/>
                    <a:pt x="34" y="50"/>
                    <a:pt x="29" y="52"/>
                  </a:cubicBezTo>
                  <a:cubicBezTo>
                    <a:pt x="25" y="53"/>
                    <a:pt x="22" y="56"/>
                    <a:pt x="17" y="58"/>
                  </a:cubicBezTo>
                  <a:cubicBezTo>
                    <a:pt x="14" y="59"/>
                    <a:pt x="10" y="58"/>
                    <a:pt x="8" y="61"/>
                  </a:cubicBezTo>
                  <a:cubicBezTo>
                    <a:pt x="6" y="63"/>
                    <a:pt x="5" y="66"/>
                    <a:pt x="3" y="69"/>
                  </a:cubicBezTo>
                  <a:cubicBezTo>
                    <a:pt x="2" y="71"/>
                    <a:pt x="0" y="74"/>
                    <a:pt x="1" y="76"/>
                  </a:cubicBezTo>
                  <a:cubicBezTo>
                    <a:pt x="2" y="79"/>
                    <a:pt x="4" y="80"/>
                    <a:pt x="5" y="83"/>
                  </a:cubicBezTo>
                  <a:cubicBezTo>
                    <a:pt x="5" y="84"/>
                    <a:pt x="5" y="86"/>
                    <a:pt x="5" y="87"/>
                  </a:cubicBezTo>
                  <a:cubicBezTo>
                    <a:pt x="5" y="87"/>
                    <a:pt x="3" y="88"/>
                    <a:pt x="3" y="88"/>
                  </a:cubicBezTo>
                  <a:cubicBezTo>
                    <a:pt x="3" y="91"/>
                    <a:pt x="8" y="93"/>
                    <a:pt x="9" y="96"/>
                  </a:cubicBezTo>
                  <a:cubicBezTo>
                    <a:pt x="9" y="99"/>
                    <a:pt x="9" y="102"/>
                    <a:pt x="11" y="104"/>
                  </a:cubicBezTo>
                  <a:cubicBezTo>
                    <a:pt x="13" y="107"/>
                    <a:pt x="12" y="109"/>
                    <a:pt x="13" y="112"/>
                  </a:cubicBezTo>
                  <a:cubicBezTo>
                    <a:pt x="13" y="115"/>
                    <a:pt x="15" y="116"/>
                    <a:pt x="15" y="120"/>
                  </a:cubicBezTo>
                  <a:cubicBezTo>
                    <a:pt x="15" y="122"/>
                    <a:pt x="14" y="126"/>
                    <a:pt x="14" y="128"/>
                  </a:cubicBezTo>
                  <a:cubicBezTo>
                    <a:pt x="15" y="133"/>
                    <a:pt x="21" y="137"/>
                    <a:pt x="26" y="136"/>
                  </a:cubicBezTo>
                  <a:cubicBezTo>
                    <a:pt x="30" y="135"/>
                    <a:pt x="33" y="133"/>
                    <a:pt x="36" y="131"/>
                  </a:cubicBezTo>
                  <a:cubicBezTo>
                    <a:pt x="39" y="130"/>
                    <a:pt x="41" y="131"/>
                    <a:pt x="43" y="130"/>
                  </a:cubicBezTo>
                  <a:cubicBezTo>
                    <a:pt x="45" y="130"/>
                    <a:pt x="47" y="128"/>
                    <a:pt x="49" y="128"/>
                  </a:cubicBezTo>
                  <a:cubicBezTo>
                    <a:pt x="52" y="127"/>
                    <a:pt x="55" y="126"/>
                    <a:pt x="58" y="126"/>
                  </a:cubicBezTo>
                  <a:cubicBezTo>
                    <a:pt x="61" y="126"/>
                    <a:pt x="60" y="127"/>
                    <a:pt x="62" y="124"/>
                  </a:cubicBezTo>
                  <a:cubicBezTo>
                    <a:pt x="65" y="121"/>
                    <a:pt x="70" y="121"/>
                    <a:pt x="73" y="119"/>
                  </a:cubicBezTo>
                  <a:cubicBezTo>
                    <a:pt x="76" y="118"/>
                    <a:pt x="77" y="116"/>
                    <a:pt x="80" y="115"/>
                  </a:cubicBezTo>
                  <a:cubicBezTo>
                    <a:pt x="84" y="114"/>
                    <a:pt x="88" y="114"/>
                    <a:pt x="91" y="114"/>
                  </a:cubicBezTo>
                  <a:cubicBezTo>
                    <a:pt x="96" y="113"/>
                    <a:pt x="99" y="111"/>
                    <a:pt x="103" y="113"/>
                  </a:cubicBezTo>
                  <a:cubicBezTo>
                    <a:pt x="104" y="113"/>
                    <a:pt x="104" y="114"/>
                    <a:pt x="106" y="114"/>
                  </a:cubicBezTo>
                  <a:cubicBezTo>
                    <a:pt x="107" y="114"/>
                    <a:pt x="108" y="114"/>
                    <a:pt x="109" y="114"/>
                  </a:cubicBezTo>
                  <a:cubicBezTo>
                    <a:pt x="111" y="116"/>
                    <a:pt x="111" y="118"/>
                    <a:pt x="114" y="119"/>
                  </a:cubicBezTo>
                  <a:cubicBezTo>
                    <a:pt x="115" y="119"/>
                    <a:pt x="117" y="119"/>
                    <a:pt x="118" y="120"/>
                  </a:cubicBezTo>
                  <a:cubicBezTo>
                    <a:pt x="119" y="121"/>
                    <a:pt x="119" y="121"/>
                    <a:pt x="120" y="123"/>
                  </a:cubicBezTo>
                  <a:cubicBezTo>
                    <a:pt x="120" y="124"/>
                    <a:pt x="122" y="129"/>
                    <a:pt x="124" y="130"/>
                  </a:cubicBezTo>
                  <a:cubicBezTo>
                    <a:pt x="127" y="131"/>
                    <a:pt x="128" y="125"/>
                    <a:pt x="130" y="124"/>
                  </a:cubicBezTo>
                  <a:cubicBezTo>
                    <a:pt x="131" y="123"/>
                    <a:pt x="136" y="121"/>
                    <a:pt x="137" y="123"/>
                  </a:cubicBezTo>
                  <a:cubicBezTo>
                    <a:pt x="138" y="125"/>
                    <a:pt x="134" y="128"/>
                    <a:pt x="133" y="130"/>
                  </a:cubicBezTo>
                  <a:cubicBezTo>
                    <a:pt x="136" y="132"/>
                    <a:pt x="139" y="130"/>
                    <a:pt x="141" y="131"/>
                  </a:cubicBezTo>
                  <a:cubicBezTo>
                    <a:pt x="143" y="132"/>
                    <a:pt x="141" y="135"/>
                    <a:pt x="144" y="137"/>
                  </a:cubicBezTo>
                  <a:cubicBezTo>
                    <a:pt x="147" y="139"/>
                    <a:pt x="149" y="137"/>
                    <a:pt x="151" y="141"/>
                  </a:cubicBezTo>
                  <a:cubicBezTo>
                    <a:pt x="152" y="143"/>
                    <a:pt x="151" y="145"/>
                    <a:pt x="151" y="148"/>
                  </a:cubicBezTo>
                  <a:cubicBezTo>
                    <a:pt x="152" y="152"/>
                    <a:pt x="158" y="154"/>
                    <a:pt x="162" y="154"/>
                  </a:cubicBezTo>
                  <a:cubicBezTo>
                    <a:pt x="163" y="154"/>
                    <a:pt x="164" y="154"/>
                    <a:pt x="165" y="154"/>
                  </a:cubicBezTo>
                  <a:cubicBezTo>
                    <a:pt x="167" y="154"/>
                    <a:pt x="170" y="157"/>
                    <a:pt x="172" y="155"/>
                  </a:cubicBezTo>
                  <a:cubicBezTo>
                    <a:pt x="174" y="153"/>
                    <a:pt x="173" y="151"/>
                    <a:pt x="176" y="153"/>
                  </a:cubicBezTo>
                  <a:cubicBezTo>
                    <a:pt x="179" y="154"/>
                    <a:pt x="178" y="154"/>
                    <a:pt x="179" y="156"/>
                  </a:cubicBezTo>
                  <a:cubicBezTo>
                    <a:pt x="180" y="158"/>
                    <a:pt x="181" y="158"/>
                    <a:pt x="183" y="159"/>
                  </a:cubicBezTo>
                  <a:cubicBezTo>
                    <a:pt x="187" y="159"/>
                    <a:pt x="190" y="155"/>
                    <a:pt x="194" y="154"/>
                  </a:cubicBezTo>
                  <a:cubicBezTo>
                    <a:pt x="200" y="152"/>
                    <a:pt x="204" y="147"/>
                    <a:pt x="206" y="142"/>
                  </a:cubicBezTo>
                  <a:cubicBezTo>
                    <a:pt x="208" y="135"/>
                    <a:pt x="211" y="129"/>
                    <a:pt x="215" y="123"/>
                  </a:cubicBezTo>
                  <a:cubicBezTo>
                    <a:pt x="217" y="120"/>
                    <a:pt x="215" y="122"/>
                    <a:pt x="215" y="119"/>
                  </a:cubicBezTo>
                  <a:cubicBezTo>
                    <a:pt x="215" y="117"/>
                    <a:pt x="218" y="115"/>
                    <a:pt x="219" y="113"/>
                  </a:cubicBezTo>
                  <a:cubicBezTo>
                    <a:pt x="222" y="109"/>
                    <a:pt x="223" y="104"/>
                    <a:pt x="223" y="99"/>
                  </a:cubicBezTo>
                  <a:cubicBezTo>
                    <a:pt x="223" y="96"/>
                    <a:pt x="223" y="94"/>
                    <a:pt x="223" y="92"/>
                  </a:cubicBezTo>
                  <a:cubicBezTo>
                    <a:pt x="223" y="89"/>
                    <a:pt x="225" y="86"/>
                    <a:pt x="224" y="82"/>
                  </a:cubicBezTo>
                  <a:close/>
                </a:path>
              </a:pathLst>
            </a:custGeom>
            <a:solidFill>
              <a:srgbClr val="F1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7" name="Freeform 23"/>
            <p:cNvSpPr/>
            <p:nvPr/>
          </p:nvSpPr>
          <p:spPr bwMode="auto">
            <a:xfrm>
              <a:off x="9504363" y="5865813"/>
              <a:ext cx="101600" cy="115888"/>
            </a:xfrm>
            <a:custGeom>
              <a:avLst/>
              <a:gdLst>
                <a:gd name="T0" fmla="*/ 20 w 24"/>
                <a:gd name="T1" fmla="*/ 5 h 27"/>
                <a:gd name="T2" fmla="*/ 18 w 24"/>
                <a:gd name="T3" fmla="*/ 2 h 27"/>
                <a:gd name="T4" fmla="*/ 11 w 24"/>
                <a:gd name="T5" fmla="*/ 3 h 27"/>
                <a:gd name="T6" fmla="*/ 7 w 24"/>
                <a:gd name="T7" fmla="*/ 2 h 27"/>
                <a:gd name="T8" fmla="*/ 6 w 24"/>
                <a:gd name="T9" fmla="*/ 3 h 27"/>
                <a:gd name="T10" fmla="*/ 1 w 24"/>
                <a:gd name="T11" fmla="*/ 6 h 27"/>
                <a:gd name="T12" fmla="*/ 2 w 24"/>
                <a:gd name="T13" fmla="*/ 8 h 27"/>
                <a:gd name="T14" fmla="*/ 3 w 24"/>
                <a:gd name="T15" fmla="*/ 14 h 27"/>
                <a:gd name="T16" fmla="*/ 9 w 24"/>
                <a:gd name="T17" fmla="*/ 16 h 27"/>
                <a:gd name="T18" fmla="*/ 9 w 24"/>
                <a:gd name="T19" fmla="*/ 22 h 27"/>
                <a:gd name="T20" fmla="*/ 22 w 24"/>
                <a:gd name="T21" fmla="*/ 19 h 27"/>
                <a:gd name="T22" fmla="*/ 22 w 24"/>
                <a:gd name="T23" fmla="*/ 14 h 27"/>
                <a:gd name="T24" fmla="*/ 23 w 24"/>
                <a:gd name="T25" fmla="*/ 9 h 27"/>
                <a:gd name="T26" fmla="*/ 20 w 24"/>
                <a:gd name="T27" fmla="*/ 5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4" h="27">
                  <a:moveTo>
                    <a:pt x="20" y="5"/>
                  </a:moveTo>
                  <a:cubicBezTo>
                    <a:pt x="19" y="3"/>
                    <a:pt x="20" y="3"/>
                    <a:pt x="18" y="2"/>
                  </a:cubicBezTo>
                  <a:cubicBezTo>
                    <a:pt x="16" y="1"/>
                    <a:pt x="13" y="3"/>
                    <a:pt x="11" y="3"/>
                  </a:cubicBezTo>
                  <a:cubicBezTo>
                    <a:pt x="9" y="3"/>
                    <a:pt x="8" y="2"/>
                    <a:pt x="7" y="2"/>
                  </a:cubicBezTo>
                  <a:cubicBezTo>
                    <a:pt x="6" y="3"/>
                    <a:pt x="6" y="3"/>
                    <a:pt x="6" y="3"/>
                  </a:cubicBezTo>
                  <a:cubicBezTo>
                    <a:pt x="4" y="0"/>
                    <a:pt x="0" y="2"/>
                    <a:pt x="1" y="6"/>
                  </a:cubicBezTo>
                  <a:cubicBezTo>
                    <a:pt x="1" y="7"/>
                    <a:pt x="2" y="7"/>
                    <a:pt x="2" y="8"/>
                  </a:cubicBezTo>
                  <a:cubicBezTo>
                    <a:pt x="3" y="10"/>
                    <a:pt x="2" y="12"/>
                    <a:pt x="3" y="14"/>
                  </a:cubicBezTo>
                  <a:cubicBezTo>
                    <a:pt x="5" y="15"/>
                    <a:pt x="7" y="15"/>
                    <a:pt x="9" y="16"/>
                  </a:cubicBezTo>
                  <a:cubicBezTo>
                    <a:pt x="10" y="18"/>
                    <a:pt x="9" y="20"/>
                    <a:pt x="9" y="22"/>
                  </a:cubicBezTo>
                  <a:cubicBezTo>
                    <a:pt x="11" y="27"/>
                    <a:pt x="20" y="23"/>
                    <a:pt x="22" y="19"/>
                  </a:cubicBezTo>
                  <a:cubicBezTo>
                    <a:pt x="22" y="17"/>
                    <a:pt x="22" y="16"/>
                    <a:pt x="22" y="14"/>
                  </a:cubicBezTo>
                  <a:cubicBezTo>
                    <a:pt x="22" y="12"/>
                    <a:pt x="24" y="11"/>
                    <a:pt x="23" y="9"/>
                  </a:cubicBezTo>
                  <a:cubicBezTo>
                    <a:pt x="23" y="7"/>
                    <a:pt x="21" y="7"/>
                    <a:pt x="20" y="5"/>
                  </a:cubicBezTo>
                  <a:close/>
                </a:path>
              </a:pathLst>
            </a:custGeom>
            <a:solidFill>
              <a:srgbClr val="F1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8" name="Freeform 24"/>
            <p:cNvSpPr/>
            <p:nvPr/>
          </p:nvSpPr>
          <p:spPr bwMode="auto">
            <a:xfrm>
              <a:off x="10034588" y="5865813"/>
              <a:ext cx="165100" cy="179388"/>
            </a:xfrm>
            <a:custGeom>
              <a:avLst/>
              <a:gdLst>
                <a:gd name="T0" fmla="*/ 34 w 39"/>
                <a:gd name="T1" fmla="*/ 3 h 42"/>
                <a:gd name="T2" fmla="*/ 28 w 39"/>
                <a:gd name="T3" fmla="*/ 2 h 42"/>
                <a:gd name="T4" fmla="*/ 29 w 39"/>
                <a:gd name="T5" fmla="*/ 2 h 42"/>
                <a:gd name="T6" fmla="*/ 26 w 39"/>
                <a:gd name="T7" fmla="*/ 8 h 42"/>
                <a:gd name="T8" fmla="*/ 22 w 39"/>
                <a:gd name="T9" fmla="*/ 11 h 42"/>
                <a:gd name="T10" fmla="*/ 21 w 39"/>
                <a:gd name="T11" fmla="*/ 14 h 42"/>
                <a:gd name="T12" fmla="*/ 14 w 39"/>
                <a:gd name="T13" fmla="*/ 18 h 42"/>
                <a:gd name="T14" fmla="*/ 9 w 39"/>
                <a:gd name="T15" fmla="*/ 25 h 42"/>
                <a:gd name="T16" fmla="*/ 2 w 39"/>
                <a:gd name="T17" fmla="*/ 29 h 42"/>
                <a:gd name="T18" fmla="*/ 1 w 39"/>
                <a:gd name="T19" fmla="*/ 36 h 42"/>
                <a:gd name="T20" fmla="*/ 3 w 39"/>
                <a:gd name="T21" fmla="*/ 41 h 42"/>
                <a:gd name="T22" fmla="*/ 12 w 39"/>
                <a:gd name="T23" fmla="*/ 42 h 42"/>
                <a:gd name="T24" fmla="*/ 17 w 39"/>
                <a:gd name="T25" fmla="*/ 37 h 42"/>
                <a:gd name="T26" fmla="*/ 20 w 39"/>
                <a:gd name="T27" fmla="*/ 28 h 42"/>
                <a:gd name="T28" fmla="*/ 24 w 39"/>
                <a:gd name="T29" fmla="*/ 26 h 42"/>
                <a:gd name="T30" fmla="*/ 27 w 39"/>
                <a:gd name="T31" fmla="*/ 23 h 42"/>
                <a:gd name="T32" fmla="*/ 33 w 39"/>
                <a:gd name="T33" fmla="*/ 18 h 42"/>
                <a:gd name="T34" fmla="*/ 35 w 39"/>
                <a:gd name="T35" fmla="*/ 15 h 42"/>
                <a:gd name="T36" fmla="*/ 38 w 39"/>
                <a:gd name="T37" fmla="*/ 12 h 42"/>
                <a:gd name="T38" fmla="*/ 38 w 39"/>
                <a:gd name="T39" fmla="*/ 7 h 42"/>
                <a:gd name="T40" fmla="*/ 34 w 39"/>
                <a:gd name="T41" fmla="*/ 3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9" h="42">
                  <a:moveTo>
                    <a:pt x="34" y="3"/>
                  </a:moveTo>
                  <a:cubicBezTo>
                    <a:pt x="33" y="2"/>
                    <a:pt x="29" y="0"/>
                    <a:pt x="28" y="2"/>
                  </a:cubicBezTo>
                  <a:cubicBezTo>
                    <a:pt x="29" y="2"/>
                    <a:pt x="29" y="2"/>
                    <a:pt x="29" y="2"/>
                  </a:cubicBezTo>
                  <a:cubicBezTo>
                    <a:pt x="29" y="4"/>
                    <a:pt x="28" y="6"/>
                    <a:pt x="26" y="8"/>
                  </a:cubicBezTo>
                  <a:cubicBezTo>
                    <a:pt x="25" y="9"/>
                    <a:pt x="23" y="9"/>
                    <a:pt x="22" y="11"/>
                  </a:cubicBezTo>
                  <a:cubicBezTo>
                    <a:pt x="21" y="12"/>
                    <a:pt x="22" y="13"/>
                    <a:pt x="21" y="14"/>
                  </a:cubicBezTo>
                  <a:cubicBezTo>
                    <a:pt x="19" y="17"/>
                    <a:pt x="16" y="17"/>
                    <a:pt x="14" y="18"/>
                  </a:cubicBezTo>
                  <a:cubicBezTo>
                    <a:pt x="11" y="20"/>
                    <a:pt x="10" y="23"/>
                    <a:pt x="9" y="25"/>
                  </a:cubicBezTo>
                  <a:cubicBezTo>
                    <a:pt x="7" y="27"/>
                    <a:pt x="4" y="27"/>
                    <a:pt x="2" y="29"/>
                  </a:cubicBezTo>
                  <a:cubicBezTo>
                    <a:pt x="0" y="31"/>
                    <a:pt x="0" y="33"/>
                    <a:pt x="1" y="36"/>
                  </a:cubicBezTo>
                  <a:cubicBezTo>
                    <a:pt x="1" y="39"/>
                    <a:pt x="0" y="40"/>
                    <a:pt x="3" y="41"/>
                  </a:cubicBezTo>
                  <a:cubicBezTo>
                    <a:pt x="6" y="41"/>
                    <a:pt x="10" y="42"/>
                    <a:pt x="12" y="42"/>
                  </a:cubicBezTo>
                  <a:cubicBezTo>
                    <a:pt x="15" y="41"/>
                    <a:pt x="16" y="39"/>
                    <a:pt x="17" y="37"/>
                  </a:cubicBezTo>
                  <a:cubicBezTo>
                    <a:pt x="19" y="34"/>
                    <a:pt x="18" y="30"/>
                    <a:pt x="20" y="28"/>
                  </a:cubicBezTo>
                  <a:cubicBezTo>
                    <a:pt x="21" y="27"/>
                    <a:pt x="23" y="27"/>
                    <a:pt x="24" y="26"/>
                  </a:cubicBezTo>
                  <a:cubicBezTo>
                    <a:pt x="25" y="25"/>
                    <a:pt x="26" y="24"/>
                    <a:pt x="27" y="23"/>
                  </a:cubicBezTo>
                  <a:cubicBezTo>
                    <a:pt x="29" y="21"/>
                    <a:pt x="32" y="21"/>
                    <a:pt x="33" y="18"/>
                  </a:cubicBezTo>
                  <a:cubicBezTo>
                    <a:pt x="34" y="17"/>
                    <a:pt x="34" y="16"/>
                    <a:pt x="35" y="15"/>
                  </a:cubicBezTo>
                  <a:cubicBezTo>
                    <a:pt x="36" y="14"/>
                    <a:pt x="37" y="13"/>
                    <a:pt x="38" y="12"/>
                  </a:cubicBezTo>
                  <a:cubicBezTo>
                    <a:pt x="39" y="11"/>
                    <a:pt x="38" y="8"/>
                    <a:pt x="38" y="7"/>
                  </a:cubicBezTo>
                  <a:cubicBezTo>
                    <a:pt x="37" y="4"/>
                    <a:pt x="37" y="4"/>
                    <a:pt x="34" y="3"/>
                  </a:cubicBezTo>
                  <a:close/>
                </a:path>
              </a:pathLst>
            </a:custGeom>
            <a:solidFill>
              <a:srgbClr val="F1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9" name="Freeform 25"/>
            <p:cNvSpPr/>
            <p:nvPr/>
          </p:nvSpPr>
          <p:spPr bwMode="auto">
            <a:xfrm>
              <a:off x="10144126" y="5713413"/>
              <a:ext cx="161925" cy="187325"/>
            </a:xfrm>
            <a:custGeom>
              <a:avLst/>
              <a:gdLst>
                <a:gd name="T0" fmla="*/ 36 w 38"/>
                <a:gd name="T1" fmla="*/ 22 h 44"/>
                <a:gd name="T2" fmla="*/ 29 w 38"/>
                <a:gd name="T3" fmla="*/ 20 h 44"/>
                <a:gd name="T4" fmla="*/ 24 w 38"/>
                <a:gd name="T5" fmla="*/ 15 h 44"/>
                <a:gd name="T6" fmla="*/ 17 w 38"/>
                <a:gd name="T7" fmla="*/ 8 h 44"/>
                <a:gd name="T8" fmla="*/ 13 w 38"/>
                <a:gd name="T9" fmla="*/ 6 h 44"/>
                <a:gd name="T10" fmla="*/ 11 w 38"/>
                <a:gd name="T11" fmla="*/ 3 h 44"/>
                <a:gd name="T12" fmla="*/ 7 w 38"/>
                <a:gd name="T13" fmla="*/ 8 h 44"/>
                <a:gd name="T14" fmla="*/ 14 w 38"/>
                <a:gd name="T15" fmla="*/ 14 h 44"/>
                <a:gd name="T16" fmla="*/ 19 w 38"/>
                <a:gd name="T17" fmla="*/ 17 h 44"/>
                <a:gd name="T18" fmla="*/ 17 w 38"/>
                <a:gd name="T19" fmla="*/ 18 h 44"/>
                <a:gd name="T20" fmla="*/ 12 w 38"/>
                <a:gd name="T21" fmla="*/ 24 h 44"/>
                <a:gd name="T22" fmla="*/ 14 w 38"/>
                <a:gd name="T23" fmla="*/ 28 h 44"/>
                <a:gd name="T24" fmla="*/ 19 w 38"/>
                <a:gd name="T25" fmla="*/ 38 h 44"/>
                <a:gd name="T26" fmla="*/ 20 w 38"/>
                <a:gd name="T27" fmla="*/ 42 h 44"/>
                <a:gd name="T28" fmla="*/ 26 w 38"/>
                <a:gd name="T29" fmla="*/ 34 h 44"/>
                <a:gd name="T30" fmla="*/ 32 w 38"/>
                <a:gd name="T31" fmla="*/ 30 h 44"/>
                <a:gd name="T32" fmla="*/ 36 w 38"/>
                <a:gd name="T33" fmla="*/ 22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8" h="44">
                  <a:moveTo>
                    <a:pt x="36" y="22"/>
                  </a:moveTo>
                  <a:cubicBezTo>
                    <a:pt x="35" y="19"/>
                    <a:pt x="31" y="20"/>
                    <a:pt x="29" y="20"/>
                  </a:cubicBezTo>
                  <a:cubicBezTo>
                    <a:pt x="25" y="19"/>
                    <a:pt x="25" y="18"/>
                    <a:pt x="24" y="15"/>
                  </a:cubicBezTo>
                  <a:cubicBezTo>
                    <a:pt x="22" y="13"/>
                    <a:pt x="20" y="9"/>
                    <a:pt x="17" y="8"/>
                  </a:cubicBezTo>
                  <a:cubicBezTo>
                    <a:pt x="15" y="7"/>
                    <a:pt x="14" y="7"/>
                    <a:pt x="13" y="6"/>
                  </a:cubicBezTo>
                  <a:cubicBezTo>
                    <a:pt x="12" y="6"/>
                    <a:pt x="12" y="4"/>
                    <a:pt x="11" y="3"/>
                  </a:cubicBezTo>
                  <a:cubicBezTo>
                    <a:pt x="6" y="0"/>
                    <a:pt x="0" y="6"/>
                    <a:pt x="7" y="8"/>
                  </a:cubicBezTo>
                  <a:cubicBezTo>
                    <a:pt x="11" y="10"/>
                    <a:pt x="12" y="12"/>
                    <a:pt x="14" y="14"/>
                  </a:cubicBezTo>
                  <a:cubicBezTo>
                    <a:pt x="16" y="15"/>
                    <a:pt x="18" y="16"/>
                    <a:pt x="19" y="17"/>
                  </a:cubicBezTo>
                  <a:cubicBezTo>
                    <a:pt x="18" y="17"/>
                    <a:pt x="17" y="17"/>
                    <a:pt x="17" y="18"/>
                  </a:cubicBezTo>
                  <a:cubicBezTo>
                    <a:pt x="16" y="20"/>
                    <a:pt x="13" y="22"/>
                    <a:pt x="12" y="24"/>
                  </a:cubicBezTo>
                  <a:cubicBezTo>
                    <a:pt x="11" y="26"/>
                    <a:pt x="12" y="27"/>
                    <a:pt x="14" y="28"/>
                  </a:cubicBezTo>
                  <a:cubicBezTo>
                    <a:pt x="17" y="31"/>
                    <a:pt x="19" y="34"/>
                    <a:pt x="19" y="38"/>
                  </a:cubicBezTo>
                  <a:cubicBezTo>
                    <a:pt x="19" y="39"/>
                    <a:pt x="18" y="41"/>
                    <a:pt x="20" y="42"/>
                  </a:cubicBezTo>
                  <a:cubicBezTo>
                    <a:pt x="24" y="44"/>
                    <a:pt x="26" y="36"/>
                    <a:pt x="26" y="34"/>
                  </a:cubicBezTo>
                  <a:cubicBezTo>
                    <a:pt x="28" y="30"/>
                    <a:pt x="29" y="31"/>
                    <a:pt x="32" y="30"/>
                  </a:cubicBezTo>
                  <a:cubicBezTo>
                    <a:pt x="34" y="29"/>
                    <a:pt x="38" y="25"/>
                    <a:pt x="36" y="22"/>
                  </a:cubicBezTo>
                  <a:close/>
                </a:path>
              </a:pathLst>
            </a:custGeom>
            <a:solidFill>
              <a:srgbClr val="F1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0" name="Freeform 26"/>
            <p:cNvSpPr/>
            <p:nvPr/>
          </p:nvSpPr>
          <p:spPr bwMode="auto">
            <a:xfrm>
              <a:off x="10212388" y="5789613"/>
              <a:ext cx="3175" cy="4763"/>
            </a:xfrm>
            <a:custGeom>
              <a:avLst/>
              <a:gdLst>
                <a:gd name="T0" fmla="*/ 0 w 2"/>
                <a:gd name="T1" fmla="*/ 3 h 3"/>
                <a:gd name="T2" fmla="*/ 2 w 2"/>
                <a:gd name="T3" fmla="*/ 0 h 3"/>
                <a:gd name="T4" fmla="*/ 2 w 2"/>
                <a:gd name="T5" fmla="*/ 0 h 3"/>
                <a:gd name="T6" fmla="*/ 0 w 2"/>
                <a:gd name="T7" fmla="*/ 3 h 3"/>
              </a:gdLst>
              <a:ahLst/>
              <a:cxnLst>
                <a:cxn ang="0">
                  <a:pos x="T0" y="T1"/>
                </a:cxn>
                <a:cxn ang="0">
                  <a:pos x="T2" y="T3"/>
                </a:cxn>
                <a:cxn ang="0">
                  <a:pos x="T4" y="T5"/>
                </a:cxn>
                <a:cxn ang="0">
                  <a:pos x="T6" y="T7"/>
                </a:cxn>
              </a:cxnLst>
              <a:rect l="0" t="0" r="r" b="b"/>
              <a:pathLst>
                <a:path w="2" h="3">
                  <a:moveTo>
                    <a:pt x="0" y="3"/>
                  </a:moveTo>
                  <a:lnTo>
                    <a:pt x="2" y="0"/>
                  </a:lnTo>
                  <a:lnTo>
                    <a:pt x="2" y="0"/>
                  </a:lnTo>
                  <a:lnTo>
                    <a:pt x="0" y="3"/>
                  </a:lnTo>
                  <a:close/>
                </a:path>
              </a:pathLst>
            </a:custGeom>
            <a:solidFill>
              <a:srgbClr val="F1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1" name="Freeform 27"/>
            <p:cNvSpPr/>
            <p:nvPr/>
          </p:nvSpPr>
          <p:spPr bwMode="auto">
            <a:xfrm>
              <a:off x="7723188" y="4538663"/>
              <a:ext cx="88900" cy="88900"/>
            </a:xfrm>
            <a:custGeom>
              <a:avLst/>
              <a:gdLst>
                <a:gd name="T0" fmla="*/ 11 w 21"/>
                <a:gd name="T1" fmla="*/ 9 h 21"/>
                <a:gd name="T2" fmla="*/ 9 w 21"/>
                <a:gd name="T3" fmla="*/ 6 h 21"/>
                <a:gd name="T4" fmla="*/ 6 w 21"/>
                <a:gd name="T5" fmla="*/ 2 h 21"/>
                <a:gd name="T6" fmla="*/ 1 w 21"/>
                <a:gd name="T7" fmla="*/ 1 h 21"/>
                <a:gd name="T8" fmla="*/ 1 w 21"/>
                <a:gd name="T9" fmla="*/ 1 h 21"/>
                <a:gd name="T10" fmla="*/ 0 w 21"/>
                <a:gd name="T11" fmla="*/ 4 h 21"/>
                <a:gd name="T12" fmla="*/ 1 w 21"/>
                <a:gd name="T13" fmla="*/ 7 h 21"/>
                <a:gd name="T14" fmla="*/ 2 w 21"/>
                <a:gd name="T15" fmla="*/ 14 h 21"/>
                <a:gd name="T16" fmla="*/ 5 w 21"/>
                <a:gd name="T17" fmla="*/ 16 h 21"/>
                <a:gd name="T18" fmla="*/ 7 w 21"/>
                <a:gd name="T19" fmla="*/ 19 h 21"/>
                <a:gd name="T20" fmla="*/ 17 w 21"/>
                <a:gd name="T21" fmla="*/ 12 h 21"/>
                <a:gd name="T22" fmla="*/ 11 w 21"/>
                <a:gd name="T23" fmla="*/ 9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1" h="21">
                  <a:moveTo>
                    <a:pt x="11" y="9"/>
                  </a:moveTo>
                  <a:cubicBezTo>
                    <a:pt x="9" y="8"/>
                    <a:pt x="10" y="8"/>
                    <a:pt x="9" y="6"/>
                  </a:cubicBezTo>
                  <a:cubicBezTo>
                    <a:pt x="9" y="4"/>
                    <a:pt x="8" y="3"/>
                    <a:pt x="6" y="2"/>
                  </a:cubicBezTo>
                  <a:cubicBezTo>
                    <a:pt x="5" y="2"/>
                    <a:pt x="2" y="0"/>
                    <a:pt x="1" y="1"/>
                  </a:cubicBezTo>
                  <a:cubicBezTo>
                    <a:pt x="1" y="1"/>
                    <a:pt x="1" y="1"/>
                    <a:pt x="1" y="1"/>
                  </a:cubicBezTo>
                  <a:cubicBezTo>
                    <a:pt x="1" y="2"/>
                    <a:pt x="0" y="3"/>
                    <a:pt x="0" y="4"/>
                  </a:cubicBezTo>
                  <a:cubicBezTo>
                    <a:pt x="0" y="6"/>
                    <a:pt x="1" y="6"/>
                    <a:pt x="1" y="7"/>
                  </a:cubicBezTo>
                  <a:cubicBezTo>
                    <a:pt x="1" y="9"/>
                    <a:pt x="0" y="12"/>
                    <a:pt x="2" y="14"/>
                  </a:cubicBezTo>
                  <a:cubicBezTo>
                    <a:pt x="3" y="15"/>
                    <a:pt x="4" y="14"/>
                    <a:pt x="5" y="16"/>
                  </a:cubicBezTo>
                  <a:cubicBezTo>
                    <a:pt x="6" y="17"/>
                    <a:pt x="6" y="18"/>
                    <a:pt x="7" y="19"/>
                  </a:cubicBezTo>
                  <a:cubicBezTo>
                    <a:pt x="11" y="21"/>
                    <a:pt x="21" y="17"/>
                    <a:pt x="17" y="12"/>
                  </a:cubicBezTo>
                  <a:cubicBezTo>
                    <a:pt x="16" y="10"/>
                    <a:pt x="13" y="10"/>
                    <a:pt x="11" y="9"/>
                  </a:cubicBezTo>
                  <a:close/>
                </a:path>
              </a:pathLst>
            </a:custGeom>
            <a:solidFill>
              <a:srgbClr val="F1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2" name="Freeform 28"/>
            <p:cNvSpPr/>
            <p:nvPr/>
          </p:nvSpPr>
          <p:spPr bwMode="auto">
            <a:xfrm>
              <a:off x="6867526" y="5022850"/>
              <a:ext cx="165100" cy="309563"/>
            </a:xfrm>
            <a:custGeom>
              <a:avLst/>
              <a:gdLst>
                <a:gd name="T0" fmla="*/ 38 w 39"/>
                <a:gd name="T1" fmla="*/ 13 h 73"/>
                <a:gd name="T2" fmla="*/ 38 w 39"/>
                <a:gd name="T3" fmla="*/ 6 h 73"/>
                <a:gd name="T4" fmla="*/ 34 w 39"/>
                <a:gd name="T5" fmla="*/ 1 h 73"/>
                <a:gd name="T6" fmla="*/ 33 w 39"/>
                <a:gd name="T7" fmla="*/ 1 h 73"/>
                <a:gd name="T8" fmla="*/ 29 w 39"/>
                <a:gd name="T9" fmla="*/ 8 h 73"/>
                <a:gd name="T10" fmla="*/ 25 w 39"/>
                <a:gd name="T11" fmla="*/ 12 h 73"/>
                <a:gd name="T12" fmla="*/ 19 w 39"/>
                <a:gd name="T13" fmla="*/ 15 h 73"/>
                <a:gd name="T14" fmla="*/ 16 w 39"/>
                <a:gd name="T15" fmla="*/ 19 h 73"/>
                <a:gd name="T16" fmla="*/ 9 w 39"/>
                <a:gd name="T17" fmla="*/ 22 h 73"/>
                <a:gd name="T18" fmla="*/ 4 w 39"/>
                <a:gd name="T19" fmla="*/ 28 h 73"/>
                <a:gd name="T20" fmla="*/ 6 w 39"/>
                <a:gd name="T21" fmla="*/ 35 h 73"/>
                <a:gd name="T22" fmla="*/ 11 w 39"/>
                <a:gd name="T23" fmla="*/ 42 h 73"/>
                <a:gd name="T24" fmla="*/ 6 w 39"/>
                <a:gd name="T25" fmla="*/ 47 h 73"/>
                <a:gd name="T26" fmla="*/ 4 w 39"/>
                <a:gd name="T27" fmla="*/ 48 h 73"/>
                <a:gd name="T28" fmla="*/ 5 w 39"/>
                <a:gd name="T29" fmla="*/ 57 h 73"/>
                <a:gd name="T30" fmla="*/ 6 w 39"/>
                <a:gd name="T31" fmla="*/ 62 h 73"/>
                <a:gd name="T32" fmla="*/ 5 w 39"/>
                <a:gd name="T33" fmla="*/ 65 h 73"/>
                <a:gd name="T34" fmla="*/ 13 w 39"/>
                <a:gd name="T35" fmla="*/ 72 h 73"/>
                <a:gd name="T36" fmla="*/ 22 w 39"/>
                <a:gd name="T37" fmla="*/ 65 h 73"/>
                <a:gd name="T38" fmla="*/ 26 w 39"/>
                <a:gd name="T39" fmla="*/ 43 h 73"/>
                <a:gd name="T40" fmla="*/ 29 w 39"/>
                <a:gd name="T41" fmla="*/ 38 h 73"/>
                <a:gd name="T42" fmla="*/ 34 w 39"/>
                <a:gd name="T43" fmla="*/ 32 h 73"/>
                <a:gd name="T44" fmla="*/ 38 w 39"/>
                <a:gd name="T45" fmla="*/ 21 h 73"/>
                <a:gd name="T46" fmla="*/ 39 w 39"/>
                <a:gd name="T47" fmla="*/ 16 h 73"/>
                <a:gd name="T48" fmla="*/ 38 w 39"/>
                <a:gd name="T49" fmla="*/ 13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9" h="73">
                  <a:moveTo>
                    <a:pt x="38" y="13"/>
                  </a:moveTo>
                  <a:cubicBezTo>
                    <a:pt x="37" y="11"/>
                    <a:pt x="38" y="9"/>
                    <a:pt x="38" y="6"/>
                  </a:cubicBezTo>
                  <a:cubicBezTo>
                    <a:pt x="37" y="4"/>
                    <a:pt x="36" y="2"/>
                    <a:pt x="34" y="1"/>
                  </a:cubicBezTo>
                  <a:cubicBezTo>
                    <a:pt x="33" y="1"/>
                    <a:pt x="33" y="1"/>
                    <a:pt x="33" y="1"/>
                  </a:cubicBezTo>
                  <a:cubicBezTo>
                    <a:pt x="31" y="0"/>
                    <a:pt x="30" y="7"/>
                    <a:pt x="29" y="8"/>
                  </a:cubicBezTo>
                  <a:cubicBezTo>
                    <a:pt x="28" y="10"/>
                    <a:pt x="26" y="11"/>
                    <a:pt x="25" y="12"/>
                  </a:cubicBezTo>
                  <a:cubicBezTo>
                    <a:pt x="23" y="13"/>
                    <a:pt x="20" y="13"/>
                    <a:pt x="19" y="15"/>
                  </a:cubicBezTo>
                  <a:cubicBezTo>
                    <a:pt x="18" y="17"/>
                    <a:pt x="19" y="18"/>
                    <a:pt x="16" y="19"/>
                  </a:cubicBezTo>
                  <a:cubicBezTo>
                    <a:pt x="13" y="20"/>
                    <a:pt x="11" y="20"/>
                    <a:pt x="9" y="22"/>
                  </a:cubicBezTo>
                  <a:cubicBezTo>
                    <a:pt x="7" y="23"/>
                    <a:pt x="4" y="26"/>
                    <a:pt x="4" y="28"/>
                  </a:cubicBezTo>
                  <a:cubicBezTo>
                    <a:pt x="3" y="31"/>
                    <a:pt x="4" y="33"/>
                    <a:pt x="6" y="35"/>
                  </a:cubicBezTo>
                  <a:cubicBezTo>
                    <a:pt x="7" y="37"/>
                    <a:pt x="11" y="39"/>
                    <a:pt x="11" y="42"/>
                  </a:cubicBezTo>
                  <a:cubicBezTo>
                    <a:pt x="10" y="43"/>
                    <a:pt x="7" y="46"/>
                    <a:pt x="6" y="47"/>
                  </a:cubicBezTo>
                  <a:cubicBezTo>
                    <a:pt x="5" y="47"/>
                    <a:pt x="4" y="48"/>
                    <a:pt x="4" y="48"/>
                  </a:cubicBezTo>
                  <a:cubicBezTo>
                    <a:pt x="0" y="51"/>
                    <a:pt x="3" y="54"/>
                    <a:pt x="5" y="57"/>
                  </a:cubicBezTo>
                  <a:cubicBezTo>
                    <a:pt x="6" y="58"/>
                    <a:pt x="6" y="60"/>
                    <a:pt x="6" y="62"/>
                  </a:cubicBezTo>
                  <a:cubicBezTo>
                    <a:pt x="6" y="63"/>
                    <a:pt x="5" y="64"/>
                    <a:pt x="5" y="65"/>
                  </a:cubicBezTo>
                  <a:cubicBezTo>
                    <a:pt x="6" y="68"/>
                    <a:pt x="10" y="72"/>
                    <a:pt x="13" y="72"/>
                  </a:cubicBezTo>
                  <a:cubicBezTo>
                    <a:pt x="17" y="73"/>
                    <a:pt x="20" y="69"/>
                    <a:pt x="22" y="65"/>
                  </a:cubicBezTo>
                  <a:cubicBezTo>
                    <a:pt x="27" y="58"/>
                    <a:pt x="25" y="51"/>
                    <a:pt x="26" y="43"/>
                  </a:cubicBezTo>
                  <a:cubicBezTo>
                    <a:pt x="26" y="40"/>
                    <a:pt x="27" y="40"/>
                    <a:pt x="29" y="38"/>
                  </a:cubicBezTo>
                  <a:cubicBezTo>
                    <a:pt x="31" y="37"/>
                    <a:pt x="32" y="35"/>
                    <a:pt x="34" y="32"/>
                  </a:cubicBezTo>
                  <a:cubicBezTo>
                    <a:pt x="36" y="29"/>
                    <a:pt x="37" y="25"/>
                    <a:pt x="38" y="21"/>
                  </a:cubicBezTo>
                  <a:cubicBezTo>
                    <a:pt x="39" y="19"/>
                    <a:pt x="39" y="18"/>
                    <a:pt x="39" y="16"/>
                  </a:cubicBezTo>
                  <a:cubicBezTo>
                    <a:pt x="39" y="15"/>
                    <a:pt x="38" y="14"/>
                    <a:pt x="38" y="13"/>
                  </a:cubicBezTo>
                  <a:close/>
                </a:path>
              </a:pathLst>
            </a:custGeom>
            <a:solidFill>
              <a:srgbClr val="F1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3" name="Freeform 29"/>
            <p:cNvSpPr/>
            <p:nvPr/>
          </p:nvSpPr>
          <p:spPr bwMode="auto">
            <a:xfrm>
              <a:off x="8890001" y="3678238"/>
              <a:ext cx="360363" cy="376238"/>
            </a:xfrm>
            <a:custGeom>
              <a:avLst/>
              <a:gdLst>
                <a:gd name="T0" fmla="*/ 53 w 85"/>
                <a:gd name="T1" fmla="*/ 40 h 89"/>
                <a:gd name="T2" fmla="*/ 51 w 85"/>
                <a:gd name="T3" fmla="*/ 44 h 89"/>
                <a:gd name="T4" fmla="*/ 50 w 85"/>
                <a:gd name="T5" fmla="*/ 47 h 89"/>
                <a:gd name="T6" fmla="*/ 46 w 85"/>
                <a:gd name="T7" fmla="*/ 51 h 89"/>
                <a:gd name="T8" fmla="*/ 40 w 85"/>
                <a:gd name="T9" fmla="*/ 51 h 89"/>
                <a:gd name="T10" fmla="*/ 38 w 85"/>
                <a:gd name="T11" fmla="*/ 49 h 89"/>
                <a:gd name="T12" fmla="*/ 35 w 85"/>
                <a:gd name="T13" fmla="*/ 57 h 89"/>
                <a:gd name="T14" fmla="*/ 30 w 85"/>
                <a:gd name="T15" fmla="*/ 59 h 89"/>
                <a:gd name="T16" fmla="*/ 27 w 85"/>
                <a:gd name="T17" fmla="*/ 59 h 89"/>
                <a:gd name="T18" fmla="*/ 24 w 85"/>
                <a:gd name="T19" fmla="*/ 61 h 89"/>
                <a:gd name="T20" fmla="*/ 18 w 85"/>
                <a:gd name="T21" fmla="*/ 62 h 89"/>
                <a:gd name="T22" fmla="*/ 14 w 85"/>
                <a:gd name="T23" fmla="*/ 67 h 89"/>
                <a:gd name="T24" fmla="*/ 8 w 85"/>
                <a:gd name="T25" fmla="*/ 69 h 89"/>
                <a:gd name="T26" fmla="*/ 5 w 85"/>
                <a:gd name="T27" fmla="*/ 71 h 89"/>
                <a:gd name="T28" fmla="*/ 3 w 85"/>
                <a:gd name="T29" fmla="*/ 74 h 89"/>
                <a:gd name="T30" fmla="*/ 0 w 85"/>
                <a:gd name="T31" fmla="*/ 78 h 89"/>
                <a:gd name="T32" fmla="*/ 2 w 85"/>
                <a:gd name="T33" fmla="*/ 82 h 89"/>
                <a:gd name="T34" fmla="*/ 2 w 85"/>
                <a:gd name="T35" fmla="*/ 84 h 89"/>
                <a:gd name="T36" fmla="*/ 10 w 85"/>
                <a:gd name="T37" fmla="*/ 80 h 89"/>
                <a:gd name="T38" fmla="*/ 10 w 85"/>
                <a:gd name="T39" fmla="*/ 77 h 89"/>
                <a:gd name="T40" fmla="*/ 15 w 85"/>
                <a:gd name="T41" fmla="*/ 74 h 89"/>
                <a:gd name="T42" fmla="*/ 18 w 85"/>
                <a:gd name="T43" fmla="*/ 75 h 89"/>
                <a:gd name="T44" fmla="*/ 21 w 85"/>
                <a:gd name="T45" fmla="*/ 73 h 89"/>
                <a:gd name="T46" fmla="*/ 27 w 85"/>
                <a:gd name="T47" fmla="*/ 71 h 89"/>
                <a:gd name="T48" fmla="*/ 31 w 85"/>
                <a:gd name="T49" fmla="*/ 69 h 89"/>
                <a:gd name="T50" fmla="*/ 33 w 85"/>
                <a:gd name="T51" fmla="*/ 70 h 89"/>
                <a:gd name="T52" fmla="*/ 41 w 85"/>
                <a:gd name="T53" fmla="*/ 68 h 89"/>
                <a:gd name="T54" fmla="*/ 46 w 85"/>
                <a:gd name="T55" fmla="*/ 65 h 89"/>
                <a:gd name="T56" fmla="*/ 49 w 85"/>
                <a:gd name="T57" fmla="*/ 65 h 89"/>
                <a:gd name="T58" fmla="*/ 55 w 85"/>
                <a:gd name="T59" fmla="*/ 62 h 89"/>
                <a:gd name="T60" fmla="*/ 59 w 85"/>
                <a:gd name="T61" fmla="*/ 56 h 89"/>
                <a:gd name="T62" fmla="*/ 62 w 85"/>
                <a:gd name="T63" fmla="*/ 52 h 89"/>
                <a:gd name="T64" fmla="*/ 64 w 85"/>
                <a:gd name="T65" fmla="*/ 46 h 89"/>
                <a:gd name="T66" fmla="*/ 66 w 85"/>
                <a:gd name="T67" fmla="*/ 38 h 89"/>
                <a:gd name="T68" fmla="*/ 67 w 85"/>
                <a:gd name="T69" fmla="*/ 33 h 89"/>
                <a:gd name="T70" fmla="*/ 66 w 85"/>
                <a:gd name="T71" fmla="*/ 29 h 89"/>
                <a:gd name="T72" fmla="*/ 63 w 85"/>
                <a:gd name="T73" fmla="*/ 26 h 89"/>
                <a:gd name="T74" fmla="*/ 64 w 85"/>
                <a:gd name="T75" fmla="*/ 22 h 89"/>
                <a:gd name="T76" fmla="*/ 70 w 85"/>
                <a:gd name="T77" fmla="*/ 21 h 89"/>
                <a:gd name="T78" fmla="*/ 74 w 85"/>
                <a:gd name="T79" fmla="*/ 23 h 89"/>
                <a:gd name="T80" fmla="*/ 81 w 85"/>
                <a:gd name="T81" fmla="*/ 17 h 89"/>
                <a:gd name="T82" fmla="*/ 85 w 85"/>
                <a:gd name="T83" fmla="*/ 12 h 89"/>
                <a:gd name="T84" fmla="*/ 83 w 85"/>
                <a:gd name="T85" fmla="*/ 10 h 89"/>
                <a:gd name="T86" fmla="*/ 76 w 85"/>
                <a:gd name="T87" fmla="*/ 8 h 89"/>
                <a:gd name="T88" fmla="*/ 74 w 85"/>
                <a:gd name="T89" fmla="*/ 5 h 89"/>
                <a:gd name="T90" fmla="*/ 70 w 85"/>
                <a:gd name="T91" fmla="*/ 3 h 89"/>
                <a:gd name="T92" fmla="*/ 68 w 85"/>
                <a:gd name="T93" fmla="*/ 0 h 89"/>
                <a:gd name="T94" fmla="*/ 64 w 85"/>
                <a:gd name="T95" fmla="*/ 4 h 89"/>
                <a:gd name="T96" fmla="*/ 63 w 85"/>
                <a:gd name="T97" fmla="*/ 9 h 89"/>
                <a:gd name="T98" fmla="*/ 59 w 85"/>
                <a:gd name="T99" fmla="*/ 13 h 89"/>
                <a:gd name="T100" fmla="*/ 59 w 85"/>
                <a:gd name="T101" fmla="*/ 21 h 89"/>
                <a:gd name="T102" fmla="*/ 57 w 85"/>
                <a:gd name="T103" fmla="*/ 27 h 89"/>
                <a:gd name="T104" fmla="*/ 56 w 85"/>
                <a:gd name="T105" fmla="*/ 29 h 89"/>
                <a:gd name="T106" fmla="*/ 55 w 85"/>
                <a:gd name="T107" fmla="*/ 36 h 89"/>
                <a:gd name="T108" fmla="*/ 53 w 85"/>
                <a:gd name="T109" fmla="*/ 40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85" h="89">
                  <a:moveTo>
                    <a:pt x="53" y="40"/>
                  </a:moveTo>
                  <a:cubicBezTo>
                    <a:pt x="52" y="42"/>
                    <a:pt x="51" y="42"/>
                    <a:pt x="51" y="44"/>
                  </a:cubicBezTo>
                  <a:cubicBezTo>
                    <a:pt x="51" y="45"/>
                    <a:pt x="51" y="46"/>
                    <a:pt x="50" y="47"/>
                  </a:cubicBezTo>
                  <a:cubicBezTo>
                    <a:pt x="49" y="49"/>
                    <a:pt x="47" y="50"/>
                    <a:pt x="46" y="51"/>
                  </a:cubicBezTo>
                  <a:cubicBezTo>
                    <a:pt x="44" y="53"/>
                    <a:pt x="41" y="53"/>
                    <a:pt x="40" y="51"/>
                  </a:cubicBezTo>
                  <a:cubicBezTo>
                    <a:pt x="40" y="49"/>
                    <a:pt x="40" y="48"/>
                    <a:pt x="38" y="49"/>
                  </a:cubicBezTo>
                  <a:cubicBezTo>
                    <a:pt x="35" y="51"/>
                    <a:pt x="36" y="54"/>
                    <a:pt x="35" y="57"/>
                  </a:cubicBezTo>
                  <a:cubicBezTo>
                    <a:pt x="34" y="60"/>
                    <a:pt x="32" y="59"/>
                    <a:pt x="30" y="59"/>
                  </a:cubicBezTo>
                  <a:cubicBezTo>
                    <a:pt x="29" y="59"/>
                    <a:pt x="28" y="59"/>
                    <a:pt x="27" y="59"/>
                  </a:cubicBezTo>
                  <a:cubicBezTo>
                    <a:pt x="25" y="60"/>
                    <a:pt x="25" y="61"/>
                    <a:pt x="24" y="61"/>
                  </a:cubicBezTo>
                  <a:cubicBezTo>
                    <a:pt x="22" y="62"/>
                    <a:pt x="20" y="61"/>
                    <a:pt x="18" y="62"/>
                  </a:cubicBezTo>
                  <a:cubicBezTo>
                    <a:pt x="15" y="62"/>
                    <a:pt x="15" y="65"/>
                    <a:pt x="14" y="67"/>
                  </a:cubicBezTo>
                  <a:cubicBezTo>
                    <a:pt x="12" y="68"/>
                    <a:pt x="10" y="68"/>
                    <a:pt x="8" y="69"/>
                  </a:cubicBezTo>
                  <a:cubicBezTo>
                    <a:pt x="7" y="70"/>
                    <a:pt x="6" y="70"/>
                    <a:pt x="5" y="71"/>
                  </a:cubicBezTo>
                  <a:cubicBezTo>
                    <a:pt x="4" y="72"/>
                    <a:pt x="4" y="73"/>
                    <a:pt x="3" y="74"/>
                  </a:cubicBezTo>
                  <a:cubicBezTo>
                    <a:pt x="2" y="76"/>
                    <a:pt x="0" y="76"/>
                    <a:pt x="0" y="78"/>
                  </a:cubicBezTo>
                  <a:cubicBezTo>
                    <a:pt x="1" y="80"/>
                    <a:pt x="1" y="80"/>
                    <a:pt x="2" y="82"/>
                  </a:cubicBezTo>
                  <a:cubicBezTo>
                    <a:pt x="2" y="82"/>
                    <a:pt x="1" y="84"/>
                    <a:pt x="2" y="84"/>
                  </a:cubicBezTo>
                  <a:cubicBezTo>
                    <a:pt x="4" y="89"/>
                    <a:pt x="10" y="84"/>
                    <a:pt x="10" y="80"/>
                  </a:cubicBezTo>
                  <a:cubicBezTo>
                    <a:pt x="10" y="79"/>
                    <a:pt x="10" y="78"/>
                    <a:pt x="10" y="77"/>
                  </a:cubicBezTo>
                  <a:cubicBezTo>
                    <a:pt x="11" y="75"/>
                    <a:pt x="13" y="74"/>
                    <a:pt x="15" y="74"/>
                  </a:cubicBezTo>
                  <a:cubicBezTo>
                    <a:pt x="16" y="74"/>
                    <a:pt x="17" y="75"/>
                    <a:pt x="18" y="75"/>
                  </a:cubicBezTo>
                  <a:cubicBezTo>
                    <a:pt x="19" y="75"/>
                    <a:pt x="20" y="74"/>
                    <a:pt x="21" y="73"/>
                  </a:cubicBezTo>
                  <a:cubicBezTo>
                    <a:pt x="23" y="73"/>
                    <a:pt x="25" y="72"/>
                    <a:pt x="27" y="71"/>
                  </a:cubicBezTo>
                  <a:cubicBezTo>
                    <a:pt x="28" y="71"/>
                    <a:pt x="30" y="69"/>
                    <a:pt x="31" y="69"/>
                  </a:cubicBezTo>
                  <a:cubicBezTo>
                    <a:pt x="32" y="69"/>
                    <a:pt x="32" y="70"/>
                    <a:pt x="33" y="70"/>
                  </a:cubicBezTo>
                  <a:cubicBezTo>
                    <a:pt x="36" y="71"/>
                    <a:pt x="38" y="69"/>
                    <a:pt x="41" y="68"/>
                  </a:cubicBezTo>
                  <a:cubicBezTo>
                    <a:pt x="42" y="67"/>
                    <a:pt x="44" y="66"/>
                    <a:pt x="46" y="65"/>
                  </a:cubicBezTo>
                  <a:cubicBezTo>
                    <a:pt x="47" y="65"/>
                    <a:pt x="48" y="65"/>
                    <a:pt x="49" y="65"/>
                  </a:cubicBezTo>
                  <a:cubicBezTo>
                    <a:pt x="52" y="65"/>
                    <a:pt x="54" y="64"/>
                    <a:pt x="55" y="62"/>
                  </a:cubicBezTo>
                  <a:cubicBezTo>
                    <a:pt x="57" y="60"/>
                    <a:pt x="57" y="58"/>
                    <a:pt x="59" y="56"/>
                  </a:cubicBezTo>
                  <a:cubicBezTo>
                    <a:pt x="60" y="55"/>
                    <a:pt x="61" y="54"/>
                    <a:pt x="62" y="52"/>
                  </a:cubicBezTo>
                  <a:cubicBezTo>
                    <a:pt x="63" y="50"/>
                    <a:pt x="64" y="48"/>
                    <a:pt x="64" y="46"/>
                  </a:cubicBezTo>
                  <a:cubicBezTo>
                    <a:pt x="66" y="43"/>
                    <a:pt x="66" y="41"/>
                    <a:pt x="66" y="38"/>
                  </a:cubicBezTo>
                  <a:cubicBezTo>
                    <a:pt x="66" y="36"/>
                    <a:pt x="67" y="35"/>
                    <a:pt x="67" y="33"/>
                  </a:cubicBezTo>
                  <a:cubicBezTo>
                    <a:pt x="67" y="32"/>
                    <a:pt x="67" y="30"/>
                    <a:pt x="66" y="29"/>
                  </a:cubicBezTo>
                  <a:cubicBezTo>
                    <a:pt x="65" y="27"/>
                    <a:pt x="63" y="28"/>
                    <a:pt x="63" y="26"/>
                  </a:cubicBezTo>
                  <a:cubicBezTo>
                    <a:pt x="62" y="24"/>
                    <a:pt x="63" y="23"/>
                    <a:pt x="64" y="22"/>
                  </a:cubicBezTo>
                  <a:cubicBezTo>
                    <a:pt x="65" y="19"/>
                    <a:pt x="68" y="19"/>
                    <a:pt x="70" y="21"/>
                  </a:cubicBezTo>
                  <a:cubicBezTo>
                    <a:pt x="71" y="22"/>
                    <a:pt x="72" y="24"/>
                    <a:pt x="74" y="23"/>
                  </a:cubicBezTo>
                  <a:cubicBezTo>
                    <a:pt x="77" y="22"/>
                    <a:pt x="78" y="18"/>
                    <a:pt x="81" y="17"/>
                  </a:cubicBezTo>
                  <a:cubicBezTo>
                    <a:pt x="83" y="15"/>
                    <a:pt x="85" y="16"/>
                    <a:pt x="85" y="12"/>
                  </a:cubicBezTo>
                  <a:cubicBezTo>
                    <a:pt x="85" y="11"/>
                    <a:pt x="85" y="11"/>
                    <a:pt x="83" y="10"/>
                  </a:cubicBezTo>
                  <a:cubicBezTo>
                    <a:pt x="81" y="9"/>
                    <a:pt x="77" y="10"/>
                    <a:pt x="76" y="8"/>
                  </a:cubicBezTo>
                  <a:cubicBezTo>
                    <a:pt x="75" y="7"/>
                    <a:pt x="75" y="6"/>
                    <a:pt x="74" y="5"/>
                  </a:cubicBezTo>
                  <a:cubicBezTo>
                    <a:pt x="73" y="4"/>
                    <a:pt x="72" y="4"/>
                    <a:pt x="70" y="3"/>
                  </a:cubicBezTo>
                  <a:cubicBezTo>
                    <a:pt x="69" y="2"/>
                    <a:pt x="69" y="1"/>
                    <a:pt x="68" y="0"/>
                  </a:cubicBezTo>
                  <a:cubicBezTo>
                    <a:pt x="66" y="0"/>
                    <a:pt x="64" y="3"/>
                    <a:pt x="64" y="4"/>
                  </a:cubicBezTo>
                  <a:cubicBezTo>
                    <a:pt x="63" y="6"/>
                    <a:pt x="64" y="8"/>
                    <a:pt x="63" y="9"/>
                  </a:cubicBezTo>
                  <a:cubicBezTo>
                    <a:pt x="62" y="11"/>
                    <a:pt x="60" y="12"/>
                    <a:pt x="59" y="13"/>
                  </a:cubicBezTo>
                  <a:cubicBezTo>
                    <a:pt x="56" y="16"/>
                    <a:pt x="58" y="18"/>
                    <a:pt x="59" y="21"/>
                  </a:cubicBezTo>
                  <a:cubicBezTo>
                    <a:pt x="59" y="23"/>
                    <a:pt x="58" y="25"/>
                    <a:pt x="57" y="27"/>
                  </a:cubicBezTo>
                  <a:cubicBezTo>
                    <a:pt x="57" y="28"/>
                    <a:pt x="57" y="29"/>
                    <a:pt x="56" y="29"/>
                  </a:cubicBezTo>
                  <a:cubicBezTo>
                    <a:pt x="55" y="30"/>
                    <a:pt x="55" y="34"/>
                    <a:pt x="55" y="36"/>
                  </a:cubicBezTo>
                  <a:cubicBezTo>
                    <a:pt x="55" y="38"/>
                    <a:pt x="54" y="39"/>
                    <a:pt x="53" y="40"/>
                  </a:cubicBezTo>
                  <a:close/>
                </a:path>
              </a:pathLst>
            </a:custGeom>
            <a:solidFill>
              <a:srgbClr val="F1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4" name="Freeform 31"/>
            <p:cNvSpPr/>
            <p:nvPr/>
          </p:nvSpPr>
          <p:spPr bwMode="auto">
            <a:xfrm>
              <a:off x="9164638" y="3440113"/>
              <a:ext cx="55563" cy="200025"/>
            </a:xfrm>
            <a:custGeom>
              <a:avLst/>
              <a:gdLst>
                <a:gd name="T0" fmla="*/ 2 w 13"/>
                <a:gd name="T1" fmla="*/ 10 h 47"/>
                <a:gd name="T2" fmla="*/ 3 w 13"/>
                <a:gd name="T3" fmla="*/ 14 h 47"/>
                <a:gd name="T4" fmla="*/ 2 w 13"/>
                <a:gd name="T5" fmla="*/ 19 h 47"/>
                <a:gd name="T6" fmla="*/ 2 w 13"/>
                <a:gd name="T7" fmla="*/ 29 h 47"/>
                <a:gd name="T8" fmla="*/ 2 w 13"/>
                <a:gd name="T9" fmla="*/ 34 h 47"/>
                <a:gd name="T10" fmla="*/ 3 w 13"/>
                <a:gd name="T11" fmla="*/ 37 h 47"/>
                <a:gd name="T12" fmla="*/ 4 w 13"/>
                <a:gd name="T13" fmla="*/ 45 h 47"/>
                <a:gd name="T14" fmla="*/ 9 w 13"/>
                <a:gd name="T15" fmla="*/ 46 h 47"/>
                <a:gd name="T16" fmla="*/ 8 w 13"/>
                <a:gd name="T17" fmla="*/ 42 h 47"/>
                <a:gd name="T18" fmla="*/ 6 w 13"/>
                <a:gd name="T19" fmla="*/ 37 h 47"/>
                <a:gd name="T20" fmla="*/ 7 w 13"/>
                <a:gd name="T21" fmla="*/ 34 h 47"/>
                <a:gd name="T22" fmla="*/ 10 w 13"/>
                <a:gd name="T23" fmla="*/ 34 h 47"/>
                <a:gd name="T24" fmla="*/ 12 w 13"/>
                <a:gd name="T25" fmla="*/ 33 h 47"/>
                <a:gd name="T26" fmla="*/ 13 w 13"/>
                <a:gd name="T27" fmla="*/ 28 h 47"/>
                <a:gd name="T28" fmla="*/ 8 w 13"/>
                <a:gd name="T29" fmla="*/ 22 h 47"/>
                <a:gd name="T30" fmla="*/ 12 w 13"/>
                <a:gd name="T31" fmla="*/ 14 h 47"/>
                <a:gd name="T32" fmla="*/ 10 w 13"/>
                <a:gd name="T33" fmla="*/ 6 h 47"/>
                <a:gd name="T34" fmla="*/ 7 w 13"/>
                <a:gd name="T35" fmla="*/ 0 h 47"/>
                <a:gd name="T36" fmla="*/ 3 w 13"/>
                <a:gd name="T37" fmla="*/ 2 h 47"/>
                <a:gd name="T38" fmla="*/ 3 w 13"/>
                <a:gd name="T39" fmla="*/ 2 h 47"/>
                <a:gd name="T40" fmla="*/ 2 w 13"/>
                <a:gd name="T41" fmla="*/ 10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3" h="47">
                  <a:moveTo>
                    <a:pt x="2" y="10"/>
                  </a:moveTo>
                  <a:cubicBezTo>
                    <a:pt x="2" y="11"/>
                    <a:pt x="3" y="13"/>
                    <a:pt x="3" y="14"/>
                  </a:cubicBezTo>
                  <a:cubicBezTo>
                    <a:pt x="3" y="16"/>
                    <a:pt x="2" y="17"/>
                    <a:pt x="2" y="19"/>
                  </a:cubicBezTo>
                  <a:cubicBezTo>
                    <a:pt x="1" y="23"/>
                    <a:pt x="2" y="26"/>
                    <a:pt x="2" y="29"/>
                  </a:cubicBezTo>
                  <a:cubicBezTo>
                    <a:pt x="2" y="31"/>
                    <a:pt x="2" y="32"/>
                    <a:pt x="2" y="34"/>
                  </a:cubicBezTo>
                  <a:cubicBezTo>
                    <a:pt x="2" y="35"/>
                    <a:pt x="2" y="36"/>
                    <a:pt x="3" y="37"/>
                  </a:cubicBezTo>
                  <a:cubicBezTo>
                    <a:pt x="3" y="40"/>
                    <a:pt x="0" y="43"/>
                    <a:pt x="4" y="45"/>
                  </a:cubicBezTo>
                  <a:cubicBezTo>
                    <a:pt x="5" y="46"/>
                    <a:pt x="8" y="47"/>
                    <a:pt x="9" y="46"/>
                  </a:cubicBezTo>
                  <a:cubicBezTo>
                    <a:pt x="10" y="44"/>
                    <a:pt x="8" y="43"/>
                    <a:pt x="8" y="42"/>
                  </a:cubicBezTo>
                  <a:cubicBezTo>
                    <a:pt x="7" y="40"/>
                    <a:pt x="6" y="39"/>
                    <a:pt x="6" y="37"/>
                  </a:cubicBezTo>
                  <a:cubicBezTo>
                    <a:pt x="6" y="36"/>
                    <a:pt x="6" y="35"/>
                    <a:pt x="7" y="34"/>
                  </a:cubicBezTo>
                  <a:cubicBezTo>
                    <a:pt x="8" y="34"/>
                    <a:pt x="9" y="34"/>
                    <a:pt x="10" y="34"/>
                  </a:cubicBezTo>
                  <a:cubicBezTo>
                    <a:pt x="12" y="34"/>
                    <a:pt x="11" y="34"/>
                    <a:pt x="12" y="33"/>
                  </a:cubicBezTo>
                  <a:cubicBezTo>
                    <a:pt x="12" y="32"/>
                    <a:pt x="13" y="29"/>
                    <a:pt x="13" y="28"/>
                  </a:cubicBezTo>
                  <a:cubicBezTo>
                    <a:pt x="12" y="25"/>
                    <a:pt x="9" y="24"/>
                    <a:pt x="8" y="22"/>
                  </a:cubicBezTo>
                  <a:cubicBezTo>
                    <a:pt x="8" y="19"/>
                    <a:pt x="11" y="17"/>
                    <a:pt x="12" y="14"/>
                  </a:cubicBezTo>
                  <a:cubicBezTo>
                    <a:pt x="12" y="11"/>
                    <a:pt x="11" y="8"/>
                    <a:pt x="10" y="6"/>
                  </a:cubicBezTo>
                  <a:cubicBezTo>
                    <a:pt x="10" y="4"/>
                    <a:pt x="10" y="1"/>
                    <a:pt x="7" y="0"/>
                  </a:cubicBezTo>
                  <a:cubicBezTo>
                    <a:pt x="6" y="0"/>
                    <a:pt x="3" y="1"/>
                    <a:pt x="3" y="2"/>
                  </a:cubicBezTo>
                  <a:cubicBezTo>
                    <a:pt x="3" y="2"/>
                    <a:pt x="3" y="2"/>
                    <a:pt x="3" y="2"/>
                  </a:cubicBezTo>
                  <a:cubicBezTo>
                    <a:pt x="0" y="2"/>
                    <a:pt x="2" y="9"/>
                    <a:pt x="2" y="10"/>
                  </a:cubicBezTo>
                  <a:close/>
                </a:path>
              </a:pathLst>
            </a:custGeom>
            <a:solidFill>
              <a:srgbClr val="F1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5" name="Freeform 32"/>
            <p:cNvSpPr/>
            <p:nvPr/>
          </p:nvSpPr>
          <p:spPr bwMode="auto">
            <a:xfrm>
              <a:off x="6124576" y="2409825"/>
              <a:ext cx="365125" cy="185738"/>
            </a:xfrm>
            <a:custGeom>
              <a:avLst/>
              <a:gdLst>
                <a:gd name="T0" fmla="*/ 3 w 86"/>
                <a:gd name="T1" fmla="*/ 20 h 44"/>
                <a:gd name="T2" fmla="*/ 6 w 86"/>
                <a:gd name="T3" fmla="*/ 22 h 44"/>
                <a:gd name="T4" fmla="*/ 7 w 86"/>
                <a:gd name="T5" fmla="*/ 25 h 44"/>
                <a:gd name="T6" fmla="*/ 13 w 86"/>
                <a:gd name="T7" fmla="*/ 25 h 44"/>
                <a:gd name="T8" fmla="*/ 19 w 86"/>
                <a:gd name="T9" fmla="*/ 21 h 44"/>
                <a:gd name="T10" fmla="*/ 26 w 86"/>
                <a:gd name="T11" fmla="*/ 26 h 44"/>
                <a:gd name="T12" fmla="*/ 16 w 86"/>
                <a:gd name="T13" fmla="*/ 29 h 44"/>
                <a:gd name="T14" fmla="*/ 19 w 86"/>
                <a:gd name="T15" fmla="*/ 33 h 44"/>
                <a:gd name="T16" fmla="*/ 19 w 86"/>
                <a:gd name="T17" fmla="*/ 36 h 44"/>
                <a:gd name="T18" fmla="*/ 22 w 86"/>
                <a:gd name="T19" fmla="*/ 40 h 44"/>
                <a:gd name="T20" fmla="*/ 28 w 86"/>
                <a:gd name="T21" fmla="*/ 42 h 44"/>
                <a:gd name="T22" fmla="*/ 32 w 86"/>
                <a:gd name="T23" fmla="*/ 38 h 44"/>
                <a:gd name="T24" fmla="*/ 38 w 86"/>
                <a:gd name="T25" fmla="*/ 33 h 44"/>
                <a:gd name="T26" fmla="*/ 43 w 86"/>
                <a:gd name="T27" fmla="*/ 28 h 44"/>
                <a:gd name="T28" fmla="*/ 48 w 86"/>
                <a:gd name="T29" fmla="*/ 26 h 44"/>
                <a:gd name="T30" fmla="*/ 51 w 86"/>
                <a:gd name="T31" fmla="*/ 21 h 44"/>
                <a:gd name="T32" fmla="*/ 49 w 86"/>
                <a:gd name="T33" fmla="*/ 19 h 44"/>
                <a:gd name="T34" fmla="*/ 45 w 86"/>
                <a:gd name="T35" fmla="*/ 16 h 44"/>
                <a:gd name="T36" fmla="*/ 48 w 86"/>
                <a:gd name="T37" fmla="*/ 13 h 44"/>
                <a:gd name="T38" fmla="*/ 56 w 86"/>
                <a:gd name="T39" fmla="*/ 13 h 44"/>
                <a:gd name="T40" fmla="*/ 58 w 86"/>
                <a:gd name="T41" fmla="*/ 16 h 44"/>
                <a:gd name="T42" fmla="*/ 63 w 86"/>
                <a:gd name="T43" fmla="*/ 15 h 44"/>
                <a:gd name="T44" fmla="*/ 66 w 86"/>
                <a:gd name="T45" fmla="*/ 16 h 44"/>
                <a:gd name="T46" fmla="*/ 71 w 86"/>
                <a:gd name="T47" fmla="*/ 16 h 44"/>
                <a:gd name="T48" fmla="*/ 78 w 86"/>
                <a:gd name="T49" fmla="*/ 14 h 44"/>
                <a:gd name="T50" fmla="*/ 84 w 86"/>
                <a:gd name="T51" fmla="*/ 10 h 44"/>
                <a:gd name="T52" fmla="*/ 83 w 86"/>
                <a:gd name="T53" fmla="*/ 4 h 44"/>
                <a:gd name="T54" fmla="*/ 78 w 86"/>
                <a:gd name="T55" fmla="*/ 1 h 44"/>
                <a:gd name="T56" fmla="*/ 68 w 86"/>
                <a:gd name="T57" fmla="*/ 2 h 44"/>
                <a:gd name="T58" fmla="*/ 66 w 86"/>
                <a:gd name="T59" fmla="*/ 1 h 44"/>
                <a:gd name="T60" fmla="*/ 60 w 86"/>
                <a:gd name="T61" fmla="*/ 1 h 44"/>
                <a:gd name="T62" fmla="*/ 52 w 86"/>
                <a:gd name="T63" fmla="*/ 1 h 44"/>
                <a:gd name="T64" fmla="*/ 43 w 86"/>
                <a:gd name="T65" fmla="*/ 2 h 44"/>
                <a:gd name="T66" fmla="*/ 40 w 86"/>
                <a:gd name="T67" fmla="*/ 7 h 44"/>
                <a:gd name="T68" fmla="*/ 39 w 86"/>
                <a:gd name="T69" fmla="*/ 12 h 44"/>
                <a:gd name="T70" fmla="*/ 37 w 86"/>
                <a:gd name="T71" fmla="*/ 13 h 44"/>
                <a:gd name="T72" fmla="*/ 35 w 86"/>
                <a:gd name="T73" fmla="*/ 7 h 44"/>
                <a:gd name="T74" fmla="*/ 31 w 86"/>
                <a:gd name="T75" fmla="*/ 7 h 44"/>
                <a:gd name="T76" fmla="*/ 29 w 86"/>
                <a:gd name="T77" fmla="*/ 6 h 44"/>
                <a:gd name="T78" fmla="*/ 26 w 86"/>
                <a:gd name="T79" fmla="*/ 10 h 44"/>
                <a:gd name="T80" fmla="*/ 27 w 86"/>
                <a:gd name="T81" fmla="*/ 12 h 44"/>
                <a:gd name="T82" fmla="*/ 24 w 86"/>
                <a:gd name="T83" fmla="*/ 13 h 44"/>
                <a:gd name="T84" fmla="*/ 21 w 86"/>
                <a:gd name="T85" fmla="*/ 8 h 44"/>
                <a:gd name="T86" fmla="*/ 16 w 86"/>
                <a:gd name="T87" fmla="*/ 12 h 44"/>
                <a:gd name="T88" fmla="*/ 11 w 86"/>
                <a:gd name="T89" fmla="*/ 7 h 44"/>
                <a:gd name="T90" fmla="*/ 5 w 86"/>
                <a:gd name="T91" fmla="*/ 8 h 44"/>
                <a:gd name="T92" fmla="*/ 1 w 86"/>
                <a:gd name="T93" fmla="*/ 9 h 44"/>
                <a:gd name="T94" fmla="*/ 1 w 86"/>
                <a:gd name="T95" fmla="*/ 13 h 44"/>
                <a:gd name="T96" fmla="*/ 3 w 86"/>
                <a:gd name="T97" fmla="*/ 20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86" h="44">
                  <a:moveTo>
                    <a:pt x="3" y="20"/>
                  </a:moveTo>
                  <a:cubicBezTo>
                    <a:pt x="3" y="21"/>
                    <a:pt x="5" y="21"/>
                    <a:pt x="6" y="22"/>
                  </a:cubicBezTo>
                  <a:cubicBezTo>
                    <a:pt x="7" y="23"/>
                    <a:pt x="6" y="24"/>
                    <a:pt x="7" y="25"/>
                  </a:cubicBezTo>
                  <a:cubicBezTo>
                    <a:pt x="8" y="26"/>
                    <a:pt x="12" y="25"/>
                    <a:pt x="13" y="25"/>
                  </a:cubicBezTo>
                  <a:cubicBezTo>
                    <a:pt x="16" y="24"/>
                    <a:pt x="16" y="21"/>
                    <a:pt x="19" y="21"/>
                  </a:cubicBezTo>
                  <a:cubicBezTo>
                    <a:pt x="21" y="21"/>
                    <a:pt x="30" y="23"/>
                    <a:pt x="26" y="26"/>
                  </a:cubicBezTo>
                  <a:cubicBezTo>
                    <a:pt x="24" y="27"/>
                    <a:pt x="15" y="25"/>
                    <a:pt x="16" y="29"/>
                  </a:cubicBezTo>
                  <a:cubicBezTo>
                    <a:pt x="17" y="31"/>
                    <a:pt x="18" y="31"/>
                    <a:pt x="19" y="33"/>
                  </a:cubicBezTo>
                  <a:cubicBezTo>
                    <a:pt x="19" y="34"/>
                    <a:pt x="19" y="35"/>
                    <a:pt x="19" y="36"/>
                  </a:cubicBezTo>
                  <a:cubicBezTo>
                    <a:pt x="19" y="38"/>
                    <a:pt x="21" y="39"/>
                    <a:pt x="22" y="40"/>
                  </a:cubicBezTo>
                  <a:cubicBezTo>
                    <a:pt x="24" y="41"/>
                    <a:pt x="26" y="44"/>
                    <a:pt x="28" y="42"/>
                  </a:cubicBezTo>
                  <a:cubicBezTo>
                    <a:pt x="30" y="41"/>
                    <a:pt x="31" y="39"/>
                    <a:pt x="32" y="38"/>
                  </a:cubicBezTo>
                  <a:cubicBezTo>
                    <a:pt x="34" y="36"/>
                    <a:pt x="36" y="35"/>
                    <a:pt x="38" y="33"/>
                  </a:cubicBezTo>
                  <a:cubicBezTo>
                    <a:pt x="39" y="31"/>
                    <a:pt x="40" y="29"/>
                    <a:pt x="43" y="28"/>
                  </a:cubicBezTo>
                  <a:cubicBezTo>
                    <a:pt x="45" y="27"/>
                    <a:pt x="46" y="28"/>
                    <a:pt x="48" y="26"/>
                  </a:cubicBezTo>
                  <a:cubicBezTo>
                    <a:pt x="49" y="25"/>
                    <a:pt x="51" y="23"/>
                    <a:pt x="51" y="21"/>
                  </a:cubicBezTo>
                  <a:cubicBezTo>
                    <a:pt x="52" y="19"/>
                    <a:pt x="51" y="20"/>
                    <a:pt x="49" y="19"/>
                  </a:cubicBezTo>
                  <a:cubicBezTo>
                    <a:pt x="47" y="19"/>
                    <a:pt x="46" y="18"/>
                    <a:pt x="45" y="16"/>
                  </a:cubicBezTo>
                  <a:cubicBezTo>
                    <a:pt x="44" y="14"/>
                    <a:pt x="46" y="13"/>
                    <a:pt x="48" y="13"/>
                  </a:cubicBezTo>
                  <a:cubicBezTo>
                    <a:pt x="50" y="13"/>
                    <a:pt x="54" y="12"/>
                    <a:pt x="56" y="13"/>
                  </a:cubicBezTo>
                  <a:cubicBezTo>
                    <a:pt x="57" y="15"/>
                    <a:pt x="56" y="16"/>
                    <a:pt x="58" y="16"/>
                  </a:cubicBezTo>
                  <a:cubicBezTo>
                    <a:pt x="60" y="16"/>
                    <a:pt x="61" y="15"/>
                    <a:pt x="63" y="15"/>
                  </a:cubicBezTo>
                  <a:cubicBezTo>
                    <a:pt x="64" y="16"/>
                    <a:pt x="65" y="16"/>
                    <a:pt x="66" y="16"/>
                  </a:cubicBezTo>
                  <a:cubicBezTo>
                    <a:pt x="68" y="16"/>
                    <a:pt x="69" y="16"/>
                    <a:pt x="71" y="16"/>
                  </a:cubicBezTo>
                  <a:cubicBezTo>
                    <a:pt x="73" y="15"/>
                    <a:pt x="76" y="14"/>
                    <a:pt x="78" y="14"/>
                  </a:cubicBezTo>
                  <a:cubicBezTo>
                    <a:pt x="81" y="13"/>
                    <a:pt x="82" y="13"/>
                    <a:pt x="84" y="10"/>
                  </a:cubicBezTo>
                  <a:cubicBezTo>
                    <a:pt x="86" y="8"/>
                    <a:pt x="84" y="6"/>
                    <a:pt x="83" y="4"/>
                  </a:cubicBezTo>
                  <a:cubicBezTo>
                    <a:pt x="81" y="3"/>
                    <a:pt x="80" y="1"/>
                    <a:pt x="78" y="1"/>
                  </a:cubicBezTo>
                  <a:cubicBezTo>
                    <a:pt x="74" y="1"/>
                    <a:pt x="71" y="2"/>
                    <a:pt x="68" y="2"/>
                  </a:cubicBezTo>
                  <a:cubicBezTo>
                    <a:pt x="67" y="1"/>
                    <a:pt x="66" y="1"/>
                    <a:pt x="66" y="1"/>
                  </a:cubicBezTo>
                  <a:cubicBezTo>
                    <a:pt x="64" y="0"/>
                    <a:pt x="61" y="1"/>
                    <a:pt x="60" y="1"/>
                  </a:cubicBezTo>
                  <a:cubicBezTo>
                    <a:pt x="57" y="1"/>
                    <a:pt x="55" y="1"/>
                    <a:pt x="52" y="1"/>
                  </a:cubicBezTo>
                  <a:cubicBezTo>
                    <a:pt x="49" y="1"/>
                    <a:pt x="46" y="0"/>
                    <a:pt x="43" y="2"/>
                  </a:cubicBezTo>
                  <a:cubicBezTo>
                    <a:pt x="41" y="3"/>
                    <a:pt x="40" y="5"/>
                    <a:pt x="40" y="7"/>
                  </a:cubicBezTo>
                  <a:cubicBezTo>
                    <a:pt x="40" y="9"/>
                    <a:pt x="41" y="11"/>
                    <a:pt x="39" y="12"/>
                  </a:cubicBezTo>
                  <a:cubicBezTo>
                    <a:pt x="38" y="12"/>
                    <a:pt x="37" y="12"/>
                    <a:pt x="37" y="13"/>
                  </a:cubicBezTo>
                  <a:cubicBezTo>
                    <a:pt x="37" y="11"/>
                    <a:pt x="38" y="8"/>
                    <a:pt x="35" y="7"/>
                  </a:cubicBezTo>
                  <a:cubicBezTo>
                    <a:pt x="34" y="7"/>
                    <a:pt x="32" y="8"/>
                    <a:pt x="31" y="7"/>
                  </a:cubicBezTo>
                  <a:cubicBezTo>
                    <a:pt x="30" y="7"/>
                    <a:pt x="30" y="6"/>
                    <a:pt x="29" y="6"/>
                  </a:cubicBezTo>
                  <a:cubicBezTo>
                    <a:pt x="26" y="5"/>
                    <a:pt x="25" y="8"/>
                    <a:pt x="26" y="10"/>
                  </a:cubicBezTo>
                  <a:cubicBezTo>
                    <a:pt x="27" y="11"/>
                    <a:pt x="27" y="11"/>
                    <a:pt x="27" y="12"/>
                  </a:cubicBezTo>
                  <a:cubicBezTo>
                    <a:pt x="27" y="13"/>
                    <a:pt x="25" y="13"/>
                    <a:pt x="24" y="13"/>
                  </a:cubicBezTo>
                  <a:cubicBezTo>
                    <a:pt x="22" y="12"/>
                    <a:pt x="23" y="9"/>
                    <a:pt x="21" y="8"/>
                  </a:cubicBezTo>
                  <a:cubicBezTo>
                    <a:pt x="18" y="6"/>
                    <a:pt x="17" y="11"/>
                    <a:pt x="16" y="12"/>
                  </a:cubicBezTo>
                  <a:cubicBezTo>
                    <a:pt x="13" y="13"/>
                    <a:pt x="12" y="8"/>
                    <a:pt x="11" y="7"/>
                  </a:cubicBezTo>
                  <a:cubicBezTo>
                    <a:pt x="9" y="5"/>
                    <a:pt x="7" y="8"/>
                    <a:pt x="5" y="8"/>
                  </a:cubicBezTo>
                  <a:cubicBezTo>
                    <a:pt x="3" y="8"/>
                    <a:pt x="2" y="7"/>
                    <a:pt x="1" y="9"/>
                  </a:cubicBezTo>
                  <a:cubicBezTo>
                    <a:pt x="0" y="10"/>
                    <a:pt x="1" y="12"/>
                    <a:pt x="1" y="13"/>
                  </a:cubicBezTo>
                  <a:cubicBezTo>
                    <a:pt x="1" y="15"/>
                    <a:pt x="1" y="19"/>
                    <a:pt x="3" y="20"/>
                  </a:cubicBezTo>
                  <a:close/>
                </a:path>
              </a:pathLst>
            </a:custGeom>
            <a:solidFill>
              <a:srgbClr val="F1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6" name="Freeform 33"/>
            <p:cNvSpPr/>
            <p:nvPr/>
          </p:nvSpPr>
          <p:spPr bwMode="auto">
            <a:xfrm>
              <a:off x="7075488" y="2565400"/>
              <a:ext cx="398463" cy="284163"/>
            </a:xfrm>
            <a:custGeom>
              <a:avLst/>
              <a:gdLst>
                <a:gd name="T0" fmla="*/ 3 w 94"/>
                <a:gd name="T1" fmla="*/ 56 h 67"/>
                <a:gd name="T2" fmla="*/ 2 w 94"/>
                <a:gd name="T3" fmla="*/ 59 h 67"/>
                <a:gd name="T4" fmla="*/ 9 w 94"/>
                <a:gd name="T5" fmla="*/ 61 h 67"/>
                <a:gd name="T6" fmla="*/ 15 w 94"/>
                <a:gd name="T7" fmla="*/ 63 h 67"/>
                <a:gd name="T8" fmla="*/ 15 w 94"/>
                <a:gd name="T9" fmla="*/ 66 h 67"/>
                <a:gd name="T10" fmla="*/ 21 w 94"/>
                <a:gd name="T11" fmla="*/ 66 h 67"/>
                <a:gd name="T12" fmla="*/ 24 w 94"/>
                <a:gd name="T13" fmla="*/ 60 h 67"/>
                <a:gd name="T14" fmla="*/ 22 w 94"/>
                <a:gd name="T15" fmla="*/ 53 h 67"/>
                <a:gd name="T16" fmla="*/ 22 w 94"/>
                <a:gd name="T17" fmla="*/ 49 h 67"/>
                <a:gd name="T18" fmla="*/ 29 w 94"/>
                <a:gd name="T19" fmla="*/ 40 h 67"/>
                <a:gd name="T20" fmla="*/ 32 w 94"/>
                <a:gd name="T21" fmla="*/ 34 h 67"/>
                <a:gd name="T22" fmla="*/ 36 w 94"/>
                <a:gd name="T23" fmla="*/ 29 h 67"/>
                <a:gd name="T24" fmla="*/ 49 w 94"/>
                <a:gd name="T25" fmla="*/ 21 h 67"/>
                <a:gd name="T26" fmla="*/ 55 w 94"/>
                <a:gd name="T27" fmla="*/ 18 h 67"/>
                <a:gd name="T28" fmla="*/ 64 w 94"/>
                <a:gd name="T29" fmla="*/ 17 h 67"/>
                <a:gd name="T30" fmla="*/ 85 w 94"/>
                <a:gd name="T31" fmla="*/ 11 h 67"/>
                <a:gd name="T32" fmla="*/ 91 w 94"/>
                <a:gd name="T33" fmla="*/ 9 h 67"/>
                <a:gd name="T34" fmla="*/ 87 w 94"/>
                <a:gd name="T35" fmla="*/ 3 h 67"/>
                <a:gd name="T36" fmla="*/ 74 w 94"/>
                <a:gd name="T37" fmla="*/ 8 h 67"/>
                <a:gd name="T38" fmla="*/ 70 w 94"/>
                <a:gd name="T39" fmla="*/ 9 h 67"/>
                <a:gd name="T40" fmla="*/ 55 w 94"/>
                <a:gd name="T41" fmla="*/ 10 h 67"/>
                <a:gd name="T42" fmla="*/ 40 w 94"/>
                <a:gd name="T43" fmla="*/ 14 h 67"/>
                <a:gd name="T44" fmla="*/ 33 w 94"/>
                <a:gd name="T45" fmla="*/ 20 h 67"/>
                <a:gd name="T46" fmla="*/ 22 w 94"/>
                <a:gd name="T47" fmla="*/ 28 h 67"/>
                <a:gd name="T48" fmla="*/ 15 w 94"/>
                <a:gd name="T49" fmla="*/ 34 h 67"/>
                <a:gd name="T50" fmla="*/ 14 w 94"/>
                <a:gd name="T51" fmla="*/ 38 h 67"/>
                <a:gd name="T52" fmla="*/ 12 w 94"/>
                <a:gd name="T53" fmla="*/ 41 h 67"/>
                <a:gd name="T54" fmla="*/ 13 w 94"/>
                <a:gd name="T55" fmla="*/ 41 h 67"/>
                <a:gd name="T56" fmla="*/ 9 w 94"/>
                <a:gd name="T57" fmla="*/ 41 h 67"/>
                <a:gd name="T58" fmla="*/ 5 w 94"/>
                <a:gd name="T59" fmla="*/ 45 h 67"/>
                <a:gd name="T60" fmla="*/ 3 w 94"/>
                <a:gd name="T61" fmla="*/ 48 h 67"/>
                <a:gd name="T62" fmla="*/ 1 w 94"/>
                <a:gd name="T63" fmla="*/ 51 h 67"/>
                <a:gd name="T64" fmla="*/ 0 w 94"/>
                <a:gd name="T65" fmla="*/ 54 h 67"/>
                <a:gd name="T66" fmla="*/ 3 w 94"/>
                <a:gd name="T67" fmla="*/ 56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94" h="67">
                  <a:moveTo>
                    <a:pt x="3" y="56"/>
                  </a:moveTo>
                  <a:cubicBezTo>
                    <a:pt x="3" y="57"/>
                    <a:pt x="1" y="58"/>
                    <a:pt x="2" y="59"/>
                  </a:cubicBezTo>
                  <a:cubicBezTo>
                    <a:pt x="2" y="61"/>
                    <a:pt x="8" y="61"/>
                    <a:pt x="9" y="61"/>
                  </a:cubicBezTo>
                  <a:cubicBezTo>
                    <a:pt x="11" y="61"/>
                    <a:pt x="15" y="60"/>
                    <a:pt x="15" y="63"/>
                  </a:cubicBezTo>
                  <a:cubicBezTo>
                    <a:pt x="15" y="65"/>
                    <a:pt x="14" y="66"/>
                    <a:pt x="15" y="66"/>
                  </a:cubicBezTo>
                  <a:cubicBezTo>
                    <a:pt x="17" y="67"/>
                    <a:pt x="20" y="67"/>
                    <a:pt x="21" y="66"/>
                  </a:cubicBezTo>
                  <a:cubicBezTo>
                    <a:pt x="24" y="65"/>
                    <a:pt x="24" y="62"/>
                    <a:pt x="24" y="60"/>
                  </a:cubicBezTo>
                  <a:cubicBezTo>
                    <a:pt x="24" y="57"/>
                    <a:pt x="23" y="55"/>
                    <a:pt x="22" y="53"/>
                  </a:cubicBezTo>
                  <a:cubicBezTo>
                    <a:pt x="20" y="52"/>
                    <a:pt x="20" y="50"/>
                    <a:pt x="22" y="49"/>
                  </a:cubicBezTo>
                  <a:cubicBezTo>
                    <a:pt x="24" y="46"/>
                    <a:pt x="27" y="43"/>
                    <a:pt x="29" y="40"/>
                  </a:cubicBezTo>
                  <a:cubicBezTo>
                    <a:pt x="30" y="38"/>
                    <a:pt x="31" y="36"/>
                    <a:pt x="32" y="34"/>
                  </a:cubicBezTo>
                  <a:cubicBezTo>
                    <a:pt x="32" y="32"/>
                    <a:pt x="34" y="30"/>
                    <a:pt x="36" y="29"/>
                  </a:cubicBezTo>
                  <a:cubicBezTo>
                    <a:pt x="40" y="26"/>
                    <a:pt x="45" y="23"/>
                    <a:pt x="49" y="21"/>
                  </a:cubicBezTo>
                  <a:cubicBezTo>
                    <a:pt x="51" y="20"/>
                    <a:pt x="53" y="18"/>
                    <a:pt x="55" y="18"/>
                  </a:cubicBezTo>
                  <a:cubicBezTo>
                    <a:pt x="58" y="17"/>
                    <a:pt x="61" y="18"/>
                    <a:pt x="64" y="17"/>
                  </a:cubicBezTo>
                  <a:cubicBezTo>
                    <a:pt x="71" y="16"/>
                    <a:pt x="78" y="13"/>
                    <a:pt x="85" y="11"/>
                  </a:cubicBezTo>
                  <a:cubicBezTo>
                    <a:pt x="87" y="10"/>
                    <a:pt x="90" y="10"/>
                    <a:pt x="91" y="9"/>
                  </a:cubicBezTo>
                  <a:cubicBezTo>
                    <a:pt x="94" y="6"/>
                    <a:pt x="90" y="3"/>
                    <a:pt x="87" y="3"/>
                  </a:cubicBezTo>
                  <a:cubicBezTo>
                    <a:pt x="81" y="0"/>
                    <a:pt x="79" y="5"/>
                    <a:pt x="74" y="8"/>
                  </a:cubicBezTo>
                  <a:cubicBezTo>
                    <a:pt x="73" y="9"/>
                    <a:pt x="72" y="9"/>
                    <a:pt x="70" y="9"/>
                  </a:cubicBezTo>
                  <a:cubicBezTo>
                    <a:pt x="65" y="10"/>
                    <a:pt x="60" y="9"/>
                    <a:pt x="55" y="10"/>
                  </a:cubicBezTo>
                  <a:cubicBezTo>
                    <a:pt x="50" y="10"/>
                    <a:pt x="45" y="12"/>
                    <a:pt x="40" y="14"/>
                  </a:cubicBezTo>
                  <a:cubicBezTo>
                    <a:pt x="37" y="15"/>
                    <a:pt x="34" y="17"/>
                    <a:pt x="33" y="20"/>
                  </a:cubicBezTo>
                  <a:cubicBezTo>
                    <a:pt x="30" y="24"/>
                    <a:pt x="26" y="26"/>
                    <a:pt x="22" y="28"/>
                  </a:cubicBezTo>
                  <a:cubicBezTo>
                    <a:pt x="19" y="30"/>
                    <a:pt x="17" y="31"/>
                    <a:pt x="15" y="34"/>
                  </a:cubicBezTo>
                  <a:cubicBezTo>
                    <a:pt x="14" y="35"/>
                    <a:pt x="14" y="36"/>
                    <a:pt x="14" y="38"/>
                  </a:cubicBezTo>
                  <a:cubicBezTo>
                    <a:pt x="14" y="39"/>
                    <a:pt x="13" y="41"/>
                    <a:pt x="12" y="41"/>
                  </a:cubicBezTo>
                  <a:cubicBezTo>
                    <a:pt x="13" y="41"/>
                    <a:pt x="13" y="41"/>
                    <a:pt x="13" y="41"/>
                  </a:cubicBezTo>
                  <a:cubicBezTo>
                    <a:pt x="12" y="40"/>
                    <a:pt x="10" y="41"/>
                    <a:pt x="9" y="41"/>
                  </a:cubicBezTo>
                  <a:cubicBezTo>
                    <a:pt x="6" y="42"/>
                    <a:pt x="5" y="43"/>
                    <a:pt x="5" y="45"/>
                  </a:cubicBezTo>
                  <a:cubicBezTo>
                    <a:pt x="4" y="47"/>
                    <a:pt x="5" y="47"/>
                    <a:pt x="3" y="48"/>
                  </a:cubicBezTo>
                  <a:cubicBezTo>
                    <a:pt x="2" y="49"/>
                    <a:pt x="2" y="50"/>
                    <a:pt x="1" y="51"/>
                  </a:cubicBezTo>
                  <a:cubicBezTo>
                    <a:pt x="1" y="52"/>
                    <a:pt x="0" y="53"/>
                    <a:pt x="0" y="54"/>
                  </a:cubicBezTo>
                  <a:cubicBezTo>
                    <a:pt x="0" y="55"/>
                    <a:pt x="2" y="55"/>
                    <a:pt x="3" y="56"/>
                  </a:cubicBezTo>
                  <a:close/>
                </a:path>
              </a:pathLst>
            </a:custGeom>
            <a:solidFill>
              <a:srgbClr val="F1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7" name="Freeform 34"/>
            <p:cNvSpPr/>
            <p:nvPr/>
          </p:nvSpPr>
          <p:spPr bwMode="auto">
            <a:xfrm>
              <a:off x="5624513" y="3384550"/>
              <a:ext cx="98425" cy="114300"/>
            </a:xfrm>
            <a:custGeom>
              <a:avLst/>
              <a:gdLst>
                <a:gd name="T0" fmla="*/ 3 w 23"/>
                <a:gd name="T1" fmla="*/ 20 h 27"/>
                <a:gd name="T2" fmla="*/ 2 w 23"/>
                <a:gd name="T3" fmla="*/ 25 h 27"/>
                <a:gd name="T4" fmla="*/ 16 w 23"/>
                <a:gd name="T5" fmla="*/ 22 h 27"/>
                <a:gd name="T6" fmla="*/ 21 w 23"/>
                <a:gd name="T7" fmla="*/ 17 h 27"/>
                <a:gd name="T8" fmla="*/ 23 w 23"/>
                <a:gd name="T9" fmla="*/ 13 h 27"/>
                <a:gd name="T10" fmla="*/ 22 w 23"/>
                <a:gd name="T11" fmla="*/ 11 h 27"/>
                <a:gd name="T12" fmla="*/ 21 w 23"/>
                <a:gd name="T13" fmla="*/ 9 h 27"/>
                <a:gd name="T14" fmla="*/ 22 w 23"/>
                <a:gd name="T15" fmla="*/ 7 h 27"/>
                <a:gd name="T16" fmla="*/ 22 w 23"/>
                <a:gd name="T17" fmla="*/ 3 h 27"/>
                <a:gd name="T18" fmla="*/ 18 w 23"/>
                <a:gd name="T19" fmla="*/ 0 h 27"/>
                <a:gd name="T20" fmla="*/ 19 w 23"/>
                <a:gd name="T21" fmla="*/ 0 h 27"/>
                <a:gd name="T22" fmla="*/ 11 w 23"/>
                <a:gd name="T23" fmla="*/ 2 h 27"/>
                <a:gd name="T24" fmla="*/ 8 w 23"/>
                <a:gd name="T25" fmla="*/ 6 h 27"/>
                <a:gd name="T26" fmla="*/ 6 w 23"/>
                <a:gd name="T27" fmla="*/ 7 h 27"/>
                <a:gd name="T28" fmla="*/ 2 w 23"/>
                <a:gd name="T29" fmla="*/ 7 h 27"/>
                <a:gd name="T30" fmla="*/ 1 w 23"/>
                <a:gd name="T31" fmla="*/ 13 h 27"/>
                <a:gd name="T32" fmla="*/ 0 w 23"/>
                <a:gd name="T33" fmla="*/ 16 h 27"/>
                <a:gd name="T34" fmla="*/ 3 w 23"/>
                <a:gd name="T35" fmla="*/ 2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3" h="27">
                  <a:moveTo>
                    <a:pt x="3" y="20"/>
                  </a:moveTo>
                  <a:cubicBezTo>
                    <a:pt x="4" y="22"/>
                    <a:pt x="2" y="23"/>
                    <a:pt x="2" y="25"/>
                  </a:cubicBezTo>
                  <a:cubicBezTo>
                    <a:pt x="8" y="27"/>
                    <a:pt x="12" y="25"/>
                    <a:pt x="16" y="22"/>
                  </a:cubicBezTo>
                  <a:cubicBezTo>
                    <a:pt x="18" y="20"/>
                    <a:pt x="20" y="19"/>
                    <a:pt x="21" y="17"/>
                  </a:cubicBezTo>
                  <a:cubicBezTo>
                    <a:pt x="21" y="16"/>
                    <a:pt x="22" y="15"/>
                    <a:pt x="23" y="13"/>
                  </a:cubicBezTo>
                  <a:cubicBezTo>
                    <a:pt x="23" y="11"/>
                    <a:pt x="23" y="12"/>
                    <a:pt x="22" y="11"/>
                  </a:cubicBezTo>
                  <a:cubicBezTo>
                    <a:pt x="21" y="10"/>
                    <a:pt x="21" y="11"/>
                    <a:pt x="21" y="9"/>
                  </a:cubicBezTo>
                  <a:cubicBezTo>
                    <a:pt x="21" y="8"/>
                    <a:pt x="22" y="8"/>
                    <a:pt x="22" y="7"/>
                  </a:cubicBezTo>
                  <a:cubicBezTo>
                    <a:pt x="23" y="5"/>
                    <a:pt x="22" y="4"/>
                    <a:pt x="22" y="3"/>
                  </a:cubicBezTo>
                  <a:cubicBezTo>
                    <a:pt x="21" y="1"/>
                    <a:pt x="20" y="0"/>
                    <a:pt x="18" y="0"/>
                  </a:cubicBezTo>
                  <a:cubicBezTo>
                    <a:pt x="19" y="0"/>
                    <a:pt x="19" y="0"/>
                    <a:pt x="19" y="0"/>
                  </a:cubicBezTo>
                  <a:cubicBezTo>
                    <a:pt x="17" y="0"/>
                    <a:pt x="14" y="1"/>
                    <a:pt x="11" y="2"/>
                  </a:cubicBezTo>
                  <a:cubicBezTo>
                    <a:pt x="8" y="3"/>
                    <a:pt x="9" y="4"/>
                    <a:pt x="8" y="6"/>
                  </a:cubicBezTo>
                  <a:cubicBezTo>
                    <a:pt x="8" y="7"/>
                    <a:pt x="7" y="7"/>
                    <a:pt x="6" y="7"/>
                  </a:cubicBezTo>
                  <a:cubicBezTo>
                    <a:pt x="4" y="7"/>
                    <a:pt x="4" y="5"/>
                    <a:pt x="2" y="7"/>
                  </a:cubicBezTo>
                  <a:cubicBezTo>
                    <a:pt x="0" y="9"/>
                    <a:pt x="0" y="11"/>
                    <a:pt x="1" y="13"/>
                  </a:cubicBezTo>
                  <a:cubicBezTo>
                    <a:pt x="1" y="14"/>
                    <a:pt x="0" y="15"/>
                    <a:pt x="0" y="16"/>
                  </a:cubicBezTo>
                  <a:cubicBezTo>
                    <a:pt x="0" y="19"/>
                    <a:pt x="2" y="18"/>
                    <a:pt x="3" y="20"/>
                  </a:cubicBezTo>
                  <a:close/>
                </a:path>
              </a:pathLst>
            </a:custGeom>
            <a:solidFill>
              <a:srgbClr val="F1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8" name="Freeform 35"/>
            <p:cNvSpPr/>
            <p:nvPr/>
          </p:nvSpPr>
          <p:spPr bwMode="auto">
            <a:xfrm>
              <a:off x="5722938" y="3278188"/>
              <a:ext cx="173038" cy="268288"/>
            </a:xfrm>
            <a:custGeom>
              <a:avLst/>
              <a:gdLst>
                <a:gd name="T0" fmla="*/ 8 w 41"/>
                <a:gd name="T1" fmla="*/ 24 h 63"/>
                <a:gd name="T2" fmla="*/ 10 w 41"/>
                <a:gd name="T3" fmla="*/ 28 h 63"/>
                <a:gd name="T4" fmla="*/ 14 w 41"/>
                <a:gd name="T5" fmla="*/ 34 h 63"/>
                <a:gd name="T6" fmla="*/ 15 w 41"/>
                <a:gd name="T7" fmla="*/ 39 h 63"/>
                <a:gd name="T8" fmla="*/ 12 w 41"/>
                <a:gd name="T9" fmla="*/ 43 h 63"/>
                <a:gd name="T10" fmla="*/ 9 w 41"/>
                <a:gd name="T11" fmla="*/ 49 h 63"/>
                <a:gd name="T12" fmla="*/ 9 w 41"/>
                <a:gd name="T13" fmla="*/ 52 h 63"/>
                <a:gd name="T14" fmla="*/ 5 w 41"/>
                <a:gd name="T15" fmla="*/ 57 h 63"/>
                <a:gd name="T16" fmla="*/ 17 w 41"/>
                <a:gd name="T17" fmla="*/ 59 h 63"/>
                <a:gd name="T18" fmla="*/ 24 w 41"/>
                <a:gd name="T19" fmla="*/ 56 h 63"/>
                <a:gd name="T20" fmla="*/ 28 w 41"/>
                <a:gd name="T21" fmla="*/ 56 h 63"/>
                <a:gd name="T22" fmla="*/ 36 w 41"/>
                <a:gd name="T23" fmla="*/ 52 h 63"/>
                <a:gd name="T24" fmla="*/ 40 w 41"/>
                <a:gd name="T25" fmla="*/ 48 h 63"/>
                <a:gd name="T26" fmla="*/ 37 w 41"/>
                <a:gd name="T27" fmla="*/ 42 h 63"/>
                <a:gd name="T28" fmla="*/ 30 w 41"/>
                <a:gd name="T29" fmla="*/ 38 h 63"/>
                <a:gd name="T30" fmla="*/ 31 w 41"/>
                <a:gd name="T31" fmla="*/ 34 h 63"/>
                <a:gd name="T32" fmla="*/ 25 w 41"/>
                <a:gd name="T33" fmla="*/ 29 h 63"/>
                <a:gd name="T34" fmla="*/ 18 w 41"/>
                <a:gd name="T35" fmla="*/ 17 h 63"/>
                <a:gd name="T36" fmla="*/ 22 w 41"/>
                <a:gd name="T37" fmla="*/ 11 h 63"/>
                <a:gd name="T38" fmla="*/ 16 w 41"/>
                <a:gd name="T39" fmla="*/ 7 h 63"/>
                <a:gd name="T40" fmla="*/ 11 w 41"/>
                <a:gd name="T41" fmla="*/ 7 h 63"/>
                <a:gd name="T42" fmla="*/ 15 w 41"/>
                <a:gd name="T43" fmla="*/ 4 h 63"/>
                <a:gd name="T44" fmla="*/ 13 w 41"/>
                <a:gd name="T45" fmla="*/ 1 h 63"/>
                <a:gd name="T46" fmla="*/ 12 w 41"/>
                <a:gd name="T47" fmla="*/ 1 h 63"/>
                <a:gd name="T48" fmla="*/ 6 w 41"/>
                <a:gd name="T49" fmla="*/ 5 h 63"/>
                <a:gd name="T50" fmla="*/ 5 w 41"/>
                <a:gd name="T51" fmla="*/ 8 h 63"/>
                <a:gd name="T52" fmla="*/ 2 w 41"/>
                <a:gd name="T53" fmla="*/ 12 h 63"/>
                <a:gd name="T54" fmla="*/ 6 w 41"/>
                <a:gd name="T55" fmla="*/ 23 h 63"/>
                <a:gd name="T56" fmla="*/ 8 w 41"/>
                <a:gd name="T57" fmla="*/ 24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41" h="63">
                  <a:moveTo>
                    <a:pt x="8" y="24"/>
                  </a:moveTo>
                  <a:cubicBezTo>
                    <a:pt x="10" y="26"/>
                    <a:pt x="10" y="26"/>
                    <a:pt x="10" y="28"/>
                  </a:cubicBezTo>
                  <a:cubicBezTo>
                    <a:pt x="11" y="31"/>
                    <a:pt x="13" y="32"/>
                    <a:pt x="14" y="34"/>
                  </a:cubicBezTo>
                  <a:cubicBezTo>
                    <a:pt x="15" y="36"/>
                    <a:pt x="15" y="37"/>
                    <a:pt x="15" y="39"/>
                  </a:cubicBezTo>
                  <a:cubicBezTo>
                    <a:pt x="15" y="41"/>
                    <a:pt x="14" y="42"/>
                    <a:pt x="12" y="43"/>
                  </a:cubicBezTo>
                  <a:cubicBezTo>
                    <a:pt x="10" y="45"/>
                    <a:pt x="9" y="46"/>
                    <a:pt x="9" y="49"/>
                  </a:cubicBezTo>
                  <a:cubicBezTo>
                    <a:pt x="9" y="50"/>
                    <a:pt x="10" y="51"/>
                    <a:pt x="9" y="52"/>
                  </a:cubicBezTo>
                  <a:cubicBezTo>
                    <a:pt x="9" y="54"/>
                    <a:pt x="6" y="55"/>
                    <a:pt x="5" y="57"/>
                  </a:cubicBezTo>
                  <a:cubicBezTo>
                    <a:pt x="4" y="63"/>
                    <a:pt x="15" y="60"/>
                    <a:pt x="17" y="59"/>
                  </a:cubicBezTo>
                  <a:cubicBezTo>
                    <a:pt x="20" y="59"/>
                    <a:pt x="21" y="57"/>
                    <a:pt x="24" y="56"/>
                  </a:cubicBezTo>
                  <a:cubicBezTo>
                    <a:pt x="25" y="56"/>
                    <a:pt x="26" y="56"/>
                    <a:pt x="28" y="56"/>
                  </a:cubicBezTo>
                  <a:cubicBezTo>
                    <a:pt x="30" y="55"/>
                    <a:pt x="33" y="53"/>
                    <a:pt x="36" y="52"/>
                  </a:cubicBezTo>
                  <a:cubicBezTo>
                    <a:pt x="37" y="50"/>
                    <a:pt x="40" y="50"/>
                    <a:pt x="40" y="48"/>
                  </a:cubicBezTo>
                  <a:cubicBezTo>
                    <a:pt x="41" y="45"/>
                    <a:pt x="39" y="43"/>
                    <a:pt x="37" y="42"/>
                  </a:cubicBezTo>
                  <a:cubicBezTo>
                    <a:pt x="35" y="41"/>
                    <a:pt x="31" y="41"/>
                    <a:pt x="30" y="38"/>
                  </a:cubicBezTo>
                  <a:cubicBezTo>
                    <a:pt x="30" y="36"/>
                    <a:pt x="31" y="35"/>
                    <a:pt x="31" y="34"/>
                  </a:cubicBezTo>
                  <a:cubicBezTo>
                    <a:pt x="30" y="31"/>
                    <a:pt x="28" y="30"/>
                    <a:pt x="25" y="29"/>
                  </a:cubicBezTo>
                  <a:cubicBezTo>
                    <a:pt x="21" y="28"/>
                    <a:pt x="16" y="22"/>
                    <a:pt x="18" y="17"/>
                  </a:cubicBezTo>
                  <a:cubicBezTo>
                    <a:pt x="19" y="15"/>
                    <a:pt x="22" y="14"/>
                    <a:pt x="22" y="11"/>
                  </a:cubicBezTo>
                  <a:cubicBezTo>
                    <a:pt x="22" y="9"/>
                    <a:pt x="18" y="7"/>
                    <a:pt x="16" y="7"/>
                  </a:cubicBezTo>
                  <a:cubicBezTo>
                    <a:pt x="15" y="7"/>
                    <a:pt x="12" y="8"/>
                    <a:pt x="11" y="7"/>
                  </a:cubicBezTo>
                  <a:cubicBezTo>
                    <a:pt x="10" y="4"/>
                    <a:pt x="15" y="5"/>
                    <a:pt x="15" y="4"/>
                  </a:cubicBezTo>
                  <a:cubicBezTo>
                    <a:pt x="17" y="2"/>
                    <a:pt x="14" y="0"/>
                    <a:pt x="13" y="1"/>
                  </a:cubicBezTo>
                  <a:cubicBezTo>
                    <a:pt x="12" y="1"/>
                    <a:pt x="12" y="1"/>
                    <a:pt x="12" y="1"/>
                  </a:cubicBezTo>
                  <a:cubicBezTo>
                    <a:pt x="10" y="1"/>
                    <a:pt x="7" y="2"/>
                    <a:pt x="6" y="5"/>
                  </a:cubicBezTo>
                  <a:cubicBezTo>
                    <a:pt x="6" y="6"/>
                    <a:pt x="6" y="7"/>
                    <a:pt x="5" y="8"/>
                  </a:cubicBezTo>
                  <a:cubicBezTo>
                    <a:pt x="5" y="9"/>
                    <a:pt x="3" y="10"/>
                    <a:pt x="2" y="12"/>
                  </a:cubicBezTo>
                  <a:cubicBezTo>
                    <a:pt x="0" y="15"/>
                    <a:pt x="4" y="20"/>
                    <a:pt x="6" y="23"/>
                  </a:cubicBezTo>
                  <a:cubicBezTo>
                    <a:pt x="7" y="23"/>
                    <a:pt x="7" y="24"/>
                    <a:pt x="8" y="24"/>
                  </a:cubicBezTo>
                  <a:close/>
                </a:path>
              </a:pathLst>
            </a:custGeom>
            <a:solidFill>
              <a:srgbClr val="F1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9" name="Freeform 39"/>
            <p:cNvSpPr/>
            <p:nvPr/>
          </p:nvSpPr>
          <p:spPr bwMode="auto">
            <a:xfrm>
              <a:off x="3759201" y="2544763"/>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solidFill>
              <a:srgbClr val="F1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0" name="Freeform 40"/>
            <p:cNvSpPr/>
            <p:nvPr/>
          </p:nvSpPr>
          <p:spPr bwMode="auto">
            <a:xfrm>
              <a:off x="3759201" y="2544763"/>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solidFill>
              <a:srgbClr val="F1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1" name="Rectangle 41"/>
            <p:cNvSpPr>
              <a:spLocks noChangeArrowheads="1"/>
            </p:cNvSpPr>
            <p:nvPr/>
          </p:nvSpPr>
          <p:spPr bwMode="auto">
            <a:xfrm>
              <a:off x="3640138" y="2668588"/>
              <a:ext cx="1588" cy="1588"/>
            </a:xfrm>
            <a:prstGeom prst="rect">
              <a:avLst/>
            </a:prstGeom>
            <a:solidFill>
              <a:srgbClr val="F1F2F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92" name="Freeform 42"/>
            <p:cNvSpPr/>
            <p:nvPr/>
          </p:nvSpPr>
          <p:spPr bwMode="auto">
            <a:xfrm>
              <a:off x="3487738" y="2570163"/>
              <a:ext cx="0" cy="4763"/>
            </a:xfrm>
            <a:custGeom>
              <a:avLst/>
              <a:gdLst>
                <a:gd name="T0" fmla="*/ 1 h 1"/>
                <a:gd name="T1" fmla="*/ 0 h 1"/>
                <a:gd name="T2" fmla="*/ 0 h 1"/>
                <a:gd name="T3" fmla="*/ 1 h 1"/>
              </a:gdLst>
              <a:ahLst/>
              <a:cxnLst>
                <a:cxn ang="0">
                  <a:pos x="0" y="T0"/>
                </a:cxn>
                <a:cxn ang="0">
                  <a:pos x="0" y="T1"/>
                </a:cxn>
                <a:cxn ang="0">
                  <a:pos x="0" y="T2"/>
                </a:cxn>
                <a:cxn ang="0">
                  <a:pos x="0" y="T3"/>
                </a:cxn>
              </a:cxnLst>
              <a:rect l="0" t="0" r="r" b="b"/>
              <a:pathLst>
                <a:path h="1">
                  <a:moveTo>
                    <a:pt x="0" y="1"/>
                  </a:moveTo>
                  <a:cubicBezTo>
                    <a:pt x="0" y="0"/>
                    <a:pt x="0" y="0"/>
                    <a:pt x="0" y="0"/>
                  </a:cubicBezTo>
                  <a:cubicBezTo>
                    <a:pt x="0" y="0"/>
                    <a:pt x="0" y="0"/>
                    <a:pt x="0" y="0"/>
                  </a:cubicBezTo>
                  <a:cubicBezTo>
                    <a:pt x="0" y="0"/>
                    <a:pt x="0" y="0"/>
                    <a:pt x="0" y="1"/>
                  </a:cubicBezTo>
                  <a:close/>
                </a:path>
              </a:pathLst>
            </a:custGeom>
            <a:solidFill>
              <a:srgbClr val="F1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3" name="Freeform 43"/>
            <p:cNvSpPr/>
            <p:nvPr/>
          </p:nvSpPr>
          <p:spPr bwMode="auto">
            <a:xfrm>
              <a:off x="3636963" y="2668588"/>
              <a:ext cx="3175" cy="3175"/>
            </a:xfrm>
            <a:custGeom>
              <a:avLst/>
              <a:gdLst>
                <a:gd name="T0" fmla="*/ 2 w 2"/>
                <a:gd name="T1" fmla="*/ 0 h 2"/>
                <a:gd name="T2" fmla="*/ 2 w 2"/>
                <a:gd name="T3" fmla="*/ 0 h 2"/>
                <a:gd name="T4" fmla="*/ 0 w 2"/>
                <a:gd name="T5" fmla="*/ 2 h 2"/>
                <a:gd name="T6" fmla="*/ 2 w 2"/>
                <a:gd name="T7" fmla="*/ 0 h 2"/>
              </a:gdLst>
              <a:ahLst/>
              <a:cxnLst>
                <a:cxn ang="0">
                  <a:pos x="T0" y="T1"/>
                </a:cxn>
                <a:cxn ang="0">
                  <a:pos x="T2" y="T3"/>
                </a:cxn>
                <a:cxn ang="0">
                  <a:pos x="T4" y="T5"/>
                </a:cxn>
                <a:cxn ang="0">
                  <a:pos x="T6" y="T7"/>
                </a:cxn>
              </a:cxnLst>
              <a:rect l="0" t="0" r="r" b="b"/>
              <a:pathLst>
                <a:path w="2" h="2">
                  <a:moveTo>
                    <a:pt x="2" y="0"/>
                  </a:moveTo>
                  <a:lnTo>
                    <a:pt x="2" y="0"/>
                  </a:lnTo>
                  <a:lnTo>
                    <a:pt x="0" y="2"/>
                  </a:lnTo>
                  <a:lnTo>
                    <a:pt x="2" y="0"/>
                  </a:lnTo>
                  <a:close/>
                </a:path>
              </a:pathLst>
            </a:custGeom>
            <a:solidFill>
              <a:srgbClr val="F1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4" name="Rectangle 44"/>
            <p:cNvSpPr>
              <a:spLocks noChangeArrowheads="1"/>
            </p:cNvSpPr>
            <p:nvPr/>
          </p:nvSpPr>
          <p:spPr bwMode="auto">
            <a:xfrm>
              <a:off x="3487738" y="2574925"/>
              <a:ext cx="1588" cy="1588"/>
            </a:xfrm>
            <a:prstGeom prst="rect">
              <a:avLst/>
            </a:prstGeom>
            <a:solidFill>
              <a:srgbClr val="F1F2F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95" name="Freeform 45"/>
            <p:cNvSpPr/>
            <p:nvPr/>
          </p:nvSpPr>
          <p:spPr bwMode="auto">
            <a:xfrm>
              <a:off x="4357688" y="2128838"/>
              <a:ext cx="962025" cy="1001713"/>
            </a:xfrm>
            <a:custGeom>
              <a:avLst/>
              <a:gdLst>
                <a:gd name="T0" fmla="*/ 221 w 227"/>
                <a:gd name="T1" fmla="*/ 120 h 236"/>
                <a:gd name="T2" fmla="*/ 215 w 227"/>
                <a:gd name="T3" fmla="*/ 108 h 236"/>
                <a:gd name="T4" fmla="*/ 209 w 227"/>
                <a:gd name="T5" fmla="*/ 104 h 236"/>
                <a:gd name="T6" fmla="*/ 204 w 227"/>
                <a:gd name="T7" fmla="*/ 92 h 236"/>
                <a:gd name="T8" fmla="*/ 205 w 227"/>
                <a:gd name="T9" fmla="*/ 74 h 236"/>
                <a:gd name="T10" fmla="*/ 198 w 227"/>
                <a:gd name="T11" fmla="*/ 60 h 236"/>
                <a:gd name="T12" fmla="*/ 189 w 227"/>
                <a:gd name="T13" fmla="*/ 54 h 236"/>
                <a:gd name="T14" fmla="*/ 185 w 227"/>
                <a:gd name="T15" fmla="*/ 42 h 236"/>
                <a:gd name="T16" fmla="*/ 169 w 227"/>
                <a:gd name="T17" fmla="*/ 33 h 236"/>
                <a:gd name="T18" fmla="*/ 161 w 227"/>
                <a:gd name="T19" fmla="*/ 17 h 236"/>
                <a:gd name="T20" fmla="*/ 156 w 227"/>
                <a:gd name="T21" fmla="*/ 3 h 236"/>
                <a:gd name="T22" fmla="*/ 145 w 227"/>
                <a:gd name="T23" fmla="*/ 9 h 236"/>
                <a:gd name="T24" fmla="*/ 132 w 227"/>
                <a:gd name="T25" fmla="*/ 3 h 236"/>
                <a:gd name="T26" fmla="*/ 106 w 227"/>
                <a:gd name="T27" fmla="*/ 1 h 236"/>
                <a:gd name="T28" fmla="*/ 97 w 227"/>
                <a:gd name="T29" fmla="*/ 8 h 236"/>
                <a:gd name="T30" fmla="*/ 88 w 227"/>
                <a:gd name="T31" fmla="*/ 17 h 236"/>
                <a:gd name="T32" fmla="*/ 70 w 227"/>
                <a:gd name="T33" fmla="*/ 21 h 236"/>
                <a:gd name="T34" fmla="*/ 46 w 227"/>
                <a:gd name="T35" fmla="*/ 29 h 236"/>
                <a:gd name="T36" fmla="*/ 33 w 227"/>
                <a:gd name="T37" fmla="*/ 34 h 236"/>
                <a:gd name="T38" fmla="*/ 36 w 227"/>
                <a:gd name="T39" fmla="*/ 44 h 236"/>
                <a:gd name="T40" fmla="*/ 14 w 227"/>
                <a:gd name="T41" fmla="*/ 50 h 236"/>
                <a:gd name="T42" fmla="*/ 5 w 227"/>
                <a:gd name="T43" fmla="*/ 53 h 236"/>
                <a:gd name="T44" fmla="*/ 5 w 227"/>
                <a:gd name="T45" fmla="*/ 68 h 236"/>
                <a:gd name="T46" fmla="*/ 34 w 227"/>
                <a:gd name="T47" fmla="*/ 81 h 236"/>
                <a:gd name="T48" fmla="*/ 45 w 227"/>
                <a:gd name="T49" fmla="*/ 91 h 236"/>
                <a:gd name="T50" fmla="*/ 55 w 227"/>
                <a:gd name="T51" fmla="*/ 115 h 236"/>
                <a:gd name="T52" fmla="*/ 55 w 227"/>
                <a:gd name="T53" fmla="*/ 125 h 236"/>
                <a:gd name="T54" fmla="*/ 66 w 227"/>
                <a:gd name="T55" fmla="*/ 124 h 236"/>
                <a:gd name="T56" fmla="*/ 73 w 227"/>
                <a:gd name="T57" fmla="*/ 141 h 236"/>
                <a:gd name="T58" fmla="*/ 73 w 227"/>
                <a:gd name="T59" fmla="*/ 154 h 236"/>
                <a:gd name="T60" fmla="*/ 65 w 227"/>
                <a:gd name="T61" fmla="*/ 165 h 236"/>
                <a:gd name="T62" fmla="*/ 66 w 227"/>
                <a:gd name="T63" fmla="*/ 178 h 236"/>
                <a:gd name="T64" fmla="*/ 75 w 227"/>
                <a:gd name="T65" fmla="*/ 192 h 236"/>
                <a:gd name="T66" fmla="*/ 83 w 227"/>
                <a:gd name="T67" fmla="*/ 190 h 236"/>
                <a:gd name="T68" fmla="*/ 84 w 227"/>
                <a:gd name="T69" fmla="*/ 206 h 236"/>
                <a:gd name="T70" fmla="*/ 114 w 227"/>
                <a:gd name="T71" fmla="*/ 222 h 236"/>
                <a:gd name="T72" fmla="*/ 134 w 227"/>
                <a:gd name="T73" fmla="*/ 235 h 236"/>
                <a:gd name="T74" fmla="*/ 144 w 227"/>
                <a:gd name="T75" fmla="*/ 204 h 236"/>
                <a:gd name="T76" fmla="*/ 148 w 227"/>
                <a:gd name="T77" fmla="*/ 181 h 236"/>
                <a:gd name="T78" fmla="*/ 166 w 227"/>
                <a:gd name="T79" fmla="*/ 163 h 236"/>
                <a:gd name="T80" fmla="*/ 188 w 227"/>
                <a:gd name="T81" fmla="*/ 145 h 236"/>
                <a:gd name="T82" fmla="*/ 215 w 227"/>
                <a:gd name="T83" fmla="*/ 124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27" h="236">
                  <a:moveTo>
                    <a:pt x="215" y="124"/>
                  </a:moveTo>
                  <a:cubicBezTo>
                    <a:pt x="217" y="122"/>
                    <a:pt x="219" y="121"/>
                    <a:pt x="221" y="120"/>
                  </a:cubicBezTo>
                  <a:cubicBezTo>
                    <a:pt x="223" y="117"/>
                    <a:pt x="224" y="114"/>
                    <a:pt x="225" y="111"/>
                  </a:cubicBezTo>
                  <a:cubicBezTo>
                    <a:pt x="227" y="104"/>
                    <a:pt x="219" y="106"/>
                    <a:pt x="215" y="108"/>
                  </a:cubicBezTo>
                  <a:cubicBezTo>
                    <a:pt x="213" y="108"/>
                    <a:pt x="211" y="110"/>
                    <a:pt x="210" y="109"/>
                  </a:cubicBezTo>
                  <a:cubicBezTo>
                    <a:pt x="208" y="109"/>
                    <a:pt x="209" y="105"/>
                    <a:pt x="209" y="104"/>
                  </a:cubicBezTo>
                  <a:cubicBezTo>
                    <a:pt x="212" y="100"/>
                    <a:pt x="221" y="105"/>
                    <a:pt x="221" y="99"/>
                  </a:cubicBezTo>
                  <a:cubicBezTo>
                    <a:pt x="221" y="92"/>
                    <a:pt x="207" y="93"/>
                    <a:pt x="204" y="92"/>
                  </a:cubicBezTo>
                  <a:cubicBezTo>
                    <a:pt x="202" y="87"/>
                    <a:pt x="189" y="84"/>
                    <a:pt x="201" y="81"/>
                  </a:cubicBezTo>
                  <a:cubicBezTo>
                    <a:pt x="203" y="80"/>
                    <a:pt x="206" y="78"/>
                    <a:pt x="205" y="74"/>
                  </a:cubicBezTo>
                  <a:cubicBezTo>
                    <a:pt x="204" y="73"/>
                    <a:pt x="202" y="73"/>
                    <a:pt x="201" y="72"/>
                  </a:cubicBezTo>
                  <a:cubicBezTo>
                    <a:pt x="199" y="66"/>
                    <a:pt x="206" y="62"/>
                    <a:pt x="198" y="60"/>
                  </a:cubicBezTo>
                  <a:cubicBezTo>
                    <a:pt x="196" y="59"/>
                    <a:pt x="195" y="58"/>
                    <a:pt x="193" y="58"/>
                  </a:cubicBezTo>
                  <a:cubicBezTo>
                    <a:pt x="191" y="57"/>
                    <a:pt x="190" y="55"/>
                    <a:pt x="189" y="54"/>
                  </a:cubicBezTo>
                  <a:cubicBezTo>
                    <a:pt x="187" y="53"/>
                    <a:pt x="181" y="54"/>
                    <a:pt x="179" y="51"/>
                  </a:cubicBezTo>
                  <a:cubicBezTo>
                    <a:pt x="176" y="46"/>
                    <a:pt x="185" y="45"/>
                    <a:pt x="185" y="42"/>
                  </a:cubicBezTo>
                  <a:cubicBezTo>
                    <a:pt x="182" y="41"/>
                    <a:pt x="178" y="42"/>
                    <a:pt x="175" y="40"/>
                  </a:cubicBezTo>
                  <a:cubicBezTo>
                    <a:pt x="172" y="39"/>
                    <a:pt x="171" y="36"/>
                    <a:pt x="169" y="33"/>
                  </a:cubicBezTo>
                  <a:cubicBezTo>
                    <a:pt x="167" y="30"/>
                    <a:pt x="164" y="30"/>
                    <a:pt x="162" y="27"/>
                  </a:cubicBezTo>
                  <a:cubicBezTo>
                    <a:pt x="160" y="23"/>
                    <a:pt x="162" y="20"/>
                    <a:pt x="161" y="17"/>
                  </a:cubicBezTo>
                  <a:cubicBezTo>
                    <a:pt x="160" y="14"/>
                    <a:pt x="156" y="15"/>
                    <a:pt x="155" y="12"/>
                  </a:cubicBezTo>
                  <a:cubicBezTo>
                    <a:pt x="154" y="9"/>
                    <a:pt x="157" y="6"/>
                    <a:pt x="156" y="3"/>
                  </a:cubicBezTo>
                  <a:cubicBezTo>
                    <a:pt x="155" y="1"/>
                    <a:pt x="152" y="1"/>
                    <a:pt x="149" y="2"/>
                  </a:cubicBezTo>
                  <a:cubicBezTo>
                    <a:pt x="145" y="3"/>
                    <a:pt x="148" y="6"/>
                    <a:pt x="145" y="9"/>
                  </a:cubicBezTo>
                  <a:cubicBezTo>
                    <a:pt x="144" y="10"/>
                    <a:pt x="139" y="11"/>
                    <a:pt x="136" y="10"/>
                  </a:cubicBezTo>
                  <a:cubicBezTo>
                    <a:pt x="131" y="9"/>
                    <a:pt x="134" y="6"/>
                    <a:pt x="132" y="3"/>
                  </a:cubicBezTo>
                  <a:cubicBezTo>
                    <a:pt x="129" y="0"/>
                    <a:pt x="118" y="2"/>
                    <a:pt x="115" y="2"/>
                  </a:cubicBezTo>
                  <a:cubicBezTo>
                    <a:pt x="112" y="2"/>
                    <a:pt x="109" y="1"/>
                    <a:pt x="106" y="1"/>
                  </a:cubicBezTo>
                  <a:cubicBezTo>
                    <a:pt x="103" y="1"/>
                    <a:pt x="101" y="3"/>
                    <a:pt x="99" y="6"/>
                  </a:cubicBezTo>
                  <a:cubicBezTo>
                    <a:pt x="98" y="6"/>
                    <a:pt x="98" y="7"/>
                    <a:pt x="97" y="8"/>
                  </a:cubicBezTo>
                  <a:cubicBezTo>
                    <a:pt x="96" y="10"/>
                    <a:pt x="93" y="9"/>
                    <a:pt x="91" y="10"/>
                  </a:cubicBezTo>
                  <a:cubicBezTo>
                    <a:pt x="89" y="11"/>
                    <a:pt x="90" y="15"/>
                    <a:pt x="88" y="17"/>
                  </a:cubicBezTo>
                  <a:cubicBezTo>
                    <a:pt x="86" y="19"/>
                    <a:pt x="81" y="17"/>
                    <a:pt x="79" y="18"/>
                  </a:cubicBezTo>
                  <a:cubicBezTo>
                    <a:pt x="74" y="20"/>
                    <a:pt x="75" y="26"/>
                    <a:pt x="70" y="21"/>
                  </a:cubicBezTo>
                  <a:cubicBezTo>
                    <a:pt x="68" y="20"/>
                    <a:pt x="65" y="19"/>
                    <a:pt x="64" y="18"/>
                  </a:cubicBezTo>
                  <a:cubicBezTo>
                    <a:pt x="57" y="21"/>
                    <a:pt x="52" y="25"/>
                    <a:pt x="46" y="29"/>
                  </a:cubicBezTo>
                  <a:cubicBezTo>
                    <a:pt x="45" y="31"/>
                    <a:pt x="45" y="31"/>
                    <a:pt x="42" y="31"/>
                  </a:cubicBezTo>
                  <a:cubicBezTo>
                    <a:pt x="38" y="32"/>
                    <a:pt x="36" y="31"/>
                    <a:pt x="33" y="34"/>
                  </a:cubicBezTo>
                  <a:cubicBezTo>
                    <a:pt x="32" y="35"/>
                    <a:pt x="30" y="37"/>
                    <a:pt x="30" y="39"/>
                  </a:cubicBezTo>
                  <a:cubicBezTo>
                    <a:pt x="32" y="42"/>
                    <a:pt x="37" y="40"/>
                    <a:pt x="36" y="44"/>
                  </a:cubicBezTo>
                  <a:cubicBezTo>
                    <a:pt x="35" y="47"/>
                    <a:pt x="28" y="49"/>
                    <a:pt x="25" y="49"/>
                  </a:cubicBezTo>
                  <a:cubicBezTo>
                    <a:pt x="22" y="50"/>
                    <a:pt x="18" y="48"/>
                    <a:pt x="14" y="50"/>
                  </a:cubicBezTo>
                  <a:cubicBezTo>
                    <a:pt x="12" y="50"/>
                    <a:pt x="11" y="51"/>
                    <a:pt x="9" y="52"/>
                  </a:cubicBezTo>
                  <a:cubicBezTo>
                    <a:pt x="8" y="52"/>
                    <a:pt x="6" y="52"/>
                    <a:pt x="5" y="53"/>
                  </a:cubicBezTo>
                  <a:cubicBezTo>
                    <a:pt x="0" y="56"/>
                    <a:pt x="7" y="60"/>
                    <a:pt x="8" y="63"/>
                  </a:cubicBezTo>
                  <a:cubicBezTo>
                    <a:pt x="11" y="67"/>
                    <a:pt x="7" y="65"/>
                    <a:pt x="5" y="68"/>
                  </a:cubicBezTo>
                  <a:cubicBezTo>
                    <a:pt x="1" y="75"/>
                    <a:pt x="10" y="78"/>
                    <a:pt x="15" y="79"/>
                  </a:cubicBezTo>
                  <a:cubicBezTo>
                    <a:pt x="20" y="79"/>
                    <a:pt x="30" y="76"/>
                    <a:pt x="34" y="81"/>
                  </a:cubicBezTo>
                  <a:cubicBezTo>
                    <a:pt x="35" y="83"/>
                    <a:pt x="35" y="84"/>
                    <a:pt x="36" y="85"/>
                  </a:cubicBezTo>
                  <a:cubicBezTo>
                    <a:pt x="38" y="88"/>
                    <a:pt x="42" y="89"/>
                    <a:pt x="45" y="91"/>
                  </a:cubicBezTo>
                  <a:cubicBezTo>
                    <a:pt x="48" y="95"/>
                    <a:pt x="51" y="98"/>
                    <a:pt x="53" y="103"/>
                  </a:cubicBezTo>
                  <a:cubicBezTo>
                    <a:pt x="53" y="105"/>
                    <a:pt x="56" y="112"/>
                    <a:pt x="55" y="115"/>
                  </a:cubicBezTo>
                  <a:cubicBezTo>
                    <a:pt x="53" y="118"/>
                    <a:pt x="51" y="117"/>
                    <a:pt x="51" y="121"/>
                  </a:cubicBezTo>
                  <a:cubicBezTo>
                    <a:pt x="51" y="124"/>
                    <a:pt x="52" y="125"/>
                    <a:pt x="55" y="125"/>
                  </a:cubicBezTo>
                  <a:cubicBezTo>
                    <a:pt x="56" y="126"/>
                    <a:pt x="58" y="124"/>
                    <a:pt x="59" y="123"/>
                  </a:cubicBezTo>
                  <a:cubicBezTo>
                    <a:pt x="62" y="122"/>
                    <a:pt x="63" y="123"/>
                    <a:pt x="66" y="124"/>
                  </a:cubicBezTo>
                  <a:cubicBezTo>
                    <a:pt x="69" y="126"/>
                    <a:pt x="77" y="132"/>
                    <a:pt x="77" y="137"/>
                  </a:cubicBezTo>
                  <a:cubicBezTo>
                    <a:pt x="76" y="139"/>
                    <a:pt x="74" y="139"/>
                    <a:pt x="73" y="141"/>
                  </a:cubicBezTo>
                  <a:cubicBezTo>
                    <a:pt x="72" y="143"/>
                    <a:pt x="73" y="145"/>
                    <a:pt x="73" y="148"/>
                  </a:cubicBezTo>
                  <a:cubicBezTo>
                    <a:pt x="73" y="150"/>
                    <a:pt x="75" y="152"/>
                    <a:pt x="73" y="154"/>
                  </a:cubicBezTo>
                  <a:cubicBezTo>
                    <a:pt x="72" y="155"/>
                    <a:pt x="68" y="155"/>
                    <a:pt x="66" y="157"/>
                  </a:cubicBezTo>
                  <a:cubicBezTo>
                    <a:pt x="63" y="159"/>
                    <a:pt x="64" y="162"/>
                    <a:pt x="65" y="165"/>
                  </a:cubicBezTo>
                  <a:cubicBezTo>
                    <a:pt x="65" y="168"/>
                    <a:pt x="63" y="170"/>
                    <a:pt x="63" y="173"/>
                  </a:cubicBezTo>
                  <a:cubicBezTo>
                    <a:pt x="64" y="174"/>
                    <a:pt x="65" y="176"/>
                    <a:pt x="66" y="178"/>
                  </a:cubicBezTo>
                  <a:cubicBezTo>
                    <a:pt x="67" y="181"/>
                    <a:pt x="69" y="187"/>
                    <a:pt x="72" y="189"/>
                  </a:cubicBezTo>
                  <a:cubicBezTo>
                    <a:pt x="73" y="191"/>
                    <a:pt x="74" y="190"/>
                    <a:pt x="75" y="192"/>
                  </a:cubicBezTo>
                  <a:cubicBezTo>
                    <a:pt x="75" y="194"/>
                    <a:pt x="74" y="195"/>
                    <a:pt x="76" y="195"/>
                  </a:cubicBezTo>
                  <a:cubicBezTo>
                    <a:pt x="77" y="193"/>
                    <a:pt x="80" y="187"/>
                    <a:pt x="83" y="190"/>
                  </a:cubicBezTo>
                  <a:cubicBezTo>
                    <a:pt x="87" y="194"/>
                    <a:pt x="76" y="197"/>
                    <a:pt x="75" y="200"/>
                  </a:cubicBezTo>
                  <a:cubicBezTo>
                    <a:pt x="75" y="204"/>
                    <a:pt x="81" y="204"/>
                    <a:pt x="84" y="206"/>
                  </a:cubicBezTo>
                  <a:cubicBezTo>
                    <a:pt x="88" y="209"/>
                    <a:pt x="88" y="214"/>
                    <a:pt x="93" y="216"/>
                  </a:cubicBezTo>
                  <a:cubicBezTo>
                    <a:pt x="99" y="219"/>
                    <a:pt x="107" y="222"/>
                    <a:pt x="114" y="222"/>
                  </a:cubicBezTo>
                  <a:cubicBezTo>
                    <a:pt x="119" y="222"/>
                    <a:pt x="120" y="224"/>
                    <a:pt x="123" y="228"/>
                  </a:cubicBezTo>
                  <a:cubicBezTo>
                    <a:pt x="125" y="230"/>
                    <a:pt x="130" y="236"/>
                    <a:pt x="134" y="235"/>
                  </a:cubicBezTo>
                  <a:cubicBezTo>
                    <a:pt x="139" y="233"/>
                    <a:pt x="141" y="219"/>
                    <a:pt x="142" y="215"/>
                  </a:cubicBezTo>
                  <a:cubicBezTo>
                    <a:pt x="142" y="210"/>
                    <a:pt x="140" y="208"/>
                    <a:pt x="144" y="204"/>
                  </a:cubicBezTo>
                  <a:cubicBezTo>
                    <a:pt x="146" y="201"/>
                    <a:pt x="151" y="197"/>
                    <a:pt x="150" y="192"/>
                  </a:cubicBezTo>
                  <a:cubicBezTo>
                    <a:pt x="150" y="189"/>
                    <a:pt x="146" y="185"/>
                    <a:pt x="148" y="181"/>
                  </a:cubicBezTo>
                  <a:cubicBezTo>
                    <a:pt x="149" y="177"/>
                    <a:pt x="155" y="174"/>
                    <a:pt x="158" y="171"/>
                  </a:cubicBezTo>
                  <a:cubicBezTo>
                    <a:pt x="161" y="168"/>
                    <a:pt x="161" y="164"/>
                    <a:pt x="166" y="163"/>
                  </a:cubicBezTo>
                  <a:cubicBezTo>
                    <a:pt x="171" y="162"/>
                    <a:pt x="173" y="164"/>
                    <a:pt x="177" y="160"/>
                  </a:cubicBezTo>
                  <a:cubicBezTo>
                    <a:pt x="182" y="155"/>
                    <a:pt x="187" y="151"/>
                    <a:pt x="188" y="145"/>
                  </a:cubicBezTo>
                  <a:cubicBezTo>
                    <a:pt x="190" y="139"/>
                    <a:pt x="197" y="139"/>
                    <a:pt x="201" y="136"/>
                  </a:cubicBezTo>
                  <a:cubicBezTo>
                    <a:pt x="207" y="133"/>
                    <a:pt x="210" y="127"/>
                    <a:pt x="215" y="124"/>
                  </a:cubicBezTo>
                  <a:close/>
                </a:path>
              </a:pathLst>
            </a:custGeom>
            <a:solidFill>
              <a:srgbClr val="F1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6" name="Freeform 46"/>
            <p:cNvSpPr/>
            <p:nvPr/>
          </p:nvSpPr>
          <p:spPr bwMode="auto">
            <a:xfrm>
              <a:off x="5170488" y="2798763"/>
              <a:ext cx="268288" cy="111125"/>
            </a:xfrm>
            <a:custGeom>
              <a:avLst/>
              <a:gdLst>
                <a:gd name="T0" fmla="*/ 56 w 63"/>
                <a:gd name="T1" fmla="*/ 17 h 26"/>
                <a:gd name="T2" fmla="*/ 62 w 63"/>
                <a:gd name="T3" fmla="*/ 12 h 26"/>
                <a:gd name="T4" fmla="*/ 54 w 63"/>
                <a:gd name="T5" fmla="*/ 3 h 26"/>
                <a:gd name="T6" fmla="*/ 45 w 63"/>
                <a:gd name="T7" fmla="*/ 2 h 26"/>
                <a:gd name="T8" fmla="*/ 37 w 63"/>
                <a:gd name="T9" fmla="*/ 7 h 26"/>
                <a:gd name="T10" fmla="*/ 31 w 63"/>
                <a:gd name="T11" fmla="*/ 7 h 26"/>
                <a:gd name="T12" fmla="*/ 28 w 63"/>
                <a:gd name="T13" fmla="*/ 5 h 26"/>
                <a:gd name="T14" fmla="*/ 25 w 63"/>
                <a:gd name="T15" fmla="*/ 9 h 26"/>
                <a:gd name="T16" fmla="*/ 13 w 63"/>
                <a:gd name="T17" fmla="*/ 1 h 26"/>
                <a:gd name="T18" fmla="*/ 4 w 63"/>
                <a:gd name="T19" fmla="*/ 5 h 26"/>
                <a:gd name="T20" fmla="*/ 6 w 63"/>
                <a:gd name="T21" fmla="*/ 11 h 26"/>
                <a:gd name="T22" fmla="*/ 9 w 63"/>
                <a:gd name="T23" fmla="*/ 13 h 26"/>
                <a:gd name="T24" fmla="*/ 12 w 63"/>
                <a:gd name="T25" fmla="*/ 17 h 26"/>
                <a:gd name="T26" fmla="*/ 13 w 63"/>
                <a:gd name="T27" fmla="*/ 19 h 26"/>
                <a:gd name="T28" fmla="*/ 15 w 63"/>
                <a:gd name="T29" fmla="*/ 20 h 26"/>
                <a:gd name="T30" fmla="*/ 15 w 63"/>
                <a:gd name="T31" fmla="*/ 22 h 26"/>
                <a:gd name="T32" fmla="*/ 24 w 63"/>
                <a:gd name="T33" fmla="*/ 24 h 26"/>
                <a:gd name="T34" fmla="*/ 34 w 63"/>
                <a:gd name="T35" fmla="*/ 25 h 26"/>
                <a:gd name="T36" fmla="*/ 45 w 63"/>
                <a:gd name="T37" fmla="*/ 23 h 26"/>
                <a:gd name="T38" fmla="*/ 56 w 63"/>
                <a:gd name="T39" fmla="*/ 17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3" h="26">
                  <a:moveTo>
                    <a:pt x="56" y="17"/>
                  </a:moveTo>
                  <a:cubicBezTo>
                    <a:pt x="59" y="15"/>
                    <a:pt x="61" y="16"/>
                    <a:pt x="62" y="12"/>
                  </a:cubicBezTo>
                  <a:cubicBezTo>
                    <a:pt x="63" y="6"/>
                    <a:pt x="58" y="5"/>
                    <a:pt x="54" y="3"/>
                  </a:cubicBezTo>
                  <a:cubicBezTo>
                    <a:pt x="51" y="2"/>
                    <a:pt x="49" y="1"/>
                    <a:pt x="45" y="2"/>
                  </a:cubicBezTo>
                  <a:cubicBezTo>
                    <a:pt x="42" y="4"/>
                    <a:pt x="40" y="7"/>
                    <a:pt x="37" y="7"/>
                  </a:cubicBezTo>
                  <a:cubicBezTo>
                    <a:pt x="36" y="8"/>
                    <a:pt x="32" y="7"/>
                    <a:pt x="31" y="7"/>
                  </a:cubicBezTo>
                  <a:cubicBezTo>
                    <a:pt x="30" y="7"/>
                    <a:pt x="29" y="6"/>
                    <a:pt x="28" y="5"/>
                  </a:cubicBezTo>
                  <a:cubicBezTo>
                    <a:pt x="27" y="6"/>
                    <a:pt x="25" y="8"/>
                    <a:pt x="25" y="9"/>
                  </a:cubicBezTo>
                  <a:cubicBezTo>
                    <a:pt x="17" y="10"/>
                    <a:pt x="21" y="0"/>
                    <a:pt x="13" y="1"/>
                  </a:cubicBezTo>
                  <a:cubicBezTo>
                    <a:pt x="10" y="2"/>
                    <a:pt x="6" y="4"/>
                    <a:pt x="4" y="5"/>
                  </a:cubicBezTo>
                  <a:cubicBezTo>
                    <a:pt x="0" y="8"/>
                    <a:pt x="2" y="9"/>
                    <a:pt x="6" y="11"/>
                  </a:cubicBezTo>
                  <a:cubicBezTo>
                    <a:pt x="7" y="12"/>
                    <a:pt x="8" y="12"/>
                    <a:pt x="9" y="13"/>
                  </a:cubicBezTo>
                  <a:cubicBezTo>
                    <a:pt x="12" y="15"/>
                    <a:pt x="10" y="14"/>
                    <a:pt x="12" y="17"/>
                  </a:cubicBezTo>
                  <a:cubicBezTo>
                    <a:pt x="12" y="18"/>
                    <a:pt x="12" y="18"/>
                    <a:pt x="13" y="19"/>
                  </a:cubicBezTo>
                  <a:cubicBezTo>
                    <a:pt x="13" y="20"/>
                    <a:pt x="14" y="19"/>
                    <a:pt x="15" y="20"/>
                  </a:cubicBezTo>
                  <a:cubicBezTo>
                    <a:pt x="15" y="20"/>
                    <a:pt x="15" y="22"/>
                    <a:pt x="15" y="22"/>
                  </a:cubicBezTo>
                  <a:cubicBezTo>
                    <a:pt x="17" y="24"/>
                    <a:pt x="21" y="24"/>
                    <a:pt x="24" y="24"/>
                  </a:cubicBezTo>
                  <a:cubicBezTo>
                    <a:pt x="28" y="25"/>
                    <a:pt x="31" y="26"/>
                    <a:pt x="34" y="25"/>
                  </a:cubicBezTo>
                  <a:cubicBezTo>
                    <a:pt x="38" y="25"/>
                    <a:pt x="42" y="25"/>
                    <a:pt x="45" y="23"/>
                  </a:cubicBezTo>
                  <a:cubicBezTo>
                    <a:pt x="49" y="21"/>
                    <a:pt x="52" y="18"/>
                    <a:pt x="56" y="17"/>
                  </a:cubicBezTo>
                  <a:close/>
                </a:path>
              </a:pathLst>
            </a:custGeom>
            <a:solidFill>
              <a:srgbClr val="F1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7" name="Freeform 47"/>
            <p:cNvSpPr/>
            <p:nvPr/>
          </p:nvSpPr>
          <p:spPr bwMode="auto">
            <a:xfrm>
              <a:off x="3835401" y="2205038"/>
              <a:ext cx="657225" cy="365125"/>
            </a:xfrm>
            <a:custGeom>
              <a:avLst/>
              <a:gdLst>
                <a:gd name="T0" fmla="*/ 8 w 155"/>
                <a:gd name="T1" fmla="*/ 30 h 86"/>
                <a:gd name="T2" fmla="*/ 23 w 155"/>
                <a:gd name="T3" fmla="*/ 27 h 86"/>
                <a:gd name="T4" fmla="*/ 40 w 155"/>
                <a:gd name="T5" fmla="*/ 30 h 86"/>
                <a:gd name="T6" fmla="*/ 57 w 155"/>
                <a:gd name="T7" fmla="*/ 31 h 86"/>
                <a:gd name="T8" fmla="*/ 50 w 155"/>
                <a:gd name="T9" fmla="*/ 37 h 86"/>
                <a:gd name="T10" fmla="*/ 44 w 155"/>
                <a:gd name="T11" fmla="*/ 41 h 86"/>
                <a:gd name="T12" fmla="*/ 28 w 155"/>
                <a:gd name="T13" fmla="*/ 42 h 86"/>
                <a:gd name="T14" fmla="*/ 33 w 155"/>
                <a:gd name="T15" fmla="*/ 54 h 86"/>
                <a:gd name="T16" fmla="*/ 35 w 155"/>
                <a:gd name="T17" fmla="*/ 65 h 86"/>
                <a:gd name="T18" fmla="*/ 19 w 155"/>
                <a:gd name="T19" fmla="*/ 69 h 86"/>
                <a:gd name="T20" fmla="*/ 25 w 155"/>
                <a:gd name="T21" fmla="*/ 82 h 86"/>
                <a:gd name="T22" fmla="*/ 43 w 155"/>
                <a:gd name="T23" fmla="*/ 80 h 86"/>
                <a:gd name="T24" fmla="*/ 58 w 155"/>
                <a:gd name="T25" fmla="*/ 81 h 86"/>
                <a:gd name="T26" fmla="*/ 69 w 155"/>
                <a:gd name="T27" fmla="*/ 75 h 86"/>
                <a:gd name="T28" fmla="*/ 63 w 155"/>
                <a:gd name="T29" fmla="*/ 69 h 86"/>
                <a:gd name="T30" fmla="*/ 83 w 155"/>
                <a:gd name="T31" fmla="*/ 51 h 86"/>
                <a:gd name="T32" fmla="*/ 89 w 155"/>
                <a:gd name="T33" fmla="*/ 43 h 86"/>
                <a:gd name="T34" fmla="*/ 95 w 155"/>
                <a:gd name="T35" fmla="*/ 38 h 86"/>
                <a:gd name="T36" fmla="*/ 128 w 155"/>
                <a:gd name="T37" fmla="*/ 29 h 86"/>
                <a:gd name="T38" fmla="*/ 129 w 155"/>
                <a:gd name="T39" fmla="*/ 22 h 86"/>
                <a:gd name="T40" fmla="*/ 155 w 155"/>
                <a:gd name="T41" fmla="*/ 11 h 86"/>
                <a:gd name="T42" fmla="*/ 140 w 155"/>
                <a:gd name="T43" fmla="*/ 6 h 86"/>
                <a:gd name="T44" fmla="*/ 131 w 155"/>
                <a:gd name="T45" fmla="*/ 5 h 86"/>
                <a:gd name="T46" fmla="*/ 115 w 155"/>
                <a:gd name="T47" fmla="*/ 5 h 86"/>
                <a:gd name="T48" fmla="*/ 104 w 155"/>
                <a:gd name="T49" fmla="*/ 5 h 86"/>
                <a:gd name="T50" fmla="*/ 90 w 155"/>
                <a:gd name="T51" fmla="*/ 7 h 86"/>
                <a:gd name="T52" fmla="*/ 78 w 155"/>
                <a:gd name="T53" fmla="*/ 9 h 86"/>
                <a:gd name="T54" fmla="*/ 60 w 155"/>
                <a:gd name="T55" fmla="*/ 8 h 86"/>
                <a:gd name="T56" fmla="*/ 55 w 155"/>
                <a:gd name="T57" fmla="*/ 18 h 86"/>
                <a:gd name="T58" fmla="*/ 18 w 155"/>
                <a:gd name="T59" fmla="*/ 16 h 86"/>
                <a:gd name="T60" fmla="*/ 3 w 155"/>
                <a:gd name="T61" fmla="*/ 17 h 86"/>
                <a:gd name="T62" fmla="*/ 4 w 155"/>
                <a:gd name="T63" fmla="*/ 24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55" h="86">
                  <a:moveTo>
                    <a:pt x="4" y="24"/>
                  </a:moveTo>
                  <a:cubicBezTo>
                    <a:pt x="5" y="27"/>
                    <a:pt x="4" y="30"/>
                    <a:pt x="8" y="30"/>
                  </a:cubicBezTo>
                  <a:cubicBezTo>
                    <a:pt x="10" y="30"/>
                    <a:pt x="13" y="27"/>
                    <a:pt x="16" y="26"/>
                  </a:cubicBezTo>
                  <a:cubicBezTo>
                    <a:pt x="19" y="26"/>
                    <a:pt x="21" y="25"/>
                    <a:pt x="23" y="27"/>
                  </a:cubicBezTo>
                  <a:cubicBezTo>
                    <a:pt x="26" y="29"/>
                    <a:pt x="25" y="32"/>
                    <a:pt x="30" y="32"/>
                  </a:cubicBezTo>
                  <a:cubicBezTo>
                    <a:pt x="33" y="31"/>
                    <a:pt x="36" y="30"/>
                    <a:pt x="40" y="30"/>
                  </a:cubicBezTo>
                  <a:cubicBezTo>
                    <a:pt x="42" y="29"/>
                    <a:pt x="45" y="29"/>
                    <a:pt x="47" y="30"/>
                  </a:cubicBezTo>
                  <a:cubicBezTo>
                    <a:pt x="50" y="30"/>
                    <a:pt x="54" y="32"/>
                    <a:pt x="57" y="31"/>
                  </a:cubicBezTo>
                  <a:cubicBezTo>
                    <a:pt x="58" y="31"/>
                    <a:pt x="58" y="29"/>
                    <a:pt x="60" y="29"/>
                  </a:cubicBezTo>
                  <a:cubicBezTo>
                    <a:pt x="64" y="35"/>
                    <a:pt x="52" y="33"/>
                    <a:pt x="50" y="37"/>
                  </a:cubicBezTo>
                  <a:cubicBezTo>
                    <a:pt x="50" y="39"/>
                    <a:pt x="51" y="40"/>
                    <a:pt x="51" y="43"/>
                  </a:cubicBezTo>
                  <a:cubicBezTo>
                    <a:pt x="50" y="48"/>
                    <a:pt x="45" y="43"/>
                    <a:pt x="44" y="41"/>
                  </a:cubicBezTo>
                  <a:cubicBezTo>
                    <a:pt x="41" y="37"/>
                    <a:pt x="40" y="38"/>
                    <a:pt x="35" y="39"/>
                  </a:cubicBezTo>
                  <a:cubicBezTo>
                    <a:pt x="33" y="40"/>
                    <a:pt x="29" y="39"/>
                    <a:pt x="28" y="42"/>
                  </a:cubicBezTo>
                  <a:cubicBezTo>
                    <a:pt x="25" y="48"/>
                    <a:pt x="42" y="51"/>
                    <a:pt x="45" y="55"/>
                  </a:cubicBezTo>
                  <a:cubicBezTo>
                    <a:pt x="41" y="57"/>
                    <a:pt x="36" y="54"/>
                    <a:pt x="33" y="54"/>
                  </a:cubicBezTo>
                  <a:cubicBezTo>
                    <a:pt x="31" y="54"/>
                    <a:pt x="24" y="55"/>
                    <a:pt x="23" y="58"/>
                  </a:cubicBezTo>
                  <a:cubicBezTo>
                    <a:pt x="22" y="63"/>
                    <a:pt x="32" y="63"/>
                    <a:pt x="35" y="65"/>
                  </a:cubicBezTo>
                  <a:cubicBezTo>
                    <a:pt x="36" y="66"/>
                    <a:pt x="36" y="69"/>
                    <a:pt x="36" y="71"/>
                  </a:cubicBezTo>
                  <a:cubicBezTo>
                    <a:pt x="30" y="74"/>
                    <a:pt x="24" y="63"/>
                    <a:pt x="19" y="69"/>
                  </a:cubicBezTo>
                  <a:cubicBezTo>
                    <a:pt x="17" y="72"/>
                    <a:pt x="13" y="75"/>
                    <a:pt x="13" y="78"/>
                  </a:cubicBezTo>
                  <a:cubicBezTo>
                    <a:pt x="12" y="84"/>
                    <a:pt x="21" y="82"/>
                    <a:pt x="25" y="82"/>
                  </a:cubicBezTo>
                  <a:cubicBezTo>
                    <a:pt x="28" y="82"/>
                    <a:pt x="32" y="82"/>
                    <a:pt x="35" y="81"/>
                  </a:cubicBezTo>
                  <a:cubicBezTo>
                    <a:pt x="38" y="80"/>
                    <a:pt x="40" y="79"/>
                    <a:pt x="43" y="80"/>
                  </a:cubicBezTo>
                  <a:cubicBezTo>
                    <a:pt x="46" y="81"/>
                    <a:pt x="50" y="86"/>
                    <a:pt x="54" y="84"/>
                  </a:cubicBezTo>
                  <a:cubicBezTo>
                    <a:pt x="56" y="84"/>
                    <a:pt x="56" y="82"/>
                    <a:pt x="58" y="81"/>
                  </a:cubicBezTo>
                  <a:cubicBezTo>
                    <a:pt x="59" y="81"/>
                    <a:pt x="61" y="81"/>
                    <a:pt x="63" y="81"/>
                  </a:cubicBezTo>
                  <a:cubicBezTo>
                    <a:pt x="65" y="80"/>
                    <a:pt x="70" y="79"/>
                    <a:pt x="69" y="75"/>
                  </a:cubicBezTo>
                  <a:cubicBezTo>
                    <a:pt x="65" y="74"/>
                    <a:pt x="60" y="75"/>
                    <a:pt x="56" y="74"/>
                  </a:cubicBezTo>
                  <a:cubicBezTo>
                    <a:pt x="54" y="70"/>
                    <a:pt x="61" y="70"/>
                    <a:pt x="63" y="69"/>
                  </a:cubicBezTo>
                  <a:cubicBezTo>
                    <a:pt x="68" y="69"/>
                    <a:pt x="68" y="64"/>
                    <a:pt x="72" y="61"/>
                  </a:cubicBezTo>
                  <a:cubicBezTo>
                    <a:pt x="75" y="59"/>
                    <a:pt x="89" y="58"/>
                    <a:pt x="83" y="51"/>
                  </a:cubicBezTo>
                  <a:cubicBezTo>
                    <a:pt x="82" y="49"/>
                    <a:pt x="76" y="50"/>
                    <a:pt x="76" y="48"/>
                  </a:cubicBezTo>
                  <a:cubicBezTo>
                    <a:pt x="76" y="44"/>
                    <a:pt x="87" y="43"/>
                    <a:pt x="89" y="43"/>
                  </a:cubicBezTo>
                  <a:cubicBezTo>
                    <a:pt x="91" y="43"/>
                    <a:pt x="93" y="44"/>
                    <a:pt x="94" y="43"/>
                  </a:cubicBezTo>
                  <a:cubicBezTo>
                    <a:pt x="95" y="41"/>
                    <a:pt x="94" y="39"/>
                    <a:pt x="95" y="38"/>
                  </a:cubicBezTo>
                  <a:cubicBezTo>
                    <a:pt x="97" y="36"/>
                    <a:pt x="103" y="38"/>
                    <a:pt x="105" y="38"/>
                  </a:cubicBezTo>
                  <a:cubicBezTo>
                    <a:pt x="113" y="37"/>
                    <a:pt x="120" y="31"/>
                    <a:pt x="128" y="29"/>
                  </a:cubicBezTo>
                  <a:cubicBezTo>
                    <a:pt x="130" y="28"/>
                    <a:pt x="136" y="28"/>
                    <a:pt x="137" y="25"/>
                  </a:cubicBezTo>
                  <a:cubicBezTo>
                    <a:pt x="138" y="21"/>
                    <a:pt x="131" y="24"/>
                    <a:pt x="129" y="22"/>
                  </a:cubicBezTo>
                  <a:cubicBezTo>
                    <a:pt x="126" y="17"/>
                    <a:pt x="140" y="15"/>
                    <a:pt x="143" y="15"/>
                  </a:cubicBezTo>
                  <a:cubicBezTo>
                    <a:pt x="146" y="15"/>
                    <a:pt x="155" y="17"/>
                    <a:pt x="155" y="11"/>
                  </a:cubicBezTo>
                  <a:cubicBezTo>
                    <a:pt x="155" y="8"/>
                    <a:pt x="149" y="7"/>
                    <a:pt x="146" y="7"/>
                  </a:cubicBezTo>
                  <a:cubicBezTo>
                    <a:pt x="144" y="7"/>
                    <a:pt x="142" y="6"/>
                    <a:pt x="140" y="6"/>
                  </a:cubicBezTo>
                  <a:cubicBezTo>
                    <a:pt x="141" y="5"/>
                    <a:pt x="141" y="5"/>
                    <a:pt x="141" y="5"/>
                  </a:cubicBezTo>
                  <a:cubicBezTo>
                    <a:pt x="138" y="6"/>
                    <a:pt x="134" y="5"/>
                    <a:pt x="131" y="5"/>
                  </a:cubicBezTo>
                  <a:cubicBezTo>
                    <a:pt x="127" y="5"/>
                    <a:pt x="124" y="6"/>
                    <a:pt x="120" y="6"/>
                  </a:cubicBezTo>
                  <a:cubicBezTo>
                    <a:pt x="119" y="6"/>
                    <a:pt x="116" y="6"/>
                    <a:pt x="115" y="5"/>
                  </a:cubicBezTo>
                  <a:cubicBezTo>
                    <a:pt x="114" y="4"/>
                    <a:pt x="114" y="3"/>
                    <a:pt x="113" y="2"/>
                  </a:cubicBezTo>
                  <a:cubicBezTo>
                    <a:pt x="109" y="0"/>
                    <a:pt x="105" y="1"/>
                    <a:pt x="104" y="5"/>
                  </a:cubicBezTo>
                  <a:cubicBezTo>
                    <a:pt x="101" y="5"/>
                    <a:pt x="98" y="3"/>
                    <a:pt x="95" y="4"/>
                  </a:cubicBezTo>
                  <a:cubicBezTo>
                    <a:pt x="93" y="4"/>
                    <a:pt x="93" y="6"/>
                    <a:pt x="90" y="7"/>
                  </a:cubicBezTo>
                  <a:cubicBezTo>
                    <a:pt x="87" y="7"/>
                    <a:pt x="83" y="1"/>
                    <a:pt x="79" y="3"/>
                  </a:cubicBezTo>
                  <a:cubicBezTo>
                    <a:pt x="77" y="4"/>
                    <a:pt x="77" y="7"/>
                    <a:pt x="78" y="9"/>
                  </a:cubicBezTo>
                  <a:cubicBezTo>
                    <a:pt x="75" y="10"/>
                    <a:pt x="74" y="8"/>
                    <a:pt x="72" y="8"/>
                  </a:cubicBezTo>
                  <a:cubicBezTo>
                    <a:pt x="69" y="6"/>
                    <a:pt x="63" y="7"/>
                    <a:pt x="60" y="8"/>
                  </a:cubicBezTo>
                  <a:cubicBezTo>
                    <a:pt x="58" y="8"/>
                    <a:pt x="55" y="8"/>
                    <a:pt x="53" y="9"/>
                  </a:cubicBezTo>
                  <a:cubicBezTo>
                    <a:pt x="50" y="13"/>
                    <a:pt x="55" y="14"/>
                    <a:pt x="55" y="18"/>
                  </a:cubicBezTo>
                  <a:cubicBezTo>
                    <a:pt x="53" y="24"/>
                    <a:pt x="43" y="15"/>
                    <a:pt x="40" y="14"/>
                  </a:cubicBezTo>
                  <a:cubicBezTo>
                    <a:pt x="33" y="11"/>
                    <a:pt x="25" y="17"/>
                    <a:pt x="18" y="16"/>
                  </a:cubicBezTo>
                  <a:cubicBezTo>
                    <a:pt x="15" y="16"/>
                    <a:pt x="13" y="16"/>
                    <a:pt x="11" y="17"/>
                  </a:cubicBezTo>
                  <a:cubicBezTo>
                    <a:pt x="8" y="17"/>
                    <a:pt x="5" y="16"/>
                    <a:pt x="3" y="17"/>
                  </a:cubicBezTo>
                  <a:cubicBezTo>
                    <a:pt x="2" y="17"/>
                    <a:pt x="0" y="19"/>
                    <a:pt x="0" y="20"/>
                  </a:cubicBezTo>
                  <a:cubicBezTo>
                    <a:pt x="0" y="24"/>
                    <a:pt x="3" y="22"/>
                    <a:pt x="4" y="24"/>
                  </a:cubicBezTo>
                  <a:close/>
                </a:path>
              </a:pathLst>
            </a:custGeom>
            <a:solidFill>
              <a:srgbClr val="F1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8" name="Freeform 48"/>
            <p:cNvSpPr/>
            <p:nvPr/>
          </p:nvSpPr>
          <p:spPr bwMode="auto">
            <a:xfrm>
              <a:off x="3687763" y="2306638"/>
              <a:ext cx="249238" cy="182563"/>
            </a:xfrm>
            <a:custGeom>
              <a:avLst/>
              <a:gdLst>
                <a:gd name="T0" fmla="*/ 8 w 59"/>
                <a:gd name="T1" fmla="*/ 22 h 43"/>
                <a:gd name="T2" fmla="*/ 20 w 59"/>
                <a:gd name="T3" fmla="*/ 22 h 43"/>
                <a:gd name="T4" fmla="*/ 19 w 59"/>
                <a:gd name="T5" fmla="*/ 26 h 43"/>
                <a:gd name="T6" fmla="*/ 16 w 59"/>
                <a:gd name="T7" fmla="*/ 32 h 43"/>
                <a:gd name="T8" fmla="*/ 21 w 59"/>
                <a:gd name="T9" fmla="*/ 33 h 43"/>
                <a:gd name="T10" fmla="*/ 25 w 59"/>
                <a:gd name="T11" fmla="*/ 37 h 43"/>
                <a:gd name="T12" fmla="*/ 46 w 59"/>
                <a:gd name="T13" fmla="*/ 32 h 43"/>
                <a:gd name="T14" fmla="*/ 50 w 59"/>
                <a:gd name="T15" fmla="*/ 29 h 43"/>
                <a:gd name="T16" fmla="*/ 55 w 59"/>
                <a:gd name="T17" fmla="*/ 28 h 43"/>
                <a:gd name="T18" fmla="*/ 57 w 59"/>
                <a:gd name="T19" fmla="*/ 22 h 43"/>
                <a:gd name="T20" fmla="*/ 53 w 59"/>
                <a:gd name="T21" fmla="*/ 20 h 43"/>
                <a:gd name="T22" fmla="*/ 53 w 59"/>
                <a:gd name="T23" fmla="*/ 17 h 43"/>
                <a:gd name="T24" fmla="*/ 44 w 59"/>
                <a:gd name="T25" fmla="*/ 15 h 43"/>
                <a:gd name="T26" fmla="*/ 32 w 59"/>
                <a:gd name="T27" fmla="*/ 9 h 43"/>
                <a:gd name="T28" fmla="*/ 28 w 59"/>
                <a:gd name="T29" fmla="*/ 3 h 43"/>
                <a:gd name="T30" fmla="*/ 23 w 59"/>
                <a:gd name="T31" fmla="*/ 1 h 43"/>
                <a:gd name="T32" fmla="*/ 24 w 59"/>
                <a:gd name="T33" fmla="*/ 0 h 43"/>
                <a:gd name="T34" fmla="*/ 19 w 59"/>
                <a:gd name="T35" fmla="*/ 4 h 43"/>
                <a:gd name="T36" fmla="*/ 12 w 59"/>
                <a:gd name="T37" fmla="*/ 10 h 43"/>
                <a:gd name="T38" fmla="*/ 8 w 59"/>
                <a:gd name="T39" fmla="*/ 22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9" h="43">
                  <a:moveTo>
                    <a:pt x="8" y="22"/>
                  </a:moveTo>
                  <a:cubicBezTo>
                    <a:pt x="12" y="24"/>
                    <a:pt x="17" y="21"/>
                    <a:pt x="20" y="22"/>
                  </a:cubicBezTo>
                  <a:cubicBezTo>
                    <a:pt x="24" y="24"/>
                    <a:pt x="20" y="25"/>
                    <a:pt x="19" y="26"/>
                  </a:cubicBezTo>
                  <a:cubicBezTo>
                    <a:pt x="17" y="27"/>
                    <a:pt x="15" y="30"/>
                    <a:pt x="16" y="32"/>
                  </a:cubicBezTo>
                  <a:cubicBezTo>
                    <a:pt x="17" y="33"/>
                    <a:pt x="20" y="32"/>
                    <a:pt x="21" y="33"/>
                  </a:cubicBezTo>
                  <a:cubicBezTo>
                    <a:pt x="24" y="34"/>
                    <a:pt x="23" y="36"/>
                    <a:pt x="25" y="37"/>
                  </a:cubicBezTo>
                  <a:cubicBezTo>
                    <a:pt x="31" y="43"/>
                    <a:pt x="41" y="36"/>
                    <a:pt x="46" y="32"/>
                  </a:cubicBezTo>
                  <a:cubicBezTo>
                    <a:pt x="47" y="31"/>
                    <a:pt x="49" y="29"/>
                    <a:pt x="50" y="29"/>
                  </a:cubicBezTo>
                  <a:cubicBezTo>
                    <a:pt x="52" y="28"/>
                    <a:pt x="53" y="29"/>
                    <a:pt x="55" y="28"/>
                  </a:cubicBezTo>
                  <a:cubicBezTo>
                    <a:pt x="57" y="27"/>
                    <a:pt x="59" y="25"/>
                    <a:pt x="57" y="22"/>
                  </a:cubicBezTo>
                  <a:cubicBezTo>
                    <a:pt x="56" y="21"/>
                    <a:pt x="54" y="21"/>
                    <a:pt x="53" y="20"/>
                  </a:cubicBezTo>
                  <a:cubicBezTo>
                    <a:pt x="53" y="19"/>
                    <a:pt x="53" y="18"/>
                    <a:pt x="53" y="17"/>
                  </a:cubicBezTo>
                  <a:cubicBezTo>
                    <a:pt x="51" y="13"/>
                    <a:pt x="48" y="16"/>
                    <a:pt x="44" y="15"/>
                  </a:cubicBezTo>
                  <a:cubicBezTo>
                    <a:pt x="41" y="14"/>
                    <a:pt x="34" y="12"/>
                    <a:pt x="32" y="9"/>
                  </a:cubicBezTo>
                  <a:cubicBezTo>
                    <a:pt x="30" y="7"/>
                    <a:pt x="30" y="4"/>
                    <a:pt x="28" y="3"/>
                  </a:cubicBezTo>
                  <a:cubicBezTo>
                    <a:pt x="27" y="2"/>
                    <a:pt x="25" y="1"/>
                    <a:pt x="23" y="1"/>
                  </a:cubicBezTo>
                  <a:cubicBezTo>
                    <a:pt x="24" y="0"/>
                    <a:pt x="24" y="0"/>
                    <a:pt x="24" y="0"/>
                  </a:cubicBezTo>
                  <a:cubicBezTo>
                    <a:pt x="22" y="1"/>
                    <a:pt x="21" y="3"/>
                    <a:pt x="19" y="4"/>
                  </a:cubicBezTo>
                  <a:cubicBezTo>
                    <a:pt x="15" y="6"/>
                    <a:pt x="14" y="5"/>
                    <a:pt x="12" y="10"/>
                  </a:cubicBezTo>
                  <a:cubicBezTo>
                    <a:pt x="10" y="13"/>
                    <a:pt x="0" y="19"/>
                    <a:pt x="8" y="22"/>
                  </a:cubicBezTo>
                  <a:close/>
                </a:path>
              </a:pathLst>
            </a:custGeom>
            <a:solidFill>
              <a:srgbClr val="F1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9" name="Freeform 49"/>
            <p:cNvSpPr/>
            <p:nvPr/>
          </p:nvSpPr>
          <p:spPr bwMode="auto">
            <a:xfrm>
              <a:off x="3652838" y="2438400"/>
              <a:ext cx="76200" cy="60325"/>
            </a:xfrm>
            <a:custGeom>
              <a:avLst/>
              <a:gdLst>
                <a:gd name="T0" fmla="*/ 5 w 18"/>
                <a:gd name="T1" fmla="*/ 8 h 14"/>
                <a:gd name="T2" fmla="*/ 7 w 18"/>
                <a:gd name="T3" fmla="*/ 12 h 14"/>
                <a:gd name="T4" fmla="*/ 17 w 18"/>
                <a:gd name="T5" fmla="*/ 10 h 14"/>
                <a:gd name="T6" fmla="*/ 15 w 18"/>
                <a:gd name="T7" fmla="*/ 4 h 14"/>
                <a:gd name="T8" fmla="*/ 16 w 18"/>
                <a:gd name="T9" fmla="*/ 4 h 14"/>
                <a:gd name="T10" fmla="*/ 16 w 18"/>
                <a:gd name="T11" fmla="*/ 3 h 14"/>
                <a:gd name="T12" fmla="*/ 11 w 18"/>
                <a:gd name="T13" fmla="*/ 2 h 14"/>
                <a:gd name="T14" fmla="*/ 6 w 18"/>
                <a:gd name="T15" fmla="*/ 1 h 14"/>
                <a:gd name="T16" fmla="*/ 1 w 18"/>
                <a:gd name="T17" fmla="*/ 5 h 14"/>
                <a:gd name="T18" fmla="*/ 5 w 18"/>
                <a:gd name="T19" fmla="*/ 8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 h="14">
                  <a:moveTo>
                    <a:pt x="5" y="8"/>
                  </a:moveTo>
                  <a:cubicBezTo>
                    <a:pt x="6" y="10"/>
                    <a:pt x="5" y="11"/>
                    <a:pt x="7" y="12"/>
                  </a:cubicBezTo>
                  <a:cubicBezTo>
                    <a:pt x="11" y="14"/>
                    <a:pt x="14" y="9"/>
                    <a:pt x="17" y="10"/>
                  </a:cubicBezTo>
                  <a:cubicBezTo>
                    <a:pt x="18" y="7"/>
                    <a:pt x="17" y="6"/>
                    <a:pt x="15" y="4"/>
                  </a:cubicBezTo>
                  <a:cubicBezTo>
                    <a:pt x="16" y="4"/>
                    <a:pt x="16" y="4"/>
                    <a:pt x="16" y="4"/>
                  </a:cubicBezTo>
                  <a:cubicBezTo>
                    <a:pt x="16" y="3"/>
                    <a:pt x="16" y="4"/>
                    <a:pt x="16" y="3"/>
                  </a:cubicBezTo>
                  <a:cubicBezTo>
                    <a:pt x="14" y="2"/>
                    <a:pt x="12" y="3"/>
                    <a:pt x="11" y="2"/>
                  </a:cubicBezTo>
                  <a:cubicBezTo>
                    <a:pt x="9" y="2"/>
                    <a:pt x="8" y="2"/>
                    <a:pt x="6" y="1"/>
                  </a:cubicBezTo>
                  <a:cubicBezTo>
                    <a:pt x="3" y="0"/>
                    <a:pt x="0" y="1"/>
                    <a:pt x="1" y="5"/>
                  </a:cubicBezTo>
                  <a:cubicBezTo>
                    <a:pt x="1" y="7"/>
                    <a:pt x="3" y="6"/>
                    <a:pt x="5" y="8"/>
                  </a:cubicBezTo>
                  <a:close/>
                </a:path>
              </a:pathLst>
            </a:custGeom>
            <a:solidFill>
              <a:srgbClr val="F1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0" name="Freeform 50"/>
            <p:cNvSpPr/>
            <p:nvPr/>
          </p:nvSpPr>
          <p:spPr bwMode="auto">
            <a:xfrm>
              <a:off x="3492501" y="2405063"/>
              <a:ext cx="144463" cy="80963"/>
            </a:xfrm>
            <a:custGeom>
              <a:avLst/>
              <a:gdLst>
                <a:gd name="T0" fmla="*/ 10 w 34"/>
                <a:gd name="T1" fmla="*/ 10 h 19"/>
                <a:gd name="T2" fmla="*/ 3 w 34"/>
                <a:gd name="T3" fmla="*/ 14 h 19"/>
                <a:gd name="T4" fmla="*/ 15 w 34"/>
                <a:gd name="T5" fmla="*/ 15 h 19"/>
                <a:gd name="T6" fmla="*/ 19 w 34"/>
                <a:gd name="T7" fmla="*/ 15 h 19"/>
                <a:gd name="T8" fmla="*/ 21 w 34"/>
                <a:gd name="T9" fmla="*/ 17 h 19"/>
                <a:gd name="T10" fmla="*/ 28 w 34"/>
                <a:gd name="T11" fmla="*/ 19 h 19"/>
                <a:gd name="T12" fmla="*/ 31 w 34"/>
                <a:gd name="T13" fmla="*/ 12 h 19"/>
                <a:gd name="T14" fmla="*/ 22 w 34"/>
                <a:gd name="T15" fmla="*/ 8 h 19"/>
                <a:gd name="T16" fmla="*/ 23 w 34"/>
                <a:gd name="T17" fmla="*/ 8 h 19"/>
                <a:gd name="T18" fmla="*/ 19 w 34"/>
                <a:gd name="T19" fmla="*/ 6 h 19"/>
                <a:gd name="T20" fmla="*/ 15 w 34"/>
                <a:gd name="T21" fmla="*/ 4 h 19"/>
                <a:gd name="T22" fmla="*/ 7 w 34"/>
                <a:gd name="T23" fmla="*/ 0 h 19"/>
                <a:gd name="T24" fmla="*/ 2 w 34"/>
                <a:gd name="T25" fmla="*/ 6 h 19"/>
                <a:gd name="T26" fmla="*/ 10 w 34"/>
                <a:gd name="T27" fmla="*/ 10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4" h="19">
                  <a:moveTo>
                    <a:pt x="10" y="10"/>
                  </a:moveTo>
                  <a:cubicBezTo>
                    <a:pt x="8" y="11"/>
                    <a:pt x="3" y="12"/>
                    <a:pt x="3" y="14"/>
                  </a:cubicBezTo>
                  <a:cubicBezTo>
                    <a:pt x="4" y="16"/>
                    <a:pt x="14" y="16"/>
                    <a:pt x="15" y="15"/>
                  </a:cubicBezTo>
                  <a:cubicBezTo>
                    <a:pt x="16" y="15"/>
                    <a:pt x="18" y="14"/>
                    <a:pt x="19" y="15"/>
                  </a:cubicBezTo>
                  <a:cubicBezTo>
                    <a:pt x="21" y="15"/>
                    <a:pt x="20" y="16"/>
                    <a:pt x="21" y="17"/>
                  </a:cubicBezTo>
                  <a:cubicBezTo>
                    <a:pt x="23" y="18"/>
                    <a:pt x="27" y="19"/>
                    <a:pt x="28" y="19"/>
                  </a:cubicBezTo>
                  <a:cubicBezTo>
                    <a:pt x="32" y="19"/>
                    <a:pt x="34" y="15"/>
                    <a:pt x="31" y="12"/>
                  </a:cubicBezTo>
                  <a:cubicBezTo>
                    <a:pt x="30" y="10"/>
                    <a:pt x="24" y="9"/>
                    <a:pt x="22" y="8"/>
                  </a:cubicBezTo>
                  <a:cubicBezTo>
                    <a:pt x="23" y="8"/>
                    <a:pt x="23" y="8"/>
                    <a:pt x="23" y="8"/>
                  </a:cubicBezTo>
                  <a:cubicBezTo>
                    <a:pt x="22" y="7"/>
                    <a:pt x="20" y="7"/>
                    <a:pt x="19" y="6"/>
                  </a:cubicBezTo>
                  <a:cubicBezTo>
                    <a:pt x="17" y="6"/>
                    <a:pt x="16" y="6"/>
                    <a:pt x="15" y="4"/>
                  </a:cubicBezTo>
                  <a:cubicBezTo>
                    <a:pt x="12" y="2"/>
                    <a:pt x="11" y="0"/>
                    <a:pt x="7" y="0"/>
                  </a:cubicBezTo>
                  <a:cubicBezTo>
                    <a:pt x="4" y="0"/>
                    <a:pt x="0" y="3"/>
                    <a:pt x="2" y="6"/>
                  </a:cubicBezTo>
                  <a:cubicBezTo>
                    <a:pt x="4" y="8"/>
                    <a:pt x="10" y="6"/>
                    <a:pt x="10" y="10"/>
                  </a:cubicBezTo>
                  <a:close/>
                </a:path>
              </a:pathLst>
            </a:custGeom>
            <a:solidFill>
              <a:srgbClr val="F1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1" name="Freeform 51"/>
            <p:cNvSpPr/>
            <p:nvPr/>
          </p:nvSpPr>
          <p:spPr bwMode="auto">
            <a:xfrm>
              <a:off x="3759201" y="2540000"/>
              <a:ext cx="4763" cy="4763"/>
            </a:xfrm>
            <a:custGeom>
              <a:avLst/>
              <a:gdLst>
                <a:gd name="T0" fmla="*/ 0 w 3"/>
                <a:gd name="T1" fmla="*/ 3 h 3"/>
                <a:gd name="T2" fmla="*/ 3 w 3"/>
                <a:gd name="T3" fmla="*/ 0 h 3"/>
                <a:gd name="T4" fmla="*/ 0 w 3"/>
                <a:gd name="T5" fmla="*/ 3 h 3"/>
                <a:gd name="T6" fmla="*/ 0 w 3"/>
                <a:gd name="T7" fmla="*/ 3 h 3"/>
              </a:gdLst>
              <a:ahLst/>
              <a:cxnLst>
                <a:cxn ang="0">
                  <a:pos x="T0" y="T1"/>
                </a:cxn>
                <a:cxn ang="0">
                  <a:pos x="T2" y="T3"/>
                </a:cxn>
                <a:cxn ang="0">
                  <a:pos x="T4" y="T5"/>
                </a:cxn>
                <a:cxn ang="0">
                  <a:pos x="T6" y="T7"/>
                </a:cxn>
              </a:cxnLst>
              <a:rect l="0" t="0" r="r" b="b"/>
              <a:pathLst>
                <a:path w="3" h="3">
                  <a:moveTo>
                    <a:pt x="0" y="3"/>
                  </a:moveTo>
                  <a:lnTo>
                    <a:pt x="3" y="0"/>
                  </a:lnTo>
                  <a:lnTo>
                    <a:pt x="0" y="3"/>
                  </a:lnTo>
                  <a:lnTo>
                    <a:pt x="0" y="3"/>
                  </a:lnTo>
                  <a:close/>
                </a:path>
              </a:pathLst>
            </a:custGeom>
            <a:solidFill>
              <a:srgbClr val="F1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2" name="Freeform 52"/>
            <p:cNvSpPr/>
            <p:nvPr/>
          </p:nvSpPr>
          <p:spPr bwMode="auto">
            <a:xfrm>
              <a:off x="3695701" y="2524125"/>
              <a:ext cx="71438" cy="41275"/>
            </a:xfrm>
            <a:custGeom>
              <a:avLst/>
              <a:gdLst>
                <a:gd name="T0" fmla="*/ 12 w 17"/>
                <a:gd name="T1" fmla="*/ 2 h 10"/>
                <a:gd name="T2" fmla="*/ 5 w 17"/>
                <a:gd name="T3" fmla="*/ 1 h 10"/>
                <a:gd name="T4" fmla="*/ 1 w 17"/>
                <a:gd name="T5" fmla="*/ 3 h 10"/>
                <a:gd name="T6" fmla="*/ 7 w 17"/>
                <a:gd name="T7" fmla="*/ 8 h 10"/>
                <a:gd name="T8" fmla="*/ 13 w 17"/>
                <a:gd name="T9" fmla="*/ 9 h 10"/>
                <a:gd name="T10" fmla="*/ 15 w 17"/>
                <a:gd name="T11" fmla="*/ 5 h 10"/>
                <a:gd name="T12" fmla="*/ 15 w 17"/>
                <a:gd name="T13" fmla="*/ 5 h 10"/>
                <a:gd name="T14" fmla="*/ 15 w 17"/>
                <a:gd name="T15" fmla="*/ 5 h 10"/>
                <a:gd name="T16" fmla="*/ 15 w 17"/>
                <a:gd name="T17" fmla="*/ 5 h 10"/>
                <a:gd name="T18" fmla="*/ 12 w 17"/>
                <a:gd name="T19" fmla="*/ 2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 h="10">
                  <a:moveTo>
                    <a:pt x="12" y="2"/>
                  </a:moveTo>
                  <a:cubicBezTo>
                    <a:pt x="10" y="2"/>
                    <a:pt x="6" y="4"/>
                    <a:pt x="5" y="1"/>
                  </a:cubicBezTo>
                  <a:cubicBezTo>
                    <a:pt x="3" y="0"/>
                    <a:pt x="1" y="1"/>
                    <a:pt x="1" y="3"/>
                  </a:cubicBezTo>
                  <a:cubicBezTo>
                    <a:pt x="0" y="7"/>
                    <a:pt x="4" y="7"/>
                    <a:pt x="7" y="8"/>
                  </a:cubicBezTo>
                  <a:cubicBezTo>
                    <a:pt x="9" y="9"/>
                    <a:pt x="11" y="10"/>
                    <a:pt x="13" y="9"/>
                  </a:cubicBezTo>
                  <a:cubicBezTo>
                    <a:pt x="14" y="8"/>
                    <a:pt x="14" y="6"/>
                    <a:pt x="15" y="5"/>
                  </a:cubicBezTo>
                  <a:cubicBezTo>
                    <a:pt x="15" y="5"/>
                    <a:pt x="15" y="5"/>
                    <a:pt x="15" y="5"/>
                  </a:cubicBezTo>
                  <a:cubicBezTo>
                    <a:pt x="15" y="5"/>
                    <a:pt x="15" y="5"/>
                    <a:pt x="15" y="5"/>
                  </a:cubicBezTo>
                  <a:cubicBezTo>
                    <a:pt x="15" y="5"/>
                    <a:pt x="15" y="5"/>
                    <a:pt x="15" y="5"/>
                  </a:cubicBezTo>
                  <a:cubicBezTo>
                    <a:pt x="17" y="3"/>
                    <a:pt x="14" y="2"/>
                    <a:pt x="12" y="2"/>
                  </a:cubicBezTo>
                  <a:close/>
                </a:path>
              </a:pathLst>
            </a:custGeom>
            <a:solidFill>
              <a:srgbClr val="F1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3" name="Freeform 53"/>
            <p:cNvSpPr/>
            <p:nvPr/>
          </p:nvSpPr>
          <p:spPr bwMode="auto">
            <a:xfrm>
              <a:off x="3563938" y="2532063"/>
              <a:ext cx="106363" cy="88900"/>
            </a:xfrm>
            <a:custGeom>
              <a:avLst/>
              <a:gdLst>
                <a:gd name="T0" fmla="*/ 13 w 25"/>
                <a:gd name="T1" fmla="*/ 7 h 21"/>
                <a:gd name="T2" fmla="*/ 6 w 25"/>
                <a:gd name="T3" fmla="*/ 5 h 21"/>
                <a:gd name="T4" fmla="*/ 1 w 25"/>
                <a:gd name="T5" fmla="*/ 12 h 21"/>
                <a:gd name="T6" fmla="*/ 6 w 25"/>
                <a:gd name="T7" fmla="*/ 13 h 21"/>
                <a:gd name="T8" fmla="*/ 9 w 25"/>
                <a:gd name="T9" fmla="*/ 15 h 21"/>
                <a:gd name="T10" fmla="*/ 11 w 25"/>
                <a:gd name="T11" fmla="*/ 19 h 21"/>
                <a:gd name="T12" fmla="*/ 15 w 25"/>
                <a:gd name="T13" fmla="*/ 20 h 21"/>
                <a:gd name="T14" fmla="*/ 24 w 25"/>
                <a:gd name="T15" fmla="*/ 15 h 21"/>
                <a:gd name="T16" fmla="*/ 25 w 25"/>
                <a:gd name="T17" fmla="*/ 7 h 21"/>
                <a:gd name="T18" fmla="*/ 18 w 25"/>
                <a:gd name="T19" fmla="*/ 2 h 21"/>
                <a:gd name="T20" fmla="*/ 13 w 25"/>
                <a:gd name="T21" fmla="*/ 7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5" h="21">
                  <a:moveTo>
                    <a:pt x="13" y="7"/>
                  </a:moveTo>
                  <a:cubicBezTo>
                    <a:pt x="10" y="9"/>
                    <a:pt x="9" y="5"/>
                    <a:pt x="6" y="5"/>
                  </a:cubicBezTo>
                  <a:cubicBezTo>
                    <a:pt x="4" y="5"/>
                    <a:pt x="0" y="10"/>
                    <a:pt x="1" y="12"/>
                  </a:cubicBezTo>
                  <a:cubicBezTo>
                    <a:pt x="2" y="14"/>
                    <a:pt x="5" y="12"/>
                    <a:pt x="6" y="13"/>
                  </a:cubicBezTo>
                  <a:cubicBezTo>
                    <a:pt x="8" y="13"/>
                    <a:pt x="8" y="14"/>
                    <a:pt x="9" y="15"/>
                  </a:cubicBezTo>
                  <a:cubicBezTo>
                    <a:pt x="10" y="17"/>
                    <a:pt x="9" y="18"/>
                    <a:pt x="11" y="19"/>
                  </a:cubicBezTo>
                  <a:cubicBezTo>
                    <a:pt x="12" y="20"/>
                    <a:pt x="14" y="20"/>
                    <a:pt x="15" y="20"/>
                  </a:cubicBezTo>
                  <a:cubicBezTo>
                    <a:pt x="20" y="21"/>
                    <a:pt x="24" y="21"/>
                    <a:pt x="24" y="15"/>
                  </a:cubicBezTo>
                  <a:cubicBezTo>
                    <a:pt x="25" y="13"/>
                    <a:pt x="25" y="9"/>
                    <a:pt x="25" y="7"/>
                  </a:cubicBezTo>
                  <a:cubicBezTo>
                    <a:pt x="20" y="7"/>
                    <a:pt x="25" y="0"/>
                    <a:pt x="18" y="2"/>
                  </a:cubicBezTo>
                  <a:cubicBezTo>
                    <a:pt x="14" y="3"/>
                    <a:pt x="15" y="6"/>
                    <a:pt x="13" y="7"/>
                  </a:cubicBezTo>
                  <a:close/>
                </a:path>
              </a:pathLst>
            </a:custGeom>
            <a:solidFill>
              <a:srgbClr val="F1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4" name="Freeform 54"/>
            <p:cNvSpPr/>
            <p:nvPr/>
          </p:nvSpPr>
          <p:spPr bwMode="auto">
            <a:xfrm>
              <a:off x="3776663" y="2536825"/>
              <a:ext cx="312738" cy="106363"/>
            </a:xfrm>
            <a:custGeom>
              <a:avLst/>
              <a:gdLst>
                <a:gd name="T0" fmla="*/ 27 w 74"/>
                <a:gd name="T1" fmla="*/ 22 h 25"/>
                <a:gd name="T2" fmla="*/ 37 w 74"/>
                <a:gd name="T3" fmla="*/ 24 h 25"/>
                <a:gd name="T4" fmla="*/ 49 w 74"/>
                <a:gd name="T5" fmla="*/ 24 h 25"/>
                <a:gd name="T6" fmla="*/ 58 w 74"/>
                <a:gd name="T7" fmla="*/ 24 h 25"/>
                <a:gd name="T8" fmla="*/ 63 w 74"/>
                <a:gd name="T9" fmla="*/ 23 h 25"/>
                <a:gd name="T10" fmla="*/ 74 w 74"/>
                <a:gd name="T11" fmla="*/ 16 h 25"/>
                <a:gd name="T12" fmla="*/ 54 w 74"/>
                <a:gd name="T13" fmla="*/ 12 h 25"/>
                <a:gd name="T14" fmla="*/ 43 w 74"/>
                <a:gd name="T15" fmla="*/ 14 h 25"/>
                <a:gd name="T16" fmla="*/ 35 w 74"/>
                <a:gd name="T17" fmla="*/ 13 h 25"/>
                <a:gd name="T18" fmla="*/ 29 w 74"/>
                <a:gd name="T19" fmla="*/ 13 h 25"/>
                <a:gd name="T20" fmla="*/ 22 w 74"/>
                <a:gd name="T21" fmla="*/ 12 h 25"/>
                <a:gd name="T22" fmla="*/ 20 w 74"/>
                <a:gd name="T23" fmla="*/ 10 h 25"/>
                <a:gd name="T24" fmla="*/ 16 w 74"/>
                <a:gd name="T25" fmla="*/ 9 h 25"/>
                <a:gd name="T26" fmla="*/ 13 w 74"/>
                <a:gd name="T27" fmla="*/ 7 h 25"/>
                <a:gd name="T28" fmla="*/ 16 w 74"/>
                <a:gd name="T29" fmla="*/ 4 h 25"/>
                <a:gd name="T30" fmla="*/ 3 w 74"/>
                <a:gd name="T31" fmla="*/ 4 h 25"/>
                <a:gd name="T32" fmla="*/ 7 w 74"/>
                <a:gd name="T33" fmla="*/ 10 h 25"/>
                <a:gd name="T34" fmla="*/ 6 w 74"/>
                <a:gd name="T35" fmla="*/ 17 h 25"/>
                <a:gd name="T36" fmla="*/ 11 w 74"/>
                <a:gd name="T37" fmla="*/ 20 h 25"/>
                <a:gd name="T38" fmla="*/ 14 w 74"/>
                <a:gd name="T39" fmla="*/ 24 h 25"/>
                <a:gd name="T40" fmla="*/ 27 w 74"/>
                <a:gd name="T41" fmla="*/ 22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74" h="25">
                  <a:moveTo>
                    <a:pt x="27" y="22"/>
                  </a:moveTo>
                  <a:cubicBezTo>
                    <a:pt x="30" y="22"/>
                    <a:pt x="33" y="23"/>
                    <a:pt x="37" y="24"/>
                  </a:cubicBezTo>
                  <a:cubicBezTo>
                    <a:pt x="41" y="24"/>
                    <a:pt x="45" y="24"/>
                    <a:pt x="49" y="24"/>
                  </a:cubicBezTo>
                  <a:cubicBezTo>
                    <a:pt x="53" y="24"/>
                    <a:pt x="54" y="25"/>
                    <a:pt x="58" y="24"/>
                  </a:cubicBezTo>
                  <a:cubicBezTo>
                    <a:pt x="60" y="23"/>
                    <a:pt x="62" y="23"/>
                    <a:pt x="63" y="23"/>
                  </a:cubicBezTo>
                  <a:cubicBezTo>
                    <a:pt x="69" y="23"/>
                    <a:pt x="74" y="24"/>
                    <a:pt x="74" y="16"/>
                  </a:cubicBezTo>
                  <a:cubicBezTo>
                    <a:pt x="67" y="14"/>
                    <a:pt x="62" y="11"/>
                    <a:pt x="54" y="12"/>
                  </a:cubicBezTo>
                  <a:cubicBezTo>
                    <a:pt x="50" y="12"/>
                    <a:pt x="47" y="13"/>
                    <a:pt x="43" y="14"/>
                  </a:cubicBezTo>
                  <a:cubicBezTo>
                    <a:pt x="40" y="14"/>
                    <a:pt x="38" y="14"/>
                    <a:pt x="35" y="13"/>
                  </a:cubicBezTo>
                  <a:cubicBezTo>
                    <a:pt x="32" y="12"/>
                    <a:pt x="31" y="12"/>
                    <a:pt x="29" y="13"/>
                  </a:cubicBezTo>
                  <a:cubicBezTo>
                    <a:pt x="26" y="14"/>
                    <a:pt x="24" y="14"/>
                    <a:pt x="22" y="12"/>
                  </a:cubicBezTo>
                  <a:cubicBezTo>
                    <a:pt x="21" y="11"/>
                    <a:pt x="21" y="11"/>
                    <a:pt x="20" y="10"/>
                  </a:cubicBezTo>
                  <a:cubicBezTo>
                    <a:pt x="19" y="9"/>
                    <a:pt x="17" y="9"/>
                    <a:pt x="16" y="9"/>
                  </a:cubicBezTo>
                  <a:cubicBezTo>
                    <a:pt x="15" y="10"/>
                    <a:pt x="13" y="9"/>
                    <a:pt x="13" y="7"/>
                  </a:cubicBezTo>
                  <a:cubicBezTo>
                    <a:pt x="13" y="7"/>
                    <a:pt x="16" y="5"/>
                    <a:pt x="16" y="4"/>
                  </a:cubicBezTo>
                  <a:cubicBezTo>
                    <a:pt x="13" y="2"/>
                    <a:pt x="5" y="0"/>
                    <a:pt x="3" y="4"/>
                  </a:cubicBezTo>
                  <a:cubicBezTo>
                    <a:pt x="0" y="8"/>
                    <a:pt x="6" y="8"/>
                    <a:pt x="7" y="10"/>
                  </a:cubicBezTo>
                  <a:cubicBezTo>
                    <a:pt x="8" y="11"/>
                    <a:pt x="6" y="15"/>
                    <a:pt x="6" y="17"/>
                  </a:cubicBezTo>
                  <a:cubicBezTo>
                    <a:pt x="8" y="18"/>
                    <a:pt x="10" y="18"/>
                    <a:pt x="11" y="20"/>
                  </a:cubicBezTo>
                  <a:cubicBezTo>
                    <a:pt x="13" y="22"/>
                    <a:pt x="11" y="23"/>
                    <a:pt x="14" y="24"/>
                  </a:cubicBezTo>
                  <a:cubicBezTo>
                    <a:pt x="17" y="25"/>
                    <a:pt x="23" y="22"/>
                    <a:pt x="27" y="22"/>
                  </a:cubicBezTo>
                  <a:close/>
                </a:path>
              </a:pathLst>
            </a:custGeom>
            <a:solidFill>
              <a:srgbClr val="F1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5" name="Rectangle 55"/>
            <p:cNvSpPr>
              <a:spLocks noChangeArrowheads="1"/>
            </p:cNvSpPr>
            <p:nvPr/>
          </p:nvSpPr>
          <p:spPr bwMode="auto">
            <a:xfrm>
              <a:off x="3840163" y="2574925"/>
              <a:ext cx="3175" cy="1588"/>
            </a:xfrm>
            <a:prstGeom prst="rect">
              <a:avLst/>
            </a:prstGeom>
            <a:solidFill>
              <a:srgbClr val="F1F2F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106" name="Rectangle 56"/>
            <p:cNvSpPr>
              <a:spLocks noChangeArrowheads="1"/>
            </p:cNvSpPr>
            <p:nvPr/>
          </p:nvSpPr>
          <p:spPr bwMode="auto">
            <a:xfrm>
              <a:off x="3843338" y="2574925"/>
              <a:ext cx="1588" cy="1588"/>
            </a:xfrm>
            <a:prstGeom prst="rect">
              <a:avLst/>
            </a:prstGeom>
            <a:solidFill>
              <a:srgbClr val="F1F2F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107" name="Freeform 57"/>
            <p:cNvSpPr/>
            <p:nvPr/>
          </p:nvSpPr>
          <p:spPr bwMode="auto">
            <a:xfrm>
              <a:off x="3556001" y="2659063"/>
              <a:ext cx="152400" cy="127000"/>
            </a:xfrm>
            <a:custGeom>
              <a:avLst/>
              <a:gdLst>
                <a:gd name="T0" fmla="*/ 19 w 36"/>
                <a:gd name="T1" fmla="*/ 28 h 30"/>
                <a:gd name="T2" fmla="*/ 27 w 36"/>
                <a:gd name="T3" fmla="*/ 29 h 30"/>
                <a:gd name="T4" fmla="*/ 31 w 36"/>
                <a:gd name="T5" fmla="*/ 19 h 30"/>
                <a:gd name="T6" fmla="*/ 28 w 36"/>
                <a:gd name="T7" fmla="*/ 12 h 30"/>
                <a:gd name="T8" fmla="*/ 24 w 36"/>
                <a:gd name="T9" fmla="*/ 9 h 30"/>
                <a:gd name="T10" fmla="*/ 28 w 36"/>
                <a:gd name="T11" fmla="*/ 7 h 30"/>
                <a:gd name="T12" fmla="*/ 20 w 36"/>
                <a:gd name="T13" fmla="*/ 2 h 30"/>
                <a:gd name="T14" fmla="*/ 20 w 36"/>
                <a:gd name="T15" fmla="*/ 2 h 30"/>
                <a:gd name="T16" fmla="*/ 20 w 36"/>
                <a:gd name="T17" fmla="*/ 2 h 30"/>
                <a:gd name="T18" fmla="*/ 19 w 36"/>
                <a:gd name="T19" fmla="*/ 3 h 30"/>
                <a:gd name="T20" fmla="*/ 20 w 36"/>
                <a:gd name="T21" fmla="*/ 2 h 30"/>
                <a:gd name="T22" fmla="*/ 11 w 36"/>
                <a:gd name="T23" fmla="*/ 5 h 30"/>
                <a:gd name="T24" fmla="*/ 10 w 36"/>
                <a:gd name="T25" fmla="*/ 12 h 30"/>
                <a:gd name="T26" fmla="*/ 3 w 36"/>
                <a:gd name="T27" fmla="*/ 10 h 30"/>
                <a:gd name="T28" fmla="*/ 17 w 36"/>
                <a:gd name="T29" fmla="*/ 21 h 30"/>
                <a:gd name="T30" fmla="*/ 19 w 36"/>
                <a:gd name="T31" fmla="*/ 28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6" h="30">
                  <a:moveTo>
                    <a:pt x="19" y="28"/>
                  </a:moveTo>
                  <a:cubicBezTo>
                    <a:pt x="22" y="29"/>
                    <a:pt x="24" y="30"/>
                    <a:pt x="27" y="29"/>
                  </a:cubicBezTo>
                  <a:cubicBezTo>
                    <a:pt x="30" y="28"/>
                    <a:pt x="36" y="20"/>
                    <a:pt x="31" y="19"/>
                  </a:cubicBezTo>
                  <a:cubicBezTo>
                    <a:pt x="30" y="15"/>
                    <a:pt x="33" y="13"/>
                    <a:pt x="28" y="12"/>
                  </a:cubicBezTo>
                  <a:cubicBezTo>
                    <a:pt x="26" y="11"/>
                    <a:pt x="24" y="12"/>
                    <a:pt x="24" y="9"/>
                  </a:cubicBezTo>
                  <a:cubicBezTo>
                    <a:pt x="25" y="7"/>
                    <a:pt x="27" y="8"/>
                    <a:pt x="28" y="7"/>
                  </a:cubicBezTo>
                  <a:cubicBezTo>
                    <a:pt x="34" y="3"/>
                    <a:pt x="24" y="0"/>
                    <a:pt x="20" y="2"/>
                  </a:cubicBezTo>
                  <a:cubicBezTo>
                    <a:pt x="20" y="2"/>
                    <a:pt x="20" y="2"/>
                    <a:pt x="20" y="2"/>
                  </a:cubicBezTo>
                  <a:cubicBezTo>
                    <a:pt x="20" y="2"/>
                    <a:pt x="20" y="2"/>
                    <a:pt x="20" y="2"/>
                  </a:cubicBezTo>
                  <a:cubicBezTo>
                    <a:pt x="19" y="3"/>
                    <a:pt x="19" y="3"/>
                    <a:pt x="19" y="3"/>
                  </a:cubicBezTo>
                  <a:cubicBezTo>
                    <a:pt x="20" y="2"/>
                    <a:pt x="20" y="2"/>
                    <a:pt x="20" y="2"/>
                  </a:cubicBezTo>
                  <a:cubicBezTo>
                    <a:pt x="16" y="3"/>
                    <a:pt x="11" y="0"/>
                    <a:pt x="11" y="5"/>
                  </a:cubicBezTo>
                  <a:cubicBezTo>
                    <a:pt x="11" y="9"/>
                    <a:pt x="14" y="9"/>
                    <a:pt x="10" y="12"/>
                  </a:cubicBezTo>
                  <a:cubicBezTo>
                    <a:pt x="8" y="11"/>
                    <a:pt x="5" y="5"/>
                    <a:pt x="3" y="10"/>
                  </a:cubicBezTo>
                  <a:cubicBezTo>
                    <a:pt x="0" y="18"/>
                    <a:pt x="15" y="17"/>
                    <a:pt x="17" y="21"/>
                  </a:cubicBezTo>
                  <a:cubicBezTo>
                    <a:pt x="19" y="25"/>
                    <a:pt x="16" y="25"/>
                    <a:pt x="19" y="28"/>
                  </a:cubicBezTo>
                  <a:close/>
                </a:path>
              </a:pathLst>
            </a:custGeom>
            <a:solidFill>
              <a:srgbClr val="F1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8" name="Freeform 58"/>
            <p:cNvSpPr/>
            <p:nvPr/>
          </p:nvSpPr>
          <p:spPr bwMode="auto">
            <a:xfrm>
              <a:off x="3640138" y="2663825"/>
              <a:ext cx="4763" cy="4763"/>
            </a:xfrm>
            <a:custGeom>
              <a:avLst/>
              <a:gdLst>
                <a:gd name="T0" fmla="*/ 0 w 1"/>
                <a:gd name="T1" fmla="*/ 1 h 1"/>
                <a:gd name="T2" fmla="*/ 0 w 1"/>
                <a:gd name="T3" fmla="*/ 0 h 1"/>
                <a:gd name="T4" fmla="*/ 0 w 1"/>
                <a:gd name="T5" fmla="*/ 1 h 1"/>
                <a:gd name="T6" fmla="*/ 0 w 1"/>
                <a:gd name="T7" fmla="*/ 1 h 1"/>
              </a:gdLst>
              <a:ahLst/>
              <a:cxnLst>
                <a:cxn ang="0">
                  <a:pos x="T0" y="T1"/>
                </a:cxn>
                <a:cxn ang="0">
                  <a:pos x="T2" y="T3"/>
                </a:cxn>
                <a:cxn ang="0">
                  <a:pos x="T4" y="T5"/>
                </a:cxn>
                <a:cxn ang="0">
                  <a:pos x="T6" y="T7"/>
                </a:cxn>
              </a:cxnLst>
              <a:rect l="0" t="0" r="r" b="b"/>
              <a:pathLst>
                <a:path w="1" h="1">
                  <a:moveTo>
                    <a:pt x="0" y="1"/>
                  </a:moveTo>
                  <a:cubicBezTo>
                    <a:pt x="1" y="1"/>
                    <a:pt x="0" y="0"/>
                    <a:pt x="0" y="0"/>
                  </a:cubicBezTo>
                  <a:cubicBezTo>
                    <a:pt x="0" y="1"/>
                    <a:pt x="0" y="1"/>
                    <a:pt x="0" y="1"/>
                  </a:cubicBezTo>
                  <a:cubicBezTo>
                    <a:pt x="0" y="1"/>
                    <a:pt x="0" y="1"/>
                    <a:pt x="0" y="1"/>
                  </a:cubicBezTo>
                  <a:close/>
                </a:path>
              </a:pathLst>
            </a:custGeom>
            <a:solidFill>
              <a:srgbClr val="F1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9" name="Freeform 59"/>
            <p:cNvSpPr/>
            <p:nvPr/>
          </p:nvSpPr>
          <p:spPr bwMode="auto">
            <a:xfrm>
              <a:off x="3721101" y="2651125"/>
              <a:ext cx="122238" cy="96838"/>
            </a:xfrm>
            <a:custGeom>
              <a:avLst/>
              <a:gdLst>
                <a:gd name="T0" fmla="*/ 14 w 29"/>
                <a:gd name="T1" fmla="*/ 15 h 23"/>
                <a:gd name="T2" fmla="*/ 23 w 29"/>
                <a:gd name="T3" fmla="*/ 14 h 23"/>
                <a:gd name="T4" fmla="*/ 24 w 29"/>
                <a:gd name="T5" fmla="*/ 10 h 23"/>
                <a:gd name="T6" fmla="*/ 27 w 29"/>
                <a:gd name="T7" fmla="*/ 6 h 23"/>
                <a:gd name="T8" fmla="*/ 16 w 29"/>
                <a:gd name="T9" fmla="*/ 2 h 23"/>
                <a:gd name="T10" fmla="*/ 9 w 29"/>
                <a:gd name="T11" fmla="*/ 2 h 23"/>
                <a:gd name="T12" fmla="*/ 11 w 29"/>
                <a:gd name="T13" fmla="*/ 1 h 23"/>
                <a:gd name="T14" fmla="*/ 2 w 29"/>
                <a:gd name="T15" fmla="*/ 4 h 23"/>
                <a:gd name="T16" fmla="*/ 1 w 29"/>
                <a:gd name="T17" fmla="*/ 11 h 23"/>
                <a:gd name="T18" fmla="*/ 2 w 29"/>
                <a:gd name="T19" fmla="*/ 16 h 23"/>
                <a:gd name="T20" fmla="*/ 4 w 29"/>
                <a:gd name="T21" fmla="*/ 18 h 23"/>
                <a:gd name="T22" fmla="*/ 4 w 29"/>
                <a:gd name="T23" fmla="*/ 21 h 23"/>
                <a:gd name="T24" fmla="*/ 9 w 29"/>
                <a:gd name="T25" fmla="*/ 22 h 23"/>
                <a:gd name="T26" fmla="*/ 10 w 29"/>
                <a:gd name="T27" fmla="*/ 17 h 23"/>
                <a:gd name="T28" fmla="*/ 14 w 29"/>
                <a:gd name="T29" fmla="*/ 15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9" h="23">
                  <a:moveTo>
                    <a:pt x="14" y="15"/>
                  </a:moveTo>
                  <a:cubicBezTo>
                    <a:pt x="18" y="15"/>
                    <a:pt x="21" y="17"/>
                    <a:pt x="23" y="14"/>
                  </a:cubicBezTo>
                  <a:cubicBezTo>
                    <a:pt x="23" y="13"/>
                    <a:pt x="23" y="11"/>
                    <a:pt x="24" y="10"/>
                  </a:cubicBezTo>
                  <a:cubicBezTo>
                    <a:pt x="25" y="8"/>
                    <a:pt x="26" y="8"/>
                    <a:pt x="27" y="6"/>
                  </a:cubicBezTo>
                  <a:cubicBezTo>
                    <a:pt x="29" y="0"/>
                    <a:pt x="20" y="2"/>
                    <a:pt x="16" y="2"/>
                  </a:cubicBezTo>
                  <a:cubicBezTo>
                    <a:pt x="13" y="3"/>
                    <a:pt x="12" y="2"/>
                    <a:pt x="9" y="2"/>
                  </a:cubicBezTo>
                  <a:cubicBezTo>
                    <a:pt x="11" y="1"/>
                    <a:pt x="11" y="1"/>
                    <a:pt x="11" y="1"/>
                  </a:cubicBezTo>
                  <a:cubicBezTo>
                    <a:pt x="8" y="2"/>
                    <a:pt x="5" y="1"/>
                    <a:pt x="2" y="4"/>
                  </a:cubicBezTo>
                  <a:cubicBezTo>
                    <a:pt x="0" y="6"/>
                    <a:pt x="0" y="9"/>
                    <a:pt x="1" y="11"/>
                  </a:cubicBezTo>
                  <a:cubicBezTo>
                    <a:pt x="1" y="13"/>
                    <a:pt x="1" y="14"/>
                    <a:pt x="2" y="16"/>
                  </a:cubicBezTo>
                  <a:cubicBezTo>
                    <a:pt x="3" y="16"/>
                    <a:pt x="4" y="17"/>
                    <a:pt x="4" y="18"/>
                  </a:cubicBezTo>
                  <a:cubicBezTo>
                    <a:pt x="4" y="18"/>
                    <a:pt x="4" y="20"/>
                    <a:pt x="4" y="21"/>
                  </a:cubicBezTo>
                  <a:cubicBezTo>
                    <a:pt x="5" y="22"/>
                    <a:pt x="6" y="23"/>
                    <a:pt x="9" y="22"/>
                  </a:cubicBezTo>
                  <a:cubicBezTo>
                    <a:pt x="11" y="21"/>
                    <a:pt x="9" y="18"/>
                    <a:pt x="10" y="17"/>
                  </a:cubicBezTo>
                  <a:cubicBezTo>
                    <a:pt x="11" y="15"/>
                    <a:pt x="13" y="16"/>
                    <a:pt x="14" y="15"/>
                  </a:cubicBezTo>
                  <a:close/>
                </a:path>
              </a:pathLst>
            </a:custGeom>
            <a:solidFill>
              <a:srgbClr val="F1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0" name="Freeform 60"/>
            <p:cNvSpPr/>
            <p:nvPr/>
          </p:nvSpPr>
          <p:spPr bwMode="auto">
            <a:xfrm>
              <a:off x="3860801" y="2668588"/>
              <a:ext cx="644525" cy="466725"/>
            </a:xfrm>
            <a:custGeom>
              <a:avLst/>
              <a:gdLst>
                <a:gd name="T0" fmla="*/ 118 w 152"/>
                <a:gd name="T1" fmla="*/ 39 h 110"/>
                <a:gd name="T2" fmla="*/ 109 w 152"/>
                <a:gd name="T3" fmla="*/ 33 h 110"/>
                <a:gd name="T4" fmla="*/ 104 w 152"/>
                <a:gd name="T5" fmla="*/ 29 h 110"/>
                <a:gd name="T6" fmla="*/ 97 w 152"/>
                <a:gd name="T7" fmla="*/ 27 h 110"/>
                <a:gd name="T8" fmla="*/ 82 w 152"/>
                <a:gd name="T9" fmla="*/ 22 h 110"/>
                <a:gd name="T10" fmla="*/ 74 w 152"/>
                <a:gd name="T11" fmla="*/ 15 h 110"/>
                <a:gd name="T12" fmla="*/ 60 w 152"/>
                <a:gd name="T13" fmla="*/ 20 h 110"/>
                <a:gd name="T14" fmla="*/ 53 w 152"/>
                <a:gd name="T15" fmla="*/ 10 h 110"/>
                <a:gd name="T16" fmla="*/ 33 w 152"/>
                <a:gd name="T17" fmla="*/ 2 h 110"/>
                <a:gd name="T18" fmla="*/ 28 w 152"/>
                <a:gd name="T19" fmla="*/ 9 h 110"/>
                <a:gd name="T20" fmla="*/ 26 w 152"/>
                <a:gd name="T21" fmla="*/ 28 h 110"/>
                <a:gd name="T22" fmla="*/ 18 w 152"/>
                <a:gd name="T23" fmla="*/ 16 h 110"/>
                <a:gd name="T24" fmla="*/ 15 w 152"/>
                <a:gd name="T25" fmla="*/ 10 h 110"/>
                <a:gd name="T26" fmla="*/ 20 w 152"/>
                <a:gd name="T27" fmla="*/ 0 h 110"/>
                <a:gd name="T28" fmla="*/ 3 w 152"/>
                <a:gd name="T29" fmla="*/ 9 h 110"/>
                <a:gd name="T30" fmla="*/ 0 w 152"/>
                <a:gd name="T31" fmla="*/ 19 h 110"/>
                <a:gd name="T32" fmla="*/ 13 w 152"/>
                <a:gd name="T33" fmla="*/ 31 h 110"/>
                <a:gd name="T34" fmla="*/ 20 w 152"/>
                <a:gd name="T35" fmla="*/ 36 h 110"/>
                <a:gd name="T36" fmla="*/ 32 w 152"/>
                <a:gd name="T37" fmla="*/ 39 h 110"/>
                <a:gd name="T38" fmla="*/ 45 w 152"/>
                <a:gd name="T39" fmla="*/ 37 h 110"/>
                <a:gd name="T40" fmla="*/ 56 w 152"/>
                <a:gd name="T41" fmla="*/ 32 h 110"/>
                <a:gd name="T42" fmla="*/ 64 w 152"/>
                <a:gd name="T43" fmla="*/ 38 h 110"/>
                <a:gd name="T44" fmla="*/ 72 w 152"/>
                <a:gd name="T45" fmla="*/ 43 h 110"/>
                <a:gd name="T46" fmla="*/ 83 w 152"/>
                <a:gd name="T47" fmla="*/ 49 h 110"/>
                <a:gd name="T48" fmla="*/ 88 w 152"/>
                <a:gd name="T49" fmla="*/ 55 h 110"/>
                <a:gd name="T50" fmla="*/ 95 w 152"/>
                <a:gd name="T51" fmla="*/ 62 h 110"/>
                <a:gd name="T52" fmla="*/ 85 w 152"/>
                <a:gd name="T53" fmla="*/ 73 h 110"/>
                <a:gd name="T54" fmla="*/ 78 w 152"/>
                <a:gd name="T55" fmla="*/ 79 h 110"/>
                <a:gd name="T56" fmla="*/ 64 w 152"/>
                <a:gd name="T57" fmla="*/ 83 h 110"/>
                <a:gd name="T58" fmla="*/ 86 w 152"/>
                <a:gd name="T59" fmla="*/ 85 h 110"/>
                <a:gd name="T60" fmla="*/ 96 w 152"/>
                <a:gd name="T61" fmla="*/ 95 h 110"/>
                <a:gd name="T62" fmla="*/ 104 w 152"/>
                <a:gd name="T63" fmla="*/ 97 h 110"/>
                <a:gd name="T64" fmla="*/ 118 w 152"/>
                <a:gd name="T65" fmla="*/ 106 h 110"/>
                <a:gd name="T66" fmla="*/ 129 w 152"/>
                <a:gd name="T67" fmla="*/ 109 h 110"/>
                <a:gd name="T68" fmla="*/ 116 w 152"/>
                <a:gd name="T69" fmla="*/ 95 h 110"/>
                <a:gd name="T70" fmla="*/ 125 w 152"/>
                <a:gd name="T71" fmla="*/ 94 h 110"/>
                <a:gd name="T72" fmla="*/ 134 w 152"/>
                <a:gd name="T73" fmla="*/ 99 h 110"/>
                <a:gd name="T74" fmla="*/ 130 w 152"/>
                <a:gd name="T75" fmla="*/ 88 h 110"/>
                <a:gd name="T76" fmla="*/ 120 w 152"/>
                <a:gd name="T77" fmla="*/ 76 h 110"/>
                <a:gd name="T78" fmla="*/ 133 w 152"/>
                <a:gd name="T79" fmla="*/ 76 h 110"/>
                <a:gd name="T80" fmla="*/ 142 w 152"/>
                <a:gd name="T81" fmla="*/ 80 h 110"/>
                <a:gd name="T82" fmla="*/ 151 w 152"/>
                <a:gd name="T83" fmla="*/ 70 h 110"/>
                <a:gd name="T84" fmla="*/ 145 w 152"/>
                <a:gd name="T85" fmla="*/ 63 h 110"/>
                <a:gd name="T86" fmla="*/ 139 w 152"/>
                <a:gd name="T87" fmla="*/ 59 h 110"/>
                <a:gd name="T88" fmla="*/ 129 w 152"/>
                <a:gd name="T89" fmla="*/ 58 h 110"/>
                <a:gd name="T90" fmla="*/ 120 w 152"/>
                <a:gd name="T91" fmla="*/ 52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52" h="110">
                  <a:moveTo>
                    <a:pt x="122" y="47"/>
                  </a:moveTo>
                  <a:cubicBezTo>
                    <a:pt x="125" y="44"/>
                    <a:pt x="122" y="39"/>
                    <a:pt x="118" y="39"/>
                  </a:cubicBezTo>
                  <a:cubicBezTo>
                    <a:pt x="118" y="36"/>
                    <a:pt x="116" y="34"/>
                    <a:pt x="113" y="33"/>
                  </a:cubicBezTo>
                  <a:cubicBezTo>
                    <a:pt x="112" y="33"/>
                    <a:pt x="110" y="34"/>
                    <a:pt x="109" y="33"/>
                  </a:cubicBezTo>
                  <a:cubicBezTo>
                    <a:pt x="108" y="33"/>
                    <a:pt x="107" y="31"/>
                    <a:pt x="106" y="30"/>
                  </a:cubicBezTo>
                  <a:cubicBezTo>
                    <a:pt x="105" y="30"/>
                    <a:pt x="104" y="30"/>
                    <a:pt x="104" y="29"/>
                  </a:cubicBezTo>
                  <a:cubicBezTo>
                    <a:pt x="103" y="29"/>
                    <a:pt x="102" y="27"/>
                    <a:pt x="101" y="27"/>
                  </a:cubicBezTo>
                  <a:cubicBezTo>
                    <a:pt x="99" y="26"/>
                    <a:pt x="99" y="27"/>
                    <a:pt x="97" y="27"/>
                  </a:cubicBezTo>
                  <a:cubicBezTo>
                    <a:pt x="94" y="26"/>
                    <a:pt x="94" y="25"/>
                    <a:pt x="90" y="25"/>
                  </a:cubicBezTo>
                  <a:cubicBezTo>
                    <a:pt x="87" y="25"/>
                    <a:pt x="83" y="25"/>
                    <a:pt x="82" y="22"/>
                  </a:cubicBezTo>
                  <a:cubicBezTo>
                    <a:pt x="81" y="20"/>
                    <a:pt x="82" y="18"/>
                    <a:pt x="81" y="17"/>
                  </a:cubicBezTo>
                  <a:cubicBezTo>
                    <a:pt x="80" y="15"/>
                    <a:pt x="76" y="15"/>
                    <a:pt x="74" y="15"/>
                  </a:cubicBezTo>
                  <a:cubicBezTo>
                    <a:pt x="71" y="14"/>
                    <a:pt x="68" y="12"/>
                    <a:pt x="65" y="12"/>
                  </a:cubicBezTo>
                  <a:cubicBezTo>
                    <a:pt x="65" y="13"/>
                    <a:pt x="62" y="20"/>
                    <a:pt x="60" y="20"/>
                  </a:cubicBezTo>
                  <a:cubicBezTo>
                    <a:pt x="57" y="21"/>
                    <a:pt x="58" y="15"/>
                    <a:pt x="54" y="18"/>
                  </a:cubicBezTo>
                  <a:cubicBezTo>
                    <a:pt x="51" y="16"/>
                    <a:pt x="53" y="13"/>
                    <a:pt x="53" y="10"/>
                  </a:cubicBezTo>
                  <a:cubicBezTo>
                    <a:pt x="50" y="10"/>
                    <a:pt x="50" y="4"/>
                    <a:pt x="48" y="3"/>
                  </a:cubicBezTo>
                  <a:cubicBezTo>
                    <a:pt x="44" y="1"/>
                    <a:pt x="37" y="0"/>
                    <a:pt x="33" y="2"/>
                  </a:cubicBezTo>
                  <a:cubicBezTo>
                    <a:pt x="32" y="3"/>
                    <a:pt x="29" y="5"/>
                    <a:pt x="28" y="7"/>
                  </a:cubicBezTo>
                  <a:cubicBezTo>
                    <a:pt x="28" y="7"/>
                    <a:pt x="28" y="8"/>
                    <a:pt x="28" y="9"/>
                  </a:cubicBezTo>
                  <a:cubicBezTo>
                    <a:pt x="27" y="10"/>
                    <a:pt x="25" y="11"/>
                    <a:pt x="25" y="12"/>
                  </a:cubicBezTo>
                  <a:cubicBezTo>
                    <a:pt x="22" y="18"/>
                    <a:pt x="28" y="24"/>
                    <a:pt x="26" y="28"/>
                  </a:cubicBezTo>
                  <a:cubicBezTo>
                    <a:pt x="23" y="33"/>
                    <a:pt x="19" y="23"/>
                    <a:pt x="19" y="20"/>
                  </a:cubicBezTo>
                  <a:cubicBezTo>
                    <a:pt x="18" y="19"/>
                    <a:pt x="18" y="18"/>
                    <a:pt x="18" y="16"/>
                  </a:cubicBezTo>
                  <a:cubicBezTo>
                    <a:pt x="17" y="16"/>
                    <a:pt x="16" y="16"/>
                    <a:pt x="16" y="16"/>
                  </a:cubicBezTo>
                  <a:cubicBezTo>
                    <a:pt x="15" y="14"/>
                    <a:pt x="14" y="12"/>
                    <a:pt x="15" y="10"/>
                  </a:cubicBezTo>
                  <a:cubicBezTo>
                    <a:pt x="17" y="7"/>
                    <a:pt x="21" y="8"/>
                    <a:pt x="22" y="4"/>
                  </a:cubicBezTo>
                  <a:cubicBezTo>
                    <a:pt x="22" y="2"/>
                    <a:pt x="22" y="0"/>
                    <a:pt x="20" y="0"/>
                  </a:cubicBezTo>
                  <a:cubicBezTo>
                    <a:pt x="19" y="0"/>
                    <a:pt x="19" y="0"/>
                    <a:pt x="19" y="0"/>
                  </a:cubicBezTo>
                  <a:cubicBezTo>
                    <a:pt x="13" y="0"/>
                    <a:pt x="6" y="3"/>
                    <a:pt x="3" y="9"/>
                  </a:cubicBezTo>
                  <a:cubicBezTo>
                    <a:pt x="2" y="11"/>
                    <a:pt x="2" y="12"/>
                    <a:pt x="2" y="14"/>
                  </a:cubicBezTo>
                  <a:cubicBezTo>
                    <a:pt x="1" y="16"/>
                    <a:pt x="0" y="17"/>
                    <a:pt x="0" y="19"/>
                  </a:cubicBezTo>
                  <a:cubicBezTo>
                    <a:pt x="1" y="23"/>
                    <a:pt x="3" y="24"/>
                    <a:pt x="2" y="27"/>
                  </a:cubicBezTo>
                  <a:cubicBezTo>
                    <a:pt x="6" y="28"/>
                    <a:pt x="12" y="26"/>
                    <a:pt x="13" y="31"/>
                  </a:cubicBezTo>
                  <a:cubicBezTo>
                    <a:pt x="11" y="30"/>
                    <a:pt x="10" y="32"/>
                    <a:pt x="11" y="34"/>
                  </a:cubicBezTo>
                  <a:cubicBezTo>
                    <a:pt x="12" y="36"/>
                    <a:pt x="18" y="36"/>
                    <a:pt x="20" y="36"/>
                  </a:cubicBezTo>
                  <a:cubicBezTo>
                    <a:pt x="22" y="36"/>
                    <a:pt x="26" y="35"/>
                    <a:pt x="29" y="36"/>
                  </a:cubicBezTo>
                  <a:cubicBezTo>
                    <a:pt x="30" y="37"/>
                    <a:pt x="31" y="38"/>
                    <a:pt x="32" y="39"/>
                  </a:cubicBezTo>
                  <a:cubicBezTo>
                    <a:pt x="34" y="39"/>
                    <a:pt x="36" y="39"/>
                    <a:pt x="37" y="38"/>
                  </a:cubicBezTo>
                  <a:cubicBezTo>
                    <a:pt x="40" y="38"/>
                    <a:pt x="42" y="38"/>
                    <a:pt x="45" y="37"/>
                  </a:cubicBezTo>
                  <a:cubicBezTo>
                    <a:pt x="48" y="37"/>
                    <a:pt x="49" y="38"/>
                    <a:pt x="52" y="39"/>
                  </a:cubicBezTo>
                  <a:cubicBezTo>
                    <a:pt x="61" y="41"/>
                    <a:pt x="51" y="34"/>
                    <a:pt x="56" y="32"/>
                  </a:cubicBezTo>
                  <a:cubicBezTo>
                    <a:pt x="56" y="31"/>
                    <a:pt x="63" y="33"/>
                    <a:pt x="63" y="34"/>
                  </a:cubicBezTo>
                  <a:cubicBezTo>
                    <a:pt x="64" y="34"/>
                    <a:pt x="64" y="37"/>
                    <a:pt x="64" y="38"/>
                  </a:cubicBezTo>
                  <a:cubicBezTo>
                    <a:pt x="66" y="39"/>
                    <a:pt x="68" y="37"/>
                    <a:pt x="69" y="38"/>
                  </a:cubicBezTo>
                  <a:cubicBezTo>
                    <a:pt x="71" y="39"/>
                    <a:pt x="70" y="42"/>
                    <a:pt x="72" y="43"/>
                  </a:cubicBezTo>
                  <a:cubicBezTo>
                    <a:pt x="74" y="45"/>
                    <a:pt x="77" y="45"/>
                    <a:pt x="79" y="46"/>
                  </a:cubicBezTo>
                  <a:cubicBezTo>
                    <a:pt x="81" y="47"/>
                    <a:pt x="81" y="47"/>
                    <a:pt x="83" y="49"/>
                  </a:cubicBezTo>
                  <a:cubicBezTo>
                    <a:pt x="84" y="52"/>
                    <a:pt x="84" y="50"/>
                    <a:pt x="87" y="52"/>
                  </a:cubicBezTo>
                  <a:cubicBezTo>
                    <a:pt x="88" y="53"/>
                    <a:pt x="87" y="54"/>
                    <a:pt x="88" y="55"/>
                  </a:cubicBezTo>
                  <a:cubicBezTo>
                    <a:pt x="89" y="56"/>
                    <a:pt x="90" y="56"/>
                    <a:pt x="91" y="57"/>
                  </a:cubicBezTo>
                  <a:cubicBezTo>
                    <a:pt x="92" y="58"/>
                    <a:pt x="94" y="59"/>
                    <a:pt x="95" y="62"/>
                  </a:cubicBezTo>
                  <a:cubicBezTo>
                    <a:pt x="95" y="63"/>
                    <a:pt x="95" y="64"/>
                    <a:pt x="95" y="65"/>
                  </a:cubicBezTo>
                  <a:cubicBezTo>
                    <a:pt x="91" y="65"/>
                    <a:pt x="82" y="68"/>
                    <a:pt x="85" y="73"/>
                  </a:cubicBezTo>
                  <a:cubicBezTo>
                    <a:pt x="87" y="75"/>
                    <a:pt x="90" y="76"/>
                    <a:pt x="88" y="78"/>
                  </a:cubicBezTo>
                  <a:cubicBezTo>
                    <a:pt x="87" y="80"/>
                    <a:pt x="81" y="79"/>
                    <a:pt x="78" y="79"/>
                  </a:cubicBezTo>
                  <a:cubicBezTo>
                    <a:pt x="75" y="79"/>
                    <a:pt x="74" y="80"/>
                    <a:pt x="71" y="81"/>
                  </a:cubicBezTo>
                  <a:cubicBezTo>
                    <a:pt x="67" y="82"/>
                    <a:pt x="66" y="79"/>
                    <a:pt x="64" y="83"/>
                  </a:cubicBezTo>
                  <a:cubicBezTo>
                    <a:pt x="64" y="85"/>
                    <a:pt x="64" y="88"/>
                    <a:pt x="66" y="90"/>
                  </a:cubicBezTo>
                  <a:cubicBezTo>
                    <a:pt x="72" y="94"/>
                    <a:pt x="80" y="85"/>
                    <a:pt x="86" y="85"/>
                  </a:cubicBezTo>
                  <a:cubicBezTo>
                    <a:pt x="86" y="87"/>
                    <a:pt x="91" y="90"/>
                    <a:pt x="93" y="91"/>
                  </a:cubicBezTo>
                  <a:cubicBezTo>
                    <a:pt x="94" y="92"/>
                    <a:pt x="95" y="94"/>
                    <a:pt x="96" y="95"/>
                  </a:cubicBezTo>
                  <a:cubicBezTo>
                    <a:pt x="98" y="96"/>
                    <a:pt x="100" y="95"/>
                    <a:pt x="101" y="96"/>
                  </a:cubicBezTo>
                  <a:cubicBezTo>
                    <a:pt x="102" y="96"/>
                    <a:pt x="103" y="97"/>
                    <a:pt x="104" y="97"/>
                  </a:cubicBezTo>
                  <a:cubicBezTo>
                    <a:pt x="107" y="98"/>
                    <a:pt x="112" y="96"/>
                    <a:pt x="114" y="98"/>
                  </a:cubicBezTo>
                  <a:cubicBezTo>
                    <a:pt x="117" y="100"/>
                    <a:pt x="115" y="104"/>
                    <a:pt x="118" y="106"/>
                  </a:cubicBezTo>
                  <a:cubicBezTo>
                    <a:pt x="119" y="107"/>
                    <a:pt x="122" y="108"/>
                    <a:pt x="123" y="108"/>
                  </a:cubicBezTo>
                  <a:cubicBezTo>
                    <a:pt x="125" y="109"/>
                    <a:pt x="128" y="110"/>
                    <a:pt x="129" y="109"/>
                  </a:cubicBezTo>
                  <a:cubicBezTo>
                    <a:pt x="135" y="105"/>
                    <a:pt x="124" y="102"/>
                    <a:pt x="122" y="100"/>
                  </a:cubicBezTo>
                  <a:cubicBezTo>
                    <a:pt x="119" y="98"/>
                    <a:pt x="121" y="96"/>
                    <a:pt x="116" y="95"/>
                  </a:cubicBezTo>
                  <a:cubicBezTo>
                    <a:pt x="116" y="95"/>
                    <a:pt x="116" y="94"/>
                    <a:pt x="116" y="94"/>
                  </a:cubicBezTo>
                  <a:cubicBezTo>
                    <a:pt x="119" y="94"/>
                    <a:pt x="122" y="93"/>
                    <a:pt x="125" y="94"/>
                  </a:cubicBezTo>
                  <a:cubicBezTo>
                    <a:pt x="126" y="95"/>
                    <a:pt x="127" y="98"/>
                    <a:pt x="129" y="98"/>
                  </a:cubicBezTo>
                  <a:cubicBezTo>
                    <a:pt x="130" y="99"/>
                    <a:pt x="133" y="99"/>
                    <a:pt x="134" y="99"/>
                  </a:cubicBezTo>
                  <a:cubicBezTo>
                    <a:pt x="138" y="99"/>
                    <a:pt x="140" y="95"/>
                    <a:pt x="137" y="92"/>
                  </a:cubicBezTo>
                  <a:cubicBezTo>
                    <a:pt x="135" y="89"/>
                    <a:pt x="133" y="89"/>
                    <a:pt x="130" y="88"/>
                  </a:cubicBezTo>
                  <a:cubicBezTo>
                    <a:pt x="127" y="86"/>
                    <a:pt x="128" y="84"/>
                    <a:pt x="127" y="82"/>
                  </a:cubicBezTo>
                  <a:cubicBezTo>
                    <a:pt x="125" y="80"/>
                    <a:pt x="121" y="80"/>
                    <a:pt x="120" y="76"/>
                  </a:cubicBezTo>
                  <a:cubicBezTo>
                    <a:pt x="117" y="71"/>
                    <a:pt x="123" y="70"/>
                    <a:pt x="127" y="72"/>
                  </a:cubicBezTo>
                  <a:cubicBezTo>
                    <a:pt x="129" y="73"/>
                    <a:pt x="130" y="75"/>
                    <a:pt x="133" y="76"/>
                  </a:cubicBezTo>
                  <a:cubicBezTo>
                    <a:pt x="134" y="77"/>
                    <a:pt x="136" y="76"/>
                    <a:pt x="137" y="77"/>
                  </a:cubicBezTo>
                  <a:cubicBezTo>
                    <a:pt x="139" y="78"/>
                    <a:pt x="139" y="80"/>
                    <a:pt x="142" y="80"/>
                  </a:cubicBezTo>
                  <a:cubicBezTo>
                    <a:pt x="142" y="81"/>
                    <a:pt x="142" y="81"/>
                    <a:pt x="142" y="81"/>
                  </a:cubicBezTo>
                  <a:cubicBezTo>
                    <a:pt x="147" y="83"/>
                    <a:pt x="151" y="74"/>
                    <a:pt x="151" y="70"/>
                  </a:cubicBezTo>
                  <a:cubicBezTo>
                    <a:pt x="152" y="67"/>
                    <a:pt x="150" y="68"/>
                    <a:pt x="147" y="66"/>
                  </a:cubicBezTo>
                  <a:cubicBezTo>
                    <a:pt x="147" y="65"/>
                    <a:pt x="146" y="63"/>
                    <a:pt x="145" y="63"/>
                  </a:cubicBezTo>
                  <a:cubicBezTo>
                    <a:pt x="144" y="62"/>
                    <a:pt x="143" y="62"/>
                    <a:pt x="142" y="61"/>
                  </a:cubicBezTo>
                  <a:cubicBezTo>
                    <a:pt x="141" y="61"/>
                    <a:pt x="140" y="60"/>
                    <a:pt x="139" y="59"/>
                  </a:cubicBezTo>
                  <a:cubicBezTo>
                    <a:pt x="137" y="58"/>
                    <a:pt x="136" y="57"/>
                    <a:pt x="133" y="57"/>
                  </a:cubicBezTo>
                  <a:cubicBezTo>
                    <a:pt x="132" y="58"/>
                    <a:pt x="131" y="59"/>
                    <a:pt x="129" y="58"/>
                  </a:cubicBezTo>
                  <a:cubicBezTo>
                    <a:pt x="127" y="58"/>
                    <a:pt x="127" y="55"/>
                    <a:pt x="125" y="54"/>
                  </a:cubicBezTo>
                  <a:cubicBezTo>
                    <a:pt x="123" y="53"/>
                    <a:pt x="121" y="53"/>
                    <a:pt x="120" y="52"/>
                  </a:cubicBezTo>
                  <a:cubicBezTo>
                    <a:pt x="115" y="49"/>
                    <a:pt x="120" y="49"/>
                    <a:pt x="122" y="47"/>
                  </a:cubicBezTo>
                  <a:close/>
                </a:path>
              </a:pathLst>
            </a:custGeom>
            <a:solidFill>
              <a:srgbClr val="F1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1" name="Freeform 61"/>
            <p:cNvSpPr/>
            <p:nvPr/>
          </p:nvSpPr>
          <p:spPr bwMode="auto">
            <a:xfrm>
              <a:off x="4152901" y="2892425"/>
              <a:ext cx="60325" cy="50800"/>
            </a:xfrm>
            <a:custGeom>
              <a:avLst/>
              <a:gdLst>
                <a:gd name="T0" fmla="*/ 1 w 14"/>
                <a:gd name="T1" fmla="*/ 6 h 12"/>
                <a:gd name="T2" fmla="*/ 8 w 14"/>
                <a:gd name="T3" fmla="*/ 10 h 12"/>
                <a:gd name="T4" fmla="*/ 6 w 14"/>
                <a:gd name="T5" fmla="*/ 0 h 12"/>
                <a:gd name="T6" fmla="*/ 6 w 14"/>
                <a:gd name="T7" fmla="*/ 0 h 12"/>
                <a:gd name="T8" fmla="*/ 1 w 14"/>
                <a:gd name="T9" fmla="*/ 6 h 12"/>
              </a:gdLst>
              <a:ahLst/>
              <a:cxnLst>
                <a:cxn ang="0">
                  <a:pos x="T0" y="T1"/>
                </a:cxn>
                <a:cxn ang="0">
                  <a:pos x="T2" y="T3"/>
                </a:cxn>
                <a:cxn ang="0">
                  <a:pos x="T4" y="T5"/>
                </a:cxn>
                <a:cxn ang="0">
                  <a:pos x="T6" y="T7"/>
                </a:cxn>
                <a:cxn ang="0">
                  <a:pos x="T8" y="T9"/>
                </a:cxn>
              </a:cxnLst>
              <a:rect l="0" t="0" r="r" b="b"/>
              <a:pathLst>
                <a:path w="14" h="12">
                  <a:moveTo>
                    <a:pt x="1" y="6"/>
                  </a:moveTo>
                  <a:cubicBezTo>
                    <a:pt x="0" y="9"/>
                    <a:pt x="5" y="12"/>
                    <a:pt x="8" y="10"/>
                  </a:cubicBezTo>
                  <a:cubicBezTo>
                    <a:pt x="14" y="8"/>
                    <a:pt x="9" y="2"/>
                    <a:pt x="6" y="0"/>
                  </a:cubicBezTo>
                  <a:cubicBezTo>
                    <a:pt x="6" y="0"/>
                    <a:pt x="6" y="0"/>
                    <a:pt x="6" y="0"/>
                  </a:cubicBezTo>
                  <a:cubicBezTo>
                    <a:pt x="4" y="0"/>
                    <a:pt x="1" y="4"/>
                    <a:pt x="1" y="6"/>
                  </a:cubicBezTo>
                  <a:close/>
                </a:path>
              </a:pathLst>
            </a:custGeom>
            <a:solidFill>
              <a:srgbClr val="F1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2" name="Freeform 62"/>
            <p:cNvSpPr/>
            <p:nvPr/>
          </p:nvSpPr>
          <p:spPr bwMode="auto">
            <a:xfrm>
              <a:off x="3921126" y="2990850"/>
              <a:ext cx="152400" cy="88900"/>
            </a:xfrm>
            <a:custGeom>
              <a:avLst/>
              <a:gdLst>
                <a:gd name="T0" fmla="*/ 1 w 36"/>
                <a:gd name="T1" fmla="*/ 19 h 21"/>
                <a:gd name="T2" fmla="*/ 9 w 36"/>
                <a:gd name="T3" fmla="*/ 19 h 21"/>
                <a:gd name="T4" fmla="*/ 14 w 36"/>
                <a:gd name="T5" fmla="*/ 21 h 21"/>
                <a:gd name="T6" fmla="*/ 24 w 36"/>
                <a:gd name="T7" fmla="*/ 15 h 21"/>
                <a:gd name="T8" fmla="*/ 30 w 36"/>
                <a:gd name="T9" fmla="*/ 19 h 21"/>
                <a:gd name="T10" fmla="*/ 34 w 36"/>
                <a:gd name="T11" fmla="*/ 20 h 21"/>
                <a:gd name="T12" fmla="*/ 36 w 36"/>
                <a:gd name="T13" fmla="*/ 16 h 21"/>
                <a:gd name="T14" fmla="*/ 27 w 36"/>
                <a:gd name="T15" fmla="*/ 10 h 21"/>
                <a:gd name="T16" fmla="*/ 21 w 36"/>
                <a:gd name="T17" fmla="*/ 4 h 21"/>
                <a:gd name="T18" fmla="*/ 12 w 36"/>
                <a:gd name="T19" fmla="*/ 3 h 21"/>
                <a:gd name="T20" fmla="*/ 12 w 36"/>
                <a:gd name="T21" fmla="*/ 3 h 21"/>
                <a:gd name="T22" fmla="*/ 7 w 36"/>
                <a:gd name="T23" fmla="*/ 0 h 21"/>
                <a:gd name="T24" fmla="*/ 6 w 36"/>
                <a:gd name="T25" fmla="*/ 8 h 21"/>
                <a:gd name="T26" fmla="*/ 2 w 36"/>
                <a:gd name="T27" fmla="*/ 12 h 21"/>
                <a:gd name="T28" fmla="*/ 2 w 36"/>
                <a:gd name="T29" fmla="*/ 15 h 21"/>
                <a:gd name="T30" fmla="*/ 1 w 36"/>
                <a:gd name="T31" fmla="*/ 19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6" h="21">
                  <a:moveTo>
                    <a:pt x="1" y="19"/>
                  </a:moveTo>
                  <a:cubicBezTo>
                    <a:pt x="2" y="21"/>
                    <a:pt x="7" y="19"/>
                    <a:pt x="9" y="19"/>
                  </a:cubicBezTo>
                  <a:cubicBezTo>
                    <a:pt x="10" y="20"/>
                    <a:pt x="12" y="21"/>
                    <a:pt x="14" y="21"/>
                  </a:cubicBezTo>
                  <a:cubicBezTo>
                    <a:pt x="18" y="21"/>
                    <a:pt x="19" y="13"/>
                    <a:pt x="24" y="15"/>
                  </a:cubicBezTo>
                  <a:cubicBezTo>
                    <a:pt x="27" y="16"/>
                    <a:pt x="27" y="19"/>
                    <a:pt x="30" y="19"/>
                  </a:cubicBezTo>
                  <a:cubicBezTo>
                    <a:pt x="34" y="20"/>
                    <a:pt x="34" y="20"/>
                    <a:pt x="34" y="20"/>
                  </a:cubicBezTo>
                  <a:cubicBezTo>
                    <a:pt x="35" y="19"/>
                    <a:pt x="36" y="18"/>
                    <a:pt x="36" y="16"/>
                  </a:cubicBezTo>
                  <a:cubicBezTo>
                    <a:pt x="34" y="12"/>
                    <a:pt x="29" y="13"/>
                    <a:pt x="27" y="10"/>
                  </a:cubicBezTo>
                  <a:cubicBezTo>
                    <a:pt x="24" y="9"/>
                    <a:pt x="24" y="5"/>
                    <a:pt x="21" y="4"/>
                  </a:cubicBezTo>
                  <a:cubicBezTo>
                    <a:pt x="18" y="3"/>
                    <a:pt x="14" y="6"/>
                    <a:pt x="12" y="3"/>
                  </a:cubicBezTo>
                  <a:cubicBezTo>
                    <a:pt x="12" y="3"/>
                    <a:pt x="12" y="3"/>
                    <a:pt x="12" y="3"/>
                  </a:cubicBezTo>
                  <a:cubicBezTo>
                    <a:pt x="13" y="0"/>
                    <a:pt x="9" y="0"/>
                    <a:pt x="7" y="0"/>
                  </a:cubicBezTo>
                  <a:cubicBezTo>
                    <a:pt x="6" y="3"/>
                    <a:pt x="7" y="6"/>
                    <a:pt x="6" y="8"/>
                  </a:cubicBezTo>
                  <a:cubicBezTo>
                    <a:pt x="5" y="10"/>
                    <a:pt x="3" y="11"/>
                    <a:pt x="2" y="12"/>
                  </a:cubicBezTo>
                  <a:cubicBezTo>
                    <a:pt x="2" y="13"/>
                    <a:pt x="2" y="14"/>
                    <a:pt x="2" y="15"/>
                  </a:cubicBezTo>
                  <a:cubicBezTo>
                    <a:pt x="2" y="16"/>
                    <a:pt x="0" y="17"/>
                    <a:pt x="1" y="19"/>
                  </a:cubicBezTo>
                  <a:close/>
                </a:path>
              </a:pathLst>
            </a:custGeom>
            <a:solidFill>
              <a:srgbClr val="F1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3" name="Freeform 63"/>
            <p:cNvSpPr/>
            <p:nvPr/>
          </p:nvSpPr>
          <p:spPr bwMode="auto">
            <a:xfrm>
              <a:off x="3213101" y="2514600"/>
              <a:ext cx="279400" cy="131763"/>
            </a:xfrm>
            <a:custGeom>
              <a:avLst/>
              <a:gdLst>
                <a:gd name="T0" fmla="*/ 1 w 66"/>
                <a:gd name="T1" fmla="*/ 18 h 31"/>
                <a:gd name="T2" fmla="*/ 2 w 66"/>
                <a:gd name="T3" fmla="*/ 18 h 31"/>
                <a:gd name="T4" fmla="*/ 8 w 66"/>
                <a:gd name="T5" fmla="*/ 23 h 31"/>
                <a:gd name="T6" fmla="*/ 17 w 66"/>
                <a:gd name="T7" fmla="*/ 20 h 31"/>
                <a:gd name="T8" fmla="*/ 30 w 66"/>
                <a:gd name="T9" fmla="*/ 19 h 31"/>
                <a:gd name="T10" fmla="*/ 28 w 66"/>
                <a:gd name="T11" fmla="*/ 22 h 31"/>
                <a:gd name="T12" fmla="*/ 21 w 66"/>
                <a:gd name="T13" fmla="*/ 25 h 31"/>
                <a:gd name="T14" fmla="*/ 30 w 66"/>
                <a:gd name="T15" fmla="*/ 31 h 31"/>
                <a:gd name="T16" fmla="*/ 37 w 66"/>
                <a:gd name="T17" fmla="*/ 27 h 31"/>
                <a:gd name="T18" fmla="*/ 44 w 66"/>
                <a:gd name="T19" fmla="*/ 25 h 31"/>
                <a:gd name="T20" fmla="*/ 50 w 66"/>
                <a:gd name="T21" fmla="*/ 23 h 31"/>
                <a:gd name="T22" fmla="*/ 59 w 66"/>
                <a:gd name="T23" fmla="*/ 23 h 31"/>
                <a:gd name="T24" fmla="*/ 65 w 66"/>
                <a:gd name="T25" fmla="*/ 14 h 31"/>
                <a:gd name="T26" fmla="*/ 65 w 66"/>
                <a:gd name="T27" fmla="*/ 14 h 31"/>
                <a:gd name="T28" fmla="*/ 65 w 66"/>
                <a:gd name="T29" fmla="*/ 14 h 31"/>
                <a:gd name="T30" fmla="*/ 65 w 66"/>
                <a:gd name="T31" fmla="*/ 13 h 31"/>
                <a:gd name="T32" fmla="*/ 65 w 66"/>
                <a:gd name="T33" fmla="*/ 13 h 31"/>
                <a:gd name="T34" fmla="*/ 64 w 66"/>
                <a:gd name="T35" fmla="*/ 9 h 31"/>
                <a:gd name="T36" fmla="*/ 52 w 66"/>
                <a:gd name="T37" fmla="*/ 11 h 31"/>
                <a:gd name="T38" fmla="*/ 50 w 66"/>
                <a:gd name="T39" fmla="*/ 4 h 31"/>
                <a:gd name="T40" fmla="*/ 39 w 66"/>
                <a:gd name="T41" fmla="*/ 9 h 31"/>
                <a:gd name="T42" fmla="*/ 40 w 66"/>
                <a:gd name="T43" fmla="*/ 15 h 31"/>
                <a:gd name="T44" fmla="*/ 34 w 66"/>
                <a:gd name="T45" fmla="*/ 15 h 31"/>
                <a:gd name="T46" fmla="*/ 21 w 66"/>
                <a:gd name="T47" fmla="*/ 10 h 31"/>
                <a:gd name="T48" fmla="*/ 5 w 66"/>
                <a:gd name="T49" fmla="*/ 12 h 31"/>
                <a:gd name="T50" fmla="*/ 1 w 66"/>
                <a:gd name="T51" fmla="*/ 18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6" h="31">
                  <a:moveTo>
                    <a:pt x="1" y="18"/>
                  </a:moveTo>
                  <a:cubicBezTo>
                    <a:pt x="1" y="18"/>
                    <a:pt x="2" y="18"/>
                    <a:pt x="2" y="18"/>
                  </a:cubicBezTo>
                  <a:cubicBezTo>
                    <a:pt x="3" y="19"/>
                    <a:pt x="7" y="23"/>
                    <a:pt x="8" y="23"/>
                  </a:cubicBezTo>
                  <a:cubicBezTo>
                    <a:pt x="11" y="24"/>
                    <a:pt x="15" y="22"/>
                    <a:pt x="17" y="20"/>
                  </a:cubicBezTo>
                  <a:cubicBezTo>
                    <a:pt x="20" y="19"/>
                    <a:pt x="27" y="16"/>
                    <a:pt x="30" y="19"/>
                  </a:cubicBezTo>
                  <a:cubicBezTo>
                    <a:pt x="32" y="21"/>
                    <a:pt x="30" y="22"/>
                    <a:pt x="28" y="22"/>
                  </a:cubicBezTo>
                  <a:cubicBezTo>
                    <a:pt x="25" y="23"/>
                    <a:pt x="23" y="21"/>
                    <a:pt x="21" y="25"/>
                  </a:cubicBezTo>
                  <a:cubicBezTo>
                    <a:pt x="23" y="28"/>
                    <a:pt x="26" y="31"/>
                    <a:pt x="30" y="31"/>
                  </a:cubicBezTo>
                  <a:cubicBezTo>
                    <a:pt x="33" y="31"/>
                    <a:pt x="35" y="29"/>
                    <a:pt x="37" y="27"/>
                  </a:cubicBezTo>
                  <a:cubicBezTo>
                    <a:pt x="40" y="25"/>
                    <a:pt x="41" y="26"/>
                    <a:pt x="44" y="25"/>
                  </a:cubicBezTo>
                  <a:cubicBezTo>
                    <a:pt x="46" y="24"/>
                    <a:pt x="47" y="23"/>
                    <a:pt x="50" y="23"/>
                  </a:cubicBezTo>
                  <a:cubicBezTo>
                    <a:pt x="53" y="23"/>
                    <a:pt x="56" y="23"/>
                    <a:pt x="59" y="23"/>
                  </a:cubicBezTo>
                  <a:cubicBezTo>
                    <a:pt x="64" y="22"/>
                    <a:pt x="66" y="19"/>
                    <a:pt x="65" y="14"/>
                  </a:cubicBezTo>
                  <a:cubicBezTo>
                    <a:pt x="65" y="14"/>
                    <a:pt x="65" y="14"/>
                    <a:pt x="65" y="14"/>
                  </a:cubicBezTo>
                  <a:cubicBezTo>
                    <a:pt x="65" y="14"/>
                    <a:pt x="65" y="14"/>
                    <a:pt x="65" y="14"/>
                  </a:cubicBezTo>
                  <a:cubicBezTo>
                    <a:pt x="65" y="13"/>
                    <a:pt x="65" y="13"/>
                    <a:pt x="65" y="13"/>
                  </a:cubicBezTo>
                  <a:cubicBezTo>
                    <a:pt x="65" y="13"/>
                    <a:pt x="65" y="13"/>
                    <a:pt x="65" y="13"/>
                  </a:cubicBezTo>
                  <a:cubicBezTo>
                    <a:pt x="65" y="12"/>
                    <a:pt x="65" y="11"/>
                    <a:pt x="64" y="9"/>
                  </a:cubicBezTo>
                  <a:cubicBezTo>
                    <a:pt x="61" y="11"/>
                    <a:pt x="55" y="13"/>
                    <a:pt x="52" y="11"/>
                  </a:cubicBezTo>
                  <a:cubicBezTo>
                    <a:pt x="50" y="9"/>
                    <a:pt x="51" y="6"/>
                    <a:pt x="50" y="4"/>
                  </a:cubicBezTo>
                  <a:cubicBezTo>
                    <a:pt x="46" y="0"/>
                    <a:pt x="37" y="3"/>
                    <a:pt x="39" y="9"/>
                  </a:cubicBezTo>
                  <a:cubicBezTo>
                    <a:pt x="40" y="11"/>
                    <a:pt x="42" y="13"/>
                    <a:pt x="40" y="15"/>
                  </a:cubicBezTo>
                  <a:cubicBezTo>
                    <a:pt x="39" y="15"/>
                    <a:pt x="35" y="15"/>
                    <a:pt x="34" y="15"/>
                  </a:cubicBezTo>
                  <a:cubicBezTo>
                    <a:pt x="30" y="14"/>
                    <a:pt x="25" y="12"/>
                    <a:pt x="21" y="10"/>
                  </a:cubicBezTo>
                  <a:cubicBezTo>
                    <a:pt x="16" y="7"/>
                    <a:pt x="9" y="8"/>
                    <a:pt x="5" y="12"/>
                  </a:cubicBezTo>
                  <a:cubicBezTo>
                    <a:pt x="3" y="13"/>
                    <a:pt x="0" y="15"/>
                    <a:pt x="1" y="18"/>
                  </a:cubicBezTo>
                  <a:close/>
                </a:path>
              </a:pathLst>
            </a:custGeom>
            <a:solidFill>
              <a:srgbClr val="F1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4" name="Freeform 64"/>
            <p:cNvSpPr/>
            <p:nvPr/>
          </p:nvSpPr>
          <p:spPr bwMode="auto">
            <a:xfrm>
              <a:off x="3487738" y="2570163"/>
              <a:ext cx="0" cy="4763"/>
            </a:xfrm>
            <a:custGeom>
              <a:avLst/>
              <a:gdLst>
                <a:gd name="T0" fmla="*/ 3 h 3"/>
                <a:gd name="T1" fmla="*/ 3 h 3"/>
                <a:gd name="T2" fmla="*/ 0 h 3"/>
                <a:gd name="T3" fmla="*/ 3 h 3"/>
                <a:gd name="T4" fmla="*/ 3 h 3"/>
              </a:gdLst>
              <a:ahLst/>
              <a:cxnLst>
                <a:cxn ang="0">
                  <a:pos x="0" y="T0"/>
                </a:cxn>
                <a:cxn ang="0">
                  <a:pos x="0" y="T1"/>
                </a:cxn>
                <a:cxn ang="0">
                  <a:pos x="0" y="T2"/>
                </a:cxn>
                <a:cxn ang="0">
                  <a:pos x="0" y="T3"/>
                </a:cxn>
                <a:cxn ang="0">
                  <a:pos x="0" y="T4"/>
                </a:cxn>
              </a:cxnLst>
              <a:rect l="0" t="0" r="r" b="b"/>
              <a:pathLst>
                <a:path h="3">
                  <a:moveTo>
                    <a:pt x="0" y="3"/>
                  </a:moveTo>
                  <a:lnTo>
                    <a:pt x="0" y="3"/>
                  </a:lnTo>
                  <a:lnTo>
                    <a:pt x="0" y="0"/>
                  </a:lnTo>
                  <a:lnTo>
                    <a:pt x="0" y="3"/>
                  </a:lnTo>
                  <a:lnTo>
                    <a:pt x="0" y="3"/>
                  </a:lnTo>
                  <a:close/>
                </a:path>
              </a:pathLst>
            </a:custGeom>
            <a:solidFill>
              <a:srgbClr val="F1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5" name="Freeform 65"/>
            <p:cNvSpPr/>
            <p:nvPr/>
          </p:nvSpPr>
          <p:spPr bwMode="auto">
            <a:xfrm>
              <a:off x="3487738" y="2574925"/>
              <a:ext cx="4763" cy="0"/>
            </a:xfrm>
            <a:custGeom>
              <a:avLst/>
              <a:gdLst>
                <a:gd name="T0" fmla="*/ 0 w 1"/>
                <a:gd name="T1" fmla="*/ 0 w 1"/>
                <a:gd name="T2" fmla="*/ 0 w 1"/>
              </a:gdLst>
              <a:ahLst/>
              <a:cxnLst>
                <a:cxn ang="0">
                  <a:pos x="T0" y="0"/>
                </a:cxn>
                <a:cxn ang="0">
                  <a:pos x="T1" y="0"/>
                </a:cxn>
                <a:cxn ang="0">
                  <a:pos x="T2" y="0"/>
                </a:cxn>
              </a:cxnLst>
              <a:rect l="0" t="0" r="r" b="b"/>
              <a:pathLst>
                <a:path w="1">
                  <a:moveTo>
                    <a:pt x="0" y="0"/>
                  </a:moveTo>
                  <a:cubicBezTo>
                    <a:pt x="0" y="0"/>
                    <a:pt x="0" y="0"/>
                    <a:pt x="0" y="0"/>
                  </a:cubicBezTo>
                  <a:cubicBezTo>
                    <a:pt x="1" y="0"/>
                    <a:pt x="1" y="0"/>
                    <a:pt x="0" y="0"/>
                  </a:cubicBezTo>
                  <a:close/>
                </a:path>
              </a:pathLst>
            </a:custGeom>
            <a:solidFill>
              <a:srgbClr val="F1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6" name="Freeform 66"/>
            <p:cNvSpPr/>
            <p:nvPr/>
          </p:nvSpPr>
          <p:spPr bwMode="auto">
            <a:xfrm>
              <a:off x="3305176" y="2476500"/>
              <a:ext cx="93663" cy="34925"/>
            </a:xfrm>
            <a:custGeom>
              <a:avLst/>
              <a:gdLst>
                <a:gd name="T0" fmla="*/ 4 w 22"/>
                <a:gd name="T1" fmla="*/ 7 h 8"/>
                <a:gd name="T2" fmla="*/ 17 w 22"/>
                <a:gd name="T3" fmla="*/ 6 h 8"/>
                <a:gd name="T4" fmla="*/ 18 w 22"/>
                <a:gd name="T5" fmla="*/ 1 h 8"/>
                <a:gd name="T6" fmla="*/ 17 w 22"/>
                <a:gd name="T7" fmla="*/ 1 h 8"/>
                <a:gd name="T8" fmla="*/ 6 w 22"/>
                <a:gd name="T9" fmla="*/ 2 h 8"/>
                <a:gd name="T10" fmla="*/ 4 w 22"/>
                <a:gd name="T11" fmla="*/ 7 h 8"/>
              </a:gdLst>
              <a:ahLst/>
              <a:cxnLst>
                <a:cxn ang="0">
                  <a:pos x="T0" y="T1"/>
                </a:cxn>
                <a:cxn ang="0">
                  <a:pos x="T2" y="T3"/>
                </a:cxn>
                <a:cxn ang="0">
                  <a:pos x="T4" y="T5"/>
                </a:cxn>
                <a:cxn ang="0">
                  <a:pos x="T6" y="T7"/>
                </a:cxn>
                <a:cxn ang="0">
                  <a:pos x="T8" y="T9"/>
                </a:cxn>
                <a:cxn ang="0">
                  <a:pos x="T10" y="T11"/>
                </a:cxn>
              </a:cxnLst>
              <a:rect l="0" t="0" r="r" b="b"/>
              <a:pathLst>
                <a:path w="22" h="8">
                  <a:moveTo>
                    <a:pt x="4" y="7"/>
                  </a:moveTo>
                  <a:cubicBezTo>
                    <a:pt x="7" y="8"/>
                    <a:pt x="14" y="7"/>
                    <a:pt x="17" y="6"/>
                  </a:cubicBezTo>
                  <a:cubicBezTo>
                    <a:pt x="19" y="6"/>
                    <a:pt x="22" y="3"/>
                    <a:pt x="18" y="1"/>
                  </a:cubicBezTo>
                  <a:cubicBezTo>
                    <a:pt x="17" y="1"/>
                    <a:pt x="17" y="1"/>
                    <a:pt x="17" y="1"/>
                  </a:cubicBezTo>
                  <a:cubicBezTo>
                    <a:pt x="15" y="0"/>
                    <a:pt x="9" y="1"/>
                    <a:pt x="6" y="2"/>
                  </a:cubicBezTo>
                  <a:cubicBezTo>
                    <a:pt x="2" y="2"/>
                    <a:pt x="0" y="5"/>
                    <a:pt x="4" y="7"/>
                  </a:cubicBezTo>
                  <a:close/>
                </a:path>
              </a:pathLst>
            </a:custGeom>
            <a:solidFill>
              <a:srgbClr val="F1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7" name="Freeform 67"/>
            <p:cNvSpPr/>
            <p:nvPr/>
          </p:nvSpPr>
          <p:spPr bwMode="auto">
            <a:xfrm>
              <a:off x="3089276" y="2489200"/>
              <a:ext cx="161925" cy="98425"/>
            </a:xfrm>
            <a:custGeom>
              <a:avLst/>
              <a:gdLst>
                <a:gd name="T0" fmla="*/ 11 w 38"/>
                <a:gd name="T1" fmla="*/ 19 h 23"/>
                <a:gd name="T2" fmla="*/ 11 w 38"/>
                <a:gd name="T3" fmla="*/ 21 h 23"/>
                <a:gd name="T4" fmla="*/ 19 w 38"/>
                <a:gd name="T5" fmla="*/ 13 h 23"/>
                <a:gd name="T6" fmla="*/ 25 w 38"/>
                <a:gd name="T7" fmla="*/ 11 h 23"/>
                <a:gd name="T8" fmla="*/ 28 w 38"/>
                <a:gd name="T9" fmla="*/ 15 h 23"/>
                <a:gd name="T10" fmla="*/ 34 w 38"/>
                <a:gd name="T11" fmla="*/ 10 h 23"/>
                <a:gd name="T12" fmla="*/ 37 w 38"/>
                <a:gd name="T13" fmla="*/ 5 h 23"/>
                <a:gd name="T14" fmla="*/ 28 w 38"/>
                <a:gd name="T15" fmla="*/ 2 h 23"/>
                <a:gd name="T16" fmla="*/ 25 w 38"/>
                <a:gd name="T17" fmla="*/ 5 h 23"/>
                <a:gd name="T18" fmla="*/ 17 w 38"/>
                <a:gd name="T19" fmla="*/ 6 h 23"/>
                <a:gd name="T20" fmla="*/ 11 w 38"/>
                <a:gd name="T21" fmla="*/ 12 h 23"/>
                <a:gd name="T22" fmla="*/ 2 w 38"/>
                <a:gd name="T23" fmla="*/ 16 h 23"/>
                <a:gd name="T24" fmla="*/ 11 w 38"/>
                <a:gd name="T25" fmla="*/ 19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8" h="23">
                  <a:moveTo>
                    <a:pt x="11" y="19"/>
                  </a:moveTo>
                  <a:cubicBezTo>
                    <a:pt x="11" y="20"/>
                    <a:pt x="11" y="20"/>
                    <a:pt x="11" y="21"/>
                  </a:cubicBezTo>
                  <a:cubicBezTo>
                    <a:pt x="15" y="23"/>
                    <a:pt x="16" y="15"/>
                    <a:pt x="19" y="13"/>
                  </a:cubicBezTo>
                  <a:cubicBezTo>
                    <a:pt x="20" y="12"/>
                    <a:pt x="24" y="13"/>
                    <a:pt x="25" y="11"/>
                  </a:cubicBezTo>
                  <a:cubicBezTo>
                    <a:pt x="26" y="12"/>
                    <a:pt x="26" y="14"/>
                    <a:pt x="28" y="15"/>
                  </a:cubicBezTo>
                  <a:cubicBezTo>
                    <a:pt x="31" y="17"/>
                    <a:pt x="32" y="12"/>
                    <a:pt x="34" y="10"/>
                  </a:cubicBezTo>
                  <a:cubicBezTo>
                    <a:pt x="34" y="9"/>
                    <a:pt x="37" y="6"/>
                    <a:pt x="37" y="5"/>
                  </a:cubicBezTo>
                  <a:cubicBezTo>
                    <a:pt x="38" y="0"/>
                    <a:pt x="31" y="1"/>
                    <a:pt x="28" y="2"/>
                  </a:cubicBezTo>
                  <a:cubicBezTo>
                    <a:pt x="27" y="3"/>
                    <a:pt x="27" y="4"/>
                    <a:pt x="25" y="5"/>
                  </a:cubicBezTo>
                  <a:cubicBezTo>
                    <a:pt x="22" y="5"/>
                    <a:pt x="19" y="5"/>
                    <a:pt x="17" y="6"/>
                  </a:cubicBezTo>
                  <a:cubicBezTo>
                    <a:pt x="14" y="7"/>
                    <a:pt x="14" y="11"/>
                    <a:pt x="11" y="12"/>
                  </a:cubicBezTo>
                  <a:cubicBezTo>
                    <a:pt x="9" y="13"/>
                    <a:pt x="3" y="13"/>
                    <a:pt x="2" y="16"/>
                  </a:cubicBezTo>
                  <a:cubicBezTo>
                    <a:pt x="0" y="20"/>
                    <a:pt x="9" y="19"/>
                    <a:pt x="11" y="19"/>
                  </a:cubicBezTo>
                  <a:close/>
                </a:path>
              </a:pathLst>
            </a:custGeom>
            <a:solidFill>
              <a:srgbClr val="F1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8" name="Freeform 68"/>
            <p:cNvSpPr/>
            <p:nvPr/>
          </p:nvSpPr>
          <p:spPr bwMode="auto">
            <a:xfrm>
              <a:off x="3021013" y="2633663"/>
              <a:ext cx="217488" cy="149225"/>
            </a:xfrm>
            <a:custGeom>
              <a:avLst/>
              <a:gdLst>
                <a:gd name="T0" fmla="*/ 4 w 51"/>
                <a:gd name="T1" fmla="*/ 27 h 35"/>
                <a:gd name="T2" fmla="*/ 10 w 51"/>
                <a:gd name="T3" fmla="*/ 32 h 35"/>
                <a:gd name="T4" fmla="*/ 18 w 51"/>
                <a:gd name="T5" fmla="*/ 33 h 35"/>
                <a:gd name="T6" fmla="*/ 26 w 51"/>
                <a:gd name="T7" fmla="*/ 25 h 35"/>
                <a:gd name="T8" fmla="*/ 34 w 51"/>
                <a:gd name="T9" fmla="*/ 20 h 35"/>
                <a:gd name="T10" fmla="*/ 43 w 51"/>
                <a:gd name="T11" fmla="*/ 11 h 35"/>
                <a:gd name="T12" fmla="*/ 48 w 51"/>
                <a:gd name="T13" fmla="*/ 9 h 35"/>
                <a:gd name="T14" fmla="*/ 50 w 51"/>
                <a:gd name="T15" fmla="*/ 6 h 35"/>
                <a:gd name="T16" fmla="*/ 42 w 51"/>
                <a:gd name="T17" fmla="*/ 3 h 35"/>
                <a:gd name="T18" fmla="*/ 34 w 51"/>
                <a:gd name="T19" fmla="*/ 4 h 35"/>
                <a:gd name="T20" fmla="*/ 28 w 51"/>
                <a:gd name="T21" fmla="*/ 2 h 35"/>
                <a:gd name="T22" fmla="*/ 28 w 51"/>
                <a:gd name="T23" fmla="*/ 2 h 35"/>
                <a:gd name="T24" fmla="*/ 17 w 51"/>
                <a:gd name="T25" fmla="*/ 2 h 35"/>
                <a:gd name="T26" fmla="*/ 6 w 51"/>
                <a:gd name="T27" fmla="*/ 4 h 35"/>
                <a:gd name="T28" fmla="*/ 6 w 51"/>
                <a:gd name="T29" fmla="*/ 9 h 35"/>
                <a:gd name="T30" fmla="*/ 4 w 51"/>
                <a:gd name="T31" fmla="*/ 16 h 35"/>
                <a:gd name="T32" fmla="*/ 1 w 51"/>
                <a:gd name="T33" fmla="*/ 23 h 35"/>
                <a:gd name="T34" fmla="*/ 4 w 51"/>
                <a:gd name="T35" fmla="*/ 27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1" h="35">
                  <a:moveTo>
                    <a:pt x="4" y="27"/>
                  </a:moveTo>
                  <a:cubicBezTo>
                    <a:pt x="7" y="28"/>
                    <a:pt x="8" y="30"/>
                    <a:pt x="10" y="32"/>
                  </a:cubicBezTo>
                  <a:cubicBezTo>
                    <a:pt x="13" y="35"/>
                    <a:pt x="14" y="35"/>
                    <a:pt x="18" y="33"/>
                  </a:cubicBezTo>
                  <a:cubicBezTo>
                    <a:pt x="21" y="33"/>
                    <a:pt x="30" y="30"/>
                    <a:pt x="26" y="25"/>
                  </a:cubicBezTo>
                  <a:cubicBezTo>
                    <a:pt x="29" y="24"/>
                    <a:pt x="31" y="22"/>
                    <a:pt x="34" y="20"/>
                  </a:cubicBezTo>
                  <a:cubicBezTo>
                    <a:pt x="37" y="17"/>
                    <a:pt x="40" y="14"/>
                    <a:pt x="43" y="11"/>
                  </a:cubicBezTo>
                  <a:cubicBezTo>
                    <a:pt x="45" y="10"/>
                    <a:pt x="47" y="10"/>
                    <a:pt x="48" y="9"/>
                  </a:cubicBezTo>
                  <a:cubicBezTo>
                    <a:pt x="50" y="8"/>
                    <a:pt x="51" y="8"/>
                    <a:pt x="50" y="6"/>
                  </a:cubicBezTo>
                  <a:cubicBezTo>
                    <a:pt x="49" y="3"/>
                    <a:pt x="44" y="3"/>
                    <a:pt x="42" y="3"/>
                  </a:cubicBezTo>
                  <a:cubicBezTo>
                    <a:pt x="39" y="3"/>
                    <a:pt x="37" y="3"/>
                    <a:pt x="34" y="4"/>
                  </a:cubicBezTo>
                  <a:cubicBezTo>
                    <a:pt x="31" y="4"/>
                    <a:pt x="30" y="3"/>
                    <a:pt x="28" y="2"/>
                  </a:cubicBezTo>
                  <a:cubicBezTo>
                    <a:pt x="28" y="2"/>
                    <a:pt x="28" y="2"/>
                    <a:pt x="28" y="2"/>
                  </a:cubicBezTo>
                  <a:cubicBezTo>
                    <a:pt x="25" y="0"/>
                    <a:pt x="20" y="1"/>
                    <a:pt x="17" y="2"/>
                  </a:cubicBezTo>
                  <a:cubicBezTo>
                    <a:pt x="13" y="3"/>
                    <a:pt x="9" y="1"/>
                    <a:pt x="6" y="4"/>
                  </a:cubicBezTo>
                  <a:cubicBezTo>
                    <a:pt x="5" y="6"/>
                    <a:pt x="6" y="7"/>
                    <a:pt x="6" y="9"/>
                  </a:cubicBezTo>
                  <a:cubicBezTo>
                    <a:pt x="7" y="12"/>
                    <a:pt x="6" y="12"/>
                    <a:pt x="4" y="16"/>
                  </a:cubicBezTo>
                  <a:cubicBezTo>
                    <a:pt x="2" y="18"/>
                    <a:pt x="2" y="20"/>
                    <a:pt x="1" y="23"/>
                  </a:cubicBezTo>
                  <a:cubicBezTo>
                    <a:pt x="0" y="27"/>
                    <a:pt x="0" y="26"/>
                    <a:pt x="4" y="27"/>
                  </a:cubicBezTo>
                  <a:close/>
                </a:path>
              </a:pathLst>
            </a:custGeom>
            <a:solidFill>
              <a:srgbClr val="F1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9" name="Freeform 69"/>
            <p:cNvSpPr/>
            <p:nvPr/>
          </p:nvSpPr>
          <p:spPr bwMode="auto">
            <a:xfrm>
              <a:off x="3246438" y="2689225"/>
              <a:ext cx="4763" cy="4763"/>
            </a:xfrm>
            <a:custGeom>
              <a:avLst/>
              <a:gdLst>
                <a:gd name="T0" fmla="*/ 1 w 1"/>
                <a:gd name="T1" fmla="*/ 0 h 1"/>
                <a:gd name="T2" fmla="*/ 0 w 1"/>
                <a:gd name="T3" fmla="*/ 1 h 1"/>
                <a:gd name="T4" fmla="*/ 1 w 1"/>
                <a:gd name="T5" fmla="*/ 0 h 1"/>
              </a:gdLst>
              <a:ahLst/>
              <a:cxnLst>
                <a:cxn ang="0">
                  <a:pos x="T0" y="T1"/>
                </a:cxn>
                <a:cxn ang="0">
                  <a:pos x="T2" y="T3"/>
                </a:cxn>
                <a:cxn ang="0">
                  <a:pos x="T4" y="T5"/>
                </a:cxn>
              </a:cxnLst>
              <a:rect l="0" t="0" r="r" b="b"/>
              <a:pathLst>
                <a:path w="1" h="1">
                  <a:moveTo>
                    <a:pt x="1" y="0"/>
                  </a:moveTo>
                  <a:cubicBezTo>
                    <a:pt x="0" y="1"/>
                    <a:pt x="0" y="1"/>
                    <a:pt x="0" y="1"/>
                  </a:cubicBezTo>
                  <a:cubicBezTo>
                    <a:pt x="1" y="1"/>
                    <a:pt x="1" y="1"/>
                    <a:pt x="1" y="0"/>
                  </a:cubicBezTo>
                  <a:close/>
                </a:path>
              </a:pathLst>
            </a:custGeom>
            <a:solidFill>
              <a:srgbClr val="F1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0" name="Freeform 70"/>
            <p:cNvSpPr/>
            <p:nvPr/>
          </p:nvSpPr>
          <p:spPr bwMode="auto">
            <a:xfrm>
              <a:off x="3178176" y="2689225"/>
              <a:ext cx="428625" cy="200025"/>
            </a:xfrm>
            <a:custGeom>
              <a:avLst/>
              <a:gdLst>
                <a:gd name="T0" fmla="*/ 73 w 101"/>
                <a:gd name="T1" fmla="*/ 10 h 47"/>
                <a:gd name="T2" fmla="*/ 72 w 101"/>
                <a:gd name="T3" fmla="*/ 5 h 47"/>
                <a:gd name="T4" fmla="*/ 69 w 101"/>
                <a:gd name="T5" fmla="*/ 2 h 47"/>
                <a:gd name="T6" fmla="*/ 64 w 101"/>
                <a:gd name="T7" fmla="*/ 0 h 47"/>
                <a:gd name="T8" fmla="*/ 62 w 101"/>
                <a:gd name="T9" fmla="*/ 8 h 47"/>
                <a:gd name="T10" fmla="*/ 59 w 101"/>
                <a:gd name="T11" fmla="*/ 15 h 47"/>
                <a:gd name="T12" fmla="*/ 55 w 101"/>
                <a:gd name="T13" fmla="*/ 6 h 47"/>
                <a:gd name="T14" fmla="*/ 46 w 101"/>
                <a:gd name="T15" fmla="*/ 5 h 47"/>
                <a:gd name="T16" fmla="*/ 44 w 101"/>
                <a:gd name="T17" fmla="*/ 12 h 47"/>
                <a:gd name="T18" fmla="*/ 37 w 101"/>
                <a:gd name="T19" fmla="*/ 7 h 47"/>
                <a:gd name="T20" fmla="*/ 33 w 101"/>
                <a:gd name="T21" fmla="*/ 7 h 47"/>
                <a:gd name="T22" fmla="*/ 30 w 101"/>
                <a:gd name="T23" fmla="*/ 5 h 47"/>
                <a:gd name="T24" fmla="*/ 23 w 101"/>
                <a:gd name="T25" fmla="*/ 4 h 47"/>
                <a:gd name="T26" fmla="*/ 21 w 101"/>
                <a:gd name="T27" fmla="*/ 0 h 47"/>
                <a:gd name="T28" fmla="*/ 16 w 101"/>
                <a:gd name="T29" fmla="*/ 2 h 47"/>
                <a:gd name="T30" fmla="*/ 16 w 101"/>
                <a:gd name="T31" fmla="*/ 1 h 47"/>
                <a:gd name="T32" fmla="*/ 7 w 101"/>
                <a:gd name="T33" fmla="*/ 5 h 47"/>
                <a:gd name="T34" fmla="*/ 2 w 101"/>
                <a:gd name="T35" fmla="*/ 11 h 47"/>
                <a:gd name="T36" fmla="*/ 5 w 101"/>
                <a:gd name="T37" fmla="*/ 17 h 47"/>
                <a:gd name="T38" fmla="*/ 14 w 101"/>
                <a:gd name="T39" fmla="*/ 17 h 47"/>
                <a:gd name="T40" fmla="*/ 18 w 101"/>
                <a:gd name="T41" fmla="*/ 18 h 47"/>
                <a:gd name="T42" fmla="*/ 9 w 101"/>
                <a:gd name="T43" fmla="*/ 21 h 47"/>
                <a:gd name="T44" fmla="*/ 8 w 101"/>
                <a:gd name="T45" fmla="*/ 28 h 47"/>
                <a:gd name="T46" fmla="*/ 19 w 101"/>
                <a:gd name="T47" fmla="*/ 26 h 47"/>
                <a:gd name="T48" fmla="*/ 26 w 101"/>
                <a:gd name="T49" fmla="*/ 26 h 47"/>
                <a:gd name="T50" fmla="*/ 36 w 101"/>
                <a:gd name="T51" fmla="*/ 28 h 47"/>
                <a:gd name="T52" fmla="*/ 16 w 101"/>
                <a:gd name="T53" fmla="*/ 31 h 47"/>
                <a:gd name="T54" fmla="*/ 13 w 101"/>
                <a:gd name="T55" fmla="*/ 35 h 47"/>
                <a:gd name="T56" fmla="*/ 22 w 101"/>
                <a:gd name="T57" fmla="*/ 38 h 47"/>
                <a:gd name="T58" fmla="*/ 32 w 101"/>
                <a:gd name="T59" fmla="*/ 44 h 47"/>
                <a:gd name="T60" fmla="*/ 53 w 101"/>
                <a:gd name="T61" fmla="*/ 42 h 47"/>
                <a:gd name="T62" fmla="*/ 62 w 101"/>
                <a:gd name="T63" fmla="*/ 40 h 47"/>
                <a:gd name="T64" fmla="*/ 65 w 101"/>
                <a:gd name="T65" fmla="*/ 41 h 47"/>
                <a:gd name="T66" fmla="*/ 69 w 101"/>
                <a:gd name="T67" fmla="*/ 40 h 47"/>
                <a:gd name="T68" fmla="*/ 75 w 101"/>
                <a:gd name="T69" fmla="*/ 41 h 47"/>
                <a:gd name="T70" fmla="*/ 81 w 101"/>
                <a:gd name="T71" fmla="*/ 42 h 47"/>
                <a:gd name="T72" fmla="*/ 91 w 101"/>
                <a:gd name="T73" fmla="*/ 43 h 47"/>
                <a:gd name="T74" fmla="*/ 88 w 101"/>
                <a:gd name="T75" fmla="*/ 35 h 47"/>
                <a:gd name="T76" fmla="*/ 97 w 101"/>
                <a:gd name="T77" fmla="*/ 34 h 47"/>
                <a:gd name="T78" fmla="*/ 91 w 101"/>
                <a:gd name="T79" fmla="*/ 27 h 47"/>
                <a:gd name="T80" fmla="*/ 86 w 101"/>
                <a:gd name="T81" fmla="*/ 26 h 47"/>
                <a:gd name="T82" fmla="*/ 79 w 101"/>
                <a:gd name="T83" fmla="*/ 23 h 47"/>
                <a:gd name="T84" fmla="*/ 77 w 101"/>
                <a:gd name="T85" fmla="*/ 15 h 47"/>
                <a:gd name="T86" fmla="*/ 73 w 101"/>
                <a:gd name="T87" fmla="*/ 10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01" h="47">
                  <a:moveTo>
                    <a:pt x="73" y="10"/>
                  </a:moveTo>
                  <a:cubicBezTo>
                    <a:pt x="72" y="8"/>
                    <a:pt x="72" y="8"/>
                    <a:pt x="72" y="5"/>
                  </a:cubicBezTo>
                  <a:cubicBezTo>
                    <a:pt x="71" y="3"/>
                    <a:pt x="71" y="3"/>
                    <a:pt x="69" y="2"/>
                  </a:cubicBezTo>
                  <a:cubicBezTo>
                    <a:pt x="68" y="1"/>
                    <a:pt x="64" y="0"/>
                    <a:pt x="64" y="0"/>
                  </a:cubicBezTo>
                  <a:cubicBezTo>
                    <a:pt x="60" y="0"/>
                    <a:pt x="62" y="6"/>
                    <a:pt x="62" y="8"/>
                  </a:cubicBezTo>
                  <a:cubicBezTo>
                    <a:pt x="62" y="11"/>
                    <a:pt x="59" y="12"/>
                    <a:pt x="59" y="15"/>
                  </a:cubicBezTo>
                  <a:cubicBezTo>
                    <a:pt x="57" y="13"/>
                    <a:pt x="58" y="8"/>
                    <a:pt x="55" y="6"/>
                  </a:cubicBezTo>
                  <a:cubicBezTo>
                    <a:pt x="54" y="5"/>
                    <a:pt x="47" y="3"/>
                    <a:pt x="46" y="5"/>
                  </a:cubicBezTo>
                  <a:cubicBezTo>
                    <a:pt x="44" y="7"/>
                    <a:pt x="46" y="11"/>
                    <a:pt x="44" y="12"/>
                  </a:cubicBezTo>
                  <a:cubicBezTo>
                    <a:pt x="41" y="13"/>
                    <a:pt x="40" y="7"/>
                    <a:pt x="37" y="7"/>
                  </a:cubicBezTo>
                  <a:cubicBezTo>
                    <a:pt x="36" y="6"/>
                    <a:pt x="34" y="7"/>
                    <a:pt x="33" y="7"/>
                  </a:cubicBezTo>
                  <a:cubicBezTo>
                    <a:pt x="32" y="6"/>
                    <a:pt x="32" y="5"/>
                    <a:pt x="30" y="5"/>
                  </a:cubicBezTo>
                  <a:cubicBezTo>
                    <a:pt x="26" y="5"/>
                    <a:pt x="25" y="8"/>
                    <a:pt x="23" y="4"/>
                  </a:cubicBezTo>
                  <a:cubicBezTo>
                    <a:pt x="22" y="2"/>
                    <a:pt x="24" y="1"/>
                    <a:pt x="21" y="0"/>
                  </a:cubicBezTo>
                  <a:cubicBezTo>
                    <a:pt x="19" y="0"/>
                    <a:pt x="17" y="0"/>
                    <a:pt x="16" y="2"/>
                  </a:cubicBezTo>
                  <a:cubicBezTo>
                    <a:pt x="16" y="1"/>
                    <a:pt x="16" y="1"/>
                    <a:pt x="16" y="1"/>
                  </a:cubicBezTo>
                  <a:cubicBezTo>
                    <a:pt x="14" y="3"/>
                    <a:pt x="9" y="3"/>
                    <a:pt x="7" y="5"/>
                  </a:cubicBezTo>
                  <a:cubicBezTo>
                    <a:pt x="5" y="6"/>
                    <a:pt x="3" y="9"/>
                    <a:pt x="2" y="11"/>
                  </a:cubicBezTo>
                  <a:cubicBezTo>
                    <a:pt x="1" y="14"/>
                    <a:pt x="2" y="16"/>
                    <a:pt x="5" y="17"/>
                  </a:cubicBezTo>
                  <a:cubicBezTo>
                    <a:pt x="9" y="19"/>
                    <a:pt x="10" y="17"/>
                    <a:pt x="14" y="17"/>
                  </a:cubicBezTo>
                  <a:cubicBezTo>
                    <a:pt x="15" y="17"/>
                    <a:pt x="17" y="16"/>
                    <a:pt x="18" y="18"/>
                  </a:cubicBezTo>
                  <a:cubicBezTo>
                    <a:pt x="20" y="22"/>
                    <a:pt x="10" y="21"/>
                    <a:pt x="9" y="21"/>
                  </a:cubicBezTo>
                  <a:cubicBezTo>
                    <a:pt x="3" y="22"/>
                    <a:pt x="0" y="27"/>
                    <a:pt x="8" y="28"/>
                  </a:cubicBezTo>
                  <a:cubicBezTo>
                    <a:pt x="12" y="28"/>
                    <a:pt x="16" y="26"/>
                    <a:pt x="19" y="26"/>
                  </a:cubicBezTo>
                  <a:cubicBezTo>
                    <a:pt x="22" y="26"/>
                    <a:pt x="24" y="26"/>
                    <a:pt x="26" y="26"/>
                  </a:cubicBezTo>
                  <a:cubicBezTo>
                    <a:pt x="29" y="27"/>
                    <a:pt x="36" y="25"/>
                    <a:pt x="36" y="28"/>
                  </a:cubicBezTo>
                  <a:cubicBezTo>
                    <a:pt x="29" y="31"/>
                    <a:pt x="22" y="29"/>
                    <a:pt x="16" y="31"/>
                  </a:cubicBezTo>
                  <a:cubicBezTo>
                    <a:pt x="13" y="31"/>
                    <a:pt x="11" y="31"/>
                    <a:pt x="13" y="35"/>
                  </a:cubicBezTo>
                  <a:cubicBezTo>
                    <a:pt x="15" y="37"/>
                    <a:pt x="20" y="37"/>
                    <a:pt x="22" y="38"/>
                  </a:cubicBezTo>
                  <a:cubicBezTo>
                    <a:pt x="26" y="39"/>
                    <a:pt x="28" y="43"/>
                    <a:pt x="32" y="44"/>
                  </a:cubicBezTo>
                  <a:cubicBezTo>
                    <a:pt x="38" y="46"/>
                    <a:pt x="48" y="44"/>
                    <a:pt x="53" y="42"/>
                  </a:cubicBezTo>
                  <a:cubicBezTo>
                    <a:pt x="56" y="41"/>
                    <a:pt x="59" y="40"/>
                    <a:pt x="62" y="40"/>
                  </a:cubicBezTo>
                  <a:cubicBezTo>
                    <a:pt x="63" y="40"/>
                    <a:pt x="64" y="41"/>
                    <a:pt x="65" y="41"/>
                  </a:cubicBezTo>
                  <a:cubicBezTo>
                    <a:pt x="67" y="41"/>
                    <a:pt x="68" y="40"/>
                    <a:pt x="69" y="40"/>
                  </a:cubicBezTo>
                  <a:cubicBezTo>
                    <a:pt x="72" y="39"/>
                    <a:pt x="73" y="40"/>
                    <a:pt x="75" y="41"/>
                  </a:cubicBezTo>
                  <a:cubicBezTo>
                    <a:pt x="77" y="42"/>
                    <a:pt x="79" y="41"/>
                    <a:pt x="81" y="42"/>
                  </a:cubicBezTo>
                  <a:cubicBezTo>
                    <a:pt x="85" y="43"/>
                    <a:pt x="88" y="47"/>
                    <a:pt x="91" y="43"/>
                  </a:cubicBezTo>
                  <a:cubicBezTo>
                    <a:pt x="94" y="38"/>
                    <a:pt x="87" y="38"/>
                    <a:pt x="88" y="35"/>
                  </a:cubicBezTo>
                  <a:cubicBezTo>
                    <a:pt x="90" y="34"/>
                    <a:pt x="95" y="35"/>
                    <a:pt x="97" y="34"/>
                  </a:cubicBezTo>
                  <a:cubicBezTo>
                    <a:pt x="101" y="32"/>
                    <a:pt x="93" y="28"/>
                    <a:pt x="91" y="27"/>
                  </a:cubicBezTo>
                  <a:cubicBezTo>
                    <a:pt x="89" y="27"/>
                    <a:pt x="88" y="27"/>
                    <a:pt x="86" y="26"/>
                  </a:cubicBezTo>
                  <a:cubicBezTo>
                    <a:pt x="84" y="26"/>
                    <a:pt x="81" y="24"/>
                    <a:pt x="79" y="23"/>
                  </a:cubicBezTo>
                  <a:cubicBezTo>
                    <a:pt x="75" y="21"/>
                    <a:pt x="78" y="19"/>
                    <a:pt x="77" y="15"/>
                  </a:cubicBezTo>
                  <a:cubicBezTo>
                    <a:pt x="77" y="12"/>
                    <a:pt x="75" y="12"/>
                    <a:pt x="73" y="10"/>
                  </a:cubicBezTo>
                  <a:close/>
                </a:path>
              </a:pathLst>
            </a:custGeom>
            <a:solidFill>
              <a:srgbClr val="F1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1" name="Freeform 71"/>
            <p:cNvSpPr/>
            <p:nvPr/>
          </p:nvSpPr>
          <p:spPr bwMode="auto">
            <a:xfrm>
              <a:off x="4594226" y="2684463"/>
              <a:ext cx="55563" cy="68263"/>
            </a:xfrm>
            <a:custGeom>
              <a:avLst/>
              <a:gdLst>
                <a:gd name="T0" fmla="*/ 0 w 13"/>
                <a:gd name="T1" fmla="*/ 10 h 16"/>
                <a:gd name="T2" fmla="*/ 2 w 13"/>
                <a:gd name="T3" fmla="*/ 12 h 16"/>
                <a:gd name="T4" fmla="*/ 4 w 13"/>
                <a:gd name="T5" fmla="*/ 15 h 16"/>
                <a:gd name="T6" fmla="*/ 8 w 13"/>
                <a:gd name="T7" fmla="*/ 15 h 16"/>
                <a:gd name="T8" fmla="*/ 10 w 13"/>
                <a:gd name="T9" fmla="*/ 15 h 16"/>
                <a:gd name="T10" fmla="*/ 11 w 13"/>
                <a:gd name="T11" fmla="*/ 14 h 16"/>
                <a:gd name="T12" fmla="*/ 13 w 13"/>
                <a:gd name="T13" fmla="*/ 12 h 16"/>
                <a:gd name="T14" fmla="*/ 12 w 13"/>
                <a:gd name="T15" fmla="*/ 9 h 16"/>
                <a:gd name="T16" fmla="*/ 13 w 13"/>
                <a:gd name="T17" fmla="*/ 6 h 16"/>
                <a:gd name="T18" fmla="*/ 11 w 13"/>
                <a:gd name="T19" fmla="*/ 4 h 16"/>
                <a:gd name="T20" fmla="*/ 10 w 13"/>
                <a:gd name="T21" fmla="*/ 3 h 16"/>
                <a:gd name="T22" fmla="*/ 8 w 13"/>
                <a:gd name="T23" fmla="*/ 2 h 16"/>
                <a:gd name="T24" fmla="*/ 5 w 13"/>
                <a:gd name="T25" fmla="*/ 0 h 16"/>
                <a:gd name="T26" fmla="*/ 5 w 13"/>
                <a:gd name="T27" fmla="*/ 1 h 16"/>
                <a:gd name="T28" fmla="*/ 2 w 13"/>
                <a:gd name="T29" fmla="*/ 0 h 16"/>
                <a:gd name="T30" fmla="*/ 2 w 13"/>
                <a:gd name="T31" fmla="*/ 4 h 16"/>
                <a:gd name="T32" fmla="*/ 1 w 13"/>
                <a:gd name="T33" fmla="*/ 6 h 16"/>
                <a:gd name="T34" fmla="*/ 1 w 13"/>
                <a:gd name="T35" fmla="*/ 7 h 16"/>
                <a:gd name="T36" fmla="*/ 0 w 13"/>
                <a:gd name="T37" fmla="*/ 10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3" h="16">
                  <a:moveTo>
                    <a:pt x="0" y="10"/>
                  </a:moveTo>
                  <a:cubicBezTo>
                    <a:pt x="1" y="11"/>
                    <a:pt x="2" y="11"/>
                    <a:pt x="2" y="12"/>
                  </a:cubicBezTo>
                  <a:cubicBezTo>
                    <a:pt x="3" y="13"/>
                    <a:pt x="3" y="14"/>
                    <a:pt x="4" y="15"/>
                  </a:cubicBezTo>
                  <a:cubicBezTo>
                    <a:pt x="5" y="15"/>
                    <a:pt x="7" y="16"/>
                    <a:pt x="8" y="15"/>
                  </a:cubicBezTo>
                  <a:cubicBezTo>
                    <a:pt x="9" y="15"/>
                    <a:pt x="9" y="15"/>
                    <a:pt x="10" y="15"/>
                  </a:cubicBezTo>
                  <a:cubicBezTo>
                    <a:pt x="10" y="14"/>
                    <a:pt x="11" y="15"/>
                    <a:pt x="11" y="14"/>
                  </a:cubicBezTo>
                  <a:cubicBezTo>
                    <a:pt x="12" y="14"/>
                    <a:pt x="13" y="13"/>
                    <a:pt x="13" y="12"/>
                  </a:cubicBezTo>
                  <a:cubicBezTo>
                    <a:pt x="13" y="11"/>
                    <a:pt x="12" y="10"/>
                    <a:pt x="12" y="9"/>
                  </a:cubicBezTo>
                  <a:cubicBezTo>
                    <a:pt x="13" y="8"/>
                    <a:pt x="13" y="8"/>
                    <a:pt x="13" y="6"/>
                  </a:cubicBezTo>
                  <a:cubicBezTo>
                    <a:pt x="13" y="5"/>
                    <a:pt x="12" y="5"/>
                    <a:pt x="11" y="4"/>
                  </a:cubicBezTo>
                  <a:cubicBezTo>
                    <a:pt x="10" y="4"/>
                    <a:pt x="10" y="3"/>
                    <a:pt x="10" y="3"/>
                  </a:cubicBezTo>
                  <a:cubicBezTo>
                    <a:pt x="9" y="2"/>
                    <a:pt x="9" y="2"/>
                    <a:pt x="8" y="2"/>
                  </a:cubicBezTo>
                  <a:cubicBezTo>
                    <a:pt x="7" y="2"/>
                    <a:pt x="5" y="2"/>
                    <a:pt x="5" y="0"/>
                  </a:cubicBezTo>
                  <a:cubicBezTo>
                    <a:pt x="5" y="1"/>
                    <a:pt x="5" y="1"/>
                    <a:pt x="5" y="1"/>
                  </a:cubicBezTo>
                  <a:cubicBezTo>
                    <a:pt x="4" y="0"/>
                    <a:pt x="3" y="0"/>
                    <a:pt x="2" y="0"/>
                  </a:cubicBezTo>
                  <a:cubicBezTo>
                    <a:pt x="0" y="1"/>
                    <a:pt x="2" y="2"/>
                    <a:pt x="2" y="4"/>
                  </a:cubicBezTo>
                  <a:cubicBezTo>
                    <a:pt x="2" y="5"/>
                    <a:pt x="1" y="5"/>
                    <a:pt x="1" y="6"/>
                  </a:cubicBezTo>
                  <a:cubicBezTo>
                    <a:pt x="0" y="6"/>
                    <a:pt x="1" y="6"/>
                    <a:pt x="1" y="7"/>
                  </a:cubicBezTo>
                  <a:cubicBezTo>
                    <a:pt x="1" y="8"/>
                    <a:pt x="0" y="9"/>
                    <a:pt x="0" y="10"/>
                  </a:cubicBezTo>
                  <a:close/>
                </a:path>
              </a:pathLst>
            </a:custGeom>
            <a:solidFill>
              <a:srgbClr val="F1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2" name="Freeform 72"/>
            <p:cNvSpPr/>
            <p:nvPr/>
          </p:nvSpPr>
          <p:spPr bwMode="auto">
            <a:xfrm>
              <a:off x="2033588" y="2752725"/>
              <a:ext cx="2692400" cy="1798638"/>
            </a:xfrm>
            <a:custGeom>
              <a:avLst/>
              <a:gdLst>
                <a:gd name="T0" fmla="*/ 495 w 635"/>
                <a:gd name="T1" fmla="*/ 423 h 424"/>
                <a:gd name="T2" fmla="*/ 464 w 635"/>
                <a:gd name="T3" fmla="*/ 394 h 424"/>
                <a:gd name="T4" fmla="*/ 441 w 635"/>
                <a:gd name="T5" fmla="*/ 361 h 424"/>
                <a:gd name="T6" fmla="*/ 419 w 635"/>
                <a:gd name="T7" fmla="*/ 361 h 424"/>
                <a:gd name="T8" fmla="*/ 388 w 635"/>
                <a:gd name="T9" fmla="*/ 324 h 424"/>
                <a:gd name="T10" fmla="*/ 423 w 635"/>
                <a:gd name="T11" fmla="*/ 302 h 424"/>
                <a:gd name="T12" fmla="*/ 457 w 635"/>
                <a:gd name="T13" fmla="*/ 299 h 424"/>
                <a:gd name="T14" fmla="*/ 479 w 635"/>
                <a:gd name="T15" fmla="*/ 293 h 424"/>
                <a:gd name="T16" fmla="*/ 517 w 635"/>
                <a:gd name="T17" fmla="*/ 239 h 424"/>
                <a:gd name="T18" fmla="*/ 561 w 635"/>
                <a:gd name="T19" fmla="*/ 209 h 424"/>
                <a:gd name="T20" fmla="*/ 589 w 635"/>
                <a:gd name="T21" fmla="*/ 199 h 424"/>
                <a:gd name="T22" fmla="*/ 547 w 635"/>
                <a:gd name="T23" fmla="*/ 189 h 424"/>
                <a:gd name="T24" fmla="*/ 566 w 635"/>
                <a:gd name="T25" fmla="*/ 172 h 424"/>
                <a:gd name="T26" fmla="*/ 602 w 635"/>
                <a:gd name="T27" fmla="*/ 187 h 424"/>
                <a:gd name="T28" fmla="*/ 630 w 635"/>
                <a:gd name="T29" fmla="*/ 179 h 424"/>
                <a:gd name="T30" fmla="*/ 600 w 635"/>
                <a:gd name="T31" fmla="*/ 143 h 424"/>
                <a:gd name="T32" fmla="*/ 578 w 635"/>
                <a:gd name="T33" fmla="*/ 113 h 424"/>
                <a:gd name="T34" fmla="*/ 537 w 635"/>
                <a:gd name="T35" fmla="*/ 97 h 424"/>
                <a:gd name="T36" fmla="*/ 491 w 635"/>
                <a:gd name="T37" fmla="*/ 88 h 424"/>
                <a:gd name="T38" fmla="*/ 489 w 635"/>
                <a:gd name="T39" fmla="*/ 151 h 424"/>
                <a:gd name="T40" fmla="*/ 468 w 635"/>
                <a:gd name="T41" fmla="*/ 137 h 424"/>
                <a:gd name="T42" fmla="*/ 417 w 635"/>
                <a:gd name="T43" fmla="*/ 126 h 424"/>
                <a:gd name="T44" fmla="*/ 412 w 635"/>
                <a:gd name="T45" fmla="*/ 85 h 424"/>
                <a:gd name="T46" fmla="*/ 442 w 635"/>
                <a:gd name="T47" fmla="*/ 63 h 424"/>
                <a:gd name="T48" fmla="*/ 443 w 635"/>
                <a:gd name="T49" fmla="*/ 57 h 424"/>
                <a:gd name="T50" fmla="*/ 472 w 635"/>
                <a:gd name="T51" fmla="*/ 48 h 424"/>
                <a:gd name="T52" fmla="*/ 471 w 635"/>
                <a:gd name="T53" fmla="*/ 25 h 424"/>
                <a:gd name="T54" fmla="*/ 438 w 635"/>
                <a:gd name="T55" fmla="*/ 37 h 424"/>
                <a:gd name="T56" fmla="*/ 420 w 635"/>
                <a:gd name="T57" fmla="*/ 15 h 424"/>
                <a:gd name="T58" fmla="*/ 395 w 635"/>
                <a:gd name="T59" fmla="*/ 16 h 424"/>
                <a:gd name="T60" fmla="*/ 401 w 635"/>
                <a:gd name="T61" fmla="*/ 41 h 424"/>
                <a:gd name="T62" fmla="*/ 380 w 635"/>
                <a:gd name="T63" fmla="*/ 25 h 424"/>
                <a:gd name="T64" fmla="*/ 368 w 635"/>
                <a:gd name="T65" fmla="*/ 39 h 424"/>
                <a:gd name="T66" fmla="*/ 334 w 635"/>
                <a:gd name="T67" fmla="*/ 45 h 424"/>
                <a:gd name="T68" fmla="*/ 300 w 635"/>
                <a:gd name="T69" fmla="*/ 39 h 424"/>
                <a:gd name="T70" fmla="*/ 267 w 635"/>
                <a:gd name="T71" fmla="*/ 25 h 424"/>
                <a:gd name="T72" fmla="*/ 241 w 635"/>
                <a:gd name="T73" fmla="*/ 24 h 424"/>
                <a:gd name="T74" fmla="*/ 215 w 635"/>
                <a:gd name="T75" fmla="*/ 19 h 424"/>
                <a:gd name="T76" fmla="*/ 167 w 635"/>
                <a:gd name="T77" fmla="*/ 27 h 424"/>
                <a:gd name="T78" fmla="*/ 123 w 635"/>
                <a:gd name="T79" fmla="*/ 15 h 424"/>
                <a:gd name="T80" fmla="*/ 75 w 635"/>
                <a:gd name="T81" fmla="*/ 9 h 424"/>
                <a:gd name="T82" fmla="*/ 42 w 635"/>
                <a:gd name="T83" fmla="*/ 16 h 424"/>
                <a:gd name="T84" fmla="*/ 25 w 635"/>
                <a:gd name="T85" fmla="*/ 43 h 424"/>
                <a:gd name="T86" fmla="*/ 6 w 635"/>
                <a:gd name="T87" fmla="*/ 53 h 424"/>
                <a:gd name="T88" fmla="*/ 17 w 635"/>
                <a:gd name="T89" fmla="*/ 83 h 424"/>
                <a:gd name="T90" fmla="*/ 57 w 635"/>
                <a:gd name="T91" fmla="*/ 115 h 424"/>
                <a:gd name="T92" fmla="*/ 19 w 635"/>
                <a:gd name="T93" fmla="*/ 145 h 424"/>
                <a:gd name="T94" fmla="*/ 75 w 635"/>
                <a:gd name="T95" fmla="*/ 118 h 424"/>
                <a:gd name="T96" fmla="*/ 110 w 635"/>
                <a:gd name="T97" fmla="*/ 95 h 424"/>
                <a:gd name="T98" fmla="*/ 152 w 635"/>
                <a:gd name="T99" fmla="*/ 107 h 424"/>
                <a:gd name="T100" fmla="*/ 196 w 635"/>
                <a:gd name="T101" fmla="*/ 127 h 424"/>
                <a:gd name="T102" fmla="*/ 222 w 635"/>
                <a:gd name="T103" fmla="*/ 167 h 424"/>
                <a:gd name="T104" fmla="*/ 253 w 635"/>
                <a:gd name="T105" fmla="*/ 188 h 424"/>
                <a:gd name="T106" fmla="*/ 218 w 635"/>
                <a:gd name="T107" fmla="*/ 177 h 424"/>
                <a:gd name="T108" fmla="*/ 240 w 635"/>
                <a:gd name="T109" fmla="*/ 221 h 424"/>
                <a:gd name="T110" fmla="*/ 259 w 635"/>
                <a:gd name="T111" fmla="*/ 266 h 424"/>
                <a:gd name="T112" fmla="*/ 291 w 635"/>
                <a:gd name="T113" fmla="*/ 305 h 424"/>
                <a:gd name="T114" fmla="*/ 318 w 635"/>
                <a:gd name="T115" fmla="*/ 329 h 424"/>
                <a:gd name="T116" fmla="*/ 291 w 635"/>
                <a:gd name="T117" fmla="*/ 290 h 424"/>
                <a:gd name="T118" fmla="*/ 330 w 635"/>
                <a:gd name="T119" fmla="*/ 325 h 424"/>
                <a:gd name="T120" fmla="*/ 357 w 635"/>
                <a:gd name="T121" fmla="*/ 366 h 424"/>
                <a:gd name="T122" fmla="*/ 409 w 635"/>
                <a:gd name="T123" fmla="*/ 377 h 424"/>
                <a:gd name="T124" fmla="*/ 448 w 635"/>
                <a:gd name="T125" fmla="*/ 402 h 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635" h="424">
                  <a:moveTo>
                    <a:pt x="465" y="414"/>
                  </a:moveTo>
                  <a:cubicBezTo>
                    <a:pt x="468" y="415"/>
                    <a:pt x="469" y="419"/>
                    <a:pt x="473" y="420"/>
                  </a:cubicBezTo>
                  <a:cubicBezTo>
                    <a:pt x="474" y="420"/>
                    <a:pt x="480" y="421"/>
                    <a:pt x="480" y="421"/>
                  </a:cubicBezTo>
                  <a:cubicBezTo>
                    <a:pt x="482" y="420"/>
                    <a:pt x="481" y="418"/>
                    <a:pt x="481" y="417"/>
                  </a:cubicBezTo>
                  <a:cubicBezTo>
                    <a:pt x="482" y="417"/>
                    <a:pt x="484" y="416"/>
                    <a:pt x="485" y="416"/>
                  </a:cubicBezTo>
                  <a:cubicBezTo>
                    <a:pt x="487" y="415"/>
                    <a:pt x="491" y="414"/>
                    <a:pt x="493" y="418"/>
                  </a:cubicBezTo>
                  <a:cubicBezTo>
                    <a:pt x="494" y="420"/>
                    <a:pt x="493" y="422"/>
                    <a:pt x="495" y="423"/>
                  </a:cubicBezTo>
                  <a:cubicBezTo>
                    <a:pt x="495" y="424"/>
                    <a:pt x="501" y="424"/>
                    <a:pt x="502" y="423"/>
                  </a:cubicBezTo>
                  <a:cubicBezTo>
                    <a:pt x="504" y="421"/>
                    <a:pt x="502" y="418"/>
                    <a:pt x="501" y="417"/>
                  </a:cubicBezTo>
                  <a:cubicBezTo>
                    <a:pt x="501" y="417"/>
                    <a:pt x="499" y="417"/>
                    <a:pt x="498" y="416"/>
                  </a:cubicBezTo>
                  <a:cubicBezTo>
                    <a:pt x="498" y="416"/>
                    <a:pt x="498" y="415"/>
                    <a:pt x="498" y="414"/>
                  </a:cubicBezTo>
                  <a:cubicBezTo>
                    <a:pt x="496" y="413"/>
                    <a:pt x="490" y="411"/>
                    <a:pt x="487" y="410"/>
                  </a:cubicBezTo>
                  <a:cubicBezTo>
                    <a:pt x="482" y="409"/>
                    <a:pt x="474" y="415"/>
                    <a:pt x="470" y="410"/>
                  </a:cubicBezTo>
                  <a:cubicBezTo>
                    <a:pt x="465" y="406"/>
                    <a:pt x="462" y="401"/>
                    <a:pt x="464" y="394"/>
                  </a:cubicBezTo>
                  <a:cubicBezTo>
                    <a:pt x="465" y="391"/>
                    <a:pt x="465" y="389"/>
                    <a:pt x="465" y="385"/>
                  </a:cubicBezTo>
                  <a:cubicBezTo>
                    <a:pt x="465" y="381"/>
                    <a:pt x="464" y="379"/>
                    <a:pt x="459" y="379"/>
                  </a:cubicBezTo>
                  <a:cubicBezTo>
                    <a:pt x="457" y="379"/>
                    <a:pt x="454" y="380"/>
                    <a:pt x="452" y="379"/>
                  </a:cubicBezTo>
                  <a:cubicBezTo>
                    <a:pt x="451" y="378"/>
                    <a:pt x="450" y="377"/>
                    <a:pt x="448" y="377"/>
                  </a:cubicBezTo>
                  <a:cubicBezTo>
                    <a:pt x="446" y="376"/>
                    <a:pt x="444" y="377"/>
                    <a:pt x="442" y="377"/>
                  </a:cubicBezTo>
                  <a:cubicBezTo>
                    <a:pt x="441" y="377"/>
                    <a:pt x="437" y="379"/>
                    <a:pt x="436" y="379"/>
                  </a:cubicBezTo>
                  <a:cubicBezTo>
                    <a:pt x="429" y="375"/>
                    <a:pt x="440" y="364"/>
                    <a:pt x="441" y="361"/>
                  </a:cubicBezTo>
                  <a:cubicBezTo>
                    <a:pt x="441" y="359"/>
                    <a:pt x="441" y="358"/>
                    <a:pt x="441" y="356"/>
                  </a:cubicBezTo>
                  <a:cubicBezTo>
                    <a:pt x="442" y="355"/>
                    <a:pt x="443" y="353"/>
                    <a:pt x="443" y="351"/>
                  </a:cubicBezTo>
                  <a:cubicBezTo>
                    <a:pt x="444" y="349"/>
                    <a:pt x="446" y="347"/>
                    <a:pt x="443" y="346"/>
                  </a:cubicBezTo>
                  <a:cubicBezTo>
                    <a:pt x="442" y="345"/>
                    <a:pt x="436" y="345"/>
                    <a:pt x="435" y="346"/>
                  </a:cubicBezTo>
                  <a:cubicBezTo>
                    <a:pt x="431" y="346"/>
                    <a:pt x="430" y="349"/>
                    <a:pt x="427" y="352"/>
                  </a:cubicBezTo>
                  <a:cubicBezTo>
                    <a:pt x="426" y="355"/>
                    <a:pt x="425" y="358"/>
                    <a:pt x="424" y="360"/>
                  </a:cubicBezTo>
                  <a:cubicBezTo>
                    <a:pt x="422" y="362"/>
                    <a:pt x="421" y="361"/>
                    <a:pt x="419" y="361"/>
                  </a:cubicBezTo>
                  <a:cubicBezTo>
                    <a:pt x="416" y="361"/>
                    <a:pt x="412" y="360"/>
                    <a:pt x="408" y="361"/>
                  </a:cubicBezTo>
                  <a:cubicBezTo>
                    <a:pt x="404" y="362"/>
                    <a:pt x="404" y="361"/>
                    <a:pt x="400" y="360"/>
                  </a:cubicBezTo>
                  <a:cubicBezTo>
                    <a:pt x="398" y="359"/>
                    <a:pt x="395" y="360"/>
                    <a:pt x="393" y="358"/>
                  </a:cubicBezTo>
                  <a:cubicBezTo>
                    <a:pt x="389" y="355"/>
                    <a:pt x="391" y="353"/>
                    <a:pt x="390" y="350"/>
                  </a:cubicBezTo>
                  <a:cubicBezTo>
                    <a:pt x="389" y="349"/>
                    <a:pt x="386" y="349"/>
                    <a:pt x="385" y="347"/>
                  </a:cubicBezTo>
                  <a:cubicBezTo>
                    <a:pt x="384" y="345"/>
                    <a:pt x="383" y="341"/>
                    <a:pt x="384" y="338"/>
                  </a:cubicBezTo>
                  <a:cubicBezTo>
                    <a:pt x="384" y="333"/>
                    <a:pt x="389" y="330"/>
                    <a:pt x="388" y="324"/>
                  </a:cubicBezTo>
                  <a:cubicBezTo>
                    <a:pt x="388" y="323"/>
                    <a:pt x="388" y="321"/>
                    <a:pt x="388" y="320"/>
                  </a:cubicBezTo>
                  <a:cubicBezTo>
                    <a:pt x="388" y="318"/>
                    <a:pt x="390" y="317"/>
                    <a:pt x="391" y="314"/>
                  </a:cubicBezTo>
                  <a:cubicBezTo>
                    <a:pt x="392" y="313"/>
                    <a:pt x="391" y="311"/>
                    <a:pt x="392" y="309"/>
                  </a:cubicBezTo>
                  <a:cubicBezTo>
                    <a:pt x="393" y="307"/>
                    <a:pt x="396" y="305"/>
                    <a:pt x="399" y="304"/>
                  </a:cubicBezTo>
                  <a:cubicBezTo>
                    <a:pt x="404" y="302"/>
                    <a:pt x="408" y="301"/>
                    <a:pt x="414" y="302"/>
                  </a:cubicBezTo>
                  <a:cubicBezTo>
                    <a:pt x="416" y="302"/>
                    <a:pt x="418" y="302"/>
                    <a:pt x="420" y="302"/>
                  </a:cubicBezTo>
                  <a:cubicBezTo>
                    <a:pt x="421" y="302"/>
                    <a:pt x="422" y="302"/>
                    <a:pt x="423" y="302"/>
                  </a:cubicBezTo>
                  <a:cubicBezTo>
                    <a:pt x="425" y="303"/>
                    <a:pt x="425" y="304"/>
                    <a:pt x="426" y="304"/>
                  </a:cubicBezTo>
                  <a:cubicBezTo>
                    <a:pt x="428" y="305"/>
                    <a:pt x="429" y="306"/>
                    <a:pt x="430" y="303"/>
                  </a:cubicBezTo>
                  <a:cubicBezTo>
                    <a:pt x="431" y="299"/>
                    <a:pt x="428" y="300"/>
                    <a:pt x="426" y="298"/>
                  </a:cubicBezTo>
                  <a:cubicBezTo>
                    <a:pt x="431" y="296"/>
                    <a:pt x="436" y="296"/>
                    <a:pt x="441" y="295"/>
                  </a:cubicBezTo>
                  <a:cubicBezTo>
                    <a:pt x="445" y="294"/>
                    <a:pt x="446" y="295"/>
                    <a:pt x="450" y="295"/>
                  </a:cubicBezTo>
                  <a:cubicBezTo>
                    <a:pt x="451" y="295"/>
                    <a:pt x="453" y="295"/>
                    <a:pt x="454" y="295"/>
                  </a:cubicBezTo>
                  <a:cubicBezTo>
                    <a:pt x="455" y="296"/>
                    <a:pt x="456" y="297"/>
                    <a:pt x="457" y="299"/>
                  </a:cubicBezTo>
                  <a:cubicBezTo>
                    <a:pt x="459" y="301"/>
                    <a:pt x="463" y="299"/>
                    <a:pt x="465" y="300"/>
                  </a:cubicBezTo>
                  <a:cubicBezTo>
                    <a:pt x="468" y="302"/>
                    <a:pt x="470" y="308"/>
                    <a:pt x="471" y="310"/>
                  </a:cubicBezTo>
                  <a:cubicBezTo>
                    <a:pt x="472" y="313"/>
                    <a:pt x="472" y="316"/>
                    <a:pt x="473" y="319"/>
                  </a:cubicBezTo>
                  <a:cubicBezTo>
                    <a:pt x="475" y="322"/>
                    <a:pt x="482" y="329"/>
                    <a:pt x="486" y="325"/>
                  </a:cubicBezTo>
                  <a:cubicBezTo>
                    <a:pt x="489" y="322"/>
                    <a:pt x="485" y="315"/>
                    <a:pt x="483" y="312"/>
                  </a:cubicBezTo>
                  <a:cubicBezTo>
                    <a:pt x="480" y="308"/>
                    <a:pt x="479" y="307"/>
                    <a:pt x="479" y="302"/>
                  </a:cubicBezTo>
                  <a:cubicBezTo>
                    <a:pt x="479" y="299"/>
                    <a:pt x="478" y="296"/>
                    <a:pt x="479" y="293"/>
                  </a:cubicBezTo>
                  <a:cubicBezTo>
                    <a:pt x="479" y="288"/>
                    <a:pt x="482" y="289"/>
                    <a:pt x="485" y="286"/>
                  </a:cubicBezTo>
                  <a:cubicBezTo>
                    <a:pt x="487" y="284"/>
                    <a:pt x="488" y="280"/>
                    <a:pt x="490" y="278"/>
                  </a:cubicBezTo>
                  <a:cubicBezTo>
                    <a:pt x="492" y="274"/>
                    <a:pt x="495" y="275"/>
                    <a:pt x="499" y="274"/>
                  </a:cubicBezTo>
                  <a:cubicBezTo>
                    <a:pt x="503" y="272"/>
                    <a:pt x="506" y="267"/>
                    <a:pt x="506" y="263"/>
                  </a:cubicBezTo>
                  <a:cubicBezTo>
                    <a:pt x="506" y="258"/>
                    <a:pt x="504" y="255"/>
                    <a:pt x="508" y="251"/>
                  </a:cubicBezTo>
                  <a:cubicBezTo>
                    <a:pt x="512" y="249"/>
                    <a:pt x="512" y="247"/>
                    <a:pt x="514" y="243"/>
                  </a:cubicBezTo>
                  <a:cubicBezTo>
                    <a:pt x="514" y="241"/>
                    <a:pt x="516" y="240"/>
                    <a:pt x="517" y="239"/>
                  </a:cubicBezTo>
                  <a:cubicBezTo>
                    <a:pt x="517" y="239"/>
                    <a:pt x="518" y="240"/>
                    <a:pt x="518" y="239"/>
                  </a:cubicBezTo>
                  <a:cubicBezTo>
                    <a:pt x="519" y="238"/>
                    <a:pt x="519" y="237"/>
                    <a:pt x="520" y="236"/>
                  </a:cubicBezTo>
                  <a:cubicBezTo>
                    <a:pt x="523" y="231"/>
                    <a:pt x="526" y="231"/>
                    <a:pt x="531" y="231"/>
                  </a:cubicBezTo>
                  <a:cubicBezTo>
                    <a:pt x="536" y="231"/>
                    <a:pt x="539" y="233"/>
                    <a:pt x="539" y="227"/>
                  </a:cubicBezTo>
                  <a:cubicBezTo>
                    <a:pt x="539" y="221"/>
                    <a:pt x="539" y="221"/>
                    <a:pt x="543" y="218"/>
                  </a:cubicBezTo>
                  <a:cubicBezTo>
                    <a:pt x="547" y="215"/>
                    <a:pt x="551" y="212"/>
                    <a:pt x="556" y="210"/>
                  </a:cubicBezTo>
                  <a:cubicBezTo>
                    <a:pt x="558" y="210"/>
                    <a:pt x="560" y="210"/>
                    <a:pt x="561" y="209"/>
                  </a:cubicBezTo>
                  <a:cubicBezTo>
                    <a:pt x="563" y="209"/>
                    <a:pt x="564" y="207"/>
                    <a:pt x="566" y="207"/>
                  </a:cubicBezTo>
                  <a:cubicBezTo>
                    <a:pt x="564" y="210"/>
                    <a:pt x="558" y="215"/>
                    <a:pt x="564" y="218"/>
                  </a:cubicBezTo>
                  <a:cubicBezTo>
                    <a:pt x="567" y="219"/>
                    <a:pt x="570" y="216"/>
                    <a:pt x="572" y="214"/>
                  </a:cubicBezTo>
                  <a:cubicBezTo>
                    <a:pt x="575" y="211"/>
                    <a:pt x="577" y="212"/>
                    <a:pt x="581" y="211"/>
                  </a:cubicBezTo>
                  <a:cubicBezTo>
                    <a:pt x="586" y="211"/>
                    <a:pt x="595" y="204"/>
                    <a:pt x="596" y="199"/>
                  </a:cubicBezTo>
                  <a:cubicBezTo>
                    <a:pt x="596" y="198"/>
                    <a:pt x="595" y="196"/>
                    <a:pt x="594" y="195"/>
                  </a:cubicBezTo>
                  <a:cubicBezTo>
                    <a:pt x="591" y="194"/>
                    <a:pt x="590" y="197"/>
                    <a:pt x="589" y="199"/>
                  </a:cubicBezTo>
                  <a:cubicBezTo>
                    <a:pt x="588" y="201"/>
                    <a:pt x="587" y="202"/>
                    <a:pt x="585" y="203"/>
                  </a:cubicBezTo>
                  <a:cubicBezTo>
                    <a:pt x="583" y="203"/>
                    <a:pt x="577" y="203"/>
                    <a:pt x="575" y="202"/>
                  </a:cubicBezTo>
                  <a:cubicBezTo>
                    <a:pt x="572" y="201"/>
                    <a:pt x="573" y="197"/>
                    <a:pt x="570" y="195"/>
                  </a:cubicBezTo>
                  <a:cubicBezTo>
                    <a:pt x="568" y="193"/>
                    <a:pt x="566" y="195"/>
                    <a:pt x="566" y="191"/>
                  </a:cubicBezTo>
                  <a:cubicBezTo>
                    <a:pt x="566" y="187"/>
                    <a:pt x="572" y="185"/>
                    <a:pt x="567" y="182"/>
                  </a:cubicBezTo>
                  <a:cubicBezTo>
                    <a:pt x="562" y="177"/>
                    <a:pt x="551" y="182"/>
                    <a:pt x="548" y="186"/>
                  </a:cubicBezTo>
                  <a:cubicBezTo>
                    <a:pt x="548" y="187"/>
                    <a:pt x="548" y="188"/>
                    <a:pt x="547" y="189"/>
                  </a:cubicBezTo>
                  <a:cubicBezTo>
                    <a:pt x="546" y="191"/>
                    <a:pt x="543" y="191"/>
                    <a:pt x="542" y="192"/>
                  </a:cubicBezTo>
                  <a:cubicBezTo>
                    <a:pt x="539" y="193"/>
                    <a:pt x="534" y="194"/>
                    <a:pt x="531" y="195"/>
                  </a:cubicBezTo>
                  <a:cubicBezTo>
                    <a:pt x="533" y="191"/>
                    <a:pt x="538" y="187"/>
                    <a:pt x="542" y="185"/>
                  </a:cubicBezTo>
                  <a:cubicBezTo>
                    <a:pt x="546" y="183"/>
                    <a:pt x="547" y="180"/>
                    <a:pt x="551" y="178"/>
                  </a:cubicBezTo>
                  <a:cubicBezTo>
                    <a:pt x="553" y="177"/>
                    <a:pt x="555" y="176"/>
                    <a:pt x="557" y="175"/>
                  </a:cubicBezTo>
                  <a:cubicBezTo>
                    <a:pt x="558" y="174"/>
                    <a:pt x="557" y="173"/>
                    <a:pt x="558" y="172"/>
                  </a:cubicBezTo>
                  <a:cubicBezTo>
                    <a:pt x="560" y="171"/>
                    <a:pt x="564" y="172"/>
                    <a:pt x="566" y="172"/>
                  </a:cubicBezTo>
                  <a:cubicBezTo>
                    <a:pt x="569" y="173"/>
                    <a:pt x="571" y="172"/>
                    <a:pt x="575" y="172"/>
                  </a:cubicBezTo>
                  <a:cubicBezTo>
                    <a:pt x="577" y="171"/>
                    <a:pt x="580" y="171"/>
                    <a:pt x="583" y="171"/>
                  </a:cubicBezTo>
                  <a:cubicBezTo>
                    <a:pt x="585" y="172"/>
                    <a:pt x="586" y="173"/>
                    <a:pt x="588" y="173"/>
                  </a:cubicBezTo>
                  <a:cubicBezTo>
                    <a:pt x="591" y="172"/>
                    <a:pt x="594" y="171"/>
                    <a:pt x="596" y="169"/>
                  </a:cubicBezTo>
                  <a:cubicBezTo>
                    <a:pt x="600" y="167"/>
                    <a:pt x="603" y="169"/>
                    <a:pt x="607" y="169"/>
                  </a:cubicBezTo>
                  <a:cubicBezTo>
                    <a:pt x="607" y="174"/>
                    <a:pt x="605" y="174"/>
                    <a:pt x="603" y="179"/>
                  </a:cubicBezTo>
                  <a:cubicBezTo>
                    <a:pt x="602" y="181"/>
                    <a:pt x="602" y="184"/>
                    <a:pt x="602" y="187"/>
                  </a:cubicBezTo>
                  <a:cubicBezTo>
                    <a:pt x="601" y="191"/>
                    <a:pt x="600" y="192"/>
                    <a:pt x="607" y="192"/>
                  </a:cubicBezTo>
                  <a:cubicBezTo>
                    <a:pt x="610" y="192"/>
                    <a:pt x="614" y="190"/>
                    <a:pt x="618" y="191"/>
                  </a:cubicBezTo>
                  <a:cubicBezTo>
                    <a:pt x="619" y="191"/>
                    <a:pt x="620" y="192"/>
                    <a:pt x="620" y="193"/>
                  </a:cubicBezTo>
                  <a:cubicBezTo>
                    <a:pt x="623" y="194"/>
                    <a:pt x="625" y="196"/>
                    <a:pt x="627" y="197"/>
                  </a:cubicBezTo>
                  <a:cubicBezTo>
                    <a:pt x="631" y="199"/>
                    <a:pt x="635" y="197"/>
                    <a:pt x="635" y="193"/>
                  </a:cubicBezTo>
                  <a:cubicBezTo>
                    <a:pt x="635" y="189"/>
                    <a:pt x="631" y="189"/>
                    <a:pt x="630" y="186"/>
                  </a:cubicBezTo>
                  <a:cubicBezTo>
                    <a:pt x="629" y="184"/>
                    <a:pt x="630" y="181"/>
                    <a:pt x="630" y="179"/>
                  </a:cubicBezTo>
                  <a:cubicBezTo>
                    <a:pt x="629" y="174"/>
                    <a:pt x="625" y="175"/>
                    <a:pt x="620" y="175"/>
                  </a:cubicBezTo>
                  <a:cubicBezTo>
                    <a:pt x="620" y="172"/>
                    <a:pt x="616" y="169"/>
                    <a:pt x="616" y="167"/>
                  </a:cubicBezTo>
                  <a:cubicBezTo>
                    <a:pt x="615" y="165"/>
                    <a:pt x="616" y="164"/>
                    <a:pt x="616" y="163"/>
                  </a:cubicBezTo>
                  <a:cubicBezTo>
                    <a:pt x="616" y="158"/>
                    <a:pt x="609" y="160"/>
                    <a:pt x="614" y="154"/>
                  </a:cubicBezTo>
                  <a:cubicBezTo>
                    <a:pt x="612" y="152"/>
                    <a:pt x="605" y="148"/>
                    <a:pt x="603" y="148"/>
                  </a:cubicBezTo>
                  <a:cubicBezTo>
                    <a:pt x="599" y="148"/>
                    <a:pt x="599" y="153"/>
                    <a:pt x="594" y="152"/>
                  </a:cubicBezTo>
                  <a:cubicBezTo>
                    <a:pt x="590" y="152"/>
                    <a:pt x="600" y="143"/>
                    <a:pt x="600" y="143"/>
                  </a:cubicBezTo>
                  <a:cubicBezTo>
                    <a:pt x="604" y="138"/>
                    <a:pt x="596" y="138"/>
                    <a:pt x="593" y="135"/>
                  </a:cubicBezTo>
                  <a:cubicBezTo>
                    <a:pt x="592" y="134"/>
                    <a:pt x="592" y="133"/>
                    <a:pt x="592" y="132"/>
                  </a:cubicBezTo>
                  <a:cubicBezTo>
                    <a:pt x="591" y="132"/>
                    <a:pt x="590" y="132"/>
                    <a:pt x="589" y="131"/>
                  </a:cubicBezTo>
                  <a:cubicBezTo>
                    <a:pt x="588" y="131"/>
                    <a:pt x="588" y="130"/>
                    <a:pt x="587" y="129"/>
                  </a:cubicBezTo>
                  <a:cubicBezTo>
                    <a:pt x="584" y="127"/>
                    <a:pt x="584" y="127"/>
                    <a:pt x="584" y="127"/>
                  </a:cubicBezTo>
                  <a:cubicBezTo>
                    <a:pt x="582" y="124"/>
                    <a:pt x="586" y="125"/>
                    <a:pt x="586" y="123"/>
                  </a:cubicBezTo>
                  <a:cubicBezTo>
                    <a:pt x="588" y="119"/>
                    <a:pt x="580" y="116"/>
                    <a:pt x="578" y="113"/>
                  </a:cubicBezTo>
                  <a:cubicBezTo>
                    <a:pt x="577" y="110"/>
                    <a:pt x="577" y="109"/>
                    <a:pt x="575" y="107"/>
                  </a:cubicBezTo>
                  <a:cubicBezTo>
                    <a:pt x="572" y="104"/>
                    <a:pt x="569" y="100"/>
                    <a:pt x="565" y="105"/>
                  </a:cubicBezTo>
                  <a:cubicBezTo>
                    <a:pt x="563" y="107"/>
                    <a:pt x="564" y="109"/>
                    <a:pt x="561" y="112"/>
                  </a:cubicBezTo>
                  <a:cubicBezTo>
                    <a:pt x="559" y="115"/>
                    <a:pt x="554" y="118"/>
                    <a:pt x="551" y="118"/>
                  </a:cubicBezTo>
                  <a:cubicBezTo>
                    <a:pt x="546" y="118"/>
                    <a:pt x="546" y="114"/>
                    <a:pt x="542" y="113"/>
                  </a:cubicBezTo>
                  <a:cubicBezTo>
                    <a:pt x="542" y="110"/>
                    <a:pt x="542" y="107"/>
                    <a:pt x="543" y="104"/>
                  </a:cubicBezTo>
                  <a:cubicBezTo>
                    <a:pt x="543" y="99"/>
                    <a:pt x="540" y="99"/>
                    <a:pt x="537" y="97"/>
                  </a:cubicBezTo>
                  <a:cubicBezTo>
                    <a:pt x="536" y="95"/>
                    <a:pt x="536" y="94"/>
                    <a:pt x="534" y="93"/>
                  </a:cubicBezTo>
                  <a:cubicBezTo>
                    <a:pt x="533" y="92"/>
                    <a:pt x="531" y="92"/>
                    <a:pt x="529" y="92"/>
                  </a:cubicBezTo>
                  <a:cubicBezTo>
                    <a:pt x="527" y="91"/>
                    <a:pt x="525" y="90"/>
                    <a:pt x="523" y="87"/>
                  </a:cubicBezTo>
                  <a:cubicBezTo>
                    <a:pt x="523" y="86"/>
                    <a:pt x="524" y="85"/>
                    <a:pt x="523" y="84"/>
                  </a:cubicBezTo>
                  <a:cubicBezTo>
                    <a:pt x="522" y="84"/>
                    <a:pt x="518" y="85"/>
                    <a:pt x="517" y="85"/>
                  </a:cubicBezTo>
                  <a:cubicBezTo>
                    <a:pt x="513" y="85"/>
                    <a:pt x="508" y="84"/>
                    <a:pt x="504" y="84"/>
                  </a:cubicBezTo>
                  <a:cubicBezTo>
                    <a:pt x="500" y="84"/>
                    <a:pt x="489" y="81"/>
                    <a:pt x="491" y="88"/>
                  </a:cubicBezTo>
                  <a:cubicBezTo>
                    <a:pt x="492" y="90"/>
                    <a:pt x="495" y="92"/>
                    <a:pt x="496" y="94"/>
                  </a:cubicBezTo>
                  <a:cubicBezTo>
                    <a:pt x="497" y="95"/>
                    <a:pt x="499" y="97"/>
                    <a:pt x="499" y="99"/>
                  </a:cubicBezTo>
                  <a:cubicBezTo>
                    <a:pt x="500" y="102"/>
                    <a:pt x="499" y="105"/>
                    <a:pt x="497" y="108"/>
                  </a:cubicBezTo>
                  <a:cubicBezTo>
                    <a:pt x="494" y="114"/>
                    <a:pt x="498" y="114"/>
                    <a:pt x="501" y="120"/>
                  </a:cubicBezTo>
                  <a:cubicBezTo>
                    <a:pt x="503" y="126"/>
                    <a:pt x="502" y="132"/>
                    <a:pt x="498" y="138"/>
                  </a:cubicBezTo>
                  <a:cubicBezTo>
                    <a:pt x="495" y="142"/>
                    <a:pt x="487" y="141"/>
                    <a:pt x="488" y="147"/>
                  </a:cubicBezTo>
                  <a:cubicBezTo>
                    <a:pt x="488" y="148"/>
                    <a:pt x="489" y="150"/>
                    <a:pt x="489" y="151"/>
                  </a:cubicBezTo>
                  <a:cubicBezTo>
                    <a:pt x="490" y="153"/>
                    <a:pt x="489" y="154"/>
                    <a:pt x="490" y="156"/>
                  </a:cubicBezTo>
                  <a:cubicBezTo>
                    <a:pt x="490" y="159"/>
                    <a:pt x="491" y="162"/>
                    <a:pt x="490" y="164"/>
                  </a:cubicBezTo>
                  <a:cubicBezTo>
                    <a:pt x="489" y="166"/>
                    <a:pt x="485" y="168"/>
                    <a:pt x="483" y="167"/>
                  </a:cubicBezTo>
                  <a:cubicBezTo>
                    <a:pt x="482" y="167"/>
                    <a:pt x="479" y="165"/>
                    <a:pt x="478" y="164"/>
                  </a:cubicBezTo>
                  <a:cubicBezTo>
                    <a:pt x="475" y="163"/>
                    <a:pt x="474" y="162"/>
                    <a:pt x="473" y="159"/>
                  </a:cubicBezTo>
                  <a:cubicBezTo>
                    <a:pt x="469" y="153"/>
                    <a:pt x="472" y="148"/>
                    <a:pt x="471" y="142"/>
                  </a:cubicBezTo>
                  <a:cubicBezTo>
                    <a:pt x="470" y="138"/>
                    <a:pt x="472" y="137"/>
                    <a:pt x="468" y="137"/>
                  </a:cubicBezTo>
                  <a:cubicBezTo>
                    <a:pt x="466" y="136"/>
                    <a:pt x="463" y="137"/>
                    <a:pt x="460" y="137"/>
                  </a:cubicBezTo>
                  <a:cubicBezTo>
                    <a:pt x="457" y="137"/>
                    <a:pt x="454" y="137"/>
                    <a:pt x="452" y="136"/>
                  </a:cubicBezTo>
                  <a:cubicBezTo>
                    <a:pt x="447" y="134"/>
                    <a:pt x="444" y="134"/>
                    <a:pt x="440" y="131"/>
                  </a:cubicBezTo>
                  <a:cubicBezTo>
                    <a:pt x="439" y="130"/>
                    <a:pt x="437" y="129"/>
                    <a:pt x="435" y="128"/>
                  </a:cubicBezTo>
                  <a:cubicBezTo>
                    <a:pt x="434" y="128"/>
                    <a:pt x="433" y="129"/>
                    <a:pt x="432" y="128"/>
                  </a:cubicBezTo>
                  <a:cubicBezTo>
                    <a:pt x="431" y="128"/>
                    <a:pt x="430" y="127"/>
                    <a:pt x="430" y="126"/>
                  </a:cubicBezTo>
                  <a:cubicBezTo>
                    <a:pt x="425" y="123"/>
                    <a:pt x="421" y="126"/>
                    <a:pt x="417" y="126"/>
                  </a:cubicBezTo>
                  <a:cubicBezTo>
                    <a:pt x="416" y="123"/>
                    <a:pt x="416" y="119"/>
                    <a:pt x="415" y="117"/>
                  </a:cubicBezTo>
                  <a:cubicBezTo>
                    <a:pt x="414" y="116"/>
                    <a:pt x="411" y="115"/>
                    <a:pt x="410" y="114"/>
                  </a:cubicBezTo>
                  <a:cubicBezTo>
                    <a:pt x="407" y="113"/>
                    <a:pt x="405" y="112"/>
                    <a:pt x="402" y="111"/>
                  </a:cubicBezTo>
                  <a:cubicBezTo>
                    <a:pt x="399" y="111"/>
                    <a:pt x="403" y="103"/>
                    <a:pt x="403" y="102"/>
                  </a:cubicBezTo>
                  <a:cubicBezTo>
                    <a:pt x="403" y="100"/>
                    <a:pt x="401" y="99"/>
                    <a:pt x="404" y="97"/>
                  </a:cubicBezTo>
                  <a:cubicBezTo>
                    <a:pt x="406" y="95"/>
                    <a:pt x="408" y="95"/>
                    <a:pt x="410" y="93"/>
                  </a:cubicBezTo>
                  <a:cubicBezTo>
                    <a:pt x="412" y="90"/>
                    <a:pt x="410" y="88"/>
                    <a:pt x="412" y="85"/>
                  </a:cubicBezTo>
                  <a:cubicBezTo>
                    <a:pt x="413" y="84"/>
                    <a:pt x="415" y="83"/>
                    <a:pt x="417" y="81"/>
                  </a:cubicBezTo>
                  <a:cubicBezTo>
                    <a:pt x="418" y="79"/>
                    <a:pt x="419" y="78"/>
                    <a:pt x="420" y="78"/>
                  </a:cubicBezTo>
                  <a:cubicBezTo>
                    <a:pt x="421" y="77"/>
                    <a:pt x="422" y="77"/>
                    <a:pt x="423" y="76"/>
                  </a:cubicBezTo>
                  <a:cubicBezTo>
                    <a:pt x="424" y="75"/>
                    <a:pt x="423" y="74"/>
                    <a:pt x="425" y="73"/>
                  </a:cubicBezTo>
                  <a:cubicBezTo>
                    <a:pt x="428" y="72"/>
                    <a:pt x="431" y="72"/>
                    <a:pt x="434" y="69"/>
                  </a:cubicBezTo>
                  <a:cubicBezTo>
                    <a:pt x="436" y="67"/>
                    <a:pt x="437" y="66"/>
                    <a:pt x="440" y="65"/>
                  </a:cubicBezTo>
                  <a:cubicBezTo>
                    <a:pt x="441" y="64"/>
                    <a:pt x="442" y="64"/>
                    <a:pt x="442" y="63"/>
                  </a:cubicBezTo>
                  <a:cubicBezTo>
                    <a:pt x="443" y="60"/>
                    <a:pt x="441" y="61"/>
                    <a:pt x="440" y="60"/>
                  </a:cubicBezTo>
                  <a:cubicBezTo>
                    <a:pt x="437" y="60"/>
                    <a:pt x="435" y="59"/>
                    <a:pt x="434" y="58"/>
                  </a:cubicBezTo>
                  <a:cubicBezTo>
                    <a:pt x="433" y="58"/>
                    <a:pt x="433" y="57"/>
                    <a:pt x="433" y="57"/>
                  </a:cubicBezTo>
                  <a:cubicBezTo>
                    <a:pt x="432" y="56"/>
                    <a:pt x="430" y="56"/>
                    <a:pt x="430" y="56"/>
                  </a:cubicBezTo>
                  <a:cubicBezTo>
                    <a:pt x="428" y="54"/>
                    <a:pt x="429" y="53"/>
                    <a:pt x="431" y="53"/>
                  </a:cubicBezTo>
                  <a:cubicBezTo>
                    <a:pt x="434" y="52"/>
                    <a:pt x="435" y="55"/>
                    <a:pt x="437" y="56"/>
                  </a:cubicBezTo>
                  <a:cubicBezTo>
                    <a:pt x="439" y="57"/>
                    <a:pt x="441" y="57"/>
                    <a:pt x="443" y="57"/>
                  </a:cubicBezTo>
                  <a:cubicBezTo>
                    <a:pt x="448" y="56"/>
                    <a:pt x="448" y="52"/>
                    <a:pt x="450" y="48"/>
                  </a:cubicBezTo>
                  <a:cubicBezTo>
                    <a:pt x="449" y="47"/>
                    <a:pt x="449" y="47"/>
                    <a:pt x="449" y="47"/>
                  </a:cubicBezTo>
                  <a:cubicBezTo>
                    <a:pt x="451" y="47"/>
                    <a:pt x="454" y="47"/>
                    <a:pt x="456" y="47"/>
                  </a:cubicBezTo>
                  <a:cubicBezTo>
                    <a:pt x="458" y="48"/>
                    <a:pt x="458" y="49"/>
                    <a:pt x="460" y="49"/>
                  </a:cubicBezTo>
                  <a:cubicBezTo>
                    <a:pt x="460" y="50"/>
                    <a:pt x="462" y="50"/>
                    <a:pt x="463" y="49"/>
                  </a:cubicBezTo>
                  <a:cubicBezTo>
                    <a:pt x="464" y="49"/>
                    <a:pt x="464" y="48"/>
                    <a:pt x="465" y="47"/>
                  </a:cubicBezTo>
                  <a:cubicBezTo>
                    <a:pt x="467" y="46"/>
                    <a:pt x="469" y="50"/>
                    <a:pt x="472" y="48"/>
                  </a:cubicBezTo>
                  <a:cubicBezTo>
                    <a:pt x="474" y="48"/>
                    <a:pt x="477" y="45"/>
                    <a:pt x="477" y="42"/>
                  </a:cubicBezTo>
                  <a:cubicBezTo>
                    <a:pt x="476" y="40"/>
                    <a:pt x="473" y="39"/>
                    <a:pt x="471" y="37"/>
                  </a:cubicBezTo>
                  <a:cubicBezTo>
                    <a:pt x="471" y="36"/>
                    <a:pt x="471" y="36"/>
                    <a:pt x="471" y="35"/>
                  </a:cubicBezTo>
                  <a:cubicBezTo>
                    <a:pt x="470" y="34"/>
                    <a:pt x="470" y="35"/>
                    <a:pt x="469" y="34"/>
                  </a:cubicBezTo>
                  <a:cubicBezTo>
                    <a:pt x="468" y="31"/>
                    <a:pt x="472" y="32"/>
                    <a:pt x="474" y="32"/>
                  </a:cubicBezTo>
                  <a:cubicBezTo>
                    <a:pt x="476" y="32"/>
                    <a:pt x="478" y="31"/>
                    <a:pt x="476" y="28"/>
                  </a:cubicBezTo>
                  <a:cubicBezTo>
                    <a:pt x="475" y="27"/>
                    <a:pt x="473" y="26"/>
                    <a:pt x="471" y="25"/>
                  </a:cubicBezTo>
                  <a:cubicBezTo>
                    <a:pt x="469" y="22"/>
                    <a:pt x="468" y="22"/>
                    <a:pt x="465" y="22"/>
                  </a:cubicBezTo>
                  <a:cubicBezTo>
                    <a:pt x="462" y="22"/>
                    <a:pt x="460" y="22"/>
                    <a:pt x="458" y="22"/>
                  </a:cubicBezTo>
                  <a:cubicBezTo>
                    <a:pt x="456" y="22"/>
                    <a:pt x="455" y="22"/>
                    <a:pt x="454" y="24"/>
                  </a:cubicBezTo>
                  <a:cubicBezTo>
                    <a:pt x="453" y="27"/>
                    <a:pt x="458" y="27"/>
                    <a:pt x="456" y="31"/>
                  </a:cubicBezTo>
                  <a:cubicBezTo>
                    <a:pt x="455" y="32"/>
                    <a:pt x="453" y="34"/>
                    <a:pt x="452" y="36"/>
                  </a:cubicBezTo>
                  <a:cubicBezTo>
                    <a:pt x="451" y="38"/>
                    <a:pt x="450" y="40"/>
                    <a:pt x="446" y="40"/>
                  </a:cubicBezTo>
                  <a:cubicBezTo>
                    <a:pt x="446" y="43"/>
                    <a:pt x="439" y="39"/>
                    <a:pt x="438" y="37"/>
                  </a:cubicBezTo>
                  <a:cubicBezTo>
                    <a:pt x="438" y="35"/>
                    <a:pt x="441" y="33"/>
                    <a:pt x="441" y="30"/>
                  </a:cubicBezTo>
                  <a:cubicBezTo>
                    <a:pt x="439" y="29"/>
                    <a:pt x="438" y="29"/>
                    <a:pt x="437" y="29"/>
                  </a:cubicBezTo>
                  <a:cubicBezTo>
                    <a:pt x="435" y="28"/>
                    <a:pt x="434" y="26"/>
                    <a:pt x="432" y="26"/>
                  </a:cubicBezTo>
                  <a:cubicBezTo>
                    <a:pt x="428" y="26"/>
                    <a:pt x="430" y="33"/>
                    <a:pt x="425" y="31"/>
                  </a:cubicBezTo>
                  <a:cubicBezTo>
                    <a:pt x="422" y="29"/>
                    <a:pt x="424" y="27"/>
                    <a:pt x="423" y="24"/>
                  </a:cubicBezTo>
                  <a:cubicBezTo>
                    <a:pt x="422" y="21"/>
                    <a:pt x="419" y="22"/>
                    <a:pt x="417" y="19"/>
                  </a:cubicBezTo>
                  <a:cubicBezTo>
                    <a:pt x="416" y="16"/>
                    <a:pt x="420" y="17"/>
                    <a:pt x="420" y="15"/>
                  </a:cubicBezTo>
                  <a:cubicBezTo>
                    <a:pt x="420" y="13"/>
                    <a:pt x="417" y="13"/>
                    <a:pt x="416" y="12"/>
                  </a:cubicBezTo>
                  <a:cubicBezTo>
                    <a:pt x="414" y="11"/>
                    <a:pt x="415" y="9"/>
                    <a:pt x="414" y="8"/>
                  </a:cubicBezTo>
                  <a:cubicBezTo>
                    <a:pt x="414" y="7"/>
                    <a:pt x="413" y="8"/>
                    <a:pt x="412" y="7"/>
                  </a:cubicBezTo>
                  <a:cubicBezTo>
                    <a:pt x="410" y="5"/>
                    <a:pt x="409" y="3"/>
                    <a:pt x="407" y="2"/>
                  </a:cubicBezTo>
                  <a:cubicBezTo>
                    <a:pt x="404" y="0"/>
                    <a:pt x="400" y="0"/>
                    <a:pt x="398" y="2"/>
                  </a:cubicBezTo>
                  <a:cubicBezTo>
                    <a:pt x="395" y="5"/>
                    <a:pt x="395" y="10"/>
                    <a:pt x="395" y="13"/>
                  </a:cubicBezTo>
                  <a:cubicBezTo>
                    <a:pt x="395" y="14"/>
                    <a:pt x="395" y="15"/>
                    <a:pt x="395" y="16"/>
                  </a:cubicBezTo>
                  <a:cubicBezTo>
                    <a:pt x="396" y="18"/>
                    <a:pt x="396" y="17"/>
                    <a:pt x="398" y="17"/>
                  </a:cubicBezTo>
                  <a:cubicBezTo>
                    <a:pt x="401" y="18"/>
                    <a:pt x="402" y="20"/>
                    <a:pt x="404" y="21"/>
                  </a:cubicBezTo>
                  <a:cubicBezTo>
                    <a:pt x="406" y="21"/>
                    <a:pt x="410" y="20"/>
                    <a:pt x="411" y="21"/>
                  </a:cubicBezTo>
                  <a:cubicBezTo>
                    <a:pt x="413" y="24"/>
                    <a:pt x="409" y="27"/>
                    <a:pt x="408" y="28"/>
                  </a:cubicBezTo>
                  <a:cubicBezTo>
                    <a:pt x="406" y="30"/>
                    <a:pt x="404" y="32"/>
                    <a:pt x="403" y="34"/>
                  </a:cubicBezTo>
                  <a:cubicBezTo>
                    <a:pt x="403" y="35"/>
                    <a:pt x="402" y="36"/>
                    <a:pt x="401" y="37"/>
                  </a:cubicBezTo>
                  <a:cubicBezTo>
                    <a:pt x="401" y="38"/>
                    <a:pt x="402" y="40"/>
                    <a:pt x="401" y="41"/>
                  </a:cubicBezTo>
                  <a:cubicBezTo>
                    <a:pt x="400" y="44"/>
                    <a:pt x="397" y="43"/>
                    <a:pt x="396" y="42"/>
                  </a:cubicBezTo>
                  <a:cubicBezTo>
                    <a:pt x="393" y="39"/>
                    <a:pt x="395" y="37"/>
                    <a:pt x="395" y="34"/>
                  </a:cubicBezTo>
                  <a:cubicBezTo>
                    <a:pt x="395" y="34"/>
                    <a:pt x="394" y="34"/>
                    <a:pt x="394" y="34"/>
                  </a:cubicBezTo>
                  <a:cubicBezTo>
                    <a:pt x="394" y="31"/>
                    <a:pt x="396" y="31"/>
                    <a:pt x="397" y="29"/>
                  </a:cubicBezTo>
                  <a:cubicBezTo>
                    <a:pt x="398" y="23"/>
                    <a:pt x="394" y="25"/>
                    <a:pt x="391" y="24"/>
                  </a:cubicBezTo>
                  <a:cubicBezTo>
                    <a:pt x="389" y="22"/>
                    <a:pt x="390" y="20"/>
                    <a:pt x="387" y="20"/>
                  </a:cubicBezTo>
                  <a:cubicBezTo>
                    <a:pt x="383" y="19"/>
                    <a:pt x="381" y="22"/>
                    <a:pt x="380" y="25"/>
                  </a:cubicBezTo>
                  <a:cubicBezTo>
                    <a:pt x="380" y="26"/>
                    <a:pt x="380" y="28"/>
                    <a:pt x="381" y="28"/>
                  </a:cubicBezTo>
                  <a:cubicBezTo>
                    <a:pt x="382" y="30"/>
                    <a:pt x="384" y="29"/>
                    <a:pt x="385" y="30"/>
                  </a:cubicBezTo>
                  <a:cubicBezTo>
                    <a:pt x="386" y="31"/>
                    <a:pt x="385" y="34"/>
                    <a:pt x="385" y="36"/>
                  </a:cubicBezTo>
                  <a:cubicBezTo>
                    <a:pt x="384" y="39"/>
                    <a:pt x="382" y="38"/>
                    <a:pt x="379" y="38"/>
                  </a:cubicBezTo>
                  <a:cubicBezTo>
                    <a:pt x="378" y="38"/>
                    <a:pt x="377" y="38"/>
                    <a:pt x="376" y="38"/>
                  </a:cubicBezTo>
                  <a:cubicBezTo>
                    <a:pt x="374" y="38"/>
                    <a:pt x="374" y="39"/>
                    <a:pt x="373" y="39"/>
                  </a:cubicBezTo>
                  <a:cubicBezTo>
                    <a:pt x="371" y="40"/>
                    <a:pt x="370" y="39"/>
                    <a:pt x="368" y="39"/>
                  </a:cubicBezTo>
                  <a:cubicBezTo>
                    <a:pt x="367" y="39"/>
                    <a:pt x="365" y="39"/>
                    <a:pt x="363" y="39"/>
                  </a:cubicBezTo>
                  <a:cubicBezTo>
                    <a:pt x="361" y="39"/>
                    <a:pt x="358" y="39"/>
                    <a:pt x="356" y="38"/>
                  </a:cubicBezTo>
                  <a:cubicBezTo>
                    <a:pt x="354" y="38"/>
                    <a:pt x="353" y="37"/>
                    <a:pt x="352" y="36"/>
                  </a:cubicBezTo>
                  <a:cubicBezTo>
                    <a:pt x="350" y="36"/>
                    <a:pt x="348" y="36"/>
                    <a:pt x="346" y="36"/>
                  </a:cubicBezTo>
                  <a:cubicBezTo>
                    <a:pt x="344" y="35"/>
                    <a:pt x="343" y="34"/>
                    <a:pt x="340" y="35"/>
                  </a:cubicBezTo>
                  <a:cubicBezTo>
                    <a:pt x="339" y="35"/>
                    <a:pt x="333" y="36"/>
                    <a:pt x="333" y="37"/>
                  </a:cubicBezTo>
                  <a:cubicBezTo>
                    <a:pt x="332" y="38"/>
                    <a:pt x="334" y="43"/>
                    <a:pt x="334" y="45"/>
                  </a:cubicBezTo>
                  <a:cubicBezTo>
                    <a:pt x="334" y="45"/>
                    <a:pt x="334" y="47"/>
                    <a:pt x="334" y="47"/>
                  </a:cubicBezTo>
                  <a:cubicBezTo>
                    <a:pt x="329" y="48"/>
                    <a:pt x="330" y="47"/>
                    <a:pt x="329" y="43"/>
                  </a:cubicBezTo>
                  <a:cubicBezTo>
                    <a:pt x="327" y="39"/>
                    <a:pt x="323" y="40"/>
                    <a:pt x="319" y="40"/>
                  </a:cubicBezTo>
                  <a:cubicBezTo>
                    <a:pt x="318" y="39"/>
                    <a:pt x="317" y="38"/>
                    <a:pt x="315" y="38"/>
                  </a:cubicBezTo>
                  <a:cubicBezTo>
                    <a:pt x="312" y="37"/>
                    <a:pt x="309" y="39"/>
                    <a:pt x="306" y="39"/>
                  </a:cubicBezTo>
                  <a:cubicBezTo>
                    <a:pt x="304" y="40"/>
                    <a:pt x="303" y="40"/>
                    <a:pt x="301" y="40"/>
                  </a:cubicBezTo>
                  <a:cubicBezTo>
                    <a:pt x="301" y="40"/>
                    <a:pt x="300" y="39"/>
                    <a:pt x="300" y="39"/>
                  </a:cubicBezTo>
                  <a:cubicBezTo>
                    <a:pt x="298" y="39"/>
                    <a:pt x="296" y="39"/>
                    <a:pt x="294" y="39"/>
                  </a:cubicBezTo>
                  <a:cubicBezTo>
                    <a:pt x="293" y="39"/>
                    <a:pt x="288" y="39"/>
                    <a:pt x="291" y="37"/>
                  </a:cubicBezTo>
                  <a:cubicBezTo>
                    <a:pt x="291" y="36"/>
                    <a:pt x="293" y="37"/>
                    <a:pt x="293" y="36"/>
                  </a:cubicBezTo>
                  <a:cubicBezTo>
                    <a:pt x="294" y="35"/>
                    <a:pt x="294" y="33"/>
                    <a:pt x="294" y="32"/>
                  </a:cubicBezTo>
                  <a:cubicBezTo>
                    <a:pt x="293" y="29"/>
                    <a:pt x="291" y="29"/>
                    <a:pt x="289" y="29"/>
                  </a:cubicBezTo>
                  <a:cubicBezTo>
                    <a:pt x="284" y="28"/>
                    <a:pt x="279" y="28"/>
                    <a:pt x="274" y="28"/>
                  </a:cubicBezTo>
                  <a:cubicBezTo>
                    <a:pt x="272" y="27"/>
                    <a:pt x="270" y="26"/>
                    <a:pt x="267" y="25"/>
                  </a:cubicBezTo>
                  <a:cubicBezTo>
                    <a:pt x="266" y="24"/>
                    <a:pt x="265" y="24"/>
                    <a:pt x="264" y="23"/>
                  </a:cubicBezTo>
                  <a:cubicBezTo>
                    <a:pt x="263" y="22"/>
                    <a:pt x="263" y="21"/>
                    <a:pt x="262" y="20"/>
                  </a:cubicBezTo>
                  <a:cubicBezTo>
                    <a:pt x="261" y="19"/>
                    <a:pt x="258" y="20"/>
                    <a:pt x="256" y="19"/>
                  </a:cubicBezTo>
                  <a:cubicBezTo>
                    <a:pt x="255" y="19"/>
                    <a:pt x="254" y="18"/>
                    <a:pt x="252" y="18"/>
                  </a:cubicBezTo>
                  <a:cubicBezTo>
                    <a:pt x="251" y="18"/>
                    <a:pt x="250" y="19"/>
                    <a:pt x="249" y="20"/>
                  </a:cubicBezTo>
                  <a:cubicBezTo>
                    <a:pt x="247" y="21"/>
                    <a:pt x="246" y="22"/>
                    <a:pt x="244" y="23"/>
                  </a:cubicBezTo>
                  <a:cubicBezTo>
                    <a:pt x="243" y="23"/>
                    <a:pt x="242" y="23"/>
                    <a:pt x="241" y="24"/>
                  </a:cubicBezTo>
                  <a:cubicBezTo>
                    <a:pt x="240" y="24"/>
                    <a:pt x="240" y="25"/>
                    <a:pt x="239" y="25"/>
                  </a:cubicBezTo>
                  <a:cubicBezTo>
                    <a:pt x="238" y="22"/>
                    <a:pt x="239" y="19"/>
                    <a:pt x="235" y="20"/>
                  </a:cubicBezTo>
                  <a:cubicBezTo>
                    <a:pt x="233" y="20"/>
                    <a:pt x="232" y="23"/>
                    <a:pt x="230" y="23"/>
                  </a:cubicBezTo>
                  <a:cubicBezTo>
                    <a:pt x="227" y="22"/>
                    <a:pt x="227" y="16"/>
                    <a:pt x="224" y="15"/>
                  </a:cubicBezTo>
                  <a:cubicBezTo>
                    <a:pt x="223" y="14"/>
                    <a:pt x="221" y="14"/>
                    <a:pt x="220" y="13"/>
                  </a:cubicBezTo>
                  <a:cubicBezTo>
                    <a:pt x="219" y="13"/>
                    <a:pt x="219" y="12"/>
                    <a:pt x="218" y="12"/>
                  </a:cubicBezTo>
                  <a:cubicBezTo>
                    <a:pt x="218" y="15"/>
                    <a:pt x="218" y="17"/>
                    <a:pt x="215" y="19"/>
                  </a:cubicBezTo>
                  <a:cubicBezTo>
                    <a:pt x="214" y="20"/>
                    <a:pt x="211" y="19"/>
                    <a:pt x="209" y="20"/>
                  </a:cubicBezTo>
                  <a:cubicBezTo>
                    <a:pt x="207" y="21"/>
                    <a:pt x="205" y="23"/>
                    <a:pt x="202" y="24"/>
                  </a:cubicBezTo>
                  <a:cubicBezTo>
                    <a:pt x="199" y="25"/>
                    <a:pt x="198" y="25"/>
                    <a:pt x="196" y="27"/>
                  </a:cubicBezTo>
                  <a:cubicBezTo>
                    <a:pt x="192" y="30"/>
                    <a:pt x="191" y="28"/>
                    <a:pt x="188" y="26"/>
                  </a:cubicBezTo>
                  <a:cubicBezTo>
                    <a:pt x="184" y="23"/>
                    <a:pt x="181" y="23"/>
                    <a:pt x="176" y="24"/>
                  </a:cubicBezTo>
                  <a:cubicBezTo>
                    <a:pt x="176" y="25"/>
                    <a:pt x="176" y="27"/>
                    <a:pt x="176" y="28"/>
                  </a:cubicBezTo>
                  <a:cubicBezTo>
                    <a:pt x="173" y="28"/>
                    <a:pt x="170" y="27"/>
                    <a:pt x="167" y="27"/>
                  </a:cubicBezTo>
                  <a:cubicBezTo>
                    <a:pt x="163" y="27"/>
                    <a:pt x="161" y="27"/>
                    <a:pt x="157" y="25"/>
                  </a:cubicBezTo>
                  <a:cubicBezTo>
                    <a:pt x="157" y="24"/>
                    <a:pt x="155" y="23"/>
                    <a:pt x="154" y="23"/>
                  </a:cubicBezTo>
                  <a:cubicBezTo>
                    <a:pt x="152" y="22"/>
                    <a:pt x="150" y="23"/>
                    <a:pt x="148" y="22"/>
                  </a:cubicBezTo>
                  <a:cubicBezTo>
                    <a:pt x="145" y="22"/>
                    <a:pt x="145" y="20"/>
                    <a:pt x="143" y="19"/>
                  </a:cubicBezTo>
                  <a:cubicBezTo>
                    <a:pt x="141" y="17"/>
                    <a:pt x="139" y="16"/>
                    <a:pt x="137" y="16"/>
                  </a:cubicBezTo>
                  <a:cubicBezTo>
                    <a:pt x="134" y="15"/>
                    <a:pt x="132" y="16"/>
                    <a:pt x="130" y="16"/>
                  </a:cubicBezTo>
                  <a:cubicBezTo>
                    <a:pt x="127" y="16"/>
                    <a:pt x="125" y="15"/>
                    <a:pt x="123" y="15"/>
                  </a:cubicBezTo>
                  <a:cubicBezTo>
                    <a:pt x="118" y="15"/>
                    <a:pt x="114" y="14"/>
                    <a:pt x="110" y="14"/>
                  </a:cubicBezTo>
                  <a:cubicBezTo>
                    <a:pt x="107" y="13"/>
                    <a:pt x="105" y="12"/>
                    <a:pt x="102" y="12"/>
                  </a:cubicBezTo>
                  <a:cubicBezTo>
                    <a:pt x="100" y="12"/>
                    <a:pt x="97" y="12"/>
                    <a:pt x="95" y="12"/>
                  </a:cubicBezTo>
                  <a:cubicBezTo>
                    <a:pt x="93" y="13"/>
                    <a:pt x="92" y="12"/>
                    <a:pt x="90" y="11"/>
                  </a:cubicBezTo>
                  <a:cubicBezTo>
                    <a:pt x="89" y="10"/>
                    <a:pt x="88" y="10"/>
                    <a:pt x="86" y="10"/>
                  </a:cubicBezTo>
                  <a:cubicBezTo>
                    <a:pt x="86" y="8"/>
                    <a:pt x="83" y="7"/>
                    <a:pt x="82" y="7"/>
                  </a:cubicBezTo>
                  <a:cubicBezTo>
                    <a:pt x="79" y="6"/>
                    <a:pt x="77" y="7"/>
                    <a:pt x="75" y="9"/>
                  </a:cubicBezTo>
                  <a:cubicBezTo>
                    <a:pt x="73" y="9"/>
                    <a:pt x="68" y="9"/>
                    <a:pt x="68" y="11"/>
                  </a:cubicBezTo>
                  <a:cubicBezTo>
                    <a:pt x="68" y="11"/>
                    <a:pt x="68" y="11"/>
                    <a:pt x="68" y="11"/>
                  </a:cubicBezTo>
                  <a:cubicBezTo>
                    <a:pt x="67" y="10"/>
                    <a:pt x="67" y="5"/>
                    <a:pt x="66" y="4"/>
                  </a:cubicBezTo>
                  <a:cubicBezTo>
                    <a:pt x="65" y="3"/>
                    <a:pt x="61" y="3"/>
                    <a:pt x="59" y="3"/>
                  </a:cubicBezTo>
                  <a:cubicBezTo>
                    <a:pt x="56" y="3"/>
                    <a:pt x="57" y="4"/>
                    <a:pt x="55" y="6"/>
                  </a:cubicBezTo>
                  <a:cubicBezTo>
                    <a:pt x="54" y="9"/>
                    <a:pt x="50" y="9"/>
                    <a:pt x="47" y="10"/>
                  </a:cubicBezTo>
                  <a:cubicBezTo>
                    <a:pt x="43" y="11"/>
                    <a:pt x="42" y="11"/>
                    <a:pt x="42" y="16"/>
                  </a:cubicBezTo>
                  <a:cubicBezTo>
                    <a:pt x="38" y="16"/>
                    <a:pt x="30" y="14"/>
                    <a:pt x="27" y="18"/>
                  </a:cubicBezTo>
                  <a:cubicBezTo>
                    <a:pt x="24" y="21"/>
                    <a:pt x="26" y="25"/>
                    <a:pt x="21" y="27"/>
                  </a:cubicBezTo>
                  <a:cubicBezTo>
                    <a:pt x="19" y="27"/>
                    <a:pt x="2" y="27"/>
                    <a:pt x="7" y="34"/>
                  </a:cubicBezTo>
                  <a:cubicBezTo>
                    <a:pt x="8" y="35"/>
                    <a:pt x="11" y="34"/>
                    <a:pt x="12" y="35"/>
                  </a:cubicBezTo>
                  <a:cubicBezTo>
                    <a:pt x="14" y="36"/>
                    <a:pt x="14" y="36"/>
                    <a:pt x="15" y="38"/>
                  </a:cubicBezTo>
                  <a:cubicBezTo>
                    <a:pt x="17" y="39"/>
                    <a:pt x="17" y="39"/>
                    <a:pt x="19" y="39"/>
                  </a:cubicBezTo>
                  <a:cubicBezTo>
                    <a:pt x="22" y="40"/>
                    <a:pt x="22" y="42"/>
                    <a:pt x="25" y="43"/>
                  </a:cubicBezTo>
                  <a:cubicBezTo>
                    <a:pt x="27" y="45"/>
                    <a:pt x="32" y="44"/>
                    <a:pt x="35" y="45"/>
                  </a:cubicBezTo>
                  <a:cubicBezTo>
                    <a:pt x="38" y="46"/>
                    <a:pt x="40" y="47"/>
                    <a:pt x="43" y="49"/>
                  </a:cubicBezTo>
                  <a:cubicBezTo>
                    <a:pt x="39" y="53"/>
                    <a:pt x="33" y="51"/>
                    <a:pt x="29" y="51"/>
                  </a:cubicBezTo>
                  <a:cubicBezTo>
                    <a:pt x="26" y="51"/>
                    <a:pt x="21" y="54"/>
                    <a:pt x="22" y="48"/>
                  </a:cubicBezTo>
                  <a:cubicBezTo>
                    <a:pt x="20" y="48"/>
                    <a:pt x="18" y="48"/>
                    <a:pt x="17" y="48"/>
                  </a:cubicBezTo>
                  <a:cubicBezTo>
                    <a:pt x="16" y="49"/>
                    <a:pt x="15" y="51"/>
                    <a:pt x="14" y="51"/>
                  </a:cubicBezTo>
                  <a:cubicBezTo>
                    <a:pt x="11" y="53"/>
                    <a:pt x="8" y="51"/>
                    <a:pt x="6" y="53"/>
                  </a:cubicBezTo>
                  <a:cubicBezTo>
                    <a:pt x="0" y="56"/>
                    <a:pt x="7" y="68"/>
                    <a:pt x="13" y="67"/>
                  </a:cubicBezTo>
                  <a:cubicBezTo>
                    <a:pt x="15" y="66"/>
                    <a:pt x="19" y="63"/>
                    <a:pt x="22" y="64"/>
                  </a:cubicBezTo>
                  <a:cubicBezTo>
                    <a:pt x="24" y="64"/>
                    <a:pt x="25" y="65"/>
                    <a:pt x="28" y="65"/>
                  </a:cubicBezTo>
                  <a:cubicBezTo>
                    <a:pt x="32" y="65"/>
                    <a:pt x="39" y="60"/>
                    <a:pt x="39" y="68"/>
                  </a:cubicBezTo>
                  <a:cubicBezTo>
                    <a:pt x="39" y="73"/>
                    <a:pt x="34" y="73"/>
                    <a:pt x="31" y="74"/>
                  </a:cubicBezTo>
                  <a:cubicBezTo>
                    <a:pt x="28" y="75"/>
                    <a:pt x="26" y="77"/>
                    <a:pt x="23" y="78"/>
                  </a:cubicBezTo>
                  <a:cubicBezTo>
                    <a:pt x="20" y="79"/>
                    <a:pt x="18" y="80"/>
                    <a:pt x="17" y="83"/>
                  </a:cubicBezTo>
                  <a:cubicBezTo>
                    <a:pt x="17" y="84"/>
                    <a:pt x="18" y="86"/>
                    <a:pt x="17" y="87"/>
                  </a:cubicBezTo>
                  <a:cubicBezTo>
                    <a:pt x="16" y="89"/>
                    <a:pt x="14" y="90"/>
                    <a:pt x="14" y="93"/>
                  </a:cubicBezTo>
                  <a:cubicBezTo>
                    <a:pt x="13" y="102"/>
                    <a:pt x="28" y="98"/>
                    <a:pt x="31" y="103"/>
                  </a:cubicBezTo>
                  <a:cubicBezTo>
                    <a:pt x="33" y="106"/>
                    <a:pt x="31" y="109"/>
                    <a:pt x="36" y="110"/>
                  </a:cubicBezTo>
                  <a:cubicBezTo>
                    <a:pt x="39" y="111"/>
                    <a:pt x="43" y="110"/>
                    <a:pt x="47" y="111"/>
                  </a:cubicBezTo>
                  <a:cubicBezTo>
                    <a:pt x="49" y="112"/>
                    <a:pt x="51" y="113"/>
                    <a:pt x="54" y="113"/>
                  </a:cubicBezTo>
                  <a:cubicBezTo>
                    <a:pt x="56" y="114"/>
                    <a:pt x="56" y="112"/>
                    <a:pt x="57" y="115"/>
                  </a:cubicBezTo>
                  <a:cubicBezTo>
                    <a:pt x="58" y="117"/>
                    <a:pt x="57" y="121"/>
                    <a:pt x="56" y="122"/>
                  </a:cubicBezTo>
                  <a:cubicBezTo>
                    <a:pt x="54" y="123"/>
                    <a:pt x="53" y="123"/>
                    <a:pt x="52" y="124"/>
                  </a:cubicBezTo>
                  <a:cubicBezTo>
                    <a:pt x="51" y="126"/>
                    <a:pt x="51" y="127"/>
                    <a:pt x="49" y="128"/>
                  </a:cubicBezTo>
                  <a:cubicBezTo>
                    <a:pt x="45" y="130"/>
                    <a:pt x="40" y="129"/>
                    <a:pt x="36" y="132"/>
                  </a:cubicBezTo>
                  <a:cubicBezTo>
                    <a:pt x="33" y="133"/>
                    <a:pt x="31" y="136"/>
                    <a:pt x="28" y="137"/>
                  </a:cubicBezTo>
                  <a:cubicBezTo>
                    <a:pt x="26" y="138"/>
                    <a:pt x="23" y="137"/>
                    <a:pt x="21" y="139"/>
                  </a:cubicBezTo>
                  <a:cubicBezTo>
                    <a:pt x="20" y="141"/>
                    <a:pt x="20" y="143"/>
                    <a:pt x="19" y="145"/>
                  </a:cubicBezTo>
                  <a:cubicBezTo>
                    <a:pt x="22" y="145"/>
                    <a:pt x="24" y="142"/>
                    <a:pt x="26" y="141"/>
                  </a:cubicBezTo>
                  <a:cubicBezTo>
                    <a:pt x="28" y="140"/>
                    <a:pt x="30" y="140"/>
                    <a:pt x="33" y="139"/>
                  </a:cubicBezTo>
                  <a:cubicBezTo>
                    <a:pt x="35" y="139"/>
                    <a:pt x="37" y="139"/>
                    <a:pt x="39" y="138"/>
                  </a:cubicBezTo>
                  <a:cubicBezTo>
                    <a:pt x="42" y="136"/>
                    <a:pt x="44" y="132"/>
                    <a:pt x="47" y="131"/>
                  </a:cubicBezTo>
                  <a:cubicBezTo>
                    <a:pt x="49" y="130"/>
                    <a:pt x="51" y="130"/>
                    <a:pt x="53" y="130"/>
                  </a:cubicBezTo>
                  <a:cubicBezTo>
                    <a:pt x="56" y="129"/>
                    <a:pt x="57" y="127"/>
                    <a:pt x="60" y="125"/>
                  </a:cubicBezTo>
                  <a:cubicBezTo>
                    <a:pt x="65" y="122"/>
                    <a:pt x="70" y="121"/>
                    <a:pt x="75" y="118"/>
                  </a:cubicBezTo>
                  <a:cubicBezTo>
                    <a:pt x="80" y="115"/>
                    <a:pt x="77" y="113"/>
                    <a:pt x="76" y="109"/>
                  </a:cubicBezTo>
                  <a:cubicBezTo>
                    <a:pt x="76" y="104"/>
                    <a:pt x="83" y="102"/>
                    <a:pt x="85" y="99"/>
                  </a:cubicBezTo>
                  <a:cubicBezTo>
                    <a:pt x="86" y="98"/>
                    <a:pt x="89" y="92"/>
                    <a:pt x="92" y="95"/>
                  </a:cubicBezTo>
                  <a:cubicBezTo>
                    <a:pt x="95" y="98"/>
                    <a:pt x="88" y="103"/>
                    <a:pt x="88" y="106"/>
                  </a:cubicBezTo>
                  <a:cubicBezTo>
                    <a:pt x="90" y="106"/>
                    <a:pt x="91" y="107"/>
                    <a:pt x="91" y="108"/>
                  </a:cubicBezTo>
                  <a:cubicBezTo>
                    <a:pt x="98" y="109"/>
                    <a:pt x="103" y="105"/>
                    <a:pt x="105" y="99"/>
                  </a:cubicBezTo>
                  <a:cubicBezTo>
                    <a:pt x="106" y="96"/>
                    <a:pt x="105" y="94"/>
                    <a:pt x="110" y="95"/>
                  </a:cubicBezTo>
                  <a:cubicBezTo>
                    <a:pt x="112" y="95"/>
                    <a:pt x="112" y="97"/>
                    <a:pt x="114" y="98"/>
                  </a:cubicBezTo>
                  <a:cubicBezTo>
                    <a:pt x="114" y="99"/>
                    <a:pt x="122" y="99"/>
                    <a:pt x="118" y="101"/>
                  </a:cubicBezTo>
                  <a:cubicBezTo>
                    <a:pt x="121" y="104"/>
                    <a:pt x="127" y="103"/>
                    <a:pt x="131" y="103"/>
                  </a:cubicBezTo>
                  <a:cubicBezTo>
                    <a:pt x="136" y="103"/>
                    <a:pt x="140" y="103"/>
                    <a:pt x="143" y="104"/>
                  </a:cubicBezTo>
                  <a:cubicBezTo>
                    <a:pt x="145" y="105"/>
                    <a:pt x="145" y="106"/>
                    <a:pt x="147" y="106"/>
                  </a:cubicBezTo>
                  <a:cubicBezTo>
                    <a:pt x="149" y="106"/>
                    <a:pt x="149" y="104"/>
                    <a:pt x="151" y="105"/>
                  </a:cubicBezTo>
                  <a:cubicBezTo>
                    <a:pt x="151" y="105"/>
                    <a:pt x="151" y="106"/>
                    <a:pt x="152" y="107"/>
                  </a:cubicBezTo>
                  <a:cubicBezTo>
                    <a:pt x="154" y="107"/>
                    <a:pt x="156" y="107"/>
                    <a:pt x="158" y="108"/>
                  </a:cubicBezTo>
                  <a:cubicBezTo>
                    <a:pt x="162" y="110"/>
                    <a:pt x="166" y="116"/>
                    <a:pt x="170" y="116"/>
                  </a:cubicBezTo>
                  <a:cubicBezTo>
                    <a:pt x="174" y="116"/>
                    <a:pt x="181" y="108"/>
                    <a:pt x="185" y="113"/>
                  </a:cubicBezTo>
                  <a:cubicBezTo>
                    <a:pt x="186" y="114"/>
                    <a:pt x="185" y="117"/>
                    <a:pt x="186" y="118"/>
                  </a:cubicBezTo>
                  <a:cubicBezTo>
                    <a:pt x="188" y="119"/>
                    <a:pt x="189" y="118"/>
                    <a:pt x="191" y="119"/>
                  </a:cubicBezTo>
                  <a:cubicBezTo>
                    <a:pt x="192" y="120"/>
                    <a:pt x="193" y="122"/>
                    <a:pt x="194" y="124"/>
                  </a:cubicBezTo>
                  <a:cubicBezTo>
                    <a:pt x="194" y="126"/>
                    <a:pt x="194" y="126"/>
                    <a:pt x="196" y="127"/>
                  </a:cubicBezTo>
                  <a:cubicBezTo>
                    <a:pt x="197" y="128"/>
                    <a:pt x="198" y="130"/>
                    <a:pt x="198" y="130"/>
                  </a:cubicBezTo>
                  <a:cubicBezTo>
                    <a:pt x="199" y="131"/>
                    <a:pt x="201" y="131"/>
                    <a:pt x="202" y="132"/>
                  </a:cubicBezTo>
                  <a:cubicBezTo>
                    <a:pt x="204" y="134"/>
                    <a:pt x="203" y="137"/>
                    <a:pt x="205" y="139"/>
                  </a:cubicBezTo>
                  <a:cubicBezTo>
                    <a:pt x="207" y="141"/>
                    <a:pt x="208" y="142"/>
                    <a:pt x="210" y="145"/>
                  </a:cubicBezTo>
                  <a:cubicBezTo>
                    <a:pt x="211" y="148"/>
                    <a:pt x="212" y="149"/>
                    <a:pt x="214" y="151"/>
                  </a:cubicBezTo>
                  <a:cubicBezTo>
                    <a:pt x="217" y="153"/>
                    <a:pt x="219" y="154"/>
                    <a:pt x="220" y="158"/>
                  </a:cubicBezTo>
                  <a:cubicBezTo>
                    <a:pt x="221" y="161"/>
                    <a:pt x="220" y="165"/>
                    <a:pt x="222" y="167"/>
                  </a:cubicBezTo>
                  <a:cubicBezTo>
                    <a:pt x="224" y="168"/>
                    <a:pt x="227" y="168"/>
                    <a:pt x="229" y="169"/>
                  </a:cubicBezTo>
                  <a:cubicBezTo>
                    <a:pt x="230" y="169"/>
                    <a:pt x="232" y="170"/>
                    <a:pt x="233" y="171"/>
                  </a:cubicBezTo>
                  <a:cubicBezTo>
                    <a:pt x="235" y="171"/>
                    <a:pt x="238" y="171"/>
                    <a:pt x="239" y="172"/>
                  </a:cubicBezTo>
                  <a:cubicBezTo>
                    <a:pt x="240" y="172"/>
                    <a:pt x="241" y="174"/>
                    <a:pt x="242" y="175"/>
                  </a:cubicBezTo>
                  <a:cubicBezTo>
                    <a:pt x="244" y="176"/>
                    <a:pt x="245" y="176"/>
                    <a:pt x="246" y="177"/>
                  </a:cubicBezTo>
                  <a:cubicBezTo>
                    <a:pt x="248" y="179"/>
                    <a:pt x="248" y="181"/>
                    <a:pt x="250" y="184"/>
                  </a:cubicBezTo>
                  <a:cubicBezTo>
                    <a:pt x="251" y="185"/>
                    <a:pt x="253" y="185"/>
                    <a:pt x="253" y="188"/>
                  </a:cubicBezTo>
                  <a:cubicBezTo>
                    <a:pt x="254" y="193"/>
                    <a:pt x="248" y="191"/>
                    <a:pt x="246" y="189"/>
                  </a:cubicBezTo>
                  <a:cubicBezTo>
                    <a:pt x="245" y="188"/>
                    <a:pt x="245" y="187"/>
                    <a:pt x="244" y="186"/>
                  </a:cubicBezTo>
                  <a:cubicBezTo>
                    <a:pt x="243" y="186"/>
                    <a:pt x="242" y="185"/>
                    <a:pt x="242" y="185"/>
                  </a:cubicBezTo>
                  <a:cubicBezTo>
                    <a:pt x="239" y="183"/>
                    <a:pt x="238" y="182"/>
                    <a:pt x="235" y="182"/>
                  </a:cubicBezTo>
                  <a:cubicBezTo>
                    <a:pt x="231" y="181"/>
                    <a:pt x="231" y="181"/>
                    <a:pt x="228" y="178"/>
                  </a:cubicBezTo>
                  <a:cubicBezTo>
                    <a:pt x="226" y="176"/>
                    <a:pt x="222" y="172"/>
                    <a:pt x="219" y="173"/>
                  </a:cubicBezTo>
                  <a:cubicBezTo>
                    <a:pt x="216" y="174"/>
                    <a:pt x="217" y="175"/>
                    <a:pt x="218" y="177"/>
                  </a:cubicBezTo>
                  <a:cubicBezTo>
                    <a:pt x="220" y="178"/>
                    <a:pt x="222" y="178"/>
                    <a:pt x="223" y="179"/>
                  </a:cubicBezTo>
                  <a:cubicBezTo>
                    <a:pt x="225" y="180"/>
                    <a:pt x="226" y="182"/>
                    <a:pt x="228" y="183"/>
                  </a:cubicBezTo>
                  <a:cubicBezTo>
                    <a:pt x="230" y="186"/>
                    <a:pt x="234" y="187"/>
                    <a:pt x="236" y="189"/>
                  </a:cubicBezTo>
                  <a:cubicBezTo>
                    <a:pt x="238" y="190"/>
                    <a:pt x="240" y="195"/>
                    <a:pt x="241" y="196"/>
                  </a:cubicBezTo>
                  <a:cubicBezTo>
                    <a:pt x="243" y="199"/>
                    <a:pt x="242" y="199"/>
                    <a:pt x="241" y="202"/>
                  </a:cubicBezTo>
                  <a:cubicBezTo>
                    <a:pt x="240" y="205"/>
                    <a:pt x="240" y="209"/>
                    <a:pt x="240" y="212"/>
                  </a:cubicBezTo>
                  <a:cubicBezTo>
                    <a:pt x="240" y="215"/>
                    <a:pt x="240" y="218"/>
                    <a:pt x="240" y="221"/>
                  </a:cubicBezTo>
                  <a:cubicBezTo>
                    <a:pt x="240" y="223"/>
                    <a:pt x="241" y="225"/>
                    <a:pt x="241" y="227"/>
                  </a:cubicBezTo>
                  <a:cubicBezTo>
                    <a:pt x="241" y="229"/>
                    <a:pt x="240" y="230"/>
                    <a:pt x="240" y="231"/>
                  </a:cubicBezTo>
                  <a:cubicBezTo>
                    <a:pt x="240" y="233"/>
                    <a:pt x="241" y="234"/>
                    <a:pt x="242" y="236"/>
                  </a:cubicBezTo>
                  <a:cubicBezTo>
                    <a:pt x="243" y="238"/>
                    <a:pt x="243" y="239"/>
                    <a:pt x="243" y="241"/>
                  </a:cubicBezTo>
                  <a:cubicBezTo>
                    <a:pt x="244" y="245"/>
                    <a:pt x="245" y="249"/>
                    <a:pt x="247" y="252"/>
                  </a:cubicBezTo>
                  <a:cubicBezTo>
                    <a:pt x="249" y="257"/>
                    <a:pt x="252" y="260"/>
                    <a:pt x="256" y="264"/>
                  </a:cubicBezTo>
                  <a:cubicBezTo>
                    <a:pt x="257" y="265"/>
                    <a:pt x="258" y="265"/>
                    <a:pt x="259" y="266"/>
                  </a:cubicBezTo>
                  <a:cubicBezTo>
                    <a:pt x="261" y="268"/>
                    <a:pt x="260" y="271"/>
                    <a:pt x="262" y="273"/>
                  </a:cubicBezTo>
                  <a:cubicBezTo>
                    <a:pt x="264" y="277"/>
                    <a:pt x="267" y="278"/>
                    <a:pt x="269" y="279"/>
                  </a:cubicBezTo>
                  <a:cubicBezTo>
                    <a:pt x="270" y="280"/>
                    <a:pt x="271" y="281"/>
                    <a:pt x="272" y="282"/>
                  </a:cubicBezTo>
                  <a:cubicBezTo>
                    <a:pt x="273" y="282"/>
                    <a:pt x="274" y="281"/>
                    <a:pt x="275" y="281"/>
                  </a:cubicBezTo>
                  <a:cubicBezTo>
                    <a:pt x="278" y="283"/>
                    <a:pt x="278" y="287"/>
                    <a:pt x="280" y="289"/>
                  </a:cubicBezTo>
                  <a:cubicBezTo>
                    <a:pt x="281" y="291"/>
                    <a:pt x="284" y="294"/>
                    <a:pt x="286" y="296"/>
                  </a:cubicBezTo>
                  <a:cubicBezTo>
                    <a:pt x="288" y="299"/>
                    <a:pt x="289" y="302"/>
                    <a:pt x="291" y="305"/>
                  </a:cubicBezTo>
                  <a:cubicBezTo>
                    <a:pt x="293" y="307"/>
                    <a:pt x="297" y="311"/>
                    <a:pt x="296" y="314"/>
                  </a:cubicBezTo>
                  <a:cubicBezTo>
                    <a:pt x="295" y="319"/>
                    <a:pt x="293" y="317"/>
                    <a:pt x="297" y="320"/>
                  </a:cubicBezTo>
                  <a:cubicBezTo>
                    <a:pt x="300" y="322"/>
                    <a:pt x="304" y="323"/>
                    <a:pt x="306" y="326"/>
                  </a:cubicBezTo>
                  <a:cubicBezTo>
                    <a:pt x="308" y="329"/>
                    <a:pt x="310" y="330"/>
                    <a:pt x="312" y="332"/>
                  </a:cubicBezTo>
                  <a:cubicBezTo>
                    <a:pt x="314" y="334"/>
                    <a:pt x="314" y="336"/>
                    <a:pt x="315" y="338"/>
                  </a:cubicBezTo>
                  <a:cubicBezTo>
                    <a:pt x="316" y="338"/>
                    <a:pt x="316" y="338"/>
                    <a:pt x="316" y="338"/>
                  </a:cubicBezTo>
                  <a:cubicBezTo>
                    <a:pt x="317" y="335"/>
                    <a:pt x="318" y="332"/>
                    <a:pt x="318" y="329"/>
                  </a:cubicBezTo>
                  <a:cubicBezTo>
                    <a:pt x="317" y="325"/>
                    <a:pt x="312" y="324"/>
                    <a:pt x="309" y="320"/>
                  </a:cubicBezTo>
                  <a:cubicBezTo>
                    <a:pt x="308" y="318"/>
                    <a:pt x="308" y="316"/>
                    <a:pt x="307" y="314"/>
                  </a:cubicBezTo>
                  <a:cubicBezTo>
                    <a:pt x="306" y="313"/>
                    <a:pt x="305" y="313"/>
                    <a:pt x="304" y="313"/>
                  </a:cubicBezTo>
                  <a:cubicBezTo>
                    <a:pt x="303" y="311"/>
                    <a:pt x="303" y="310"/>
                    <a:pt x="302" y="308"/>
                  </a:cubicBezTo>
                  <a:cubicBezTo>
                    <a:pt x="300" y="306"/>
                    <a:pt x="298" y="307"/>
                    <a:pt x="296" y="306"/>
                  </a:cubicBezTo>
                  <a:cubicBezTo>
                    <a:pt x="295" y="305"/>
                    <a:pt x="293" y="300"/>
                    <a:pt x="292" y="299"/>
                  </a:cubicBezTo>
                  <a:cubicBezTo>
                    <a:pt x="292" y="297"/>
                    <a:pt x="289" y="292"/>
                    <a:pt x="291" y="290"/>
                  </a:cubicBezTo>
                  <a:cubicBezTo>
                    <a:pt x="292" y="290"/>
                    <a:pt x="297" y="290"/>
                    <a:pt x="297" y="290"/>
                  </a:cubicBezTo>
                  <a:cubicBezTo>
                    <a:pt x="300" y="291"/>
                    <a:pt x="303" y="295"/>
                    <a:pt x="304" y="298"/>
                  </a:cubicBezTo>
                  <a:cubicBezTo>
                    <a:pt x="308" y="302"/>
                    <a:pt x="310" y="307"/>
                    <a:pt x="313" y="311"/>
                  </a:cubicBezTo>
                  <a:cubicBezTo>
                    <a:pt x="315" y="314"/>
                    <a:pt x="316" y="316"/>
                    <a:pt x="318" y="318"/>
                  </a:cubicBezTo>
                  <a:cubicBezTo>
                    <a:pt x="320" y="319"/>
                    <a:pt x="321" y="320"/>
                    <a:pt x="322" y="321"/>
                  </a:cubicBezTo>
                  <a:cubicBezTo>
                    <a:pt x="323" y="322"/>
                    <a:pt x="324" y="323"/>
                    <a:pt x="326" y="324"/>
                  </a:cubicBezTo>
                  <a:cubicBezTo>
                    <a:pt x="327" y="325"/>
                    <a:pt x="329" y="325"/>
                    <a:pt x="330" y="325"/>
                  </a:cubicBezTo>
                  <a:cubicBezTo>
                    <a:pt x="332" y="326"/>
                    <a:pt x="331" y="328"/>
                    <a:pt x="332" y="330"/>
                  </a:cubicBezTo>
                  <a:cubicBezTo>
                    <a:pt x="333" y="333"/>
                    <a:pt x="337" y="335"/>
                    <a:pt x="339" y="337"/>
                  </a:cubicBezTo>
                  <a:cubicBezTo>
                    <a:pt x="341" y="339"/>
                    <a:pt x="342" y="343"/>
                    <a:pt x="343" y="346"/>
                  </a:cubicBezTo>
                  <a:cubicBezTo>
                    <a:pt x="343" y="350"/>
                    <a:pt x="343" y="351"/>
                    <a:pt x="345" y="355"/>
                  </a:cubicBezTo>
                  <a:cubicBezTo>
                    <a:pt x="346" y="357"/>
                    <a:pt x="346" y="357"/>
                    <a:pt x="347" y="359"/>
                  </a:cubicBezTo>
                  <a:cubicBezTo>
                    <a:pt x="347" y="360"/>
                    <a:pt x="346" y="361"/>
                    <a:pt x="347" y="363"/>
                  </a:cubicBezTo>
                  <a:cubicBezTo>
                    <a:pt x="349" y="365"/>
                    <a:pt x="355" y="365"/>
                    <a:pt x="357" y="366"/>
                  </a:cubicBezTo>
                  <a:cubicBezTo>
                    <a:pt x="361" y="368"/>
                    <a:pt x="365" y="371"/>
                    <a:pt x="369" y="372"/>
                  </a:cubicBezTo>
                  <a:cubicBezTo>
                    <a:pt x="370" y="373"/>
                    <a:pt x="372" y="372"/>
                    <a:pt x="374" y="373"/>
                  </a:cubicBezTo>
                  <a:cubicBezTo>
                    <a:pt x="377" y="374"/>
                    <a:pt x="378" y="375"/>
                    <a:pt x="380" y="377"/>
                  </a:cubicBezTo>
                  <a:cubicBezTo>
                    <a:pt x="384" y="379"/>
                    <a:pt x="391" y="378"/>
                    <a:pt x="396" y="378"/>
                  </a:cubicBezTo>
                  <a:cubicBezTo>
                    <a:pt x="397" y="377"/>
                    <a:pt x="399" y="377"/>
                    <a:pt x="400" y="377"/>
                  </a:cubicBezTo>
                  <a:cubicBezTo>
                    <a:pt x="402" y="377"/>
                    <a:pt x="404" y="378"/>
                    <a:pt x="405" y="378"/>
                  </a:cubicBezTo>
                  <a:cubicBezTo>
                    <a:pt x="407" y="378"/>
                    <a:pt x="407" y="376"/>
                    <a:pt x="409" y="377"/>
                  </a:cubicBezTo>
                  <a:cubicBezTo>
                    <a:pt x="412" y="377"/>
                    <a:pt x="413" y="381"/>
                    <a:pt x="415" y="383"/>
                  </a:cubicBezTo>
                  <a:cubicBezTo>
                    <a:pt x="416" y="384"/>
                    <a:pt x="418" y="385"/>
                    <a:pt x="419" y="386"/>
                  </a:cubicBezTo>
                  <a:cubicBezTo>
                    <a:pt x="420" y="387"/>
                    <a:pt x="421" y="389"/>
                    <a:pt x="422" y="389"/>
                  </a:cubicBezTo>
                  <a:cubicBezTo>
                    <a:pt x="424" y="390"/>
                    <a:pt x="427" y="389"/>
                    <a:pt x="429" y="390"/>
                  </a:cubicBezTo>
                  <a:cubicBezTo>
                    <a:pt x="433" y="390"/>
                    <a:pt x="436" y="391"/>
                    <a:pt x="439" y="390"/>
                  </a:cubicBezTo>
                  <a:cubicBezTo>
                    <a:pt x="443" y="390"/>
                    <a:pt x="442" y="392"/>
                    <a:pt x="443" y="396"/>
                  </a:cubicBezTo>
                  <a:cubicBezTo>
                    <a:pt x="444" y="399"/>
                    <a:pt x="447" y="400"/>
                    <a:pt x="448" y="402"/>
                  </a:cubicBezTo>
                  <a:cubicBezTo>
                    <a:pt x="450" y="404"/>
                    <a:pt x="449" y="405"/>
                    <a:pt x="451" y="406"/>
                  </a:cubicBezTo>
                  <a:cubicBezTo>
                    <a:pt x="452" y="406"/>
                    <a:pt x="452" y="406"/>
                    <a:pt x="453" y="406"/>
                  </a:cubicBezTo>
                  <a:cubicBezTo>
                    <a:pt x="455" y="408"/>
                    <a:pt x="453" y="408"/>
                    <a:pt x="455" y="411"/>
                  </a:cubicBezTo>
                  <a:cubicBezTo>
                    <a:pt x="457" y="413"/>
                    <a:pt x="462" y="412"/>
                    <a:pt x="465" y="414"/>
                  </a:cubicBezTo>
                  <a:close/>
                </a:path>
              </a:pathLst>
            </a:custGeom>
            <a:solidFill>
              <a:srgbClr val="F1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3" name="Freeform 73"/>
            <p:cNvSpPr/>
            <p:nvPr/>
          </p:nvSpPr>
          <p:spPr bwMode="auto">
            <a:xfrm>
              <a:off x="2338388" y="3252788"/>
              <a:ext cx="63500" cy="42863"/>
            </a:xfrm>
            <a:custGeom>
              <a:avLst/>
              <a:gdLst>
                <a:gd name="T0" fmla="*/ 10 w 15"/>
                <a:gd name="T1" fmla="*/ 1 h 10"/>
                <a:gd name="T2" fmla="*/ 12 w 15"/>
                <a:gd name="T3" fmla="*/ 0 h 10"/>
                <a:gd name="T4" fmla="*/ 8 w 15"/>
                <a:gd name="T5" fmla="*/ 3 h 10"/>
                <a:gd name="T6" fmla="*/ 4 w 15"/>
                <a:gd name="T7" fmla="*/ 4 h 10"/>
                <a:gd name="T8" fmla="*/ 1 w 15"/>
                <a:gd name="T9" fmla="*/ 6 h 10"/>
                <a:gd name="T10" fmla="*/ 2 w 15"/>
                <a:gd name="T11" fmla="*/ 9 h 10"/>
                <a:gd name="T12" fmla="*/ 6 w 15"/>
                <a:gd name="T13" fmla="*/ 7 h 10"/>
                <a:gd name="T14" fmla="*/ 13 w 15"/>
                <a:gd name="T15" fmla="*/ 6 h 10"/>
                <a:gd name="T16" fmla="*/ 10 w 15"/>
                <a:gd name="T17" fmla="*/ 1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 h="10">
                  <a:moveTo>
                    <a:pt x="10" y="1"/>
                  </a:moveTo>
                  <a:cubicBezTo>
                    <a:pt x="12" y="0"/>
                    <a:pt x="12" y="0"/>
                    <a:pt x="12" y="0"/>
                  </a:cubicBezTo>
                  <a:cubicBezTo>
                    <a:pt x="10" y="1"/>
                    <a:pt x="9" y="2"/>
                    <a:pt x="8" y="3"/>
                  </a:cubicBezTo>
                  <a:cubicBezTo>
                    <a:pt x="7" y="3"/>
                    <a:pt x="5" y="3"/>
                    <a:pt x="4" y="4"/>
                  </a:cubicBezTo>
                  <a:cubicBezTo>
                    <a:pt x="1" y="6"/>
                    <a:pt x="1" y="6"/>
                    <a:pt x="1" y="6"/>
                  </a:cubicBezTo>
                  <a:cubicBezTo>
                    <a:pt x="1" y="7"/>
                    <a:pt x="0" y="9"/>
                    <a:pt x="2" y="9"/>
                  </a:cubicBezTo>
                  <a:cubicBezTo>
                    <a:pt x="4" y="10"/>
                    <a:pt x="5" y="7"/>
                    <a:pt x="6" y="7"/>
                  </a:cubicBezTo>
                  <a:cubicBezTo>
                    <a:pt x="8" y="6"/>
                    <a:pt x="11" y="7"/>
                    <a:pt x="13" y="6"/>
                  </a:cubicBezTo>
                  <a:cubicBezTo>
                    <a:pt x="15" y="4"/>
                    <a:pt x="13" y="1"/>
                    <a:pt x="10" y="1"/>
                  </a:cubicBezTo>
                  <a:close/>
                </a:path>
              </a:pathLst>
            </a:custGeom>
            <a:solidFill>
              <a:srgbClr val="F1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4" name="Freeform 74"/>
            <p:cNvSpPr/>
            <p:nvPr/>
          </p:nvSpPr>
          <p:spPr bwMode="auto">
            <a:xfrm>
              <a:off x="2016126" y="3367088"/>
              <a:ext cx="55563" cy="39688"/>
            </a:xfrm>
            <a:custGeom>
              <a:avLst/>
              <a:gdLst>
                <a:gd name="T0" fmla="*/ 11 w 13"/>
                <a:gd name="T1" fmla="*/ 3 h 9"/>
                <a:gd name="T2" fmla="*/ 10 w 13"/>
                <a:gd name="T3" fmla="*/ 0 h 9"/>
                <a:gd name="T4" fmla="*/ 9 w 13"/>
                <a:gd name="T5" fmla="*/ 1 h 9"/>
                <a:gd name="T6" fmla="*/ 11 w 13"/>
                <a:gd name="T7" fmla="*/ 2 h 9"/>
                <a:gd name="T8" fmla="*/ 8 w 13"/>
                <a:gd name="T9" fmla="*/ 4 h 9"/>
                <a:gd name="T10" fmla="*/ 6 w 13"/>
                <a:gd name="T11" fmla="*/ 4 h 9"/>
                <a:gd name="T12" fmla="*/ 2 w 13"/>
                <a:gd name="T13" fmla="*/ 8 h 9"/>
                <a:gd name="T14" fmla="*/ 8 w 13"/>
                <a:gd name="T15" fmla="*/ 9 h 9"/>
                <a:gd name="T16" fmla="*/ 13 w 13"/>
                <a:gd name="T17" fmla="*/ 3 h 9"/>
                <a:gd name="T18" fmla="*/ 11 w 13"/>
                <a:gd name="T19" fmla="*/ 3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 h="9">
                  <a:moveTo>
                    <a:pt x="11" y="3"/>
                  </a:moveTo>
                  <a:cubicBezTo>
                    <a:pt x="11" y="2"/>
                    <a:pt x="11" y="1"/>
                    <a:pt x="10" y="0"/>
                  </a:cubicBezTo>
                  <a:cubicBezTo>
                    <a:pt x="9" y="1"/>
                    <a:pt x="9" y="1"/>
                    <a:pt x="9" y="1"/>
                  </a:cubicBezTo>
                  <a:cubicBezTo>
                    <a:pt x="11" y="2"/>
                    <a:pt x="11" y="2"/>
                    <a:pt x="11" y="2"/>
                  </a:cubicBezTo>
                  <a:cubicBezTo>
                    <a:pt x="10" y="2"/>
                    <a:pt x="9" y="4"/>
                    <a:pt x="8" y="4"/>
                  </a:cubicBezTo>
                  <a:cubicBezTo>
                    <a:pt x="7" y="5"/>
                    <a:pt x="7" y="4"/>
                    <a:pt x="6" y="4"/>
                  </a:cubicBezTo>
                  <a:cubicBezTo>
                    <a:pt x="4" y="5"/>
                    <a:pt x="0" y="6"/>
                    <a:pt x="2" y="8"/>
                  </a:cubicBezTo>
                  <a:cubicBezTo>
                    <a:pt x="2" y="9"/>
                    <a:pt x="7" y="9"/>
                    <a:pt x="8" y="9"/>
                  </a:cubicBezTo>
                  <a:cubicBezTo>
                    <a:pt x="11" y="8"/>
                    <a:pt x="13" y="6"/>
                    <a:pt x="13" y="3"/>
                  </a:cubicBezTo>
                  <a:cubicBezTo>
                    <a:pt x="12" y="3"/>
                    <a:pt x="12" y="3"/>
                    <a:pt x="11" y="3"/>
                  </a:cubicBezTo>
                  <a:close/>
                </a:path>
              </a:pathLst>
            </a:custGeom>
            <a:solidFill>
              <a:srgbClr val="F1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5" name="Freeform 75"/>
            <p:cNvSpPr/>
            <p:nvPr/>
          </p:nvSpPr>
          <p:spPr bwMode="auto">
            <a:xfrm>
              <a:off x="2767013" y="3249613"/>
              <a:ext cx="46038" cy="50800"/>
            </a:xfrm>
            <a:custGeom>
              <a:avLst/>
              <a:gdLst>
                <a:gd name="T0" fmla="*/ 8 w 11"/>
                <a:gd name="T1" fmla="*/ 5 h 12"/>
                <a:gd name="T2" fmla="*/ 6 w 11"/>
                <a:gd name="T3" fmla="*/ 1 h 12"/>
                <a:gd name="T4" fmla="*/ 1 w 11"/>
                <a:gd name="T5" fmla="*/ 1 h 12"/>
                <a:gd name="T6" fmla="*/ 0 w 11"/>
                <a:gd name="T7" fmla="*/ 1 h 12"/>
                <a:gd name="T8" fmla="*/ 3 w 11"/>
                <a:gd name="T9" fmla="*/ 4 h 12"/>
                <a:gd name="T10" fmla="*/ 5 w 11"/>
                <a:gd name="T11" fmla="*/ 10 h 12"/>
                <a:gd name="T12" fmla="*/ 9 w 11"/>
                <a:gd name="T13" fmla="*/ 7 h 12"/>
                <a:gd name="T14" fmla="*/ 8 w 11"/>
                <a:gd name="T15" fmla="*/ 5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 h="12">
                  <a:moveTo>
                    <a:pt x="8" y="5"/>
                  </a:moveTo>
                  <a:cubicBezTo>
                    <a:pt x="7" y="2"/>
                    <a:pt x="8" y="3"/>
                    <a:pt x="6" y="1"/>
                  </a:cubicBezTo>
                  <a:cubicBezTo>
                    <a:pt x="4" y="0"/>
                    <a:pt x="3" y="0"/>
                    <a:pt x="1" y="1"/>
                  </a:cubicBezTo>
                  <a:cubicBezTo>
                    <a:pt x="0" y="1"/>
                    <a:pt x="0" y="1"/>
                    <a:pt x="0" y="1"/>
                  </a:cubicBezTo>
                  <a:cubicBezTo>
                    <a:pt x="1" y="2"/>
                    <a:pt x="2" y="3"/>
                    <a:pt x="3" y="4"/>
                  </a:cubicBezTo>
                  <a:cubicBezTo>
                    <a:pt x="4" y="6"/>
                    <a:pt x="4" y="8"/>
                    <a:pt x="5" y="10"/>
                  </a:cubicBezTo>
                  <a:cubicBezTo>
                    <a:pt x="7" y="12"/>
                    <a:pt x="11" y="11"/>
                    <a:pt x="9" y="7"/>
                  </a:cubicBezTo>
                  <a:cubicBezTo>
                    <a:pt x="9" y="6"/>
                    <a:pt x="8" y="6"/>
                    <a:pt x="8" y="5"/>
                  </a:cubicBezTo>
                  <a:close/>
                </a:path>
              </a:pathLst>
            </a:custGeom>
            <a:solidFill>
              <a:srgbClr val="F1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6" name="Freeform 76"/>
            <p:cNvSpPr/>
            <p:nvPr/>
          </p:nvSpPr>
          <p:spPr bwMode="auto">
            <a:xfrm>
              <a:off x="2838451" y="3308350"/>
              <a:ext cx="30163" cy="46038"/>
            </a:xfrm>
            <a:custGeom>
              <a:avLst/>
              <a:gdLst>
                <a:gd name="T0" fmla="*/ 4 w 7"/>
                <a:gd name="T1" fmla="*/ 10 h 11"/>
                <a:gd name="T2" fmla="*/ 6 w 7"/>
                <a:gd name="T3" fmla="*/ 7 h 11"/>
                <a:gd name="T4" fmla="*/ 5 w 7"/>
                <a:gd name="T5" fmla="*/ 6 h 11"/>
                <a:gd name="T6" fmla="*/ 4 w 7"/>
                <a:gd name="T7" fmla="*/ 3 h 11"/>
                <a:gd name="T8" fmla="*/ 1 w 7"/>
                <a:gd name="T9" fmla="*/ 1 h 11"/>
                <a:gd name="T10" fmla="*/ 1 w 7"/>
                <a:gd name="T11" fmla="*/ 1 h 11"/>
                <a:gd name="T12" fmla="*/ 1 w 7"/>
                <a:gd name="T13" fmla="*/ 1 h 11"/>
                <a:gd name="T14" fmla="*/ 2 w 7"/>
                <a:gd name="T15" fmla="*/ 5 h 11"/>
                <a:gd name="T16" fmla="*/ 4 w 7"/>
                <a:gd name="T17" fmla="*/ 10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 h="11">
                  <a:moveTo>
                    <a:pt x="4" y="10"/>
                  </a:moveTo>
                  <a:cubicBezTo>
                    <a:pt x="6" y="11"/>
                    <a:pt x="7" y="10"/>
                    <a:pt x="6" y="7"/>
                  </a:cubicBezTo>
                  <a:cubicBezTo>
                    <a:pt x="6" y="7"/>
                    <a:pt x="5" y="7"/>
                    <a:pt x="5" y="6"/>
                  </a:cubicBezTo>
                  <a:cubicBezTo>
                    <a:pt x="5" y="5"/>
                    <a:pt x="5" y="4"/>
                    <a:pt x="4" y="3"/>
                  </a:cubicBezTo>
                  <a:cubicBezTo>
                    <a:pt x="4" y="2"/>
                    <a:pt x="2" y="2"/>
                    <a:pt x="1" y="1"/>
                  </a:cubicBezTo>
                  <a:cubicBezTo>
                    <a:pt x="1" y="0"/>
                    <a:pt x="1" y="1"/>
                    <a:pt x="1" y="1"/>
                  </a:cubicBezTo>
                  <a:cubicBezTo>
                    <a:pt x="1" y="1"/>
                    <a:pt x="1" y="1"/>
                    <a:pt x="1" y="1"/>
                  </a:cubicBezTo>
                  <a:cubicBezTo>
                    <a:pt x="1" y="2"/>
                    <a:pt x="0" y="4"/>
                    <a:pt x="2" y="5"/>
                  </a:cubicBezTo>
                  <a:cubicBezTo>
                    <a:pt x="2" y="6"/>
                    <a:pt x="2" y="9"/>
                    <a:pt x="4" y="10"/>
                  </a:cubicBezTo>
                  <a:close/>
                </a:path>
              </a:pathLst>
            </a:custGeom>
            <a:solidFill>
              <a:srgbClr val="F1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7" name="Freeform 77"/>
            <p:cNvSpPr/>
            <p:nvPr/>
          </p:nvSpPr>
          <p:spPr bwMode="auto">
            <a:xfrm>
              <a:off x="2847976" y="3371850"/>
              <a:ext cx="38100" cy="42863"/>
            </a:xfrm>
            <a:custGeom>
              <a:avLst/>
              <a:gdLst>
                <a:gd name="T0" fmla="*/ 2 w 9"/>
                <a:gd name="T1" fmla="*/ 0 h 10"/>
                <a:gd name="T2" fmla="*/ 7 w 9"/>
                <a:gd name="T3" fmla="*/ 7 h 10"/>
                <a:gd name="T4" fmla="*/ 2 w 9"/>
                <a:gd name="T5" fmla="*/ 0 h 10"/>
              </a:gdLst>
              <a:ahLst/>
              <a:cxnLst>
                <a:cxn ang="0">
                  <a:pos x="T0" y="T1"/>
                </a:cxn>
                <a:cxn ang="0">
                  <a:pos x="T2" y="T3"/>
                </a:cxn>
                <a:cxn ang="0">
                  <a:pos x="T4" y="T5"/>
                </a:cxn>
              </a:cxnLst>
              <a:rect l="0" t="0" r="r" b="b"/>
              <a:pathLst>
                <a:path w="9" h="10">
                  <a:moveTo>
                    <a:pt x="2" y="0"/>
                  </a:moveTo>
                  <a:cubicBezTo>
                    <a:pt x="0" y="3"/>
                    <a:pt x="5" y="10"/>
                    <a:pt x="7" y="7"/>
                  </a:cubicBezTo>
                  <a:cubicBezTo>
                    <a:pt x="9" y="3"/>
                    <a:pt x="4" y="0"/>
                    <a:pt x="2" y="0"/>
                  </a:cubicBezTo>
                  <a:close/>
                </a:path>
              </a:pathLst>
            </a:custGeom>
            <a:solidFill>
              <a:srgbClr val="F1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8" name="Freeform 78"/>
            <p:cNvSpPr/>
            <p:nvPr/>
          </p:nvSpPr>
          <p:spPr bwMode="auto">
            <a:xfrm>
              <a:off x="2852738" y="3371850"/>
              <a:ext cx="3175" cy="4763"/>
            </a:xfrm>
            <a:custGeom>
              <a:avLst/>
              <a:gdLst>
                <a:gd name="T0" fmla="*/ 0 w 1"/>
                <a:gd name="T1" fmla="*/ 1 h 1"/>
                <a:gd name="T2" fmla="*/ 1 w 1"/>
                <a:gd name="T3" fmla="*/ 0 h 1"/>
                <a:gd name="T4" fmla="*/ 0 w 1"/>
                <a:gd name="T5" fmla="*/ 0 h 1"/>
                <a:gd name="T6" fmla="*/ 0 w 1"/>
                <a:gd name="T7" fmla="*/ 1 h 1"/>
              </a:gdLst>
              <a:ahLst/>
              <a:cxnLst>
                <a:cxn ang="0">
                  <a:pos x="T0" y="T1"/>
                </a:cxn>
                <a:cxn ang="0">
                  <a:pos x="T2" y="T3"/>
                </a:cxn>
                <a:cxn ang="0">
                  <a:pos x="T4" y="T5"/>
                </a:cxn>
                <a:cxn ang="0">
                  <a:pos x="T6" y="T7"/>
                </a:cxn>
              </a:cxnLst>
              <a:rect l="0" t="0" r="r" b="b"/>
              <a:pathLst>
                <a:path w="1" h="1">
                  <a:moveTo>
                    <a:pt x="0" y="1"/>
                  </a:moveTo>
                  <a:cubicBezTo>
                    <a:pt x="1" y="0"/>
                    <a:pt x="1" y="0"/>
                    <a:pt x="1" y="0"/>
                  </a:cubicBezTo>
                  <a:cubicBezTo>
                    <a:pt x="0" y="0"/>
                    <a:pt x="0" y="0"/>
                    <a:pt x="0" y="0"/>
                  </a:cubicBezTo>
                  <a:cubicBezTo>
                    <a:pt x="0" y="1"/>
                    <a:pt x="0" y="1"/>
                    <a:pt x="0" y="1"/>
                  </a:cubicBezTo>
                  <a:close/>
                </a:path>
              </a:pathLst>
            </a:custGeom>
            <a:solidFill>
              <a:srgbClr val="F1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9" name="Rectangle 79"/>
            <p:cNvSpPr>
              <a:spLocks noChangeArrowheads="1"/>
            </p:cNvSpPr>
            <p:nvPr/>
          </p:nvSpPr>
          <p:spPr bwMode="auto">
            <a:xfrm>
              <a:off x="2855913" y="3371850"/>
              <a:ext cx="1588" cy="1588"/>
            </a:xfrm>
            <a:prstGeom prst="rect">
              <a:avLst/>
            </a:prstGeom>
            <a:solidFill>
              <a:srgbClr val="F1F2F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130" name="Freeform 80"/>
            <p:cNvSpPr/>
            <p:nvPr/>
          </p:nvSpPr>
          <p:spPr bwMode="auto">
            <a:xfrm>
              <a:off x="3967163" y="4178300"/>
              <a:ext cx="241300" cy="76200"/>
            </a:xfrm>
            <a:custGeom>
              <a:avLst/>
              <a:gdLst>
                <a:gd name="T0" fmla="*/ 55 w 57"/>
                <a:gd name="T1" fmla="*/ 17 h 18"/>
                <a:gd name="T2" fmla="*/ 47 w 57"/>
                <a:gd name="T3" fmla="*/ 10 h 18"/>
                <a:gd name="T4" fmla="*/ 26 w 57"/>
                <a:gd name="T5" fmla="*/ 2 h 18"/>
                <a:gd name="T6" fmla="*/ 28 w 57"/>
                <a:gd name="T7" fmla="*/ 2 h 18"/>
                <a:gd name="T8" fmla="*/ 19 w 57"/>
                <a:gd name="T9" fmla="*/ 2 h 18"/>
                <a:gd name="T10" fmla="*/ 13 w 57"/>
                <a:gd name="T11" fmla="*/ 1 h 18"/>
                <a:gd name="T12" fmla="*/ 1 w 57"/>
                <a:gd name="T13" fmla="*/ 6 h 18"/>
                <a:gd name="T14" fmla="*/ 16 w 57"/>
                <a:gd name="T15" fmla="*/ 6 h 18"/>
                <a:gd name="T16" fmla="*/ 32 w 57"/>
                <a:gd name="T17" fmla="*/ 11 h 18"/>
                <a:gd name="T18" fmla="*/ 41 w 57"/>
                <a:gd name="T19" fmla="*/ 14 h 18"/>
                <a:gd name="T20" fmla="*/ 42 w 57"/>
                <a:gd name="T21" fmla="*/ 16 h 18"/>
                <a:gd name="T22" fmla="*/ 45 w 57"/>
                <a:gd name="T23" fmla="*/ 16 h 18"/>
                <a:gd name="T24" fmla="*/ 50 w 57"/>
                <a:gd name="T25" fmla="*/ 17 h 18"/>
                <a:gd name="T26" fmla="*/ 55 w 57"/>
                <a:gd name="T27" fmla="*/ 17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7" h="18">
                  <a:moveTo>
                    <a:pt x="55" y="17"/>
                  </a:moveTo>
                  <a:cubicBezTo>
                    <a:pt x="57" y="13"/>
                    <a:pt x="49" y="11"/>
                    <a:pt x="47" y="10"/>
                  </a:cubicBezTo>
                  <a:cubicBezTo>
                    <a:pt x="40" y="8"/>
                    <a:pt x="33" y="5"/>
                    <a:pt x="26" y="2"/>
                  </a:cubicBezTo>
                  <a:cubicBezTo>
                    <a:pt x="28" y="2"/>
                    <a:pt x="28" y="2"/>
                    <a:pt x="28" y="2"/>
                  </a:cubicBezTo>
                  <a:cubicBezTo>
                    <a:pt x="25" y="0"/>
                    <a:pt x="23" y="2"/>
                    <a:pt x="19" y="2"/>
                  </a:cubicBezTo>
                  <a:cubicBezTo>
                    <a:pt x="17" y="2"/>
                    <a:pt x="15" y="1"/>
                    <a:pt x="13" y="1"/>
                  </a:cubicBezTo>
                  <a:cubicBezTo>
                    <a:pt x="9" y="1"/>
                    <a:pt x="2" y="0"/>
                    <a:pt x="1" y="6"/>
                  </a:cubicBezTo>
                  <a:cubicBezTo>
                    <a:pt x="0" y="11"/>
                    <a:pt x="13" y="7"/>
                    <a:pt x="16" y="6"/>
                  </a:cubicBezTo>
                  <a:cubicBezTo>
                    <a:pt x="22" y="6"/>
                    <a:pt x="27" y="7"/>
                    <a:pt x="32" y="11"/>
                  </a:cubicBezTo>
                  <a:cubicBezTo>
                    <a:pt x="35" y="15"/>
                    <a:pt x="38" y="12"/>
                    <a:pt x="41" y="14"/>
                  </a:cubicBezTo>
                  <a:cubicBezTo>
                    <a:pt x="42" y="16"/>
                    <a:pt x="42" y="16"/>
                    <a:pt x="42" y="16"/>
                  </a:cubicBezTo>
                  <a:cubicBezTo>
                    <a:pt x="43" y="16"/>
                    <a:pt x="44" y="16"/>
                    <a:pt x="45" y="16"/>
                  </a:cubicBezTo>
                  <a:cubicBezTo>
                    <a:pt x="47" y="17"/>
                    <a:pt x="48" y="17"/>
                    <a:pt x="50" y="17"/>
                  </a:cubicBezTo>
                  <a:cubicBezTo>
                    <a:pt x="51" y="18"/>
                    <a:pt x="54" y="18"/>
                    <a:pt x="55" y="17"/>
                  </a:cubicBezTo>
                  <a:close/>
                </a:path>
              </a:pathLst>
            </a:custGeom>
            <a:solidFill>
              <a:srgbClr val="F1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1" name="Freeform 81"/>
            <p:cNvSpPr/>
            <p:nvPr/>
          </p:nvSpPr>
          <p:spPr bwMode="auto">
            <a:xfrm>
              <a:off x="4157663" y="4284663"/>
              <a:ext cx="4763" cy="7938"/>
            </a:xfrm>
            <a:custGeom>
              <a:avLst/>
              <a:gdLst>
                <a:gd name="T0" fmla="*/ 0 w 1"/>
                <a:gd name="T1" fmla="*/ 1 h 2"/>
                <a:gd name="T2" fmla="*/ 1 w 1"/>
                <a:gd name="T3" fmla="*/ 2 h 2"/>
                <a:gd name="T4" fmla="*/ 0 w 1"/>
                <a:gd name="T5" fmla="*/ 0 h 2"/>
                <a:gd name="T6" fmla="*/ 0 w 1"/>
                <a:gd name="T7" fmla="*/ 1 h 2"/>
              </a:gdLst>
              <a:ahLst/>
              <a:cxnLst>
                <a:cxn ang="0">
                  <a:pos x="T0" y="T1"/>
                </a:cxn>
                <a:cxn ang="0">
                  <a:pos x="T2" y="T3"/>
                </a:cxn>
                <a:cxn ang="0">
                  <a:pos x="T4" y="T5"/>
                </a:cxn>
                <a:cxn ang="0">
                  <a:pos x="T6" y="T7"/>
                </a:cxn>
              </a:cxnLst>
              <a:rect l="0" t="0" r="r" b="b"/>
              <a:pathLst>
                <a:path w="1" h="2">
                  <a:moveTo>
                    <a:pt x="0" y="1"/>
                  </a:moveTo>
                  <a:cubicBezTo>
                    <a:pt x="1" y="2"/>
                    <a:pt x="1" y="2"/>
                    <a:pt x="1" y="2"/>
                  </a:cubicBezTo>
                  <a:cubicBezTo>
                    <a:pt x="1" y="1"/>
                    <a:pt x="0" y="1"/>
                    <a:pt x="0" y="0"/>
                  </a:cubicBezTo>
                  <a:lnTo>
                    <a:pt x="0" y="1"/>
                  </a:lnTo>
                  <a:close/>
                </a:path>
              </a:pathLst>
            </a:custGeom>
            <a:solidFill>
              <a:srgbClr val="F1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2" name="Freeform 82"/>
            <p:cNvSpPr/>
            <p:nvPr/>
          </p:nvSpPr>
          <p:spPr bwMode="auto">
            <a:xfrm>
              <a:off x="4114801" y="4284663"/>
              <a:ext cx="47625" cy="28575"/>
            </a:xfrm>
            <a:custGeom>
              <a:avLst/>
              <a:gdLst>
                <a:gd name="T0" fmla="*/ 4 w 11"/>
                <a:gd name="T1" fmla="*/ 1 h 7"/>
                <a:gd name="T2" fmla="*/ 1 w 11"/>
                <a:gd name="T3" fmla="*/ 5 h 7"/>
                <a:gd name="T4" fmla="*/ 8 w 11"/>
                <a:gd name="T5" fmla="*/ 4 h 7"/>
                <a:gd name="T6" fmla="*/ 11 w 11"/>
                <a:gd name="T7" fmla="*/ 2 h 7"/>
                <a:gd name="T8" fmla="*/ 4 w 11"/>
                <a:gd name="T9" fmla="*/ 1 h 7"/>
              </a:gdLst>
              <a:ahLst/>
              <a:cxnLst>
                <a:cxn ang="0">
                  <a:pos x="T0" y="T1"/>
                </a:cxn>
                <a:cxn ang="0">
                  <a:pos x="T2" y="T3"/>
                </a:cxn>
                <a:cxn ang="0">
                  <a:pos x="T4" y="T5"/>
                </a:cxn>
                <a:cxn ang="0">
                  <a:pos x="T6" y="T7"/>
                </a:cxn>
                <a:cxn ang="0">
                  <a:pos x="T8" y="T9"/>
                </a:cxn>
              </a:cxnLst>
              <a:rect l="0" t="0" r="r" b="b"/>
              <a:pathLst>
                <a:path w="11" h="7">
                  <a:moveTo>
                    <a:pt x="4" y="1"/>
                  </a:moveTo>
                  <a:cubicBezTo>
                    <a:pt x="3" y="1"/>
                    <a:pt x="0" y="3"/>
                    <a:pt x="1" y="5"/>
                  </a:cubicBezTo>
                  <a:cubicBezTo>
                    <a:pt x="2" y="7"/>
                    <a:pt x="7" y="5"/>
                    <a:pt x="8" y="4"/>
                  </a:cubicBezTo>
                  <a:cubicBezTo>
                    <a:pt x="10" y="4"/>
                    <a:pt x="11" y="3"/>
                    <a:pt x="11" y="2"/>
                  </a:cubicBezTo>
                  <a:cubicBezTo>
                    <a:pt x="8" y="0"/>
                    <a:pt x="7" y="0"/>
                    <a:pt x="4" y="1"/>
                  </a:cubicBezTo>
                  <a:close/>
                </a:path>
              </a:pathLst>
            </a:custGeom>
            <a:solidFill>
              <a:srgbClr val="F1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3" name="Rectangle 83"/>
            <p:cNvSpPr>
              <a:spLocks noChangeArrowheads="1"/>
            </p:cNvSpPr>
            <p:nvPr/>
          </p:nvSpPr>
          <p:spPr bwMode="auto">
            <a:xfrm>
              <a:off x="4162426" y="4292600"/>
              <a:ext cx="1588" cy="1588"/>
            </a:xfrm>
            <a:prstGeom prst="rect">
              <a:avLst/>
            </a:prstGeom>
            <a:solidFill>
              <a:srgbClr val="F1F2F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134" name="Freeform 84"/>
            <p:cNvSpPr/>
            <p:nvPr/>
          </p:nvSpPr>
          <p:spPr bwMode="auto">
            <a:xfrm>
              <a:off x="4200526" y="4259263"/>
              <a:ext cx="152400" cy="63500"/>
            </a:xfrm>
            <a:custGeom>
              <a:avLst/>
              <a:gdLst>
                <a:gd name="T0" fmla="*/ 5 w 36"/>
                <a:gd name="T1" fmla="*/ 12 h 15"/>
                <a:gd name="T2" fmla="*/ 17 w 36"/>
                <a:gd name="T3" fmla="*/ 9 h 15"/>
                <a:gd name="T4" fmla="*/ 22 w 36"/>
                <a:gd name="T5" fmla="*/ 12 h 15"/>
                <a:gd name="T6" fmla="*/ 30 w 36"/>
                <a:gd name="T7" fmla="*/ 10 h 15"/>
                <a:gd name="T8" fmla="*/ 35 w 36"/>
                <a:gd name="T9" fmla="*/ 8 h 15"/>
                <a:gd name="T10" fmla="*/ 29 w 36"/>
                <a:gd name="T11" fmla="*/ 3 h 15"/>
                <a:gd name="T12" fmla="*/ 25 w 36"/>
                <a:gd name="T13" fmla="*/ 2 h 15"/>
                <a:gd name="T14" fmla="*/ 26 w 36"/>
                <a:gd name="T15" fmla="*/ 2 h 15"/>
                <a:gd name="T16" fmla="*/ 19 w 36"/>
                <a:gd name="T17" fmla="*/ 0 h 15"/>
                <a:gd name="T18" fmla="*/ 10 w 36"/>
                <a:gd name="T19" fmla="*/ 2 h 15"/>
                <a:gd name="T20" fmla="*/ 10 w 36"/>
                <a:gd name="T21" fmla="*/ 6 h 15"/>
                <a:gd name="T22" fmla="*/ 5 w 36"/>
                <a:gd name="T23" fmla="*/ 12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6" h="15">
                  <a:moveTo>
                    <a:pt x="5" y="12"/>
                  </a:moveTo>
                  <a:cubicBezTo>
                    <a:pt x="9" y="15"/>
                    <a:pt x="14" y="7"/>
                    <a:pt x="17" y="9"/>
                  </a:cubicBezTo>
                  <a:cubicBezTo>
                    <a:pt x="20" y="10"/>
                    <a:pt x="19" y="12"/>
                    <a:pt x="22" y="12"/>
                  </a:cubicBezTo>
                  <a:cubicBezTo>
                    <a:pt x="25" y="12"/>
                    <a:pt x="28" y="10"/>
                    <a:pt x="30" y="10"/>
                  </a:cubicBezTo>
                  <a:cubicBezTo>
                    <a:pt x="32" y="10"/>
                    <a:pt x="35" y="10"/>
                    <a:pt x="35" y="8"/>
                  </a:cubicBezTo>
                  <a:cubicBezTo>
                    <a:pt x="36" y="6"/>
                    <a:pt x="31" y="4"/>
                    <a:pt x="29" y="3"/>
                  </a:cubicBezTo>
                  <a:cubicBezTo>
                    <a:pt x="28" y="3"/>
                    <a:pt x="26" y="3"/>
                    <a:pt x="25" y="2"/>
                  </a:cubicBezTo>
                  <a:cubicBezTo>
                    <a:pt x="26" y="2"/>
                    <a:pt x="26" y="2"/>
                    <a:pt x="26" y="2"/>
                  </a:cubicBezTo>
                  <a:cubicBezTo>
                    <a:pt x="28" y="0"/>
                    <a:pt x="20" y="0"/>
                    <a:pt x="19" y="0"/>
                  </a:cubicBezTo>
                  <a:cubicBezTo>
                    <a:pt x="15" y="1"/>
                    <a:pt x="13" y="2"/>
                    <a:pt x="10" y="2"/>
                  </a:cubicBezTo>
                  <a:cubicBezTo>
                    <a:pt x="9" y="3"/>
                    <a:pt x="10" y="5"/>
                    <a:pt x="10" y="6"/>
                  </a:cubicBezTo>
                  <a:cubicBezTo>
                    <a:pt x="7" y="6"/>
                    <a:pt x="0" y="9"/>
                    <a:pt x="5" y="12"/>
                  </a:cubicBezTo>
                  <a:close/>
                </a:path>
              </a:pathLst>
            </a:custGeom>
            <a:solidFill>
              <a:srgbClr val="F1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5" name="Freeform 85"/>
            <p:cNvSpPr/>
            <p:nvPr/>
          </p:nvSpPr>
          <p:spPr bwMode="auto">
            <a:xfrm>
              <a:off x="4403726" y="4284663"/>
              <a:ext cx="4763" cy="0"/>
            </a:xfrm>
            <a:custGeom>
              <a:avLst/>
              <a:gdLst>
                <a:gd name="T0" fmla="*/ 0 w 3"/>
                <a:gd name="T1" fmla="*/ 0 w 3"/>
                <a:gd name="T2" fmla="*/ 3 w 3"/>
                <a:gd name="T3" fmla="*/ 0 w 3"/>
              </a:gdLst>
              <a:ahLst/>
              <a:cxnLst>
                <a:cxn ang="0">
                  <a:pos x="T0" y="0"/>
                </a:cxn>
                <a:cxn ang="0">
                  <a:pos x="T1" y="0"/>
                </a:cxn>
                <a:cxn ang="0">
                  <a:pos x="T2" y="0"/>
                </a:cxn>
                <a:cxn ang="0">
                  <a:pos x="T3" y="0"/>
                </a:cxn>
              </a:cxnLst>
              <a:rect l="0" t="0" r="r" b="b"/>
              <a:pathLst>
                <a:path w="3">
                  <a:moveTo>
                    <a:pt x="0" y="0"/>
                  </a:moveTo>
                  <a:lnTo>
                    <a:pt x="0" y="0"/>
                  </a:lnTo>
                  <a:lnTo>
                    <a:pt x="3" y="0"/>
                  </a:lnTo>
                  <a:lnTo>
                    <a:pt x="0" y="0"/>
                  </a:lnTo>
                  <a:close/>
                </a:path>
              </a:pathLst>
            </a:custGeom>
            <a:solidFill>
              <a:srgbClr val="F1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6" name="Freeform 86"/>
            <p:cNvSpPr/>
            <p:nvPr/>
          </p:nvSpPr>
          <p:spPr bwMode="auto">
            <a:xfrm>
              <a:off x="4383088" y="4279900"/>
              <a:ext cx="33338" cy="38100"/>
            </a:xfrm>
            <a:custGeom>
              <a:avLst/>
              <a:gdLst>
                <a:gd name="T0" fmla="*/ 0 w 8"/>
                <a:gd name="T1" fmla="*/ 3 h 9"/>
                <a:gd name="T2" fmla="*/ 0 w 8"/>
                <a:gd name="T3" fmla="*/ 7 h 9"/>
                <a:gd name="T4" fmla="*/ 5 w 8"/>
                <a:gd name="T5" fmla="*/ 1 h 9"/>
                <a:gd name="T6" fmla="*/ 0 w 8"/>
                <a:gd name="T7" fmla="*/ 3 h 9"/>
              </a:gdLst>
              <a:ahLst/>
              <a:cxnLst>
                <a:cxn ang="0">
                  <a:pos x="T0" y="T1"/>
                </a:cxn>
                <a:cxn ang="0">
                  <a:pos x="T2" y="T3"/>
                </a:cxn>
                <a:cxn ang="0">
                  <a:pos x="T4" y="T5"/>
                </a:cxn>
                <a:cxn ang="0">
                  <a:pos x="T6" y="T7"/>
                </a:cxn>
              </a:cxnLst>
              <a:rect l="0" t="0" r="r" b="b"/>
              <a:pathLst>
                <a:path w="8" h="9">
                  <a:moveTo>
                    <a:pt x="0" y="3"/>
                  </a:moveTo>
                  <a:cubicBezTo>
                    <a:pt x="0" y="4"/>
                    <a:pt x="0" y="6"/>
                    <a:pt x="0" y="7"/>
                  </a:cubicBezTo>
                  <a:cubicBezTo>
                    <a:pt x="4" y="9"/>
                    <a:pt x="8" y="3"/>
                    <a:pt x="5" y="1"/>
                  </a:cubicBezTo>
                  <a:cubicBezTo>
                    <a:pt x="3" y="1"/>
                    <a:pt x="1" y="0"/>
                    <a:pt x="0" y="3"/>
                  </a:cubicBezTo>
                  <a:close/>
                </a:path>
              </a:pathLst>
            </a:custGeom>
            <a:solidFill>
              <a:srgbClr val="F1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7" name="Freeform 87"/>
            <p:cNvSpPr/>
            <p:nvPr/>
          </p:nvSpPr>
          <p:spPr bwMode="auto">
            <a:xfrm>
              <a:off x="3959226" y="4513263"/>
              <a:ext cx="1071563" cy="1636713"/>
            </a:xfrm>
            <a:custGeom>
              <a:avLst/>
              <a:gdLst>
                <a:gd name="T0" fmla="*/ 238 w 253"/>
                <a:gd name="T1" fmla="*/ 86 h 386"/>
                <a:gd name="T2" fmla="*/ 229 w 253"/>
                <a:gd name="T3" fmla="*/ 80 h 386"/>
                <a:gd name="T4" fmla="*/ 207 w 253"/>
                <a:gd name="T5" fmla="*/ 74 h 386"/>
                <a:gd name="T6" fmla="*/ 193 w 253"/>
                <a:gd name="T7" fmla="*/ 68 h 386"/>
                <a:gd name="T8" fmla="*/ 182 w 253"/>
                <a:gd name="T9" fmla="*/ 67 h 386"/>
                <a:gd name="T10" fmla="*/ 168 w 253"/>
                <a:gd name="T11" fmla="*/ 63 h 386"/>
                <a:gd name="T12" fmla="*/ 162 w 253"/>
                <a:gd name="T13" fmla="*/ 65 h 386"/>
                <a:gd name="T14" fmla="*/ 166 w 253"/>
                <a:gd name="T15" fmla="*/ 50 h 386"/>
                <a:gd name="T16" fmla="*/ 157 w 253"/>
                <a:gd name="T17" fmla="*/ 37 h 386"/>
                <a:gd name="T18" fmla="*/ 126 w 253"/>
                <a:gd name="T19" fmla="*/ 30 h 386"/>
                <a:gd name="T20" fmla="*/ 115 w 253"/>
                <a:gd name="T21" fmla="*/ 19 h 386"/>
                <a:gd name="T22" fmla="*/ 99 w 253"/>
                <a:gd name="T23" fmla="*/ 8 h 386"/>
                <a:gd name="T24" fmla="*/ 80 w 253"/>
                <a:gd name="T25" fmla="*/ 8 h 386"/>
                <a:gd name="T26" fmla="*/ 72 w 253"/>
                <a:gd name="T27" fmla="*/ 5 h 386"/>
                <a:gd name="T28" fmla="*/ 53 w 253"/>
                <a:gd name="T29" fmla="*/ 16 h 386"/>
                <a:gd name="T30" fmla="*/ 41 w 253"/>
                <a:gd name="T31" fmla="*/ 4 h 386"/>
                <a:gd name="T32" fmla="*/ 24 w 253"/>
                <a:gd name="T33" fmla="*/ 18 h 386"/>
                <a:gd name="T34" fmla="*/ 19 w 253"/>
                <a:gd name="T35" fmla="*/ 44 h 386"/>
                <a:gd name="T36" fmla="*/ 4 w 253"/>
                <a:gd name="T37" fmla="*/ 65 h 386"/>
                <a:gd name="T38" fmla="*/ 7 w 253"/>
                <a:gd name="T39" fmla="*/ 79 h 386"/>
                <a:gd name="T40" fmla="*/ 4 w 253"/>
                <a:gd name="T41" fmla="*/ 96 h 386"/>
                <a:gd name="T42" fmla="*/ 25 w 253"/>
                <a:gd name="T43" fmla="*/ 135 h 386"/>
                <a:gd name="T44" fmla="*/ 42 w 253"/>
                <a:gd name="T45" fmla="*/ 149 h 386"/>
                <a:gd name="T46" fmla="*/ 59 w 253"/>
                <a:gd name="T47" fmla="*/ 161 h 386"/>
                <a:gd name="T48" fmla="*/ 55 w 253"/>
                <a:gd name="T49" fmla="*/ 201 h 386"/>
                <a:gd name="T50" fmla="*/ 48 w 253"/>
                <a:gd name="T51" fmla="*/ 248 h 386"/>
                <a:gd name="T52" fmla="*/ 43 w 253"/>
                <a:gd name="T53" fmla="*/ 264 h 386"/>
                <a:gd name="T54" fmla="*/ 39 w 253"/>
                <a:gd name="T55" fmla="*/ 290 h 386"/>
                <a:gd name="T56" fmla="*/ 46 w 253"/>
                <a:gd name="T57" fmla="*/ 308 h 386"/>
                <a:gd name="T58" fmla="*/ 34 w 253"/>
                <a:gd name="T59" fmla="*/ 320 h 386"/>
                <a:gd name="T60" fmla="*/ 37 w 253"/>
                <a:gd name="T61" fmla="*/ 337 h 386"/>
                <a:gd name="T62" fmla="*/ 37 w 253"/>
                <a:gd name="T63" fmla="*/ 352 h 386"/>
                <a:gd name="T64" fmla="*/ 47 w 253"/>
                <a:gd name="T65" fmla="*/ 371 h 386"/>
                <a:gd name="T66" fmla="*/ 58 w 253"/>
                <a:gd name="T67" fmla="*/ 371 h 386"/>
                <a:gd name="T68" fmla="*/ 63 w 253"/>
                <a:gd name="T69" fmla="*/ 382 h 386"/>
                <a:gd name="T70" fmla="*/ 81 w 253"/>
                <a:gd name="T71" fmla="*/ 379 h 386"/>
                <a:gd name="T72" fmla="*/ 67 w 253"/>
                <a:gd name="T73" fmla="*/ 365 h 386"/>
                <a:gd name="T74" fmla="*/ 68 w 253"/>
                <a:gd name="T75" fmla="*/ 350 h 386"/>
                <a:gd name="T76" fmla="*/ 80 w 253"/>
                <a:gd name="T77" fmla="*/ 335 h 386"/>
                <a:gd name="T78" fmla="*/ 79 w 253"/>
                <a:gd name="T79" fmla="*/ 316 h 386"/>
                <a:gd name="T80" fmla="*/ 89 w 253"/>
                <a:gd name="T81" fmla="*/ 302 h 386"/>
                <a:gd name="T82" fmla="*/ 91 w 253"/>
                <a:gd name="T83" fmla="*/ 287 h 386"/>
                <a:gd name="T84" fmla="*/ 103 w 253"/>
                <a:gd name="T85" fmla="*/ 277 h 386"/>
                <a:gd name="T86" fmla="*/ 128 w 253"/>
                <a:gd name="T87" fmla="*/ 270 h 386"/>
                <a:gd name="T88" fmla="*/ 130 w 253"/>
                <a:gd name="T89" fmla="*/ 251 h 386"/>
                <a:gd name="T90" fmla="*/ 154 w 253"/>
                <a:gd name="T91" fmla="*/ 239 h 386"/>
                <a:gd name="T92" fmla="*/ 172 w 253"/>
                <a:gd name="T93" fmla="*/ 221 h 386"/>
                <a:gd name="T94" fmla="*/ 180 w 253"/>
                <a:gd name="T95" fmla="*/ 203 h 386"/>
                <a:gd name="T96" fmla="*/ 194 w 253"/>
                <a:gd name="T97" fmla="*/ 186 h 386"/>
                <a:gd name="T98" fmla="*/ 206 w 253"/>
                <a:gd name="T99" fmla="*/ 184 h 386"/>
                <a:gd name="T100" fmla="*/ 222 w 253"/>
                <a:gd name="T101" fmla="*/ 170 h 386"/>
                <a:gd name="T102" fmla="*/ 230 w 253"/>
                <a:gd name="T103" fmla="*/ 139 h 386"/>
                <a:gd name="T104" fmla="*/ 249 w 253"/>
                <a:gd name="T105" fmla="*/ 112 h 386"/>
                <a:gd name="T106" fmla="*/ 253 w 253"/>
                <a:gd name="T107" fmla="*/ 100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53" h="386">
                  <a:moveTo>
                    <a:pt x="247" y="89"/>
                  </a:moveTo>
                  <a:cubicBezTo>
                    <a:pt x="245" y="88"/>
                    <a:pt x="242" y="89"/>
                    <a:pt x="240" y="88"/>
                  </a:cubicBezTo>
                  <a:cubicBezTo>
                    <a:pt x="239" y="88"/>
                    <a:pt x="239" y="87"/>
                    <a:pt x="238" y="86"/>
                  </a:cubicBezTo>
                  <a:cubicBezTo>
                    <a:pt x="238" y="85"/>
                    <a:pt x="237" y="86"/>
                    <a:pt x="236" y="85"/>
                  </a:cubicBezTo>
                  <a:cubicBezTo>
                    <a:pt x="236" y="85"/>
                    <a:pt x="236" y="84"/>
                    <a:pt x="235" y="83"/>
                  </a:cubicBezTo>
                  <a:cubicBezTo>
                    <a:pt x="234" y="80"/>
                    <a:pt x="232" y="80"/>
                    <a:pt x="229" y="80"/>
                  </a:cubicBezTo>
                  <a:cubicBezTo>
                    <a:pt x="224" y="79"/>
                    <a:pt x="223" y="75"/>
                    <a:pt x="219" y="76"/>
                  </a:cubicBezTo>
                  <a:cubicBezTo>
                    <a:pt x="217" y="76"/>
                    <a:pt x="215" y="77"/>
                    <a:pt x="213" y="76"/>
                  </a:cubicBezTo>
                  <a:cubicBezTo>
                    <a:pt x="211" y="76"/>
                    <a:pt x="209" y="74"/>
                    <a:pt x="207" y="74"/>
                  </a:cubicBezTo>
                  <a:cubicBezTo>
                    <a:pt x="205" y="74"/>
                    <a:pt x="203" y="78"/>
                    <a:pt x="201" y="76"/>
                  </a:cubicBezTo>
                  <a:cubicBezTo>
                    <a:pt x="199" y="74"/>
                    <a:pt x="201" y="71"/>
                    <a:pt x="200" y="69"/>
                  </a:cubicBezTo>
                  <a:cubicBezTo>
                    <a:pt x="198" y="68"/>
                    <a:pt x="195" y="69"/>
                    <a:pt x="193" y="68"/>
                  </a:cubicBezTo>
                  <a:cubicBezTo>
                    <a:pt x="192" y="68"/>
                    <a:pt x="192" y="66"/>
                    <a:pt x="191" y="66"/>
                  </a:cubicBezTo>
                  <a:cubicBezTo>
                    <a:pt x="190" y="65"/>
                    <a:pt x="188" y="65"/>
                    <a:pt x="187" y="65"/>
                  </a:cubicBezTo>
                  <a:cubicBezTo>
                    <a:pt x="184" y="65"/>
                    <a:pt x="183" y="65"/>
                    <a:pt x="182" y="67"/>
                  </a:cubicBezTo>
                  <a:cubicBezTo>
                    <a:pt x="180" y="68"/>
                    <a:pt x="179" y="72"/>
                    <a:pt x="176" y="70"/>
                  </a:cubicBezTo>
                  <a:cubicBezTo>
                    <a:pt x="176" y="67"/>
                    <a:pt x="180" y="63"/>
                    <a:pt x="175" y="63"/>
                  </a:cubicBezTo>
                  <a:cubicBezTo>
                    <a:pt x="173" y="63"/>
                    <a:pt x="170" y="62"/>
                    <a:pt x="168" y="63"/>
                  </a:cubicBezTo>
                  <a:cubicBezTo>
                    <a:pt x="165" y="64"/>
                    <a:pt x="166" y="66"/>
                    <a:pt x="165" y="68"/>
                  </a:cubicBezTo>
                  <a:cubicBezTo>
                    <a:pt x="165" y="70"/>
                    <a:pt x="161" y="73"/>
                    <a:pt x="159" y="71"/>
                  </a:cubicBezTo>
                  <a:cubicBezTo>
                    <a:pt x="157" y="68"/>
                    <a:pt x="161" y="66"/>
                    <a:pt x="162" y="65"/>
                  </a:cubicBezTo>
                  <a:cubicBezTo>
                    <a:pt x="165" y="63"/>
                    <a:pt x="168" y="60"/>
                    <a:pt x="168" y="57"/>
                  </a:cubicBezTo>
                  <a:cubicBezTo>
                    <a:pt x="168" y="55"/>
                    <a:pt x="167" y="54"/>
                    <a:pt x="166" y="52"/>
                  </a:cubicBezTo>
                  <a:cubicBezTo>
                    <a:pt x="166" y="51"/>
                    <a:pt x="166" y="50"/>
                    <a:pt x="166" y="50"/>
                  </a:cubicBezTo>
                  <a:cubicBezTo>
                    <a:pt x="166" y="49"/>
                    <a:pt x="165" y="49"/>
                    <a:pt x="165" y="49"/>
                  </a:cubicBezTo>
                  <a:cubicBezTo>
                    <a:pt x="164" y="47"/>
                    <a:pt x="164" y="46"/>
                    <a:pt x="164" y="44"/>
                  </a:cubicBezTo>
                  <a:cubicBezTo>
                    <a:pt x="163" y="42"/>
                    <a:pt x="159" y="38"/>
                    <a:pt x="157" y="37"/>
                  </a:cubicBezTo>
                  <a:cubicBezTo>
                    <a:pt x="152" y="35"/>
                    <a:pt x="145" y="38"/>
                    <a:pt x="140" y="35"/>
                  </a:cubicBezTo>
                  <a:cubicBezTo>
                    <a:pt x="138" y="34"/>
                    <a:pt x="137" y="30"/>
                    <a:pt x="134" y="29"/>
                  </a:cubicBezTo>
                  <a:cubicBezTo>
                    <a:pt x="131" y="28"/>
                    <a:pt x="129" y="31"/>
                    <a:pt x="126" y="30"/>
                  </a:cubicBezTo>
                  <a:cubicBezTo>
                    <a:pt x="122" y="30"/>
                    <a:pt x="124" y="25"/>
                    <a:pt x="122" y="23"/>
                  </a:cubicBezTo>
                  <a:cubicBezTo>
                    <a:pt x="121" y="22"/>
                    <a:pt x="120" y="21"/>
                    <a:pt x="119" y="21"/>
                  </a:cubicBezTo>
                  <a:cubicBezTo>
                    <a:pt x="118" y="19"/>
                    <a:pt x="117" y="18"/>
                    <a:pt x="115" y="19"/>
                  </a:cubicBezTo>
                  <a:cubicBezTo>
                    <a:pt x="112" y="19"/>
                    <a:pt x="110" y="21"/>
                    <a:pt x="108" y="17"/>
                  </a:cubicBezTo>
                  <a:cubicBezTo>
                    <a:pt x="107" y="14"/>
                    <a:pt x="110" y="12"/>
                    <a:pt x="106" y="10"/>
                  </a:cubicBezTo>
                  <a:cubicBezTo>
                    <a:pt x="104" y="10"/>
                    <a:pt x="101" y="8"/>
                    <a:pt x="99" y="8"/>
                  </a:cubicBezTo>
                  <a:cubicBezTo>
                    <a:pt x="96" y="8"/>
                    <a:pt x="93" y="10"/>
                    <a:pt x="90" y="10"/>
                  </a:cubicBezTo>
                  <a:cubicBezTo>
                    <a:pt x="88" y="10"/>
                    <a:pt x="86" y="9"/>
                    <a:pt x="83" y="8"/>
                  </a:cubicBezTo>
                  <a:cubicBezTo>
                    <a:pt x="82" y="8"/>
                    <a:pt x="81" y="8"/>
                    <a:pt x="80" y="8"/>
                  </a:cubicBezTo>
                  <a:cubicBezTo>
                    <a:pt x="80" y="8"/>
                    <a:pt x="79" y="9"/>
                    <a:pt x="79" y="8"/>
                  </a:cubicBezTo>
                  <a:cubicBezTo>
                    <a:pt x="78" y="8"/>
                    <a:pt x="78" y="7"/>
                    <a:pt x="78" y="6"/>
                  </a:cubicBezTo>
                  <a:cubicBezTo>
                    <a:pt x="76" y="5"/>
                    <a:pt x="74" y="5"/>
                    <a:pt x="72" y="5"/>
                  </a:cubicBezTo>
                  <a:cubicBezTo>
                    <a:pt x="69" y="5"/>
                    <a:pt x="69" y="5"/>
                    <a:pt x="67" y="3"/>
                  </a:cubicBezTo>
                  <a:cubicBezTo>
                    <a:pt x="64" y="0"/>
                    <a:pt x="58" y="1"/>
                    <a:pt x="55" y="5"/>
                  </a:cubicBezTo>
                  <a:cubicBezTo>
                    <a:pt x="54" y="7"/>
                    <a:pt x="57" y="17"/>
                    <a:pt x="53" y="16"/>
                  </a:cubicBezTo>
                  <a:cubicBezTo>
                    <a:pt x="51" y="15"/>
                    <a:pt x="51" y="11"/>
                    <a:pt x="51" y="10"/>
                  </a:cubicBezTo>
                  <a:cubicBezTo>
                    <a:pt x="51" y="7"/>
                    <a:pt x="51" y="5"/>
                    <a:pt x="47" y="4"/>
                  </a:cubicBezTo>
                  <a:cubicBezTo>
                    <a:pt x="45" y="4"/>
                    <a:pt x="43" y="4"/>
                    <a:pt x="41" y="4"/>
                  </a:cubicBezTo>
                  <a:cubicBezTo>
                    <a:pt x="40" y="4"/>
                    <a:pt x="36" y="4"/>
                    <a:pt x="34" y="5"/>
                  </a:cubicBezTo>
                  <a:cubicBezTo>
                    <a:pt x="31" y="8"/>
                    <a:pt x="32" y="12"/>
                    <a:pt x="29" y="14"/>
                  </a:cubicBezTo>
                  <a:cubicBezTo>
                    <a:pt x="28" y="16"/>
                    <a:pt x="25" y="16"/>
                    <a:pt x="24" y="18"/>
                  </a:cubicBezTo>
                  <a:cubicBezTo>
                    <a:pt x="21" y="19"/>
                    <a:pt x="18" y="23"/>
                    <a:pt x="18" y="26"/>
                  </a:cubicBezTo>
                  <a:cubicBezTo>
                    <a:pt x="18" y="30"/>
                    <a:pt x="21" y="31"/>
                    <a:pt x="21" y="35"/>
                  </a:cubicBezTo>
                  <a:cubicBezTo>
                    <a:pt x="21" y="38"/>
                    <a:pt x="20" y="41"/>
                    <a:pt x="19" y="44"/>
                  </a:cubicBezTo>
                  <a:cubicBezTo>
                    <a:pt x="18" y="47"/>
                    <a:pt x="15" y="51"/>
                    <a:pt x="12" y="53"/>
                  </a:cubicBezTo>
                  <a:cubicBezTo>
                    <a:pt x="9" y="56"/>
                    <a:pt x="6" y="57"/>
                    <a:pt x="4" y="61"/>
                  </a:cubicBezTo>
                  <a:cubicBezTo>
                    <a:pt x="4" y="63"/>
                    <a:pt x="4" y="64"/>
                    <a:pt x="4" y="65"/>
                  </a:cubicBezTo>
                  <a:cubicBezTo>
                    <a:pt x="3" y="67"/>
                    <a:pt x="2" y="68"/>
                    <a:pt x="1" y="69"/>
                  </a:cubicBezTo>
                  <a:cubicBezTo>
                    <a:pt x="0" y="72"/>
                    <a:pt x="0" y="75"/>
                    <a:pt x="3" y="76"/>
                  </a:cubicBezTo>
                  <a:cubicBezTo>
                    <a:pt x="5" y="76"/>
                    <a:pt x="9" y="76"/>
                    <a:pt x="7" y="79"/>
                  </a:cubicBezTo>
                  <a:cubicBezTo>
                    <a:pt x="6" y="80"/>
                    <a:pt x="4" y="80"/>
                    <a:pt x="3" y="81"/>
                  </a:cubicBezTo>
                  <a:cubicBezTo>
                    <a:pt x="2" y="82"/>
                    <a:pt x="1" y="85"/>
                    <a:pt x="1" y="86"/>
                  </a:cubicBezTo>
                  <a:cubicBezTo>
                    <a:pt x="0" y="90"/>
                    <a:pt x="1" y="94"/>
                    <a:pt x="4" y="96"/>
                  </a:cubicBezTo>
                  <a:cubicBezTo>
                    <a:pt x="9" y="100"/>
                    <a:pt x="11" y="105"/>
                    <a:pt x="14" y="111"/>
                  </a:cubicBezTo>
                  <a:cubicBezTo>
                    <a:pt x="16" y="114"/>
                    <a:pt x="18" y="116"/>
                    <a:pt x="20" y="119"/>
                  </a:cubicBezTo>
                  <a:cubicBezTo>
                    <a:pt x="24" y="124"/>
                    <a:pt x="22" y="130"/>
                    <a:pt x="25" y="135"/>
                  </a:cubicBezTo>
                  <a:cubicBezTo>
                    <a:pt x="28" y="138"/>
                    <a:pt x="31" y="139"/>
                    <a:pt x="33" y="142"/>
                  </a:cubicBezTo>
                  <a:cubicBezTo>
                    <a:pt x="35" y="143"/>
                    <a:pt x="36" y="146"/>
                    <a:pt x="38" y="147"/>
                  </a:cubicBezTo>
                  <a:cubicBezTo>
                    <a:pt x="39" y="148"/>
                    <a:pt x="41" y="148"/>
                    <a:pt x="42" y="149"/>
                  </a:cubicBezTo>
                  <a:cubicBezTo>
                    <a:pt x="44" y="150"/>
                    <a:pt x="45" y="150"/>
                    <a:pt x="47" y="151"/>
                  </a:cubicBezTo>
                  <a:cubicBezTo>
                    <a:pt x="49" y="153"/>
                    <a:pt x="51" y="156"/>
                    <a:pt x="53" y="158"/>
                  </a:cubicBezTo>
                  <a:cubicBezTo>
                    <a:pt x="55" y="159"/>
                    <a:pt x="58" y="159"/>
                    <a:pt x="59" y="161"/>
                  </a:cubicBezTo>
                  <a:cubicBezTo>
                    <a:pt x="61" y="165"/>
                    <a:pt x="60" y="169"/>
                    <a:pt x="59" y="173"/>
                  </a:cubicBezTo>
                  <a:cubicBezTo>
                    <a:pt x="59" y="177"/>
                    <a:pt x="58" y="181"/>
                    <a:pt x="58" y="186"/>
                  </a:cubicBezTo>
                  <a:cubicBezTo>
                    <a:pt x="58" y="191"/>
                    <a:pt x="53" y="195"/>
                    <a:pt x="55" y="201"/>
                  </a:cubicBezTo>
                  <a:cubicBezTo>
                    <a:pt x="59" y="208"/>
                    <a:pt x="59" y="216"/>
                    <a:pt x="55" y="222"/>
                  </a:cubicBezTo>
                  <a:cubicBezTo>
                    <a:pt x="52" y="226"/>
                    <a:pt x="51" y="230"/>
                    <a:pt x="51" y="235"/>
                  </a:cubicBezTo>
                  <a:cubicBezTo>
                    <a:pt x="51" y="239"/>
                    <a:pt x="49" y="243"/>
                    <a:pt x="48" y="248"/>
                  </a:cubicBezTo>
                  <a:cubicBezTo>
                    <a:pt x="48" y="250"/>
                    <a:pt x="50" y="253"/>
                    <a:pt x="49" y="256"/>
                  </a:cubicBezTo>
                  <a:cubicBezTo>
                    <a:pt x="49" y="257"/>
                    <a:pt x="46" y="259"/>
                    <a:pt x="45" y="260"/>
                  </a:cubicBezTo>
                  <a:cubicBezTo>
                    <a:pt x="44" y="261"/>
                    <a:pt x="43" y="262"/>
                    <a:pt x="43" y="264"/>
                  </a:cubicBezTo>
                  <a:cubicBezTo>
                    <a:pt x="41" y="270"/>
                    <a:pt x="41" y="276"/>
                    <a:pt x="41" y="282"/>
                  </a:cubicBezTo>
                  <a:cubicBezTo>
                    <a:pt x="42" y="284"/>
                    <a:pt x="42" y="284"/>
                    <a:pt x="41" y="286"/>
                  </a:cubicBezTo>
                  <a:cubicBezTo>
                    <a:pt x="41" y="287"/>
                    <a:pt x="39" y="288"/>
                    <a:pt x="39" y="290"/>
                  </a:cubicBezTo>
                  <a:cubicBezTo>
                    <a:pt x="39" y="293"/>
                    <a:pt x="43" y="291"/>
                    <a:pt x="45" y="293"/>
                  </a:cubicBezTo>
                  <a:cubicBezTo>
                    <a:pt x="48" y="294"/>
                    <a:pt x="47" y="297"/>
                    <a:pt x="45" y="300"/>
                  </a:cubicBezTo>
                  <a:cubicBezTo>
                    <a:pt x="44" y="303"/>
                    <a:pt x="45" y="304"/>
                    <a:pt x="46" y="308"/>
                  </a:cubicBezTo>
                  <a:cubicBezTo>
                    <a:pt x="46" y="311"/>
                    <a:pt x="44" y="312"/>
                    <a:pt x="42" y="314"/>
                  </a:cubicBezTo>
                  <a:cubicBezTo>
                    <a:pt x="40" y="316"/>
                    <a:pt x="40" y="320"/>
                    <a:pt x="39" y="322"/>
                  </a:cubicBezTo>
                  <a:cubicBezTo>
                    <a:pt x="36" y="323"/>
                    <a:pt x="36" y="319"/>
                    <a:pt x="34" y="320"/>
                  </a:cubicBezTo>
                  <a:cubicBezTo>
                    <a:pt x="33" y="321"/>
                    <a:pt x="32" y="324"/>
                    <a:pt x="32" y="325"/>
                  </a:cubicBezTo>
                  <a:cubicBezTo>
                    <a:pt x="32" y="327"/>
                    <a:pt x="32" y="326"/>
                    <a:pt x="33" y="327"/>
                  </a:cubicBezTo>
                  <a:cubicBezTo>
                    <a:pt x="37" y="331"/>
                    <a:pt x="36" y="332"/>
                    <a:pt x="37" y="337"/>
                  </a:cubicBezTo>
                  <a:cubicBezTo>
                    <a:pt x="37" y="338"/>
                    <a:pt x="38" y="339"/>
                    <a:pt x="38" y="340"/>
                  </a:cubicBezTo>
                  <a:cubicBezTo>
                    <a:pt x="38" y="342"/>
                    <a:pt x="38" y="344"/>
                    <a:pt x="38" y="346"/>
                  </a:cubicBezTo>
                  <a:cubicBezTo>
                    <a:pt x="38" y="348"/>
                    <a:pt x="37" y="350"/>
                    <a:pt x="37" y="352"/>
                  </a:cubicBezTo>
                  <a:cubicBezTo>
                    <a:pt x="38" y="354"/>
                    <a:pt x="40" y="354"/>
                    <a:pt x="41" y="356"/>
                  </a:cubicBezTo>
                  <a:cubicBezTo>
                    <a:pt x="43" y="358"/>
                    <a:pt x="44" y="362"/>
                    <a:pt x="44" y="365"/>
                  </a:cubicBezTo>
                  <a:cubicBezTo>
                    <a:pt x="44" y="368"/>
                    <a:pt x="43" y="369"/>
                    <a:pt x="47" y="371"/>
                  </a:cubicBezTo>
                  <a:cubicBezTo>
                    <a:pt x="48" y="372"/>
                    <a:pt x="50" y="372"/>
                    <a:pt x="52" y="373"/>
                  </a:cubicBezTo>
                  <a:cubicBezTo>
                    <a:pt x="53" y="374"/>
                    <a:pt x="53" y="375"/>
                    <a:pt x="54" y="375"/>
                  </a:cubicBezTo>
                  <a:cubicBezTo>
                    <a:pt x="55" y="373"/>
                    <a:pt x="56" y="371"/>
                    <a:pt x="58" y="371"/>
                  </a:cubicBezTo>
                  <a:cubicBezTo>
                    <a:pt x="61" y="371"/>
                    <a:pt x="63" y="375"/>
                    <a:pt x="63" y="378"/>
                  </a:cubicBezTo>
                  <a:cubicBezTo>
                    <a:pt x="61" y="378"/>
                    <a:pt x="58" y="378"/>
                    <a:pt x="58" y="380"/>
                  </a:cubicBezTo>
                  <a:cubicBezTo>
                    <a:pt x="58" y="383"/>
                    <a:pt x="62" y="382"/>
                    <a:pt x="63" y="382"/>
                  </a:cubicBezTo>
                  <a:cubicBezTo>
                    <a:pt x="68" y="382"/>
                    <a:pt x="72" y="386"/>
                    <a:pt x="78" y="385"/>
                  </a:cubicBezTo>
                  <a:cubicBezTo>
                    <a:pt x="79" y="385"/>
                    <a:pt x="83" y="384"/>
                    <a:pt x="84" y="384"/>
                  </a:cubicBezTo>
                  <a:cubicBezTo>
                    <a:pt x="87" y="381"/>
                    <a:pt x="83" y="380"/>
                    <a:pt x="81" y="379"/>
                  </a:cubicBezTo>
                  <a:cubicBezTo>
                    <a:pt x="77" y="377"/>
                    <a:pt x="73" y="376"/>
                    <a:pt x="70" y="373"/>
                  </a:cubicBezTo>
                  <a:cubicBezTo>
                    <a:pt x="69" y="372"/>
                    <a:pt x="68" y="370"/>
                    <a:pt x="67" y="369"/>
                  </a:cubicBezTo>
                  <a:cubicBezTo>
                    <a:pt x="67" y="368"/>
                    <a:pt x="67" y="366"/>
                    <a:pt x="67" y="365"/>
                  </a:cubicBezTo>
                  <a:cubicBezTo>
                    <a:pt x="66" y="363"/>
                    <a:pt x="65" y="363"/>
                    <a:pt x="64" y="362"/>
                  </a:cubicBezTo>
                  <a:cubicBezTo>
                    <a:pt x="63" y="360"/>
                    <a:pt x="65" y="357"/>
                    <a:pt x="65" y="355"/>
                  </a:cubicBezTo>
                  <a:cubicBezTo>
                    <a:pt x="65" y="354"/>
                    <a:pt x="66" y="351"/>
                    <a:pt x="68" y="350"/>
                  </a:cubicBezTo>
                  <a:cubicBezTo>
                    <a:pt x="69" y="350"/>
                    <a:pt x="70" y="350"/>
                    <a:pt x="71" y="350"/>
                  </a:cubicBezTo>
                  <a:cubicBezTo>
                    <a:pt x="72" y="349"/>
                    <a:pt x="73" y="344"/>
                    <a:pt x="74" y="342"/>
                  </a:cubicBezTo>
                  <a:cubicBezTo>
                    <a:pt x="75" y="340"/>
                    <a:pt x="77" y="336"/>
                    <a:pt x="80" y="335"/>
                  </a:cubicBezTo>
                  <a:cubicBezTo>
                    <a:pt x="82" y="334"/>
                    <a:pt x="84" y="335"/>
                    <a:pt x="85" y="333"/>
                  </a:cubicBezTo>
                  <a:cubicBezTo>
                    <a:pt x="86" y="326"/>
                    <a:pt x="70" y="328"/>
                    <a:pt x="73" y="319"/>
                  </a:cubicBezTo>
                  <a:cubicBezTo>
                    <a:pt x="75" y="318"/>
                    <a:pt x="77" y="317"/>
                    <a:pt x="79" y="316"/>
                  </a:cubicBezTo>
                  <a:cubicBezTo>
                    <a:pt x="81" y="316"/>
                    <a:pt x="81" y="317"/>
                    <a:pt x="82" y="315"/>
                  </a:cubicBezTo>
                  <a:cubicBezTo>
                    <a:pt x="83" y="314"/>
                    <a:pt x="83" y="312"/>
                    <a:pt x="84" y="310"/>
                  </a:cubicBezTo>
                  <a:cubicBezTo>
                    <a:pt x="85" y="307"/>
                    <a:pt x="86" y="305"/>
                    <a:pt x="89" y="302"/>
                  </a:cubicBezTo>
                  <a:cubicBezTo>
                    <a:pt x="90" y="301"/>
                    <a:pt x="92" y="300"/>
                    <a:pt x="93" y="299"/>
                  </a:cubicBezTo>
                  <a:cubicBezTo>
                    <a:pt x="95" y="295"/>
                    <a:pt x="88" y="295"/>
                    <a:pt x="87" y="293"/>
                  </a:cubicBezTo>
                  <a:cubicBezTo>
                    <a:pt x="85" y="290"/>
                    <a:pt x="89" y="287"/>
                    <a:pt x="91" y="287"/>
                  </a:cubicBezTo>
                  <a:cubicBezTo>
                    <a:pt x="93" y="287"/>
                    <a:pt x="94" y="288"/>
                    <a:pt x="95" y="289"/>
                  </a:cubicBezTo>
                  <a:cubicBezTo>
                    <a:pt x="97" y="289"/>
                    <a:pt x="99" y="289"/>
                    <a:pt x="101" y="288"/>
                  </a:cubicBezTo>
                  <a:cubicBezTo>
                    <a:pt x="104" y="286"/>
                    <a:pt x="105" y="281"/>
                    <a:pt x="103" y="277"/>
                  </a:cubicBezTo>
                  <a:cubicBezTo>
                    <a:pt x="104" y="277"/>
                    <a:pt x="107" y="277"/>
                    <a:pt x="108" y="278"/>
                  </a:cubicBezTo>
                  <a:cubicBezTo>
                    <a:pt x="112" y="278"/>
                    <a:pt x="113" y="279"/>
                    <a:pt x="116" y="277"/>
                  </a:cubicBezTo>
                  <a:cubicBezTo>
                    <a:pt x="121" y="275"/>
                    <a:pt x="125" y="274"/>
                    <a:pt x="128" y="270"/>
                  </a:cubicBezTo>
                  <a:cubicBezTo>
                    <a:pt x="131" y="268"/>
                    <a:pt x="134" y="267"/>
                    <a:pt x="132" y="263"/>
                  </a:cubicBezTo>
                  <a:cubicBezTo>
                    <a:pt x="131" y="262"/>
                    <a:pt x="130" y="261"/>
                    <a:pt x="129" y="259"/>
                  </a:cubicBezTo>
                  <a:cubicBezTo>
                    <a:pt x="129" y="256"/>
                    <a:pt x="130" y="253"/>
                    <a:pt x="130" y="251"/>
                  </a:cubicBezTo>
                  <a:cubicBezTo>
                    <a:pt x="129" y="251"/>
                    <a:pt x="127" y="251"/>
                    <a:pt x="127" y="249"/>
                  </a:cubicBezTo>
                  <a:cubicBezTo>
                    <a:pt x="135" y="242"/>
                    <a:pt x="146" y="257"/>
                    <a:pt x="152" y="246"/>
                  </a:cubicBezTo>
                  <a:cubicBezTo>
                    <a:pt x="153" y="244"/>
                    <a:pt x="153" y="241"/>
                    <a:pt x="154" y="239"/>
                  </a:cubicBezTo>
                  <a:cubicBezTo>
                    <a:pt x="156" y="237"/>
                    <a:pt x="157" y="236"/>
                    <a:pt x="159" y="235"/>
                  </a:cubicBezTo>
                  <a:cubicBezTo>
                    <a:pt x="162" y="233"/>
                    <a:pt x="165" y="231"/>
                    <a:pt x="168" y="229"/>
                  </a:cubicBezTo>
                  <a:cubicBezTo>
                    <a:pt x="171" y="227"/>
                    <a:pt x="172" y="226"/>
                    <a:pt x="172" y="221"/>
                  </a:cubicBezTo>
                  <a:cubicBezTo>
                    <a:pt x="172" y="219"/>
                    <a:pt x="172" y="218"/>
                    <a:pt x="173" y="216"/>
                  </a:cubicBezTo>
                  <a:cubicBezTo>
                    <a:pt x="174" y="214"/>
                    <a:pt x="176" y="213"/>
                    <a:pt x="178" y="211"/>
                  </a:cubicBezTo>
                  <a:cubicBezTo>
                    <a:pt x="180" y="209"/>
                    <a:pt x="181" y="206"/>
                    <a:pt x="180" y="203"/>
                  </a:cubicBezTo>
                  <a:cubicBezTo>
                    <a:pt x="179" y="200"/>
                    <a:pt x="179" y="197"/>
                    <a:pt x="181" y="194"/>
                  </a:cubicBezTo>
                  <a:cubicBezTo>
                    <a:pt x="184" y="192"/>
                    <a:pt x="185" y="191"/>
                    <a:pt x="188" y="190"/>
                  </a:cubicBezTo>
                  <a:cubicBezTo>
                    <a:pt x="190" y="188"/>
                    <a:pt x="191" y="186"/>
                    <a:pt x="194" y="186"/>
                  </a:cubicBezTo>
                  <a:cubicBezTo>
                    <a:pt x="194" y="186"/>
                    <a:pt x="194" y="186"/>
                    <a:pt x="195" y="186"/>
                  </a:cubicBezTo>
                  <a:cubicBezTo>
                    <a:pt x="196" y="186"/>
                    <a:pt x="197" y="186"/>
                    <a:pt x="198" y="185"/>
                  </a:cubicBezTo>
                  <a:cubicBezTo>
                    <a:pt x="201" y="185"/>
                    <a:pt x="203" y="185"/>
                    <a:pt x="206" y="184"/>
                  </a:cubicBezTo>
                  <a:cubicBezTo>
                    <a:pt x="208" y="184"/>
                    <a:pt x="210" y="185"/>
                    <a:pt x="211" y="185"/>
                  </a:cubicBezTo>
                  <a:cubicBezTo>
                    <a:pt x="214" y="184"/>
                    <a:pt x="216" y="180"/>
                    <a:pt x="217" y="178"/>
                  </a:cubicBezTo>
                  <a:cubicBezTo>
                    <a:pt x="219" y="175"/>
                    <a:pt x="220" y="172"/>
                    <a:pt x="222" y="170"/>
                  </a:cubicBezTo>
                  <a:cubicBezTo>
                    <a:pt x="224" y="167"/>
                    <a:pt x="227" y="165"/>
                    <a:pt x="229" y="162"/>
                  </a:cubicBezTo>
                  <a:cubicBezTo>
                    <a:pt x="231" y="158"/>
                    <a:pt x="229" y="153"/>
                    <a:pt x="230" y="149"/>
                  </a:cubicBezTo>
                  <a:cubicBezTo>
                    <a:pt x="230" y="146"/>
                    <a:pt x="229" y="142"/>
                    <a:pt x="230" y="139"/>
                  </a:cubicBezTo>
                  <a:cubicBezTo>
                    <a:pt x="231" y="136"/>
                    <a:pt x="233" y="133"/>
                    <a:pt x="235" y="130"/>
                  </a:cubicBezTo>
                  <a:cubicBezTo>
                    <a:pt x="237" y="126"/>
                    <a:pt x="240" y="123"/>
                    <a:pt x="243" y="120"/>
                  </a:cubicBezTo>
                  <a:cubicBezTo>
                    <a:pt x="245" y="117"/>
                    <a:pt x="249" y="115"/>
                    <a:pt x="249" y="112"/>
                  </a:cubicBezTo>
                  <a:cubicBezTo>
                    <a:pt x="250" y="111"/>
                    <a:pt x="249" y="109"/>
                    <a:pt x="250" y="107"/>
                  </a:cubicBezTo>
                  <a:cubicBezTo>
                    <a:pt x="250" y="106"/>
                    <a:pt x="251" y="105"/>
                    <a:pt x="252" y="103"/>
                  </a:cubicBezTo>
                  <a:cubicBezTo>
                    <a:pt x="252" y="103"/>
                    <a:pt x="253" y="100"/>
                    <a:pt x="253" y="100"/>
                  </a:cubicBezTo>
                  <a:cubicBezTo>
                    <a:pt x="253" y="98"/>
                    <a:pt x="253" y="98"/>
                    <a:pt x="252" y="97"/>
                  </a:cubicBezTo>
                  <a:cubicBezTo>
                    <a:pt x="251" y="94"/>
                    <a:pt x="250" y="90"/>
                    <a:pt x="247" y="89"/>
                  </a:cubicBezTo>
                  <a:close/>
                </a:path>
              </a:pathLst>
            </a:custGeom>
            <a:solidFill>
              <a:srgbClr val="F1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8" name="Rectangle 88"/>
            <p:cNvSpPr>
              <a:spLocks noChangeArrowheads="1"/>
            </p:cNvSpPr>
            <p:nvPr/>
          </p:nvSpPr>
          <p:spPr bwMode="auto">
            <a:xfrm>
              <a:off x="4102101" y="5789613"/>
              <a:ext cx="1588" cy="1588"/>
            </a:xfrm>
            <a:prstGeom prst="rect">
              <a:avLst/>
            </a:prstGeom>
            <a:solidFill>
              <a:srgbClr val="F1F2F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139" name="Freeform 89"/>
            <p:cNvSpPr/>
            <p:nvPr/>
          </p:nvSpPr>
          <p:spPr bwMode="auto">
            <a:xfrm>
              <a:off x="4094163" y="5789613"/>
              <a:ext cx="20638" cy="55563"/>
            </a:xfrm>
            <a:custGeom>
              <a:avLst/>
              <a:gdLst>
                <a:gd name="T0" fmla="*/ 1 w 5"/>
                <a:gd name="T1" fmla="*/ 8 h 13"/>
                <a:gd name="T2" fmla="*/ 1 w 5"/>
                <a:gd name="T3" fmla="*/ 12 h 13"/>
                <a:gd name="T4" fmla="*/ 2 w 5"/>
                <a:gd name="T5" fmla="*/ 0 h 13"/>
                <a:gd name="T6" fmla="*/ 1 w 5"/>
                <a:gd name="T7" fmla="*/ 0 h 13"/>
                <a:gd name="T8" fmla="*/ 1 w 5"/>
                <a:gd name="T9" fmla="*/ 4 h 13"/>
                <a:gd name="T10" fmla="*/ 0 w 5"/>
                <a:gd name="T11" fmla="*/ 7 h 13"/>
                <a:gd name="T12" fmla="*/ 1 w 5"/>
                <a:gd name="T13" fmla="*/ 8 h 13"/>
              </a:gdLst>
              <a:ahLst/>
              <a:cxnLst>
                <a:cxn ang="0">
                  <a:pos x="T0" y="T1"/>
                </a:cxn>
                <a:cxn ang="0">
                  <a:pos x="T2" y="T3"/>
                </a:cxn>
                <a:cxn ang="0">
                  <a:pos x="T4" y="T5"/>
                </a:cxn>
                <a:cxn ang="0">
                  <a:pos x="T6" y="T7"/>
                </a:cxn>
                <a:cxn ang="0">
                  <a:pos x="T8" y="T9"/>
                </a:cxn>
                <a:cxn ang="0">
                  <a:pos x="T10" y="T11"/>
                </a:cxn>
                <a:cxn ang="0">
                  <a:pos x="T12" y="T13"/>
                </a:cxn>
              </a:cxnLst>
              <a:rect l="0" t="0" r="r" b="b"/>
              <a:pathLst>
                <a:path w="5" h="13">
                  <a:moveTo>
                    <a:pt x="1" y="8"/>
                  </a:moveTo>
                  <a:cubicBezTo>
                    <a:pt x="1" y="9"/>
                    <a:pt x="1" y="11"/>
                    <a:pt x="1" y="12"/>
                  </a:cubicBezTo>
                  <a:cubicBezTo>
                    <a:pt x="4" y="13"/>
                    <a:pt x="5" y="2"/>
                    <a:pt x="2" y="0"/>
                  </a:cubicBezTo>
                  <a:cubicBezTo>
                    <a:pt x="1" y="0"/>
                    <a:pt x="1" y="0"/>
                    <a:pt x="1" y="0"/>
                  </a:cubicBezTo>
                  <a:cubicBezTo>
                    <a:pt x="1" y="2"/>
                    <a:pt x="1" y="3"/>
                    <a:pt x="1" y="4"/>
                  </a:cubicBezTo>
                  <a:cubicBezTo>
                    <a:pt x="1" y="5"/>
                    <a:pt x="0" y="6"/>
                    <a:pt x="0" y="7"/>
                  </a:cubicBezTo>
                  <a:cubicBezTo>
                    <a:pt x="0" y="8"/>
                    <a:pt x="0" y="8"/>
                    <a:pt x="1" y="8"/>
                  </a:cubicBezTo>
                  <a:close/>
                </a:path>
              </a:pathLst>
            </a:custGeom>
            <a:solidFill>
              <a:srgbClr val="F1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0" name="Rectangle 36"/>
            <p:cNvSpPr>
              <a:spLocks noChangeArrowheads="1"/>
            </p:cNvSpPr>
            <p:nvPr/>
          </p:nvSpPr>
          <p:spPr bwMode="auto">
            <a:xfrm>
              <a:off x="6065838" y="3749675"/>
              <a:ext cx="1588" cy="1588"/>
            </a:xfrm>
            <a:prstGeom prst="rect">
              <a:avLst/>
            </a:prstGeom>
            <a:solidFill>
              <a:srgbClr val="F1F2F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141" name="Freeform 37"/>
            <p:cNvSpPr/>
            <p:nvPr/>
          </p:nvSpPr>
          <p:spPr bwMode="auto">
            <a:xfrm>
              <a:off x="6048376" y="3749675"/>
              <a:ext cx="50800" cy="96838"/>
            </a:xfrm>
            <a:custGeom>
              <a:avLst/>
              <a:gdLst>
                <a:gd name="T0" fmla="*/ 1 w 12"/>
                <a:gd name="T1" fmla="*/ 10 h 23"/>
                <a:gd name="T2" fmla="*/ 2 w 12"/>
                <a:gd name="T3" fmla="*/ 13 h 23"/>
                <a:gd name="T4" fmla="*/ 2 w 12"/>
                <a:gd name="T5" fmla="*/ 20 h 23"/>
                <a:gd name="T6" fmla="*/ 8 w 12"/>
                <a:gd name="T7" fmla="*/ 22 h 23"/>
                <a:gd name="T8" fmla="*/ 11 w 12"/>
                <a:gd name="T9" fmla="*/ 14 h 23"/>
                <a:gd name="T10" fmla="*/ 9 w 12"/>
                <a:gd name="T11" fmla="*/ 11 h 23"/>
                <a:gd name="T12" fmla="*/ 9 w 12"/>
                <a:gd name="T13" fmla="*/ 6 h 23"/>
                <a:gd name="T14" fmla="*/ 7 w 12"/>
                <a:gd name="T15" fmla="*/ 1 h 23"/>
                <a:gd name="T16" fmla="*/ 4 w 12"/>
                <a:gd name="T17" fmla="*/ 1 h 23"/>
                <a:gd name="T18" fmla="*/ 4 w 12"/>
                <a:gd name="T19" fmla="*/ 0 h 23"/>
                <a:gd name="T20" fmla="*/ 2 w 12"/>
                <a:gd name="T21" fmla="*/ 5 h 23"/>
                <a:gd name="T22" fmla="*/ 3 w 12"/>
                <a:gd name="T23" fmla="*/ 7 h 23"/>
                <a:gd name="T24" fmla="*/ 1 w 12"/>
                <a:gd name="T25" fmla="*/ 10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 h="23">
                  <a:moveTo>
                    <a:pt x="1" y="10"/>
                  </a:moveTo>
                  <a:cubicBezTo>
                    <a:pt x="0" y="12"/>
                    <a:pt x="1" y="12"/>
                    <a:pt x="2" y="13"/>
                  </a:cubicBezTo>
                  <a:cubicBezTo>
                    <a:pt x="3" y="15"/>
                    <a:pt x="1" y="18"/>
                    <a:pt x="2" y="20"/>
                  </a:cubicBezTo>
                  <a:cubicBezTo>
                    <a:pt x="3" y="22"/>
                    <a:pt x="6" y="23"/>
                    <a:pt x="8" y="22"/>
                  </a:cubicBezTo>
                  <a:cubicBezTo>
                    <a:pt x="10" y="20"/>
                    <a:pt x="12" y="17"/>
                    <a:pt x="11" y="14"/>
                  </a:cubicBezTo>
                  <a:cubicBezTo>
                    <a:pt x="10" y="13"/>
                    <a:pt x="9" y="12"/>
                    <a:pt x="9" y="11"/>
                  </a:cubicBezTo>
                  <a:cubicBezTo>
                    <a:pt x="9" y="9"/>
                    <a:pt x="9" y="8"/>
                    <a:pt x="9" y="6"/>
                  </a:cubicBezTo>
                  <a:cubicBezTo>
                    <a:pt x="9" y="4"/>
                    <a:pt x="9" y="2"/>
                    <a:pt x="7" y="1"/>
                  </a:cubicBezTo>
                  <a:cubicBezTo>
                    <a:pt x="6" y="1"/>
                    <a:pt x="5" y="1"/>
                    <a:pt x="4" y="1"/>
                  </a:cubicBezTo>
                  <a:cubicBezTo>
                    <a:pt x="4" y="0"/>
                    <a:pt x="4" y="0"/>
                    <a:pt x="4" y="0"/>
                  </a:cubicBezTo>
                  <a:cubicBezTo>
                    <a:pt x="3" y="0"/>
                    <a:pt x="2" y="4"/>
                    <a:pt x="2" y="5"/>
                  </a:cubicBezTo>
                  <a:cubicBezTo>
                    <a:pt x="2" y="6"/>
                    <a:pt x="3" y="6"/>
                    <a:pt x="3" y="7"/>
                  </a:cubicBezTo>
                  <a:cubicBezTo>
                    <a:pt x="2" y="8"/>
                    <a:pt x="1" y="9"/>
                    <a:pt x="1" y="10"/>
                  </a:cubicBezTo>
                  <a:close/>
                </a:path>
              </a:pathLst>
            </a:custGeom>
            <a:solidFill>
              <a:srgbClr val="F1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2" name="Freeform 38"/>
            <p:cNvSpPr/>
            <p:nvPr/>
          </p:nvSpPr>
          <p:spPr bwMode="auto">
            <a:xfrm>
              <a:off x="6146801" y="3859213"/>
              <a:ext cx="63500" cy="47625"/>
            </a:xfrm>
            <a:custGeom>
              <a:avLst/>
              <a:gdLst>
                <a:gd name="T0" fmla="*/ 8 w 15"/>
                <a:gd name="T1" fmla="*/ 7 h 11"/>
                <a:gd name="T2" fmla="*/ 9 w 15"/>
                <a:gd name="T3" fmla="*/ 9 h 11"/>
                <a:gd name="T4" fmla="*/ 12 w 15"/>
                <a:gd name="T5" fmla="*/ 11 h 11"/>
                <a:gd name="T6" fmla="*/ 15 w 15"/>
                <a:gd name="T7" fmla="*/ 7 h 11"/>
                <a:gd name="T8" fmla="*/ 13 w 15"/>
                <a:gd name="T9" fmla="*/ 3 h 11"/>
                <a:gd name="T10" fmla="*/ 10 w 15"/>
                <a:gd name="T11" fmla="*/ 2 h 11"/>
                <a:gd name="T12" fmla="*/ 9 w 15"/>
                <a:gd name="T13" fmla="*/ 1 h 11"/>
                <a:gd name="T14" fmla="*/ 9 w 15"/>
                <a:gd name="T15" fmla="*/ 1 h 11"/>
                <a:gd name="T16" fmla="*/ 1 w 15"/>
                <a:gd name="T17" fmla="*/ 3 h 11"/>
                <a:gd name="T18" fmla="*/ 3 w 15"/>
                <a:gd name="T19" fmla="*/ 7 h 11"/>
                <a:gd name="T20" fmla="*/ 8 w 15"/>
                <a:gd name="T21" fmla="*/ 7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5" h="11">
                  <a:moveTo>
                    <a:pt x="8" y="7"/>
                  </a:moveTo>
                  <a:cubicBezTo>
                    <a:pt x="9" y="8"/>
                    <a:pt x="8" y="8"/>
                    <a:pt x="9" y="9"/>
                  </a:cubicBezTo>
                  <a:cubicBezTo>
                    <a:pt x="9" y="11"/>
                    <a:pt x="10" y="11"/>
                    <a:pt x="12" y="11"/>
                  </a:cubicBezTo>
                  <a:cubicBezTo>
                    <a:pt x="14" y="10"/>
                    <a:pt x="15" y="9"/>
                    <a:pt x="15" y="7"/>
                  </a:cubicBezTo>
                  <a:cubicBezTo>
                    <a:pt x="15" y="5"/>
                    <a:pt x="14" y="5"/>
                    <a:pt x="13" y="3"/>
                  </a:cubicBezTo>
                  <a:cubicBezTo>
                    <a:pt x="13" y="2"/>
                    <a:pt x="12" y="2"/>
                    <a:pt x="10" y="2"/>
                  </a:cubicBezTo>
                  <a:cubicBezTo>
                    <a:pt x="10" y="2"/>
                    <a:pt x="9" y="1"/>
                    <a:pt x="9" y="1"/>
                  </a:cubicBezTo>
                  <a:cubicBezTo>
                    <a:pt x="9" y="1"/>
                    <a:pt x="9" y="1"/>
                    <a:pt x="9" y="1"/>
                  </a:cubicBezTo>
                  <a:cubicBezTo>
                    <a:pt x="7" y="0"/>
                    <a:pt x="2" y="2"/>
                    <a:pt x="1" y="3"/>
                  </a:cubicBezTo>
                  <a:cubicBezTo>
                    <a:pt x="0" y="5"/>
                    <a:pt x="1" y="7"/>
                    <a:pt x="3" y="7"/>
                  </a:cubicBezTo>
                  <a:cubicBezTo>
                    <a:pt x="5" y="7"/>
                    <a:pt x="7" y="7"/>
                    <a:pt x="8" y="7"/>
                  </a:cubicBezTo>
                  <a:close/>
                </a:path>
              </a:pathLst>
            </a:custGeom>
            <a:solidFill>
              <a:srgbClr val="F1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143" name="组合 142"/>
          <p:cNvGrpSpPr/>
          <p:nvPr/>
        </p:nvGrpSpPr>
        <p:grpSpPr>
          <a:xfrm>
            <a:off x="4449763" y="2357437"/>
            <a:ext cx="3460750" cy="4500563"/>
            <a:chOff x="4449763" y="7081838"/>
            <a:chExt cx="3460750" cy="4500563"/>
          </a:xfrm>
        </p:grpSpPr>
        <p:sp>
          <p:nvSpPr>
            <p:cNvPr id="144" name="Freeform 102"/>
            <p:cNvSpPr/>
            <p:nvPr/>
          </p:nvSpPr>
          <p:spPr bwMode="auto">
            <a:xfrm>
              <a:off x="4467226" y="7683501"/>
              <a:ext cx="3425825" cy="3898900"/>
            </a:xfrm>
            <a:custGeom>
              <a:avLst/>
              <a:gdLst>
                <a:gd name="T0" fmla="*/ 2158 w 2158"/>
                <a:gd name="T1" fmla="*/ 2114 h 2456"/>
                <a:gd name="T2" fmla="*/ 2158 w 2158"/>
                <a:gd name="T3" fmla="*/ 0 h 2456"/>
                <a:gd name="T4" fmla="*/ 0 w 2158"/>
                <a:gd name="T5" fmla="*/ 0 h 2456"/>
                <a:gd name="T6" fmla="*/ 0 w 2158"/>
                <a:gd name="T7" fmla="*/ 2156 h 2456"/>
                <a:gd name="T8" fmla="*/ 0 w 2158"/>
                <a:gd name="T9" fmla="*/ 2253 h 2456"/>
                <a:gd name="T10" fmla="*/ 0 w 2158"/>
                <a:gd name="T11" fmla="*/ 2456 h 2456"/>
                <a:gd name="T12" fmla="*/ 2158 w 2158"/>
                <a:gd name="T13" fmla="*/ 2456 h 2456"/>
                <a:gd name="T14" fmla="*/ 2158 w 2158"/>
                <a:gd name="T15" fmla="*/ 2253 h 2456"/>
                <a:gd name="T16" fmla="*/ 2158 w 2158"/>
                <a:gd name="T17" fmla="*/ 2114 h 24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58" h="2456">
                  <a:moveTo>
                    <a:pt x="2158" y="2114"/>
                  </a:moveTo>
                  <a:lnTo>
                    <a:pt x="2158" y="0"/>
                  </a:lnTo>
                  <a:lnTo>
                    <a:pt x="0" y="0"/>
                  </a:lnTo>
                  <a:lnTo>
                    <a:pt x="0" y="2156"/>
                  </a:lnTo>
                  <a:lnTo>
                    <a:pt x="0" y="2253"/>
                  </a:lnTo>
                  <a:lnTo>
                    <a:pt x="0" y="2456"/>
                  </a:lnTo>
                  <a:lnTo>
                    <a:pt x="2158" y="2456"/>
                  </a:lnTo>
                  <a:lnTo>
                    <a:pt x="2158" y="2253"/>
                  </a:lnTo>
                  <a:lnTo>
                    <a:pt x="2158" y="2114"/>
                  </a:lnTo>
                  <a:close/>
                </a:path>
              </a:pathLst>
            </a:custGeom>
            <a:solidFill>
              <a:srgbClr val="F8F8F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5" name="Freeform 104"/>
            <p:cNvSpPr>
              <a:spLocks noEditPoints="1"/>
            </p:cNvSpPr>
            <p:nvPr/>
          </p:nvSpPr>
          <p:spPr bwMode="auto">
            <a:xfrm>
              <a:off x="4467226" y="7097713"/>
              <a:ext cx="3425825" cy="568325"/>
            </a:xfrm>
            <a:custGeom>
              <a:avLst/>
              <a:gdLst>
                <a:gd name="T0" fmla="*/ 758 w 808"/>
                <a:gd name="T1" fmla="*/ 0 h 134"/>
                <a:gd name="T2" fmla="*/ 50 w 808"/>
                <a:gd name="T3" fmla="*/ 0 h 134"/>
                <a:gd name="T4" fmla="*/ 0 w 808"/>
                <a:gd name="T5" fmla="*/ 50 h 134"/>
                <a:gd name="T6" fmla="*/ 0 w 808"/>
                <a:gd name="T7" fmla="*/ 134 h 134"/>
                <a:gd name="T8" fmla="*/ 808 w 808"/>
                <a:gd name="T9" fmla="*/ 134 h 134"/>
                <a:gd name="T10" fmla="*/ 808 w 808"/>
                <a:gd name="T11" fmla="*/ 50 h 134"/>
                <a:gd name="T12" fmla="*/ 758 w 808"/>
                <a:gd name="T13" fmla="*/ 0 h 134"/>
                <a:gd name="T14" fmla="*/ 471 w 808"/>
                <a:gd name="T15" fmla="*/ 74 h 134"/>
                <a:gd name="T16" fmla="*/ 337 w 808"/>
                <a:gd name="T17" fmla="*/ 74 h 134"/>
                <a:gd name="T18" fmla="*/ 327 w 808"/>
                <a:gd name="T19" fmla="*/ 63 h 134"/>
                <a:gd name="T20" fmla="*/ 337 w 808"/>
                <a:gd name="T21" fmla="*/ 53 h 134"/>
                <a:gd name="T22" fmla="*/ 471 w 808"/>
                <a:gd name="T23" fmla="*/ 53 h 134"/>
                <a:gd name="T24" fmla="*/ 482 w 808"/>
                <a:gd name="T25" fmla="*/ 63 h 134"/>
                <a:gd name="T26" fmla="*/ 471 w 808"/>
                <a:gd name="T27" fmla="*/ 74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08" h="134">
                  <a:moveTo>
                    <a:pt x="758" y="0"/>
                  </a:moveTo>
                  <a:cubicBezTo>
                    <a:pt x="50" y="0"/>
                    <a:pt x="50" y="0"/>
                    <a:pt x="50" y="0"/>
                  </a:cubicBezTo>
                  <a:cubicBezTo>
                    <a:pt x="22" y="0"/>
                    <a:pt x="0" y="22"/>
                    <a:pt x="0" y="50"/>
                  </a:cubicBezTo>
                  <a:cubicBezTo>
                    <a:pt x="0" y="134"/>
                    <a:pt x="0" y="134"/>
                    <a:pt x="0" y="134"/>
                  </a:cubicBezTo>
                  <a:cubicBezTo>
                    <a:pt x="808" y="134"/>
                    <a:pt x="808" y="134"/>
                    <a:pt x="808" y="134"/>
                  </a:cubicBezTo>
                  <a:cubicBezTo>
                    <a:pt x="808" y="50"/>
                    <a:pt x="808" y="50"/>
                    <a:pt x="808" y="50"/>
                  </a:cubicBezTo>
                  <a:cubicBezTo>
                    <a:pt x="808" y="22"/>
                    <a:pt x="786" y="0"/>
                    <a:pt x="758" y="0"/>
                  </a:cubicBezTo>
                  <a:close/>
                  <a:moveTo>
                    <a:pt x="471" y="74"/>
                  </a:moveTo>
                  <a:cubicBezTo>
                    <a:pt x="337" y="74"/>
                    <a:pt x="337" y="74"/>
                    <a:pt x="337" y="74"/>
                  </a:cubicBezTo>
                  <a:cubicBezTo>
                    <a:pt x="331" y="74"/>
                    <a:pt x="327" y="69"/>
                    <a:pt x="327" y="63"/>
                  </a:cubicBezTo>
                  <a:cubicBezTo>
                    <a:pt x="327" y="57"/>
                    <a:pt x="331" y="53"/>
                    <a:pt x="337" y="53"/>
                  </a:cubicBezTo>
                  <a:cubicBezTo>
                    <a:pt x="471" y="53"/>
                    <a:pt x="471" y="53"/>
                    <a:pt x="471" y="53"/>
                  </a:cubicBezTo>
                  <a:cubicBezTo>
                    <a:pt x="477" y="53"/>
                    <a:pt x="482" y="57"/>
                    <a:pt x="482" y="63"/>
                  </a:cubicBezTo>
                  <a:cubicBezTo>
                    <a:pt x="482" y="69"/>
                    <a:pt x="477" y="74"/>
                    <a:pt x="471" y="74"/>
                  </a:cubicBezTo>
                  <a:close/>
                </a:path>
              </a:pathLst>
            </a:custGeom>
            <a:solidFill>
              <a:srgbClr val="F6F6F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6" name="Freeform 105"/>
            <p:cNvSpPr/>
            <p:nvPr/>
          </p:nvSpPr>
          <p:spPr bwMode="auto">
            <a:xfrm>
              <a:off x="5853113" y="7323138"/>
              <a:ext cx="657225" cy="88900"/>
            </a:xfrm>
            <a:custGeom>
              <a:avLst/>
              <a:gdLst>
                <a:gd name="T0" fmla="*/ 144 w 155"/>
                <a:gd name="T1" fmla="*/ 0 h 21"/>
                <a:gd name="T2" fmla="*/ 10 w 155"/>
                <a:gd name="T3" fmla="*/ 0 h 21"/>
                <a:gd name="T4" fmla="*/ 0 w 155"/>
                <a:gd name="T5" fmla="*/ 10 h 21"/>
                <a:gd name="T6" fmla="*/ 10 w 155"/>
                <a:gd name="T7" fmla="*/ 21 h 21"/>
                <a:gd name="T8" fmla="*/ 144 w 155"/>
                <a:gd name="T9" fmla="*/ 21 h 21"/>
                <a:gd name="T10" fmla="*/ 155 w 155"/>
                <a:gd name="T11" fmla="*/ 10 h 21"/>
                <a:gd name="T12" fmla="*/ 144 w 155"/>
                <a:gd name="T13" fmla="*/ 0 h 21"/>
              </a:gdLst>
              <a:ahLst/>
              <a:cxnLst>
                <a:cxn ang="0">
                  <a:pos x="T0" y="T1"/>
                </a:cxn>
                <a:cxn ang="0">
                  <a:pos x="T2" y="T3"/>
                </a:cxn>
                <a:cxn ang="0">
                  <a:pos x="T4" y="T5"/>
                </a:cxn>
                <a:cxn ang="0">
                  <a:pos x="T6" y="T7"/>
                </a:cxn>
                <a:cxn ang="0">
                  <a:pos x="T8" y="T9"/>
                </a:cxn>
                <a:cxn ang="0">
                  <a:pos x="T10" y="T11"/>
                </a:cxn>
                <a:cxn ang="0">
                  <a:pos x="T12" y="T13"/>
                </a:cxn>
              </a:cxnLst>
              <a:rect l="0" t="0" r="r" b="b"/>
              <a:pathLst>
                <a:path w="155" h="21">
                  <a:moveTo>
                    <a:pt x="144" y="0"/>
                  </a:moveTo>
                  <a:cubicBezTo>
                    <a:pt x="10" y="0"/>
                    <a:pt x="10" y="0"/>
                    <a:pt x="10" y="0"/>
                  </a:cubicBezTo>
                  <a:cubicBezTo>
                    <a:pt x="4" y="0"/>
                    <a:pt x="0" y="4"/>
                    <a:pt x="0" y="10"/>
                  </a:cubicBezTo>
                  <a:cubicBezTo>
                    <a:pt x="0" y="16"/>
                    <a:pt x="4" y="21"/>
                    <a:pt x="10" y="21"/>
                  </a:cubicBezTo>
                  <a:cubicBezTo>
                    <a:pt x="144" y="21"/>
                    <a:pt x="144" y="21"/>
                    <a:pt x="144" y="21"/>
                  </a:cubicBezTo>
                  <a:cubicBezTo>
                    <a:pt x="150" y="21"/>
                    <a:pt x="155" y="16"/>
                    <a:pt x="155" y="10"/>
                  </a:cubicBezTo>
                  <a:cubicBezTo>
                    <a:pt x="155" y="4"/>
                    <a:pt x="150" y="0"/>
                    <a:pt x="144" y="0"/>
                  </a:cubicBezTo>
                  <a:close/>
                </a:path>
              </a:pathLst>
            </a:custGeom>
            <a:solidFill>
              <a:srgbClr val="D1D3D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7" name="Freeform 106"/>
            <p:cNvSpPr>
              <a:spLocks noEditPoints="1"/>
            </p:cNvSpPr>
            <p:nvPr/>
          </p:nvSpPr>
          <p:spPr bwMode="auto">
            <a:xfrm>
              <a:off x="4449763" y="7081838"/>
              <a:ext cx="3460750" cy="4500563"/>
            </a:xfrm>
            <a:custGeom>
              <a:avLst/>
              <a:gdLst>
                <a:gd name="T0" fmla="*/ 762 w 816"/>
                <a:gd name="T1" fmla="*/ 0 h 1061"/>
                <a:gd name="T2" fmla="*/ 54 w 816"/>
                <a:gd name="T3" fmla="*/ 0 h 1061"/>
                <a:gd name="T4" fmla="*/ 0 w 816"/>
                <a:gd name="T5" fmla="*/ 54 h 1061"/>
                <a:gd name="T6" fmla="*/ 0 w 816"/>
                <a:gd name="T7" fmla="*/ 138 h 1061"/>
                <a:gd name="T8" fmla="*/ 0 w 816"/>
                <a:gd name="T9" fmla="*/ 142 h 1061"/>
                <a:gd name="T10" fmla="*/ 0 w 816"/>
                <a:gd name="T11" fmla="*/ 985 h 1061"/>
                <a:gd name="T12" fmla="*/ 0 w 816"/>
                <a:gd name="T13" fmla="*/ 1061 h 1061"/>
                <a:gd name="T14" fmla="*/ 4 w 816"/>
                <a:gd name="T15" fmla="*/ 1061 h 1061"/>
                <a:gd name="T16" fmla="*/ 4 w 816"/>
                <a:gd name="T17" fmla="*/ 985 h 1061"/>
                <a:gd name="T18" fmla="*/ 4 w 816"/>
                <a:gd name="T19" fmla="*/ 949 h 1061"/>
                <a:gd name="T20" fmla="*/ 4 w 816"/>
                <a:gd name="T21" fmla="*/ 142 h 1061"/>
                <a:gd name="T22" fmla="*/ 812 w 816"/>
                <a:gd name="T23" fmla="*/ 142 h 1061"/>
                <a:gd name="T24" fmla="*/ 812 w 816"/>
                <a:gd name="T25" fmla="*/ 933 h 1061"/>
                <a:gd name="T26" fmla="*/ 812 w 816"/>
                <a:gd name="T27" fmla="*/ 985 h 1061"/>
                <a:gd name="T28" fmla="*/ 812 w 816"/>
                <a:gd name="T29" fmla="*/ 1061 h 1061"/>
                <a:gd name="T30" fmla="*/ 816 w 816"/>
                <a:gd name="T31" fmla="*/ 1061 h 1061"/>
                <a:gd name="T32" fmla="*/ 816 w 816"/>
                <a:gd name="T33" fmla="*/ 985 h 1061"/>
                <a:gd name="T34" fmla="*/ 816 w 816"/>
                <a:gd name="T35" fmla="*/ 142 h 1061"/>
                <a:gd name="T36" fmla="*/ 816 w 816"/>
                <a:gd name="T37" fmla="*/ 138 h 1061"/>
                <a:gd name="T38" fmla="*/ 816 w 816"/>
                <a:gd name="T39" fmla="*/ 54 h 1061"/>
                <a:gd name="T40" fmla="*/ 762 w 816"/>
                <a:gd name="T41" fmla="*/ 0 h 1061"/>
                <a:gd name="T42" fmla="*/ 812 w 816"/>
                <a:gd name="T43" fmla="*/ 138 h 1061"/>
                <a:gd name="T44" fmla="*/ 4 w 816"/>
                <a:gd name="T45" fmla="*/ 138 h 1061"/>
                <a:gd name="T46" fmla="*/ 4 w 816"/>
                <a:gd name="T47" fmla="*/ 54 h 1061"/>
                <a:gd name="T48" fmla="*/ 54 w 816"/>
                <a:gd name="T49" fmla="*/ 4 h 1061"/>
                <a:gd name="T50" fmla="*/ 762 w 816"/>
                <a:gd name="T51" fmla="*/ 4 h 1061"/>
                <a:gd name="T52" fmla="*/ 812 w 816"/>
                <a:gd name="T53" fmla="*/ 54 h 1061"/>
                <a:gd name="T54" fmla="*/ 812 w 816"/>
                <a:gd name="T55" fmla="*/ 138 h 10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816" h="1061">
                  <a:moveTo>
                    <a:pt x="762" y="0"/>
                  </a:moveTo>
                  <a:cubicBezTo>
                    <a:pt x="54" y="0"/>
                    <a:pt x="54" y="0"/>
                    <a:pt x="54" y="0"/>
                  </a:cubicBezTo>
                  <a:cubicBezTo>
                    <a:pt x="24" y="0"/>
                    <a:pt x="0" y="24"/>
                    <a:pt x="0" y="54"/>
                  </a:cubicBezTo>
                  <a:cubicBezTo>
                    <a:pt x="0" y="138"/>
                    <a:pt x="0" y="138"/>
                    <a:pt x="0" y="138"/>
                  </a:cubicBezTo>
                  <a:cubicBezTo>
                    <a:pt x="0" y="142"/>
                    <a:pt x="0" y="142"/>
                    <a:pt x="0" y="142"/>
                  </a:cubicBezTo>
                  <a:cubicBezTo>
                    <a:pt x="0" y="985"/>
                    <a:pt x="0" y="985"/>
                    <a:pt x="0" y="985"/>
                  </a:cubicBezTo>
                  <a:cubicBezTo>
                    <a:pt x="0" y="1061"/>
                    <a:pt x="0" y="1061"/>
                    <a:pt x="0" y="1061"/>
                  </a:cubicBezTo>
                  <a:cubicBezTo>
                    <a:pt x="4" y="1061"/>
                    <a:pt x="4" y="1061"/>
                    <a:pt x="4" y="1061"/>
                  </a:cubicBezTo>
                  <a:cubicBezTo>
                    <a:pt x="4" y="985"/>
                    <a:pt x="4" y="985"/>
                    <a:pt x="4" y="985"/>
                  </a:cubicBezTo>
                  <a:cubicBezTo>
                    <a:pt x="4" y="949"/>
                    <a:pt x="4" y="949"/>
                    <a:pt x="4" y="949"/>
                  </a:cubicBezTo>
                  <a:cubicBezTo>
                    <a:pt x="4" y="142"/>
                    <a:pt x="4" y="142"/>
                    <a:pt x="4" y="142"/>
                  </a:cubicBezTo>
                  <a:cubicBezTo>
                    <a:pt x="812" y="142"/>
                    <a:pt x="812" y="142"/>
                    <a:pt x="812" y="142"/>
                  </a:cubicBezTo>
                  <a:cubicBezTo>
                    <a:pt x="812" y="933"/>
                    <a:pt x="812" y="933"/>
                    <a:pt x="812" y="933"/>
                  </a:cubicBezTo>
                  <a:cubicBezTo>
                    <a:pt x="812" y="985"/>
                    <a:pt x="812" y="985"/>
                    <a:pt x="812" y="985"/>
                  </a:cubicBezTo>
                  <a:cubicBezTo>
                    <a:pt x="812" y="1061"/>
                    <a:pt x="812" y="1061"/>
                    <a:pt x="812" y="1061"/>
                  </a:cubicBezTo>
                  <a:cubicBezTo>
                    <a:pt x="816" y="1061"/>
                    <a:pt x="816" y="1061"/>
                    <a:pt x="816" y="1061"/>
                  </a:cubicBezTo>
                  <a:cubicBezTo>
                    <a:pt x="816" y="985"/>
                    <a:pt x="816" y="985"/>
                    <a:pt x="816" y="985"/>
                  </a:cubicBezTo>
                  <a:cubicBezTo>
                    <a:pt x="816" y="142"/>
                    <a:pt x="816" y="142"/>
                    <a:pt x="816" y="142"/>
                  </a:cubicBezTo>
                  <a:cubicBezTo>
                    <a:pt x="816" y="138"/>
                    <a:pt x="816" y="138"/>
                    <a:pt x="816" y="138"/>
                  </a:cubicBezTo>
                  <a:cubicBezTo>
                    <a:pt x="816" y="54"/>
                    <a:pt x="816" y="54"/>
                    <a:pt x="816" y="54"/>
                  </a:cubicBezTo>
                  <a:cubicBezTo>
                    <a:pt x="816" y="24"/>
                    <a:pt x="792" y="0"/>
                    <a:pt x="762" y="0"/>
                  </a:cubicBezTo>
                  <a:close/>
                  <a:moveTo>
                    <a:pt x="812" y="138"/>
                  </a:moveTo>
                  <a:cubicBezTo>
                    <a:pt x="4" y="138"/>
                    <a:pt x="4" y="138"/>
                    <a:pt x="4" y="138"/>
                  </a:cubicBezTo>
                  <a:cubicBezTo>
                    <a:pt x="4" y="54"/>
                    <a:pt x="4" y="54"/>
                    <a:pt x="4" y="54"/>
                  </a:cubicBezTo>
                  <a:cubicBezTo>
                    <a:pt x="4" y="26"/>
                    <a:pt x="26" y="4"/>
                    <a:pt x="54" y="4"/>
                  </a:cubicBezTo>
                  <a:cubicBezTo>
                    <a:pt x="762" y="4"/>
                    <a:pt x="762" y="4"/>
                    <a:pt x="762" y="4"/>
                  </a:cubicBezTo>
                  <a:cubicBezTo>
                    <a:pt x="790" y="4"/>
                    <a:pt x="812" y="26"/>
                    <a:pt x="812" y="54"/>
                  </a:cubicBezTo>
                  <a:lnTo>
                    <a:pt x="812" y="138"/>
                  </a:lnTo>
                  <a:close/>
                </a:path>
              </a:pathLst>
            </a:custGeom>
            <a:solidFill>
              <a:srgbClr val="80828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8" name="Freeform 107"/>
            <p:cNvSpPr/>
            <p:nvPr/>
          </p:nvSpPr>
          <p:spPr bwMode="auto">
            <a:xfrm>
              <a:off x="4606926" y="7802563"/>
              <a:ext cx="3146425" cy="3346450"/>
            </a:xfrm>
            <a:custGeom>
              <a:avLst/>
              <a:gdLst>
                <a:gd name="T0" fmla="*/ 0 w 742"/>
                <a:gd name="T1" fmla="*/ 778 h 789"/>
                <a:gd name="T2" fmla="*/ 11 w 742"/>
                <a:gd name="T3" fmla="*/ 789 h 789"/>
                <a:gd name="T4" fmla="*/ 730 w 742"/>
                <a:gd name="T5" fmla="*/ 789 h 789"/>
                <a:gd name="T6" fmla="*/ 742 w 742"/>
                <a:gd name="T7" fmla="*/ 778 h 789"/>
                <a:gd name="T8" fmla="*/ 742 w 742"/>
                <a:gd name="T9" fmla="*/ 11 h 789"/>
                <a:gd name="T10" fmla="*/ 730 w 742"/>
                <a:gd name="T11" fmla="*/ 0 h 789"/>
                <a:gd name="T12" fmla="*/ 11 w 742"/>
                <a:gd name="T13" fmla="*/ 0 h 789"/>
                <a:gd name="T14" fmla="*/ 0 w 742"/>
                <a:gd name="T15" fmla="*/ 11 h 789"/>
                <a:gd name="T16" fmla="*/ 0 w 742"/>
                <a:gd name="T17" fmla="*/ 778 h 7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42" h="789">
                  <a:moveTo>
                    <a:pt x="0" y="778"/>
                  </a:moveTo>
                  <a:cubicBezTo>
                    <a:pt x="0" y="784"/>
                    <a:pt x="5" y="789"/>
                    <a:pt x="11" y="789"/>
                  </a:cubicBezTo>
                  <a:cubicBezTo>
                    <a:pt x="730" y="789"/>
                    <a:pt x="730" y="789"/>
                    <a:pt x="730" y="789"/>
                  </a:cubicBezTo>
                  <a:cubicBezTo>
                    <a:pt x="737" y="789"/>
                    <a:pt x="742" y="784"/>
                    <a:pt x="742" y="778"/>
                  </a:cubicBezTo>
                  <a:cubicBezTo>
                    <a:pt x="742" y="11"/>
                    <a:pt x="742" y="11"/>
                    <a:pt x="742" y="11"/>
                  </a:cubicBezTo>
                  <a:cubicBezTo>
                    <a:pt x="742" y="5"/>
                    <a:pt x="737" y="0"/>
                    <a:pt x="730" y="0"/>
                  </a:cubicBezTo>
                  <a:cubicBezTo>
                    <a:pt x="11" y="0"/>
                    <a:pt x="11" y="0"/>
                    <a:pt x="11" y="0"/>
                  </a:cubicBezTo>
                  <a:cubicBezTo>
                    <a:pt x="5" y="0"/>
                    <a:pt x="0" y="5"/>
                    <a:pt x="0" y="11"/>
                  </a:cubicBezTo>
                  <a:cubicBezTo>
                    <a:pt x="0" y="778"/>
                    <a:pt x="0" y="778"/>
                    <a:pt x="0" y="778"/>
                  </a:cubicBezTo>
                </a:path>
              </a:pathLst>
            </a:custGeom>
            <a:solidFill>
              <a:schemeClr val="tx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149" name="组合 148"/>
          <p:cNvGrpSpPr/>
          <p:nvPr/>
        </p:nvGrpSpPr>
        <p:grpSpPr>
          <a:xfrm>
            <a:off x="5359721" y="3371688"/>
            <a:ext cx="1501133" cy="1352873"/>
            <a:chOff x="5649913" y="3779838"/>
            <a:chExt cx="1157288" cy="1042988"/>
          </a:xfrm>
        </p:grpSpPr>
        <p:sp>
          <p:nvSpPr>
            <p:cNvPr id="150" name="Rectangle 108"/>
            <p:cNvSpPr>
              <a:spLocks noChangeArrowheads="1"/>
            </p:cNvSpPr>
            <p:nvPr/>
          </p:nvSpPr>
          <p:spPr bwMode="auto">
            <a:xfrm>
              <a:off x="5649913" y="4602163"/>
              <a:ext cx="98425" cy="220663"/>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151" name="Rectangle 109"/>
            <p:cNvSpPr>
              <a:spLocks noChangeArrowheads="1"/>
            </p:cNvSpPr>
            <p:nvPr/>
          </p:nvSpPr>
          <p:spPr bwMode="auto">
            <a:xfrm>
              <a:off x="5649913" y="4602163"/>
              <a:ext cx="98425" cy="220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152" name="Rectangle 110"/>
            <p:cNvSpPr>
              <a:spLocks noChangeArrowheads="1"/>
            </p:cNvSpPr>
            <p:nvPr/>
          </p:nvSpPr>
          <p:spPr bwMode="auto">
            <a:xfrm>
              <a:off x="5697538" y="4602163"/>
              <a:ext cx="50800" cy="220663"/>
            </a:xfrm>
            <a:prstGeom prst="rect">
              <a:avLst/>
            </a:prstGeom>
            <a:solidFill>
              <a:srgbClr val="69758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153" name="Rectangle 111"/>
            <p:cNvSpPr>
              <a:spLocks noChangeArrowheads="1"/>
            </p:cNvSpPr>
            <p:nvPr/>
          </p:nvSpPr>
          <p:spPr bwMode="auto">
            <a:xfrm>
              <a:off x="5697538" y="4602163"/>
              <a:ext cx="50800" cy="220663"/>
            </a:xfrm>
            <a:prstGeom prst="rect">
              <a:avLst/>
            </a:prstGeom>
            <a:solidFill>
              <a:schemeClr val="accent1">
                <a:lumMod val="7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154" name="Rectangle 112"/>
            <p:cNvSpPr>
              <a:spLocks noChangeArrowheads="1"/>
            </p:cNvSpPr>
            <p:nvPr/>
          </p:nvSpPr>
          <p:spPr bwMode="auto">
            <a:xfrm>
              <a:off x="5697538" y="4602163"/>
              <a:ext cx="50800" cy="220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155" name="Rectangle 113"/>
            <p:cNvSpPr>
              <a:spLocks noChangeArrowheads="1"/>
            </p:cNvSpPr>
            <p:nvPr/>
          </p:nvSpPr>
          <p:spPr bwMode="auto">
            <a:xfrm>
              <a:off x="5776913" y="3813175"/>
              <a:ext cx="98425" cy="1009650"/>
            </a:xfrm>
            <a:prstGeom prst="rect">
              <a:avLst/>
            </a:prstGeom>
            <a:solidFill>
              <a:schemeClr val="accent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156" name="Rectangle 114"/>
            <p:cNvSpPr>
              <a:spLocks noChangeArrowheads="1"/>
            </p:cNvSpPr>
            <p:nvPr/>
          </p:nvSpPr>
          <p:spPr bwMode="auto">
            <a:xfrm>
              <a:off x="5776913" y="3813175"/>
              <a:ext cx="98425" cy="1009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157" name="Freeform 115"/>
            <p:cNvSpPr/>
            <p:nvPr/>
          </p:nvSpPr>
          <p:spPr bwMode="auto">
            <a:xfrm>
              <a:off x="5824538" y="3813175"/>
              <a:ext cx="50800" cy="1009650"/>
            </a:xfrm>
            <a:custGeom>
              <a:avLst/>
              <a:gdLst>
                <a:gd name="T0" fmla="*/ 32 w 32"/>
                <a:gd name="T1" fmla="*/ 0 h 636"/>
                <a:gd name="T2" fmla="*/ 0 w 32"/>
                <a:gd name="T3" fmla="*/ 0 h 636"/>
                <a:gd name="T4" fmla="*/ 0 w 32"/>
                <a:gd name="T5" fmla="*/ 0 h 636"/>
                <a:gd name="T6" fmla="*/ 32 w 32"/>
                <a:gd name="T7" fmla="*/ 0 h 636"/>
                <a:gd name="T8" fmla="*/ 32 w 32"/>
                <a:gd name="T9" fmla="*/ 636 h 636"/>
                <a:gd name="T10" fmla="*/ 0 w 32"/>
                <a:gd name="T11" fmla="*/ 636 h 636"/>
                <a:gd name="T12" fmla="*/ 0 w 32"/>
                <a:gd name="T13" fmla="*/ 636 h 636"/>
                <a:gd name="T14" fmla="*/ 32 w 32"/>
                <a:gd name="T15" fmla="*/ 636 h 636"/>
                <a:gd name="T16" fmla="*/ 32 w 32"/>
                <a:gd name="T17" fmla="*/ 0 h 6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 h="636">
                  <a:moveTo>
                    <a:pt x="32" y="0"/>
                  </a:moveTo>
                  <a:lnTo>
                    <a:pt x="0" y="0"/>
                  </a:lnTo>
                  <a:lnTo>
                    <a:pt x="0" y="0"/>
                  </a:lnTo>
                  <a:lnTo>
                    <a:pt x="32" y="0"/>
                  </a:lnTo>
                  <a:lnTo>
                    <a:pt x="32" y="636"/>
                  </a:lnTo>
                  <a:lnTo>
                    <a:pt x="0" y="636"/>
                  </a:lnTo>
                  <a:lnTo>
                    <a:pt x="0" y="636"/>
                  </a:lnTo>
                  <a:lnTo>
                    <a:pt x="32" y="636"/>
                  </a:lnTo>
                  <a:lnTo>
                    <a:pt x="32" y="0"/>
                  </a:lnTo>
                  <a:close/>
                </a:path>
              </a:pathLst>
            </a:custGeom>
            <a:solidFill>
              <a:srgbClr val="69758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8" name="Freeform 116"/>
            <p:cNvSpPr/>
            <p:nvPr/>
          </p:nvSpPr>
          <p:spPr bwMode="auto">
            <a:xfrm>
              <a:off x="5824538" y="3813175"/>
              <a:ext cx="50800" cy="1009650"/>
            </a:xfrm>
            <a:custGeom>
              <a:avLst/>
              <a:gdLst>
                <a:gd name="T0" fmla="*/ 32 w 32"/>
                <a:gd name="T1" fmla="*/ 0 h 636"/>
                <a:gd name="T2" fmla="*/ 0 w 32"/>
                <a:gd name="T3" fmla="*/ 0 h 636"/>
                <a:gd name="T4" fmla="*/ 0 w 32"/>
                <a:gd name="T5" fmla="*/ 0 h 636"/>
                <a:gd name="T6" fmla="*/ 32 w 32"/>
                <a:gd name="T7" fmla="*/ 0 h 636"/>
                <a:gd name="T8" fmla="*/ 32 w 32"/>
                <a:gd name="T9" fmla="*/ 636 h 636"/>
                <a:gd name="T10" fmla="*/ 0 w 32"/>
                <a:gd name="T11" fmla="*/ 636 h 636"/>
                <a:gd name="T12" fmla="*/ 0 w 32"/>
                <a:gd name="T13" fmla="*/ 636 h 636"/>
                <a:gd name="T14" fmla="*/ 32 w 32"/>
                <a:gd name="T15" fmla="*/ 636 h 636"/>
                <a:gd name="T16" fmla="*/ 32 w 32"/>
                <a:gd name="T17" fmla="*/ 0 h 6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 h="636">
                  <a:moveTo>
                    <a:pt x="32" y="0"/>
                  </a:moveTo>
                  <a:lnTo>
                    <a:pt x="0" y="0"/>
                  </a:lnTo>
                  <a:lnTo>
                    <a:pt x="0" y="0"/>
                  </a:lnTo>
                  <a:lnTo>
                    <a:pt x="32" y="0"/>
                  </a:lnTo>
                  <a:lnTo>
                    <a:pt x="32" y="636"/>
                  </a:lnTo>
                  <a:lnTo>
                    <a:pt x="0" y="636"/>
                  </a:lnTo>
                  <a:lnTo>
                    <a:pt x="0" y="636"/>
                  </a:lnTo>
                  <a:lnTo>
                    <a:pt x="32" y="636"/>
                  </a:lnTo>
                  <a:lnTo>
                    <a:pt x="3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9" name="Rectangle 117"/>
            <p:cNvSpPr>
              <a:spLocks noChangeArrowheads="1"/>
            </p:cNvSpPr>
            <p:nvPr/>
          </p:nvSpPr>
          <p:spPr bwMode="auto">
            <a:xfrm>
              <a:off x="5824538" y="3813175"/>
              <a:ext cx="50800" cy="1009650"/>
            </a:xfrm>
            <a:prstGeom prst="rect">
              <a:avLst/>
            </a:prstGeom>
            <a:solidFill>
              <a:schemeClr val="accent4">
                <a:lumMod val="7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160" name="Rectangle 118"/>
            <p:cNvSpPr>
              <a:spLocks noChangeArrowheads="1"/>
            </p:cNvSpPr>
            <p:nvPr/>
          </p:nvSpPr>
          <p:spPr bwMode="auto">
            <a:xfrm>
              <a:off x="5824538" y="3813175"/>
              <a:ext cx="50800" cy="1009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161" name="Rectangle 119"/>
            <p:cNvSpPr>
              <a:spLocks noChangeArrowheads="1"/>
            </p:cNvSpPr>
            <p:nvPr/>
          </p:nvSpPr>
          <p:spPr bwMode="auto">
            <a:xfrm>
              <a:off x="5903913" y="4114800"/>
              <a:ext cx="101600" cy="708025"/>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162" name="Rectangle 120"/>
            <p:cNvSpPr>
              <a:spLocks noChangeArrowheads="1"/>
            </p:cNvSpPr>
            <p:nvPr/>
          </p:nvSpPr>
          <p:spPr bwMode="auto">
            <a:xfrm>
              <a:off x="5954713" y="4114800"/>
              <a:ext cx="50800" cy="708025"/>
            </a:xfrm>
            <a:prstGeom prst="rect">
              <a:avLst/>
            </a:prstGeom>
            <a:solidFill>
              <a:schemeClr val="accent2">
                <a:lumMod val="7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163" name="Rectangle 121"/>
            <p:cNvSpPr>
              <a:spLocks noChangeArrowheads="1"/>
            </p:cNvSpPr>
            <p:nvPr/>
          </p:nvSpPr>
          <p:spPr bwMode="auto">
            <a:xfrm>
              <a:off x="6032501" y="4467225"/>
              <a:ext cx="101600" cy="355600"/>
            </a:xfrm>
            <a:prstGeom prst="rect">
              <a:avLst/>
            </a:prstGeom>
            <a:solidFill>
              <a:schemeClr val="accent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164" name="Rectangle 122"/>
            <p:cNvSpPr>
              <a:spLocks noChangeArrowheads="1"/>
            </p:cNvSpPr>
            <p:nvPr/>
          </p:nvSpPr>
          <p:spPr bwMode="auto">
            <a:xfrm>
              <a:off x="6032501" y="4467225"/>
              <a:ext cx="101600" cy="35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165" name="Freeform 123"/>
            <p:cNvSpPr/>
            <p:nvPr/>
          </p:nvSpPr>
          <p:spPr bwMode="auto">
            <a:xfrm>
              <a:off x="6083301" y="4467225"/>
              <a:ext cx="50800" cy="355600"/>
            </a:xfrm>
            <a:custGeom>
              <a:avLst/>
              <a:gdLst>
                <a:gd name="T0" fmla="*/ 32 w 32"/>
                <a:gd name="T1" fmla="*/ 0 h 224"/>
                <a:gd name="T2" fmla="*/ 0 w 32"/>
                <a:gd name="T3" fmla="*/ 0 h 224"/>
                <a:gd name="T4" fmla="*/ 0 w 32"/>
                <a:gd name="T5" fmla="*/ 0 h 224"/>
                <a:gd name="T6" fmla="*/ 32 w 32"/>
                <a:gd name="T7" fmla="*/ 0 h 224"/>
                <a:gd name="T8" fmla="*/ 32 w 32"/>
                <a:gd name="T9" fmla="*/ 224 h 224"/>
                <a:gd name="T10" fmla="*/ 0 w 32"/>
                <a:gd name="T11" fmla="*/ 224 h 224"/>
                <a:gd name="T12" fmla="*/ 0 w 32"/>
                <a:gd name="T13" fmla="*/ 224 h 224"/>
                <a:gd name="T14" fmla="*/ 32 w 32"/>
                <a:gd name="T15" fmla="*/ 224 h 224"/>
                <a:gd name="T16" fmla="*/ 32 w 32"/>
                <a:gd name="T17" fmla="*/ 0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 h="224">
                  <a:moveTo>
                    <a:pt x="32" y="0"/>
                  </a:moveTo>
                  <a:lnTo>
                    <a:pt x="0" y="0"/>
                  </a:lnTo>
                  <a:lnTo>
                    <a:pt x="0" y="0"/>
                  </a:lnTo>
                  <a:lnTo>
                    <a:pt x="32" y="0"/>
                  </a:lnTo>
                  <a:lnTo>
                    <a:pt x="32" y="224"/>
                  </a:lnTo>
                  <a:lnTo>
                    <a:pt x="0" y="224"/>
                  </a:lnTo>
                  <a:lnTo>
                    <a:pt x="0" y="224"/>
                  </a:lnTo>
                  <a:lnTo>
                    <a:pt x="32" y="224"/>
                  </a:lnTo>
                  <a:lnTo>
                    <a:pt x="32" y="0"/>
                  </a:lnTo>
                  <a:close/>
                </a:path>
              </a:pathLst>
            </a:custGeom>
            <a:solidFill>
              <a:srgbClr val="69758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6" name="Freeform 124"/>
            <p:cNvSpPr/>
            <p:nvPr/>
          </p:nvSpPr>
          <p:spPr bwMode="auto">
            <a:xfrm>
              <a:off x="6083301" y="4467225"/>
              <a:ext cx="50800" cy="355600"/>
            </a:xfrm>
            <a:custGeom>
              <a:avLst/>
              <a:gdLst>
                <a:gd name="T0" fmla="*/ 32 w 32"/>
                <a:gd name="T1" fmla="*/ 0 h 224"/>
                <a:gd name="T2" fmla="*/ 0 w 32"/>
                <a:gd name="T3" fmla="*/ 0 h 224"/>
                <a:gd name="T4" fmla="*/ 0 w 32"/>
                <a:gd name="T5" fmla="*/ 0 h 224"/>
                <a:gd name="T6" fmla="*/ 32 w 32"/>
                <a:gd name="T7" fmla="*/ 0 h 224"/>
                <a:gd name="T8" fmla="*/ 32 w 32"/>
                <a:gd name="T9" fmla="*/ 224 h 224"/>
                <a:gd name="T10" fmla="*/ 0 w 32"/>
                <a:gd name="T11" fmla="*/ 224 h 224"/>
                <a:gd name="T12" fmla="*/ 0 w 32"/>
                <a:gd name="T13" fmla="*/ 224 h 224"/>
                <a:gd name="T14" fmla="*/ 32 w 32"/>
                <a:gd name="T15" fmla="*/ 224 h 224"/>
                <a:gd name="T16" fmla="*/ 32 w 32"/>
                <a:gd name="T17" fmla="*/ 0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 h="224">
                  <a:moveTo>
                    <a:pt x="32" y="0"/>
                  </a:moveTo>
                  <a:lnTo>
                    <a:pt x="0" y="0"/>
                  </a:lnTo>
                  <a:lnTo>
                    <a:pt x="0" y="0"/>
                  </a:lnTo>
                  <a:lnTo>
                    <a:pt x="32" y="0"/>
                  </a:lnTo>
                  <a:lnTo>
                    <a:pt x="32" y="224"/>
                  </a:lnTo>
                  <a:lnTo>
                    <a:pt x="0" y="224"/>
                  </a:lnTo>
                  <a:lnTo>
                    <a:pt x="0" y="224"/>
                  </a:lnTo>
                  <a:lnTo>
                    <a:pt x="32" y="224"/>
                  </a:lnTo>
                  <a:lnTo>
                    <a:pt x="3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7" name="Rectangle 125"/>
            <p:cNvSpPr>
              <a:spLocks noChangeArrowheads="1"/>
            </p:cNvSpPr>
            <p:nvPr/>
          </p:nvSpPr>
          <p:spPr bwMode="auto">
            <a:xfrm>
              <a:off x="6083301" y="4467225"/>
              <a:ext cx="50800" cy="355600"/>
            </a:xfrm>
            <a:prstGeom prst="rect">
              <a:avLst/>
            </a:prstGeom>
            <a:solidFill>
              <a:schemeClr val="accent3">
                <a:lumMod val="7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168" name="Rectangle 126"/>
            <p:cNvSpPr>
              <a:spLocks noChangeArrowheads="1"/>
            </p:cNvSpPr>
            <p:nvPr/>
          </p:nvSpPr>
          <p:spPr bwMode="auto">
            <a:xfrm>
              <a:off x="6083301" y="4467225"/>
              <a:ext cx="50800" cy="35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169" name="Rectangle 127"/>
            <p:cNvSpPr>
              <a:spLocks noChangeArrowheads="1"/>
            </p:cNvSpPr>
            <p:nvPr/>
          </p:nvSpPr>
          <p:spPr bwMode="auto">
            <a:xfrm>
              <a:off x="6324601" y="3779838"/>
              <a:ext cx="101600" cy="1042988"/>
            </a:xfrm>
            <a:prstGeom prst="rect">
              <a:avLst/>
            </a:prstGeom>
            <a:solidFill>
              <a:schemeClr val="accent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170" name="Rectangle 128"/>
            <p:cNvSpPr>
              <a:spLocks noChangeArrowheads="1"/>
            </p:cNvSpPr>
            <p:nvPr/>
          </p:nvSpPr>
          <p:spPr bwMode="auto">
            <a:xfrm>
              <a:off x="6324601" y="3779838"/>
              <a:ext cx="101600" cy="1042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171" name="Freeform 129"/>
            <p:cNvSpPr/>
            <p:nvPr/>
          </p:nvSpPr>
          <p:spPr bwMode="auto">
            <a:xfrm>
              <a:off x="6375401" y="3779838"/>
              <a:ext cx="50800" cy="1042988"/>
            </a:xfrm>
            <a:custGeom>
              <a:avLst/>
              <a:gdLst>
                <a:gd name="T0" fmla="*/ 32 w 32"/>
                <a:gd name="T1" fmla="*/ 0 h 657"/>
                <a:gd name="T2" fmla="*/ 0 w 32"/>
                <a:gd name="T3" fmla="*/ 0 h 657"/>
                <a:gd name="T4" fmla="*/ 0 w 32"/>
                <a:gd name="T5" fmla="*/ 0 h 657"/>
                <a:gd name="T6" fmla="*/ 32 w 32"/>
                <a:gd name="T7" fmla="*/ 0 h 657"/>
                <a:gd name="T8" fmla="*/ 32 w 32"/>
                <a:gd name="T9" fmla="*/ 657 h 657"/>
                <a:gd name="T10" fmla="*/ 0 w 32"/>
                <a:gd name="T11" fmla="*/ 657 h 657"/>
                <a:gd name="T12" fmla="*/ 0 w 32"/>
                <a:gd name="T13" fmla="*/ 657 h 657"/>
                <a:gd name="T14" fmla="*/ 32 w 32"/>
                <a:gd name="T15" fmla="*/ 657 h 657"/>
                <a:gd name="T16" fmla="*/ 32 w 32"/>
                <a:gd name="T17" fmla="*/ 0 h 6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 h="657">
                  <a:moveTo>
                    <a:pt x="32" y="0"/>
                  </a:moveTo>
                  <a:lnTo>
                    <a:pt x="0" y="0"/>
                  </a:lnTo>
                  <a:lnTo>
                    <a:pt x="0" y="0"/>
                  </a:lnTo>
                  <a:lnTo>
                    <a:pt x="32" y="0"/>
                  </a:lnTo>
                  <a:lnTo>
                    <a:pt x="32" y="657"/>
                  </a:lnTo>
                  <a:lnTo>
                    <a:pt x="0" y="657"/>
                  </a:lnTo>
                  <a:lnTo>
                    <a:pt x="0" y="657"/>
                  </a:lnTo>
                  <a:lnTo>
                    <a:pt x="32" y="657"/>
                  </a:lnTo>
                  <a:lnTo>
                    <a:pt x="32" y="0"/>
                  </a:lnTo>
                  <a:close/>
                </a:path>
              </a:pathLst>
            </a:custGeom>
            <a:solidFill>
              <a:srgbClr val="69758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2" name="Freeform 130"/>
            <p:cNvSpPr/>
            <p:nvPr/>
          </p:nvSpPr>
          <p:spPr bwMode="auto">
            <a:xfrm>
              <a:off x="6375401" y="3779838"/>
              <a:ext cx="50800" cy="1042988"/>
            </a:xfrm>
            <a:custGeom>
              <a:avLst/>
              <a:gdLst>
                <a:gd name="T0" fmla="*/ 32 w 32"/>
                <a:gd name="T1" fmla="*/ 0 h 657"/>
                <a:gd name="T2" fmla="*/ 0 w 32"/>
                <a:gd name="T3" fmla="*/ 0 h 657"/>
                <a:gd name="T4" fmla="*/ 0 w 32"/>
                <a:gd name="T5" fmla="*/ 0 h 657"/>
                <a:gd name="T6" fmla="*/ 32 w 32"/>
                <a:gd name="T7" fmla="*/ 0 h 657"/>
                <a:gd name="T8" fmla="*/ 32 w 32"/>
                <a:gd name="T9" fmla="*/ 657 h 657"/>
                <a:gd name="T10" fmla="*/ 0 w 32"/>
                <a:gd name="T11" fmla="*/ 657 h 657"/>
                <a:gd name="T12" fmla="*/ 0 w 32"/>
                <a:gd name="T13" fmla="*/ 657 h 657"/>
                <a:gd name="T14" fmla="*/ 32 w 32"/>
                <a:gd name="T15" fmla="*/ 657 h 657"/>
                <a:gd name="T16" fmla="*/ 32 w 32"/>
                <a:gd name="T17" fmla="*/ 0 h 6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 h="657">
                  <a:moveTo>
                    <a:pt x="32" y="0"/>
                  </a:moveTo>
                  <a:lnTo>
                    <a:pt x="0" y="0"/>
                  </a:lnTo>
                  <a:lnTo>
                    <a:pt x="0" y="0"/>
                  </a:lnTo>
                  <a:lnTo>
                    <a:pt x="32" y="0"/>
                  </a:lnTo>
                  <a:lnTo>
                    <a:pt x="32" y="657"/>
                  </a:lnTo>
                  <a:lnTo>
                    <a:pt x="0" y="657"/>
                  </a:lnTo>
                  <a:lnTo>
                    <a:pt x="0" y="657"/>
                  </a:lnTo>
                  <a:lnTo>
                    <a:pt x="32" y="657"/>
                  </a:lnTo>
                  <a:lnTo>
                    <a:pt x="3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3" name="Rectangle 131"/>
            <p:cNvSpPr>
              <a:spLocks noChangeArrowheads="1"/>
            </p:cNvSpPr>
            <p:nvPr/>
          </p:nvSpPr>
          <p:spPr bwMode="auto">
            <a:xfrm>
              <a:off x="6375401" y="3779838"/>
              <a:ext cx="50800" cy="1042988"/>
            </a:xfrm>
            <a:prstGeom prst="rect">
              <a:avLst/>
            </a:prstGeom>
            <a:solidFill>
              <a:schemeClr val="accent4">
                <a:lumMod val="7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174" name="Rectangle 132"/>
            <p:cNvSpPr>
              <a:spLocks noChangeArrowheads="1"/>
            </p:cNvSpPr>
            <p:nvPr/>
          </p:nvSpPr>
          <p:spPr bwMode="auto">
            <a:xfrm>
              <a:off x="6375401" y="3779838"/>
              <a:ext cx="50800" cy="1042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175" name="Rectangle 133"/>
            <p:cNvSpPr>
              <a:spLocks noChangeArrowheads="1"/>
            </p:cNvSpPr>
            <p:nvPr/>
          </p:nvSpPr>
          <p:spPr bwMode="auto">
            <a:xfrm>
              <a:off x="6451601" y="4467225"/>
              <a:ext cx="101600" cy="35560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176" name="Rectangle 134"/>
            <p:cNvSpPr>
              <a:spLocks noChangeArrowheads="1"/>
            </p:cNvSpPr>
            <p:nvPr/>
          </p:nvSpPr>
          <p:spPr bwMode="auto">
            <a:xfrm>
              <a:off x="6451601" y="4467225"/>
              <a:ext cx="101600" cy="35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177" name="Freeform 135"/>
            <p:cNvSpPr/>
            <p:nvPr/>
          </p:nvSpPr>
          <p:spPr bwMode="auto">
            <a:xfrm>
              <a:off x="6502401" y="4467225"/>
              <a:ext cx="50800" cy="355600"/>
            </a:xfrm>
            <a:custGeom>
              <a:avLst/>
              <a:gdLst>
                <a:gd name="T0" fmla="*/ 32 w 32"/>
                <a:gd name="T1" fmla="*/ 0 h 224"/>
                <a:gd name="T2" fmla="*/ 0 w 32"/>
                <a:gd name="T3" fmla="*/ 0 h 224"/>
                <a:gd name="T4" fmla="*/ 0 w 32"/>
                <a:gd name="T5" fmla="*/ 0 h 224"/>
                <a:gd name="T6" fmla="*/ 32 w 32"/>
                <a:gd name="T7" fmla="*/ 0 h 224"/>
                <a:gd name="T8" fmla="*/ 32 w 32"/>
                <a:gd name="T9" fmla="*/ 224 h 224"/>
                <a:gd name="T10" fmla="*/ 0 w 32"/>
                <a:gd name="T11" fmla="*/ 224 h 224"/>
                <a:gd name="T12" fmla="*/ 0 w 32"/>
                <a:gd name="T13" fmla="*/ 224 h 224"/>
                <a:gd name="T14" fmla="*/ 32 w 32"/>
                <a:gd name="T15" fmla="*/ 224 h 224"/>
                <a:gd name="T16" fmla="*/ 32 w 32"/>
                <a:gd name="T17" fmla="*/ 0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 h="224">
                  <a:moveTo>
                    <a:pt x="32" y="0"/>
                  </a:moveTo>
                  <a:lnTo>
                    <a:pt x="0" y="0"/>
                  </a:lnTo>
                  <a:lnTo>
                    <a:pt x="0" y="0"/>
                  </a:lnTo>
                  <a:lnTo>
                    <a:pt x="32" y="0"/>
                  </a:lnTo>
                  <a:lnTo>
                    <a:pt x="32" y="224"/>
                  </a:lnTo>
                  <a:lnTo>
                    <a:pt x="0" y="224"/>
                  </a:lnTo>
                  <a:lnTo>
                    <a:pt x="0" y="224"/>
                  </a:lnTo>
                  <a:lnTo>
                    <a:pt x="32" y="224"/>
                  </a:lnTo>
                  <a:lnTo>
                    <a:pt x="32" y="0"/>
                  </a:lnTo>
                  <a:close/>
                </a:path>
              </a:pathLst>
            </a:custGeom>
            <a:solidFill>
              <a:srgbClr val="69758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8" name="Freeform 136"/>
            <p:cNvSpPr/>
            <p:nvPr/>
          </p:nvSpPr>
          <p:spPr bwMode="auto">
            <a:xfrm>
              <a:off x="6502401" y="4467225"/>
              <a:ext cx="50800" cy="355600"/>
            </a:xfrm>
            <a:custGeom>
              <a:avLst/>
              <a:gdLst>
                <a:gd name="T0" fmla="*/ 32 w 32"/>
                <a:gd name="T1" fmla="*/ 0 h 224"/>
                <a:gd name="T2" fmla="*/ 0 w 32"/>
                <a:gd name="T3" fmla="*/ 0 h 224"/>
                <a:gd name="T4" fmla="*/ 0 w 32"/>
                <a:gd name="T5" fmla="*/ 0 h 224"/>
                <a:gd name="T6" fmla="*/ 32 w 32"/>
                <a:gd name="T7" fmla="*/ 0 h 224"/>
                <a:gd name="T8" fmla="*/ 32 w 32"/>
                <a:gd name="T9" fmla="*/ 224 h 224"/>
                <a:gd name="T10" fmla="*/ 0 w 32"/>
                <a:gd name="T11" fmla="*/ 224 h 224"/>
                <a:gd name="T12" fmla="*/ 0 w 32"/>
                <a:gd name="T13" fmla="*/ 224 h 224"/>
                <a:gd name="T14" fmla="*/ 32 w 32"/>
                <a:gd name="T15" fmla="*/ 224 h 224"/>
                <a:gd name="T16" fmla="*/ 32 w 32"/>
                <a:gd name="T17" fmla="*/ 0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 h="224">
                  <a:moveTo>
                    <a:pt x="32" y="0"/>
                  </a:moveTo>
                  <a:lnTo>
                    <a:pt x="0" y="0"/>
                  </a:lnTo>
                  <a:lnTo>
                    <a:pt x="0" y="0"/>
                  </a:lnTo>
                  <a:lnTo>
                    <a:pt x="32" y="0"/>
                  </a:lnTo>
                  <a:lnTo>
                    <a:pt x="32" y="224"/>
                  </a:lnTo>
                  <a:lnTo>
                    <a:pt x="0" y="224"/>
                  </a:lnTo>
                  <a:lnTo>
                    <a:pt x="0" y="224"/>
                  </a:lnTo>
                  <a:lnTo>
                    <a:pt x="32" y="224"/>
                  </a:lnTo>
                  <a:lnTo>
                    <a:pt x="3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9" name="Rectangle 137"/>
            <p:cNvSpPr>
              <a:spLocks noChangeArrowheads="1"/>
            </p:cNvSpPr>
            <p:nvPr/>
          </p:nvSpPr>
          <p:spPr bwMode="auto">
            <a:xfrm>
              <a:off x="6502401" y="4467225"/>
              <a:ext cx="50800" cy="355600"/>
            </a:xfrm>
            <a:prstGeom prst="rect">
              <a:avLst/>
            </a:prstGeom>
            <a:solidFill>
              <a:schemeClr val="accent2">
                <a:lumMod val="7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180" name="Rectangle 138"/>
            <p:cNvSpPr>
              <a:spLocks noChangeArrowheads="1"/>
            </p:cNvSpPr>
            <p:nvPr/>
          </p:nvSpPr>
          <p:spPr bwMode="auto">
            <a:xfrm>
              <a:off x="6502401" y="4467225"/>
              <a:ext cx="50800" cy="35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181" name="Rectangle 139"/>
            <p:cNvSpPr>
              <a:spLocks noChangeArrowheads="1"/>
            </p:cNvSpPr>
            <p:nvPr/>
          </p:nvSpPr>
          <p:spPr bwMode="auto">
            <a:xfrm>
              <a:off x="6583363" y="4275138"/>
              <a:ext cx="96838" cy="547688"/>
            </a:xfrm>
            <a:prstGeom prst="rect">
              <a:avLst/>
            </a:prstGeom>
            <a:solidFill>
              <a:schemeClr val="accent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182" name="Rectangle 140"/>
            <p:cNvSpPr>
              <a:spLocks noChangeArrowheads="1"/>
            </p:cNvSpPr>
            <p:nvPr/>
          </p:nvSpPr>
          <p:spPr bwMode="auto">
            <a:xfrm>
              <a:off x="6634163" y="4275138"/>
              <a:ext cx="46038" cy="547688"/>
            </a:xfrm>
            <a:prstGeom prst="rect">
              <a:avLst/>
            </a:prstGeom>
            <a:solidFill>
              <a:schemeClr val="accent3">
                <a:lumMod val="7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183" name="Rectangle 141"/>
            <p:cNvSpPr>
              <a:spLocks noChangeArrowheads="1"/>
            </p:cNvSpPr>
            <p:nvPr/>
          </p:nvSpPr>
          <p:spPr bwMode="auto">
            <a:xfrm>
              <a:off x="6710363" y="4135438"/>
              <a:ext cx="96838" cy="687388"/>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184" name="Rectangle 142"/>
            <p:cNvSpPr>
              <a:spLocks noChangeArrowheads="1"/>
            </p:cNvSpPr>
            <p:nvPr/>
          </p:nvSpPr>
          <p:spPr bwMode="auto">
            <a:xfrm>
              <a:off x="6710363" y="4135438"/>
              <a:ext cx="96838" cy="687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185" name="Freeform 143"/>
            <p:cNvSpPr/>
            <p:nvPr/>
          </p:nvSpPr>
          <p:spPr bwMode="auto">
            <a:xfrm>
              <a:off x="6761163" y="4135438"/>
              <a:ext cx="46038" cy="687388"/>
            </a:xfrm>
            <a:custGeom>
              <a:avLst/>
              <a:gdLst>
                <a:gd name="T0" fmla="*/ 29 w 29"/>
                <a:gd name="T1" fmla="*/ 0 h 433"/>
                <a:gd name="T2" fmla="*/ 0 w 29"/>
                <a:gd name="T3" fmla="*/ 0 h 433"/>
                <a:gd name="T4" fmla="*/ 0 w 29"/>
                <a:gd name="T5" fmla="*/ 0 h 433"/>
                <a:gd name="T6" fmla="*/ 29 w 29"/>
                <a:gd name="T7" fmla="*/ 0 h 433"/>
                <a:gd name="T8" fmla="*/ 29 w 29"/>
                <a:gd name="T9" fmla="*/ 433 h 433"/>
                <a:gd name="T10" fmla="*/ 0 w 29"/>
                <a:gd name="T11" fmla="*/ 433 h 433"/>
                <a:gd name="T12" fmla="*/ 0 w 29"/>
                <a:gd name="T13" fmla="*/ 433 h 433"/>
                <a:gd name="T14" fmla="*/ 29 w 29"/>
                <a:gd name="T15" fmla="*/ 433 h 433"/>
                <a:gd name="T16" fmla="*/ 29 w 29"/>
                <a:gd name="T17" fmla="*/ 0 h 4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 h="433">
                  <a:moveTo>
                    <a:pt x="29" y="0"/>
                  </a:moveTo>
                  <a:lnTo>
                    <a:pt x="0" y="0"/>
                  </a:lnTo>
                  <a:lnTo>
                    <a:pt x="0" y="0"/>
                  </a:lnTo>
                  <a:lnTo>
                    <a:pt x="29" y="0"/>
                  </a:lnTo>
                  <a:lnTo>
                    <a:pt x="29" y="433"/>
                  </a:lnTo>
                  <a:lnTo>
                    <a:pt x="0" y="433"/>
                  </a:lnTo>
                  <a:lnTo>
                    <a:pt x="0" y="433"/>
                  </a:lnTo>
                  <a:lnTo>
                    <a:pt x="29" y="433"/>
                  </a:lnTo>
                  <a:lnTo>
                    <a:pt x="29" y="0"/>
                  </a:lnTo>
                  <a:close/>
                </a:path>
              </a:pathLst>
            </a:custGeom>
            <a:solidFill>
              <a:srgbClr val="69758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6" name="Freeform 144"/>
            <p:cNvSpPr/>
            <p:nvPr/>
          </p:nvSpPr>
          <p:spPr bwMode="auto">
            <a:xfrm>
              <a:off x="6761163" y="4135438"/>
              <a:ext cx="46038" cy="687388"/>
            </a:xfrm>
            <a:custGeom>
              <a:avLst/>
              <a:gdLst>
                <a:gd name="T0" fmla="*/ 29 w 29"/>
                <a:gd name="T1" fmla="*/ 0 h 433"/>
                <a:gd name="T2" fmla="*/ 0 w 29"/>
                <a:gd name="T3" fmla="*/ 0 h 433"/>
                <a:gd name="T4" fmla="*/ 0 w 29"/>
                <a:gd name="T5" fmla="*/ 0 h 433"/>
                <a:gd name="T6" fmla="*/ 29 w 29"/>
                <a:gd name="T7" fmla="*/ 0 h 433"/>
                <a:gd name="T8" fmla="*/ 29 w 29"/>
                <a:gd name="T9" fmla="*/ 433 h 433"/>
                <a:gd name="T10" fmla="*/ 0 w 29"/>
                <a:gd name="T11" fmla="*/ 433 h 433"/>
                <a:gd name="T12" fmla="*/ 0 w 29"/>
                <a:gd name="T13" fmla="*/ 433 h 433"/>
                <a:gd name="T14" fmla="*/ 29 w 29"/>
                <a:gd name="T15" fmla="*/ 433 h 433"/>
                <a:gd name="T16" fmla="*/ 29 w 29"/>
                <a:gd name="T17" fmla="*/ 0 h 4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 h="433">
                  <a:moveTo>
                    <a:pt x="29" y="0"/>
                  </a:moveTo>
                  <a:lnTo>
                    <a:pt x="0" y="0"/>
                  </a:lnTo>
                  <a:lnTo>
                    <a:pt x="0" y="0"/>
                  </a:lnTo>
                  <a:lnTo>
                    <a:pt x="29" y="0"/>
                  </a:lnTo>
                  <a:lnTo>
                    <a:pt x="29" y="433"/>
                  </a:lnTo>
                  <a:lnTo>
                    <a:pt x="0" y="433"/>
                  </a:lnTo>
                  <a:lnTo>
                    <a:pt x="0" y="433"/>
                  </a:lnTo>
                  <a:lnTo>
                    <a:pt x="29" y="433"/>
                  </a:lnTo>
                  <a:lnTo>
                    <a:pt x="29"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7" name="Rectangle 145"/>
            <p:cNvSpPr>
              <a:spLocks noChangeArrowheads="1"/>
            </p:cNvSpPr>
            <p:nvPr/>
          </p:nvSpPr>
          <p:spPr bwMode="auto">
            <a:xfrm>
              <a:off x="6761163" y="4135438"/>
              <a:ext cx="46038" cy="687388"/>
            </a:xfrm>
            <a:prstGeom prst="rect">
              <a:avLst/>
            </a:prstGeom>
            <a:solidFill>
              <a:schemeClr val="accent1">
                <a:lumMod val="7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188" name="Rectangle 146"/>
            <p:cNvSpPr>
              <a:spLocks noChangeArrowheads="1"/>
            </p:cNvSpPr>
            <p:nvPr/>
          </p:nvSpPr>
          <p:spPr bwMode="auto">
            <a:xfrm>
              <a:off x="6761163" y="4135438"/>
              <a:ext cx="46038" cy="687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grpSp>
      <p:sp>
        <p:nvSpPr>
          <p:cNvPr id="189" name="Freeform 90"/>
          <p:cNvSpPr/>
          <p:nvPr/>
        </p:nvSpPr>
        <p:spPr bwMode="auto">
          <a:xfrm>
            <a:off x="8134351" y="2471738"/>
            <a:ext cx="407988" cy="406400"/>
          </a:xfrm>
          <a:custGeom>
            <a:avLst/>
            <a:gdLst>
              <a:gd name="T0" fmla="*/ 0 w 96"/>
              <a:gd name="T1" fmla="*/ 89 h 96"/>
              <a:gd name="T2" fmla="*/ 8 w 96"/>
              <a:gd name="T3" fmla="*/ 96 h 96"/>
              <a:gd name="T4" fmla="*/ 89 w 96"/>
              <a:gd name="T5" fmla="*/ 96 h 96"/>
              <a:gd name="T6" fmla="*/ 96 w 96"/>
              <a:gd name="T7" fmla="*/ 89 h 96"/>
              <a:gd name="T8" fmla="*/ 96 w 96"/>
              <a:gd name="T9" fmla="*/ 8 h 96"/>
              <a:gd name="T10" fmla="*/ 89 w 96"/>
              <a:gd name="T11" fmla="*/ 0 h 96"/>
              <a:gd name="T12" fmla="*/ 8 w 96"/>
              <a:gd name="T13" fmla="*/ 0 h 96"/>
              <a:gd name="T14" fmla="*/ 0 w 96"/>
              <a:gd name="T15" fmla="*/ 8 h 96"/>
              <a:gd name="T16" fmla="*/ 0 w 96"/>
              <a:gd name="T17" fmla="*/ 89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6" h="96">
                <a:moveTo>
                  <a:pt x="0" y="89"/>
                </a:moveTo>
                <a:cubicBezTo>
                  <a:pt x="0" y="93"/>
                  <a:pt x="3" y="96"/>
                  <a:pt x="8" y="96"/>
                </a:cubicBezTo>
                <a:cubicBezTo>
                  <a:pt x="89" y="96"/>
                  <a:pt x="89" y="96"/>
                  <a:pt x="89" y="96"/>
                </a:cubicBezTo>
                <a:cubicBezTo>
                  <a:pt x="93" y="96"/>
                  <a:pt x="96" y="93"/>
                  <a:pt x="96" y="89"/>
                </a:cubicBezTo>
                <a:cubicBezTo>
                  <a:pt x="96" y="8"/>
                  <a:pt x="96" y="8"/>
                  <a:pt x="96" y="8"/>
                </a:cubicBezTo>
                <a:cubicBezTo>
                  <a:pt x="96" y="3"/>
                  <a:pt x="93" y="0"/>
                  <a:pt x="89" y="0"/>
                </a:cubicBezTo>
                <a:cubicBezTo>
                  <a:pt x="8" y="0"/>
                  <a:pt x="8" y="0"/>
                  <a:pt x="8" y="0"/>
                </a:cubicBezTo>
                <a:cubicBezTo>
                  <a:pt x="3" y="0"/>
                  <a:pt x="0" y="3"/>
                  <a:pt x="0" y="8"/>
                </a:cubicBezTo>
                <a:lnTo>
                  <a:pt x="0" y="89"/>
                </a:lnTo>
                <a:close/>
              </a:path>
            </a:pathLst>
          </a:custGeom>
          <a:solidFill>
            <a:schemeClr val="accent2"/>
          </a:solidFill>
          <a:ln>
            <a:noFill/>
          </a:ln>
        </p:spPr>
        <p:txBody>
          <a:bodyPr vert="horz" wrap="square" lIns="91440" tIns="45720" rIns="91440" bIns="45720" numCol="1" anchor="t" anchorCtr="0" compatLnSpc="1"/>
          <a:lstStyle/>
          <a:p>
            <a:endParaRPr lang="zh-CN" altLang="en-US"/>
          </a:p>
        </p:txBody>
      </p:sp>
      <p:sp>
        <p:nvSpPr>
          <p:cNvPr id="190" name="Freeform 91"/>
          <p:cNvSpPr/>
          <p:nvPr/>
        </p:nvSpPr>
        <p:spPr bwMode="auto">
          <a:xfrm>
            <a:off x="8143876" y="3900488"/>
            <a:ext cx="411163" cy="407988"/>
          </a:xfrm>
          <a:custGeom>
            <a:avLst/>
            <a:gdLst>
              <a:gd name="T0" fmla="*/ 0 w 97"/>
              <a:gd name="T1" fmla="*/ 88 h 96"/>
              <a:gd name="T2" fmla="*/ 8 w 97"/>
              <a:gd name="T3" fmla="*/ 96 h 96"/>
              <a:gd name="T4" fmla="*/ 89 w 97"/>
              <a:gd name="T5" fmla="*/ 96 h 96"/>
              <a:gd name="T6" fmla="*/ 97 w 97"/>
              <a:gd name="T7" fmla="*/ 88 h 96"/>
              <a:gd name="T8" fmla="*/ 97 w 97"/>
              <a:gd name="T9" fmla="*/ 7 h 96"/>
              <a:gd name="T10" fmla="*/ 89 w 97"/>
              <a:gd name="T11" fmla="*/ 0 h 96"/>
              <a:gd name="T12" fmla="*/ 8 w 97"/>
              <a:gd name="T13" fmla="*/ 0 h 96"/>
              <a:gd name="T14" fmla="*/ 0 w 97"/>
              <a:gd name="T15" fmla="*/ 7 h 96"/>
              <a:gd name="T16" fmla="*/ 0 w 97"/>
              <a:gd name="T17" fmla="*/ 88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7" h="96">
                <a:moveTo>
                  <a:pt x="0" y="88"/>
                </a:moveTo>
                <a:cubicBezTo>
                  <a:pt x="0" y="93"/>
                  <a:pt x="4" y="96"/>
                  <a:pt x="8" y="96"/>
                </a:cubicBezTo>
                <a:cubicBezTo>
                  <a:pt x="89" y="96"/>
                  <a:pt x="89" y="96"/>
                  <a:pt x="89" y="96"/>
                </a:cubicBezTo>
                <a:cubicBezTo>
                  <a:pt x="93" y="96"/>
                  <a:pt x="97" y="93"/>
                  <a:pt x="97" y="88"/>
                </a:cubicBezTo>
                <a:cubicBezTo>
                  <a:pt x="97" y="7"/>
                  <a:pt x="97" y="7"/>
                  <a:pt x="97" y="7"/>
                </a:cubicBezTo>
                <a:cubicBezTo>
                  <a:pt x="97" y="3"/>
                  <a:pt x="93" y="0"/>
                  <a:pt x="89" y="0"/>
                </a:cubicBezTo>
                <a:cubicBezTo>
                  <a:pt x="8" y="0"/>
                  <a:pt x="8" y="0"/>
                  <a:pt x="8" y="0"/>
                </a:cubicBezTo>
                <a:cubicBezTo>
                  <a:pt x="4" y="0"/>
                  <a:pt x="0" y="3"/>
                  <a:pt x="0" y="7"/>
                </a:cubicBezTo>
                <a:lnTo>
                  <a:pt x="0" y="88"/>
                </a:lnTo>
                <a:close/>
              </a:path>
            </a:pathLst>
          </a:custGeom>
          <a:solidFill>
            <a:schemeClr val="accent4"/>
          </a:solidFill>
          <a:ln>
            <a:noFill/>
          </a:ln>
        </p:spPr>
        <p:txBody>
          <a:bodyPr vert="horz" wrap="square" lIns="91440" tIns="45720" rIns="91440" bIns="45720" numCol="1" anchor="t" anchorCtr="0" compatLnSpc="1"/>
          <a:lstStyle/>
          <a:p>
            <a:endParaRPr lang="zh-CN" altLang="en-US"/>
          </a:p>
        </p:txBody>
      </p:sp>
      <p:sp>
        <p:nvSpPr>
          <p:cNvPr id="191" name="Freeform 92"/>
          <p:cNvSpPr/>
          <p:nvPr/>
        </p:nvSpPr>
        <p:spPr bwMode="auto">
          <a:xfrm>
            <a:off x="8143876" y="5407026"/>
            <a:ext cx="411163" cy="411163"/>
          </a:xfrm>
          <a:custGeom>
            <a:avLst/>
            <a:gdLst>
              <a:gd name="T0" fmla="*/ 0 w 97"/>
              <a:gd name="T1" fmla="*/ 89 h 97"/>
              <a:gd name="T2" fmla="*/ 8 w 97"/>
              <a:gd name="T3" fmla="*/ 97 h 97"/>
              <a:gd name="T4" fmla="*/ 89 w 97"/>
              <a:gd name="T5" fmla="*/ 97 h 97"/>
              <a:gd name="T6" fmla="*/ 97 w 97"/>
              <a:gd name="T7" fmla="*/ 89 h 97"/>
              <a:gd name="T8" fmla="*/ 97 w 97"/>
              <a:gd name="T9" fmla="*/ 8 h 97"/>
              <a:gd name="T10" fmla="*/ 89 w 97"/>
              <a:gd name="T11" fmla="*/ 0 h 97"/>
              <a:gd name="T12" fmla="*/ 8 w 97"/>
              <a:gd name="T13" fmla="*/ 0 h 97"/>
              <a:gd name="T14" fmla="*/ 0 w 97"/>
              <a:gd name="T15" fmla="*/ 8 h 97"/>
              <a:gd name="T16" fmla="*/ 0 w 97"/>
              <a:gd name="T17" fmla="*/ 89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7" h="97">
                <a:moveTo>
                  <a:pt x="0" y="89"/>
                </a:moveTo>
                <a:cubicBezTo>
                  <a:pt x="0" y="93"/>
                  <a:pt x="4" y="97"/>
                  <a:pt x="8" y="97"/>
                </a:cubicBezTo>
                <a:cubicBezTo>
                  <a:pt x="89" y="97"/>
                  <a:pt x="89" y="97"/>
                  <a:pt x="89" y="97"/>
                </a:cubicBezTo>
                <a:cubicBezTo>
                  <a:pt x="93" y="97"/>
                  <a:pt x="97" y="93"/>
                  <a:pt x="97" y="89"/>
                </a:cubicBezTo>
                <a:cubicBezTo>
                  <a:pt x="97" y="8"/>
                  <a:pt x="97" y="8"/>
                  <a:pt x="97" y="8"/>
                </a:cubicBezTo>
                <a:cubicBezTo>
                  <a:pt x="97" y="4"/>
                  <a:pt x="93" y="0"/>
                  <a:pt x="89" y="0"/>
                </a:cubicBezTo>
                <a:cubicBezTo>
                  <a:pt x="8" y="0"/>
                  <a:pt x="8" y="0"/>
                  <a:pt x="8" y="0"/>
                </a:cubicBezTo>
                <a:cubicBezTo>
                  <a:pt x="4" y="0"/>
                  <a:pt x="0" y="4"/>
                  <a:pt x="0" y="8"/>
                </a:cubicBezTo>
                <a:lnTo>
                  <a:pt x="0" y="89"/>
                </a:lnTo>
                <a:close/>
              </a:path>
            </a:pathLst>
          </a:custGeom>
          <a:solidFill>
            <a:schemeClr val="accent1"/>
          </a:solidFill>
          <a:ln>
            <a:noFill/>
          </a:ln>
        </p:spPr>
        <p:txBody>
          <a:bodyPr vert="horz" wrap="square" lIns="91440" tIns="45720" rIns="91440" bIns="45720" numCol="1" anchor="t" anchorCtr="0" compatLnSpc="1"/>
          <a:lstStyle/>
          <a:p>
            <a:endParaRPr lang="zh-CN" altLang="en-US"/>
          </a:p>
        </p:txBody>
      </p:sp>
      <p:sp>
        <p:nvSpPr>
          <p:cNvPr id="192" name="Freeform 93"/>
          <p:cNvSpPr/>
          <p:nvPr/>
        </p:nvSpPr>
        <p:spPr bwMode="auto">
          <a:xfrm>
            <a:off x="3810001" y="2459038"/>
            <a:ext cx="406400" cy="411163"/>
          </a:xfrm>
          <a:custGeom>
            <a:avLst/>
            <a:gdLst>
              <a:gd name="T0" fmla="*/ 0 w 96"/>
              <a:gd name="T1" fmla="*/ 89 h 97"/>
              <a:gd name="T2" fmla="*/ 8 w 96"/>
              <a:gd name="T3" fmla="*/ 97 h 97"/>
              <a:gd name="T4" fmla="*/ 89 w 96"/>
              <a:gd name="T5" fmla="*/ 97 h 97"/>
              <a:gd name="T6" fmla="*/ 96 w 96"/>
              <a:gd name="T7" fmla="*/ 89 h 97"/>
              <a:gd name="T8" fmla="*/ 96 w 96"/>
              <a:gd name="T9" fmla="*/ 8 h 97"/>
              <a:gd name="T10" fmla="*/ 89 w 96"/>
              <a:gd name="T11" fmla="*/ 0 h 97"/>
              <a:gd name="T12" fmla="*/ 8 w 96"/>
              <a:gd name="T13" fmla="*/ 0 h 97"/>
              <a:gd name="T14" fmla="*/ 0 w 96"/>
              <a:gd name="T15" fmla="*/ 8 h 97"/>
              <a:gd name="T16" fmla="*/ 0 w 96"/>
              <a:gd name="T17" fmla="*/ 89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6" h="97">
                <a:moveTo>
                  <a:pt x="0" y="89"/>
                </a:moveTo>
                <a:cubicBezTo>
                  <a:pt x="0" y="93"/>
                  <a:pt x="3" y="97"/>
                  <a:pt x="8" y="97"/>
                </a:cubicBezTo>
                <a:cubicBezTo>
                  <a:pt x="89" y="97"/>
                  <a:pt x="89" y="97"/>
                  <a:pt x="89" y="97"/>
                </a:cubicBezTo>
                <a:cubicBezTo>
                  <a:pt x="93" y="97"/>
                  <a:pt x="96" y="93"/>
                  <a:pt x="96" y="89"/>
                </a:cubicBezTo>
                <a:cubicBezTo>
                  <a:pt x="96" y="8"/>
                  <a:pt x="96" y="8"/>
                  <a:pt x="96" y="8"/>
                </a:cubicBezTo>
                <a:cubicBezTo>
                  <a:pt x="96" y="4"/>
                  <a:pt x="93" y="0"/>
                  <a:pt x="89" y="0"/>
                </a:cubicBezTo>
                <a:cubicBezTo>
                  <a:pt x="8" y="0"/>
                  <a:pt x="8" y="0"/>
                  <a:pt x="8" y="0"/>
                </a:cubicBezTo>
                <a:cubicBezTo>
                  <a:pt x="3" y="0"/>
                  <a:pt x="0" y="4"/>
                  <a:pt x="0" y="8"/>
                </a:cubicBezTo>
                <a:lnTo>
                  <a:pt x="0" y="89"/>
                </a:lnTo>
                <a:close/>
              </a:path>
            </a:pathLst>
          </a:custGeom>
          <a:solidFill>
            <a:schemeClr val="accent1"/>
          </a:solidFill>
          <a:ln>
            <a:noFill/>
          </a:ln>
        </p:spPr>
        <p:txBody>
          <a:bodyPr vert="horz" wrap="square" lIns="91440" tIns="45720" rIns="91440" bIns="45720" numCol="1" anchor="t" anchorCtr="0" compatLnSpc="1"/>
          <a:lstStyle/>
          <a:p>
            <a:endParaRPr lang="zh-CN" altLang="en-US"/>
          </a:p>
        </p:txBody>
      </p:sp>
      <p:sp>
        <p:nvSpPr>
          <p:cNvPr id="193" name="Freeform 94"/>
          <p:cNvSpPr/>
          <p:nvPr/>
        </p:nvSpPr>
        <p:spPr bwMode="auto">
          <a:xfrm>
            <a:off x="3789363" y="3887788"/>
            <a:ext cx="406400" cy="407988"/>
          </a:xfrm>
          <a:custGeom>
            <a:avLst/>
            <a:gdLst>
              <a:gd name="T0" fmla="*/ 0 w 96"/>
              <a:gd name="T1" fmla="*/ 89 h 96"/>
              <a:gd name="T2" fmla="*/ 7 w 96"/>
              <a:gd name="T3" fmla="*/ 96 h 96"/>
              <a:gd name="T4" fmla="*/ 88 w 96"/>
              <a:gd name="T5" fmla="*/ 96 h 96"/>
              <a:gd name="T6" fmla="*/ 96 w 96"/>
              <a:gd name="T7" fmla="*/ 89 h 96"/>
              <a:gd name="T8" fmla="*/ 96 w 96"/>
              <a:gd name="T9" fmla="*/ 8 h 96"/>
              <a:gd name="T10" fmla="*/ 88 w 96"/>
              <a:gd name="T11" fmla="*/ 0 h 96"/>
              <a:gd name="T12" fmla="*/ 7 w 96"/>
              <a:gd name="T13" fmla="*/ 0 h 96"/>
              <a:gd name="T14" fmla="*/ 0 w 96"/>
              <a:gd name="T15" fmla="*/ 8 h 96"/>
              <a:gd name="T16" fmla="*/ 0 w 96"/>
              <a:gd name="T17" fmla="*/ 89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6" h="96">
                <a:moveTo>
                  <a:pt x="0" y="89"/>
                </a:moveTo>
                <a:cubicBezTo>
                  <a:pt x="0" y="93"/>
                  <a:pt x="3" y="96"/>
                  <a:pt x="7" y="96"/>
                </a:cubicBezTo>
                <a:cubicBezTo>
                  <a:pt x="88" y="96"/>
                  <a:pt x="88" y="96"/>
                  <a:pt x="88" y="96"/>
                </a:cubicBezTo>
                <a:cubicBezTo>
                  <a:pt x="93" y="96"/>
                  <a:pt x="96" y="93"/>
                  <a:pt x="96" y="89"/>
                </a:cubicBezTo>
                <a:cubicBezTo>
                  <a:pt x="96" y="8"/>
                  <a:pt x="96" y="8"/>
                  <a:pt x="96" y="8"/>
                </a:cubicBezTo>
                <a:cubicBezTo>
                  <a:pt x="96" y="3"/>
                  <a:pt x="93" y="0"/>
                  <a:pt x="88" y="0"/>
                </a:cubicBezTo>
                <a:cubicBezTo>
                  <a:pt x="7" y="0"/>
                  <a:pt x="7" y="0"/>
                  <a:pt x="7" y="0"/>
                </a:cubicBezTo>
                <a:cubicBezTo>
                  <a:pt x="3" y="0"/>
                  <a:pt x="0" y="3"/>
                  <a:pt x="0" y="8"/>
                </a:cubicBezTo>
                <a:lnTo>
                  <a:pt x="0" y="89"/>
                </a:lnTo>
                <a:close/>
              </a:path>
            </a:pathLst>
          </a:custGeom>
          <a:solidFill>
            <a:schemeClr val="accent4"/>
          </a:solidFill>
          <a:ln>
            <a:noFill/>
          </a:ln>
        </p:spPr>
        <p:txBody>
          <a:bodyPr vert="horz" wrap="square" lIns="91440" tIns="45720" rIns="91440" bIns="45720" numCol="1" anchor="t" anchorCtr="0" compatLnSpc="1"/>
          <a:lstStyle/>
          <a:p>
            <a:endParaRPr lang="zh-CN" altLang="en-US"/>
          </a:p>
        </p:txBody>
      </p:sp>
      <p:sp>
        <p:nvSpPr>
          <p:cNvPr id="194" name="Freeform 95"/>
          <p:cNvSpPr/>
          <p:nvPr/>
        </p:nvSpPr>
        <p:spPr bwMode="auto">
          <a:xfrm>
            <a:off x="3789363" y="5364163"/>
            <a:ext cx="406400" cy="407988"/>
          </a:xfrm>
          <a:custGeom>
            <a:avLst/>
            <a:gdLst>
              <a:gd name="T0" fmla="*/ 0 w 96"/>
              <a:gd name="T1" fmla="*/ 88 h 96"/>
              <a:gd name="T2" fmla="*/ 7 w 96"/>
              <a:gd name="T3" fmla="*/ 96 h 96"/>
              <a:gd name="T4" fmla="*/ 88 w 96"/>
              <a:gd name="T5" fmla="*/ 96 h 96"/>
              <a:gd name="T6" fmla="*/ 96 w 96"/>
              <a:gd name="T7" fmla="*/ 88 h 96"/>
              <a:gd name="T8" fmla="*/ 96 w 96"/>
              <a:gd name="T9" fmla="*/ 7 h 96"/>
              <a:gd name="T10" fmla="*/ 88 w 96"/>
              <a:gd name="T11" fmla="*/ 0 h 96"/>
              <a:gd name="T12" fmla="*/ 7 w 96"/>
              <a:gd name="T13" fmla="*/ 0 h 96"/>
              <a:gd name="T14" fmla="*/ 0 w 96"/>
              <a:gd name="T15" fmla="*/ 7 h 96"/>
              <a:gd name="T16" fmla="*/ 0 w 96"/>
              <a:gd name="T17" fmla="*/ 88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6" h="96">
                <a:moveTo>
                  <a:pt x="0" y="88"/>
                </a:moveTo>
                <a:cubicBezTo>
                  <a:pt x="0" y="93"/>
                  <a:pt x="3" y="96"/>
                  <a:pt x="7" y="96"/>
                </a:cubicBezTo>
                <a:cubicBezTo>
                  <a:pt x="88" y="96"/>
                  <a:pt x="88" y="96"/>
                  <a:pt x="88" y="96"/>
                </a:cubicBezTo>
                <a:cubicBezTo>
                  <a:pt x="93" y="96"/>
                  <a:pt x="96" y="93"/>
                  <a:pt x="96" y="88"/>
                </a:cubicBezTo>
                <a:cubicBezTo>
                  <a:pt x="96" y="7"/>
                  <a:pt x="96" y="7"/>
                  <a:pt x="96" y="7"/>
                </a:cubicBezTo>
                <a:cubicBezTo>
                  <a:pt x="96" y="3"/>
                  <a:pt x="93" y="0"/>
                  <a:pt x="88" y="0"/>
                </a:cubicBezTo>
                <a:cubicBezTo>
                  <a:pt x="7" y="0"/>
                  <a:pt x="7" y="0"/>
                  <a:pt x="7" y="0"/>
                </a:cubicBezTo>
                <a:cubicBezTo>
                  <a:pt x="3" y="0"/>
                  <a:pt x="0" y="3"/>
                  <a:pt x="0" y="7"/>
                </a:cubicBezTo>
                <a:lnTo>
                  <a:pt x="0" y="88"/>
                </a:lnTo>
                <a:close/>
              </a:path>
            </a:pathLst>
          </a:custGeom>
          <a:solidFill>
            <a:schemeClr val="accent2"/>
          </a:solidFill>
          <a:ln>
            <a:noFill/>
          </a:ln>
        </p:spPr>
        <p:txBody>
          <a:bodyPr vert="horz" wrap="square" lIns="91440" tIns="45720" rIns="91440" bIns="45720" numCol="1" anchor="t" anchorCtr="0" compatLnSpc="1"/>
          <a:lstStyle/>
          <a:p>
            <a:endParaRPr lang="zh-CN" altLang="en-US"/>
          </a:p>
        </p:txBody>
      </p:sp>
      <p:sp>
        <p:nvSpPr>
          <p:cNvPr id="195" name="文本框 194"/>
          <p:cNvSpPr txBox="1"/>
          <p:nvPr/>
        </p:nvSpPr>
        <p:spPr>
          <a:xfrm>
            <a:off x="922051" y="2218083"/>
            <a:ext cx="2909092" cy="830997"/>
          </a:xfrm>
          <a:prstGeom prst="rect">
            <a:avLst/>
          </a:prstGeom>
          <a:noFill/>
        </p:spPr>
        <p:txBody>
          <a:bodyPr wrap="square" rtlCol="0">
            <a:spAutoFit/>
          </a:bodyPr>
          <a:lstStyle/>
          <a:p>
            <a:pPr>
              <a:spcBef>
                <a:spcPct val="0"/>
              </a:spcBef>
            </a:pPr>
            <a:r>
              <a:rPr lang="zh-CN" altLang="en-US" sz="1600" dirty="0" smtClean="0">
                <a:solidFill>
                  <a:srgbClr val="000000"/>
                </a:solidFill>
                <a:latin typeface="宋体" panose="02010600030101010101" pitchFamily="2" charset="-122"/>
                <a:ea typeface="宋体" panose="02010600030101010101" pitchFamily="2" charset="-122"/>
              </a:rPr>
              <a:t>请在此处输入您的内容请在此处输入您的内容请在此处输入您的内容</a:t>
            </a:r>
            <a:endParaRPr lang="zh-CN" altLang="en-US" sz="1600" dirty="0">
              <a:solidFill>
                <a:srgbClr val="000000"/>
              </a:solidFill>
              <a:latin typeface="宋体" panose="02010600030101010101" pitchFamily="2" charset="-122"/>
              <a:ea typeface="宋体" panose="02010600030101010101" pitchFamily="2" charset="-122"/>
            </a:endParaRPr>
          </a:p>
        </p:txBody>
      </p:sp>
      <p:sp>
        <p:nvSpPr>
          <p:cNvPr id="196" name="文本框 195"/>
          <p:cNvSpPr txBox="1"/>
          <p:nvPr/>
        </p:nvSpPr>
        <p:spPr>
          <a:xfrm>
            <a:off x="922051" y="3517354"/>
            <a:ext cx="2909092" cy="830997"/>
          </a:xfrm>
          <a:prstGeom prst="rect">
            <a:avLst/>
          </a:prstGeom>
          <a:noFill/>
        </p:spPr>
        <p:txBody>
          <a:bodyPr wrap="square" rtlCol="0">
            <a:spAutoFit/>
          </a:bodyPr>
          <a:lstStyle/>
          <a:p>
            <a:pPr>
              <a:spcBef>
                <a:spcPct val="0"/>
              </a:spcBef>
            </a:pPr>
            <a:r>
              <a:rPr lang="zh-CN" altLang="en-US" sz="1600" dirty="0" smtClean="0">
                <a:solidFill>
                  <a:srgbClr val="000000"/>
                </a:solidFill>
                <a:latin typeface="宋体" panose="02010600030101010101" pitchFamily="2" charset="-122"/>
                <a:ea typeface="宋体" panose="02010600030101010101" pitchFamily="2" charset="-122"/>
              </a:rPr>
              <a:t>请在此处输入您的内容请在此处输入您的内容请在此处输入您的内容</a:t>
            </a:r>
            <a:endParaRPr lang="zh-CN" altLang="en-US" sz="1600" dirty="0">
              <a:solidFill>
                <a:srgbClr val="000000"/>
              </a:solidFill>
              <a:latin typeface="宋体" panose="02010600030101010101" pitchFamily="2" charset="-122"/>
              <a:ea typeface="宋体" panose="02010600030101010101" pitchFamily="2" charset="-122"/>
            </a:endParaRPr>
          </a:p>
        </p:txBody>
      </p:sp>
      <p:sp>
        <p:nvSpPr>
          <p:cNvPr id="197" name="文本框 196"/>
          <p:cNvSpPr txBox="1"/>
          <p:nvPr/>
        </p:nvSpPr>
        <p:spPr>
          <a:xfrm>
            <a:off x="922051" y="5073550"/>
            <a:ext cx="2909092" cy="830997"/>
          </a:xfrm>
          <a:prstGeom prst="rect">
            <a:avLst/>
          </a:prstGeom>
          <a:noFill/>
        </p:spPr>
        <p:txBody>
          <a:bodyPr wrap="square" rtlCol="0">
            <a:spAutoFit/>
          </a:bodyPr>
          <a:lstStyle/>
          <a:p>
            <a:pPr>
              <a:spcBef>
                <a:spcPct val="0"/>
              </a:spcBef>
            </a:pPr>
            <a:r>
              <a:rPr lang="zh-CN" altLang="en-US" sz="1600" dirty="0" smtClean="0">
                <a:solidFill>
                  <a:srgbClr val="000000"/>
                </a:solidFill>
                <a:latin typeface="宋体" panose="02010600030101010101" pitchFamily="2" charset="-122"/>
                <a:ea typeface="宋体" panose="02010600030101010101" pitchFamily="2" charset="-122"/>
              </a:rPr>
              <a:t>请在此处输入您的内容请在此处输入您的内容请在此处输入您的内容</a:t>
            </a:r>
            <a:endParaRPr lang="zh-CN" altLang="en-US" sz="1600" dirty="0">
              <a:solidFill>
                <a:srgbClr val="000000"/>
              </a:solidFill>
              <a:latin typeface="宋体" panose="02010600030101010101" pitchFamily="2" charset="-122"/>
              <a:ea typeface="宋体" panose="02010600030101010101" pitchFamily="2" charset="-122"/>
            </a:endParaRPr>
          </a:p>
        </p:txBody>
      </p:sp>
      <p:sp>
        <p:nvSpPr>
          <p:cNvPr id="198" name="文本框 197"/>
          <p:cNvSpPr txBox="1"/>
          <p:nvPr/>
        </p:nvSpPr>
        <p:spPr>
          <a:xfrm>
            <a:off x="8780067" y="2218083"/>
            <a:ext cx="2909092" cy="830997"/>
          </a:xfrm>
          <a:prstGeom prst="rect">
            <a:avLst/>
          </a:prstGeom>
          <a:noFill/>
        </p:spPr>
        <p:txBody>
          <a:bodyPr wrap="square" rtlCol="0">
            <a:spAutoFit/>
          </a:bodyPr>
          <a:lstStyle/>
          <a:p>
            <a:pPr>
              <a:spcBef>
                <a:spcPct val="0"/>
              </a:spcBef>
            </a:pPr>
            <a:r>
              <a:rPr lang="zh-CN" altLang="en-US" sz="1600" dirty="0" smtClean="0">
                <a:solidFill>
                  <a:srgbClr val="000000"/>
                </a:solidFill>
                <a:latin typeface="宋体" panose="02010600030101010101" pitchFamily="2" charset="-122"/>
                <a:ea typeface="宋体" panose="02010600030101010101" pitchFamily="2" charset="-122"/>
              </a:rPr>
              <a:t>请在此处输入您的内容请在此处输入您的内容请在此处输入您的内容</a:t>
            </a:r>
            <a:endParaRPr lang="zh-CN" altLang="en-US" sz="1600" dirty="0">
              <a:solidFill>
                <a:srgbClr val="000000"/>
              </a:solidFill>
              <a:latin typeface="宋体" panose="02010600030101010101" pitchFamily="2" charset="-122"/>
              <a:ea typeface="宋体" panose="02010600030101010101" pitchFamily="2" charset="-122"/>
            </a:endParaRPr>
          </a:p>
        </p:txBody>
      </p:sp>
      <p:sp>
        <p:nvSpPr>
          <p:cNvPr id="199" name="文本框 198"/>
          <p:cNvSpPr txBox="1"/>
          <p:nvPr/>
        </p:nvSpPr>
        <p:spPr>
          <a:xfrm>
            <a:off x="8780067" y="3517354"/>
            <a:ext cx="2909092" cy="830997"/>
          </a:xfrm>
          <a:prstGeom prst="rect">
            <a:avLst/>
          </a:prstGeom>
          <a:noFill/>
        </p:spPr>
        <p:txBody>
          <a:bodyPr wrap="square" rtlCol="0">
            <a:spAutoFit/>
          </a:bodyPr>
          <a:lstStyle/>
          <a:p>
            <a:pPr>
              <a:spcBef>
                <a:spcPct val="0"/>
              </a:spcBef>
            </a:pPr>
            <a:r>
              <a:rPr lang="zh-CN" altLang="en-US" sz="1600" dirty="0" smtClean="0">
                <a:solidFill>
                  <a:srgbClr val="000000"/>
                </a:solidFill>
                <a:latin typeface="宋体" panose="02010600030101010101" pitchFamily="2" charset="-122"/>
                <a:ea typeface="宋体" panose="02010600030101010101" pitchFamily="2" charset="-122"/>
              </a:rPr>
              <a:t>请在此处输入您的内容请在此处输入您的内容请在此处输入您的内容</a:t>
            </a:r>
            <a:endParaRPr lang="zh-CN" altLang="en-US" sz="1600" dirty="0">
              <a:solidFill>
                <a:srgbClr val="000000"/>
              </a:solidFill>
              <a:latin typeface="宋体" panose="02010600030101010101" pitchFamily="2" charset="-122"/>
              <a:ea typeface="宋体" panose="02010600030101010101" pitchFamily="2" charset="-122"/>
            </a:endParaRPr>
          </a:p>
        </p:txBody>
      </p:sp>
      <p:sp>
        <p:nvSpPr>
          <p:cNvPr id="200" name="文本框 199"/>
          <p:cNvSpPr txBox="1"/>
          <p:nvPr/>
        </p:nvSpPr>
        <p:spPr>
          <a:xfrm>
            <a:off x="8780067" y="5073550"/>
            <a:ext cx="2909092" cy="830997"/>
          </a:xfrm>
          <a:prstGeom prst="rect">
            <a:avLst/>
          </a:prstGeom>
          <a:noFill/>
        </p:spPr>
        <p:txBody>
          <a:bodyPr wrap="square" rtlCol="0">
            <a:spAutoFit/>
          </a:bodyPr>
          <a:lstStyle/>
          <a:p>
            <a:pPr>
              <a:spcBef>
                <a:spcPct val="0"/>
              </a:spcBef>
            </a:pPr>
            <a:r>
              <a:rPr lang="zh-CN" altLang="en-US" sz="1600" dirty="0" smtClean="0">
                <a:solidFill>
                  <a:srgbClr val="000000"/>
                </a:solidFill>
                <a:latin typeface="宋体" panose="02010600030101010101" pitchFamily="2" charset="-122"/>
                <a:ea typeface="宋体" panose="02010600030101010101" pitchFamily="2" charset="-122"/>
              </a:rPr>
              <a:t>请在此处输入您的内容请在此处输入您的内容请在此处输入您的内容</a:t>
            </a:r>
            <a:endParaRPr lang="zh-CN" altLang="en-US" sz="1600" dirty="0">
              <a:solidFill>
                <a:srgbClr val="000000"/>
              </a:solidFill>
              <a:latin typeface="宋体" panose="02010600030101010101" pitchFamily="2" charset="-122"/>
              <a:ea typeface="宋体" panose="02010600030101010101" pitchFamily="2" charset="-122"/>
            </a:endParaRPr>
          </a:p>
        </p:txBody>
      </p:sp>
      <p:sp>
        <p:nvSpPr>
          <p:cNvPr id="201" name="Freeform 51"/>
          <p:cNvSpPr/>
          <p:nvPr/>
        </p:nvSpPr>
        <p:spPr bwMode="auto">
          <a:xfrm>
            <a:off x="6440984" y="1338264"/>
            <a:ext cx="431800" cy="428625"/>
          </a:xfrm>
          <a:custGeom>
            <a:avLst/>
            <a:gdLst>
              <a:gd name="T0" fmla="*/ 0 w 115"/>
              <a:gd name="T1" fmla="*/ 104 h 114"/>
              <a:gd name="T2" fmla="*/ 10 w 115"/>
              <a:gd name="T3" fmla="*/ 114 h 114"/>
              <a:gd name="T4" fmla="*/ 105 w 115"/>
              <a:gd name="T5" fmla="*/ 114 h 114"/>
              <a:gd name="T6" fmla="*/ 115 w 115"/>
              <a:gd name="T7" fmla="*/ 104 h 114"/>
              <a:gd name="T8" fmla="*/ 115 w 115"/>
              <a:gd name="T9" fmla="*/ 9 h 114"/>
              <a:gd name="T10" fmla="*/ 105 w 115"/>
              <a:gd name="T11" fmla="*/ 0 h 114"/>
              <a:gd name="T12" fmla="*/ 10 w 115"/>
              <a:gd name="T13" fmla="*/ 0 h 114"/>
              <a:gd name="T14" fmla="*/ 0 w 115"/>
              <a:gd name="T15" fmla="*/ 9 h 114"/>
              <a:gd name="T16" fmla="*/ 0 w 115"/>
              <a:gd name="T17" fmla="*/ 104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5" h="114">
                <a:moveTo>
                  <a:pt x="0" y="104"/>
                </a:moveTo>
                <a:cubicBezTo>
                  <a:pt x="0" y="109"/>
                  <a:pt x="5" y="114"/>
                  <a:pt x="10" y="114"/>
                </a:cubicBezTo>
                <a:cubicBezTo>
                  <a:pt x="105" y="114"/>
                  <a:pt x="105" y="114"/>
                  <a:pt x="105" y="114"/>
                </a:cubicBezTo>
                <a:cubicBezTo>
                  <a:pt x="110" y="114"/>
                  <a:pt x="115" y="109"/>
                  <a:pt x="115" y="104"/>
                </a:cubicBezTo>
                <a:cubicBezTo>
                  <a:pt x="115" y="9"/>
                  <a:pt x="115" y="9"/>
                  <a:pt x="115" y="9"/>
                </a:cubicBezTo>
                <a:cubicBezTo>
                  <a:pt x="115" y="4"/>
                  <a:pt x="110" y="0"/>
                  <a:pt x="105" y="0"/>
                </a:cubicBezTo>
                <a:cubicBezTo>
                  <a:pt x="10" y="0"/>
                  <a:pt x="10" y="0"/>
                  <a:pt x="10" y="0"/>
                </a:cubicBezTo>
                <a:cubicBezTo>
                  <a:pt x="5" y="0"/>
                  <a:pt x="0" y="4"/>
                  <a:pt x="0" y="9"/>
                </a:cubicBezTo>
                <a:lnTo>
                  <a:pt x="0" y="104"/>
                </a:lnTo>
                <a:close/>
              </a:path>
            </a:pathLst>
          </a:custGeom>
          <a:solidFill>
            <a:schemeClr val="accent3"/>
          </a:solidFill>
          <a:ln>
            <a:noFill/>
          </a:ln>
        </p:spPr>
        <p:txBody>
          <a:bodyPr vert="horz" wrap="square" lIns="91440" tIns="45720" rIns="91440" bIns="45720" numCol="1" anchor="t" anchorCtr="0" compatLnSpc="1"/>
          <a:lstStyle/>
          <a:p>
            <a:endParaRPr lang="zh-CN" altLang="en-US"/>
          </a:p>
        </p:txBody>
      </p:sp>
      <p:sp>
        <p:nvSpPr>
          <p:cNvPr id="202" name="Freeform 70"/>
          <p:cNvSpPr/>
          <p:nvPr/>
        </p:nvSpPr>
        <p:spPr bwMode="auto">
          <a:xfrm>
            <a:off x="4391521" y="1338264"/>
            <a:ext cx="427037" cy="428625"/>
          </a:xfrm>
          <a:custGeom>
            <a:avLst/>
            <a:gdLst>
              <a:gd name="T0" fmla="*/ 0 w 114"/>
              <a:gd name="T1" fmla="*/ 104 h 114"/>
              <a:gd name="T2" fmla="*/ 10 w 114"/>
              <a:gd name="T3" fmla="*/ 114 h 114"/>
              <a:gd name="T4" fmla="*/ 105 w 114"/>
              <a:gd name="T5" fmla="*/ 114 h 114"/>
              <a:gd name="T6" fmla="*/ 114 w 114"/>
              <a:gd name="T7" fmla="*/ 104 h 114"/>
              <a:gd name="T8" fmla="*/ 114 w 114"/>
              <a:gd name="T9" fmla="*/ 9 h 114"/>
              <a:gd name="T10" fmla="*/ 105 w 114"/>
              <a:gd name="T11" fmla="*/ 0 h 114"/>
              <a:gd name="T12" fmla="*/ 10 w 114"/>
              <a:gd name="T13" fmla="*/ 0 h 114"/>
              <a:gd name="T14" fmla="*/ 0 w 114"/>
              <a:gd name="T15" fmla="*/ 9 h 114"/>
              <a:gd name="T16" fmla="*/ 0 w 114"/>
              <a:gd name="T17" fmla="*/ 104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4" h="114">
                <a:moveTo>
                  <a:pt x="0" y="104"/>
                </a:moveTo>
                <a:cubicBezTo>
                  <a:pt x="0" y="109"/>
                  <a:pt x="5" y="114"/>
                  <a:pt x="10" y="114"/>
                </a:cubicBezTo>
                <a:cubicBezTo>
                  <a:pt x="105" y="114"/>
                  <a:pt x="105" y="114"/>
                  <a:pt x="105" y="114"/>
                </a:cubicBezTo>
                <a:cubicBezTo>
                  <a:pt x="110" y="114"/>
                  <a:pt x="114" y="109"/>
                  <a:pt x="114" y="104"/>
                </a:cubicBezTo>
                <a:cubicBezTo>
                  <a:pt x="114" y="9"/>
                  <a:pt x="114" y="9"/>
                  <a:pt x="114" y="9"/>
                </a:cubicBezTo>
                <a:cubicBezTo>
                  <a:pt x="114" y="4"/>
                  <a:pt x="110" y="0"/>
                  <a:pt x="105" y="0"/>
                </a:cubicBezTo>
                <a:cubicBezTo>
                  <a:pt x="10" y="0"/>
                  <a:pt x="10" y="0"/>
                  <a:pt x="10" y="0"/>
                </a:cubicBezTo>
                <a:cubicBezTo>
                  <a:pt x="5" y="0"/>
                  <a:pt x="0" y="4"/>
                  <a:pt x="0" y="9"/>
                </a:cubicBezTo>
                <a:lnTo>
                  <a:pt x="0" y="104"/>
                </a:lnTo>
                <a:close/>
              </a:path>
            </a:pathLst>
          </a:custGeom>
          <a:solidFill>
            <a:schemeClr val="accent2"/>
          </a:solidFill>
          <a:ln>
            <a:noFill/>
          </a:ln>
        </p:spPr>
        <p:txBody>
          <a:bodyPr vert="horz" wrap="square" lIns="91440" tIns="45720" rIns="91440" bIns="45720" numCol="1" anchor="t" anchorCtr="0" compatLnSpc="1"/>
          <a:lstStyle/>
          <a:p>
            <a:endParaRPr lang="zh-CN" altLang="en-US"/>
          </a:p>
        </p:txBody>
      </p:sp>
      <p:sp>
        <p:nvSpPr>
          <p:cNvPr id="203" name="Freeform 89"/>
          <p:cNvSpPr/>
          <p:nvPr/>
        </p:nvSpPr>
        <p:spPr bwMode="auto">
          <a:xfrm>
            <a:off x="2351584" y="1338264"/>
            <a:ext cx="431800" cy="428625"/>
          </a:xfrm>
          <a:custGeom>
            <a:avLst/>
            <a:gdLst>
              <a:gd name="T0" fmla="*/ 0 w 115"/>
              <a:gd name="T1" fmla="*/ 104 h 114"/>
              <a:gd name="T2" fmla="*/ 10 w 115"/>
              <a:gd name="T3" fmla="*/ 114 h 114"/>
              <a:gd name="T4" fmla="*/ 105 w 115"/>
              <a:gd name="T5" fmla="*/ 114 h 114"/>
              <a:gd name="T6" fmla="*/ 115 w 115"/>
              <a:gd name="T7" fmla="*/ 104 h 114"/>
              <a:gd name="T8" fmla="*/ 115 w 115"/>
              <a:gd name="T9" fmla="*/ 9 h 114"/>
              <a:gd name="T10" fmla="*/ 105 w 115"/>
              <a:gd name="T11" fmla="*/ 0 h 114"/>
              <a:gd name="T12" fmla="*/ 10 w 115"/>
              <a:gd name="T13" fmla="*/ 0 h 114"/>
              <a:gd name="T14" fmla="*/ 0 w 115"/>
              <a:gd name="T15" fmla="*/ 9 h 114"/>
              <a:gd name="T16" fmla="*/ 0 w 115"/>
              <a:gd name="T17" fmla="*/ 104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5" h="114">
                <a:moveTo>
                  <a:pt x="0" y="104"/>
                </a:moveTo>
                <a:cubicBezTo>
                  <a:pt x="0" y="109"/>
                  <a:pt x="5" y="114"/>
                  <a:pt x="10" y="114"/>
                </a:cubicBezTo>
                <a:cubicBezTo>
                  <a:pt x="105" y="114"/>
                  <a:pt x="105" y="114"/>
                  <a:pt x="105" y="114"/>
                </a:cubicBezTo>
                <a:cubicBezTo>
                  <a:pt x="110" y="114"/>
                  <a:pt x="115" y="109"/>
                  <a:pt x="115" y="104"/>
                </a:cubicBezTo>
                <a:cubicBezTo>
                  <a:pt x="115" y="9"/>
                  <a:pt x="115" y="9"/>
                  <a:pt x="115" y="9"/>
                </a:cubicBezTo>
                <a:cubicBezTo>
                  <a:pt x="115" y="4"/>
                  <a:pt x="110" y="0"/>
                  <a:pt x="105" y="0"/>
                </a:cubicBezTo>
                <a:cubicBezTo>
                  <a:pt x="10" y="0"/>
                  <a:pt x="10" y="0"/>
                  <a:pt x="10" y="0"/>
                </a:cubicBezTo>
                <a:cubicBezTo>
                  <a:pt x="5" y="0"/>
                  <a:pt x="0" y="4"/>
                  <a:pt x="0" y="9"/>
                </a:cubicBezTo>
                <a:lnTo>
                  <a:pt x="0" y="104"/>
                </a:lnTo>
                <a:close/>
              </a:path>
            </a:pathLst>
          </a:custGeom>
          <a:solidFill>
            <a:schemeClr val="accent1"/>
          </a:solidFill>
          <a:ln>
            <a:noFill/>
          </a:ln>
        </p:spPr>
        <p:txBody>
          <a:bodyPr vert="horz" wrap="square" lIns="91440" tIns="45720" rIns="91440" bIns="45720" numCol="1" anchor="t" anchorCtr="0" compatLnSpc="1"/>
          <a:lstStyle/>
          <a:p>
            <a:endParaRPr lang="zh-CN" altLang="en-US"/>
          </a:p>
        </p:txBody>
      </p:sp>
      <p:sp>
        <p:nvSpPr>
          <p:cNvPr id="204" name="Freeform 90"/>
          <p:cNvSpPr/>
          <p:nvPr/>
        </p:nvSpPr>
        <p:spPr bwMode="auto">
          <a:xfrm>
            <a:off x="8265021" y="1338264"/>
            <a:ext cx="428625" cy="428625"/>
          </a:xfrm>
          <a:custGeom>
            <a:avLst/>
            <a:gdLst>
              <a:gd name="T0" fmla="*/ 0 w 114"/>
              <a:gd name="T1" fmla="*/ 104 h 114"/>
              <a:gd name="T2" fmla="*/ 10 w 114"/>
              <a:gd name="T3" fmla="*/ 114 h 114"/>
              <a:gd name="T4" fmla="*/ 105 w 114"/>
              <a:gd name="T5" fmla="*/ 114 h 114"/>
              <a:gd name="T6" fmla="*/ 114 w 114"/>
              <a:gd name="T7" fmla="*/ 104 h 114"/>
              <a:gd name="T8" fmla="*/ 114 w 114"/>
              <a:gd name="T9" fmla="*/ 9 h 114"/>
              <a:gd name="T10" fmla="*/ 105 w 114"/>
              <a:gd name="T11" fmla="*/ 0 h 114"/>
              <a:gd name="T12" fmla="*/ 10 w 114"/>
              <a:gd name="T13" fmla="*/ 0 h 114"/>
              <a:gd name="T14" fmla="*/ 0 w 114"/>
              <a:gd name="T15" fmla="*/ 9 h 114"/>
              <a:gd name="T16" fmla="*/ 0 w 114"/>
              <a:gd name="T17" fmla="*/ 104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4" h="114">
                <a:moveTo>
                  <a:pt x="0" y="104"/>
                </a:moveTo>
                <a:cubicBezTo>
                  <a:pt x="0" y="109"/>
                  <a:pt x="5" y="114"/>
                  <a:pt x="10" y="114"/>
                </a:cubicBezTo>
                <a:cubicBezTo>
                  <a:pt x="105" y="114"/>
                  <a:pt x="105" y="114"/>
                  <a:pt x="105" y="114"/>
                </a:cubicBezTo>
                <a:cubicBezTo>
                  <a:pt x="110" y="114"/>
                  <a:pt x="114" y="109"/>
                  <a:pt x="114" y="104"/>
                </a:cubicBezTo>
                <a:cubicBezTo>
                  <a:pt x="114" y="9"/>
                  <a:pt x="114" y="9"/>
                  <a:pt x="114" y="9"/>
                </a:cubicBezTo>
                <a:cubicBezTo>
                  <a:pt x="114" y="4"/>
                  <a:pt x="110" y="0"/>
                  <a:pt x="105" y="0"/>
                </a:cubicBezTo>
                <a:cubicBezTo>
                  <a:pt x="10" y="0"/>
                  <a:pt x="10" y="0"/>
                  <a:pt x="10" y="0"/>
                </a:cubicBezTo>
                <a:cubicBezTo>
                  <a:pt x="5" y="0"/>
                  <a:pt x="0" y="4"/>
                  <a:pt x="0" y="9"/>
                </a:cubicBezTo>
                <a:lnTo>
                  <a:pt x="0" y="104"/>
                </a:lnTo>
                <a:close/>
              </a:path>
            </a:pathLst>
          </a:custGeom>
          <a:solidFill>
            <a:schemeClr val="accent4"/>
          </a:solidFill>
          <a:ln>
            <a:noFill/>
          </a:ln>
        </p:spPr>
        <p:txBody>
          <a:bodyPr vert="horz" wrap="square" lIns="91440" tIns="45720" rIns="91440" bIns="45720" numCol="1" anchor="t" anchorCtr="0" compatLnSpc="1"/>
          <a:lstStyle/>
          <a:p>
            <a:endParaRPr lang="zh-CN" altLang="en-US"/>
          </a:p>
        </p:txBody>
      </p:sp>
      <p:sp>
        <p:nvSpPr>
          <p:cNvPr id="205" name="TextBox 46"/>
          <p:cNvSpPr txBox="1">
            <a:spLocks noChangeArrowheads="1"/>
          </p:cNvSpPr>
          <p:nvPr/>
        </p:nvSpPr>
        <p:spPr bwMode="auto">
          <a:xfrm>
            <a:off x="2790821" y="1345296"/>
            <a:ext cx="132030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000" b="1">
                <a:latin typeface="微软雅黑" panose="020B0503020204020204" pitchFamily="34" charset="-122"/>
                <a:ea typeface="微软雅黑" panose="020B0503020204020204" pitchFamily="34" charset="-122"/>
              </a:rPr>
              <a:t>添加标题</a:t>
            </a:r>
            <a:endParaRPr lang="en-US" altLang="zh-CN" sz="2000" b="1">
              <a:latin typeface="微软雅黑" panose="020B0503020204020204" pitchFamily="34" charset="-122"/>
              <a:ea typeface="微软雅黑" panose="020B0503020204020204" pitchFamily="34" charset="-122"/>
            </a:endParaRPr>
          </a:p>
        </p:txBody>
      </p:sp>
      <p:sp>
        <p:nvSpPr>
          <p:cNvPr id="206" name="TextBox 46"/>
          <p:cNvSpPr txBox="1">
            <a:spLocks noChangeArrowheads="1"/>
          </p:cNvSpPr>
          <p:nvPr/>
        </p:nvSpPr>
        <p:spPr bwMode="auto">
          <a:xfrm>
            <a:off x="4818558" y="1345296"/>
            <a:ext cx="132030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000" b="1">
                <a:latin typeface="微软雅黑" panose="020B0503020204020204" pitchFamily="34" charset="-122"/>
                <a:ea typeface="微软雅黑" panose="020B0503020204020204" pitchFamily="34" charset="-122"/>
              </a:rPr>
              <a:t>添加标题</a:t>
            </a:r>
            <a:endParaRPr lang="en-US" altLang="zh-CN" sz="2000" b="1">
              <a:latin typeface="微软雅黑" panose="020B0503020204020204" pitchFamily="34" charset="-122"/>
              <a:ea typeface="微软雅黑" panose="020B0503020204020204" pitchFamily="34" charset="-122"/>
            </a:endParaRPr>
          </a:p>
        </p:txBody>
      </p:sp>
      <p:sp>
        <p:nvSpPr>
          <p:cNvPr id="207" name="TextBox 46"/>
          <p:cNvSpPr txBox="1">
            <a:spLocks noChangeArrowheads="1"/>
          </p:cNvSpPr>
          <p:nvPr/>
        </p:nvSpPr>
        <p:spPr bwMode="auto">
          <a:xfrm>
            <a:off x="6859308" y="1345296"/>
            <a:ext cx="132030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000" b="1">
                <a:latin typeface="微软雅黑" panose="020B0503020204020204" pitchFamily="34" charset="-122"/>
                <a:ea typeface="微软雅黑" panose="020B0503020204020204" pitchFamily="34" charset="-122"/>
              </a:rPr>
              <a:t>添加标题</a:t>
            </a:r>
            <a:endParaRPr lang="en-US" altLang="zh-CN" sz="2000" b="1">
              <a:latin typeface="微软雅黑" panose="020B0503020204020204" pitchFamily="34" charset="-122"/>
              <a:ea typeface="微软雅黑" panose="020B0503020204020204" pitchFamily="34" charset="-122"/>
            </a:endParaRPr>
          </a:p>
        </p:txBody>
      </p:sp>
      <p:sp>
        <p:nvSpPr>
          <p:cNvPr id="208" name="TextBox 46"/>
          <p:cNvSpPr txBox="1">
            <a:spLocks noChangeArrowheads="1"/>
          </p:cNvSpPr>
          <p:nvPr/>
        </p:nvSpPr>
        <p:spPr bwMode="auto">
          <a:xfrm>
            <a:off x="8693646" y="1345296"/>
            <a:ext cx="132030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000" b="1">
                <a:latin typeface="微软雅黑" panose="020B0503020204020204" pitchFamily="34" charset="-122"/>
                <a:ea typeface="微软雅黑" panose="020B0503020204020204" pitchFamily="34" charset="-122"/>
              </a:rPr>
              <a:t>添加标题</a:t>
            </a:r>
            <a:endParaRPr lang="en-US" altLang="zh-CN" sz="2000" b="1">
              <a:latin typeface="微软雅黑" panose="020B0503020204020204" pitchFamily="34" charset="-122"/>
              <a:ea typeface="微软雅黑" panose="020B0503020204020204" pitchFamily="34" charset="-122"/>
            </a:endParaRPr>
          </a:p>
        </p:txBody>
      </p:sp>
      <p:sp>
        <p:nvSpPr>
          <p:cNvPr id="209" name="文本框 208"/>
          <p:cNvSpPr txBox="1"/>
          <p:nvPr/>
        </p:nvSpPr>
        <p:spPr>
          <a:xfrm>
            <a:off x="4857654" y="4933871"/>
            <a:ext cx="2678506" cy="830997"/>
          </a:xfrm>
          <a:prstGeom prst="rect">
            <a:avLst/>
          </a:prstGeom>
          <a:noFill/>
        </p:spPr>
        <p:txBody>
          <a:bodyPr wrap="square" rtlCol="0">
            <a:spAutoFit/>
          </a:bodyPr>
          <a:lstStyle/>
          <a:p>
            <a:pPr>
              <a:spcBef>
                <a:spcPct val="0"/>
              </a:spcBef>
            </a:pPr>
            <a:r>
              <a:rPr lang="zh-CN" altLang="en-US" sz="1600" dirty="0" smtClean="0">
                <a:solidFill>
                  <a:schemeClr val="bg1"/>
                </a:solidFill>
                <a:latin typeface="宋体" panose="02010600030101010101" pitchFamily="2" charset="-122"/>
                <a:ea typeface="宋体" panose="02010600030101010101" pitchFamily="2" charset="-122"/>
              </a:rPr>
              <a:t>请在此处输入您的内容请在此处输入您的内容请在此处输入您的内容</a:t>
            </a:r>
            <a:endParaRPr lang="zh-CN" altLang="en-US" sz="1600" dirty="0">
              <a:solidFill>
                <a:schemeClr val="bg1"/>
              </a:solidFill>
              <a:latin typeface="宋体" panose="02010600030101010101" pitchFamily="2" charset="-122"/>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grpId="0" nodeType="withEffect">
                                  <p:stCondLst>
                                    <p:cond delay="50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
                                        <p:tgtEl>
                                          <p:spTgt spid="5"/>
                                        </p:tgtEl>
                                      </p:cBhvr>
                                    </p:animEffect>
                                  </p:childTnLst>
                                </p:cTn>
                              </p:par>
                              <p:par>
                                <p:cTn id="11" presetID="16" presetClass="entr" presetSubtype="37" fill="hold" nodeType="withEffect">
                                  <p:stCondLst>
                                    <p:cond delay="500"/>
                                  </p:stCondLst>
                                  <p:childTnLst>
                                    <p:set>
                                      <p:cBhvr>
                                        <p:cTn id="12" dur="1" fill="hold">
                                          <p:stCondLst>
                                            <p:cond delay="0"/>
                                          </p:stCondLst>
                                        </p:cTn>
                                        <p:tgtEl>
                                          <p:spTgt spid="6"/>
                                        </p:tgtEl>
                                        <p:attrNameLst>
                                          <p:attrName>style.visibility</p:attrName>
                                        </p:attrNameLst>
                                      </p:cBhvr>
                                      <p:to>
                                        <p:strVal val="visible"/>
                                      </p:to>
                                    </p:set>
                                    <p:animEffect transition="in" filter="barn(outVertical)">
                                      <p:cBhvr>
                                        <p:cTn id="13" dur="500"/>
                                        <p:tgtEl>
                                          <p:spTgt spid="6"/>
                                        </p:tgtEl>
                                      </p:cBhvr>
                                    </p:animEffect>
                                  </p:childTnLst>
                                </p:cTn>
                              </p:par>
                            </p:childTnLst>
                          </p:cTn>
                        </p:par>
                        <p:par>
                          <p:cTn id="14" fill="hold">
                            <p:stCondLst>
                              <p:cond delay="500"/>
                            </p:stCondLst>
                            <p:childTnLst>
                              <p:par>
                                <p:cTn id="15" presetID="10" presetClass="entr" presetSubtype="0" fill="hold" grpId="0" nodeType="afterEffect">
                                  <p:stCondLst>
                                    <p:cond delay="0"/>
                                  </p:stCondLst>
                                  <p:childTnLst>
                                    <p:set>
                                      <p:cBhvr>
                                        <p:cTn id="16" dur="1" fill="hold">
                                          <p:stCondLst>
                                            <p:cond delay="0"/>
                                          </p:stCondLst>
                                        </p:cTn>
                                        <p:tgtEl>
                                          <p:spTgt spid="195"/>
                                        </p:tgtEl>
                                        <p:attrNameLst>
                                          <p:attrName>style.visibility</p:attrName>
                                        </p:attrNameLst>
                                      </p:cBhvr>
                                      <p:to>
                                        <p:strVal val="visible"/>
                                      </p:to>
                                    </p:set>
                                    <p:animEffect transition="in" filter="fade">
                                      <p:cBhvr>
                                        <p:cTn id="17" dur="500"/>
                                        <p:tgtEl>
                                          <p:spTgt spid="195"/>
                                        </p:tgtEl>
                                      </p:cBhvr>
                                    </p:animEffect>
                                  </p:childTnLst>
                                </p:cTn>
                              </p:par>
                            </p:childTnLst>
                          </p:cTn>
                        </p:par>
                        <p:par>
                          <p:cTn id="18" fill="hold">
                            <p:stCondLst>
                              <p:cond delay="1000"/>
                            </p:stCondLst>
                            <p:childTnLst>
                              <p:par>
                                <p:cTn id="19" presetID="10" presetClass="entr" presetSubtype="0" fill="hold" grpId="0" nodeType="afterEffect">
                                  <p:stCondLst>
                                    <p:cond delay="0"/>
                                  </p:stCondLst>
                                  <p:childTnLst>
                                    <p:set>
                                      <p:cBhvr>
                                        <p:cTn id="20" dur="1" fill="hold">
                                          <p:stCondLst>
                                            <p:cond delay="0"/>
                                          </p:stCondLst>
                                        </p:cTn>
                                        <p:tgtEl>
                                          <p:spTgt spid="196"/>
                                        </p:tgtEl>
                                        <p:attrNameLst>
                                          <p:attrName>style.visibility</p:attrName>
                                        </p:attrNameLst>
                                      </p:cBhvr>
                                      <p:to>
                                        <p:strVal val="visible"/>
                                      </p:to>
                                    </p:set>
                                    <p:animEffect transition="in" filter="fade">
                                      <p:cBhvr>
                                        <p:cTn id="21" dur="500"/>
                                        <p:tgtEl>
                                          <p:spTgt spid="196"/>
                                        </p:tgtEl>
                                      </p:cBhvr>
                                    </p:animEffect>
                                  </p:childTnLst>
                                </p:cTn>
                              </p:par>
                            </p:childTnLst>
                          </p:cTn>
                        </p:par>
                        <p:par>
                          <p:cTn id="22" fill="hold">
                            <p:stCondLst>
                              <p:cond delay="1500"/>
                            </p:stCondLst>
                            <p:childTnLst>
                              <p:par>
                                <p:cTn id="23" presetID="10" presetClass="entr" presetSubtype="0" fill="hold" grpId="0" nodeType="afterEffect">
                                  <p:stCondLst>
                                    <p:cond delay="0"/>
                                  </p:stCondLst>
                                  <p:childTnLst>
                                    <p:set>
                                      <p:cBhvr>
                                        <p:cTn id="24" dur="1" fill="hold">
                                          <p:stCondLst>
                                            <p:cond delay="0"/>
                                          </p:stCondLst>
                                        </p:cTn>
                                        <p:tgtEl>
                                          <p:spTgt spid="197"/>
                                        </p:tgtEl>
                                        <p:attrNameLst>
                                          <p:attrName>style.visibility</p:attrName>
                                        </p:attrNameLst>
                                      </p:cBhvr>
                                      <p:to>
                                        <p:strVal val="visible"/>
                                      </p:to>
                                    </p:set>
                                    <p:animEffect transition="in" filter="fade">
                                      <p:cBhvr>
                                        <p:cTn id="25" dur="500"/>
                                        <p:tgtEl>
                                          <p:spTgt spid="197"/>
                                        </p:tgtEl>
                                      </p:cBhvr>
                                    </p:animEffect>
                                  </p:childTnLst>
                                </p:cTn>
                              </p:par>
                            </p:childTnLst>
                          </p:cTn>
                        </p:par>
                        <p:par>
                          <p:cTn id="26" fill="hold">
                            <p:stCondLst>
                              <p:cond delay="2000"/>
                            </p:stCondLst>
                            <p:childTnLst>
                              <p:par>
                                <p:cTn id="27" presetID="10" presetClass="entr" presetSubtype="0" fill="hold" grpId="0" nodeType="afterEffect">
                                  <p:stCondLst>
                                    <p:cond delay="0"/>
                                  </p:stCondLst>
                                  <p:childTnLst>
                                    <p:set>
                                      <p:cBhvr>
                                        <p:cTn id="28" dur="1" fill="hold">
                                          <p:stCondLst>
                                            <p:cond delay="0"/>
                                          </p:stCondLst>
                                        </p:cTn>
                                        <p:tgtEl>
                                          <p:spTgt spid="198"/>
                                        </p:tgtEl>
                                        <p:attrNameLst>
                                          <p:attrName>style.visibility</p:attrName>
                                        </p:attrNameLst>
                                      </p:cBhvr>
                                      <p:to>
                                        <p:strVal val="visible"/>
                                      </p:to>
                                    </p:set>
                                    <p:animEffect transition="in" filter="fade">
                                      <p:cBhvr>
                                        <p:cTn id="29" dur="500"/>
                                        <p:tgtEl>
                                          <p:spTgt spid="198"/>
                                        </p:tgtEl>
                                      </p:cBhvr>
                                    </p:animEffect>
                                  </p:childTnLst>
                                </p:cTn>
                              </p:par>
                            </p:childTnLst>
                          </p:cTn>
                        </p:par>
                        <p:par>
                          <p:cTn id="30" fill="hold">
                            <p:stCondLst>
                              <p:cond delay="2500"/>
                            </p:stCondLst>
                            <p:childTnLst>
                              <p:par>
                                <p:cTn id="31" presetID="10" presetClass="entr" presetSubtype="0" fill="hold" grpId="0" nodeType="afterEffect">
                                  <p:stCondLst>
                                    <p:cond delay="0"/>
                                  </p:stCondLst>
                                  <p:childTnLst>
                                    <p:set>
                                      <p:cBhvr>
                                        <p:cTn id="32" dur="1" fill="hold">
                                          <p:stCondLst>
                                            <p:cond delay="0"/>
                                          </p:stCondLst>
                                        </p:cTn>
                                        <p:tgtEl>
                                          <p:spTgt spid="199"/>
                                        </p:tgtEl>
                                        <p:attrNameLst>
                                          <p:attrName>style.visibility</p:attrName>
                                        </p:attrNameLst>
                                      </p:cBhvr>
                                      <p:to>
                                        <p:strVal val="visible"/>
                                      </p:to>
                                    </p:set>
                                    <p:animEffect transition="in" filter="fade">
                                      <p:cBhvr>
                                        <p:cTn id="33" dur="500"/>
                                        <p:tgtEl>
                                          <p:spTgt spid="199"/>
                                        </p:tgtEl>
                                      </p:cBhvr>
                                    </p:animEffect>
                                  </p:childTnLst>
                                </p:cTn>
                              </p:par>
                            </p:childTnLst>
                          </p:cTn>
                        </p:par>
                        <p:par>
                          <p:cTn id="34" fill="hold">
                            <p:stCondLst>
                              <p:cond delay="3000"/>
                            </p:stCondLst>
                            <p:childTnLst>
                              <p:par>
                                <p:cTn id="35" presetID="10" presetClass="entr" presetSubtype="0" fill="hold" grpId="0" nodeType="afterEffect">
                                  <p:stCondLst>
                                    <p:cond delay="0"/>
                                  </p:stCondLst>
                                  <p:childTnLst>
                                    <p:set>
                                      <p:cBhvr>
                                        <p:cTn id="36" dur="1" fill="hold">
                                          <p:stCondLst>
                                            <p:cond delay="0"/>
                                          </p:stCondLst>
                                        </p:cTn>
                                        <p:tgtEl>
                                          <p:spTgt spid="200"/>
                                        </p:tgtEl>
                                        <p:attrNameLst>
                                          <p:attrName>style.visibility</p:attrName>
                                        </p:attrNameLst>
                                      </p:cBhvr>
                                      <p:to>
                                        <p:strVal val="visible"/>
                                      </p:to>
                                    </p:set>
                                    <p:animEffect transition="in" filter="fade">
                                      <p:cBhvr>
                                        <p:cTn id="37" dur="500"/>
                                        <p:tgtEl>
                                          <p:spTgt spid="200"/>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205"/>
                                        </p:tgtEl>
                                        <p:attrNameLst>
                                          <p:attrName>style.visibility</p:attrName>
                                        </p:attrNameLst>
                                      </p:cBhvr>
                                      <p:to>
                                        <p:strVal val="visible"/>
                                      </p:to>
                                    </p:set>
                                    <p:animEffect transition="in" filter="fade">
                                      <p:cBhvr>
                                        <p:cTn id="40" dur="500"/>
                                        <p:tgtEl>
                                          <p:spTgt spid="205"/>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206"/>
                                        </p:tgtEl>
                                        <p:attrNameLst>
                                          <p:attrName>style.visibility</p:attrName>
                                        </p:attrNameLst>
                                      </p:cBhvr>
                                      <p:to>
                                        <p:strVal val="visible"/>
                                      </p:to>
                                    </p:set>
                                    <p:animEffect transition="in" filter="fade">
                                      <p:cBhvr>
                                        <p:cTn id="43" dur="500"/>
                                        <p:tgtEl>
                                          <p:spTgt spid="206"/>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207"/>
                                        </p:tgtEl>
                                        <p:attrNameLst>
                                          <p:attrName>style.visibility</p:attrName>
                                        </p:attrNameLst>
                                      </p:cBhvr>
                                      <p:to>
                                        <p:strVal val="visible"/>
                                      </p:to>
                                    </p:set>
                                    <p:animEffect transition="in" filter="fade">
                                      <p:cBhvr>
                                        <p:cTn id="46" dur="500"/>
                                        <p:tgtEl>
                                          <p:spTgt spid="207"/>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208"/>
                                        </p:tgtEl>
                                        <p:attrNameLst>
                                          <p:attrName>style.visibility</p:attrName>
                                        </p:attrNameLst>
                                      </p:cBhvr>
                                      <p:to>
                                        <p:strVal val="visible"/>
                                      </p:to>
                                    </p:set>
                                    <p:animEffect transition="in" filter="fade">
                                      <p:cBhvr>
                                        <p:cTn id="49" dur="500"/>
                                        <p:tgtEl>
                                          <p:spTgt spid="208"/>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201"/>
                                        </p:tgtEl>
                                        <p:attrNameLst>
                                          <p:attrName>style.visibility</p:attrName>
                                        </p:attrNameLst>
                                      </p:cBhvr>
                                      <p:to>
                                        <p:strVal val="visible"/>
                                      </p:to>
                                    </p:set>
                                    <p:animEffect transition="in" filter="fade">
                                      <p:cBhvr>
                                        <p:cTn id="52" dur="500"/>
                                        <p:tgtEl>
                                          <p:spTgt spid="201"/>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202"/>
                                        </p:tgtEl>
                                        <p:attrNameLst>
                                          <p:attrName>style.visibility</p:attrName>
                                        </p:attrNameLst>
                                      </p:cBhvr>
                                      <p:to>
                                        <p:strVal val="visible"/>
                                      </p:to>
                                    </p:set>
                                    <p:animEffect transition="in" filter="fade">
                                      <p:cBhvr>
                                        <p:cTn id="55" dur="500"/>
                                        <p:tgtEl>
                                          <p:spTgt spid="202"/>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203"/>
                                        </p:tgtEl>
                                        <p:attrNameLst>
                                          <p:attrName>style.visibility</p:attrName>
                                        </p:attrNameLst>
                                      </p:cBhvr>
                                      <p:to>
                                        <p:strVal val="visible"/>
                                      </p:to>
                                    </p:set>
                                    <p:animEffect transition="in" filter="fade">
                                      <p:cBhvr>
                                        <p:cTn id="58" dur="500"/>
                                        <p:tgtEl>
                                          <p:spTgt spid="203"/>
                                        </p:tgtEl>
                                      </p:cBhvr>
                                    </p:animEffect>
                                  </p:childTnLst>
                                </p:cTn>
                              </p:par>
                              <p:par>
                                <p:cTn id="59" presetID="10" presetClass="entr" presetSubtype="0" fill="hold" grpId="0" nodeType="withEffect">
                                  <p:stCondLst>
                                    <p:cond delay="0"/>
                                  </p:stCondLst>
                                  <p:childTnLst>
                                    <p:set>
                                      <p:cBhvr>
                                        <p:cTn id="60" dur="1" fill="hold">
                                          <p:stCondLst>
                                            <p:cond delay="0"/>
                                          </p:stCondLst>
                                        </p:cTn>
                                        <p:tgtEl>
                                          <p:spTgt spid="204"/>
                                        </p:tgtEl>
                                        <p:attrNameLst>
                                          <p:attrName>style.visibility</p:attrName>
                                        </p:attrNameLst>
                                      </p:cBhvr>
                                      <p:to>
                                        <p:strVal val="visible"/>
                                      </p:to>
                                    </p:set>
                                    <p:animEffect transition="in" filter="fade">
                                      <p:cBhvr>
                                        <p:cTn id="61" dur="500"/>
                                        <p:tgtEl>
                                          <p:spTgt spid="204"/>
                                        </p:tgtEl>
                                      </p:cBhvr>
                                    </p:animEffect>
                                  </p:childTnLst>
                                </p:cTn>
                              </p:par>
                            </p:childTnLst>
                          </p:cTn>
                        </p:par>
                        <p:par>
                          <p:cTn id="62" fill="hold">
                            <p:stCondLst>
                              <p:cond delay="3500"/>
                            </p:stCondLst>
                            <p:childTnLst>
                              <p:par>
                                <p:cTn id="63" presetID="10" presetClass="entr" presetSubtype="0" fill="hold" grpId="0" nodeType="afterEffect">
                                  <p:stCondLst>
                                    <p:cond delay="0"/>
                                  </p:stCondLst>
                                  <p:childTnLst>
                                    <p:set>
                                      <p:cBhvr>
                                        <p:cTn id="64" dur="1" fill="hold">
                                          <p:stCondLst>
                                            <p:cond delay="0"/>
                                          </p:stCondLst>
                                        </p:cTn>
                                        <p:tgtEl>
                                          <p:spTgt spid="209"/>
                                        </p:tgtEl>
                                        <p:attrNameLst>
                                          <p:attrName>style.visibility</p:attrName>
                                        </p:attrNameLst>
                                      </p:cBhvr>
                                      <p:to>
                                        <p:strVal val="visible"/>
                                      </p:to>
                                    </p:set>
                                    <p:animEffect transition="in" filter="fade">
                                      <p:cBhvr>
                                        <p:cTn id="65" dur="500"/>
                                        <p:tgtEl>
                                          <p:spTgt spid="20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195" grpId="0"/>
      <p:bldP spid="196" grpId="0"/>
      <p:bldP spid="197" grpId="0"/>
      <p:bldP spid="198" grpId="0"/>
      <p:bldP spid="199" grpId="0"/>
      <p:bldP spid="200" grpId="0"/>
      <p:bldP spid="201" grpId="0" animBg="1"/>
      <p:bldP spid="202" grpId="0" animBg="1"/>
      <p:bldP spid="203" grpId="0" animBg="1"/>
      <p:bldP spid="204" grpId="0" animBg="1"/>
      <p:bldP spid="205" grpId="0"/>
      <p:bldP spid="206" grpId="0"/>
      <p:bldP spid="207" grpId="0"/>
      <p:bldP spid="208" grpId="0"/>
      <p:bldP spid="209"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5" name="组合 124"/>
          <p:cNvGrpSpPr/>
          <p:nvPr/>
        </p:nvGrpSpPr>
        <p:grpSpPr>
          <a:xfrm>
            <a:off x="4048125" y="425450"/>
            <a:ext cx="4106863" cy="5981700"/>
            <a:chOff x="4048125" y="425450"/>
            <a:chExt cx="4106863" cy="5981700"/>
          </a:xfrm>
        </p:grpSpPr>
        <p:sp>
          <p:nvSpPr>
            <p:cNvPr id="12" name="Freeform 10"/>
            <p:cNvSpPr/>
            <p:nvPr/>
          </p:nvSpPr>
          <p:spPr bwMode="auto">
            <a:xfrm>
              <a:off x="6215063" y="1725613"/>
              <a:ext cx="571500" cy="371475"/>
            </a:xfrm>
            <a:custGeom>
              <a:avLst/>
              <a:gdLst>
                <a:gd name="T0" fmla="*/ 0 w 152"/>
                <a:gd name="T1" fmla="*/ 40 h 99"/>
                <a:gd name="T2" fmla="*/ 38 w 152"/>
                <a:gd name="T3" fmla="*/ 27 h 99"/>
                <a:gd name="T4" fmla="*/ 54 w 152"/>
                <a:gd name="T5" fmla="*/ 0 h 99"/>
                <a:gd name="T6" fmla="*/ 95 w 152"/>
                <a:gd name="T7" fmla="*/ 2 h 99"/>
                <a:gd name="T8" fmla="*/ 110 w 152"/>
                <a:gd name="T9" fmla="*/ 30 h 99"/>
                <a:gd name="T10" fmla="*/ 152 w 152"/>
                <a:gd name="T11" fmla="*/ 45 h 99"/>
                <a:gd name="T12" fmla="*/ 92 w 152"/>
                <a:gd name="T13" fmla="*/ 99 h 99"/>
                <a:gd name="T14" fmla="*/ 22 w 152"/>
                <a:gd name="T15" fmla="*/ 96 h 99"/>
                <a:gd name="T16" fmla="*/ 0 w 152"/>
                <a:gd name="T17" fmla="*/ 40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2" h="99">
                  <a:moveTo>
                    <a:pt x="0" y="40"/>
                  </a:moveTo>
                  <a:cubicBezTo>
                    <a:pt x="10" y="37"/>
                    <a:pt x="29" y="34"/>
                    <a:pt x="38" y="27"/>
                  </a:cubicBezTo>
                  <a:cubicBezTo>
                    <a:pt x="47" y="21"/>
                    <a:pt x="54" y="11"/>
                    <a:pt x="54" y="0"/>
                  </a:cubicBezTo>
                  <a:cubicBezTo>
                    <a:pt x="95" y="2"/>
                    <a:pt x="95" y="2"/>
                    <a:pt x="95" y="2"/>
                  </a:cubicBezTo>
                  <a:cubicBezTo>
                    <a:pt x="95" y="13"/>
                    <a:pt x="101" y="23"/>
                    <a:pt x="110" y="30"/>
                  </a:cubicBezTo>
                  <a:cubicBezTo>
                    <a:pt x="118" y="37"/>
                    <a:pt x="142" y="41"/>
                    <a:pt x="152" y="45"/>
                  </a:cubicBezTo>
                  <a:cubicBezTo>
                    <a:pt x="92" y="99"/>
                    <a:pt x="92" y="99"/>
                    <a:pt x="92" y="99"/>
                  </a:cubicBezTo>
                  <a:cubicBezTo>
                    <a:pt x="22" y="96"/>
                    <a:pt x="22" y="96"/>
                    <a:pt x="22" y="96"/>
                  </a:cubicBezTo>
                  <a:lnTo>
                    <a:pt x="0" y="40"/>
                  </a:lnTo>
                  <a:close/>
                </a:path>
              </a:pathLst>
            </a:custGeom>
            <a:solidFill>
              <a:srgbClr val="E8CAA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 name="Freeform 11"/>
            <p:cNvSpPr/>
            <p:nvPr/>
          </p:nvSpPr>
          <p:spPr bwMode="auto">
            <a:xfrm>
              <a:off x="6210300" y="1725613"/>
              <a:ext cx="576263" cy="374650"/>
            </a:xfrm>
            <a:custGeom>
              <a:avLst/>
              <a:gdLst>
                <a:gd name="T0" fmla="*/ 1 w 153"/>
                <a:gd name="T1" fmla="*/ 40 h 100"/>
                <a:gd name="T2" fmla="*/ 53 w 153"/>
                <a:gd name="T3" fmla="*/ 12 h 100"/>
                <a:gd name="T4" fmla="*/ 56 w 153"/>
                <a:gd name="T5" fmla="*/ 1 h 100"/>
                <a:gd name="T6" fmla="*/ 61 w 153"/>
                <a:gd name="T7" fmla="*/ 1 h 100"/>
                <a:gd name="T8" fmla="*/ 83 w 153"/>
                <a:gd name="T9" fmla="*/ 2 h 100"/>
                <a:gd name="T10" fmla="*/ 92 w 153"/>
                <a:gd name="T11" fmla="*/ 2 h 100"/>
                <a:gd name="T12" fmla="*/ 96 w 153"/>
                <a:gd name="T13" fmla="*/ 5 h 100"/>
                <a:gd name="T14" fmla="*/ 99 w 153"/>
                <a:gd name="T15" fmla="*/ 16 h 100"/>
                <a:gd name="T16" fmla="*/ 111 w 153"/>
                <a:gd name="T17" fmla="*/ 30 h 100"/>
                <a:gd name="T18" fmla="*/ 132 w 153"/>
                <a:gd name="T19" fmla="*/ 40 h 100"/>
                <a:gd name="T20" fmla="*/ 147 w 153"/>
                <a:gd name="T21" fmla="*/ 44 h 100"/>
                <a:gd name="T22" fmla="*/ 151 w 153"/>
                <a:gd name="T23" fmla="*/ 46 h 100"/>
                <a:gd name="T24" fmla="*/ 142 w 153"/>
                <a:gd name="T25" fmla="*/ 54 h 100"/>
                <a:gd name="T26" fmla="*/ 125 w 153"/>
                <a:gd name="T27" fmla="*/ 70 h 100"/>
                <a:gd name="T28" fmla="*/ 95 w 153"/>
                <a:gd name="T29" fmla="*/ 97 h 100"/>
                <a:gd name="T30" fmla="*/ 74 w 153"/>
                <a:gd name="T31" fmla="*/ 98 h 100"/>
                <a:gd name="T32" fmla="*/ 30 w 153"/>
                <a:gd name="T33" fmla="*/ 96 h 100"/>
                <a:gd name="T34" fmla="*/ 23 w 153"/>
                <a:gd name="T35" fmla="*/ 95 h 100"/>
                <a:gd name="T36" fmla="*/ 16 w 153"/>
                <a:gd name="T37" fmla="*/ 77 h 100"/>
                <a:gd name="T38" fmla="*/ 1 w 153"/>
                <a:gd name="T39" fmla="*/ 40 h 100"/>
                <a:gd name="T40" fmla="*/ 0 w 153"/>
                <a:gd name="T41" fmla="*/ 40 h 100"/>
                <a:gd name="T42" fmla="*/ 23 w 153"/>
                <a:gd name="T43" fmla="*/ 97 h 100"/>
                <a:gd name="T44" fmla="*/ 23 w 153"/>
                <a:gd name="T45" fmla="*/ 97 h 100"/>
                <a:gd name="T46" fmla="*/ 63 w 153"/>
                <a:gd name="T47" fmla="*/ 98 h 100"/>
                <a:gd name="T48" fmla="*/ 88 w 153"/>
                <a:gd name="T49" fmla="*/ 99 h 100"/>
                <a:gd name="T50" fmla="*/ 94 w 153"/>
                <a:gd name="T51" fmla="*/ 99 h 100"/>
                <a:gd name="T52" fmla="*/ 105 w 153"/>
                <a:gd name="T53" fmla="*/ 89 h 100"/>
                <a:gd name="T54" fmla="*/ 125 w 153"/>
                <a:gd name="T55" fmla="*/ 71 h 100"/>
                <a:gd name="T56" fmla="*/ 153 w 153"/>
                <a:gd name="T57" fmla="*/ 46 h 100"/>
                <a:gd name="T58" fmla="*/ 153 w 153"/>
                <a:gd name="T59" fmla="*/ 45 h 100"/>
                <a:gd name="T60" fmla="*/ 96 w 153"/>
                <a:gd name="T61" fmla="*/ 2 h 100"/>
                <a:gd name="T62" fmla="*/ 96 w 153"/>
                <a:gd name="T63" fmla="*/ 1 h 100"/>
                <a:gd name="T64" fmla="*/ 55 w 153"/>
                <a:gd name="T65" fmla="*/ 0 h 100"/>
                <a:gd name="T66" fmla="*/ 55 w 153"/>
                <a:gd name="T67" fmla="*/ 0 h 100"/>
                <a:gd name="T68" fmla="*/ 1 w 153"/>
                <a:gd name="T69" fmla="*/ 39 h 100"/>
                <a:gd name="T70" fmla="*/ 1 w 153"/>
                <a:gd name="T71" fmla="*/ 4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53" h="100">
                  <a:moveTo>
                    <a:pt x="1" y="40"/>
                  </a:moveTo>
                  <a:cubicBezTo>
                    <a:pt x="20" y="35"/>
                    <a:pt x="43" y="32"/>
                    <a:pt x="53" y="12"/>
                  </a:cubicBezTo>
                  <a:cubicBezTo>
                    <a:pt x="54" y="10"/>
                    <a:pt x="55" y="1"/>
                    <a:pt x="56" y="1"/>
                  </a:cubicBezTo>
                  <a:cubicBezTo>
                    <a:pt x="56" y="0"/>
                    <a:pt x="60" y="1"/>
                    <a:pt x="61" y="1"/>
                  </a:cubicBezTo>
                  <a:cubicBezTo>
                    <a:pt x="68" y="1"/>
                    <a:pt x="76" y="1"/>
                    <a:pt x="83" y="2"/>
                  </a:cubicBezTo>
                  <a:cubicBezTo>
                    <a:pt x="86" y="2"/>
                    <a:pt x="89" y="2"/>
                    <a:pt x="92" y="2"/>
                  </a:cubicBezTo>
                  <a:cubicBezTo>
                    <a:pt x="96" y="3"/>
                    <a:pt x="94" y="1"/>
                    <a:pt x="96" y="5"/>
                  </a:cubicBezTo>
                  <a:cubicBezTo>
                    <a:pt x="97" y="8"/>
                    <a:pt x="97" y="12"/>
                    <a:pt x="99" y="16"/>
                  </a:cubicBezTo>
                  <a:cubicBezTo>
                    <a:pt x="102" y="22"/>
                    <a:pt x="106" y="27"/>
                    <a:pt x="111" y="30"/>
                  </a:cubicBezTo>
                  <a:cubicBezTo>
                    <a:pt x="117" y="35"/>
                    <a:pt x="125" y="37"/>
                    <a:pt x="132" y="40"/>
                  </a:cubicBezTo>
                  <a:cubicBezTo>
                    <a:pt x="137" y="41"/>
                    <a:pt x="142" y="42"/>
                    <a:pt x="147" y="44"/>
                  </a:cubicBezTo>
                  <a:cubicBezTo>
                    <a:pt x="150" y="45"/>
                    <a:pt x="152" y="44"/>
                    <a:pt x="151" y="46"/>
                  </a:cubicBezTo>
                  <a:cubicBezTo>
                    <a:pt x="150" y="49"/>
                    <a:pt x="145" y="52"/>
                    <a:pt x="142" y="54"/>
                  </a:cubicBezTo>
                  <a:cubicBezTo>
                    <a:pt x="137" y="59"/>
                    <a:pt x="131" y="65"/>
                    <a:pt x="125" y="70"/>
                  </a:cubicBezTo>
                  <a:cubicBezTo>
                    <a:pt x="115" y="79"/>
                    <a:pt x="106" y="89"/>
                    <a:pt x="95" y="97"/>
                  </a:cubicBezTo>
                  <a:cubicBezTo>
                    <a:pt x="90" y="100"/>
                    <a:pt x="81" y="98"/>
                    <a:pt x="74" y="98"/>
                  </a:cubicBezTo>
                  <a:cubicBezTo>
                    <a:pt x="59" y="97"/>
                    <a:pt x="44" y="97"/>
                    <a:pt x="30" y="96"/>
                  </a:cubicBezTo>
                  <a:cubicBezTo>
                    <a:pt x="26" y="96"/>
                    <a:pt x="24" y="96"/>
                    <a:pt x="23" y="95"/>
                  </a:cubicBezTo>
                  <a:cubicBezTo>
                    <a:pt x="20" y="91"/>
                    <a:pt x="18" y="82"/>
                    <a:pt x="16" y="77"/>
                  </a:cubicBezTo>
                  <a:cubicBezTo>
                    <a:pt x="11" y="65"/>
                    <a:pt x="6" y="52"/>
                    <a:pt x="1" y="40"/>
                  </a:cubicBezTo>
                  <a:cubicBezTo>
                    <a:pt x="1" y="39"/>
                    <a:pt x="0" y="39"/>
                    <a:pt x="0" y="40"/>
                  </a:cubicBezTo>
                  <a:cubicBezTo>
                    <a:pt x="8" y="59"/>
                    <a:pt x="15" y="78"/>
                    <a:pt x="23" y="97"/>
                  </a:cubicBezTo>
                  <a:cubicBezTo>
                    <a:pt x="23" y="97"/>
                    <a:pt x="23" y="97"/>
                    <a:pt x="23" y="97"/>
                  </a:cubicBezTo>
                  <a:cubicBezTo>
                    <a:pt x="36" y="97"/>
                    <a:pt x="50" y="98"/>
                    <a:pt x="63" y="98"/>
                  </a:cubicBezTo>
                  <a:cubicBezTo>
                    <a:pt x="71" y="99"/>
                    <a:pt x="80" y="99"/>
                    <a:pt x="88" y="99"/>
                  </a:cubicBezTo>
                  <a:cubicBezTo>
                    <a:pt x="90" y="99"/>
                    <a:pt x="92" y="100"/>
                    <a:pt x="94" y="99"/>
                  </a:cubicBezTo>
                  <a:cubicBezTo>
                    <a:pt x="98" y="97"/>
                    <a:pt x="102" y="92"/>
                    <a:pt x="105" y="89"/>
                  </a:cubicBezTo>
                  <a:cubicBezTo>
                    <a:pt x="112" y="83"/>
                    <a:pt x="118" y="77"/>
                    <a:pt x="125" y="71"/>
                  </a:cubicBezTo>
                  <a:cubicBezTo>
                    <a:pt x="134" y="63"/>
                    <a:pt x="144" y="54"/>
                    <a:pt x="153" y="46"/>
                  </a:cubicBezTo>
                  <a:cubicBezTo>
                    <a:pt x="153" y="45"/>
                    <a:pt x="153" y="45"/>
                    <a:pt x="153" y="45"/>
                  </a:cubicBezTo>
                  <a:cubicBezTo>
                    <a:pt x="130" y="36"/>
                    <a:pt x="97" y="33"/>
                    <a:pt x="96" y="2"/>
                  </a:cubicBezTo>
                  <a:cubicBezTo>
                    <a:pt x="96" y="1"/>
                    <a:pt x="96" y="1"/>
                    <a:pt x="96" y="1"/>
                  </a:cubicBezTo>
                  <a:cubicBezTo>
                    <a:pt x="82" y="1"/>
                    <a:pt x="69" y="0"/>
                    <a:pt x="55" y="0"/>
                  </a:cubicBezTo>
                  <a:cubicBezTo>
                    <a:pt x="55" y="0"/>
                    <a:pt x="55" y="0"/>
                    <a:pt x="55" y="0"/>
                  </a:cubicBezTo>
                  <a:cubicBezTo>
                    <a:pt x="52" y="29"/>
                    <a:pt x="23" y="33"/>
                    <a:pt x="1" y="39"/>
                  </a:cubicBezTo>
                  <a:cubicBezTo>
                    <a:pt x="0" y="40"/>
                    <a:pt x="0" y="41"/>
                    <a:pt x="1" y="40"/>
                  </a:cubicBezTo>
                  <a:close/>
                </a:path>
              </a:pathLst>
            </a:custGeom>
            <a:solidFill>
              <a:srgbClr val="E8CAA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 name="Freeform 12"/>
            <p:cNvSpPr/>
            <p:nvPr/>
          </p:nvSpPr>
          <p:spPr bwMode="auto">
            <a:xfrm>
              <a:off x="6169025" y="1890713"/>
              <a:ext cx="647700" cy="800100"/>
            </a:xfrm>
            <a:custGeom>
              <a:avLst/>
              <a:gdLst>
                <a:gd name="T0" fmla="*/ 114 w 172"/>
                <a:gd name="T1" fmla="*/ 213 h 213"/>
                <a:gd name="T2" fmla="*/ 129 w 172"/>
                <a:gd name="T3" fmla="*/ 183 h 213"/>
                <a:gd name="T4" fmla="*/ 157 w 172"/>
                <a:gd name="T5" fmla="*/ 103 h 213"/>
                <a:gd name="T6" fmla="*/ 172 w 172"/>
                <a:gd name="T7" fmla="*/ 30 h 213"/>
                <a:gd name="T8" fmla="*/ 171 w 172"/>
                <a:gd name="T9" fmla="*/ 21 h 213"/>
                <a:gd name="T10" fmla="*/ 163 w 172"/>
                <a:gd name="T11" fmla="*/ 13 h 213"/>
                <a:gd name="T12" fmla="*/ 135 w 172"/>
                <a:gd name="T13" fmla="*/ 3 h 213"/>
                <a:gd name="T14" fmla="*/ 83 w 172"/>
                <a:gd name="T15" fmla="*/ 27 h 213"/>
                <a:gd name="T16" fmla="*/ 41 w 172"/>
                <a:gd name="T17" fmla="*/ 0 h 213"/>
                <a:gd name="T18" fmla="*/ 12 w 172"/>
                <a:gd name="T19" fmla="*/ 8 h 213"/>
                <a:gd name="T20" fmla="*/ 4 w 172"/>
                <a:gd name="T21" fmla="*/ 15 h 213"/>
                <a:gd name="T22" fmla="*/ 2 w 172"/>
                <a:gd name="T23" fmla="*/ 24 h 213"/>
                <a:gd name="T24" fmla="*/ 11 w 172"/>
                <a:gd name="T25" fmla="*/ 98 h 213"/>
                <a:gd name="T26" fmla="*/ 33 w 172"/>
                <a:gd name="T27" fmla="*/ 180 h 213"/>
                <a:gd name="T28" fmla="*/ 47 w 172"/>
                <a:gd name="T29" fmla="*/ 211 h 213"/>
                <a:gd name="T30" fmla="*/ 114 w 172"/>
                <a:gd name="T31" fmla="*/ 213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72" h="213">
                  <a:moveTo>
                    <a:pt x="114" y="213"/>
                  </a:moveTo>
                  <a:cubicBezTo>
                    <a:pt x="121" y="205"/>
                    <a:pt x="125" y="194"/>
                    <a:pt x="129" y="183"/>
                  </a:cubicBezTo>
                  <a:cubicBezTo>
                    <a:pt x="139" y="157"/>
                    <a:pt x="149" y="130"/>
                    <a:pt x="157" y="103"/>
                  </a:cubicBezTo>
                  <a:cubicBezTo>
                    <a:pt x="165" y="80"/>
                    <a:pt x="172" y="55"/>
                    <a:pt x="172" y="30"/>
                  </a:cubicBezTo>
                  <a:cubicBezTo>
                    <a:pt x="172" y="27"/>
                    <a:pt x="172" y="24"/>
                    <a:pt x="171" y="21"/>
                  </a:cubicBezTo>
                  <a:cubicBezTo>
                    <a:pt x="169" y="17"/>
                    <a:pt x="166" y="15"/>
                    <a:pt x="163" y="13"/>
                  </a:cubicBezTo>
                  <a:cubicBezTo>
                    <a:pt x="155" y="8"/>
                    <a:pt x="145" y="4"/>
                    <a:pt x="135" y="3"/>
                  </a:cubicBezTo>
                  <a:cubicBezTo>
                    <a:pt x="83" y="27"/>
                    <a:pt x="83" y="27"/>
                    <a:pt x="83" y="27"/>
                  </a:cubicBezTo>
                  <a:cubicBezTo>
                    <a:pt x="41" y="0"/>
                    <a:pt x="41" y="0"/>
                    <a:pt x="41" y="0"/>
                  </a:cubicBezTo>
                  <a:cubicBezTo>
                    <a:pt x="31" y="0"/>
                    <a:pt x="21" y="3"/>
                    <a:pt x="12" y="8"/>
                  </a:cubicBezTo>
                  <a:cubicBezTo>
                    <a:pt x="9" y="10"/>
                    <a:pt x="6" y="12"/>
                    <a:pt x="4" y="15"/>
                  </a:cubicBezTo>
                  <a:cubicBezTo>
                    <a:pt x="2" y="18"/>
                    <a:pt x="2" y="21"/>
                    <a:pt x="2" y="24"/>
                  </a:cubicBezTo>
                  <a:cubicBezTo>
                    <a:pt x="0" y="49"/>
                    <a:pt x="5" y="74"/>
                    <a:pt x="11" y="98"/>
                  </a:cubicBezTo>
                  <a:cubicBezTo>
                    <a:pt x="18" y="126"/>
                    <a:pt x="25" y="153"/>
                    <a:pt x="33" y="180"/>
                  </a:cubicBezTo>
                  <a:cubicBezTo>
                    <a:pt x="37" y="191"/>
                    <a:pt x="40" y="202"/>
                    <a:pt x="47" y="211"/>
                  </a:cubicBezTo>
                  <a:lnTo>
                    <a:pt x="114" y="213"/>
                  </a:lnTo>
                  <a:close/>
                </a:path>
              </a:pathLst>
            </a:custGeom>
            <a:solidFill>
              <a:srgbClr val="F2F1E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 name="Freeform 13"/>
            <p:cNvSpPr/>
            <p:nvPr/>
          </p:nvSpPr>
          <p:spPr bwMode="auto">
            <a:xfrm>
              <a:off x="6165850" y="1874838"/>
              <a:ext cx="665163" cy="831850"/>
            </a:xfrm>
            <a:custGeom>
              <a:avLst/>
              <a:gdLst>
                <a:gd name="T0" fmla="*/ 116 w 177"/>
                <a:gd name="T1" fmla="*/ 219 h 221"/>
                <a:gd name="T2" fmla="*/ 136 w 177"/>
                <a:gd name="T3" fmla="*/ 179 h 221"/>
                <a:gd name="T4" fmla="*/ 154 w 177"/>
                <a:gd name="T5" fmla="*/ 128 h 221"/>
                <a:gd name="T6" fmla="*/ 170 w 177"/>
                <a:gd name="T7" fmla="*/ 76 h 221"/>
                <a:gd name="T8" fmla="*/ 175 w 177"/>
                <a:gd name="T9" fmla="*/ 30 h 221"/>
                <a:gd name="T10" fmla="*/ 153 w 177"/>
                <a:gd name="T11" fmla="*/ 9 h 221"/>
                <a:gd name="T12" fmla="*/ 132 w 177"/>
                <a:gd name="T13" fmla="*/ 7 h 221"/>
                <a:gd name="T14" fmla="*/ 88 w 177"/>
                <a:gd name="T15" fmla="*/ 27 h 221"/>
                <a:gd name="T16" fmla="*/ 83 w 177"/>
                <a:gd name="T17" fmla="*/ 29 h 221"/>
                <a:gd name="T18" fmla="*/ 81 w 177"/>
                <a:gd name="T19" fmla="*/ 27 h 221"/>
                <a:gd name="T20" fmla="*/ 60 w 177"/>
                <a:gd name="T21" fmla="*/ 13 h 221"/>
                <a:gd name="T22" fmla="*/ 43 w 177"/>
                <a:gd name="T23" fmla="*/ 3 h 221"/>
                <a:gd name="T24" fmla="*/ 15 w 177"/>
                <a:gd name="T25" fmla="*/ 9 h 221"/>
                <a:gd name="T26" fmla="*/ 0 w 177"/>
                <a:gd name="T27" fmla="*/ 36 h 221"/>
                <a:gd name="T28" fmla="*/ 6 w 177"/>
                <a:gd name="T29" fmla="*/ 86 h 221"/>
                <a:gd name="T30" fmla="*/ 35 w 177"/>
                <a:gd name="T31" fmla="*/ 191 h 221"/>
                <a:gd name="T32" fmla="*/ 48 w 177"/>
                <a:gd name="T33" fmla="*/ 217 h 221"/>
                <a:gd name="T34" fmla="*/ 68 w 177"/>
                <a:gd name="T35" fmla="*/ 218 h 221"/>
                <a:gd name="T36" fmla="*/ 115 w 177"/>
                <a:gd name="T37" fmla="*/ 219 h 221"/>
                <a:gd name="T38" fmla="*/ 115 w 177"/>
                <a:gd name="T39" fmla="*/ 215 h 221"/>
                <a:gd name="T40" fmla="*/ 82 w 177"/>
                <a:gd name="T41" fmla="*/ 214 h 221"/>
                <a:gd name="T42" fmla="*/ 60 w 177"/>
                <a:gd name="T43" fmla="*/ 213 h 221"/>
                <a:gd name="T44" fmla="*/ 48 w 177"/>
                <a:gd name="T45" fmla="*/ 213 h 221"/>
                <a:gd name="T46" fmla="*/ 44 w 177"/>
                <a:gd name="T47" fmla="*/ 206 h 221"/>
                <a:gd name="T48" fmla="*/ 39 w 177"/>
                <a:gd name="T49" fmla="*/ 193 h 221"/>
                <a:gd name="T50" fmla="*/ 33 w 177"/>
                <a:gd name="T51" fmla="*/ 172 h 221"/>
                <a:gd name="T52" fmla="*/ 21 w 177"/>
                <a:gd name="T53" fmla="*/ 128 h 221"/>
                <a:gd name="T54" fmla="*/ 4 w 177"/>
                <a:gd name="T55" fmla="*/ 32 h 221"/>
                <a:gd name="T56" fmla="*/ 23 w 177"/>
                <a:gd name="T57" fmla="*/ 10 h 221"/>
                <a:gd name="T58" fmla="*/ 41 w 177"/>
                <a:gd name="T59" fmla="*/ 6 h 221"/>
                <a:gd name="T60" fmla="*/ 55 w 177"/>
                <a:gd name="T61" fmla="*/ 15 h 221"/>
                <a:gd name="T62" fmla="*/ 73 w 177"/>
                <a:gd name="T63" fmla="*/ 26 h 221"/>
                <a:gd name="T64" fmla="*/ 83 w 177"/>
                <a:gd name="T65" fmla="*/ 33 h 221"/>
                <a:gd name="T66" fmla="*/ 91 w 177"/>
                <a:gd name="T67" fmla="*/ 30 h 221"/>
                <a:gd name="T68" fmla="*/ 112 w 177"/>
                <a:gd name="T69" fmla="*/ 20 h 221"/>
                <a:gd name="T70" fmla="*/ 131 w 177"/>
                <a:gd name="T71" fmla="*/ 12 h 221"/>
                <a:gd name="T72" fmla="*/ 148 w 177"/>
                <a:gd name="T73" fmla="*/ 12 h 221"/>
                <a:gd name="T74" fmla="*/ 171 w 177"/>
                <a:gd name="T75" fmla="*/ 34 h 221"/>
                <a:gd name="T76" fmla="*/ 168 w 177"/>
                <a:gd name="T77" fmla="*/ 63 h 221"/>
                <a:gd name="T78" fmla="*/ 154 w 177"/>
                <a:gd name="T79" fmla="*/ 114 h 221"/>
                <a:gd name="T80" fmla="*/ 136 w 177"/>
                <a:gd name="T81" fmla="*/ 165 h 221"/>
                <a:gd name="T82" fmla="*/ 113 w 177"/>
                <a:gd name="T83" fmla="*/ 216 h 221"/>
                <a:gd name="T84" fmla="*/ 116 w 177"/>
                <a:gd name="T85" fmla="*/ 219 h 2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77" h="221">
                  <a:moveTo>
                    <a:pt x="116" y="219"/>
                  </a:moveTo>
                  <a:cubicBezTo>
                    <a:pt x="126" y="207"/>
                    <a:pt x="130" y="193"/>
                    <a:pt x="136" y="179"/>
                  </a:cubicBezTo>
                  <a:cubicBezTo>
                    <a:pt x="142" y="162"/>
                    <a:pt x="148" y="145"/>
                    <a:pt x="154" y="128"/>
                  </a:cubicBezTo>
                  <a:cubicBezTo>
                    <a:pt x="159" y="111"/>
                    <a:pt x="166" y="93"/>
                    <a:pt x="170" y="76"/>
                  </a:cubicBezTo>
                  <a:cubicBezTo>
                    <a:pt x="173" y="61"/>
                    <a:pt x="177" y="45"/>
                    <a:pt x="175" y="30"/>
                  </a:cubicBezTo>
                  <a:cubicBezTo>
                    <a:pt x="173" y="19"/>
                    <a:pt x="163" y="13"/>
                    <a:pt x="153" y="9"/>
                  </a:cubicBezTo>
                  <a:cubicBezTo>
                    <a:pt x="146" y="7"/>
                    <a:pt x="139" y="4"/>
                    <a:pt x="132" y="7"/>
                  </a:cubicBezTo>
                  <a:cubicBezTo>
                    <a:pt x="117" y="14"/>
                    <a:pt x="102" y="20"/>
                    <a:pt x="88" y="27"/>
                  </a:cubicBezTo>
                  <a:cubicBezTo>
                    <a:pt x="86" y="28"/>
                    <a:pt x="84" y="29"/>
                    <a:pt x="83" y="29"/>
                  </a:cubicBezTo>
                  <a:cubicBezTo>
                    <a:pt x="86" y="29"/>
                    <a:pt x="83" y="28"/>
                    <a:pt x="81" y="27"/>
                  </a:cubicBezTo>
                  <a:cubicBezTo>
                    <a:pt x="74" y="22"/>
                    <a:pt x="67" y="18"/>
                    <a:pt x="60" y="13"/>
                  </a:cubicBezTo>
                  <a:cubicBezTo>
                    <a:pt x="55" y="10"/>
                    <a:pt x="49" y="5"/>
                    <a:pt x="43" y="3"/>
                  </a:cubicBezTo>
                  <a:cubicBezTo>
                    <a:pt x="35" y="0"/>
                    <a:pt x="22" y="5"/>
                    <a:pt x="15" y="9"/>
                  </a:cubicBezTo>
                  <a:cubicBezTo>
                    <a:pt x="3" y="15"/>
                    <a:pt x="1" y="23"/>
                    <a:pt x="0" y="36"/>
                  </a:cubicBezTo>
                  <a:cubicBezTo>
                    <a:pt x="0" y="53"/>
                    <a:pt x="3" y="70"/>
                    <a:pt x="6" y="86"/>
                  </a:cubicBezTo>
                  <a:cubicBezTo>
                    <a:pt x="14" y="121"/>
                    <a:pt x="24" y="157"/>
                    <a:pt x="35" y="191"/>
                  </a:cubicBezTo>
                  <a:cubicBezTo>
                    <a:pt x="37" y="198"/>
                    <a:pt x="41" y="214"/>
                    <a:pt x="48" y="217"/>
                  </a:cubicBezTo>
                  <a:cubicBezTo>
                    <a:pt x="54" y="219"/>
                    <a:pt x="62" y="218"/>
                    <a:pt x="68" y="218"/>
                  </a:cubicBezTo>
                  <a:cubicBezTo>
                    <a:pt x="84" y="218"/>
                    <a:pt x="99" y="219"/>
                    <a:pt x="115" y="219"/>
                  </a:cubicBezTo>
                  <a:cubicBezTo>
                    <a:pt x="117" y="219"/>
                    <a:pt x="117" y="215"/>
                    <a:pt x="115" y="215"/>
                  </a:cubicBezTo>
                  <a:cubicBezTo>
                    <a:pt x="104" y="215"/>
                    <a:pt x="93" y="215"/>
                    <a:pt x="82" y="214"/>
                  </a:cubicBezTo>
                  <a:cubicBezTo>
                    <a:pt x="75" y="214"/>
                    <a:pt x="68" y="214"/>
                    <a:pt x="60" y="213"/>
                  </a:cubicBezTo>
                  <a:cubicBezTo>
                    <a:pt x="58" y="213"/>
                    <a:pt x="50" y="214"/>
                    <a:pt x="48" y="213"/>
                  </a:cubicBezTo>
                  <a:cubicBezTo>
                    <a:pt x="47" y="213"/>
                    <a:pt x="45" y="207"/>
                    <a:pt x="44" y="206"/>
                  </a:cubicBezTo>
                  <a:cubicBezTo>
                    <a:pt x="42" y="202"/>
                    <a:pt x="41" y="198"/>
                    <a:pt x="39" y="193"/>
                  </a:cubicBezTo>
                  <a:cubicBezTo>
                    <a:pt x="37" y="186"/>
                    <a:pt x="35" y="179"/>
                    <a:pt x="33" y="172"/>
                  </a:cubicBezTo>
                  <a:cubicBezTo>
                    <a:pt x="29" y="158"/>
                    <a:pt x="25" y="143"/>
                    <a:pt x="21" y="128"/>
                  </a:cubicBezTo>
                  <a:cubicBezTo>
                    <a:pt x="13" y="97"/>
                    <a:pt x="2" y="64"/>
                    <a:pt x="4" y="32"/>
                  </a:cubicBezTo>
                  <a:cubicBezTo>
                    <a:pt x="5" y="19"/>
                    <a:pt x="11" y="14"/>
                    <a:pt x="23" y="10"/>
                  </a:cubicBezTo>
                  <a:cubicBezTo>
                    <a:pt x="27" y="8"/>
                    <a:pt x="37" y="4"/>
                    <a:pt x="41" y="6"/>
                  </a:cubicBezTo>
                  <a:cubicBezTo>
                    <a:pt x="46" y="8"/>
                    <a:pt x="51" y="12"/>
                    <a:pt x="55" y="15"/>
                  </a:cubicBezTo>
                  <a:cubicBezTo>
                    <a:pt x="61" y="19"/>
                    <a:pt x="67" y="23"/>
                    <a:pt x="73" y="26"/>
                  </a:cubicBezTo>
                  <a:cubicBezTo>
                    <a:pt x="75" y="28"/>
                    <a:pt x="80" y="33"/>
                    <a:pt x="83" y="33"/>
                  </a:cubicBezTo>
                  <a:cubicBezTo>
                    <a:pt x="86" y="33"/>
                    <a:pt x="89" y="31"/>
                    <a:pt x="91" y="30"/>
                  </a:cubicBezTo>
                  <a:cubicBezTo>
                    <a:pt x="98" y="27"/>
                    <a:pt x="105" y="24"/>
                    <a:pt x="112" y="20"/>
                  </a:cubicBezTo>
                  <a:cubicBezTo>
                    <a:pt x="118" y="18"/>
                    <a:pt x="125" y="15"/>
                    <a:pt x="131" y="12"/>
                  </a:cubicBezTo>
                  <a:cubicBezTo>
                    <a:pt x="138" y="9"/>
                    <a:pt x="141" y="10"/>
                    <a:pt x="148" y="12"/>
                  </a:cubicBezTo>
                  <a:cubicBezTo>
                    <a:pt x="160" y="16"/>
                    <a:pt x="171" y="21"/>
                    <a:pt x="171" y="34"/>
                  </a:cubicBezTo>
                  <a:cubicBezTo>
                    <a:pt x="171" y="44"/>
                    <a:pt x="170" y="54"/>
                    <a:pt x="168" y="63"/>
                  </a:cubicBezTo>
                  <a:cubicBezTo>
                    <a:pt x="165" y="81"/>
                    <a:pt x="160" y="97"/>
                    <a:pt x="154" y="114"/>
                  </a:cubicBezTo>
                  <a:cubicBezTo>
                    <a:pt x="148" y="131"/>
                    <a:pt x="143" y="148"/>
                    <a:pt x="136" y="165"/>
                  </a:cubicBezTo>
                  <a:cubicBezTo>
                    <a:pt x="130" y="182"/>
                    <a:pt x="125" y="202"/>
                    <a:pt x="113" y="216"/>
                  </a:cubicBezTo>
                  <a:cubicBezTo>
                    <a:pt x="112" y="218"/>
                    <a:pt x="114" y="221"/>
                    <a:pt x="116" y="219"/>
                  </a:cubicBezTo>
                  <a:close/>
                </a:path>
              </a:pathLst>
            </a:custGeom>
            <a:solidFill>
              <a:srgbClr val="F2F1E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 name="Freeform 14"/>
            <p:cNvSpPr/>
            <p:nvPr/>
          </p:nvSpPr>
          <p:spPr bwMode="auto">
            <a:xfrm>
              <a:off x="7512050" y="1335088"/>
              <a:ext cx="150813" cy="173038"/>
            </a:xfrm>
            <a:custGeom>
              <a:avLst/>
              <a:gdLst>
                <a:gd name="T0" fmla="*/ 39 w 40"/>
                <a:gd name="T1" fmla="*/ 28 h 46"/>
                <a:gd name="T2" fmla="*/ 30 w 40"/>
                <a:gd name="T3" fmla="*/ 4 h 46"/>
                <a:gd name="T4" fmla="*/ 6 w 40"/>
                <a:gd name="T5" fmla="*/ 24 h 46"/>
                <a:gd name="T6" fmla="*/ 0 w 40"/>
                <a:gd name="T7" fmla="*/ 38 h 46"/>
                <a:gd name="T8" fmla="*/ 36 w 40"/>
                <a:gd name="T9" fmla="*/ 46 h 46"/>
                <a:gd name="T10" fmla="*/ 39 w 40"/>
                <a:gd name="T11" fmla="*/ 28 h 46"/>
              </a:gdLst>
              <a:ahLst/>
              <a:cxnLst>
                <a:cxn ang="0">
                  <a:pos x="T0" y="T1"/>
                </a:cxn>
                <a:cxn ang="0">
                  <a:pos x="T2" y="T3"/>
                </a:cxn>
                <a:cxn ang="0">
                  <a:pos x="T4" y="T5"/>
                </a:cxn>
                <a:cxn ang="0">
                  <a:pos x="T6" y="T7"/>
                </a:cxn>
                <a:cxn ang="0">
                  <a:pos x="T8" y="T9"/>
                </a:cxn>
                <a:cxn ang="0">
                  <a:pos x="T10" y="T11"/>
                </a:cxn>
              </a:cxnLst>
              <a:rect l="0" t="0" r="r" b="b"/>
              <a:pathLst>
                <a:path w="40" h="46">
                  <a:moveTo>
                    <a:pt x="39" y="28"/>
                  </a:moveTo>
                  <a:cubicBezTo>
                    <a:pt x="40" y="19"/>
                    <a:pt x="39" y="7"/>
                    <a:pt x="30" y="4"/>
                  </a:cubicBezTo>
                  <a:cubicBezTo>
                    <a:pt x="19" y="0"/>
                    <a:pt x="11" y="14"/>
                    <a:pt x="6" y="24"/>
                  </a:cubicBezTo>
                  <a:cubicBezTo>
                    <a:pt x="4" y="29"/>
                    <a:pt x="2" y="33"/>
                    <a:pt x="0" y="38"/>
                  </a:cubicBezTo>
                  <a:cubicBezTo>
                    <a:pt x="36" y="46"/>
                    <a:pt x="36" y="46"/>
                    <a:pt x="36" y="46"/>
                  </a:cubicBezTo>
                  <a:cubicBezTo>
                    <a:pt x="37" y="40"/>
                    <a:pt x="38" y="34"/>
                    <a:pt x="39" y="28"/>
                  </a:cubicBezTo>
                  <a:close/>
                </a:path>
              </a:pathLst>
            </a:custGeom>
            <a:solidFill>
              <a:srgbClr val="E8CAA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 name="Freeform 15"/>
            <p:cNvSpPr/>
            <p:nvPr/>
          </p:nvSpPr>
          <p:spPr bwMode="auto">
            <a:xfrm>
              <a:off x="6710363" y="1477963"/>
              <a:ext cx="936625" cy="665163"/>
            </a:xfrm>
            <a:custGeom>
              <a:avLst/>
              <a:gdLst>
                <a:gd name="T0" fmla="*/ 249 w 249"/>
                <a:gd name="T1" fmla="*/ 8 h 177"/>
                <a:gd name="T2" fmla="*/ 213 w 249"/>
                <a:gd name="T3" fmla="*/ 0 h 177"/>
                <a:gd name="T4" fmla="*/ 164 w 249"/>
                <a:gd name="T5" fmla="*/ 75 h 177"/>
                <a:gd name="T6" fmla="*/ 74 w 249"/>
                <a:gd name="T7" fmla="*/ 124 h 177"/>
                <a:gd name="T8" fmla="*/ 12 w 249"/>
                <a:gd name="T9" fmla="*/ 109 h 177"/>
                <a:gd name="T10" fmla="*/ 0 w 249"/>
                <a:gd name="T11" fmla="*/ 158 h 177"/>
                <a:gd name="T12" fmla="*/ 51 w 249"/>
                <a:gd name="T13" fmla="*/ 176 h 177"/>
                <a:gd name="T14" fmla="*/ 185 w 249"/>
                <a:gd name="T15" fmla="*/ 119 h 177"/>
                <a:gd name="T16" fmla="*/ 249 w 249"/>
                <a:gd name="T17" fmla="*/ 8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49" h="177">
                  <a:moveTo>
                    <a:pt x="249" y="8"/>
                  </a:moveTo>
                  <a:cubicBezTo>
                    <a:pt x="213" y="0"/>
                    <a:pt x="213" y="0"/>
                    <a:pt x="213" y="0"/>
                  </a:cubicBezTo>
                  <a:cubicBezTo>
                    <a:pt x="201" y="27"/>
                    <a:pt x="185" y="53"/>
                    <a:pt x="164" y="75"/>
                  </a:cubicBezTo>
                  <a:cubicBezTo>
                    <a:pt x="140" y="100"/>
                    <a:pt x="108" y="119"/>
                    <a:pt x="74" y="124"/>
                  </a:cubicBezTo>
                  <a:cubicBezTo>
                    <a:pt x="74" y="124"/>
                    <a:pt x="36" y="130"/>
                    <a:pt x="12" y="109"/>
                  </a:cubicBezTo>
                  <a:cubicBezTo>
                    <a:pt x="0" y="158"/>
                    <a:pt x="0" y="158"/>
                    <a:pt x="0" y="158"/>
                  </a:cubicBezTo>
                  <a:cubicBezTo>
                    <a:pt x="0" y="158"/>
                    <a:pt x="4" y="177"/>
                    <a:pt x="51" y="176"/>
                  </a:cubicBezTo>
                  <a:cubicBezTo>
                    <a:pt x="100" y="175"/>
                    <a:pt x="148" y="153"/>
                    <a:pt x="185" y="119"/>
                  </a:cubicBezTo>
                  <a:cubicBezTo>
                    <a:pt x="217" y="90"/>
                    <a:pt x="240" y="50"/>
                    <a:pt x="249" y="8"/>
                  </a:cubicBezTo>
                  <a:close/>
                </a:path>
              </a:pathLst>
            </a:custGeom>
            <a:solidFill>
              <a:srgbClr val="68645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 name="Freeform 16"/>
            <p:cNvSpPr/>
            <p:nvPr/>
          </p:nvSpPr>
          <p:spPr bwMode="auto">
            <a:xfrm>
              <a:off x="6699250" y="1470025"/>
              <a:ext cx="958850" cy="698500"/>
            </a:xfrm>
            <a:custGeom>
              <a:avLst/>
              <a:gdLst>
                <a:gd name="T0" fmla="*/ 252 w 255"/>
                <a:gd name="T1" fmla="*/ 8 h 186"/>
                <a:gd name="T2" fmla="*/ 217 w 255"/>
                <a:gd name="T3" fmla="*/ 0 h 186"/>
                <a:gd name="T4" fmla="*/ 215 w 255"/>
                <a:gd name="T5" fmla="*/ 1 h 186"/>
                <a:gd name="T6" fmla="*/ 119 w 255"/>
                <a:gd name="T7" fmla="*/ 110 h 186"/>
                <a:gd name="T8" fmla="*/ 17 w 255"/>
                <a:gd name="T9" fmla="*/ 110 h 186"/>
                <a:gd name="T10" fmla="*/ 13 w 255"/>
                <a:gd name="T11" fmla="*/ 110 h 186"/>
                <a:gd name="T12" fmla="*/ 2 w 255"/>
                <a:gd name="T13" fmla="*/ 158 h 186"/>
                <a:gd name="T14" fmla="*/ 16 w 255"/>
                <a:gd name="T15" fmla="*/ 174 h 186"/>
                <a:gd name="T16" fmla="*/ 106 w 255"/>
                <a:gd name="T17" fmla="*/ 171 h 186"/>
                <a:gd name="T18" fmla="*/ 198 w 255"/>
                <a:gd name="T19" fmla="*/ 115 h 186"/>
                <a:gd name="T20" fmla="*/ 254 w 255"/>
                <a:gd name="T21" fmla="*/ 10 h 186"/>
                <a:gd name="T22" fmla="*/ 250 w 255"/>
                <a:gd name="T23" fmla="*/ 9 h 186"/>
                <a:gd name="T24" fmla="*/ 126 w 255"/>
                <a:gd name="T25" fmla="*/ 160 h 186"/>
                <a:gd name="T26" fmla="*/ 26 w 255"/>
                <a:gd name="T27" fmla="*/ 174 h 186"/>
                <a:gd name="T28" fmla="*/ 7 w 255"/>
                <a:gd name="T29" fmla="*/ 163 h 186"/>
                <a:gd name="T30" fmla="*/ 6 w 255"/>
                <a:gd name="T31" fmla="*/ 158 h 186"/>
                <a:gd name="T32" fmla="*/ 17 w 255"/>
                <a:gd name="T33" fmla="*/ 111 h 186"/>
                <a:gd name="T34" fmla="*/ 14 w 255"/>
                <a:gd name="T35" fmla="*/ 112 h 186"/>
                <a:gd name="T36" fmla="*/ 149 w 255"/>
                <a:gd name="T37" fmla="*/ 96 h 186"/>
                <a:gd name="T38" fmla="*/ 211 w 255"/>
                <a:gd name="T39" fmla="*/ 17 h 186"/>
                <a:gd name="T40" fmla="*/ 216 w 255"/>
                <a:gd name="T41" fmla="*/ 6 h 186"/>
                <a:gd name="T42" fmla="*/ 218 w 255"/>
                <a:gd name="T43" fmla="*/ 4 h 186"/>
                <a:gd name="T44" fmla="*/ 230 w 255"/>
                <a:gd name="T45" fmla="*/ 7 h 186"/>
                <a:gd name="T46" fmla="*/ 251 w 255"/>
                <a:gd name="T47" fmla="*/ 12 h 186"/>
                <a:gd name="T48" fmla="*/ 252 w 255"/>
                <a:gd name="T49" fmla="*/ 8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55" h="186">
                  <a:moveTo>
                    <a:pt x="252" y="8"/>
                  </a:moveTo>
                  <a:cubicBezTo>
                    <a:pt x="240" y="5"/>
                    <a:pt x="229" y="2"/>
                    <a:pt x="217" y="0"/>
                  </a:cubicBezTo>
                  <a:cubicBezTo>
                    <a:pt x="216" y="0"/>
                    <a:pt x="215" y="0"/>
                    <a:pt x="215" y="1"/>
                  </a:cubicBezTo>
                  <a:cubicBezTo>
                    <a:pt x="193" y="45"/>
                    <a:pt x="164" y="88"/>
                    <a:pt x="119" y="110"/>
                  </a:cubicBezTo>
                  <a:cubicBezTo>
                    <a:pt x="88" y="126"/>
                    <a:pt x="45" y="134"/>
                    <a:pt x="17" y="110"/>
                  </a:cubicBezTo>
                  <a:cubicBezTo>
                    <a:pt x="16" y="109"/>
                    <a:pt x="14" y="109"/>
                    <a:pt x="13" y="110"/>
                  </a:cubicBezTo>
                  <a:cubicBezTo>
                    <a:pt x="10" y="126"/>
                    <a:pt x="4" y="142"/>
                    <a:pt x="2" y="158"/>
                  </a:cubicBezTo>
                  <a:cubicBezTo>
                    <a:pt x="0" y="166"/>
                    <a:pt x="9" y="171"/>
                    <a:pt x="16" y="174"/>
                  </a:cubicBezTo>
                  <a:cubicBezTo>
                    <a:pt x="43" y="186"/>
                    <a:pt x="79" y="180"/>
                    <a:pt x="106" y="171"/>
                  </a:cubicBezTo>
                  <a:cubicBezTo>
                    <a:pt x="141" y="161"/>
                    <a:pt x="172" y="141"/>
                    <a:pt x="198" y="115"/>
                  </a:cubicBezTo>
                  <a:cubicBezTo>
                    <a:pt x="226" y="86"/>
                    <a:pt x="245" y="49"/>
                    <a:pt x="254" y="10"/>
                  </a:cubicBezTo>
                  <a:cubicBezTo>
                    <a:pt x="254" y="8"/>
                    <a:pt x="250" y="7"/>
                    <a:pt x="250" y="9"/>
                  </a:cubicBezTo>
                  <a:cubicBezTo>
                    <a:pt x="235" y="76"/>
                    <a:pt x="189" y="132"/>
                    <a:pt x="126" y="160"/>
                  </a:cubicBezTo>
                  <a:cubicBezTo>
                    <a:pt x="96" y="173"/>
                    <a:pt x="59" y="182"/>
                    <a:pt x="26" y="174"/>
                  </a:cubicBezTo>
                  <a:cubicBezTo>
                    <a:pt x="19" y="172"/>
                    <a:pt x="11" y="169"/>
                    <a:pt x="7" y="163"/>
                  </a:cubicBezTo>
                  <a:cubicBezTo>
                    <a:pt x="5" y="160"/>
                    <a:pt x="5" y="161"/>
                    <a:pt x="6" y="158"/>
                  </a:cubicBezTo>
                  <a:cubicBezTo>
                    <a:pt x="10" y="143"/>
                    <a:pt x="13" y="127"/>
                    <a:pt x="17" y="111"/>
                  </a:cubicBezTo>
                  <a:cubicBezTo>
                    <a:pt x="16" y="112"/>
                    <a:pt x="15" y="112"/>
                    <a:pt x="14" y="112"/>
                  </a:cubicBezTo>
                  <a:cubicBezTo>
                    <a:pt x="53" y="146"/>
                    <a:pt x="113" y="124"/>
                    <a:pt x="149" y="96"/>
                  </a:cubicBezTo>
                  <a:cubicBezTo>
                    <a:pt x="175" y="75"/>
                    <a:pt x="196" y="47"/>
                    <a:pt x="211" y="17"/>
                  </a:cubicBezTo>
                  <a:cubicBezTo>
                    <a:pt x="213" y="13"/>
                    <a:pt x="214" y="9"/>
                    <a:pt x="216" y="6"/>
                  </a:cubicBezTo>
                  <a:cubicBezTo>
                    <a:pt x="220" y="1"/>
                    <a:pt x="214" y="5"/>
                    <a:pt x="218" y="4"/>
                  </a:cubicBezTo>
                  <a:cubicBezTo>
                    <a:pt x="221" y="3"/>
                    <a:pt x="227" y="6"/>
                    <a:pt x="230" y="7"/>
                  </a:cubicBezTo>
                  <a:cubicBezTo>
                    <a:pt x="237" y="8"/>
                    <a:pt x="244" y="10"/>
                    <a:pt x="251" y="12"/>
                  </a:cubicBezTo>
                  <a:cubicBezTo>
                    <a:pt x="254" y="12"/>
                    <a:pt x="255" y="8"/>
                    <a:pt x="252" y="8"/>
                  </a:cubicBezTo>
                  <a:close/>
                </a:path>
              </a:pathLst>
            </a:custGeom>
            <a:solidFill>
              <a:srgbClr val="68645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 name="Freeform 19"/>
            <p:cNvSpPr/>
            <p:nvPr/>
          </p:nvSpPr>
          <p:spPr bwMode="auto">
            <a:xfrm>
              <a:off x="6127750" y="2619375"/>
              <a:ext cx="681038" cy="1146175"/>
            </a:xfrm>
            <a:custGeom>
              <a:avLst/>
              <a:gdLst>
                <a:gd name="T0" fmla="*/ 44 w 181"/>
                <a:gd name="T1" fmla="*/ 301 h 305"/>
                <a:gd name="T2" fmla="*/ 88 w 181"/>
                <a:gd name="T3" fmla="*/ 66 h 305"/>
                <a:gd name="T4" fmla="*/ 92 w 181"/>
                <a:gd name="T5" fmla="*/ 66 h 305"/>
                <a:gd name="T6" fmla="*/ 118 w 181"/>
                <a:gd name="T7" fmla="*/ 304 h 305"/>
                <a:gd name="T8" fmla="*/ 118 w 181"/>
                <a:gd name="T9" fmla="*/ 304 h 305"/>
                <a:gd name="T10" fmla="*/ 159 w 181"/>
                <a:gd name="T11" fmla="*/ 305 h 305"/>
                <a:gd name="T12" fmla="*/ 181 w 181"/>
                <a:gd name="T13" fmla="*/ 44 h 305"/>
                <a:gd name="T14" fmla="*/ 181 w 181"/>
                <a:gd name="T15" fmla="*/ 6 h 305"/>
                <a:gd name="T16" fmla="*/ 11 w 181"/>
                <a:gd name="T17" fmla="*/ 0 h 305"/>
                <a:gd name="T18" fmla="*/ 0 w 181"/>
                <a:gd name="T19" fmla="*/ 38 h 305"/>
                <a:gd name="T20" fmla="*/ 4 w 181"/>
                <a:gd name="T21" fmla="*/ 300 h 305"/>
                <a:gd name="T22" fmla="*/ 44 w 181"/>
                <a:gd name="T23" fmla="*/ 301 h 3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81" h="305">
                  <a:moveTo>
                    <a:pt x="44" y="301"/>
                  </a:moveTo>
                  <a:cubicBezTo>
                    <a:pt x="59" y="218"/>
                    <a:pt x="73" y="149"/>
                    <a:pt x="88" y="66"/>
                  </a:cubicBezTo>
                  <a:cubicBezTo>
                    <a:pt x="92" y="66"/>
                    <a:pt x="92" y="66"/>
                    <a:pt x="92" y="66"/>
                  </a:cubicBezTo>
                  <a:cubicBezTo>
                    <a:pt x="100" y="150"/>
                    <a:pt x="109" y="220"/>
                    <a:pt x="118" y="304"/>
                  </a:cubicBezTo>
                  <a:cubicBezTo>
                    <a:pt x="118" y="304"/>
                    <a:pt x="118" y="304"/>
                    <a:pt x="118" y="304"/>
                  </a:cubicBezTo>
                  <a:cubicBezTo>
                    <a:pt x="159" y="305"/>
                    <a:pt x="159" y="305"/>
                    <a:pt x="159" y="305"/>
                  </a:cubicBezTo>
                  <a:cubicBezTo>
                    <a:pt x="168" y="218"/>
                    <a:pt x="175" y="131"/>
                    <a:pt x="181" y="44"/>
                  </a:cubicBezTo>
                  <a:cubicBezTo>
                    <a:pt x="181" y="6"/>
                    <a:pt x="181" y="6"/>
                    <a:pt x="181" y="6"/>
                  </a:cubicBezTo>
                  <a:cubicBezTo>
                    <a:pt x="11" y="0"/>
                    <a:pt x="11" y="0"/>
                    <a:pt x="11" y="0"/>
                  </a:cubicBezTo>
                  <a:cubicBezTo>
                    <a:pt x="0" y="38"/>
                    <a:pt x="0" y="38"/>
                    <a:pt x="0" y="38"/>
                  </a:cubicBezTo>
                  <a:cubicBezTo>
                    <a:pt x="0" y="125"/>
                    <a:pt x="1" y="212"/>
                    <a:pt x="4" y="300"/>
                  </a:cubicBezTo>
                  <a:cubicBezTo>
                    <a:pt x="44" y="301"/>
                    <a:pt x="44" y="301"/>
                    <a:pt x="44" y="301"/>
                  </a:cubicBezTo>
                  <a:close/>
                </a:path>
              </a:pathLst>
            </a:custGeom>
            <a:solidFill>
              <a:srgbClr val="4F4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 name="Freeform 20"/>
            <p:cNvSpPr/>
            <p:nvPr/>
          </p:nvSpPr>
          <p:spPr bwMode="auto">
            <a:xfrm>
              <a:off x="6116638" y="2611438"/>
              <a:ext cx="700088" cy="1162050"/>
            </a:xfrm>
            <a:custGeom>
              <a:avLst/>
              <a:gdLst>
                <a:gd name="T0" fmla="*/ 49 w 186"/>
                <a:gd name="T1" fmla="*/ 304 h 309"/>
                <a:gd name="T2" fmla="*/ 84 w 186"/>
                <a:gd name="T3" fmla="*/ 118 h 309"/>
                <a:gd name="T4" fmla="*/ 88 w 186"/>
                <a:gd name="T5" fmla="*/ 95 h 309"/>
                <a:gd name="T6" fmla="*/ 90 w 186"/>
                <a:gd name="T7" fmla="*/ 84 h 309"/>
                <a:gd name="T8" fmla="*/ 91 w 186"/>
                <a:gd name="T9" fmla="*/ 71 h 309"/>
                <a:gd name="T10" fmla="*/ 93 w 186"/>
                <a:gd name="T11" fmla="*/ 70 h 309"/>
                <a:gd name="T12" fmla="*/ 93 w 186"/>
                <a:gd name="T13" fmla="*/ 72 h 309"/>
                <a:gd name="T14" fmla="*/ 94 w 186"/>
                <a:gd name="T15" fmla="*/ 84 h 309"/>
                <a:gd name="T16" fmla="*/ 97 w 186"/>
                <a:gd name="T17" fmla="*/ 109 h 309"/>
                <a:gd name="T18" fmla="*/ 108 w 186"/>
                <a:gd name="T19" fmla="*/ 201 h 309"/>
                <a:gd name="T20" fmla="*/ 119 w 186"/>
                <a:gd name="T21" fmla="*/ 306 h 309"/>
                <a:gd name="T22" fmla="*/ 121 w 186"/>
                <a:gd name="T23" fmla="*/ 308 h 309"/>
                <a:gd name="T24" fmla="*/ 162 w 186"/>
                <a:gd name="T25" fmla="*/ 309 h 309"/>
                <a:gd name="T26" fmla="*/ 164 w 186"/>
                <a:gd name="T27" fmla="*/ 307 h 309"/>
                <a:gd name="T28" fmla="*/ 186 w 186"/>
                <a:gd name="T29" fmla="*/ 8 h 309"/>
                <a:gd name="T30" fmla="*/ 184 w 186"/>
                <a:gd name="T31" fmla="*/ 6 h 309"/>
                <a:gd name="T32" fmla="*/ 14 w 186"/>
                <a:gd name="T33" fmla="*/ 0 h 309"/>
                <a:gd name="T34" fmla="*/ 12 w 186"/>
                <a:gd name="T35" fmla="*/ 2 h 309"/>
                <a:gd name="T36" fmla="*/ 3 w 186"/>
                <a:gd name="T37" fmla="*/ 35 h 309"/>
                <a:gd name="T38" fmla="*/ 1 w 186"/>
                <a:gd name="T39" fmla="*/ 60 h 309"/>
                <a:gd name="T40" fmla="*/ 1 w 186"/>
                <a:gd name="T41" fmla="*/ 109 h 309"/>
                <a:gd name="T42" fmla="*/ 5 w 186"/>
                <a:gd name="T43" fmla="*/ 302 h 309"/>
                <a:gd name="T44" fmla="*/ 7 w 186"/>
                <a:gd name="T45" fmla="*/ 304 h 309"/>
                <a:gd name="T46" fmla="*/ 47 w 186"/>
                <a:gd name="T47" fmla="*/ 305 h 309"/>
                <a:gd name="T48" fmla="*/ 49 w 186"/>
                <a:gd name="T49" fmla="*/ 304 h 309"/>
                <a:gd name="T50" fmla="*/ 49 w 186"/>
                <a:gd name="T51" fmla="*/ 304 h 309"/>
                <a:gd name="T52" fmla="*/ 45 w 186"/>
                <a:gd name="T53" fmla="*/ 303 h 309"/>
                <a:gd name="T54" fmla="*/ 44 w 186"/>
                <a:gd name="T55" fmla="*/ 301 h 309"/>
                <a:gd name="T56" fmla="*/ 36 w 186"/>
                <a:gd name="T57" fmla="*/ 301 h 309"/>
                <a:gd name="T58" fmla="*/ 15 w 186"/>
                <a:gd name="T59" fmla="*/ 300 h 309"/>
                <a:gd name="T60" fmla="*/ 9 w 186"/>
                <a:gd name="T61" fmla="*/ 300 h 309"/>
                <a:gd name="T62" fmla="*/ 7 w 186"/>
                <a:gd name="T63" fmla="*/ 300 h 309"/>
                <a:gd name="T64" fmla="*/ 9 w 186"/>
                <a:gd name="T65" fmla="*/ 294 h 309"/>
                <a:gd name="T66" fmla="*/ 8 w 186"/>
                <a:gd name="T67" fmla="*/ 274 h 309"/>
                <a:gd name="T68" fmla="*/ 7 w 186"/>
                <a:gd name="T69" fmla="*/ 250 h 309"/>
                <a:gd name="T70" fmla="*/ 5 w 186"/>
                <a:gd name="T71" fmla="*/ 79 h 309"/>
                <a:gd name="T72" fmla="*/ 5 w 186"/>
                <a:gd name="T73" fmla="*/ 40 h 309"/>
                <a:gd name="T74" fmla="*/ 9 w 186"/>
                <a:gd name="T75" fmla="*/ 26 h 309"/>
                <a:gd name="T76" fmla="*/ 15 w 186"/>
                <a:gd name="T77" fmla="*/ 8 h 309"/>
                <a:gd name="T78" fmla="*/ 16 w 186"/>
                <a:gd name="T79" fmla="*/ 3 h 309"/>
                <a:gd name="T80" fmla="*/ 15 w 186"/>
                <a:gd name="T81" fmla="*/ 4 h 309"/>
                <a:gd name="T82" fmla="*/ 68 w 186"/>
                <a:gd name="T83" fmla="*/ 6 h 309"/>
                <a:gd name="T84" fmla="*/ 150 w 186"/>
                <a:gd name="T85" fmla="*/ 9 h 309"/>
                <a:gd name="T86" fmla="*/ 177 w 186"/>
                <a:gd name="T87" fmla="*/ 10 h 309"/>
                <a:gd name="T88" fmla="*/ 183 w 186"/>
                <a:gd name="T89" fmla="*/ 10 h 309"/>
                <a:gd name="T90" fmla="*/ 182 w 186"/>
                <a:gd name="T91" fmla="*/ 9 h 309"/>
                <a:gd name="T92" fmla="*/ 182 w 186"/>
                <a:gd name="T93" fmla="*/ 14 h 309"/>
                <a:gd name="T94" fmla="*/ 161 w 186"/>
                <a:gd name="T95" fmla="*/ 297 h 309"/>
                <a:gd name="T96" fmla="*/ 162 w 186"/>
                <a:gd name="T97" fmla="*/ 305 h 309"/>
                <a:gd name="T98" fmla="*/ 159 w 186"/>
                <a:gd name="T99" fmla="*/ 305 h 309"/>
                <a:gd name="T100" fmla="*/ 151 w 186"/>
                <a:gd name="T101" fmla="*/ 305 h 309"/>
                <a:gd name="T102" fmla="*/ 129 w 186"/>
                <a:gd name="T103" fmla="*/ 304 h 309"/>
                <a:gd name="T104" fmla="*/ 122 w 186"/>
                <a:gd name="T105" fmla="*/ 304 h 309"/>
                <a:gd name="T106" fmla="*/ 123 w 186"/>
                <a:gd name="T107" fmla="*/ 306 h 309"/>
                <a:gd name="T108" fmla="*/ 122 w 186"/>
                <a:gd name="T109" fmla="*/ 292 h 309"/>
                <a:gd name="T110" fmla="*/ 117 w 186"/>
                <a:gd name="T111" fmla="*/ 247 h 309"/>
                <a:gd name="T112" fmla="*/ 97 w 186"/>
                <a:gd name="T113" fmla="*/ 68 h 309"/>
                <a:gd name="T114" fmla="*/ 95 w 186"/>
                <a:gd name="T115" fmla="*/ 66 h 309"/>
                <a:gd name="T116" fmla="*/ 91 w 186"/>
                <a:gd name="T117" fmla="*/ 66 h 309"/>
                <a:gd name="T118" fmla="*/ 89 w 186"/>
                <a:gd name="T119" fmla="*/ 68 h 309"/>
                <a:gd name="T120" fmla="*/ 45 w 186"/>
                <a:gd name="T121" fmla="*/ 303 h 309"/>
                <a:gd name="T122" fmla="*/ 49 w 186"/>
                <a:gd name="T123" fmla="*/ 304 h 3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86" h="309">
                  <a:moveTo>
                    <a:pt x="49" y="304"/>
                  </a:moveTo>
                  <a:cubicBezTo>
                    <a:pt x="60" y="242"/>
                    <a:pt x="72" y="180"/>
                    <a:pt x="84" y="118"/>
                  </a:cubicBezTo>
                  <a:cubicBezTo>
                    <a:pt x="85" y="110"/>
                    <a:pt x="86" y="103"/>
                    <a:pt x="88" y="95"/>
                  </a:cubicBezTo>
                  <a:cubicBezTo>
                    <a:pt x="88" y="92"/>
                    <a:pt x="89" y="88"/>
                    <a:pt x="90" y="84"/>
                  </a:cubicBezTo>
                  <a:cubicBezTo>
                    <a:pt x="90" y="81"/>
                    <a:pt x="90" y="73"/>
                    <a:pt x="91" y="71"/>
                  </a:cubicBezTo>
                  <a:cubicBezTo>
                    <a:pt x="92" y="71"/>
                    <a:pt x="92" y="69"/>
                    <a:pt x="93" y="70"/>
                  </a:cubicBezTo>
                  <a:cubicBezTo>
                    <a:pt x="95" y="71"/>
                    <a:pt x="92" y="71"/>
                    <a:pt x="93" y="72"/>
                  </a:cubicBezTo>
                  <a:cubicBezTo>
                    <a:pt x="94" y="75"/>
                    <a:pt x="94" y="80"/>
                    <a:pt x="94" y="84"/>
                  </a:cubicBezTo>
                  <a:cubicBezTo>
                    <a:pt x="95" y="92"/>
                    <a:pt x="96" y="100"/>
                    <a:pt x="97" y="109"/>
                  </a:cubicBezTo>
                  <a:cubicBezTo>
                    <a:pt x="100" y="140"/>
                    <a:pt x="104" y="170"/>
                    <a:pt x="108" y="201"/>
                  </a:cubicBezTo>
                  <a:cubicBezTo>
                    <a:pt x="112" y="236"/>
                    <a:pt x="115" y="271"/>
                    <a:pt x="119" y="306"/>
                  </a:cubicBezTo>
                  <a:cubicBezTo>
                    <a:pt x="119" y="307"/>
                    <a:pt x="120" y="308"/>
                    <a:pt x="121" y="308"/>
                  </a:cubicBezTo>
                  <a:cubicBezTo>
                    <a:pt x="135" y="308"/>
                    <a:pt x="148" y="309"/>
                    <a:pt x="162" y="309"/>
                  </a:cubicBezTo>
                  <a:cubicBezTo>
                    <a:pt x="163" y="309"/>
                    <a:pt x="164" y="308"/>
                    <a:pt x="164" y="307"/>
                  </a:cubicBezTo>
                  <a:cubicBezTo>
                    <a:pt x="174" y="208"/>
                    <a:pt x="185" y="108"/>
                    <a:pt x="186" y="8"/>
                  </a:cubicBezTo>
                  <a:cubicBezTo>
                    <a:pt x="186" y="7"/>
                    <a:pt x="185" y="6"/>
                    <a:pt x="184" y="6"/>
                  </a:cubicBezTo>
                  <a:cubicBezTo>
                    <a:pt x="127" y="4"/>
                    <a:pt x="71" y="2"/>
                    <a:pt x="14" y="0"/>
                  </a:cubicBezTo>
                  <a:cubicBezTo>
                    <a:pt x="13" y="0"/>
                    <a:pt x="12" y="1"/>
                    <a:pt x="12" y="2"/>
                  </a:cubicBezTo>
                  <a:cubicBezTo>
                    <a:pt x="9" y="13"/>
                    <a:pt x="6" y="24"/>
                    <a:pt x="3" y="35"/>
                  </a:cubicBezTo>
                  <a:cubicBezTo>
                    <a:pt x="0" y="43"/>
                    <a:pt x="1" y="51"/>
                    <a:pt x="1" y="60"/>
                  </a:cubicBezTo>
                  <a:cubicBezTo>
                    <a:pt x="1" y="76"/>
                    <a:pt x="1" y="93"/>
                    <a:pt x="1" y="109"/>
                  </a:cubicBezTo>
                  <a:cubicBezTo>
                    <a:pt x="1" y="173"/>
                    <a:pt x="3" y="238"/>
                    <a:pt x="5" y="302"/>
                  </a:cubicBezTo>
                  <a:cubicBezTo>
                    <a:pt x="5" y="303"/>
                    <a:pt x="6" y="304"/>
                    <a:pt x="7" y="304"/>
                  </a:cubicBezTo>
                  <a:cubicBezTo>
                    <a:pt x="20" y="304"/>
                    <a:pt x="34" y="305"/>
                    <a:pt x="47" y="305"/>
                  </a:cubicBezTo>
                  <a:cubicBezTo>
                    <a:pt x="48" y="305"/>
                    <a:pt x="49" y="305"/>
                    <a:pt x="49" y="304"/>
                  </a:cubicBezTo>
                  <a:cubicBezTo>
                    <a:pt x="49" y="304"/>
                    <a:pt x="49" y="304"/>
                    <a:pt x="49" y="304"/>
                  </a:cubicBezTo>
                  <a:cubicBezTo>
                    <a:pt x="50" y="301"/>
                    <a:pt x="46" y="300"/>
                    <a:pt x="45" y="303"/>
                  </a:cubicBezTo>
                  <a:cubicBezTo>
                    <a:pt x="46" y="300"/>
                    <a:pt x="48" y="302"/>
                    <a:pt x="44" y="301"/>
                  </a:cubicBezTo>
                  <a:cubicBezTo>
                    <a:pt x="41" y="301"/>
                    <a:pt x="38" y="301"/>
                    <a:pt x="36" y="301"/>
                  </a:cubicBezTo>
                  <a:cubicBezTo>
                    <a:pt x="29" y="301"/>
                    <a:pt x="22" y="300"/>
                    <a:pt x="15" y="300"/>
                  </a:cubicBezTo>
                  <a:cubicBezTo>
                    <a:pt x="13" y="300"/>
                    <a:pt x="10" y="300"/>
                    <a:pt x="9" y="300"/>
                  </a:cubicBezTo>
                  <a:cubicBezTo>
                    <a:pt x="7" y="300"/>
                    <a:pt x="7" y="300"/>
                    <a:pt x="7" y="300"/>
                  </a:cubicBezTo>
                  <a:cubicBezTo>
                    <a:pt x="9" y="302"/>
                    <a:pt x="9" y="292"/>
                    <a:pt x="9" y="294"/>
                  </a:cubicBezTo>
                  <a:cubicBezTo>
                    <a:pt x="9" y="288"/>
                    <a:pt x="8" y="280"/>
                    <a:pt x="8" y="274"/>
                  </a:cubicBezTo>
                  <a:cubicBezTo>
                    <a:pt x="8" y="266"/>
                    <a:pt x="7" y="258"/>
                    <a:pt x="7" y="250"/>
                  </a:cubicBezTo>
                  <a:cubicBezTo>
                    <a:pt x="6" y="193"/>
                    <a:pt x="5" y="136"/>
                    <a:pt x="5" y="79"/>
                  </a:cubicBezTo>
                  <a:cubicBezTo>
                    <a:pt x="5" y="67"/>
                    <a:pt x="3" y="52"/>
                    <a:pt x="5" y="40"/>
                  </a:cubicBezTo>
                  <a:cubicBezTo>
                    <a:pt x="6" y="35"/>
                    <a:pt x="8" y="31"/>
                    <a:pt x="9" y="26"/>
                  </a:cubicBezTo>
                  <a:cubicBezTo>
                    <a:pt x="11" y="20"/>
                    <a:pt x="13" y="14"/>
                    <a:pt x="15" y="8"/>
                  </a:cubicBezTo>
                  <a:cubicBezTo>
                    <a:pt x="15" y="7"/>
                    <a:pt x="15" y="5"/>
                    <a:pt x="16" y="3"/>
                  </a:cubicBezTo>
                  <a:cubicBezTo>
                    <a:pt x="16" y="2"/>
                    <a:pt x="13" y="4"/>
                    <a:pt x="15" y="4"/>
                  </a:cubicBezTo>
                  <a:cubicBezTo>
                    <a:pt x="32" y="4"/>
                    <a:pt x="50" y="6"/>
                    <a:pt x="68" y="6"/>
                  </a:cubicBezTo>
                  <a:cubicBezTo>
                    <a:pt x="95" y="7"/>
                    <a:pt x="122" y="8"/>
                    <a:pt x="150" y="9"/>
                  </a:cubicBezTo>
                  <a:cubicBezTo>
                    <a:pt x="159" y="10"/>
                    <a:pt x="168" y="10"/>
                    <a:pt x="177" y="10"/>
                  </a:cubicBezTo>
                  <a:cubicBezTo>
                    <a:pt x="178" y="10"/>
                    <a:pt x="181" y="11"/>
                    <a:pt x="183" y="10"/>
                  </a:cubicBezTo>
                  <a:cubicBezTo>
                    <a:pt x="185" y="10"/>
                    <a:pt x="181" y="12"/>
                    <a:pt x="182" y="9"/>
                  </a:cubicBezTo>
                  <a:cubicBezTo>
                    <a:pt x="181" y="10"/>
                    <a:pt x="182" y="12"/>
                    <a:pt x="182" y="14"/>
                  </a:cubicBezTo>
                  <a:cubicBezTo>
                    <a:pt x="181" y="108"/>
                    <a:pt x="171" y="203"/>
                    <a:pt x="161" y="297"/>
                  </a:cubicBezTo>
                  <a:cubicBezTo>
                    <a:pt x="161" y="298"/>
                    <a:pt x="160" y="306"/>
                    <a:pt x="162" y="305"/>
                  </a:cubicBezTo>
                  <a:cubicBezTo>
                    <a:pt x="161" y="306"/>
                    <a:pt x="160" y="305"/>
                    <a:pt x="159" y="305"/>
                  </a:cubicBezTo>
                  <a:cubicBezTo>
                    <a:pt x="157" y="306"/>
                    <a:pt x="153" y="305"/>
                    <a:pt x="151" y="305"/>
                  </a:cubicBezTo>
                  <a:cubicBezTo>
                    <a:pt x="143" y="305"/>
                    <a:pt x="136" y="304"/>
                    <a:pt x="129" y="304"/>
                  </a:cubicBezTo>
                  <a:cubicBezTo>
                    <a:pt x="126" y="304"/>
                    <a:pt x="124" y="304"/>
                    <a:pt x="122" y="304"/>
                  </a:cubicBezTo>
                  <a:cubicBezTo>
                    <a:pt x="120" y="304"/>
                    <a:pt x="122" y="305"/>
                    <a:pt x="123" y="306"/>
                  </a:cubicBezTo>
                  <a:cubicBezTo>
                    <a:pt x="121" y="302"/>
                    <a:pt x="122" y="296"/>
                    <a:pt x="122" y="292"/>
                  </a:cubicBezTo>
                  <a:cubicBezTo>
                    <a:pt x="120" y="277"/>
                    <a:pt x="118" y="262"/>
                    <a:pt x="117" y="247"/>
                  </a:cubicBezTo>
                  <a:cubicBezTo>
                    <a:pt x="110" y="187"/>
                    <a:pt x="103" y="128"/>
                    <a:pt x="97" y="68"/>
                  </a:cubicBezTo>
                  <a:cubicBezTo>
                    <a:pt x="97" y="67"/>
                    <a:pt x="96" y="66"/>
                    <a:pt x="95" y="66"/>
                  </a:cubicBezTo>
                  <a:cubicBezTo>
                    <a:pt x="93" y="66"/>
                    <a:pt x="92" y="66"/>
                    <a:pt x="91" y="66"/>
                  </a:cubicBezTo>
                  <a:cubicBezTo>
                    <a:pt x="90" y="66"/>
                    <a:pt x="89" y="67"/>
                    <a:pt x="89" y="68"/>
                  </a:cubicBezTo>
                  <a:cubicBezTo>
                    <a:pt x="75" y="146"/>
                    <a:pt x="59" y="224"/>
                    <a:pt x="45" y="303"/>
                  </a:cubicBezTo>
                  <a:cubicBezTo>
                    <a:pt x="45" y="305"/>
                    <a:pt x="49" y="306"/>
                    <a:pt x="49" y="304"/>
                  </a:cubicBezTo>
                  <a:close/>
                </a:path>
              </a:pathLst>
            </a:custGeom>
            <a:solidFill>
              <a:srgbClr val="4F4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 name="Freeform 21"/>
            <p:cNvSpPr/>
            <p:nvPr/>
          </p:nvSpPr>
          <p:spPr bwMode="auto">
            <a:xfrm>
              <a:off x="6316663" y="1797050"/>
              <a:ext cx="214313" cy="195263"/>
            </a:xfrm>
            <a:custGeom>
              <a:avLst/>
              <a:gdLst>
                <a:gd name="T0" fmla="*/ 0 w 57"/>
                <a:gd name="T1" fmla="*/ 23 h 52"/>
                <a:gd name="T2" fmla="*/ 27 w 57"/>
                <a:gd name="T3" fmla="*/ 42 h 52"/>
                <a:gd name="T4" fmla="*/ 51 w 57"/>
                <a:gd name="T5" fmla="*/ 52 h 52"/>
                <a:gd name="T6" fmla="*/ 54 w 57"/>
                <a:gd name="T7" fmla="*/ 51 h 52"/>
                <a:gd name="T8" fmla="*/ 56 w 57"/>
                <a:gd name="T9" fmla="*/ 45 h 52"/>
                <a:gd name="T10" fmla="*/ 54 w 57"/>
                <a:gd name="T11" fmla="*/ 30 h 52"/>
                <a:gd name="T12" fmla="*/ 49 w 57"/>
                <a:gd name="T13" fmla="*/ 24 h 52"/>
                <a:gd name="T14" fmla="*/ 6 w 57"/>
                <a:gd name="T15" fmla="*/ 0 h 52"/>
                <a:gd name="T16" fmla="*/ 0 w 57"/>
                <a:gd name="T17" fmla="*/ 23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2">
                  <a:moveTo>
                    <a:pt x="0" y="23"/>
                  </a:moveTo>
                  <a:cubicBezTo>
                    <a:pt x="9" y="30"/>
                    <a:pt x="18" y="36"/>
                    <a:pt x="27" y="42"/>
                  </a:cubicBezTo>
                  <a:cubicBezTo>
                    <a:pt x="34" y="47"/>
                    <a:pt x="42" y="52"/>
                    <a:pt x="51" y="52"/>
                  </a:cubicBezTo>
                  <a:cubicBezTo>
                    <a:pt x="52" y="52"/>
                    <a:pt x="53" y="51"/>
                    <a:pt x="54" y="51"/>
                  </a:cubicBezTo>
                  <a:cubicBezTo>
                    <a:pt x="56" y="49"/>
                    <a:pt x="56" y="47"/>
                    <a:pt x="56" y="45"/>
                  </a:cubicBezTo>
                  <a:cubicBezTo>
                    <a:pt x="57" y="39"/>
                    <a:pt x="57" y="34"/>
                    <a:pt x="54" y="30"/>
                  </a:cubicBezTo>
                  <a:cubicBezTo>
                    <a:pt x="53" y="27"/>
                    <a:pt x="51" y="26"/>
                    <a:pt x="49" y="24"/>
                  </a:cubicBezTo>
                  <a:cubicBezTo>
                    <a:pt x="35" y="15"/>
                    <a:pt x="21" y="7"/>
                    <a:pt x="6" y="0"/>
                  </a:cubicBezTo>
                  <a:lnTo>
                    <a:pt x="0" y="23"/>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 name="Freeform 22"/>
            <p:cNvSpPr/>
            <p:nvPr/>
          </p:nvSpPr>
          <p:spPr bwMode="auto">
            <a:xfrm>
              <a:off x="6303963" y="1789113"/>
              <a:ext cx="241300" cy="269875"/>
            </a:xfrm>
            <a:custGeom>
              <a:avLst/>
              <a:gdLst>
                <a:gd name="T0" fmla="*/ 2 w 64"/>
                <a:gd name="T1" fmla="*/ 27 h 72"/>
                <a:gd name="T2" fmla="*/ 61 w 64"/>
                <a:gd name="T3" fmla="*/ 49 h 72"/>
                <a:gd name="T4" fmla="*/ 53 w 64"/>
                <a:gd name="T5" fmla="*/ 25 h 72"/>
                <a:gd name="T6" fmla="*/ 10 w 64"/>
                <a:gd name="T7" fmla="*/ 0 h 72"/>
                <a:gd name="T8" fmla="*/ 7 w 64"/>
                <a:gd name="T9" fmla="*/ 2 h 72"/>
                <a:gd name="T10" fmla="*/ 1 w 64"/>
                <a:gd name="T11" fmla="*/ 25 h 72"/>
                <a:gd name="T12" fmla="*/ 5 w 64"/>
                <a:gd name="T13" fmla="*/ 26 h 72"/>
                <a:gd name="T14" fmla="*/ 11 w 64"/>
                <a:gd name="T15" fmla="*/ 3 h 72"/>
                <a:gd name="T16" fmla="*/ 8 w 64"/>
                <a:gd name="T17" fmla="*/ 4 h 72"/>
                <a:gd name="T18" fmla="*/ 33 w 64"/>
                <a:gd name="T19" fmla="*/ 17 h 72"/>
                <a:gd name="T20" fmla="*/ 58 w 64"/>
                <a:gd name="T21" fmla="*/ 42 h 72"/>
                <a:gd name="T22" fmla="*/ 42 w 64"/>
                <a:gd name="T23" fmla="*/ 49 h 72"/>
                <a:gd name="T24" fmla="*/ 29 w 64"/>
                <a:gd name="T25" fmla="*/ 41 h 72"/>
                <a:gd name="T26" fmla="*/ 4 w 64"/>
                <a:gd name="T27" fmla="*/ 24 h 72"/>
                <a:gd name="T28" fmla="*/ 2 w 64"/>
                <a:gd name="T29" fmla="*/ 27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4" h="72">
                  <a:moveTo>
                    <a:pt x="2" y="27"/>
                  </a:moveTo>
                  <a:cubicBezTo>
                    <a:pt x="10" y="32"/>
                    <a:pt x="55" y="72"/>
                    <a:pt x="61" y="49"/>
                  </a:cubicBezTo>
                  <a:cubicBezTo>
                    <a:pt x="64" y="40"/>
                    <a:pt x="60" y="31"/>
                    <a:pt x="53" y="25"/>
                  </a:cubicBezTo>
                  <a:cubicBezTo>
                    <a:pt x="39" y="15"/>
                    <a:pt x="25" y="7"/>
                    <a:pt x="10" y="0"/>
                  </a:cubicBezTo>
                  <a:cubicBezTo>
                    <a:pt x="9" y="0"/>
                    <a:pt x="7" y="0"/>
                    <a:pt x="7" y="2"/>
                  </a:cubicBezTo>
                  <a:cubicBezTo>
                    <a:pt x="5" y="9"/>
                    <a:pt x="3" y="17"/>
                    <a:pt x="1" y="25"/>
                  </a:cubicBezTo>
                  <a:cubicBezTo>
                    <a:pt x="0" y="27"/>
                    <a:pt x="4" y="28"/>
                    <a:pt x="5" y="26"/>
                  </a:cubicBezTo>
                  <a:cubicBezTo>
                    <a:pt x="7" y="18"/>
                    <a:pt x="9" y="10"/>
                    <a:pt x="11" y="3"/>
                  </a:cubicBezTo>
                  <a:cubicBezTo>
                    <a:pt x="10" y="3"/>
                    <a:pt x="9" y="3"/>
                    <a:pt x="8" y="4"/>
                  </a:cubicBezTo>
                  <a:cubicBezTo>
                    <a:pt x="16" y="8"/>
                    <a:pt x="25" y="12"/>
                    <a:pt x="33" y="17"/>
                  </a:cubicBezTo>
                  <a:cubicBezTo>
                    <a:pt x="43" y="23"/>
                    <a:pt x="57" y="29"/>
                    <a:pt x="58" y="42"/>
                  </a:cubicBezTo>
                  <a:cubicBezTo>
                    <a:pt x="58" y="50"/>
                    <a:pt x="48" y="52"/>
                    <a:pt x="42" y="49"/>
                  </a:cubicBezTo>
                  <a:cubicBezTo>
                    <a:pt x="37" y="47"/>
                    <a:pt x="33" y="44"/>
                    <a:pt x="29" y="41"/>
                  </a:cubicBezTo>
                  <a:cubicBezTo>
                    <a:pt x="21" y="35"/>
                    <a:pt x="12" y="29"/>
                    <a:pt x="4" y="24"/>
                  </a:cubicBezTo>
                  <a:cubicBezTo>
                    <a:pt x="2" y="22"/>
                    <a:pt x="0" y="26"/>
                    <a:pt x="2" y="2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 name="Freeform 23"/>
            <p:cNvSpPr/>
            <p:nvPr/>
          </p:nvSpPr>
          <p:spPr bwMode="auto">
            <a:xfrm>
              <a:off x="6465888" y="1808163"/>
              <a:ext cx="219075" cy="187325"/>
            </a:xfrm>
            <a:custGeom>
              <a:avLst/>
              <a:gdLst>
                <a:gd name="T0" fmla="*/ 58 w 58"/>
                <a:gd name="T1" fmla="*/ 24 h 50"/>
                <a:gd name="T2" fmla="*/ 30 w 58"/>
                <a:gd name="T3" fmla="*/ 41 h 50"/>
                <a:gd name="T4" fmla="*/ 5 w 58"/>
                <a:gd name="T5" fmla="*/ 49 h 50"/>
                <a:gd name="T6" fmla="*/ 2 w 58"/>
                <a:gd name="T7" fmla="*/ 47 h 50"/>
                <a:gd name="T8" fmla="*/ 0 w 58"/>
                <a:gd name="T9" fmla="*/ 41 h 50"/>
                <a:gd name="T10" fmla="*/ 3 w 58"/>
                <a:gd name="T11" fmla="*/ 26 h 50"/>
                <a:gd name="T12" fmla="*/ 9 w 58"/>
                <a:gd name="T13" fmla="*/ 21 h 50"/>
                <a:gd name="T14" fmla="*/ 54 w 58"/>
                <a:gd name="T15" fmla="*/ 0 h 50"/>
                <a:gd name="T16" fmla="*/ 58 w 58"/>
                <a:gd name="T17" fmla="*/ 24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8" h="50">
                  <a:moveTo>
                    <a:pt x="58" y="24"/>
                  </a:moveTo>
                  <a:cubicBezTo>
                    <a:pt x="48" y="29"/>
                    <a:pt x="39" y="35"/>
                    <a:pt x="30" y="41"/>
                  </a:cubicBezTo>
                  <a:cubicBezTo>
                    <a:pt x="22" y="45"/>
                    <a:pt x="14" y="50"/>
                    <a:pt x="5" y="49"/>
                  </a:cubicBezTo>
                  <a:cubicBezTo>
                    <a:pt x="4" y="48"/>
                    <a:pt x="3" y="48"/>
                    <a:pt x="2" y="47"/>
                  </a:cubicBezTo>
                  <a:cubicBezTo>
                    <a:pt x="0" y="46"/>
                    <a:pt x="0" y="43"/>
                    <a:pt x="0" y="41"/>
                  </a:cubicBezTo>
                  <a:cubicBezTo>
                    <a:pt x="0" y="36"/>
                    <a:pt x="0" y="30"/>
                    <a:pt x="3" y="26"/>
                  </a:cubicBezTo>
                  <a:cubicBezTo>
                    <a:pt x="5" y="24"/>
                    <a:pt x="7" y="23"/>
                    <a:pt x="9" y="21"/>
                  </a:cubicBezTo>
                  <a:cubicBezTo>
                    <a:pt x="23" y="13"/>
                    <a:pt x="38" y="6"/>
                    <a:pt x="54" y="0"/>
                  </a:cubicBezTo>
                  <a:lnTo>
                    <a:pt x="58" y="24"/>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 name="Freeform 24"/>
            <p:cNvSpPr/>
            <p:nvPr/>
          </p:nvSpPr>
          <p:spPr bwMode="auto">
            <a:xfrm>
              <a:off x="6446838" y="1800225"/>
              <a:ext cx="249238" cy="255588"/>
            </a:xfrm>
            <a:custGeom>
              <a:avLst/>
              <a:gdLst>
                <a:gd name="T0" fmla="*/ 62 w 66"/>
                <a:gd name="T1" fmla="*/ 24 h 68"/>
                <a:gd name="T2" fmla="*/ 37 w 66"/>
                <a:gd name="T3" fmla="*/ 39 h 68"/>
                <a:gd name="T4" fmla="*/ 7 w 66"/>
                <a:gd name="T5" fmla="*/ 40 h 68"/>
                <a:gd name="T6" fmla="*/ 31 w 66"/>
                <a:gd name="T7" fmla="*/ 17 h 68"/>
                <a:gd name="T8" fmla="*/ 59 w 66"/>
                <a:gd name="T9" fmla="*/ 4 h 68"/>
                <a:gd name="T10" fmla="*/ 57 w 66"/>
                <a:gd name="T11" fmla="*/ 3 h 68"/>
                <a:gd name="T12" fmla="*/ 61 w 66"/>
                <a:gd name="T13" fmla="*/ 26 h 68"/>
                <a:gd name="T14" fmla="*/ 65 w 66"/>
                <a:gd name="T15" fmla="*/ 25 h 68"/>
                <a:gd name="T16" fmla="*/ 60 w 66"/>
                <a:gd name="T17" fmla="*/ 2 h 68"/>
                <a:gd name="T18" fmla="*/ 58 w 66"/>
                <a:gd name="T19" fmla="*/ 0 h 68"/>
                <a:gd name="T20" fmla="*/ 16 w 66"/>
                <a:gd name="T21" fmla="*/ 20 h 68"/>
                <a:gd name="T22" fmla="*/ 3 w 66"/>
                <a:gd name="T23" fmla="*/ 46 h 68"/>
                <a:gd name="T24" fmla="*/ 64 w 66"/>
                <a:gd name="T25" fmla="*/ 27 h 68"/>
                <a:gd name="T26" fmla="*/ 62 w 66"/>
                <a:gd name="T27" fmla="*/ 24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6" h="68">
                  <a:moveTo>
                    <a:pt x="62" y="24"/>
                  </a:moveTo>
                  <a:cubicBezTo>
                    <a:pt x="54" y="29"/>
                    <a:pt x="45" y="34"/>
                    <a:pt x="37" y="39"/>
                  </a:cubicBezTo>
                  <a:cubicBezTo>
                    <a:pt x="29" y="44"/>
                    <a:pt x="8" y="57"/>
                    <a:pt x="7" y="40"/>
                  </a:cubicBezTo>
                  <a:cubicBezTo>
                    <a:pt x="6" y="27"/>
                    <a:pt x="21" y="21"/>
                    <a:pt x="31" y="17"/>
                  </a:cubicBezTo>
                  <a:cubicBezTo>
                    <a:pt x="40" y="12"/>
                    <a:pt x="49" y="8"/>
                    <a:pt x="59" y="4"/>
                  </a:cubicBezTo>
                  <a:cubicBezTo>
                    <a:pt x="58" y="4"/>
                    <a:pt x="57" y="3"/>
                    <a:pt x="57" y="3"/>
                  </a:cubicBezTo>
                  <a:cubicBezTo>
                    <a:pt x="58" y="11"/>
                    <a:pt x="59" y="18"/>
                    <a:pt x="61" y="26"/>
                  </a:cubicBezTo>
                  <a:cubicBezTo>
                    <a:pt x="61" y="29"/>
                    <a:pt x="65" y="28"/>
                    <a:pt x="65" y="25"/>
                  </a:cubicBezTo>
                  <a:cubicBezTo>
                    <a:pt x="63" y="17"/>
                    <a:pt x="62" y="10"/>
                    <a:pt x="60" y="2"/>
                  </a:cubicBezTo>
                  <a:cubicBezTo>
                    <a:pt x="60" y="1"/>
                    <a:pt x="59" y="0"/>
                    <a:pt x="58" y="0"/>
                  </a:cubicBezTo>
                  <a:cubicBezTo>
                    <a:pt x="43" y="6"/>
                    <a:pt x="29" y="12"/>
                    <a:pt x="16" y="20"/>
                  </a:cubicBezTo>
                  <a:cubicBezTo>
                    <a:pt x="7" y="26"/>
                    <a:pt x="0" y="34"/>
                    <a:pt x="3" y="46"/>
                  </a:cubicBezTo>
                  <a:cubicBezTo>
                    <a:pt x="8" y="68"/>
                    <a:pt x="56" y="32"/>
                    <a:pt x="64" y="27"/>
                  </a:cubicBezTo>
                  <a:cubicBezTo>
                    <a:pt x="66" y="26"/>
                    <a:pt x="64" y="23"/>
                    <a:pt x="62" y="24"/>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 name="Freeform 25"/>
            <p:cNvSpPr/>
            <p:nvPr/>
          </p:nvSpPr>
          <p:spPr bwMode="auto">
            <a:xfrm>
              <a:off x="6511925" y="1928813"/>
              <a:ext cx="346075" cy="960438"/>
            </a:xfrm>
            <a:custGeom>
              <a:avLst/>
              <a:gdLst>
                <a:gd name="T0" fmla="*/ 80 w 92"/>
                <a:gd name="T1" fmla="*/ 11 h 256"/>
                <a:gd name="T2" fmla="*/ 85 w 92"/>
                <a:gd name="T3" fmla="*/ 211 h 256"/>
                <a:gd name="T4" fmla="*/ 81 w 92"/>
                <a:gd name="T5" fmla="*/ 224 h 256"/>
                <a:gd name="T6" fmla="*/ 19 w 92"/>
                <a:gd name="T7" fmla="*/ 227 h 256"/>
                <a:gd name="T8" fmla="*/ 14 w 92"/>
                <a:gd name="T9" fmla="*/ 220 h 256"/>
                <a:gd name="T10" fmla="*/ 20 w 92"/>
                <a:gd name="T11" fmla="*/ 137 h 256"/>
                <a:gd name="T12" fmla="*/ 49 w 92"/>
                <a:gd name="T13" fmla="*/ 24 h 256"/>
                <a:gd name="T14" fmla="*/ 65 w 92"/>
                <a:gd name="T15" fmla="*/ 6 h 256"/>
                <a:gd name="T16" fmla="*/ 92 w 92"/>
                <a:gd name="T17" fmla="*/ 0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2" h="256">
                  <a:moveTo>
                    <a:pt x="80" y="11"/>
                  </a:moveTo>
                  <a:cubicBezTo>
                    <a:pt x="85" y="211"/>
                    <a:pt x="85" y="211"/>
                    <a:pt x="85" y="211"/>
                  </a:cubicBezTo>
                  <a:cubicBezTo>
                    <a:pt x="85" y="215"/>
                    <a:pt x="84" y="220"/>
                    <a:pt x="81" y="224"/>
                  </a:cubicBezTo>
                  <a:cubicBezTo>
                    <a:pt x="72" y="235"/>
                    <a:pt x="49" y="256"/>
                    <a:pt x="19" y="227"/>
                  </a:cubicBezTo>
                  <a:cubicBezTo>
                    <a:pt x="16" y="225"/>
                    <a:pt x="15" y="223"/>
                    <a:pt x="14" y="220"/>
                  </a:cubicBezTo>
                  <a:cubicBezTo>
                    <a:pt x="9" y="208"/>
                    <a:pt x="0" y="176"/>
                    <a:pt x="20" y="137"/>
                  </a:cubicBezTo>
                  <a:cubicBezTo>
                    <a:pt x="42" y="94"/>
                    <a:pt x="48" y="47"/>
                    <a:pt x="49" y="24"/>
                  </a:cubicBezTo>
                  <a:cubicBezTo>
                    <a:pt x="49" y="15"/>
                    <a:pt x="56" y="8"/>
                    <a:pt x="65" y="6"/>
                  </a:cubicBezTo>
                  <a:cubicBezTo>
                    <a:pt x="92" y="0"/>
                    <a:pt x="92" y="0"/>
                    <a:pt x="92" y="0"/>
                  </a:cubicBezTo>
                </a:path>
              </a:pathLst>
            </a:custGeom>
            <a:solidFill>
              <a:srgbClr val="68645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 name="Freeform 26"/>
            <p:cNvSpPr/>
            <p:nvPr/>
          </p:nvSpPr>
          <p:spPr bwMode="auto">
            <a:xfrm>
              <a:off x="6530975" y="1917700"/>
              <a:ext cx="338138" cy="942975"/>
            </a:xfrm>
            <a:custGeom>
              <a:avLst/>
              <a:gdLst>
                <a:gd name="T0" fmla="*/ 73 w 90"/>
                <a:gd name="T1" fmla="*/ 14 h 251"/>
                <a:gd name="T2" fmla="*/ 77 w 90"/>
                <a:gd name="T3" fmla="*/ 175 h 251"/>
                <a:gd name="T4" fmla="*/ 78 w 90"/>
                <a:gd name="T5" fmla="*/ 208 h 251"/>
                <a:gd name="T6" fmla="*/ 78 w 90"/>
                <a:gd name="T7" fmla="*/ 214 h 251"/>
                <a:gd name="T8" fmla="*/ 61 w 90"/>
                <a:gd name="T9" fmla="*/ 238 h 251"/>
                <a:gd name="T10" fmla="*/ 24 w 90"/>
                <a:gd name="T11" fmla="*/ 236 h 251"/>
                <a:gd name="T12" fmla="*/ 6 w 90"/>
                <a:gd name="T13" fmla="*/ 207 h 251"/>
                <a:gd name="T14" fmla="*/ 7 w 90"/>
                <a:gd name="T15" fmla="*/ 166 h 251"/>
                <a:gd name="T16" fmla="*/ 26 w 90"/>
                <a:gd name="T17" fmla="*/ 121 h 251"/>
                <a:gd name="T18" fmla="*/ 45 w 90"/>
                <a:gd name="T19" fmla="*/ 35 h 251"/>
                <a:gd name="T20" fmla="*/ 56 w 90"/>
                <a:gd name="T21" fmla="*/ 12 h 251"/>
                <a:gd name="T22" fmla="*/ 66 w 90"/>
                <a:gd name="T23" fmla="*/ 9 h 251"/>
                <a:gd name="T24" fmla="*/ 88 w 90"/>
                <a:gd name="T25" fmla="*/ 5 h 251"/>
                <a:gd name="T26" fmla="*/ 87 w 90"/>
                <a:gd name="T27" fmla="*/ 1 h 251"/>
                <a:gd name="T28" fmla="*/ 46 w 90"/>
                <a:gd name="T29" fmla="*/ 15 h 251"/>
                <a:gd name="T30" fmla="*/ 40 w 90"/>
                <a:gd name="T31" fmla="*/ 45 h 251"/>
                <a:gd name="T32" fmla="*/ 31 w 90"/>
                <a:gd name="T33" fmla="*/ 93 h 251"/>
                <a:gd name="T34" fmla="*/ 1 w 90"/>
                <a:gd name="T35" fmla="*/ 188 h 251"/>
                <a:gd name="T36" fmla="*/ 5 w 90"/>
                <a:gd name="T37" fmla="*/ 218 h 251"/>
                <a:gd name="T38" fmla="*/ 28 w 90"/>
                <a:gd name="T39" fmla="*/ 243 h 251"/>
                <a:gd name="T40" fmla="*/ 76 w 90"/>
                <a:gd name="T41" fmla="*/ 230 h 251"/>
                <a:gd name="T42" fmla="*/ 82 w 90"/>
                <a:gd name="T43" fmla="*/ 203 h 251"/>
                <a:gd name="T44" fmla="*/ 79 w 90"/>
                <a:gd name="T45" fmla="*/ 101 h 251"/>
                <a:gd name="T46" fmla="*/ 77 w 90"/>
                <a:gd name="T47" fmla="*/ 14 h 251"/>
                <a:gd name="T48" fmla="*/ 73 w 90"/>
                <a:gd name="T49" fmla="*/ 14 h 2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90" h="251">
                  <a:moveTo>
                    <a:pt x="73" y="14"/>
                  </a:moveTo>
                  <a:cubicBezTo>
                    <a:pt x="74" y="68"/>
                    <a:pt x="75" y="122"/>
                    <a:pt x="77" y="175"/>
                  </a:cubicBezTo>
                  <a:cubicBezTo>
                    <a:pt x="77" y="186"/>
                    <a:pt x="78" y="197"/>
                    <a:pt x="78" y="208"/>
                  </a:cubicBezTo>
                  <a:cubicBezTo>
                    <a:pt x="78" y="210"/>
                    <a:pt x="78" y="212"/>
                    <a:pt x="78" y="214"/>
                  </a:cubicBezTo>
                  <a:cubicBezTo>
                    <a:pt x="78" y="224"/>
                    <a:pt x="69" y="232"/>
                    <a:pt x="61" y="238"/>
                  </a:cubicBezTo>
                  <a:cubicBezTo>
                    <a:pt x="49" y="245"/>
                    <a:pt x="36" y="244"/>
                    <a:pt x="24" y="236"/>
                  </a:cubicBezTo>
                  <a:cubicBezTo>
                    <a:pt x="13" y="229"/>
                    <a:pt x="8" y="219"/>
                    <a:pt x="6" y="207"/>
                  </a:cubicBezTo>
                  <a:cubicBezTo>
                    <a:pt x="4" y="193"/>
                    <a:pt x="4" y="179"/>
                    <a:pt x="7" y="166"/>
                  </a:cubicBezTo>
                  <a:cubicBezTo>
                    <a:pt x="11" y="150"/>
                    <a:pt x="20" y="136"/>
                    <a:pt x="26" y="121"/>
                  </a:cubicBezTo>
                  <a:cubicBezTo>
                    <a:pt x="37" y="93"/>
                    <a:pt x="43" y="64"/>
                    <a:pt x="45" y="35"/>
                  </a:cubicBezTo>
                  <a:cubicBezTo>
                    <a:pt x="46" y="26"/>
                    <a:pt x="47" y="17"/>
                    <a:pt x="56" y="12"/>
                  </a:cubicBezTo>
                  <a:cubicBezTo>
                    <a:pt x="59" y="11"/>
                    <a:pt x="63" y="10"/>
                    <a:pt x="66" y="9"/>
                  </a:cubicBezTo>
                  <a:cubicBezTo>
                    <a:pt x="73" y="8"/>
                    <a:pt x="80" y="6"/>
                    <a:pt x="88" y="5"/>
                  </a:cubicBezTo>
                  <a:cubicBezTo>
                    <a:pt x="90" y="4"/>
                    <a:pt x="89" y="0"/>
                    <a:pt x="87" y="1"/>
                  </a:cubicBezTo>
                  <a:cubicBezTo>
                    <a:pt x="74" y="4"/>
                    <a:pt x="54" y="4"/>
                    <a:pt x="46" y="15"/>
                  </a:cubicBezTo>
                  <a:cubicBezTo>
                    <a:pt x="40" y="24"/>
                    <a:pt x="41" y="36"/>
                    <a:pt x="40" y="45"/>
                  </a:cubicBezTo>
                  <a:cubicBezTo>
                    <a:pt x="38" y="62"/>
                    <a:pt x="35" y="78"/>
                    <a:pt x="31" y="93"/>
                  </a:cubicBezTo>
                  <a:cubicBezTo>
                    <a:pt x="22" y="125"/>
                    <a:pt x="1" y="154"/>
                    <a:pt x="1" y="188"/>
                  </a:cubicBezTo>
                  <a:cubicBezTo>
                    <a:pt x="0" y="198"/>
                    <a:pt x="2" y="209"/>
                    <a:pt x="5" y="218"/>
                  </a:cubicBezTo>
                  <a:cubicBezTo>
                    <a:pt x="8" y="230"/>
                    <a:pt x="17" y="237"/>
                    <a:pt x="28" y="243"/>
                  </a:cubicBezTo>
                  <a:cubicBezTo>
                    <a:pt x="45" y="251"/>
                    <a:pt x="64" y="244"/>
                    <a:pt x="76" y="230"/>
                  </a:cubicBezTo>
                  <a:cubicBezTo>
                    <a:pt x="83" y="221"/>
                    <a:pt x="82" y="213"/>
                    <a:pt x="82" y="203"/>
                  </a:cubicBezTo>
                  <a:cubicBezTo>
                    <a:pt x="81" y="169"/>
                    <a:pt x="80" y="135"/>
                    <a:pt x="79" y="101"/>
                  </a:cubicBezTo>
                  <a:cubicBezTo>
                    <a:pt x="78" y="72"/>
                    <a:pt x="77" y="43"/>
                    <a:pt x="77" y="14"/>
                  </a:cubicBezTo>
                  <a:cubicBezTo>
                    <a:pt x="76" y="11"/>
                    <a:pt x="72" y="11"/>
                    <a:pt x="73" y="14"/>
                  </a:cubicBezTo>
                  <a:close/>
                </a:path>
              </a:pathLst>
            </a:custGeom>
            <a:solidFill>
              <a:srgbClr val="68645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 name="Freeform 27"/>
            <p:cNvSpPr/>
            <p:nvPr/>
          </p:nvSpPr>
          <p:spPr bwMode="auto">
            <a:xfrm>
              <a:off x="6116638" y="1901825"/>
              <a:ext cx="346075" cy="1011238"/>
            </a:xfrm>
            <a:custGeom>
              <a:avLst/>
              <a:gdLst>
                <a:gd name="T0" fmla="*/ 14 w 92"/>
                <a:gd name="T1" fmla="*/ 63 h 269"/>
                <a:gd name="T2" fmla="*/ 0 w 92"/>
                <a:gd name="T3" fmla="*/ 217 h 269"/>
                <a:gd name="T4" fmla="*/ 69 w 92"/>
                <a:gd name="T5" fmla="*/ 229 h 269"/>
                <a:gd name="T6" fmla="*/ 71 w 92"/>
                <a:gd name="T7" fmla="*/ 142 h 269"/>
                <a:gd name="T8" fmla="*/ 50 w 92"/>
                <a:gd name="T9" fmla="*/ 13 h 269"/>
                <a:gd name="T10" fmla="*/ 8 w 92"/>
                <a:gd name="T11" fmla="*/ 0 h 269"/>
              </a:gdLst>
              <a:ahLst/>
              <a:cxnLst>
                <a:cxn ang="0">
                  <a:pos x="T0" y="T1"/>
                </a:cxn>
                <a:cxn ang="0">
                  <a:pos x="T2" y="T3"/>
                </a:cxn>
                <a:cxn ang="0">
                  <a:pos x="T4" y="T5"/>
                </a:cxn>
                <a:cxn ang="0">
                  <a:pos x="T6" y="T7"/>
                </a:cxn>
                <a:cxn ang="0">
                  <a:pos x="T8" y="T9"/>
                </a:cxn>
                <a:cxn ang="0">
                  <a:pos x="T10" y="T11"/>
                </a:cxn>
              </a:cxnLst>
              <a:rect l="0" t="0" r="r" b="b"/>
              <a:pathLst>
                <a:path w="92" h="269">
                  <a:moveTo>
                    <a:pt x="14" y="63"/>
                  </a:moveTo>
                  <a:cubicBezTo>
                    <a:pt x="0" y="217"/>
                    <a:pt x="0" y="217"/>
                    <a:pt x="0" y="217"/>
                  </a:cubicBezTo>
                  <a:cubicBezTo>
                    <a:pt x="0" y="217"/>
                    <a:pt x="24" y="269"/>
                    <a:pt x="69" y="229"/>
                  </a:cubicBezTo>
                  <a:cubicBezTo>
                    <a:pt x="69" y="229"/>
                    <a:pt x="92" y="193"/>
                    <a:pt x="71" y="142"/>
                  </a:cubicBezTo>
                  <a:cubicBezTo>
                    <a:pt x="44" y="80"/>
                    <a:pt x="50" y="13"/>
                    <a:pt x="50" y="13"/>
                  </a:cubicBezTo>
                  <a:cubicBezTo>
                    <a:pt x="8" y="0"/>
                    <a:pt x="8" y="0"/>
                    <a:pt x="8" y="0"/>
                  </a:cubicBezTo>
                </a:path>
              </a:pathLst>
            </a:custGeom>
            <a:solidFill>
              <a:srgbClr val="68645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 name="Freeform 28"/>
            <p:cNvSpPr/>
            <p:nvPr/>
          </p:nvSpPr>
          <p:spPr bwMode="auto">
            <a:xfrm>
              <a:off x="6108700" y="1890713"/>
              <a:ext cx="320675" cy="942975"/>
            </a:xfrm>
            <a:custGeom>
              <a:avLst/>
              <a:gdLst>
                <a:gd name="T0" fmla="*/ 14 w 85"/>
                <a:gd name="T1" fmla="*/ 66 h 251"/>
                <a:gd name="T2" fmla="*/ 8 w 85"/>
                <a:gd name="T3" fmla="*/ 134 h 251"/>
                <a:gd name="T4" fmla="*/ 3 w 85"/>
                <a:gd name="T5" fmla="*/ 186 h 251"/>
                <a:gd name="T6" fmla="*/ 0 w 85"/>
                <a:gd name="T7" fmla="*/ 218 h 251"/>
                <a:gd name="T8" fmla="*/ 7 w 85"/>
                <a:gd name="T9" fmla="*/ 232 h 251"/>
                <a:gd name="T10" fmla="*/ 42 w 85"/>
                <a:gd name="T11" fmla="*/ 249 h 251"/>
                <a:gd name="T12" fmla="*/ 76 w 85"/>
                <a:gd name="T13" fmla="*/ 227 h 251"/>
                <a:gd name="T14" fmla="*/ 82 w 85"/>
                <a:gd name="T15" fmla="*/ 169 h 251"/>
                <a:gd name="T16" fmla="*/ 65 w 85"/>
                <a:gd name="T17" fmla="*/ 118 h 251"/>
                <a:gd name="T18" fmla="*/ 55 w 85"/>
                <a:gd name="T19" fmla="*/ 67 h 251"/>
                <a:gd name="T20" fmla="*/ 54 w 85"/>
                <a:gd name="T21" fmla="*/ 16 h 251"/>
                <a:gd name="T22" fmla="*/ 53 w 85"/>
                <a:gd name="T23" fmla="*/ 14 h 251"/>
                <a:gd name="T24" fmla="*/ 11 w 85"/>
                <a:gd name="T25" fmla="*/ 1 h 251"/>
                <a:gd name="T26" fmla="*/ 10 w 85"/>
                <a:gd name="T27" fmla="*/ 5 h 251"/>
                <a:gd name="T28" fmla="*/ 26 w 85"/>
                <a:gd name="T29" fmla="*/ 10 h 251"/>
                <a:gd name="T30" fmla="*/ 49 w 85"/>
                <a:gd name="T31" fmla="*/ 17 h 251"/>
                <a:gd name="T32" fmla="*/ 52 w 85"/>
                <a:gd name="T33" fmla="*/ 17 h 251"/>
                <a:gd name="T34" fmla="*/ 50 w 85"/>
                <a:gd name="T35" fmla="*/ 16 h 251"/>
                <a:gd name="T36" fmla="*/ 50 w 85"/>
                <a:gd name="T37" fmla="*/ 22 h 251"/>
                <a:gd name="T38" fmla="*/ 50 w 85"/>
                <a:gd name="T39" fmla="*/ 48 h 251"/>
                <a:gd name="T40" fmla="*/ 65 w 85"/>
                <a:gd name="T41" fmla="*/ 132 h 251"/>
                <a:gd name="T42" fmla="*/ 79 w 85"/>
                <a:gd name="T43" fmla="*/ 182 h 251"/>
                <a:gd name="T44" fmla="*/ 75 w 85"/>
                <a:gd name="T45" fmla="*/ 217 h 251"/>
                <a:gd name="T46" fmla="*/ 69 w 85"/>
                <a:gd name="T47" fmla="*/ 231 h 251"/>
                <a:gd name="T48" fmla="*/ 32 w 85"/>
                <a:gd name="T49" fmla="*/ 245 h 251"/>
                <a:gd name="T50" fmla="*/ 4 w 85"/>
                <a:gd name="T51" fmla="*/ 220 h 251"/>
                <a:gd name="T52" fmla="*/ 4 w 85"/>
                <a:gd name="T53" fmla="*/ 216 h 251"/>
                <a:gd name="T54" fmla="*/ 6 w 85"/>
                <a:gd name="T55" fmla="*/ 201 h 251"/>
                <a:gd name="T56" fmla="*/ 10 w 85"/>
                <a:gd name="T57" fmla="*/ 152 h 251"/>
                <a:gd name="T58" fmla="*/ 18 w 85"/>
                <a:gd name="T59" fmla="*/ 66 h 251"/>
                <a:gd name="T60" fmla="*/ 14 w 85"/>
                <a:gd name="T61" fmla="*/ 66 h 2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5" h="251">
                  <a:moveTo>
                    <a:pt x="14" y="66"/>
                  </a:moveTo>
                  <a:cubicBezTo>
                    <a:pt x="12" y="88"/>
                    <a:pt x="10" y="111"/>
                    <a:pt x="8" y="134"/>
                  </a:cubicBezTo>
                  <a:cubicBezTo>
                    <a:pt x="6" y="151"/>
                    <a:pt x="4" y="169"/>
                    <a:pt x="3" y="186"/>
                  </a:cubicBezTo>
                  <a:cubicBezTo>
                    <a:pt x="2" y="197"/>
                    <a:pt x="0" y="208"/>
                    <a:pt x="0" y="218"/>
                  </a:cubicBezTo>
                  <a:cubicBezTo>
                    <a:pt x="0" y="223"/>
                    <a:pt x="3" y="228"/>
                    <a:pt x="7" y="232"/>
                  </a:cubicBezTo>
                  <a:cubicBezTo>
                    <a:pt x="15" y="243"/>
                    <a:pt x="28" y="251"/>
                    <a:pt x="42" y="249"/>
                  </a:cubicBezTo>
                  <a:cubicBezTo>
                    <a:pt x="56" y="248"/>
                    <a:pt x="70" y="239"/>
                    <a:pt x="76" y="227"/>
                  </a:cubicBezTo>
                  <a:cubicBezTo>
                    <a:pt x="84" y="209"/>
                    <a:pt x="85" y="188"/>
                    <a:pt x="82" y="169"/>
                  </a:cubicBezTo>
                  <a:cubicBezTo>
                    <a:pt x="79" y="151"/>
                    <a:pt x="70" y="135"/>
                    <a:pt x="65" y="118"/>
                  </a:cubicBezTo>
                  <a:cubicBezTo>
                    <a:pt x="60" y="101"/>
                    <a:pt x="57" y="84"/>
                    <a:pt x="55" y="67"/>
                  </a:cubicBezTo>
                  <a:cubicBezTo>
                    <a:pt x="54" y="50"/>
                    <a:pt x="53" y="33"/>
                    <a:pt x="54" y="16"/>
                  </a:cubicBezTo>
                  <a:cubicBezTo>
                    <a:pt x="54" y="15"/>
                    <a:pt x="54" y="14"/>
                    <a:pt x="53" y="14"/>
                  </a:cubicBezTo>
                  <a:cubicBezTo>
                    <a:pt x="39" y="9"/>
                    <a:pt x="25" y="5"/>
                    <a:pt x="11" y="1"/>
                  </a:cubicBezTo>
                  <a:cubicBezTo>
                    <a:pt x="8" y="0"/>
                    <a:pt x="7" y="4"/>
                    <a:pt x="10" y="5"/>
                  </a:cubicBezTo>
                  <a:cubicBezTo>
                    <a:pt x="15" y="6"/>
                    <a:pt x="21" y="8"/>
                    <a:pt x="26" y="10"/>
                  </a:cubicBezTo>
                  <a:cubicBezTo>
                    <a:pt x="33" y="12"/>
                    <a:pt x="42" y="16"/>
                    <a:pt x="49" y="17"/>
                  </a:cubicBezTo>
                  <a:cubicBezTo>
                    <a:pt x="50" y="17"/>
                    <a:pt x="51" y="17"/>
                    <a:pt x="52" y="17"/>
                  </a:cubicBezTo>
                  <a:cubicBezTo>
                    <a:pt x="52" y="17"/>
                    <a:pt x="50" y="15"/>
                    <a:pt x="50" y="16"/>
                  </a:cubicBezTo>
                  <a:cubicBezTo>
                    <a:pt x="50" y="18"/>
                    <a:pt x="50" y="20"/>
                    <a:pt x="50" y="22"/>
                  </a:cubicBezTo>
                  <a:cubicBezTo>
                    <a:pt x="50" y="31"/>
                    <a:pt x="50" y="39"/>
                    <a:pt x="50" y="48"/>
                  </a:cubicBezTo>
                  <a:cubicBezTo>
                    <a:pt x="51" y="77"/>
                    <a:pt x="56" y="105"/>
                    <a:pt x="65" y="132"/>
                  </a:cubicBezTo>
                  <a:cubicBezTo>
                    <a:pt x="71" y="149"/>
                    <a:pt x="78" y="164"/>
                    <a:pt x="79" y="182"/>
                  </a:cubicBezTo>
                  <a:cubicBezTo>
                    <a:pt x="80" y="194"/>
                    <a:pt x="79" y="206"/>
                    <a:pt x="75" y="217"/>
                  </a:cubicBezTo>
                  <a:cubicBezTo>
                    <a:pt x="74" y="222"/>
                    <a:pt x="72" y="227"/>
                    <a:pt x="69" y="231"/>
                  </a:cubicBezTo>
                  <a:cubicBezTo>
                    <a:pt x="62" y="241"/>
                    <a:pt x="45" y="247"/>
                    <a:pt x="32" y="245"/>
                  </a:cubicBezTo>
                  <a:cubicBezTo>
                    <a:pt x="22" y="243"/>
                    <a:pt x="7" y="231"/>
                    <a:pt x="4" y="220"/>
                  </a:cubicBezTo>
                  <a:cubicBezTo>
                    <a:pt x="4" y="221"/>
                    <a:pt x="4" y="218"/>
                    <a:pt x="4" y="216"/>
                  </a:cubicBezTo>
                  <a:cubicBezTo>
                    <a:pt x="5" y="211"/>
                    <a:pt x="5" y="206"/>
                    <a:pt x="6" y="201"/>
                  </a:cubicBezTo>
                  <a:cubicBezTo>
                    <a:pt x="7" y="185"/>
                    <a:pt x="8" y="168"/>
                    <a:pt x="10" y="152"/>
                  </a:cubicBezTo>
                  <a:cubicBezTo>
                    <a:pt x="12" y="123"/>
                    <a:pt x="15" y="94"/>
                    <a:pt x="18" y="66"/>
                  </a:cubicBezTo>
                  <a:cubicBezTo>
                    <a:pt x="18" y="63"/>
                    <a:pt x="14" y="63"/>
                    <a:pt x="14" y="66"/>
                  </a:cubicBezTo>
                  <a:close/>
                </a:path>
              </a:pathLst>
            </a:custGeom>
            <a:solidFill>
              <a:srgbClr val="68645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 name="Freeform 29"/>
            <p:cNvSpPr/>
            <p:nvPr/>
          </p:nvSpPr>
          <p:spPr bwMode="auto">
            <a:xfrm>
              <a:off x="5845175" y="2855913"/>
              <a:ext cx="158750" cy="188913"/>
            </a:xfrm>
            <a:custGeom>
              <a:avLst/>
              <a:gdLst>
                <a:gd name="T0" fmla="*/ 41 w 42"/>
                <a:gd name="T1" fmla="*/ 15 h 50"/>
                <a:gd name="T2" fmla="*/ 30 w 42"/>
                <a:gd name="T3" fmla="*/ 40 h 50"/>
                <a:gd name="T4" fmla="*/ 5 w 42"/>
                <a:gd name="T5" fmla="*/ 43 h 50"/>
                <a:gd name="T6" fmla="*/ 1 w 42"/>
                <a:gd name="T7" fmla="*/ 22 h 50"/>
                <a:gd name="T8" fmla="*/ 4 w 42"/>
                <a:gd name="T9" fmla="*/ 0 h 50"/>
                <a:gd name="T10" fmla="*/ 42 w 42"/>
                <a:gd name="T11" fmla="*/ 12 h 50"/>
                <a:gd name="T12" fmla="*/ 41 w 42"/>
                <a:gd name="T13" fmla="*/ 15 h 50"/>
              </a:gdLst>
              <a:ahLst/>
              <a:cxnLst>
                <a:cxn ang="0">
                  <a:pos x="T0" y="T1"/>
                </a:cxn>
                <a:cxn ang="0">
                  <a:pos x="T2" y="T3"/>
                </a:cxn>
                <a:cxn ang="0">
                  <a:pos x="T4" y="T5"/>
                </a:cxn>
                <a:cxn ang="0">
                  <a:pos x="T6" y="T7"/>
                </a:cxn>
                <a:cxn ang="0">
                  <a:pos x="T8" y="T9"/>
                </a:cxn>
                <a:cxn ang="0">
                  <a:pos x="T10" y="T11"/>
                </a:cxn>
                <a:cxn ang="0">
                  <a:pos x="T12" y="T13"/>
                </a:cxn>
              </a:cxnLst>
              <a:rect l="0" t="0" r="r" b="b"/>
              <a:pathLst>
                <a:path w="42" h="50">
                  <a:moveTo>
                    <a:pt x="41" y="15"/>
                  </a:moveTo>
                  <a:cubicBezTo>
                    <a:pt x="39" y="24"/>
                    <a:pt x="36" y="34"/>
                    <a:pt x="30" y="40"/>
                  </a:cubicBezTo>
                  <a:cubicBezTo>
                    <a:pt x="24" y="47"/>
                    <a:pt x="12" y="50"/>
                    <a:pt x="5" y="43"/>
                  </a:cubicBezTo>
                  <a:cubicBezTo>
                    <a:pt x="0" y="38"/>
                    <a:pt x="1" y="29"/>
                    <a:pt x="1" y="22"/>
                  </a:cubicBezTo>
                  <a:cubicBezTo>
                    <a:pt x="2" y="14"/>
                    <a:pt x="3" y="7"/>
                    <a:pt x="4" y="0"/>
                  </a:cubicBezTo>
                  <a:cubicBezTo>
                    <a:pt x="16" y="6"/>
                    <a:pt x="29" y="9"/>
                    <a:pt x="42" y="12"/>
                  </a:cubicBezTo>
                  <a:cubicBezTo>
                    <a:pt x="41" y="13"/>
                    <a:pt x="41" y="14"/>
                    <a:pt x="41" y="15"/>
                  </a:cubicBezTo>
                  <a:close/>
                </a:path>
              </a:pathLst>
            </a:custGeom>
            <a:solidFill>
              <a:srgbClr val="E8CAA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2" name="Freeform 30"/>
            <p:cNvSpPr/>
            <p:nvPr/>
          </p:nvSpPr>
          <p:spPr bwMode="auto">
            <a:xfrm>
              <a:off x="5861050" y="1917700"/>
              <a:ext cx="409575" cy="984250"/>
            </a:xfrm>
            <a:custGeom>
              <a:avLst/>
              <a:gdLst>
                <a:gd name="T0" fmla="*/ 109 w 109"/>
                <a:gd name="T1" fmla="*/ 22 h 262"/>
                <a:gd name="T2" fmla="*/ 38 w 109"/>
                <a:gd name="T3" fmla="*/ 262 h 262"/>
                <a:gd name="T4" fmla="*/ 0 w 109"/>
                <a:gd name="T5" fmla="*/ 250 h 262"/>
                <a:gd name="T6" fmla="*/ 46 w 109"/>
                <a:gd name="T7" fmla="*/ 51 h 262"/>
                <a:gd name="T8" fmla="*/ 99 w 109"/>
                <a:gd name="T9" fmla="*/ 4 h 262"/>
              </a:gdLst>
              <a:ahLst/>
              <a:cxnLst>
                <a:cxn ang="0">
                  <a:pos x="T0" y="T1"/>
                </a:cxn>
                <a:cxn ang="0">
                  <a:pos x="T2" y="T3"/>
                </a:cxn>
                <a:cxn ang="0">
                  <a:pos x="T4" y="T5"/>
                </a:cxn>
                <a:cxn ang="0">
                  <a:pos x="T6" y="T7"/>
                </a:cxn>
                <a:cxn ang="0">
                  <a:pos x="T8" y="T9"/>
                </a:cxn>
              </a:cxnLst>
              <a:rect l="0" t="0" r="r" b="b"/>
              <a:pathLst>
                <a:path w="109" h="262">
                  <a:moveTo>
                    <a:pt x="109" y="22"/>
                  </a:moveTo>
                  <a:cubicBezTo>
                    <a:pt x="75" y="78"/>
                    <a:pt x="57" y="181"/>
                    <a:pt x="38" y="262"/>
                  </a:cubicBezTo>
                  <a:cubicBezTo>
                    <a:pt x="25" y="259"/>
                    <a:pt x="12" y="256"/>
                    <a:pt x="0" y="250"/>
                  </a:cubicBezTo>
                  <a:cubicBezTo>
                    <a:pt x="8" y="183"/>
                    <a:pt x="20" y="117"/>
                    <a:pt x="46" y="51"/>
                  </a:cubicBezTo>
                  <a:cubicBezTo>
                    <a:pt x="46" y="51"/>
                    <a:pt x="65" y="0"/>
                    <a:pt x="99" y="4"/>
                  </a:cubicBezTo>
                </a:path>
              </a:pathLst>
            </a:custGeom>
            <a:solidFill>
              <a:srgbClr val="68645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 name="Freeform 31"/>
            <p:cNvSpPr/>
            <p:nvPr/>
          </p:nvSpPr>
          <p:spPr bwMode="auto">
            <a:xfrm>
              <a:off x="5853113" y="1912938"/>
              <a:ext cx="428625" cy="995363"/>
            </a:xfrm>
            <a:custGeom>
              <a:avLst/>
              <a:gdLst>
                <a:gd name="T0" fmla="*/ 109 w 114"/>
                <a:gd name="T1" fmla="*/ 22 h 265"/>
                <a:gd name="T2" fmla="*/ 68 w 114"/>
                <a:gd name="T3" fmla="*/ 132 h 265"/>
                <a:gd name="T4" fmla="*/ 38 w 114"/>
                <a:gd name="T5" fmla="*/ 262 h 265"/>
                <a:gd name="T6" fmla="*/ 40 w 114"/>
                <a:gd name="T7" fmla="*/ 261 h 265"/>
                <a:gd name="T8" fmla="*/ 16 w 114"/>
                <a:gd name="T9" fmla="*/ 254 h 265"/>
                <a:gd name="T10" fmla="*/ 5 w 114"/>
                <a:gd name="T11" fmla="*/ 251 h 265"/>
                <a:gd name="T12" fmla="*/ 5 w 114"/>
                <a:gd name="T13" fmla="*/ 238 h 265"/>
                <a:gd name="T14" fmla="*/ 13 w 114"/>
                <a:gd name="T15" fmla="*/ 186 h 265"/>
                <a:gd name="T16" fmla="*/ 36 w 114"/>
                <a:gd name="T17" fmla="*/ 93 h 265"/>
                <a:gd name="T18" fmla="*/ 101 w 114"/>
                <a:gd name="T19" fmla="*/ 7 h 265"/>
                <a:gd name="T20" fmla="*/ 101 w 114"/>
                <a:gd name="T21" fmla="*/ 3 h 265"/>
                <a:gd name="T22" fmla="*/ 43 w 114"/>
                <a:gd name="T23" fmla="*/ 59 h 265"/>
                <a:gd name="T24" fmla="*/ 0 w 114"/>
                <a:gd name="T25" fmla="*/ 251 h 265"/>
                <a:gd name="T26" fmla="*/ 1 w 114"/>
                <a:gd name="T27" fmla="*/ 253 h 265"/>
                <a:gd name="T28" fmla="*/ 39 w 114"/>
                <a:gd name="T29" fmla="*/ 265 h 265"/>
                <a:gd name="T30" fmla="*/ 42 w 114"/>
                <a:gd name="T31" fmla="*/ 263 h 265"/>
                <a:gd name="T32" fmla="*/ 71 w 114"/>
                <a:gd name="T33" fmla="*/ 136 h 265"/>
                <a:gd name="T34" fmla="*/ 113 w 114"/>
                <a:gd name="T35" fmla="*/ 24 h 265"/>
                <a:gd name="T36" fmla="*/ 109 w 114"/>
                <a:gd name="T37" fmla="*/ 22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4" h="265">
                  <a:moveTo>
                    <a:pt x="109" y="22"/>
                  </a:moveTo>
                  <a:cubicBezTo>
                    <a:pt x="89" y="55"/>
                    <a:pt x="78" y="94"/>
                    <a:pt x="68" y="132"/>
                  </a:cubicBezTo>
                  <a:cubicBezTo>
                    <a:pt x="57" y="175"/>
                    <a:pt x="48" y="219"/>
                    <a:pt x="38" y="262"/>
                  </a:cubicBezTo>
                  <a:cubicBezTo>
                    <a:pt x="39" y="262"/>
                    <a:pt x="39" y="261"/>
                    <a:pt x="40" y="261"/>
                  </a:cubicBezTo>
                  <a:cubicBezTo>
                    <a:pt x="32" y="259"/>
                    <a:pt x="24" y="257"/>
                    <a:pt x="16" y="254"/>
                  </a:cubicBezTo>
                  <a:cubicBezTo>
                    <a:pt x="14" y="254"/>
                    <a:pt x="7" y="252"/>
                    <a:pt x="5" y="251"/>
                  </a:cubicBezTo>
                  <a:cubicBezTo>
                    <a:pt x="3" y="248"/>
                    <a:pt x="5" y="242"/>
                    <a:pt x="5" y="238"/>
                  </a:cubicBezTo>
                  <a:cubicBezTo>
                    <a:pt x="7" y="221"/>
                    <a:pt x="10" y="203"/>
                    <a:pt x="13" y="186"/>
                  </a:cubicBezTo>
                  <a:cubicBezTo>
                    <a:pt x="19" y="154"/>
                    <a:pt x="26" y="123"/>
                    <a:pt x="36" y="93"/>
                  </a:cubicBezTo>
                  <a:cubicBezTo>
                    <a:pt x="45" y="64"/>
                    <a:pt x="61" y="4"/>
                    <a:pt x="101" y="7"/>
                  </a:cubicBezTo>
                  <a:cubicBezTo>
                    <a:pt x="103" y="7"/>
                    <a:pt x="103" y="3"/>
                    <a:pt x="101" y="3"/>
                  </a:cubicBezTo>
                  <a:cubicBezTo>
                    <a:pt x="70" y="0"/>
                    <a:pt x="53" y="35"/>
                    <a:pt x="43" y="59"/>
                  </a:cubicBezTo>
                  <a:cubicBezTo>
                    <a:pt x="20" y="121"/>
                    <a:pt x="7" y="186"/>
                    <a:pt x="0" y="251"/>
                  </a:cubicBezTo>
                  <a:cubicBezTo>
                    <a:pt x="0" y="252"/>
                    <a:pt x="0" y="253"/>
                    <a:pt x="1" y="253"/>
                  </a:cubicBezTo>
                  <a:cubicBezTo>
                    <a:pt x="13" y="258"/>
                    <a:pt x="26" y="262"/>
                    <a:pt x="39" y="265"/>
                  </a:cubicBezTo>
                  <a:cubicBezTo>
                    <a:pt x="40" y="265"/>
                    <a:pt x="41" y="264"/>
                    <a:pt x="42" y="263"/>
                  </a:cubicBezTo>
                  <a:cubicBezTo>
                    <a:pt x="52" y="221"/>
                    <a:pt x="61" y="178"/>
                    <a:pt x="71" y="136"/>
                  </a:cubicBezTo>
                  <a:cubicBezTo>
                    <a:pt x="81" y="97"/>
                    <a:pt x="92" y="58"/>
                    <a:pt x="113" y="24"/>
                  </a:cubicBezTo>
                  <a:cubicBezTo>
                    <a:pt x="114" y="22"/>
                    <a:pt x="110" y="20"/>
                    <a:pt x="109" y="22"/>
                  </a:cubicBezTo>
                  <a:close/>
                </a:path>
              </a:pathLst>
            </a:custGeom>
            <a:solidFill>
              <a:srgbClr val="68645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 name="Freeform 32"/>
            <p:cNvSpPr/>
            <p:nvPr/>
          </p:nvSpPr>
          <p:spPr bwMode="auto">
            <a:xfrm>
              <a:off x="5861050" y="590550"/>
              <a:ext cx="1327150" cy="1214438"/>
            </a:xfrm>
            <a:custGeom>
              <a:avLst/>
              <a:gdLst>
                <a:gd name="T0" fmla="*/ 350 w 353"/>
                <a:gd name="T1" fmla="*/ 167 h 323"/>
                <a:gd name="T2" fmla="*/ 171 w 353"/>
                <a:gd name="T3" fmla="*/ 319 h 323"/>
                <a:gd name="T4" fmla="*/ 3 w 353"/>
                <a:gd name="T5" fmla="*/ 155 h 323"/>
                <a:gd name="T6" fmla="*/ 182 w 353"/>
                <a:gd name="T7" fmla="*/ 3 h 323"/>
                <a:gd name="T8" fmla="*/ 350 w 353"/>
                <a:gd name="T9" fmla="*/ 167 h 323"/>
              </a:gdLst>
              <a:ahLst/>
              <a:cxnLst>
                <a:cxn ang="0">
                  <a:pos x="T0" y="T1"/>
                </a:cxn>
                <a:cxn ang="0">
                  <a:pos x="T2" y="T3"/>
                </a:cxn>
                <a:cxn ang="0">
                  <a:pos x="T4" y="T5"/>
                </a:cxn>
                <a:cxn ang="0">
                  <a:pos x="T6" y="T7"/>
                </a:cxn>
                <a:cxn ang="0">
                  <a:pos x="T8" y="T9"/>
                </a:cxn>
              </a:cxnLst>
              <a:rect l="0" t="0" r="r" b="b"/>
              <a:pathLst>
                <a:path w="353" h="323">
                  <a:moveTo>
                    <a:pt x="350" y="167"/>
                  </a:moveTo>
                  <a:cubicBezTo>
                    <a:pt x="347" y="255"/>
                    <a:pt x="267" y="323"/>
                    <a:pt x="171" y="319"/>
                  </a:cubicBezTo>
                  <a:cubicBezTo>
                    <a:pt x="75" y="316"/>
                    <a:pt x="0" y="242"/>
                    <a:pt x="3" y="155"/>
                  </a:cubicBezTo>
                  <a:cubicBezTo>
                    <a:pt x="6" y="68"/>
                    <a:pt x="86" y="0"/>
                    <a:pt x="182" y="3"/>
                  </a:cubicBezTo>
                  <a:cubicBezTo>
                    <a:pt x="278" y="7"/>
                    <a:pt x="353" y="80"/>
                    <a:pt x="350" y="167"/>
                  </a:cubicBezTo>
                  <a:close/>
                </a:path>
              </a:pathLst>
            </a:custGeom>
            <a:solidFill>
              <a:srgbClr val="EFD5B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 name="Freeform 33"/>
            <p:cNvSpPr/>
            <p:nvPr/>
          </p:nvSpPr>
          <p:spPr bwMode="auto">
            <a:xfrm>
              <a:off x="6007100" y="1349375"/>
              <a:ext cx="87313" cy="87313"/>
            </a:xfrm>
            <a:custGeom>
              <a:avLst/>
              <a:gdLst>
                <a:gd name="T0" fmla="*/ 23 w 23"/>
                <a:gd name="T1" fmla="*/ 12 h 23"/>
                <a:gd name="T2" fmla="*/ 11 w 23"/>
                <a:gd name="T3" fmla="*/ 23 h 23"/>
                <a:gd name="T4" fmla="*/ 0 w 23"/>
                <a:gd name="T5" fmla="*/ 12 h 23"/>
                <a:gd name="T6" fmla="*/ 12 w 23"/>
                <a:gd name="T7" fmla="*/ 1 h 23"/>
                <a:gd name="T8" fmla="*/ 23 w 23"/>
                <a:gd name="T9" fmla="*/ 12 h 23"/>
              </a:gdLst>
              <a:ahLst/>
              <a:cxnLst>
                <a:cxn ang="0">
                  <a:pos x="T0" y="T1"/>
                </a:cxn>
                <a:cxn ang="0">
                  <a:pos x="T2" y="T3"/>
                </a:cxn>
                <a:cxn ang="0">
                  <a:pos x="T4" y="T5"/>
                </a:cxn>
                <a:cxn ang="0">
                  <a:pos x="T6" y="T7"/>
                </a:cxn>
                <a:cxn ang="0">
                  <a:pos x="T8" y="T9"/>
                </a:cxn>
              </a:cxnLst>
              <a:rect l="0" t="0" r="r" b="b"/>
              <a:pathLst>
                <a:path w="23" h="23">
                  <a:moveTo>
                    <a:pt x="23" y="12"/>
                  </a:moveTo>
                  <a:cubicBezTo>
                    <a:pt x="22" y="19"/>
                    <a:pt x="17" y="23"/>
                    <a:pt x="11" y="23"/>
                  </a:cubicBezTo>
                  <a:cubicBezTo>
                    <a:pt x="5" y="23"/>
                    <a:pt x="0" y="18"/>
                    <a:pt x="0" y="12"/>
                  </a:cubicBezTo>
                  <a:cubicBezTo>
                    <a:pt x="0" y="5"/>
                    <a:pt x="5" y="0"/>
                    <a:pt x="12" y="1"/>
                  </a:cubicBezTo>
                  <a:cubicBezTo>
                    <a:pt x="18" y="1"/>
                    <a:pt x="23" y="6"/>
                    <a:pt x="23" y="12"/>
                  </a:cubicBezTo>
                  <a:close/>
                </a:path>
              </a:pathLst>
            </a:custGeom>
            <a:solidFill>
              <a:srgbClr val="68645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 name="Freeform 34"/>
            <p:cNvSpPr/>
            <p:nvPr/>
          </p:nvSpPr>
          <p:spPr bwMode="auto">
            <a:xfrm>
              <a:off x="6940550" y="1382713"/>
              <a:ext cx="85725" cy="87313"/>
            </a:xfrm>
            <a:custGeom>
              <a:avLst/>
              <a:gdLst>
                <a:gd name="T0" fmla="*/ 23 w 23"/>
                <a:gd name="T1" fmla="*/ 12 h 23"/>
                <a:gd name="T2" fmla="*/ 11 w 23"/>
                <a:gd name="T3" fmla="*/ 23 h 23"/>
                <a:gd name="T4" fmla="*/ 0 w 23"/>
                <a:gd name="T5" fmla="*/ 11 h 23"/>
                <a:gd name="T6" fmla="*/ 12 w 23"/>
                <a:gd name="T7" fmla="*/ 1 h 23"/>
                <a:gd name="T8" fmla="*/ 23 w 23"/>
                <a:gd name="T9" fmla="*/ 12 h 23"/>
              </a:gdLst>
              <a:ahLst/>
              <a:cxnLst>
                <a:cxn ang="0">
                  <a:pos x="T0" y="T1"/>
                </a:cxn>
                <a:cxn ang="0">
                  <a:pos x="T2" y="T3"/>
                </a:cxn>
                <a:cxn ang="0">
                  <a:pos x="T4" y="T5"/>
                </a:cxn>
                <a:cxn ang="0">
                  <a:pos x="T6" y="T7"/>
                </a:cxn>
                <a:cxn ang="0">
                  <a:pos x="T8" y="T9"/>
                </a:cxn>
              </a:cxnLst>
              <a:rect l="0" t="0" r="r" b="b"/>
              <a:pathLst>
                <a:path w="23" h="23">
                  <a:moveTo>
                    <a:pt x="23" y="12"/>
                  </a:moveTo>
                  <a:cubicBezTo>
                    <a:pt x="23" y="18"/>
                    <a:pt x="17" y="23"/>
                    <a:pt x="11" y="23"/>
                  </a:cubicBezTo>
                  <a:cubicBezTo>
                    <a:pt x="5" y="23"/>
                    <a:pt x="0" y="18"/>
                    <a:pt x="0" y="11"/>
                  </a:cubicBezTo>
                  <a:cubicBezTo>
                    <a:pt x="0" y="5"/>
                    <a:pt x="6" y="0"/>
                    <a:pt x="12" y="1"/>
                  </a:cubicBezTo>
                  <a:cubicBezTo>
                    <a:pt x="18" y="1"/>
                    <a:pt x="23" y="6"/>
                    <a:pt x="23" y="12"/>
                  </a:cubicBezTo>
                  <a:close/>
                </a:path>
              </a:pathLst>
            </a:custGeom>
            <a:solidFill>
              <a:srgbClr val="68645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 name="Freeform 35"/>
            <p:cNvSpPr/>
            <p:nvPr/>
          </p:nvSpPr>
          <p:spPr bwMode="auto">
            <a:xfrm>
              <a:off x="6240463" y="1495425"/>
              <a:ext cx="541338" cy="180975"/>
            </a:xfrm>
            <a:custGeom>
              <a:avLst/>
              <a:gdLst>
                <a:gd name="T0" fmla="*/ 144 w 144"/>
                <a:gd name="T1" fmla="*/ 5 h 48"/>
                <a:gd name="T2" fmla="*/ 71 w 144"/>
                <a:gd name="T3" fmla="*/ 46 h 48"/>
                <a:gd name="T4" fmla="*/ 1 w 144"/>
                <a:gd name="T5" fmla="*/ 0 h 48"/>
                <a:gd name="T6" fmla="*/ 144 w 144"/>
                <a:gd name="T7" fmla="*/ 5 h 48"/>
              </a:gdLst>
              <a:ahLst/>
              <a:cxnLst>
                <a:cxn ang="0">
                  <a:pos x="T0" y="T1"/>
                </a:cxn>
                <a:cxn ang="0">
                  <a:pos x="T2" y="T3"/>
                </a:cxn>
                <a:cxn ang="0">
                  <a:pos x="T4" y="T5"/>
                </a:cxn>
                <a:cxn ang="0">
                  <a:pos x="T6" y="T7"/>
                </a:cxn>
              </a:cxnLst>
              <a:rect l="0" t="0" r="r" b="b"/>
              <a:pathLst>
                <a:path w="144" h="48">
                  <a:moveTo>
                    <a:pt x="144" y="5"/>
                  </a:moveTo>
                  <a:cubicBezTo>
                    <a:pt x="143" y="29"/>
                    <a:pt x="110" y="48"/>
                    <a:pt x="71" y="46"/>
                  </a:cubicBezTo>
                  <a:cubicBezTo>
                    <a:pt x="31" y="45"/>
                    <a:pt x="0" y="24"/>
                    <a:pt x="1" y="0"/>
                  </a:cubicBezTo>
                  <a:lnTo>
                    <a:pt x="144" y="5"/>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8" name="Freeform 36"/>
            <p:cNvSpPr/>
            <p:nvPr/>
          </p:nvSpPr>
          <p:spPr bwMode="auto">
            <a:xfrm>
              <a:off x="6237288" y="1489075"/>
              <a:ext cx="552450" cy="187325"/>
            </a:xfrm>
            <a:custGeom>
              <a:avLst/>
              <a:gdLst>
                <a:gd name="T0" fmla="*/ 145 w 147"/>
                <a:gd name="T1" fmla="*/ 7 h 50"/>
                <a:gd name="T2" fmla="*/ 143 w 147"/>
                <a:gd name="T3" fmla="*/ 7 h 50"/>
                <a:gd name="T4" fmla="*/ 138 w 147"/>
                <a:gd name="T5" fmla="*/ 22 h 50"/>
                <a:gd name="T6" fmla="*/ 113 w 147"/>
                <a:gd name="T7" fmla="*/ 39 h 50"/>
                <a:gd name="T8" fmla="*/ 76 w 147"/>
                <a:gd name="T9" fmla="*/ 46 h 50"/>
                <a:gd name="T10" fmla="*/ 72 w 147"/>
                <a:gd name="T11" fmla="*/ 46 h 50"/>
                <a:gd name="T12" fmla="*/ 23 w 147"/>
                <a:gd name="T13" fmla="*/ 32 h 50"/>
                <a:gd name="T14" fmla="*/ 9 w 147"/>
                <a:gd name="T15" fmla="*/ 19 h 50"/>
                <a:gd name="T16" fmla="*/ 4 w 147"/>
                <a:gd name="T17" fmla="*/ 3 h 50"/>
                <a:gd name="T18" fmla="*/ 4 w 147"/>
                <a:gd name="T19" fmla="*/ 2 h 50"/>
                <a:gd name="T20" fmla="*/ 2 w 147"/>
                <a:gd name="T21" fmla="*/ 2 h 50"/>
                <a:gd name="T22" fmla="*/ 2 w 147"/>
                <a:gd name="T23" fmla="*/ 4 h 50"/>
                <a:gd name="T24" fmla="*/ 145 w 147"/>
                <a:gd name="T25" fmla="*/ 9 h 50"/>
                <a:gd name="T26" fmla="*/ 145 w 147"/>
                <a:gd name="T27" fmla="*/ 7 h 50"/>
                <a:gd name="T28" fmla="*/ 143 w 147"/>
                <a:gd name="T29" fmla="*/ 7 h 50"/>
                <a:gd name="T30" fmla="*/ 145 w 147"/>
                <a:gd name="T31" fmla="*/ 7 h 50"/>
                <a:gd name="T32" fmla="*/ 145 w 147"/>
                <a:gd name="T33" fmla="*/ 5 h 50"/>
                <a:gd name="T34" fmla="*/ 0 w 147"/>
                <a:gd name="T35" fmla="*/ 0 h 50"/>
                <a:gd name="T36" fmla="*/ 0 w 147"/>
                <a:gd name="T37" fmla="*/ 2 h 50"/>
                <a:gd name="T38" fmla="*/ 0 w 147"/>
                <a:gd name="T39" fmla="*/ 3 h 50"/>
                <a:gd name="T40" fmla="*/ 6 w 147"/>
                <a:gd name="T41" fmla="*/ 21 h 50"/>
                <a:gd name="T42" fmla="*/ 32 w 147"/>
                <a:gd name="T43" fmla="*/ 41 h 50"/>
                <a:gd name="T44" fmla="*/ 72 w 147"/>
                <a:gd name="T45" fmla="*/ 50 h 50"/>
                <a:gd name="T46" fmla="*/ 76 w 147"/>
                <a:gd name="T47" fmla="*/ 50 h 50"/>
                <a:gd name="T48" fmla="*/ 125 w 147"/>
                <a:gd name="T49" fmla="*/ 38 h 50"/>
                <a:gd name="T50" fmla="*/ 141 w 147"/>
                <a:gd name="T51" fmla="*/ 25 h 50"/>
                <a:gd name="T52" fmla="*/ 147 w 147"/>
                <a:gd name="T53" fmla="*/ 7 h 50"/>
                <a:gd name="T54" fmla="*/ 147 w 147"/>
                <a:gd name="T55" fmla="*/ 5 h 50"/>
                <a:gd name="T56" fmla="*/ 145 w 147"/>
                <a:gd name="T57" fmla="*/ 5 h 50"/>
                <a:gd name="T58" fmla="*/ 145 w 147"/>
                <a:gd name="T59" fmla="*/ 7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47" h="50">
                  <a:moveTo>
                    <a:pt x="145" y="7"/>
                  </a:moveTo>
                  <a:cubicBezTo>
                    <a:pt x="143" y="7"/>
                    <a:pt x="143" y="7"/>
                    <a:pt x="143" y="7"/>
                  </a:cubicBezTo>
                  <a:cubicBezTo>
                    <a:pt x="143" y="12"/>
                    <a:pt x="141" y="18"/>
                    <a:pt x="138" y="22"/>
                  </a:cubicBezTo>
                  <a:cubicBezTo>
                    <a:pt x="132" y="29"/>
                    <a:pt x="124" y="35"/>
                    <a:pt x="113" y="39"/>
                  </a:cubicBezTo>
                  <a:cubicBezTo>
                    <a:pt x="103" y="44"/>
                    <a:pt x="90" y="46"/>
                    <a:pt x="76" y="46"/>
                  </a:cubicBezTo>
                  <a:cubicBezTo>
                    <a:pt x="75" y="46"/>
                    <a:pt x="73" y="46"/>
                    <a:pt x="72" y="46"/>
                  </a:cubicBezTo>
                  <a:cubicBezTo>
                    <a:pt x="53" y="45"/>
                    <a:pt x="36" y="40"/>
                    <a:pt x="23" y="32"/>
                  </a:cubicBezTo>
                  <a:cubicBezTo>
                    <a:pt x="17" y="28"/>
                    <a:pt x="12" y="24"/>
                    <a:pt x="9" y="19"/>
                  </a:cubicBezTo>
                  <a:cubicBezTo>
                    <a:pt x="6" y="14"/>
                    <a:pt x="4" y="9"/>
                    <a:pt x="4" y="3"/>
                  </a:cubicBezTo>
                  <a:cubicBezTo>
                    <a:pt x="4" y="2"/>
                    <a:pt x="4" y="2"/>
                    <a:pt x="4" y="2"/>
                  </a:cubicBezTo>
                  <a:cubicBezTo>
                    <a:pt x="2" y="2"/>
                    <a:pt x="2" y="2"/>
                    <a:pt x="2" y="2"/>
                  </a:cubicBezTo>
                  <a:cubicBezTo>
                    <a:pt x="2" y="4"/>
                    <a:pt x="2" y="4"/>
                    <a:pt x="2" y="4"/>
                  </a:cubicBezTo>
                  <a:cubicBezTo>
                    <a:pt x="145" y="9"/>
                    <a:pt x="145" y="9"/>
                    <a:pt x="145" y="9"/>
                  </a:cubicBezTo>
                  <a:cubicBezTo>
                    <a:pt x="145" y="7"/>
                    <a:pt x="145" y="7"/>
                    <a:pt x="145" y="7"/>
                  </a:cubicBezTo>
                  <a:cubicBezTo>
                    <a:pt x="143" y="7"/>
                    <a:pt x="143" y="7"/>
                    <a:pt x="143" y="7"/>
                  </a:cubicBezTo>
                  <a:cubicBezTo>
                    <a:pt x="145" y="7"/>
                    <a:pt x="145" y="7"/>
                    <a:pt x="145" y="7"/>
                  </a:cubicBezTo>
                  <a:cubicBezTo>
                    <a:pt x="145" y="5"/>
                    <a:pt x="145" y="5"/>
                    <a:pt x="145" y="5"/>
                  </a:cubicBezTo>
                  <a:cubicBezTo>
                    <a:pt x="0" y="0"/>
                    <a:pt x="0" y="0"/>
                    <a:pt x="0" y="0"/>
                  </a:cubicBezTo>
                  <a:cubicBezTo>
                    <a:pt x="0" y="2"/>
                    <a:pt x="0" y="2"/>
                    <a:pt x="0" y="2"/>
                  </a:cubicBezTo>
                  <a:cubicBezTo>
                    <a:pt x="0" y="3"/>
                    <a:pt x="0" y="3"/>
                    <a:pt x="0" y="3"/>
                  </a:cubicBezTo>
                  <a:cubicBezTo>
                    <a:pt x="0" y="9"/>
                    <a:pt x="2" y="16"/>
                    <a:pt x="6" y="21"/>
                  </a:cubicBezTo>
                  <a:cubicBezTo>
                    <a:pt x="11" y="29"/>
                    <a:pt x="21" y="36"/>
                    <a:pt x="32" y="41"/>
                  </a:cubicBezTo>
                  <a:cubicBezTo>
                    <a:pt x="43" y="46"/>
                    <a:pt x="57" y="50"/>
                    <a:pt x="72" y="50"/>
                  </a:cubicBezTo>
                  <a:cubicBezTo>
                    <a:pt x="73" y="50"/>
                    <a:pt x="75" y="50"/>
                    <a:pt x="76" y="50"/>
                  </a:cubicBezTo>
                  <a:cubicBezTo>
                    <a:pt x="95" y="50"/>
                    <a:pt x="113" y="46"/>
                    <a:pt x="125" y="38"/>
                  </a:cubicBezTo>
                  <a:cubicBezTo>
                    <a:pt x="132" y="34"/>
                    <a:pt x="137" y="30"/>
                    <a:pt x="141" y="25"/>
                  </a:cubicBezTo>
                  <a:cubicBezTo>
                    <a:pt x="145" y="19"/>
                    <a:pt x="147" y="13"/>
                    <a:pt x="147" y="7"/>
                  </a:cubicBezTo>
                  <a:cubicBezTo>
                    <a:pt x="147" y="5"/>
                    <a:pt x="147" y="5"/>
                    <a:pt x="147" y="5"/>
                  </a:cubicBezTo>
                  <a:cubicBezTo>
                    <a:pt x="145" y="5"/>
                    <a:pt x="145" y="5"/>
                    <a:pt x="145" y="5"/>
                  </a:cubicBezTo>
                  <a:lnTo>
                    <a:pt x="145" y="7"/>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 name="Freeform 37"/>
            <p:cNvSpPr/>
            <p:nvPr/>
          </p:nvSpPr>
          <p:spPr bwMode="auto">
            <a:xfrm>
              <a:off x="6918325" y="1514475"/>
              <a:ext cx="160338" cy="87313"/>
            </a:xfrm>
            <a:custGeom>
              <a:avLst/>
              <a:gdLst>
                <a:gd name="T0" fmla="*/ 43 w 43"/>
                <a:gd name="T1" fmla="*/ 12 h 23"/>
                <a:gd name="T2" fmla="*/ 21 w 43"/>
                <a:gd name="T3" fmla="*/ 22 h 23"/>
                <a:gd name="T4" fmla="*/ 0 w 43"/>
                <a:gd name="T5" fmla="*/ 11 h 23"/>
                <a:gd name="T6" fmla="*/ 22 w 43"/>
                <a:gd name="T7" fmla="*/ 1 h 23"/>
                <a:gd name="T8" fmla="*/ 43 w 43"/>
                <a:gd name="T9" fmla="*/ 12 h 23"/>
              </a:gdLst>
              <a:ahLst/>
              <a:cxnLst>
                <a:cxn ang="0">
                  <a:pos x="T0" y="T1"/>
                </a:cxn>
                <a:cxn ang="0">
                  <a:pos x="T2" y="T3"/>
                </a:cxn>
                <a:cxn ang="0">
                  <a:pos x="T4" y="T5"/>
                </a:cxn>
                <a:cxn ang="0">
                  <a:pos x="T6" y="T7"/>
                </a:cxn>
                <a:cxn ang="0">
                  <a:pos x="T8" y="T9"/>
                </a:cxn>
              </a:cxnLst>
              <a:rect l="0" t="0" r="r" b="b"/>
              <a:pathLst>
                <a:path w="43" h="23">
                  <a:moveTo>
                    <a:pt x="43" y="12"/>
                  </a:moveTo>
                  <a:cubicBezTo>
                    <a:pt x="43" y="18"/>
                    <a:pt x="33" y="23"/>
                    <a:pt x="21" y="22"/>
                  </a:cubicBezTo>
                  <a:cubicBezTo>
                    <a:pt x="9" y="22"/>
                    <a:pt x="0" y="17"/>
                    <a:pt x="0" y="11"/>
                  </a:cubicBezTo>
                  <a:cubicBezTo>
                    <a:pt x="0" y="5"/>
                    <a:pt x="10" y="0"/>
                    <a:pt x="22" y="1"/>
                  </a:cubicBezTo>
                  <a:cubicBezTo>
                    <a:pt x="34" y="1"/>
                    <a:pt x="43" y="6"/>
                    <a:pt x="43" y="12"/>
                  </a:cubicBezTo>
                  <a:close/>
                </a:path>
              </a:pathLst>
            </a:custGeom>
            <a:solidFill>
              <a:srgbClr val="D8947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 name="Freeform 38"/>
            <p:cNvSpPr/>
            <p:nvPr/>
          </p:nvSpPr>
          <p:spPr bwMode="auto">
            <a:xfrm>
              <a:off x="5943600" y="1481138"/>
              <a:ext cx="165100" cy="85725"/>
            </a:xfrm>
            <a:custGeom>
              <a:avLst/>
              <a:gdLst>
                <a:gd name="T0" fmla="*/ 43 w 44"/>
                <a:gd name="T1" fmla="*/ 12 h 23"/>
                <a:gd name="T2" fmla="*/ 21 w 44"/>
                <a:gd name="T3" fmla="*/ 22 h 23"/>
                <a:gd name="T4" fmla="*/ 0 w 44"/>
                <a:gd name="T5" fmla="*/ 11 h 23"/>
                <a:gd name="T6" fmla="*/ 22 w 44"/>
                <a:gd name="T7" fmla="*/ 1 h 23"/>
                <a:gd name="T8" fmla="*/ 43 w 44"/>
                <a:gd name="T9" fmla="*/ 12 h 23"/>
              </a:gdLst>
              <a:ahLst/>
              <a:cxnLst>
                <a:cxn ang="0">
                  <a:pos x="T0" y="T1"/>
                </a:cxn>
                <a:cxn ang="0">
                  <a:pos x="T2" y="T3"/>
                </a:cxn>
                <a:cxn ang="0">
                  <a:pos x="T4" y="T5"/>
                </a:cxn>
                <a:cxn ang="0">
                  <a:pos x="T6" y="T7"/>
                </a:cxn>
                <a:cxn ang="0">
                  <a:pos x="T8" y="T9"/>
                </a:cxn>
              </a:cxnLst>
              <a:rect l="0" t="0" r="r" b="b"/>
              <a:pathLst>
                <a:path w="44" h="23">
                  <a:moveTo>
                    <a:pt x="43" y="12"/>
                  </a:moveTo>
                  <a:cubicBezTo>
                    <a:pt x="43" y="18"/>
                    <a:pt x="33" y="23"/>
                    <a:pt x="21" y="22"/>
                  </a:cubicBezTo>
                  <a:cubicBezTo>
                    <a:pt x="9" y="22"/>
                    <a:pt x="0" y="17"/>
                    <a:pt x="0" y="11"/>
                  </a:cubicBezTo>
                  <a:cubicBezTo>
                    <a:pt x="0" y="5"/>
                    <a:pt x="10" y="0"/>
                    <a:pt x="22" y="1"/>
                  </a:cubicBezTo>
                  <a:cubicBezTo>
                    <a:pt x="34" y="1"/>
                    <a:pt x="44" y="6"/>
                    <a:pt x="43" y="12"/>
                  </a:cubicBezTo>
                  <a:close/>
                </a:path>
              </a:pathLst>
            </a:custGeom>
            <a:solidFill>
              <a:srgbClr val="D8947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 name="Freeform 39"/>
            <p:cNvSpPr/>
            <p:nvPr/>
          </p:nvSpPr>
          <p:spPr bwMode="auto">
            <a:xfrm>
              <a:off x="6394450" y="606425"/>
              <a:ext cx="19050" cy="14288"/>
            </a:xfrm>
            <a:custGeom>
              <a:avLst/>
              <a:gdLst>
                <a:gd name="T0" fmla="*/ 2 w 5"/>
                <a:gd name="T1" fmla="*/ 4 h 4"/>
                <a:gd name="T2" fmla="*/ 2 w 5"/>
                <a:gd name="T3" fmla="*/ 0 h 4"/>
                <a:gd name="T4" fmla="*/ 2 w 5"/>
                <a:gd name="T5" fmla="*/ 4 h 4"/>
              </a:gdLst>
              <a:ahLst/>
              <a:cxnLst>
                <a:cxn ang="0">
                  <a:pos x="T0" y="T1"/>
                </a:cxn>
                <a:cxn ang="0">
                  <a:pos x="T2" y="T3"/>
                </a:cxn>
                <a:cxn ang="0">
                  <a:pos x="T4" y="T5"/>
                </a:cxn>
              </a:cxnLst>
              <a:rect l="0" t="0" r="r" b="b"/>
              <a:pathLst>
                <a:path w="5" h="4">
                  <a:moveTo>
                    <a:pt x="2" y="4"/>
                  </a:moveTo>
                  <a:cubicBezTo>
                    <a:pt x="5" y="4"/>
                    <a:pt x="5" y="0"/>
                    <a:pt x="2" y="0"/>
                  </a:cubicBezTo>
                  <a:cubicBezTo>
                    <a:pt x="0" y="0"/>
                    <a:pt x="0" y="4"/>
                    <a:pt x="2" y="4"/>
                  </a:cubicBezTo>
                  <a:close/>
                </a:path>
              </a:pathLst>
            </a:custGeom>
            <a:solidFill>
              <a:srgbClr val="E6B74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2" name="Freeform 40"/>
            <p:cNvSpPr/>
            <p:nvPr/>
          </p:nvSpPr>
          <p:spPr bwMode="auto">
            <a:xfrm>
              <a:off x="5830888" y="557213"/>
              <a:ext cx="598488" cy="747713"/>
            </a:xfrm>
            <a:custGeom>
              <a:avLst/>
              <a:gdLst>
                <a:gd name="T0" fmla="*/ 77 w 159"/>
                <a:gd name="T1" fmla="*/ 85 h 199"/>
                <a:gd name="T2" fmla="*/ 17 w 159"/>
                <a:gd name="T3" fmla="*/ 199 h 199"/>
                <a:gd name="T4" fmla="*/ 35 w 159"/>
                <a:gd name="T5" fmla="*/ 66 h 199"/>
                <a:gd name="T6" fmla="*/ 159 w 159"/>
                <a:gd name="T7" fmla="*/ 5 h 199"/>
              </a:gdLst>
              <a:ahLst/>
              <a:cxnLst>
                <a:cxn ang="0">
                  <a:pos x="T0" y="T1"/>
                </a:cxn>
                <a:cxn ang="0">
                  <a:pos x="T2" y="T3"/>
                </a:cxn>
                <a:cxn ang="0">
                  <a:pos x="T4" y="T5"/>
                </a:cxn>
                <a:cxn ang="0">
                  <a:pos x="T6" y="T7"/>
                </a:cxn>
              </a:cxnLst>
              <a:rect l="0" t="0" r="r" b="b"/>
              <a:pathLst>
                <a:path w="159" h="199">
                  <a:moveTo>
                    <a:pt x="77" y="85"/>
                  </a:moveTo>
                  <a:cubicBezTo>
                    <a:pt x="62" y="125"/>
                    <a:pt x="41" y="164"/>
                    <a:pt x="17" y="199"/>
                  </a:cubicBezTo>
                  <a:cubicBezTo>
                    <a:pt x="0" y="156"/>
                    <a:pt x="7" y="103"/>
                    <a:pt x="35" y="66"/>
                  </a:cubicBezTo>
                  <a:cubicBezTo>
                    <a:pt x="64" y="29"/>
                    <a:pt x="112" y="0"/>
                    <a:pt x="159" y="5"/>
                  </a:cubicBezTo>
                </a:path>
              </a:pathLst>
            </a:custGeom>
            <a:solidFill>
              <a:srgbClr val="E6B74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3" name="Freeform 41"/>
            <p:cNvSpPr/>
            <p:nvPr/>
          </p:nvSpPr>
          <p:spPr bwMode="auto">
            <a:xfrm>
              <a:off x="5822950" y="552450"/>
              <a:ext cx="612775" cy="763588"/>
            </a:xfrm>
            <a:custGeom>
              <a:avLst/>
              <a:gdLst>
                <a:gd name="T0" fmla="*/ 77 w 163"/>
                <a:gd name="T1" fmla="*/ 85 h 203"/>
                <a:gd name="T2" fmla="*/ 17 w 163"/>
                <a:gd name="T3" fmla="*/ 199 h 203"/>
                <a:gd name="T4" fmla="*/ 21 w 163"/>
                <a:gd name="T5" fmla="*/ 200 h 203"/>
                <a:gd name="T6" fmla="*/ 41 w 163"/>
                <a:gd name="T7" fmla="*/ 66 h 203"/>
                <a:gd name="T8" fmla="*/ 161 w 163"/>
                <a:gd name="T9" fmla="*/ 8 h 203"/>
                <a:gd name="T10" fmla="*/ 161 w 163"/>
                <a:gd name="T11" fmla="*/ 4 h 203"/>
                <a:gd name="T12" fmla="*/ 36 w 163"/>
                <a:gd name="T13" fmla="*/ 66 h 203"/>
                <a:gd name="T14" fmla="*/ 17 w 163"/>
                <a:gd name="T15" fmla="*/ 201 h 203"/>
                <a:gd name="T16" fmla="*/ 21 w 163"/>
                <a:gd name="T17" fmla="*/ 201 h 203"/>
                <a:gd name="T18" fmla="*/ 81 w 163"/>
                <a:gd name="T19" fmla="*/ 86 h 203"/>
                <a:gd name="T20" fmla="*/ 77 w 163"/>
                <a:gd name="T21" fmla="*/ 85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3" h="203">
                  <a:moveTo>
                    <a:pt x="77" y="85"/>
                  </a:moveTo>
                  <a:cubicBezTo>
                    <a:pt x="62" y="125"/>
                    <a:pt x="42" y="164"/>
                    <a:pt x="17" y="199"/>
                  </a:cubicBezTo>
                  <a:cubicBezTo>
                    <a:pt x="18" y="199"/>
                    <a:pt x="20" y="200"/>
                    <a:pt x="21" y="200"/>
                  </a:cubicBezTo>
                  <a:cubicBezTo>
                    <a:pt x="4" y="155"/>
                    <a:pt x="11" y="104"/>
                    <a:pt x="41" y="66"/>
                  </a:cubicBezTo>
                  <a:cubicBezTo>
                    <a:pt x="69" y="30"/>
                    <a:pt x="114" y="4"/>
                    <a:pt x="161" y="8"/>
                  </a:cubicBezTo>
                  <a:cubicBezTo>
                    <a:pt x="163" y="8"/>
                    <a:pt x="163" y="4"/>
                    <a:pt x="161" y="4"/>
                  </a:cubicBezTo>
                  <a:cubicBezTo>
                    <a:pt x="112" y="0"/>
                    <a:pt x="65" y="28"/>
                    <a:pt x="36" y="66"/>
                  </a:cubicBezTo>
                  <a:cubicBezTo>
                    <a:pt x="7" y="104"/>
                    <a:pt x="0" y="156"/>
                    <a:pt x="17" y="201"/>
                  </a:cubicBezTo>
                  <a:cubicBezTo>
                    <a:pt x="18" y="202"/>
                    <a:pt x="20" y="203"/>
                    <a:pt x="21" y="201"/>
                  </a:cubicBezTo>
                  <a:cubicBezTo>
                    <a:pt x="45" y="165"/>
                    <a:pt x="65" y="127"/>
                    <a:pt x="81" y="86"/>
                  </a:cubicBezTo>
                  <a:cubicBezTo>
                    <a:pt x="82" y="84"/>
                    <a:pt x="78" y="83"/>
                    <a:pt x="77" y="85"/>
                  </a:cubicBezTo>
                  <a:close/>
                </a:path>
              </a:pathLst>
            </a:custGeom>
            <a:solidFill>
              <a:srgbClr val="E6B74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4" name="Freeform 42"/>
            <p:cNvSpPr/>
            <p:nvPr/>
          </p:nvSpPr>
          <p:spPr bwMode="auto">
            <a:xfrm>
              <a:off x="6665913" y="579438"/>
              <a:ext cx="557213" cy="769938"/>
            </a:xfrm>
            <a:custGeom>
              <a:avLst/>
              <a:gdLst>
                <a:gd name="T0" fmla="*/ 76 w 148"/>
                <a:gd name="T1" fmla="*/ 87 h 205"/>
                <a:gd name="T2" fmla="*/ 127 w 148"/>
                <a:gd name="T3" fmla="*/ 205 h 205"/>
                <a:gd name="T4" fmla="*/ 118 w 148"/>
                <a:gd name="T5" fmla="*/ 71 h 205"/>
                <a:gd name="T6" fmla="*/ 0 w 148"/>
                <a:gd name="T7" fmla="*/ 1 h 205"/>
              </a:gdLst>
              <a:ahLst/>
              <a:cxnLst>
                <a:cxn ang="0">
                  <a:pos x="T0" y="T1"/>
                </a:cxn>
                <a:cxn ang="0">
                  <a:pos x="T2" y="T3"/>
                </a:cxn>
                <a:cxn ang="0">
                  <a:pos x="T4" y="T5"/>
                </a:cxn>
                <a:cxn ang="0">
                  <a:pos x="T6" y="T7"/>
                </a:cxn>
              </a:cxnLst>
              <a:rect l="0" t="0" r="r" b="b"/>
              <a:pathLst>
                <a:path w="148" h="205">
                  <a:moveTo>
                    <a:pt x="76" y="87"/>
                  </a:moveTo>
                  <a:cubicBezTo>
                    <a:pt x="88" y="128"/>
                    <a:pt x="106" y="168"/>
                    <a:pt x="127" y="205"/>
                  </a:cubicBezTo>
                  <a:cubicBezTo>
                    <a:pt x="148" y="163"/>
                    <a:pt x="144" y="110"/>
                    <a:pt x="118" y="71"/>
                  </a:cubicBezTo>
                  <a:cubicBezTo>
                    <a:pt x="93" y="32"/>
                    <a:pt x="46" y="0"/>
                    <a:pt x="0" y="1"/>
                  </a:cubicBezTo>
                </a:path>
              </a:pathLst>
            </a:custGeom>
            <a:solidFill>
              <a:srgbClr val="E6B74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5" name="Freeform 43"/>
            <p:cNvSpPr/>
            <p:nvPr/>
          </p:nvSpPr>
          <p:spPr bwMode="auto">
            <a:xfrm>
              <a:off x="6654800" y="571500"/>
              <a:ext cx="574675" cy="785813"/>
            </a:xfrm>
            <a:custGeom>
              <a:avLst/>
              <a:gdLst>
                <a:gd name="T0" fmla="*/ 77 w 153"/>
                <a:gd name="T1" fmla="*/ 89 h 209"/>
                <a:gd name="T2" fmla="*/ 129 w 153"/>
                <a:gd name="T3" fmla="*/ 208 h 209"/>
                <a:gd name="T4" fmla="*/ 132 w 153"/>
                <a:gd name="T5" fmla="*/ 208 h 209"/>
                <a:gd name="T6" fmla="*/ 122 w 153"/>
                <a:gd name="T7" fmla="*/ 70 h 209"/>
                <a:gd name="T8" fmla="*/ 3 w 153"/>
                <a:gd name="T9" fmla="*/ 1 h 209"/>
                <a:gd name="T10" fmla="*/ 3 w 153"/>
                <a:gd name="T11" fmla="*/ 5 h 209"/>
                <a:gd name="T12" fmla="*/ 118 w 153"/>
                <a:gd name="T13" fmla="*/ 72 h 209"/>
                <a:gd name="T14" fmla="*/ 129 w 153"/>
                <a:gd name="T15" fmla="*/ 206 h 209"/>
                <a:gd name="T16" fmla="*/ 132 w 153"/>
                <a:gd name="T17" fmla="*/ 206 h 209"/>
                <a:gd name="T18" fmla="*/ 81 w 153"/>
                <a:gd name="T19" fmla="*/ 88 h 209"/>
                <a:gd name="T20" fmla="*/ 77 w 153"/>
                <a:gd name="T21" fmla="*/ 89 h 2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53" h="209">
                  <a:moveTo>
                    <a:pt x="77" y="89"/>
                  </a:moveTo>
                  <a:cubicBezTo>
                    <a:pt x="89" y="131"/>
                    <a:pt x="107" y="170"/>
                    <a:pt x="129" y="208"/>
                  </a:cubicBezTo>
                  <a:cubicBezTo>
                    <a:pt x="129" y="209"/>
                    <a:pt x="131" y="209"/>
                    <a:pt x="132" y="208"/>
                  </a:cubicBezTo>
                  <a:cubicBezTo>
                    <a:pt x="153" y="164"/>
                    <a:pt x="149" y="110"/>
                    <a:pt x="122" y="70"/>
                  </a:cubicBezTo>
                  <a:cubicBezTo>
                    <a:pt x="95" y="31"/>
                    <a:pt x="51" y="0"/>
                    <a:pt x="3" y="1"/>
                  </a:cubicBezTo>
                  <a:cubicBezTo>
                    <a:pt x="0" y="1"/>
                    <a:pt x="0" y="5"/>
                    <a:pt x="3" y="5"/>
                  </a:cubicBezTo>
                  <a:cubicBezTo>
                    <a:pt x="49" y="4"/>
                    <a:pt x="92" y="34"/>
                    <a:pt x="118" y="72"/>
                  </a:cubicBezTo>
                  <a:cubicBezTo>
                    <a:pt x="145" y="111"/>
                    <a:pt x="149" y="163"/>
                    <a:pt x="129" y="206"/>
                  </a:cubicBezTo>
                  <a:cubicBezTo>
                    <a:pt x="130" y="206"/>
                    <a:pt x="131" y="206"/>
                    <a:pt x="132" y="206"/>
                  </a:cubicBezTo>
                  <a:cubicBezTo>
                    <a:pt x="110" y="169"/>
                    <a:pt x="93" y="129"/>
                    <a:pt x="81" y="88"/>
                  </a:cubicBezTo>
                  <a:cubicBezTo>
                    <a:pt x="80" y="86"/>
                    <a:pt x="76" y="87"/>
                    <a:pt x="77" y="89"/>
                  </a:cubicBezTo>
                  <a:close/>
                </a:path>
              </a:pathLst>
            </a:custGeom>
            <a:solidFill>
              <a:srgbClr val="E6B74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6" name="Freeform 44"/>
            <p:cNvSpPr/>
            <p:nvPr/>
          </p:nvSpPr>
          <p:spPr bwMode="auto">
            <a:xfrm>
              <a:off x="5891213" y="485775"/>
              <a:ext cx="1195388" cy="536575"/>
            </a:xfrm>
            <a:custGeom>
              <a:avLst/>
              <a:gdLst>
                <a:gd name="T0" fmla="*/ 308 w 318"/>
                <a:gd name="T1" fmla="*/ 90 h 143"/>
                <a:gd name="T2" fmla="*/ 226 w 318"/>
                <a:gd name="T3" fmla="*/ 133 h 143"/>
                <a:gd name="T4" fmla="*/ 56 w 318"/>
                <a:gd name="T5" fmla="*/ 115 h 143"/>
                <a:gd name="T6" fmla="*/ 11 w 318"/>
                <a:gd name="T7" fmla="*/ 83 h 143"/>
                <a:gd name="T8" fmla="*/ 14 w 318"/>
                <a:gd name="T9" fmla="*/ 32 h 143"/>
                <a:gd name="T10" fmla="*/ 42 w 318"/>
                <a:gd name="T11" fmla="*/ 20 h 143"/>
                <a:gd name="T12" fmla="*/ 174 w 318"/>
                <a:gd name="T13" fmla="*/ 0 h 143"/>
                <a:gd name="T14" fmla="*/ 298 w 318"/>
                <a:gd name="T15" fmla="*/ 44 h 143"/>
                <a:gd name="T16" fmla="*/ 317 w 318"/>
                <a:gd name="T17" fmla="*/ 78 h 143"/>
                <a:gd name="T18" fmla="*/ 293 w 318"/>
                <a:gd name="T19" fmla="*/ 103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18" h="143">
                  <a:moveTo>
                    <a:pt x="308" y="90"/>
                  </a:moveTo>
                  <a:cubicBezTo>
                    <a:pt x="289" y="115"/>
                    <a:pt x="257" y="127"/>
                    <a:pt x="226" y="133"/>
                  </a:cubicBezTo>
                  <a:cubicBezTo>
                    <a:pt x="169" y="143"/>
                    <a:pt x="109" y="137"/>
                    <a:pt x="56" y="115"/>
                  </a:cubicBezTo>
                  <a:cubicBezTo>
                    <a:pt x="38" y="108"/>
                    <a:pt x="21" y="98"/>
                    <a:pt x="11" y="83"/>
                  </a:cubicBezTo>
                  <a:cubicBezTo>
                    <a:pt x="1" y="67"/>
                    <a:pt x="0" y="44"/>
                    <a:pt x="14" y="32"/>
                  </a:cubicBezTo>
                  <a:cubicBezTo>
                    <a:pt x="21" y="25"/>
                    <a:pt x="32" y="22"/>
                    <a:pt x="42" y="20"/>
                  </a:cubicBezTo>
                  <a:cubicBezTo>
                    <a:pt x="86" y="10"/>
                    <a:pt x="130" y="0"/>
                    <a:pt x="174" y="0"/>
                  </a:cubicBezTo>
                  <a:cubicBezTo>
                    <a:pt x="219" y="1"/>
                    <a:pt x="265" y="14"/>
                    <a:pt x="298" y="44"/>
                  </a:cubicBezTo>
                  <a:cubicBezTo>
                    <a:pt x="307" y="53"/>
                    <a:pt x="317" y="64"/>
                    <a:pt x="317" y="78"/>
                  </a:cubicBezTo>
                  <a:cubicBezTo>
                    <a:pt x="318" y="91"/>
                    <a:pt x="306" y="105"/>
                    <a:pt x="293" y="103"/>
                  </a:cubicBezTo>
                </a:path>
              </a:pathLst>
            </a:custGeom>
            <a:solidFill>
              <a:srgbClr val="E6B74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7" name="Freeform 45"/>
            <p:cNvSpPr/>
            <p:nvPr/>
          </p:nvSpPr>
          <p:spPr bwMode="auto">
            <a:xfrm>
              <a:off x="5883275" y="463550"/>
              <a:ext cx="1222375" cy="555625"/>
            </a:xfrm>
            <a:custGeom>
              <a:avLst/>
              <a:gdLst>
                <a:gd name="T0" fmla="*/ 309 w 325"/>
                <a:gd name="T1" fmla="*/ 95 h 148"/>
                <a:gd name="T2" fmla="*/ 185 w 325"/>
                <a:gd name="T3" fmla="*/ 142 h 148"/>
                <a:gd name="T4" fmla="*/ 40 w 325"/>
                <a:gd name="T5" fmla="*/ 110 h 148"/>
                <a:gd name="T6" fmla="*/ 8 w 325"/>
                <a:gd name="T7" fmla="*/ 55 h 148"/>
                <a:gd name="T8" fmla="*/ 69 w 325"/>
                <a:gd name="T9" fmla="*/ 22 h 148"/>
                <a:gd name="T10" fmla="*/ 220 w 325"/>
                <a:gd name="T11" fmla="*/ 13 h 148"/>
                <a:gd name="T12" fmla="*/ 286 w 325"/>
                <a:gd name="T13" fmla="*/ 41 h 148"/>
                <a:gd name="T14" fmla="*/ 313 w 325"/>
                <a:gd name="T15" fmla="*/ 70 h 148"/>
                <a:gd name="T16" fmla="*/ 295 w 325"/>
                <a:gd name="T17" fmla="*/ 107 h 148"/>
                <a:gd name="T18" fmla="*/ 295 w 325"/>
                <a:gd name="T19" fmla="*/ 111 h 148"/>
                <a:gd name="T20" fmla="*/ 319 w 325"/>
                <a:gd name="T21" fmla="*/ 73 h 148"/>
                <a:gd name="T22" fmla="*/ 268 w 325"/>
                <a:gd name="T23" fmla="*/ 26 h 148"/>
                <a:gd name="T24" fmla="*/ 105 w 325"/>
                <a:gd name="T25" fmla="*/ 11 h 148"/>
                <a:gd name="T26" fmla="*/ 59 w 325"/>
                <a:gd name="T27" fmla="*/ 20 h 148"/>
                <a:gd name="T28" fmla="*/ 21 w 325"/>
                <a:gd name="T29" fmla="*/ 31 h 148"/>
                <a:gd name="T30" fmla="*/ 7 w 325"/>
                <a:gd name="T31" fmla="*/ 82 h 148"/>
                <a:gd name="T32" fmla="*/ 59 w 325"/>
                <a:gd name="T33" fmla="*/ 123 h 148"/>
                <a:gd name="T34" fmla="*/ 143 w 325"/>
                <a:gd name="T35" fmla="*/ 144 h 148"/>
                <a:gd name="T36" fmla="*/ 241 w 325"/>
                <a:gd name="T37" fmla="*/ 138 h 148"/>
                <a:gd name="T38" fmla="*/ 311 w 325"/>
                <a:gd name="T39" fmla="*/ 98 h 148"/>
                <a:gd name="T40" fmla="*/ 309 w 325"/>
                <a:gd name="T41" fmla="*/ 95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25" h="148">
                  <a:moveTo>
                    <a:pt x="309" y="95"/>
                  </a:moveTo>
                  <a:cubicBezTo>
                    <a:pt x="280" y="131"/>
                    <a:pt x="228" y="140"/>
                    <a:pt x="185" y="142"/>
                  </a:cubicBezTo>
                  <a:cubicBezTo>
                    <a:pt x="136" y="143"/>
                    <a:pt x="83" y="134"/>
                    <a:pt x="40" y="110"/>
                  </a:cubicBezTo>
                  <a:cubicBezTo>
                    <a:pt x="21" y="99"/>
                    <a:pt x="3" y="79"/>
                    <a:pt x="8" y="55"/>
                  </a:cubicBezTo>
                  <a:cubicBezTo>
                    <a:pt x="14" y="29"/>
                    <a:pt x="48" y="27"/>
                    <a:pt x="69" y="22"/>
                  </a:cubicBezTo>
                  <a:cubicBezTo>
                    <a:pt x="118" y="11"/>
                    <a:pt x="170" y="3"/>
                    <a:pt x="220" y="13"/>
                  </a:cubicBezTo>
                  <a:cubicBezTo>
                    <a:pt x="244" y="18"/>
                    <a:pt x="267" y="27"/>
                    <a:pt x="286" y="41"/>
                  </a:cubicBezTo>
                  <a:cubicBezTo>
                    <a:pt x="297" y="49"/>
                    <a:pt x="308" y="58"/>
                    <a:pt x="313" y="70"/>
                  </a:cubicBezTo>
                  <a:cubicBezTo>
                    <a:pt x="321" y="85"/>
                    <a:pt x="316" y="109"/>
                    <a:pt x="295" y="107"/>
                  </a:cubicBezTo>
                  <a:cubicBezTo>
                    <a:pt x="293" y="107"/>
                    <a:pt x="293" y="111"/>
                    <a:pt x="295" y="111"/>
                  </a:cubicBezTo>
                  <a:cubicBezTo>
                    <a:pt x="316" y="113"/>
                    <a:pt x="325" y="89"/>
                    <a:pt x="319" y="73"/>
                  </a:cubicBezTo>
                  <a:cubicBezTo>
                    <a:pt x="311" y="51"/>
                    <a:pt x="288" y="36"/>
                    <a:pt x="268" y="26"/>
                  </a:cubicBezTo>
                  <a:cubicBezTo>
                    <a:pt x="218" y="0"/>
                    <a:pt x="160" y="1"/>
                    <a:pt x="105" y="11"/>
                  </a:cubicBezTo>
                  <a:cubicBezTo>
                    <a:pt x="90" y="14"/>
                    <a:pt x="74" y="17"/>
                    <a:pt x="59" y="20"/>
                  </a:cubicBezTo>
                  <a:cubicBezTo>
                    <a:pt x="46" y="23"/>
                    <a:pt x="32" y="25"/>
                    <a:pt x="21" y="31"/>
                  </a:cubicBezTo>
                  <a:cubicBezTo>
                    <a:pt x="3" y="42"/>
                    <a:pt x="0" y="64"/>
                    <a:pt x="7" y="82"/>
                  </a:cubicBezTo>
                  <a:cubicBezTo>
                    <a:pt x="16" y="103"/>
                    <a:pt x="38" y="115"/>
                    <a:pt x="59" y="123"/>
                  </a:cubicBezTo>
                  <a:cubicBezTo>
                    <a:pt x="86" y="134"/>
                    <a:pt x="114" y="141"/>
                    <a:pt x="143" y="144"/>
                  </a:cubicBezTo>
                  <a:cubicBezTo>
                    <a:pt x="176" y="148"/>
                    <a:pt x="209" y="146"/>
                    <a:pt x="241" y="138"/>
                  </a:cubicBezTo>
                  <a:cubicBezTo>
                    <a:pt x="268" y="132"/>
                    <a:pt x="294" y="120"/>
                    <a:pt x="311" y="98"/>
                  </a:cubicBezTo>
                  <a:cubicBezTo>
                    <a:pt x="313" y="96"/>
                    <a:pt x="310" y="93"/>
                    <a:pt x="309" y="95"/>
                  </a:cubicBezTo>
                  <a:close/>
                </a:path>
              </a:pathLst>
            </a:custGeom>
            <a:solidFill>
              <a:srgbClr val="E6B74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8" name="Freeform 46"/>
            <p:cNvSpPr/>
            <p:nvPr/>
          </p:nvSpPr>
          <p:spPr bwMode="auto">
            <a:xfrm>
              <a:off x="6119813" y="1808163"/>
              <a:ext cx="301625" cy="758825"/>
            </a:xfrm>
            <a:custGeom>
              <a:avLst/>
              <a:gdLst>
                <a:gd name="T0" fmla="*/ 80 w 80"/>
                <a:gd name="T1" fmla="*/ 202 h 202"/>
                <a:gd name="T2" fmla="*/ 57 w 80"/>
                <a:gd name="T3" fmla="*/ 22 h 202"/>
                <a:gd name="T4" fmla="*/ 51 w 80"/>
                <a:gd name="T5" fmla="*/ 4 h 202"/>
                <a:gd name="T6" fmla="*/ 35 w 80"/>
                <a:gd name="T7" fmla="*/ 4 h 202"/>
                <a:gd name="T8" fmla="*/ 6 w 80"/>
                <a:gd name="T9" fmla="*/ 20 h 202"/>
                <a:gd name="T10" fmla="*/ 2 w 80"/>
                <a:gd name="T11" fmla="*/ 24 h 202"/>
                <a:gd name="T12" fmla="*/ 7 w 80"/>
                <a:gd name="T13" fmla="*/ 36 h 202"/>
                <a:gd name="T14" fmla="*/ 30 w 80"/>
                <a:gd name="T15" fmla="*/ 54 h 202"/>
                <a:gd name="T16" fmla="*/ 34 w 80"/>
                <a:gd name="T17" fmla="*/ 59 h 202"/>
                <a:gd name="T18" fmla="*/ 32 w 80"/>
                <a:gd name="T19" fmla="*/ 72 h 202"/>
                <a:gd name="T20" fmla="*/ 25 w 80"/>
                <a:gd name="T21" fmla="*/ 91 h 202"/>
                <a:gd name="T22" fmla="*/ 24 w 80"/>
                <a:gd name="T23" fmla="*/ 113 h 202"/>
                <a:gd name="T24" fmla="*/ 30 w 80"/>
                <a:gd name="T25" fmla="*/ 121 h 202"/>
                <a:gd name="T26" fmla="*/ 80 w 80"/>
                <a:gd name="T27" fmla="*/ 202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0" h="202">
                  <a:moveTo>
                    <a:pt x="80" y="202"/>
                  </a:moveTo>
                  <a:cubicBezTo>
                    <a:pt x="74" y="142"/>
                    <a:pt x="66" y="82"/>
                    <a:pt x="57" y="22"/>
                  </a:cubicBezTo>
                  <a:cubicBezTo>
                    <a:pt x="56" y="15"/>
                    <a:pt x="55" y="8"/>
                    <a:pt x="51" y="4"/>
                  </a:cubicBezTo>
                  <a:cubicBezTo>
                    <a:pt x="46" y="0"/>
                    <a:pt x="40" y="2"/>
                    <a:pt x="35" y="4"/>
                  </a:cubicBezTo>
                  <a:cubicBezTo>
                    <a:pt x="25" y="9"/>
                    <a:pt x="15" y="14"/>
                    <a:pt x="6" y="20"/>
                  </a:cubicBezTo>
                  <a:cubicBezTo>
                    <a:pt x="4" y="21"/>
                    <a:pt x="2" y="22"/>
                    <a:pt x="2" y="24"/>
                  </a:cubicBezTo>
                  <a:cubicBezTo>
                    <a:pt x="0" y="29"/>
                    <a:pt x="4" y="33"/>
                    <a:pt x="7" y="36"/>
                  </a:cubicBezTo>
                  <a:cubicBezTo>
                    <a:pt x="14" y="42"/>
                    <a:pt x="22" y="48"/>
                    <a:pt x="30" y="54"/>
                  </a:cubicBezTo>
                  <a:cubicBezTo>
                    <a:pt x="31" y="56"/>
                    <a:pt x="33" y="57"/>
                    <a:pt x="34" y="59"/>
                  </a:cubicBezTo>
                  <a:cubicBezTo>
                    <a:pt x="35" y="63"/>
                    <a:pt x="34" y="68"/>
                    <a:pt x="32" y="72"/>
                  </a:cubicBezTo>
                  <a:cubicBezTo>
                    <a:pt x="30" y="78"/>
                    <a:pt x="27" y="84"/>
                    <a:pt x="25" y="91"/>
                  </a:cubicBezTo>
                  <a:cubicBezTo>
                    <a:pt x="22" y="98"/>
                    <a:pt x="22" y="106"/>
                    <a:pt x="24" y="113"/>
                  </a:cubicBezTo>
                  <a:cubicBezTo>
                    <a:pt x="26" y="116"/>
                    <a:pt x="28" y="119"/>
                    <a:pt x="30" y="121"/>
                  </a:cubicBezTo>
                  <a:cubicBezTo>
                    <a:pt x="45" y="139"/>
                    <a:pt x="63" y="169"/>
                    <a:pt x="80" y="202"/>
                  </a:cubicBezTo>
                </a:path>
              </a:pathLst>
            </a:custGeom>
            <a:solidFill>
              <a:srgbClr val="4F4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9" name="Freeform 47"/>
            <p:cNvSpPr/>
            <p:nvPr/>
          </p:nvSpPr>
          <p:spPr bwMode="auto">
            <a:xfrm>
              <a:off x="6534150" y="1822450"/>
              <a:ext cx="346075" cy="747713"/>
            </a:xfrm>
            <a:custGeom>
              <a:avLst/>
              <a:gdLst>
                <a:gd name="T0" fmla="*/ 0 w 92"/>
                <a:gd name="T1" fmla="*/ 199 h 199"/>
                <a:gd name="T2" fmla="*/ 36 w 92"/>
                <a:gd name="T3" fmla="*/ 21 h 199"/>
                <a:gd name="T4" fmla="*/ 43 w 92"/>
                <a:gd name="T5" fmla="*/ 4 h 199"/>
                <a:gd name="T6" fmla="*/ 59 w 92"/>
                <a:gd name="T7" fmla="*/ 5 h 199"/>
                <a:gd name="T8" fmla="*/ 87 w 92"/>
                <a:gd name="T9" fmla="*/ 23 h 199"/>
                <a:gd name="T10" fmla="*/ 91 w 92"/>
                <a:gd name="T11" fmla="*/ 27 h 199"/>
                <a:gd name="T12" fmla="*/ 85 w 92"/>
                <a:gd name="T13" fmla="*/ 39 h 199"/>
                <a:gd name="T14" fmla="*/ 61 w 92"/>
                <a:gd name="T15" fmla="*/ 55 h 199"/>
                <a:gd name="T16" fmla="*/ 56 w 92"/>
                <a:gd name="T17" fmla="*/ 60 h 199"/>
                <a:gd name="T18" fmla="*/ 56 w 92"/>
                <a:gd name="T19" fmla="*/ 73 h 199"/>
                <a:gd name="T20" fmla="*/ 63 w 92"/>
                <a:gd name="T21" fmla="*/ 92 h 199"/>
                <a:gd name="T22" fmla="*/ 62 w 92"/>
                <a:gd name="T23" fmla="*/ 114 h 199"/>
                <a:gd name="T24" fmla="*/ 55 w 92"/>
                <a:gd name="T25" fmla="*/ 122 h 199"/>
                <a:gd name="T26" fmla="*/ 0 w 92"/>
                <a:gd name="T27" fmla="*/ 199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2" h="199">
                  <a:moveTo>
                    <a:pt x="0" y="199"/>
                  </a:moveTo>
                  <a:cubicBezTo>
                    <a:pt x="10" y="139"/>
                    <a:pt x="22" y="80"/>
                    <a:pt x="36" y="21"/>
                  </a:cubicBezTo>
                  <a:cubicBezTo>
                    <a:pt x="37" y="15"/>
                    <a:pt x="39" y="7"/>
                    <a:pt x="43" y="4"/>
                  </a:cubicBezTo>
                  <a:cubicBezTo>
                    <a:pt x="48" y="0"/>
                    <a:pt x="54" y="2"/>
                    <a:pt x="59" y="5"/>
                  </a:cubicBezTo>
                  <a:cubicBezTo>
                    <a:pt x="69" y="10"/>
                    <a:pt x="78" y="16"/>
                    <a:pt x="87" y="23"/>
                  </a:cubicBezTo>
                  <a:cubicBezTo>
                    <a:pt x="89" y="24"/>
                    <a:pt x="90" y="25"/>
                    <a:pt x="91" y="27"/>
                  </a:cubicBezTo>
                  <a:cubicBezTo>
                    <a:pt x="92" y="32"/>
                    <a:pt x="88" y="36"/>
                    <a:pt x="85" y="39"/>
                  </a:cubicBezTo>
                  <a:cubicBezTo>
                    <a:pt x="77" y="44"/>
                    <a:pt x="69" y="50"/>
                    <a:pt x="61" y="55"/>
                  </a:cubicBezTo>
                  <a:cubicBezTo>
                    <a:pt x="59" y="57"/>
                    <a:pt x="57" y="58"/>
                    <a:pt x="56" y="60"/>
                  </a:cubicBezTo>
                  <a:cubicBezTo>
                    <a:pt x="54" y="64"/>
                    <a:pt x="55" y="69"/>
                    <a:pt x="56" y="73"/>
                  </a:cubicBezTo>
                  <a:cubicBezTo>
                    <a:pt x="59" y="79"/>
                    <a:pt x="61" y="85"/>
                    <a:pt x="63" y="92"/>
                  </a:cubicBezTo>
                  <a:cubicBezTo>
                    <a:pt x="65" y="99"/>
                    <a:pt x="65" y="108"/>
                    <a:pt x="62" y="114"/>
                  </a:cubicBezTo>
                  <a:cubicBezTo>
                    <a:pt x="60" y="117"/>
                    <a:pt x="58" y="120"/>
                    <a:pt x="55" y="122"/>
                  </a:cubicBezTo>
                  <a:cubicBezTo>
                    <a:pt x="39" y="139"/>
                    <a:pt x="19" y="168"/>
                    <a:pt x="0" y="199"/>
                  </a:cubicBezTo>
                </a:path>
              </a:pathLst>
            </a:custGeom>
            <a:solidFill>
              <a:srgbClr val="4F4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0" name="Freeform 48"/>
            <p:cNvSpPr/>
            <p:nvPr/>
          </p:nvSpPr>
          <p:spPr bwMode="auto">
            <a:xfrm>
              <a:off x="6462713" y="1928813"/>
              <a:ext cx="71438" cy="71438"/>
            </a:xfrm>
            <a:custGeom>
              <a:avLst/>
              <a:gdLst>
                <a:gd name="T0" fmla="*/ 18 w 19"/>
                <a:gd name="T1" fmla="*/ 10 h 19"/>
                <a:gd name="T2" fmla="*/ 9 w 19"/>
                <a:gd name="T3" fmla="*/ 19 h 19"/>
                <a:gd name="T4" fmla="*/ 0 w 19"/>
                <a:gd name="T5" fmla="*/ 9 h 19"/>
                <a:gd name="T6" fmla="*/ 9 w 19"/>
                <a:gd name="T7" fmla="*/ 1 h 19"/>
                <a:gd name="T8" fmla="*/ 18 w 19"/>
                <a:gd name="T9" fmla="*/ 10 h 19"/>
              </a:gdLst>
              <a:ahLst/>
              <a:cxnLst>
                <a:cxn ang="0">
                  <a:pos x="T0" y="T1"/>
                </a:cxn>
                <a:cxn ang="0">
                  <a:pos x="T2" y="T3"/>
                </a:cxn>
                <a:cxn ang="0">
                  <a:pos x="T4" y="T5"/>
                </a:cxn>
                <a:cxn ang="0">
                  <a:pos x="T6" y="T7"/>
                </a:cxn>
                <a:cxn ang="0">
                  <a:pos x="T8" y="T9"/>
                </a:cxn>
              </a:cxnLst>
              <a:rect l="0" t="0" r="r" b="b"/>
              <a:pathLst>
                <a:path w="19" h="19">
                  <a:moveTo>
                    <a:pt x="18" y="10"/>
                  </a:moveTo>
                  <a:cubicBezTo>
                    <a:pt x="18" y="15"/>
                    <a:pt x="14" y="19"/>
                    <a:pt x="9" y="19"/>
                  </a:cubicBezTo>
                  <a:cubicBezTo>
                    <a:pt x="4" y="19"/>
                    <a:pt x="0" y="15"/>
                    <a:pt x="0" y="9"/>
                  </a:cubicBezTo>
                  <a:cubicBezTo>
                    <a:pt x="0" y="4"/>
                    <a:pt x="4" y="0"/>
                    <a:pt x="9" y="1"/>
                  </a:cubicBezTo>
                  <a:cubicBezTo>
                    <a:pt x="15" y="1"/>
                    <a:pt x="19" y="5"/>
                    <a:pt x="18" y="10"/>
                  </a:cubicBezTo>
                  <a:close/>
                </a:path>
              </a:pathLst>
            </a:custGeom>
            <a:solidFill>
              <a:srgbClr val="4F4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1" name="Freeform 49"/>
            <p:cNvSpPr/>
            <p:nvPr/>
          </p:nvSpPr>
          <p:spPr bwMode="auto">
            <a:xfrm>
              <a:off x="6500813" y="1909763"/>
              <a:ext cx="119063" cy="120650"/>
            </a:xfrm>
            <a:custGeom>
              <a:avLst/>
              <a:gdLst>
                <a:gd name="T0" fmla="*/ 0 w 32"/>
                <a:gd name="T1" fmla="*/ 17 h 32"/>
                <a:gd name="T2" fmla="*/ 9 w 32"/>
                <a:gd name="T3" fmla="*/ 4 h 32"/>
                <a:gd name="T4" fmla="*/ 25 w 32"/>
                <a:gd name="T5" fmla="*/ 1 h 32"/>
                <a:gd name="T6" fmla="*/ 29 w 32"/>
                <a:gd name="T7" fmla="*/ 1 h 32"/>
                <a:gd name="T8" fmla="*/ 29 w 32"/>
                <a:gd name="T9" fmla="*/ 10 h 32"/>
                <a:gd name="T10" fmla="*/ 19 w 32"/>
                <a:gd name="T11" fmla="*/ 15 h 32"/>
                <a:gd name="T12" fmla="*/ 28 w 32"/>
                <a:gd name="T13" fmla="*/ 27 h 32"/>
                <a:gd name="T14" fmla="*/ 15 w 32"/>
                <a:gd name="T15" fmla="*/ 29 h 32"/>
                <a:gd name="T16" fmla="*/ 2 w 32"/>
                <a:gd name="T17" fmla="*/ 22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 h="32">
                  <a:moveTo>
                    <a:pt x="0" y="17"/>
                  </a:moveTo>
                  <a:cubicBezTo>
                    <a:pt x="0" y="11"/>
                    <a:pt x="4" y="7"/>
                    <a:pt x="9" y="4"/>
                  </a:cubicBezTo>
                  <a:cubicBezTo>
                    <a:pt x="14" y="2"/>
                    <a:pt x="20" y="1"/>
                    <a:pt x="25" y="1"/>
                  </a:cubicBezTo>
                  <a:cubicBezTo>
                    <a:pt x="26" y="1"/>
                    <a:pt x="27" y="0"/>
                    <a:pt x="29" y="1"/>
                  </a:cubicBezTo>
                  <a:cubicBezTo>
                    <a:pt x="32" y="2"/>
                    <a:pt x="31" y="8"/>
                    <a:pt x="29" y="10"/>
                  </a:cubicBezTo>
                  <a:cubicBezTo>
                    <a:pt x="26" y="12"/>
                    <a:pt x="22" y="13"/>
                    <a:pt x="19" y="15"/>
                  </a:cubicBezTo>
                  <a:cubicBezTo>
                    <a:pt x="25" y="16"/>
                    <a:pt x="31" y="22"/>
                    <a:pt x="28" y="27"/>
                  </a:cubicBezTo>
                  <a:cubicBezTo>
                    <a:pt x="26" y="31"/>
                    <a:pt x="20" y="32"/>
                    <a:pt x="15" y="29"/>
                  </a:cubicBezTo>
                  <a:cubicBezTo>
                    <a:pt x="11" y="27"/>
                    <a:pt x="7" y="24"/>
                    <a:pt x="2" y="22"/>
                  </a:cubicBezTo>
                </a:path>
              </a:pathLst>
            </a:custGeom>
            <a:solidFill>
              <a:srgbClr val="4F4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2" name="Freeform 50"/>
            <p:cNvSpPr/>
            <p:nvPr/>
          </p:nvSpPr>
          <p:spPr bwMode="auto">
            <a:xfrm>
              <a:off x="6492875" y="1898650"/>
              <a:ext cx="142875" cy="153988"/>
            </a:xfrm>
            <a:custGeom>
              <a:avLst/>
              <a:gdLst>
                <a:gd name="T0" fmla="*/ 4 w 38"/>
                <a:gd name="T1" fmla="*/ 20 h 41"/>
                <a:gd name="T2" fmla="*/ 20 w 38"/>
                <a:gd name="T3" fmla="*/ 7 h 41"/>
                <a:gd name="T4" fmla="*/ 26 w 38"/>
                <a:gd name="T5" fmla="*/ 6 h 41"/>
                <a:gd name="T6" fmla="*/ 29 w 38"/>
                <a:gd name="T7" fmla="*/ 12 h 41"/>
                <a:gd name="T8" fmla="*/ 20 w 38"/>
                <a:gd name="T9" fmla="*/ 16 h 41"/>
                <a:gd name="T10" fmla="*/ 21 w 38"/>
                <a:gd name="T11" fmla="*/ 20 h 41"/>
                <a:gd name="T12" fmla="*/ 25 w 38"/>
                <a:gd name="T13" fmla="*/ 21 h 41"/>
                <a:gd name="T14" fmla="*/ 28 w 38"/>
                <a:gd name="T15" fmla="*/ 29 h 41"/>
                <a:gd name="T16" fmla="*/ 23 w 38"/>
                <a:gd name="T17" fmla="*/ 32 h 41"/>
                <a:gd name="T18" fmla="*/ 19 w 38"/>
                <a:gd name="T19" fmla="*/ 31 h 41"/>
                <a:gd name="T20" fmla="*/ 5 w 38"/>
                <a:gd name="T21" fmla="*/ 23 h 41"/>
                <a:gd name="T22" fmla="*/ 4 w 38"/>
                <a:gd name="T23" fmla="*/ 27 h 41"/>
                <a:gd name="T24" fmla="*/ 30 w 38"/>
                <a:gd name="T25" fmla="*/ 33 h 41"/>
                <a:gd name="T26" fmla="*/ 22 w 38"/>
                <a:gd name="T27" fmla="*/ 16 h 41"/>
                <a:gd name="T28" fmla="*/ 22 w 38"/>
                <a:gd name="T29" fmla="*/ 20 h 41"/>
                <a:gd name="T30" fmla="*/ 35 w 38"/>
                <a:gd name="T31" fmla="*/ 9 h 41"/>
                <a:gd name="T32" fmla="*/ 29 w 38"/>
                <a:gd name="T33" fmla="*/ 2 h 41"/>
                <a:gd name="T34" fmla="*/ 0 w 38"/>
                <a:gd name="T35" fmla="*/ 20 h 41"/>
                <a:gd name="T36" fmla="*/ 4 w 38"/>
                <a:gd name="T37" fmla="*/ 2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8" h="41">
                  <a:moveTo>
                    <a:pt x="4" y="20"/>
                  </a:moveTo>
                  <a:cubicBezTo>
                    <a:pt x="5" y="11"/>
                    <a:pt x="13" y="8"/>
                    <a:pt x="20" y="7"/>
                  </a:cubicBezTo>
                  <a:cubicBezTo>
                    <a:pt x="22" y="6"/>
                    <a:pt x="24" y="6"/>
                    <a:pt x="26" y="6"/>
                  </a:cubicBezTo>
                  <a:cubicBezTo>
                    <a:pt x="30" y="6"/>
                    <a:pt x="32" y="9"/>
                    <a:pt x="29" y="12"/>
                  </a:cubicBezTo>
                  <a:cubicBezTo>
                    <a:pt x="27" y="14"/>
                    <a:pt x="23" y="15"/>
                    <a:pt x="20" y="16"/>
                  </a:cubicBezTo>
                  <a:cubicBezTo>
                    <a:pt x="19" y="17"/>
                    <a:pt x="19" y="20"/>
                    <a:pt x="21" y="20"/>
                  </a:cubicBezTo>
                  <a:cubicBezTo>
                    <a:pt x="22" y="20"/>
                    <a:pt x="24" y="21"/>
                    <a:pt x="25" y="21"/>
                  </a:cubicBezTo>
                  <a:cubicBezTo>
                    <a:pt x="28" y="23"/>
                    <a:pt x="29" y="25"/>
                    <a:pt x="28" y="29"/>
                  </a:cubicBezTo>
                  <a:cubicBezTo>
                    <a:pt x="27" y="31"/>
                    <a:pt x="26" y="32"/>
                    <a:pt x="23" y="32"/>
                  </a:cubicBezTo>
                  <a:cubicBezTo>
                    <a:pt x="22" y="32"/>
                    <a:pt x="20" y="32"/>
                    <a:pt x="19" y="31"/>
                  </a:cubicBezTo>
                  <a:cubicBezTo>
                    <a:pt x="14" y="29"/>
                    <a:pt x="10" y="25"/>
                    <a:pt x="5" y="23"/>
                  </a:cubicBezTo>
                  <a:cubicBezTo>
                    <a:pt x="2" y="22"/>
                    <a:pt x="1" y="26"/>
                    <a:pt x="4" y="27"/>
                  </a:cubicBezTo>
                  <a:cubicBezTo>
                    <a:pt x="11" y="30"/>
                    <a:pt x="22" y="41"/>
                    <a:pt x="30" y="33"/>
                  </a:cubicBezTo>
                  <a:cubicBezTo>
                    <a:pt x="38" y="27"/>
                    <a:pt x="29" y="18"/>
                    <a:pt x="22" y="16"/>
                  </a:cubicBezTo>
                  <a:cubicBezTo>
                    <a:pt x="22" y="17"/>
                    <a:pt x="22" y="19"/>
                    <a:pt x="22" y="20"/>
                  </a:cubicBezTo>
                  <a:cubicBezTo>
                    <a:pt x="27" y="17"/>
                    <a:pt x="34" y="16"/>
                    <a:pt x="35" y="9"/>
                  </a:cubicBezTo>
                  <a:cubicBezTo>
                    <a:pt x="35" y="5"/>
                    <a:pt x="33" y="2"/>
                    <a:pt x="29" y="2"/>
                  </a:cubicBezTo>
                  <a:cubicBezTo>
                    <a:pt x="17" y="0"/>
                    <a:pt x="1" y="7"/>
                    <a:pt x="0" y="20"/>
                  </a:cubicBezTo>
                  <a:cubicBezTo>
                    <a:pt x="0" y="22"/>
                    <a:pt x="4" y="22"/>
                    <a:pt x="4" y="20"/>
                  </a:cubicBezTo>
                  <a:close/>
                </a:path>
              </a:pathLst>
            </a:custGeom>
            <a:solidFill>
              <a:srgbClr val="4F4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3" name="Freeform 51"/>
            <p:cNvSpPr/>
            <p:nvPr/>
          </p:nvSpPr>
          <p:spPr bwMode="auto">
            <a:xfrm>
              <a:off x="6375400" y="1901825"/>
              <a:ext cx="117475" cy="120650"/>
            </a:xfrm>
            <a:custGeom>
              <a:avLst/>
              <a:gdLst>
                <a:gd name="T0" fmla="*/ 31 w 31"/>
                <a:gd name="T1" fmla="*/ 19 h 32"/>
                <a:gd name="T2" fmla="*/ 23 w 31"/>
                <a:gd name="T3" fmla="*/ 6 h 32"/>
                <a:gd name="T4" fmla="*/ 7 w 31"/>
                <a:gd name="T5" fmla="*/ 1 h 32"/>
                <a:gd name="T6" fmla="*/ 4 w 31"/>
                <a:gd name="T7" fmla="*/ 1 h 32"/>
                <a:gd name="T8" fmla="*/ 3 w 31"/>
                <a:gd name="T9" fmla="*/ 10 h 32"/>
                <a:gd name="T10" fmla="*/ 12 w 31"/>
                <a:gd name="T11" fmla="*/ 16 h 32"/>
                <a:gd name="T12" fmla="*/ 2 w 31"/>
                <a:gd name="T13" fmla="*/ 27 h 32"/>
                <a:gd name="T14" fmla="*/ 15 w 31"/>
                <a:gd name="T15" fmla="*/ 30 h 32"/>
                <a:gd name="T16" fmla="*/ 29 w 31"/>
                <a:gd name="T17" fmla="*/ 24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 h="32">
                  <a:moveTo>
                    <a:pt x="31" y="19"/>
                  </a:moveTo>
                  <a:cubicBezTo>
                    <a:pt x="31" y="13"/>
                    <a:pt x="28" y="8"/>
                    <a:pt x="23" y="6"/>
                  </a:cubicBezTo>
                  <a:cubicBezTo>
                    <a:pt x="18" y="3"/>
                    <a:pt x="13" y="2"/>
                    <a:pt x="7" y="1"/>
                  </a:cubicBezTo>
                  <a:cubicBezTo>
                    <a:pt x="6" y="1"/>
                    <a:pt x="5" y="0"/>
                    <a:pt x="4" y="1"/>
                  </a:cubicBezTo>
                  <a:cubicBezTo>
                    <a:pt x="0" y="2"/>
                    <a:pt x="1" y="7"/>
                    <a:pt x="3" y="10"/>
                  </a:cubicBezTo>
                  <a:cubicBezTo>
                    <a:pt x="6" y="13"/>
                    <a:pt x="9" y="14"/>
                    <a:pt x="12" y="16"/>
                  </a:cubicBezTo>
                  <a:cubicBezTo>
                    <a:pt x="6" y="16"/>
                    <a:pt x="0" y="21"/>
                    <a:pt x="2" y="27"/>
                  </a:cubicBezTo>
                  <a:cubicBezTo>
                    <a:pt x="4" y="32"/>
                    <a:pt x="11" y="32"/>
                    <a:pt x="15" y="30"/>
                  </a:cubicBezTo>
                  <a:cubicBezTo>
                    <a:pt x="20" y="28"/>
                    <a:pt x="24" y="25"/>
                    <a:pt x="29" y="24"/>
                  </a:cubicBezTo>
                </a:path>
              </a:pathLst>
            </a:custGeom>
            <a:solidFill>
              <a:srgbClr val="4F4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 name="Freeform 52"/>
            <p:cNvSpPr/>
            <p:nvPr/>
          </p:nvSpPr>
          <p:spPr bwMode="auto">
            <a:xfrm>
              <a:off x="6357938" y="1893888"/>
              <a:ext cx="142875" cy="153988"/>
            </a:xfrm>
            <a:custGeom>
              <a:avLst/>
              <a:gdLst>
                <a:gd name="T0" fmla="*/ 38 w 38"/>
                <a:gd name="T1" fmla="*/ 21 h 41"/>
                <a:gd name="T2" fmla="*/ 30 w 38"/>
                <a:gd name="T3" fmla="*/ 7 h 41"/>
                <a:gd name="T4" fmla="*/ 10 w 38"/>
                <a:gd name="T5" fmla="*/ 1 h 41"/>
                <a:gd name="T6" fmla="*/ 4 w 38"/>
                <a:gd name="T7" fmla="*/ 9 h 41"/>
                <a:gd name="T8" fmla="*/ 16 w 38"/>
                <a:gd name="T9" fmla="*/ 19 h 41"/>
                <a:gd name="T10" fmla="*/ 17 w 38"/>
                <a:gd name="T11" fmla="*/ 16 h 41"/>
                <a:gd name="T12" fmla="*/ 7 w 38"/>
                <a:gd name="T13" fmla="*/ 32 h 41"/>
                <a:gd name="T14" fmla="*/ 34 w 38"/>
                <a:gd name="T15" fmla="*/ 28 h 41"/>
                <a:gd name="T16" fmla="*/ 33 w 38"/>
                <a:gd name="T17" fmla="*/ 24 h 41"/>
                <a:gd name="T18" fmla="*/ 20 w 38"/>
                <a:gd name="T19" fmla="*/ 30 h 41"/>
                <a:gd name="T20" fmla="*/ 11 w 38"/>
                <a:gd name="T21" fmla="*/ 30 h 41"/>
                <a:gd name="T22" fmla="*/ 11 w 38"/>
                <a:gd name="T23" fmla="*/ 23 h 41"/>
                <a:gd name="T24" fmla="*/ 17 w 38"/>
                <a:gd name="T25" fmla="*/ 20 h 41"/>
                <a:gd name="T26" fmla="*/ 18 w 38"/>
                <a:gd name="T27" fmla="*/ 16 h 41"/>
                <a:gd name="T28" fmla="*/ 9 w 38"/>
                <a:gd name="T29" fmla="*/ 10 h 41"/>
                <a:gd name="T30" fmla="*/ 12 w 38"/>
                <a:gd name="T31" fmla="*/ 5 h 41"/>
                <a:gd name="T32" fmla="*/ 18 w 38"/>
                <a:gd name="T33" fmla="*/ 6 h 41"/>
                <a:gd name="T34" fmla="*/ 34 w 38"/>
                <a:gd name="T35" fmla="*/ 21 h 41"/>
                <a:gd name="T36" fmla="*/ 38 w 38"/>
                <a:gd name="T37" fmla="*/ 21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8" h="41">
                  <a:moveTo>
                    <a:pt x="38" y="21"/>
                  </a:moveTo>
                  <a:cubicBezTo>
                    <a:pt x="38" y="15"/>
                    <a:pt x="35" y="10"/>
                    <a:pt x="30" y="7"/>
                  </a:cubicBezTo>
                  <a:cubicBezTo>
                    <a:pt x="25" y="3"/>
                    <a:pt x="16" y="0"/>
                    <a:pt x="10" y="1"/>
                  </a:cubicBezTo>
                  <a:cubicBezTo>
                    <a:pt x="6" y="1"/>
                    <a:pt x="4" y="5"/>
                    <a:pt x="4" y="9"/>
                  </a:cubicBezTo>
                  <a:cubicBezTo>
                    <a:pt x="5" y="15"/>
                    <a:pt x="12" y="17"/>
                    <a:pt x="16" y="19"/>
                  </a:cubicBezTo>
                  <a:cubicBezTo>
                    <a:pt x="16" y="18"/>
                    <a:pt x="17" y="17"/>
                    <a:pt x="17" y="16"/>
                  </a:cubicBezTo>
                  <a:cubicBezTo>
                    <a:pt x="10" y="17"/>
                    <a:pt x="0" y="24"/>
                    <a:pt x="7" y="32"/>
                  </a:cubicBezTo>
                  <a:cubicBezTo>
                    <a:pt x="15" y="41"/>
                    <a:pt x="26" y="30"/>
                    <a:pt x="34" y="28"/>
                  </a:cubicBezTo>
                  <a:cubicBezTo>
                    <a:pt x="37" y="27"/>
                    <a:pt x="36" y="23"/>
                    <a:pt x="33" y="24"/>
                  </a:cubicBezTo>
                  <a:cubicBezTo>
                    <a:pt x="28" y="25"/>
                    <a:pt x="24" y="29"/>
                    <a:pt x="20" y="30"/>
                  </a:cubicBezTo>
                  <a:cubicBezTo>
                    <a:pt x="17" y="31"/>
                    <a:pt x="14" y="32"/>
                    <a:pt x="11" y="30"/>
                  </a:cubicBezTo>
                  <a:cubicBezTo>
                    <a:pt x="9" y="29"/>
                    <a:pt x="9" y="25"/>
                    <a:pt x="11" y="23"/>
                  </a:cubicBezTo>
                  <a:cubicBezTo>
                    <a:pt x="12" y="21"/>
                    <a:pt x="15" y="20"/>
                    <a:pt x="17" y="20"/>
                  </a:cubicBezTo>
                  <a:cubicBezTo>
                    <a:pt x="19" y="19"/>
                    <a:pt x="20" y="17"/>
                    <a:pt x="18" y="16"/>
                  </a:cubicBezTo>
                  <a:cubicBezTo>
                    <a:pt x="15" y="14"/>
                    <a:pt x="11" y="13"/>
                    <a:pt x="9" y="10"/>
                  </a:cubicBezTo>
                  <a:cubicBezTo>
                    <a:pt x="7" y="7"/>
                    <a:pt x="9" y="5"/>
                    <a:pt x="12" y="5"/>
                  </a:cubicBezTo>
                  <a:cubicBezTo>
                    <a:pt x="14" y="5"/>
                    <a:pt x="16" y="6"/>
                    <a:pt x="18" y="6"/>
                  </a:cubicBezTo>
                  <a:cubicBezTo>
                    <a:pt x="25" y="8"/>
                    <a:pt x="34" y="12"/>
                    <a:pt x="34" y="21"/>
                  </a:cubicBezTo>
                  <a:cubicBezTo>
                    <a:pt x="34" y="23"/>
                    <a:pt x="38" y="23"/>
                    <a:pt x="38" y="21"/>
                  </a:cubicBezTo>
                  <a:close/>
                </a:path>
              </a:pathLst>
            </a:custGeom>
            <a:solidFill>
              <a:srgbClr val="4F4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5" name="Freeform 53"/>
            <p:cNvSpPr/>
            <p:nvPr/>
          </p:nvSpPr>
          <p:spPr bwMode="auto">
            <a:xfrm>
              <a:off x="6481763" y="2085975"/>
              <a:ext cx="22225" cy="22225"/>
            </a:xfrm>
            <a:custGeom>
              <a:avLst/>
              <a:gdLst>
                <a:gd name="T0" fmla="*/ 6 w 6"/>
                <a:gd name="T1" fmla="*/ 3 h 6"/>
                <a:gd name="T2" fmla="*/ 3 w 6"/>
                <a:gd name="T3" fmla="*/ 6 h 6"/>
                <a:gd name="T4" fmla="*/ 0 w 6"/>
                <a:gd name="T5" fmla="*/ 3 h 6"/>
                <a:gd name="T6" fmla="*/ 3 w 6"/>
                <a:gd name="T7" fmla="*/ 0 h 6"/>
                <a:gd name="T8" fmla="*/ 6 w 6"/>
                <a:gd name="T9" fmla="*/ 3 h 6"/>
              </a:gdLst>
              <a:ahLst/>
              <a:cxnLst>
                <a:cxn ang="0">
                  <a:pos x="T0" y="T1"/>
                </a:cxn>
                <a:cxn ang="0">
                  <a:pos x="T2" y="T3"/>
                </a:cxn>
                <a:cxn ang="0">
                  <a:pos x="T4" y="T5"/>
                </a:cxn>
                <a:cxn ang="0">
                  <a:pos x="T6" y="T7"/>
                </a:cxn>
                <a:cxn ang="0">
                  <a:pos x="T8" y="T9"/>
                </a:cxn>
              </a:cxnLst>
              <a:rect l="0" t="0" r="r" b="b"/>
              <a:pathLst>
                <a:path w="6" h="6">
                  <a:moveTo>
                    <a:pt x="6" y="3"/>
                  </a:moveTo>
                  <a:cubicBezTo>
                    <a:pt x="6" y="5"/>
                    <a:pt x="5" y="6"/>
                    <a:pt x="3" y="6"/>
                  </a:cubicBezTo>
                  <a:cubicBezTo>
                    <a:pt x="1" y="6"/>
                    <a:pt x="0" y="5"/>
                    <a:pt x="0" y="3"/>
                  </a:cubicBezTo>
                  <a:cubicBezTo>
                    <a:pt x="0" y="1"/>
                    <a:pt x="1" y="0"/>
                    <a:pt x="3" y="0"/>
                  </a:cubicBezTo>
                  <a:cubicBezTo>
                    <a:pt x="5" y="0"/>
                    <a:pt x="6" y="2"/>
                    <a:pt x="6" y="3"/>
                  </a:cubicBezTo>
                  <a:close/>
                </a:path>
              </a:pathLst>
            </a:custGeom>
            <a:solidFill>
              <a:srgbClr val="BCBCB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6" name="Oval 54"/>
            <p:cNvSpPr>
              <a:spLocks noChangeArrowheads="1"/>
            </p:cNvSpPr>
            <p:nvPr/>
          </p:nvSpPr>
          <p:spPr bwMode="auto">
            <a:xfrm>
              <a:off x="6477000" y="2168525"/>
              <a:ext cx="23813" cy="22225"/>
            </a:xfrm>
            <a:prstGeom prst="ellipse">
              <a:avLst/>
            </a:prstGeom>
            <a:solidFill>
              <a:srgbClr val="BCBCB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7" name="Freeform 55"/>
            <p:cNvSpPr/>
            <p:nvPr/>
          </p:nvSpPr>
          <p:spPr bwMode="auto">
            <a:xfrm>
              <a:off x="6473825" y="2251075"/>
              <a:ext cx="26988" cy="22225"/>
            </a:xfrm>
            <a:custGeom>
              <a:avLst/>
              <a:gdLst>
                <a:gd name="T0" fmla="*/ 7 w 7"/>
                <a:gd name="T1" fmla="*/ 3 h 6"/>
                <a:gd name="T2" fmla="*/ 3 w 7"/>
                <a:gd name="T3" fmla="*/ 6 h 6"/>
                <a:gd name="T4" fmla="*/ 0 w 7"/>
                <a:gd name="T5" fmla="*/ 3 h 6"/>
                <a:gd name="T6" fmla="*/ 3 w 7"/>
                <a:gd name="T7" fmla="*/ 0 h 6"/>
                <a:gd name="T8" fmla="*/ 7 w 7"/>
                <a:gd name="T9" fmla="*/ 3 h 6"/>
              </a:gdLst>
              <a:ahLst/>
              <a:cxnLst>
                <a:cxn ang="0">
                  <a:pos x="T0" y="T1"/>
                </a:cxn>
                <a:cxn ang="0">
                  <a:pos x="T2" y="T3"/>
                </a:cxn>
                <a:cxn ang="0">
                  <a:pos x="T4" y="T5"/>
                </a:cxn>
                <a:cxn ang="0">
                  <a:pos x="T6" y="T7"/>
                </a:cxn>
                <a:cxn ang="0">
                  <a:pos x="T8" y="T9"/>
                </a:cxn>
              </a:cxnLst>
              <a:rect l="0" t="0" r="r" b="b"/>
              <a:pathLst>
                <a:path w="7" h="6">
                  <a:moveTo>
                    <a:pt x="7" y="3"/>
                  </a:moveTo>
                  <a:cubicBezTo>
                    <a:pt x="6" y="5"/>
                    <a:pt x="5" y="6"/>
                    <a:pt x="3" y="6"/>
                  </a:cubicBezTo>
                  <a:cubicBezTo>
                    <a:pt x="1" y="6"/>
                    <a:pt x="0" y="5"/>
                    <a:pt x="0" y="3"/>
                  </a:cubicBezTo>
                  <a:cubicBezTo>
                    <a:pt x="0" y="1"/>
                    <a:pt x="2" y="0"/>
                    <a:pt x="3" y="0"/>
                  </a:cubicBezTo>
                  <a:cubicBezTo>
                    <a:pt x="5" y="0"/>
                    <a:pt x="7" y="1"/>
                    <a:pt x="7" y="3"/>
                  </a:cubicBezTo>
                  <a:close/>
                </a:path>
              </a:pathLst>
            </a:custGeom>
            <a:solidFill>
              <a:srgbClr val="BCBCB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8" name="Freeform 56"/>
            <p:cNvSpPr/>
            <p:nvPr/>
          </p:nvSpPr>
          <p:spPr bwMode="auto">
            <a:xfrm>
              <a:off x="6470650" y="2333625"/>
              <a:ext cx="25400" cy="22225"/>
            </a:xfrm>
            <a:custGeom>
              <a:avLst/>
              <a:gdLst>
                <a:gd name="T0" fmla="*/ 7 w 7"/>
                <a:gd name="T1" fmla="*/ 3 h 6"/>
                <a:gd name="T2" fmla="*/ 3 w 7"/>
                <a:gd name="T3" fmla="*/ 6 h 6"/>
                <a:gd name="T4" fmla="*/ 0 w 7"/>
                <a:gd name="T5" fmla="*/ 3 h 6"/>
                <a:gd name="T6" fmla="*/ 4 w 7"/>
                <a:gd name="T7" fmla="*/ 0 h 6"/>
                <a:gd name="T8" fmla="*/ 7 w 7"/>
                <a:gd name="T9" fmla="*/ 3 h 6"/>
              </a:gdLst>
              <a:ahLst/>
              <a:cxnLst>
                <a:cxn ang="0">
                  <a:pos x="T0" y="T1"/>
                </a:cxn>
                <a:cxn ang="0">
                  <a:pos x="T2" y="T3"/>
                </a:cxn>
                <a:cxn ang="0">
                  <a:pos x="T4" y="T5"/>
                </a:cxn>
                <a:cxn ang="0">
                  <a:pos x="T6" y="T7"/>
                </a:cxn>
                <a:cxn ang="0">
                  <a:pos x="T8" y="T9"/>
                </a:cxn>
              </a:cxnLst>
              <a:rect l="0" t="0" r="r" b="b"/>
              <a:pathLst>
                <a:path w="7" h="6">
                  <a:moveTo>
                    <a:pt x="7" y="3"/>
                  </a:moveTo>
                  <a:cubicBezTo>
                    <a:pt x="7" y="5"/>
                    <a:pt x="5" y="6"/>
                    <a:pt x="3" y="6"/>
                  </a:cubicBezTo>
                  <a:cubicBezTo>
                    <a:pt x="2" y="6"/>
                    <a:pt x="0" y="4"/>
                    <a:pt x="0" y="3"/>
                  </a:cubicBezTo>
                  <a:cubicBezTo>
                    <a:pt x="0" y="1"/>
                    <a:pt x="2" y="0"/>
                    <a:pt x="4" y="0"/>
                  </a:cubicBezTo>
                  <a:cubicBezTo>
                    <a:pt x="5" y="0"/>
                    <a:pt x="7" y="1"/>
                    <a:pt x="7" y="3"/>
                  </a:cubicBezTo>
                  <a:close/>
                </a:path>
              </a:pathLst>
            </a:custGeom>
            <a:solidFill>
              <a:srgbClr val="BCBCB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9" name="Freeform 57"/>
            <p:cNvSpPr/>
            <p:nvPr/>
          </p:nvSpPr>
          <p:spPr bwMode="auto">
            <a:xfrm>
              <a:off x="6470650" y="2413000"/>
              <a:ext cx="22225" cy="25400"/>
            </a:xfrm>
            <a:custGeom>
              <a:avLst/>
              <a:gdLst>
                <a:gd name="T0" fmla="*/ 6 w 6"/>
                <a:gd name="T1" fmla="*/ 4 h 7"/>
                <a:gd name="T2" fmla="*/ 3 w 6"/>
                <a:gd name="T3" fmla="*/ 7 h 7"/>
                <a:gd name="T4" fmla="*/ 0 w 6"/>
                <a:gd name="T5" fmla="*/ 4 h 7"/>
                <a:gd name="T6" fmla="*/ 3 w 6"/>
                <a:gd name="T7" fmla="*/ 0 h 7"/>
                <a:gd name="T8" fmla="*/ 6 w 6"/>
                <a:gd name="T9" fmla="*/ 4 h 7"/>
              </a:gdLst>
              <a:ahLst/>
              <a:cxnLst>
                <a:cxn ang="0">
                  <a:pos x="T0" y="T1"/>
                </a:cxn>
                <a:cxn ang="0">
                  <a:pos x="T2" y="T3"/>
                </a:cxn>
                <a:cxn ang="0">
                  <a:pos x="T4" y="T5"/>
                </a:cxn>
                <a:cxn ang="0">
                  <a:pos x="T6" y="T7"/>
                </a:cxn>
                <a:cxn ang="0">
                  <a:pos x="T8" y="T9"/>
                </a:cxn>
              </a:cxnLst>
              <a:rect l="0" t="0" r="r" b="b"/>
              <a:pathLst>
                <a:path w="6" h="7">
                  <a:moveTo>
                    <a:pt x="6" y="4"/>
                  </a:moveTo>
                  <a:cubicBezTo>
                    <a:pt x="6" y="6"/>
                    <a:pt x="4" y="7"/>
                    <a:pt x="3" y="7"/>
                  </a:cubicBezTo>
                  <a:cubicBezTo>
                    <a:pt x="1" y="7"/>
                    <a:pt x="0" y="5"/>
                    <a:pt x="0" y="4"/>
                  </a:cubicBezTo>
                  <a:cubicBezTo>
                    <a:pt x="0" y="2"/>
                    <a:pt x="1" y="0"/>
                    <a:pt x="3" y="0"/>
                  </a:cubicBezTo>
                  <a:cubicBezTo>
                    <a:pt x="5" y="1"/>
                    <a:pt x="6" y="2"/>
                    <a:pt x="6" y="4"/>
                  </a:cubicBezTo>
                  <a:close/>
                </a:path>
              </a:pathLst>
            </a:custGeom>
            <a:solidFill>
              <a:srgbClr val="BCBCB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0" name="Freeform 58"/>
            <p:cNvSpPr/>
            <p:nvPr/>
          </p:nvSpPr>
          <p:spPr bwMode="auto">
            <a:xfrm>
              <a:off x="6465888" y="2495550"/>
              <a:ext cx="23813" cy="26988"/>
            </a:xfrm>
            <a:custGeom>
              <a:avLst/>
              <a:gdLst>
                <a:gd name="T0" fmla="*/ 6 w 6"/>
                <a:gd name="T1" fmla="*/ 4 h 7"/>
                <a:gd name="T2" fmla="*/ 3 w 6"/>
                <a:gd name="T3" fmla="*/ 7 h 7"/>
                <a:gd name="T4" fmla="*/ 0 w 6"/>
                <a:gd name="T5" fmla="*/ 3 h 7"/>
                <a:gd name="T6" fmla="*/ 3 w 6"/>
                <a:gd name="T7" fmla="*/ 0 h 7"/>
                <a:gd name="T8" fmla="*/ 6 w 6"/>
                <a:gd name="T9" fmla="*/ 4 h 7"/>
              </a:gdLst>
              <a:ahLst/>
              <a:cxnLst>
                <a:cxn ang="0">
                  <a:pos x="T0" y="T1"/>
                </a:cxn>
                <a:cxn ang="0">
                  <a:pos x="T2" y="T3"/>
                </a:cxn>
                <a:cxn ang="0">
                  <a:pos x="T4" y="T5"/>
                </a:cxn>
                <a:cxn ang="0">
                  <a:pos x="T6" y="T7"/>
                </a:cxn>
                <a:cxn ang="0">
                  <a:pos x="T8" y="T9"/>
                </a:cxn>
              </a:cxnLst>
              <a:rect l="0" t="0" r="r" b="b"/>
              <a:pathLst>
                <a:path w="6" h="7">
                  <a:moveTo>
                    <a:pt x="6" y="4"/>
                  </a:moveTo>
                  <a:cubicBezTo>
                    <a:pt x="6" y="5"/>
                    <a:pt x="5" y="7"/>
                    <a:pt x="3" y="7"/>
                  </a:cubicBezTo>
                  <a:cubicBezTo>
                    <a:pt x="1" y="7"/>
                    <a:pt x="0" y="5"/>
                    <a:pt x="0" y="3"/>
                  </a:cubicBezTo>
                  <a:cubicBezTo>
                    <a:pt x="0" y="2"/>
                    <a:pt x="1" y="0"/>
                    <a:pt x="3" y="0"/>
                  </a:cubicBezTo>
                  <a:cubicBezTo>
                    <a:pt x="5" y="0"/>
                    <a:pt x="6" y="2"/>
                    <a:pt x="6" y="4"/>
                  </a:cubicBezTo>
                  <a:close/>
                </a:path>
              </a:pathLst>
            </a:custGeom>
            <a:solidFill>
              <a:srgbClr val="BCBCB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1" name="Freeform 59"/>
            <p:cNvSpPr/>
            <p:nvPr/>
          </p:nvSpPr>
          <p:spPr bwMode="auto">
            <a:xfrm>
              <a:off x="5165725" y="1928813"/>
              <a:ext cx="420688" cy="280988"/>
            </a:xfrm>
            <a:custGeom>
              <a:avLst/>
              <a:gdLst>
                <a:gd name="T0" fmla="*/ 0 w 112"/>
                <a:gd name="T1" fmla="*/ 36 h 75"/>
                <a:gd name="T2" fmla="*/ 26 w 112"/>
                <a:gd name="T3" fmla="*/ 23 h 75"/>
                <a:gd name="T4" fmla="*/ 37 w 112"/>
                <a:gd name="T5" fmla="*/ 2 h 75"/>
                <a:gd name="T6" fmla="*/ 66 w 112"/>
                <a:gd name="T7" fmla="*/ 0 h 75"/>
                <a:gd name="T8" fmla="*/ 80 w 112"/>
                <a:gd name="T9" fmla="*/ 20 h 75"/>
                <a:gd name="T10" fmla="*/ 112 w 112"/>
                <a:gd name="T11" fmla="*/ 28 h 75"/>
                <a:gd name="T12" fmla="*/ 72 w 112"/>
                <a:gd name="T13" fmla="*/ 72 h 75"/>
                <a:gd name="T14" fmla="*/ 20 w 112"/>
                <a:gd name="T15" fmla="*/ 75 h 75"/>
                <a:gd name="T16" fmla="*/ 0 w 112"/>
                <a:gd name="T17" fmla="*/ 36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2" h="75">
                  <a:moveTo>
                    <a:pt x="0" y="36"/>
                  </a:moveTo>
                  <a:cubicBezTo>
                    <a:pt x="7" y="32"/>
                    <a:pt x="20" y="29"/>
                    <a:pt x="26" y="23"/>
                  </a:cubicBezTo>
                  <a:cubicBezTo>
                    <a:pt x="32" y="18"/>
                    <a:pt x="37" y="10"/>
                    <a:pt x="37" y="2"/>
                  </a:cubicBezTo>
                  <a:cubicBezTo>
                    <a:pt x="66" y="0"/>
                    <a:pt x="66" y="0"/>
                    <a:pt x="66" y="0"/>
                  </a:cubicBezTo>
                  <a:cubicBezTo>
                    <a:pt x="67" y="8"/>
                    <a:pt x="73" y="15"/>
                    <a:pt x="80" y="20"/>
                  </a:cubicBezTo>
                  <a:cubicBezTo>
                    <a:pt x="86" y="24"/>
                    <a:pt x="104" y="26"/>
                    <a:pt x="112" y="28"/>
                  </a:cubicBezTo>
                  <a:cubicBezTo>
                    <a:pt x="72" y="72"/>
                    <a:pt x="72" y="72"/>
                    <a:pt x="72" y="72"/>
                  </a:cubicBezTo>
                  <a:cubicBezTo>
                    <a:pt x="20" y="75"/>
                    <a:pt x="20" y="75"/>
                    <a:pt x="20" y="75"/>
                  </a:cubicBezTo>
                  <a:lnTo>
                    <a:pt x="0" y="36"/>
                  </a:lnTo>
                  <a:close/>
                </a:path>
              </a:pathLst>
            </a:custGeom>
            <a:solidFill>
              <a:srgbClr val="E8CAA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2" name="Freeform 60"/>
            <p:cNvSpPr/>
            <p:nvPr/>
          </p:nvSpPr>
          <p:spPr bwMode="auto">
            <a:xfrm>
              <a:off x="5160963" y="1928813"/>
              <a:ext cx="425450" cy="284163"/>
            </a:xfrm>
            <a:custGeom>
              <a:avLst/>
              <a:gdLst>
                <a:gd name="T0" fmla="*/ 1 w 113"/>
                <a:gd name="T1" fmla="*/ 36 h 76"/>
                <a:gd name="T2" fmla="*/ 35 w 113"/>
                <a:gd name="T3" fmla="*/ 14 h 76"/>
                <a:gd name="T4" fmla="*/ 38 w 113"/>
                <a:gd name="T5" fmla="*/ 5 h 76"/>
                <a:gd name="T6" fmla="*/ 40 w 113"/>
                <a:gd name="T7" fmla="*/ 3 h 76"/>
                <a:gd name="T8" fmla="*/ 56 w 113"/>
                <a:gd name="T9" fmla="*/ 2 h 76"/>
                <a:gd name="T10" fmla="*/ 67 w 113"/>
                <a:gd name="T11" fmla="*/ 1 h 76"/>
                <a:gd name="T12" fmla="*/ 70 w 113"/>
                <a:gd name="T13" fmla="*/ 10 h 76"/>
                <a:gd name="T14" fmla="*/ 78 w 113"/>
                <a:gd name="T15" fmla="*/ 18 h 76"/>
                <a:gd name="T16" fmla="*/ 93 w 113"/>
                <a:gd name="T17" fmla="*/ 25 h 76"/>
                <a:gd name="T18" fmla="*/ 112 w 113"/>
                <a:gd name="T19" fmla="*/ 28 h 76"/>
                <a:gd name="T20" fmla="*/ 106 w 113"/>
                <a:gd name="T21" fmla="*/ 34 h 76"/>
                <a:gd name="T22" fmla="*/ 94 w 113"/>
                <a:gd name="T23" fmla="*/ 47 h 76"/>
                <a:gd name="T24" fmla="*/ 74 w 113"/>
                <a:gd name="T25" fmla="*/ 69 h 76"/>
                <a:gd name="T26" fmla="*/ 59 w 113"/>
                <a:gd name="T27" fmla="*/ 72 h 76"/>
                <a:gd name="T28" fmla="*/ 27 w 113"/>
                <a:gd name="T29" fmla="*/ 74 h 76"/>
                <a:gd name="T30" fmla="*/ 21 w 113"/>
                <a:gd name="T31" fmla="*/ 74 h 76"/>
                <a:gd name="T32" fmla="*/ 15 w 113"/>
                <a:gd name="T33" fmla="*/ 62 h 76"/>
                <a:gd name="T34" fmla="*/ 1 w 113"/>
                <a:gd name="T35" fmla="*/ 35 h 76"/>
                <a:gd name="T36" fmla="*/ 0 w 113"/>
                <a:gd name="T37" fmla="*/ 36 h 76"/>
                <a:gd name="T38" fmla="*/ 21 w 113"/>
                <a:gd name="T39" fmla="*/ 76 h 76"/>
                <a:gd name="T40" fmla="*/ 21 w 113"/>
                <a:gd name="T41" fmla="*/ 76 h 76"/>
                <a:gd name="T42" fmla="*/ 52 w 113"/>
                <a:gd name="T43" fmla="*/ 74 h 76"/>
                <a:gd name="T44" fmla="*/ 73 w 113"/>
                <a:gd name="T45" fmla="*/ 72 h 76"/>
                <a:gd name="T46" fmla="*/ 80 w 113"/>
                <a:gd name="T47" fmla="*/ 64 h 76"/>
                <a:gd name="T48" fmla="*/ 94 w 113"/>
                <a:gd name="T49" fmla="*/ 49 h 76"/>
                <a:gd name="T50" fmla="*/ 113 w 113"/>
                <a:gd name="T51" fmla="*/ 28 h 76"/>
                <a:gd name="T52" fmla="*/ 113 w 113"/>
                <a:gd name="T53" fmla="*/ 27 h 76"/>
                <a:gd name="T54" fmla="*/ 68 w 113"/>
                <a:gd name="T55" fmla="*/ 0 h 76"/>
                <a:gd name="T56" fmla="*/ 67 w 113"/>
                <a:gd name="T57" fmla="*/ 0 h 76"/>
                <a:gd name="T58" fmla="*/ 38 w 113"/>
                <a:gd name="T59" fmla="*/ 2 h 76"/>
                <a:gd name="T60" fmla="*/ 37 w 113"/>
                <a:gd name="T61" fmla="*/ 2 h 76"/>
                <a:gd name="T62" fmla="*/ 1 w 113"/>
                <a:gd name="T63" fmla="*/ 35 h 76"/>
                <a:gd name="T64" fmla="*/ 1 w 113"/>
                <a:gd name="T65" fmla="*/ 36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13" h="76">
                  <a:moveTo>
                    <a:pt x="1" y="36"/>
                  </a:moveTo>
                  <a:cubicBezTo>
                    <a:pt x="14" y="31"/>
                    <a:pt x="29" y="28"/>
                    <a:pt x="35" y="14"/>
                  </a:cubicBezTo>
                  <a:cubicBezTo>
                    <a:pt x="37" y="11"/>
                    <a:pt x="37" y="8"/>
                    <a:pt x="38" y="5"/>
                  </a:cubicBezTo>
                  <a:cubicBezTo>
                    <a:pt x="39" y="2"/>
                    <a:pt x="37" y="4"/>
                    <a:pt x="40" y="3"/>
                  </a:cubicBezTo>
                  <a:cubicBezTo>
                    <a:pt x="44" y="1"/>
                    <a:pt x="52" y="2"/>
                    <a:pt x="56" y="2"/>
                  </a:cubicBezTo>
                  <a:cubicBezTo>
                    <a:pt x="58" y="1"/>
                    <a:pt x="66" y="0"/>
                    <a:pt x="67" y="1"/>
                  </a:cubicBezTo>
                  <a:cubicBezTo>
                    <a:pt x="68" y="1"/>
                    <a:pt x="70" y="9"/>
                    <a:pt x="70" y="10"/>
                  </a:cubicBezTo>
                  <a:cubicBezTo>
                    <a:pt x="72" y="13"/>
                    <a:pt x="75" y="16"/>
                    <a:pt x="78" y="18"/>
                  </a:cubicBezTo>
                  <a:cubicBezTo>
                    <a:pt x="82" y="22"/>
                    <a:pt x="88" y="23"/>
                    <a:pt x="93" y="25"/>
                  </a:cubicBezTo>
                  <a:cubicBezTo>
                    <a:pt x="96" y="25"/>
                    <a:pt x="112" y="27"/>
                    <a:pt x="112" y="28"/>
                  </a:cubicBezTo>
                  <a:cubicBezTo>
                    <a:pt x="112" y="29"/>
                    <a:pt x="107" y="33"/>
                    <a:pt x="106" y="34"/>
                  </a:cubicBezTo>
                  <a:cubicBezTo>
                    <a:pt x="102" y="38"/>
                    <a:pt x="98" y="43"/>
                    <a:pt x="94" y="47"/>
                  </a:cubicBezTo>
                  <a:cubicBezTo>
                    <a:pt x="88" y="54"/>
                    <a:pt x="82" y="63"/>
                    <a:pt x="74" y="69"/>
                  </a:cubicBezTo>
                  <a:cubicBezTo>
                    <a:pt x="71" y="73"/>
                    <a:pt x="65" y="72"/>
                    <a:pt x="59" y="72"/>
                  </a:cubicBezTo>
                  <a:cubicBezTo>
                    <a:pt x="49" y="73"/>
                    <a:pt x="38" y="74"/>
                    <a:pt x="27" y="74"/>
                  </a:cubicBezTo>
                  <a:cubicBezTo>
                    <a:pt x="24" y="75"/>
                    <a:pt x="22" y="75"/>
                    <a:pt x="21" y="74"/>
                  </a:cubicBezTo>
                  <a:cubicBezTo>
                    <a:pt x="19" y="72"/>
                    <a:pt x="16" y="65"/>
                    <a:pt x="15" y="62"/>
                  </a:cubicBezTo>
                  <a:cubicBezTo>
                    <a:pt x="10" y="53"/>
                    <a:pt x="6" y="44"/>
                    <a:pt x="1" y="35"/>
                  </a:cubicBezTo>
                  <a:cubicBezTo>
                    <a:pt x="1" y="35"/>
                    <a:pt x="0" y="35"/>
                    <a:pt x="0" y="36"/>
                  </a:cubicBezTo>
                  <a:cubicBezTo>
                    <a:pt x="7" y="49"/>
                    <a:pt x="14" y="62"/>
                    <a:pt x="21" y="76"/>
                  </a:cubicBezTo>
                  <a:cubicBezTo>
                    <a:pt x="21" y="76"/>
                    <a:pt x="21" y="76"/>
                    <a:pt x="21" y="76"/>
                  </a:cubicBezTo>
                  <a:cubicBezTo>
                    <a:pt x="31" y="75"/>
                    <a:pt x="42" y="74"/>
                    <a:pt x="52" y="74"/>
                  </a:cubicBezTo>
                  <a:cubicBezTo>
                    <a:pt x="58" y="73"/>
                    <a:pt x="68" y="75"/>
                    <a:pt x="73" y="72"/>
                  </a:cubicBezTo>
                  <a:cubicBezTo>
                    <a:pt x="76" y="71"/>
                    <a:pt x="78" y="66"/>
                    <a:pt x="80" y="64"/>
                  </a:cubicBezTo>
                  <a:cubicBezTo>
                    <a:pt x="85" y="59"/>
                    <a:pt x="89" y="54"/>
                    <a:pt x="94" y="49"/>
                  </a:cubicBezTo>
                  <a:cubicBezTo>
                    <a:pt x="100" y="42"/>
                    <a:pt x="106" y="35"/>
                    <a:pt x="113" y="28"/>
                  </a:cubicBezTo>
                  <a:cubicBezTo>
                    <a:pt x="113" y="28"/>
                    <a:pt x="113" y="27"/>
                    <a:pt x="113" y="27"/>
                  </a:cubicBezTo>
                  <a:cubicBezTo>
                    <a:pt x="95" y="23"/>
                    <a:pt x="72" y="23"/>
                    <a:pt x="68" y="0"/>
                  </a:cubicBezTo>
                  <a:cubicBezTo>
                    <a:pt x="67" y="0"/>
                    <a:pt x="67" y="0"/>
                    <a:pt x="67" y="0"/>
                  </a:cubicBezTo>
                  <a:cubicBezTo>
                    <a:pt x="57" y="0"/>
                    <a:pt x="48" y="1"/>
                    <a:pt x="38" y="2"/>
                  </a:cubicBezTo>
                  <a:cubicBezTo>
                    <a:pt x="37" y="2"/>
                    <a:pt x="37" y="2"/>
                    <a:pt x="37" y="2"/>
                  </a:cubicBezTo>
                  <a:cubicBezTo>
                    <a:pt x="37" y="24"/>
                    <a:pt x="17" y="29"/>
                    <a:pt x="1" y="35"/>
                  </a:cubicBezTo>
                  <a:cubicBezTo>
                    <a:pt x="0" y="35"/>
                    <a:pt x="0" y="36"/>
                    <a:pt x="1" y="36"/>
                  </a:cubicBezTo>
                  <a:close/>
                </a:path>
              </a:pathLst>
            </a:custGeom>
            <a:solidFill>
              <a:srgbClr val="E8CAA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3" name="Freeform 61"/>
            <p:cNvSpPr/>
            <p:nvPr/>
          </p:nvSpPr>
          <p:spPr bwMode="auto">
            <a:xfrm>
              <a:off x="4778375" y="2484438"/>
              <a:ext cx="1401763" cy="1385888"/>
            </a:xfrm>
            <a:custGeom>
              <a:avLst/>
              <a:gdLst>
                <a:gd name="T0" fmla="*/ 360 w 373"/>
                <a:gd name="T1" fmla="*/ 227 h 369"/>
                <a:gd name="T2" fmla="*/ 280 w 373"/>
                <a:gd name="T3" fmla="*/ 69 h 369"/>
                <a:gd name="T4" fmla="*/ 240 w 373"/>
                <a:gd name="T5" fmla="*/ 15 h 369"/>
                <a:gd name="T6" fmla="*/ 222 w 373"/>
                <a:gd name="T7" fmla="*/ 6 h 369"/>
                <a:gd name="T8" fmla="*/ 177 w 373"/>
                <a:gd name="T9" fmla="*/ 10 h 369"/>
                <a:gd name="T10" fmla="*/ 167 w 373"/>
                <a:gd name="T11" fmla="*/ 18 h 369"/>
                <a:gd name="T12" fmla="*/ 158 w 373"/>
                <a:gd name="T13" fmla="*/ 11 h 369"/>
                <a:gd name="T14" fmla="*/ 112 w 373"/>
                <a:gd name="T15" fmla="*/ 14 h 369"/>
                <a:gd name="T16" fmla="*/ 96 w 373"/>
                <a:gd name="T17" fmla="*/ 25 h 369"/>
                <a:gd name="T18" fmla="*/ 64 w 373"/>
                <a:gd name="T19" fmla="*/ 84 h 369"/>
                <a:gd name="T20" fmla="*/ 7 w 373"/>
                <a:gd name="T21" fmla="*/ 252 h 369"/>
                <a:gd name="T22" fmla="*/ 1 w 373"/>
                <a:gd name="T23" fmla="*/ 299 h 369"/>
                <a:gd name="T24" fmla="*/ 22 w 373"/>
                <a:gd name="T25" fmla="*/ 341 h 369"/>
                <a:gd name="T26" fmla="*/ 66 w 373"/>
                <a:gd name="T27" fmla="*/ 338 h 369"/>
                <a:gd name="T28" fmla="*/ 90 w 373"/>
                <a:gd name="T29" fmla="*/ 361 h 369"/>
                <a:gd name="T30" fmla="*/ 116 w 373"/>
                <a:gd name="T31" fmla="*/ 342 h 369"/>
                <a:gd name="T32" fmla="*/ 165 w 373"/>
                <a:gd name="T33" fmla="*/ 352 h 369"/>
                <a:gd name="T34" fmla="*/ 193 w 373"/>
                <a:gd name="T35" fmla="*/ 366 h 369"/>
                <a:gd name="T36" fmla="*/ 217 w 373"/>
                <a:gd name="T37" fmla="*/ 349 h 369"/>
                <a:gd name="T38" fmla="*/ 264 w 373"/>
                <a:gd name="T39" fmla="*/ 332 h 369"/>
                <a:gd name="T40" fmla="*/ 293 w 373"/>
                <a:gd name="T41" fmla="*/ 347 h 369"/>
                <a:gd name="T42" fmla="*/ 313 w 373"/>
                <a:gd name="T43" fmla="*/ 321 h 369"/>
                <a:gd name="T44" fmla="*/ 357 w 373"/>
                <a:gd name="T45" fmla="*/ 317 h 369"/>
                <a:gd name="T46" fmla="*/ 373 w 373"/>
                <a:gd name="T47" fmla="*/ 273 h 369"/>
                <a:gd name="T48" fmla="*/ 360 w 373"/>
                <a:gd name="T49" fmla="*/ 227 h 3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73" h="369">
                  <a:moveTo>
                    <a:pt x="360" y="227"/>
                  </a:moveTo>
                  <a:cubicBezTo>
                    <a:pt x="338" y="172"/>
                    <a:pt x="309" y="120"/>
                    <a:pt x="280" y="69"/>
                  </a:cubicBezTo>
                  <a:cubicBezTo>
                    <a:pt x="269" y="49"/>
                    <a:pt x="258" y="29"/>
                    <a:pt x="240" y="15"/>
                  </a:cubicBezTo>
                  <a:cubicBezTo>
                    <a:pt x="235" y="11"/>
                    <a:pt x="229" y="8"/>
                    <a:pt x="222" y="6"/>
                  </a:cubicBezTo>
                  <a:cubicBezTo>
                    <a:pt x="207" y="0"/>
                    <a:pt x="190" y="1"/>
                    <a:pt x="177" y="10"/>
                  </a:cubicBezTo>
                  <a:cubicBezTo>
                    <a:pt x="167" y="18"/>
                    <a:pt x="167" y="18"/>
                    <a:pt x="167" y="18"/>
                  </a:cubicBezTo>
                  <a:cubicBezTo>
                    <a:pt x="158" y="11"/>
                    <a:pt x="158" y="11"/>
                    <a:pt x="158" y="11"/>
                  </a:cubicBezTo>
                  <a:cubicBezTo>
                    <a:pt x="144" y="4"/>
                    <a:pt x="127" y="6"/>
                    <a:pt x="112" y="14"/>
                  </a:cubicBezTo>
                  <a:cubicBezTo>
                    <a:pt x="106" y="17"/>
                    <a:pt x="101" y="21"/>
                    <a:pt x="96" y="25"/>
                  </a:cubicBezTo>
                  <a:cubicBezTo>
                    <a:pt x="80" y="41"/>
                    <a:pt x="72" y="63"/>
                    <a:pt x="64" y="84"/>
                  </a:cubicBezTo>
                  <a:cubicBezTo>
                    <a:pt x="43" y="139"/>
                    <a:pt x="21" y="195"/>
                    <a:pt x="7" y="252"/>
                  </a:cubicBezTo>
                  <a:cubicBezTo>
                    <a:pt x="3" y="267"/>
                    <a:pt x="0" y="283"/>
                    <a:pt x="1" y="299"/>
                  </a:cubicBezTo>
                  <a:cubicBezTo>
                    <a:pt x="2" y="315"/>
                    <a:pt x="9" y="331"/>
                    <a:pt x="22" y="341"/>
                  </a:cubicBezTo>
                  <a:cubicBezTo>
                    <a:pt x="35" y="350"/>
                    <a:pt x="55" y="350"/>
                    <a:pt x="66" y="338"/>
                  </a:cubicBezTo>
                  <a:cubicBezTo>
                    <a:pt x="68" y="350"/>
                    <a:pt x="78" y="360"/>
                    <a:pt x="90" y="361"/>
                  </a:cubicBezTo>
                  <a:cubicBezTo>
                    <a:pt x="102" y="362"/>
                    <a:pt x="113" y="353"/>
                    <a:pt x="116" y="342"/>
                  </a:cubicBezTo>
                  <a:cubicBezTo>
                    <a:pt x="122" y="362"/>
                    <a:pt x="148" y="369"/>
                    <a:pt x="165" y="352"/>
                  </a:cubicBezTo>
                  <a:cubicBezTo>
                    <a:pt x="165" y="352"/>
                    <a:pt x="174" y="369"/>
                    <a:pt x="193" y="366"/>
                  </a:cubicBezTo>
                  <a:cubicBezTo>
                    <a:pt x="213" y="363"/>
                    <a:pt x="217" y="349"/>
                    <a:pt x="217" y="349"/>
                  </a:cubicBezTo>
                  <a:cubicBezTo>
                    <a:pt x="231" y="364"/>
                    <a:pt x="263" y="352"/>
                    <a:pt x="264" y="332"/>
                  </a:cubicBezTo>
                  <a:cubicBezTo>
                    <a:pt x="269" y="343"/>
                    <a:pt x="282" y="349"/>
                    <a:pt x="293" y="347"/>
                  </a:cubicBezTo>
                  <a:cubicBezTo>
                    <a:pt x="304" y="344"/>
                    <a:pt x="313" y="333"/>
                    <a:pt x="313" y="321"/>
                  </a:cubicBezTo>
                  <a:cubicBezTo>
                    <a:pt x="326" y="331"/>
                    <a:pt x="345" y="328"/>
                    <a:pt x="357" y="317"/>
                  </a:cubicBezTo>
                  <a:cubicBezTo>
                    <a:pt x="369" y="306"/>
                    <a:pt x="373" y="289"/>
                    <a:pt x="373" y="273"/>
                  </a:cubicBezTo>
                  <a:cubicBezTo>
                    <a:pt x="372" y="257"/>
                    <a:pt x="366" y="242"/>
                    <a:pt x="360" y="227"/>
                  </a:cubicBezTo>
                  <a:close/>
                </a:path>
              </a:pathLst>
            </a:custGeom>
            <a:solidFill>
              <a:srgbClr val="F2F1E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4" name="Freeform 62"/>
            <p:cNvSpPr/>
            <p:nvPr/>
          </p:nvSpPr>
          <p:spPr bwMode="auto">
            <a:xfrm>
              <a:off x="4748213" y="2473325"/>
              <a:ext cx="1466850" cy="1416050"/>
            </a:xfrm>
            <a:custGeom>
              <a:avLst/>
              <a:gdLst>
                <a:gd name="T0" fmla="*/ 370 w 390"/>
                <a:gd name="T1" fmla="*/ 230 h 377"/>
                <a:gd name="T2" fmla="*/ 284 w 390"/>
                <a:gd name="T3" fmla="*/ 59 h 377"/>
                <a:gd name="T4" fmla="*/ 231 w 390"/>
                <a:gd name="T5" fmla="*/ 7 h 377"/>
                <a:gd name="T6" fmla="*/ 177 w 390"/>
                <a:gd name="T7" fmla="*/ 18 h 377"/>
                <a:gd name="T8" fmla="*/ 176 w 390"/>
                <a:gd name="T9" fmla="*/ 19 h 377"/>
                <a:gd name="T10" fmla="*/ 172 w 390"/>
                <a:gd name="T11" fmla="*/ 17 h 377"/>
                <a:gd name="T12" fmla="*/ 164 w 390"/>
                <a:gd name="T13" fmla="*/ 11 h 377"/>
                <a:gd name="T14" fmla="*/ 128 w 390"/>
                <a:gd name="T15" fmla="*/ 11 h 377"/>
                <a:gd name="T16" fmla="*/ 78 w 390"/>
                <a:gd name="T17" fmla="*/ 66 h 377"/>
                <a:gd name="T18" fmla="*/ 45 w 390"/>
                <a:gd name="T19" fmla="*/ 153 h 377"/>
                <a:gd name="T20" fmla="*/ 14 w 390"/>
                <a:gd name="T21" fmla="*/ 249 h 377"/>
                <a:gd name="T22" fmla="*/ 18 w 390"/>
                <a:gd name="T23" fmla="*/ 334 h 377"/>
                <a:gd name="T24" fmla="*/ 76 w 390"/>
                <a:gd name="T25" fmla="*/ 343 h 377"/>
                <a:gd name="T26" fmla="*/ 72 w 390"/>
                <a:gd name="T27" fmla="*/ 342 h 377"/>
                <a:gd name="T28" fmla="*/ 126 w 390"/>
                <a:gd name="T29" fmla="*/ 346 h 377"/>
                <a:gd name="T30" fmla="*/ 123 w 390"/>
                <a:gd name="T31" fmla="*/ 346 h 377"/>
                <a:gd name="T32" fmla="*/ 175 w 390"/>
                <a:gd name="T33" fmla="*/ 357 h 377"/>
                <a:gd name="T34" fmla="*/ 172 w 390"/>
                <a:gd name="T35" fmla="*/ 356 h 377"/>
                <a:gd name="T36" fmla="*/ 227 w 390"/>
                <a:gd name="T37" fmla="*/ 352 h 377"/>
                <a:gd name="T38" fmla="*/ 224 w 390"/>
                <a:gd name="T39" fmla="*/ 353 h 377"/>
                <a:gd name="T40" fmla="*/ 274 w 390"/>
                <a:gd name="T41" fmla="*/ 335 h 377"/>
                <a:gd name="T42" fmla="*/ 270 w 390"/>
                <a:gd name="T43" fmla="*/ 336 h 377"/>
                <a:gd name="T44" fmla="*/ 323 w 390"/>
                <a:gd name="T45" fmla="*/ 324 h 377"/>
                <a:gd name="T46" fmla="*/ 320 w 390"/>
                <a:gd name="T47" fmla="*/ 326 h 377"/>
                <a:gd name="T48" fmla="*/ 375 w 390"/>
                <a:gd name="T49" fmla="*/ 311 h 377"/>
                <a:gd name="T50" fmla="*/ 370 w 390"/>
                <a:gd name="T51" fmla="*/ 230 h 377"/>
                <a:gd name="T52" fmla="*/ 366 w 390"/>
                <a:gd name="T53" fmla="*/ 231 h 377"/>
                <a:gd name="T54" fmla="*/ 376 w 390"/>
                <a:gd name="T55" fmla="*/ 298 h 377"/>
                <a:gd name="T56" fmla="*/ 322 w 390"/>
                <a:gd name="T57" fmla="*/ 322 h 377"/>
                <a:gd name="T58" fmla="*/ 319 w 390"/>
                <a:gd name="T59" fmla="*/ 324 h 377"/>
                <a:gd name="T60" fmla="*/ 274 w 390"/>
                <a:gd name="T61" fmla="*/ 334 h 377"/>
                <a:gd name="T62" fmla="*/ 270 w 390"/>
                <a:gd name="T63" fmla="*/ 335 h 377"/>
                <a:gd name="T64" fmla="*/ 227 w 390"/>
                <a:gd name="T65" fmla="*/ 350 h 377"/>
                <a:gd name="T66" fmla="*/ 223 w 390"/>
                <a:gd name="T67" fmla="*/ 351 h 377"/>
                <a:gd name="T68" fmla="*/ 175 w 390"/>
                <a:gd name="T69" fmla="*/ 354 h 377"/>
                <a:gd name="T70" fmla="*/ 172 w 390"/>
                <a:gd name="T71" fmla="*/ 354 h 377"/>
                <a:gd name="T72" fmla="*/ 126 w 390"/>
                <a:gd name="T73" fmla="*/ 345 h 377"/>
                <a:gd name="T74" fmla="*/ 123 w 390"/>
                <a:gd name="T75" fmla="*/ 345 h 377"/>
                <a:gd name="T76" fmla="*/ 76 w 390"/>
                <a:gd name="T77" fmla="*/ 341 h 377"/>
                <a:gd name="T78" fmla="*/ 73 w 390"/>
                <a:gd name="T79" fmla="*/ 340 h 377"/>
                <a:gd name="T80" fmla="*/ 23 w 390"/>
                <a:gd name="T81" fmla="*/ 334 h 377"/>
                <a:gd name="T82" fmla="*/ 13 w 390"/>
                <a:gd name="T83" fmla="*/ 274 h 377"/>
                <a:gd name="T84" fmla="*/ 47 w 390"/>
                <a:gd name="T85" fmla="*/ 160 h 377"/>
                <a:gd name="T86" fmla="*/ 68 w 390"/>
                <a:gd name="T87" fmla="*/ 102 h 377"/>
                <a:gd name="T88" fmla="*/ 89 w 390"/>
                <a:gd name="T89" fmla="*/ 52 h 377"/>
                <a:gd name="T90" fmla="*/ 134 w 390"/>
                <a:gd name="T91" fmla="*/ 13 h 377"/>
                <a:gd name="T92" fmla="*/ 174 w 390"/>
                <a:gd name="T93" fmla="*/ 23 h 377"/>
                <a:gd name="T94" fmla="*/ 177 w 390"/>
                <a:gd name="T95" fmla="*/ 23 h 377"/>
                <a:gd name="T96" fmla="*/ 194 w 390"/>
                <a:gd name="T97" fmla="*/ 10 h 377"/>
                <a:gd name="T98" fmla="*/ 239 w 390"/>
                <a:gd name="T99" fmla="*/ 15 h 377"/>
                <a:gd name="T100" fmla="*/ 288 w 390"/>
                <a:gd name="T101" fmla="*/ 74 h 377"/>
                <a:gd name="T102" fmla="*/ 366 w 390"/>
                <a:gd name="T103" fmla="*/ 231 h 377"/>
                <a:gd name="T104" fmla="*/ 370 w 390"/>
                <a:gd name="T105" fmla="*/ 230 h 3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390" h="377">
                  <a:moveTo>
                    <a:pt x="370" y="230"/>
                  </a:moveTo>
                  <a:cubicBezTo>
                    <a:pt x="346" y="171"/>
                    <a:pt x="316" y="114"/>
                    <a:pt x="284" y="59"/>
                  </a:cubicBezTo>
                  <a:cubicBezTo>
                    <a:pt x="271" y="38"/>
                    <a:pt x="256" y="16"/>
                    <a:pt x="231" y="7"/>
                  </a:cubicBezTo>
                  <a:cubicBezTo>
                    <a:pt x="212" y="0"/>
                    <a:pt x="191" y="3"/>
                    <a:pt x="177" y="18"/>
                  </a:cubicBezTo>
                  <a:cubicBezTo>
                    <a:pt x="174" y="20"/>
                    <a:pt x="174" y="19"/>
                    <a:pt x="176" y="19"/>
                  </a:cubicBezTo>
                  <a:cubicBezTo>
                    <a:pt x="175" y="19"/>
                    <a:pt x="173" y="18"/>
                    <a:pt x="172" y="17"/>
                  </a:cubicBezTo>
                  <a:cubicBezTo>
                    <a:pt x="169" y="15"/>
                    <a:pt x="167" y="12"/>
                    <a:pt x="164" y="11"/>
                  </a:cubicBezTo>
                  <a:cubicBezTo>
                    <a:pt x="152" y="6"/>
                    <a:pt x="139" y="7"/>
                    <a:pt x="128" y="11"/>
                  </a:cubicBezTo>
                  <a:cubicBezTo>
                    <a:pt x="103" y="20"/>
                    <a:pt x="88" y="43"/>
                    <a:pt x="78" y="66"/>
                  </a:cubicBezTo>
                  <a:cubicBezTo>
                    <a:pt x="66" y="95"/>
                    <a:pt x="55" y="124"/>
                    <a:pt x="45" y="153"/>
                  </a:cubicBezTo>
                  <a:cubicBezTo>
                    <a:pt x="33" y="185"/>
                    <a:pt x="23" y="216"/>
                    <a:pt x="14" y="249"/>
                  </a:cubicBezTo>
                  <a:cubicBezTo>
                    <a:pt x="7" y="276"/>
                    <a:pt x="0" y="309"/>
                    <a:pt x="18" y="334"/>
                  </a:cubicBezTo>
                  <a:cubicBezTo>
                    <a:pt x="32" y="353"/>
                    <a:pt x="58" y="359"/>
                    <a:pt x="76" y="343"/>
                  </a:cubicBezTo>
                  <a:cubicBezTo>
                    <a:pt x="75" y="343"/>
                    <a:pt x="74" y="342"/>
                    <a:pt x="72" y="342"/>
                  </a:cubicBezTo>
                  <a:cubicBezTo>
                    <a:pt x="78" y="371"/>
                    <a:pt x="117" y="373"/>
                    <a:pt x="126" y="346"/>
                  </a:cubicBezTo>
                  <a:cubicBezTo>
                    <a:pt x="125" y="346"/>
                    <a:pt x="124" y="346"/>
                    <a:pt x="123" y="346"/>
                  </a:cubicBezTo>
                  <a:cubicBezTo>
                    <a:pt x="130" y="369"/>
                    <a:pt x="158" y="372"/>
                    <a:pt x="175" y="357"/>
                  </a:cubicBezTo>
                  <a:cubicBezTo>
                    <a:pt x="174" y="356"/>
                    <a:pt x="173" y="356"/>
                    <a:pt x="172" y="356"/>
                  </a:cubicBezTo>
                  <a:cubicBezTo>
                    <a:pt x="183" y="377"/>
                    <a:pt x="220" y="376"/>
                    <a:pt x="227" y="352"/>
                  </a:cubicBezTo>
                  <a:cubicBezTo>
                    <a:pt x="226" y="352"/>
                    <a:pt x="225" y="353"/>
                    <a:pt x="224" y="353"/>
                  </a:cubicBezTo>
                  <a:cubicBezTo>
                    <a:pt x="240" y="369"/>
                    <a:pt x="271" y="357"/>
                    <a:pt x="274" y="335"/>
                  </a:cubicBezTo>
                  <a:cubicBezTo>
                    <a:pt x="273" y="335"/>
                    <a:pt x="272" y="335"/>
                    <a:pt x="270" y="336"/>
                  </a:cubicBezTo>
                  <a:cubicBezTo>
                    <a:pt x="284" y="362"/>
                    <a:pt x="322" y="353"/>
                    <a:pt x="323" y="324"/>
                  </a:cubicBezTo>
                  <a:cubicBezTo>
                    <a:pt x="322" y="325"/>
                    <a:pt x="321" y="325"/>
                    <a:pt x="320" y="326"/>
                  </a:cubicBezTo>
                  <a:cubicBezTo>
                    <a:pt x="339" y="339"/>
                    <a:pt x="364" y="330"/>
                    <a:pt x="375" y="311"/>
                  </a:cubicBezTo>
                  <a:cubicBezTo>
                    <a:pt x="390" y="285"/>
                    <a:pt x="380" y="255"/>
                    <a:pt x="370" y="230"/>
                  </a:cubicBezTo>
                  <a:cubicBezTo>
                    <a:pt x="369" y="227"/>
                    <a:pt x="365" y="228"/>
                    <a:pt x="366" y="231"/>
                  </a:cubicBezTo>
                  <a:cubicBezTo>
                    <a:pt x="375" y="252"/>
                    <a:pt x="383" y="275"/>
                    <a:pt x="376" y="298"/>
                  </a:cubicBezTo>
                  <a:cubicBezTo>
                    <a:pt x="369" y="320"/>
                    <a:pt x="344" y="338"/>
                    <a:pt x="322" y="322"/>
                  </a:cubicBezTo>
                  <a:cubicBezTo>
                    <a:pt x="321" y="322"/>
                    <a:pt x="319" y="323"/>
                    <a:pt x="319" y="324"/>
                  </a:cubicBezTo>
                  <a:cubicBezTo>
                    <a:pt x="318" y="350"/>
                    <a:pt x="285" y="356"/>
                    <a:pt x="274" y="334"/>
                  </a:cubicBezTo>
                  <a:cubicBezTo>
                    <a:pt x="273" y="332"/>
                    <a:pt x="270" y="333"/>
                    <a:pt x="270" y="335"/>
                  </a:cubicBezTo>
                  <a:cubicBezTo>
                    <a:pt x="268" y="353"/>
                    <a:pt x="240" y="364"/>
                    <a:pt x="227" y="350"/>
                  </a:cubicBezTo>
                  <a:cubicBezTo>
                    <a:pt x="225" y="349"/>
                    <a:pt x="224" y="350"/>
                    <a:pt x="223" y="351"/>
                  </a:cubicBezTo>
                  <a:cubicBezTo>
                    <a:pt x="217" y="372"/>
                    <a:pt x="185" y="372"/>
                    <a:pt x="175" y="354"/>
                  </a:cubicBezTo>
                  <a:cubicBezTo>
                    <a:pt x="174" y="353"/>
                    <a:pt x="173" y="353"/>
                    <a:pt x="172" y="354"/>
                  </a:cubicBezTo>
                  <a:cubicBezTo>
                    <a:pt x="157" y="367"/>
                    <a:pt x="133" y="365"/>
                    <a:pt x="126" y="345"/>
                  </a:cubicBezTo>
                  <a:cubicBezTo>
                    <a:pt x="126" y="343"/>
                    <a:pt x="123" y="343"/>
                    <a:pt x="123" y="345"/>
                  </a:cubicBezTo>
                  <a:cubicBezTo>
                    <a:pt x="114" y="369"/>
                    <a:pt x="81" y="366"/>
                    <a:pt x="76" y="341"/>
                  </a:cubicBezTo>
                  <a:cubicBezTo>
                    <a:pt x="76" y="339"/>
                    <a:pt x="74" y="339"/>
                    <a:pt x="73" y="340"/>
                  </a:cubicBezTo>
                  <a:cubicBezTo>
                    <a:pt x="58" y="354"/>
                    <a:pt x="35" y="349"/>
                    <a:pt x="23" y="334"/>
                  </a:cubicBezTo>
                  <a:cubicBezTo>
                    <a:pt x="9" y="317"/>
                    <a:pt x="9" y="294"/>
                    <a:pt x="13" y="274"/>
                  </a:cubicBezTo>
                  <a:cubicBezTo>
                    <a:pt x="20" y="235"/>
                    <a:pt x="33" y="197"/>
                    <a:pt x="47" y="160"/>
                  </a:cubicBezTo>
                  <a:cubicBezTo>
                    <a:pt x="53" y="140"/>
                    <a:pt x="61" y="121"/>
                    <a:pt x="68" y="102"/>
                  </a:cubicBezTo>
                  <a:cubicBezTo>
                    <a:pt x="75" y="85"/>
                    <a:pt x="80" y="68"/>
                    <a:pt x="89" y="52"/>
                  </a:cubicBezTo>
                  <a:cubicBezTo>
                    <a:pt x="99" y="34"/>
                    <a:pt x="113" y="19"/>
                    <a:pt x="134" y="13"/>
                  </a:cubicBezTo>
                  <a:cubicBezTo>
                    <a:pt x="150" y="9"/>
                    <a:pt x="162" y="14"/>
                    <a:pt x="174" y="23"/>
                  </a:cubicBezTo>
                  <a:cubicBezTo>
                    <a:pt x="175" y="24"/>
                    <a:pt x="176" y="23"/>
                    <a:pt x="177" y="23"/>
                  </a:cubicBezTo>
                  <a:cubicBezTo>
                    <a:pt x="182" y="18"/>
                    <a:pt x="187" y="13"/>
                    <a:pt x="194" y="10"/>
                  </a:cubicBezTo>
                  <a:cubicBezTo>
                    <a:pt x="209" y="5"/>
                    <a:pt x="225" y="8"/>
                    <a:pt x="239" y="15"/>
                  </a:cubicBezTo>
                  <a:cubicBezTo>
                    <a:pt x="262" y="27"/>
                    <a:pt x="275" y="52"/>
                    <a:pt x="288" y="74"/>
                  </a:cubicBezTo>
                  <a:cubicBezTo>
                    <a:pt x="316" y="125"/>
                    <a:pt x="344" y="177"/>
                    <a:pt x="366" y="231"/>
                  </a:cubicBezTo>
                  <a:cubicBezTo>
                    <a:pt x="367" y="233"/>
                    <a:pt x="371" y="232"/>
                    <a:pt x="370" y="230"/>
                  </a:cubicBezTo>
                  <a:close/>
                </a:path>
              </a:pathLst>
            </a:custGeom>
            <a:solidFill>
              <a:srgbClr val="F2F1E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5" name="Freeform 63"/>
            <p:cNvSpPr/>
            <p:nvPr/>
          </p:nvSpPr>
          <p:spPr bwMode="auto">
            <a:xfrm>
              <a:off x="4713288" y="857250"/>
              <a:ext cx="1233488" cy="1130300"/>
            </a:xfrm>
            <a:custGeom>
              <a:avLst/>
              <a:gdLst>
                <a:gd name="T0" fmla="*/ 323 w 328"/>
                <a:gd name="T1" fmla="*/ 139 h 301"/>
                <a:gd name="T2" fmla="*/ 174 w 328"/>
                <a:gd name="T3" fmla="*/ 295 h 301"/>
                <a:gd name="T4" fmla="*/ 5 w 328"/>
                <a:gd name="T5" fmla="*/ 162 h 301"/>
                <a:gd name="T6" fmla="*/ 154 w 328"/>
                <a:gd name="T7" fmla="*/ 6 h 301"/>
                <a:gd name="T8" fmla="*/ 323 w 328"/>
                <a:gd name="T9" fmla="*/ 139 h 301"/>
              </a:gdLst>
              <a:ahLst/>
              <a:cxnLst>
                <a:cxn ang="0">
                  <a:pos x="T0" y="T1"/>
                </a:cxn>
                <a:cxn ang="0">
                  <a:pos x="T2" y="T3"/>
                </a:cxn>
                <a:cxn ang="0">
                  <a:pos x="T4" y="T5"/>
                </a:cxn>
                <a:cxn ang="0">
                  <a:pos x="T6" y="T7"/>
                </a:cxn>
                <a:cxn ang="0">
                  <a:pos x="T8" y="T9"/>
                </a:cxn>
              </a:cxnLst>
              <a:rect l="0" t="0" r="r" b="b"/>
              <a:pathLst>
                <a:path w="328" h="301">
                  <a:moveTo>
                    <a:pt x="323" y="139"/>
                  </a:moveTo>
                  <a:cubicBezTo>
                    <a:pt x="328" y="219"/>
                    <a:pt x="262" y="289"/>
                    <a:pt x="174" y="295"/>
                  </a:cubicBezTo>
                  <a:cubicBezTo>
                    <a:pt x="86" y="301"/>
                    <a:pt x="11" y="242"/>
                    <a:pt x="5" y="162"/>
                  </a:cubicBezTo>
                  <a:cubicBezTo>
                    <a:pt x="0" y="82"/>
                    <a:pt x="66" y="12"/>
                    <a:pt x="154" y="6"/>
                  </a:cubicBezTo>
                  <a:cubicBezTo>
                    <a:pt x="242" y="0"/>
                    <a:pt x="317" y="59"/>
                    <a:pt x="323" y="139"/>
                  </a:cubicBezTo>
                  <a:close/>
                </a:path>
              </a:pathLst>
            </a:custGeom>
            <a:solidFill>
              <a:srgbClr val="EFD5B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6" name="Freeform 64"/>
            <p:cNvSpPr/>
            <p:nvPr/>
          </p:nvSpPr>
          <p:spPr bwMode="auto">
            <a:xfrm>
              <a:off x="4702175" y="782638"/>
              <a:ext cx="601663" cy="728663"/>
            </a:xfrm>
            <a:custGeom>
              <a:avLst/>
              <a:gdLst>
                <a:gd name="T0" fmla="*/ 155 w 160"/>
                <a:gd name="T1" fmla="*/ 7 h 194"/>
                <a:gd name="T2" fmla="*/ 113 w 160"/>
                <a:gd name="T3" fmla="*/ 115 h 194"/>
                <a:gd name="T4" fmla="*/ 22 w 160"/>
                <a:gd name="T5" fmla="*/ 191 h 194"/>
                <a:gd name="T6" fmla="*/ 7 w 160"/>
                <a:gd name="T7" fmla="*/ 191 h 194"/>
                <a:gd name="T8" fmla="*/ 2 w 160"/>
                <a:gd name="T9" fmla="*/ 177 h 194"/>
                <a:gd name="T10" fmla="*/ 115 w 160"/>
                <a:gd name="T11" fmla="*/ 15 h 194"/>
                <a:gd name="T12" fmla="*/ 155 w 160"/>
                <a:gd name="T13" fmla="*/ 7 h 194"/>
              </a:gdLst>
              <a:ahLst/>
              <a:cxnLst>
                <a:cxn ang="0">
                  <a:pos x="T0" y="T1"/>
                </a:cxn>
                <a:cxn ang="0">
                  <a:pos x="T2" y="T3"/>
                </a:cxn>
                <a:cxn ang="0">
                  <a:pos x="T4" y="T5"/>
                </a:cxn>
                <a:cxn ang="0">
                  <a:pos x="T6" y="T7"/>
                </a:cxn>
                <a:cxn ang="0">
                  <a:pos x="T8" y="T9"/>
                </a:cxn>
                <a:cxn ang="0">
                  <a:pos x="T10" y="T11"/>
                </a:cxn>
                <a:cxn ang="0">
                  <a:pos x="T12" y="T13"/>
                </a:cxn>
              </a:cxnLst>
              <a:rect l="0" t="0" r="r" b="b"/>
              <a:pathLst>
                <a:path w="160" h="194">
                  <a:moveTo>
                    <a:pt x="155" y="7"/>
                  </a:moveTo>
                  <a:cubicBezTo>
                    <a:pt x="160" y="45"/>
                    <a:pt x="134" y="81"/>
                    <a:pt x="113" y="115"/>
                  </a:cubicBezTo>
                  <a:cubicBezTo>
                    <a:pt x="92" y="148"/>
                    <a:pt x="61" y="177"/>
                    <a:pt x="22" y="191"/>
                  </a:cubicBezTo>
                  <a:cubicBezTo>
                    <a:pt x="17" y="192"/>
                    <a:pt x="11" y="194"/>
                    <a:pt x="7" y="191"/>
                  </a:cubicBezTo>
                  <a:cubicBezTo>
                    <a:pt x="2" y="188"/>
                    <a:pt x="2" y="182"/>
                    <a:pt x="2" y="177"/>
                  </a:cubicBezTo>
                  <a:cubicBezTo>
                    <a:pt x="0" y="109"/>
                    <a:pt x="47" y="41"/>
                    <a:pt x="115" y="15"/>
                  </a:cubicBezTo>
                  <a:cubicBezTo>
                    <a:pt x="115" y="15"/>
                    <a:pt x="154" y="0"/>
                    <a:pt x="155" y="7"/>
                  </a:cubicBezTo>
                  <a:close/>
                </a:path>
              </a:pathLst>
            </a:custGeom>
            <a:solidFill>
              <a:srgbClr val="68645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7" name="Freeform 65"/>
            <p:cNvSpPr/>
            <p:nvPr/>
          </p:nvSpPr>
          <p:spPr bwMode="auto">
            <a:xfrm>
              <a:off x="4699000" y="763588"/>
              <a:ext cx="604838" cy="773113"/>
            </a:xfrm>
            <a:custGeom>
              <a:avLst/>
              <a:gdLst>
                <a:gd name="T0" fmla="*/ 154 w 161"/>
                <a:gd name="T1" fmla="*/ 12 h 206"/>
                <a:gd name="T2" fmla="*/ 112 w 161"/>
                <a:gd name="T3" fmla="*/ 119 h 206"/>
                <a:gd name="T4" fmla="*/ 34 w 161"/>
                <a:gd name="T5" fmla="*/ 189 h 206"/>
                <a:gd name="T6" fmla="*/ 5 w 161"/>
                <a:gd name="T7" fmla="*/ 182 h 206"/>
                <a:gd name="T8" fmla="*/ 6 w 161"/>
                <a:gd name="T9" fmla="*/ 156 h 206"/>
                <a:gd name="T10" fmla="*/ 21 w 161"/>
                <a:gd name="T11" fmla="*/ 110 h 206"/>
                <a:gd name="T12" fmla="*/ 88 w 161"/>
                <a:gd name="T13" fmla="*/ 36 h 206"/>
                <a:gd name="T14" fmla="*/ 123 w 161"/>
                <a:gd name="T15" fmla="*/ 19 h 206"/>
                <a:gd name="T16" fmla="*/ 154 w 161"/>
                <a:gd name="T17" fmla="*/ 12 h 206"/>
                <a:gd name="T18" fmla="*/ 158 w 161"/>
                <a:gd name="T19" fmla="*/ 11 h 206"/>
                <a:gd name="T20" fmla="*/ 107 w 161"/>
                <a:gd name="T21" fmla="*/ 21 h 206"/>
                <a:gd name="T22" fmla="*/ 22 w 161"/>
                <a:gd name="T23" fmla="*/ 100 h 206"/>
                <a:gd name="T24" fmla="*/ 3 w 161"/>
                <a:gd name="T25" fmla="*/ 152 h 206"/>
                <a:gd name="T26" fmla="*/ 1 w 161"/>
                <a:gd name="T27" fmla="*/ 177 h 206"/>
                <a:gd name="T28" fmla="*/ 6 w 161"/>
                <a:gd name="T29" fmla="*/ 197 h 206"/>
                <a:gd name="T30" fmla="*/ 53 w 161"/>
                <a:gd name="T31" fmla="*/ 184 h 206"/>
                <a:gd name="T32" fmla="*/ 99 w 161"/>
                <a:gd name="T33" fmla="*/ 143 h 206"/>
                <a:gd name="T34" fmla="*/ 139 w 161"/>
                <a:gd name="T35" fmla="*/ 82 h 206"/>
                <a:gd name="T36" fmla="*/ 158 w 161"/>
                <a:gd name="T37" fmla="*/ 12 h 206"/>
                <a:gd name="T38" fmla="*/ 154 w 161"/>
                <a:gd name="T39" fmla="*/ 12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61" h="206">
                  <a:moveTo>
                    <a:pt x="154" y="12"/>
                  </a:moveTo>
                  <a:cubicBezTo>
                    <a:pt x="159" y="52"/>
                    <a:pt x="132" y="87"/>
                    <a:pt x="112" y="119"/>
                  </a:cubicBezTo>
                  <a:cubicBezTo>
                    <a:pt x="93" y="149"/>
                    <a:pt x="67" y="175"/>
                    <a:pt x="34" y="189"/>
                  </a:cubicBezTo>
                  <a:cubicBezTo>
                    <a:pt x="24" y="194"/>
                    <a:pt x="6" y="201"/>
                    <a:pt x="5" y="182"/>
                  </a:cubicBezTo>
                  <a:cubicBezTo>
                    <a:pt x="4" y="174"/>
                    <a:pt x="5" y="165"/>
                    <a:pt x="6" y="156"/>
                  </a:cubicBezTo>
                  <a:cubicBezTo>
                    <a:pt x="9" y="140"/>
                    <a:pt x="14" y="124"/>
                    <a:pt x="21" y="110"/>
                  </a:cubicBezTo>
                  <a:cubicBezTo>
                    <a:pt x="36" y="80"/>
                    <a:pt x="60" y="54"/>
                    <a:pt x="88" y="36"/>
                  </a:cubicBezTo>
                  <a:cubicBezTo>
                    <a:pt x="99" y="29"/>
                    <a:pt x="111" y="24"/>
                    <a:pt x="123" y="19"/>
                  </a:cubicBezTo>
                  <a:cubicBezTo>
                    <a:pt x="126" y="18"/>
                    <a:pt x="153" y="9"/>
                    <a:pt x="154" y="12"/>
                  </a:cubicBezTo>
                  <a:cubicBezTo>
                    <a:pt x="155" y="15"/>
                    <a:pt x="159" y="14"/>
                    <a:pt x="158" y="11"/>
                  </a:cubicBezTo>
                  <a:cubicBezTo>
                    <a:pt x="154" y="0"/>
                    <a:pt x="115" y="18"/>
                    <a:pt x="107" y="21"/>
                  </a:cubicBezTo>
                  <a:cubicBezTo>
                    <a:pt x="71" y="38"/>
                    <a:pt x="41" y="66"/>
                    <a:pt x="22" y="100"/>
                  </a:cubicBezTo>
                  <a:cubicBezTo>
                    <a:pt x="13" y="116"/>
                    <a:pt x="6" y="134"/>
                    <a:pt x="3" y="152"/>
                  </a:cubicBezTo>
                  <a:cubicBezTo>
                    <a:pt x="1" y="160"/>
                    <a:pt x="1" y="169"/>
                    <a:pt x="1" y="177"/>
                  </a:cubicBezTo>
                  <a:cubicBezTo>
                    <a:pt x="0" y="184"/>
                    <a:pt x="0" y="193"/>
                    <a:pt x="6" y="197"/>
                  </a:cubicBezTo>
                  <a:cubicBezTo>
                    <a:pt x="19" y="206"/>
                    <a:pt x="42" y="190"/>
                    <a:pt x="53" y="184"/>
                  </a:cubicBezTo>
                  <a:cubicBezTo>
                    <a:pt x="70" y="173"/>
                    <a:pt x="86" y="159"/>
                    <a:pt x="99" y="143"/>
                  </a:cubicBezTo>
                  <a:cubicBezTo>
                    <a:pt x="115" y="125"/>
                    <a:pt x="127" y="103"/>
                    <a:pt x="139" y="82"/>
                  </a:cubicBezTo>
                  <a:cubicBezTo>
                    <a:pt x="151" y="61"/>
                    <a:pt x="161" y="37"/>
                    <a:pt x="158" y="12"/>
                  </a:cubicBezTo>
                  <a:cubicBezTo>
                    <a:pt x="158" y="9"/>
                    <a:pt x="154" y="9"/>
                    <a:pt x="154" y="12"/>
                  </a:cubicBezTo>
                  <a:close/>
                </a:path>
              </a:pathLst>
            </a:custGeom>
            <a:solidFill>
              <a:srgbClr val="68645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 name="Freeform 66"/>
            <p:cNvSpPr/>
            <p:nvPr/>
          </p:nvSpPr>
          <p:spPr bwMode="auto">
            <a:xfrm>
              <a:off x="5289550" y="782638"/>
              <a:ext cx="661988" cy="646113"/>
            </a:xfrm>
            <a:custGeom>
              <a:avLst/>
              <a:gdLst>
                <a:gd name="T0" fmla="*/ 0 w 176"/>
                <a:gd name="T1" fmla="*/ 7 h 172"/>
                <a:gd name="T2" fmla="*/ 57 w 176"/>
                <a:gd name="T3" fmla="*/ 108 h 172"/>
                <a:gd name="T4" fmla="*/ 157 w 176"/>
                <a:gd name="T5" fmla="*/ 170 h 172"/>
                <a:gd name="T6" fmla="*/ 172 w 176"/>
                <a:gd name="T7" fmla="*/ 168 h 172"/>
                <a:gd name="T8" fmla="*/ 176 w 176"/>
                <a:gd name="T9" fmla="*/ 154 h 172"/>
                <a:gd name="T10" fmla="*/ 40 w 176"/>
                <a:gd name="T11" fmla="*/ 9 h 172"/>
                <a:gd name="T12" fmla="*/ 0 w 176"/>
                <a:gd name="T13" fmla="*/ 7 h 172"/>
              </a:gdLst>
              <a:ahLst/>
              <a:cxnLst>
                <a:cxn ang="0">
                  <a:pos x="T0" y="T1"/>
                </a:cxn>
                <a:cxn ang="0">
                  <a:pos x="T2" y="T3"/>
                </a:cxn>
                <a:cxn ang="0">
                  <a:pos x="T4" y="T5"/>
                </a:cxn>
                <a:cxn ang="0">
                  <a:pos x="T6" y="T7"/>
                </a:cxn>
                <a:cxn ang="0">
                  <a:pos x="T8" y="T9"/>
                </a:cxn>
                <a:cxn ang="0">
                  <a:pos x="T10" y="T11"/>
                </a:cxn>
                <a:cxn ang="0">
                  <a:pos x="T12" y="T13"/>
                </a:cxn>
              </a:cxnLst>
              <a:rect l="0" t="0" r="r" b="b"/>
              <a:pathLst>
                <a:path w="176" h="172">
                  <a:moveTo>
                    <a:pt x="0" y="7"/>
                  </a:moveTo>
                  <a:cubicBezTo>
                    <a:pt x="0" y="45"/>
                    <a:pt x="32" y="77"/>
                    <a:pt x="57" y="108"/>
                  </a:cubicBezTo>
                  <a:cubicBezTo>
                    <a:pt x="82" y="138"/>
                    <a:pt x="117" y="162"/>
                    <a:pt x="157" y="170"/>
                  </a:cubicBezTo>
                  <a:cubicBezTo>
                    <a:pt x="162" y="171"/>
                    <a:pt x="168" y="172"/>
                    <a:pt x="172" y="168"/>
                  </a:cubicBezTo>
                  <a:cubicBezTo>
                    <a:pt x="176" y="165"/>
                    <a:pt x="176" y="159"/>
                    <a:pt x="176" y="154"/>
                  </a:cubicBezTo>
                  <a:cubicBezTo>
                    <a:pt x="168" y="86"/>
                    <a:pt x="112" y="26"/>
                    <a:pt x="40" y="9"/>
                  </a:cubicBezTo>
                  <a:cubicBezTo>
                    <a:pt x="40" y="9"/>
                    <a:pt x="0" y="0"/>
                    <a:pt x="0" y="7"/>
                  </a:cubicBezTo>
                  <a:close/>
                </a:path>
              </a:pathLst>
            </a:custGeom>
            <a:solidFill>
              <a:srgbClr val="68645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9" name="Freeform 67"/>
            <p:cNvSpPr/>
            <p:nvPr/>
          </p:nvSpPr>
          <p:spPr bwMode="auto">
            <a:xfrm>
              <a:off x="5278438" y="774700"/>
              <a:ext cx="703263" cy="661988"/>
            </a:xfrm>
            <a:custGeom>
              <a:avLst/>
              <a:gdLst>
                <a:gd name="T0" fmla="*/ 1 w 187"/>
                <a:gd name="T1" fmla="*/ 9 h 176"/>
                <a:gd name="T2" fmla="*/ 61 w 187"/>
                <a:gd name="T3" fmla="*/ 114 h 176"/>
                <a:gd name="T4" fmla="*/ 111 w 187"/>
                <a:gd name="T5" fmla="*/ 156 h 176"/>
                <a:gd name="T6" fmla="*/ 138 w 187"/>
                <a:gd name="T7" fmla="*/ 168 h 176"/>
                <a:gd name="T8" fmla="*/ 168 w 187"/>
                <a:gd name="T9" fmla="*/ 175 h 176"/>
                <a:gd name="T10" fmla="*/ 178 w 187"/>
                <a:gd name="T11" fmla="*/ 142 h 176"/>
                <a:gd name="T12" fmla="*/ 157 w 187"/>
                <a:gd name="T13" fmla="*/ 90 h 176"/>
                <a:gd name="T14" fmla="*/ 72 w 187"/>
                <a:gd name="T15" fmla="*/ 18 h 176"/>
                <a:gd name="T16" fmla="*/ 27 w 187"/>
                <a:gd name="T17" fmla="*/ 6 h 176"/>
                <a:gd name="T18" fmla="*/ 1 w 187"/>
                <a:gd name="T19" fmla="*/ 8 h 176"/>
                <a:gd name="T20" fmla="*/ 5 w 187"/>
                <a:gd name="T21" fmla="*/ 9 h 176"/>
                <a:gd name="T22" fmla="*/ 61 w 187"/>
                <a:gd name="T23" fmla="*/ 18 h 176"/>
                <a:gd name="T24" fmla="*/ 143 w 187"/>
                <a:gd name="T25" fmla="*/ 77 h 176"/>
                <a:gd name="T26" fmla="*/ 168 w 187"/>
                <a:gd name="T27" fmla="*/ 122 h 176"/>
                <a:gd name="T28" fmla="*/ 163 w 187"/>
                <a:gd name="T29" fmla="*/ 171 h 176"/>
                <a:gd name="T30" fmla="*/ 67 w 187"/>
                <a:gd name="T31" fmla="*/ 115 h 176"/>
                <a:gd name="T32" fmla="*/ 5 w 187"/>
                <a:gd name="T33" fmla="*/ 9 h 176"/>
                <a:gd name="T34" fmla="*/ 1 w 187"/>
                <a:gd name="T35" fmla="*/ 9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87" h="176">
                  <a:moveTo>
                    <a:pt x="1" y="9"/>
                  </a:moveTo>
                  <a:cubicBezTo>
                    <a:pt x="2" y="51"/>
                    <a:pt x="35" y="85"/>
                    <a:pt x="61" y="114"/>
                  </a:cubicBezTo>
                  <a:cubicBezTo>
                    <a:pt x="76" y="131"/>
                    <a:pt x="93" y="145"/>
                    <a:pt x="111" y="156"/>
                  </a:cubicBezTo>
                  <a:cubicBezTo>
                    <a:pt x="120" y="161"/>
                    <a:pt x="129" y="165"/>
                    <a:pt x="138" y="168"/>
                  </a:cubicBezTo>
                  <a:cubicBezTo>
                    <a:pt x="147" y="171"/>
                    <a:pt x="158" y="176"/>
                    <a:pt x="168" y="175"/>
                  </a:cubicBezTo>
                  <a:cubicBezTo>
                    <a:pt x="185" y="174"/>
                    <a:pt x="181" y="154"/>
                    <a:pt x="178" y="142"/>
                  </a:cubicBezTo>
                  <a:cubicBezTo>
                    <a:pt x="175" y="124"/>
                    <a:pt x="167" y="106"/>
                    <a:pt x="157" y="90"/>
                  </a:cubicBezTo>
                  <a:cubicBezTo>
                    <a:pt x="137" y="58"/>
                    <a:pt x="107" y="33"/>
                    <a:pt x="72" y="18"/>
                  </a:cubicBezTo>
                  <a:cubicBezTo>
                    <a:pt x="57" y="12"/>
                    <a:pt x="43" y="8"/>
                    <a:pt x="27" y="6"/>
                  </a:cubicBezTo>
                  <a:cubicBezTo>
                    <a:pt x="22" y="5"/>
                    <a:pt x="2" y="0"/>
                    <a:pt x="1" y="8"/>
                  </a:cubicBezTo>
                  <a:cubicBezTo>
                    <a:pt x="0" y="11"/>
                    <a:pt x="4" y="12"/>
                    <a:pt x="5" y="9"/>
                  </a:cubicBezTo>
                  <a:cubicBezTo>
                    <a:pt x="6" y="2"/>
                    <a:pt x="56" y="17"/>
                    <a:pt x="61" y="18"/>
                  </a:cubicBezTo>
                  <a:cubicBezTo>
                    <a:pt x="93" y="30"/>
                    <a:pt x="122" y="50"/>
                    <a:pt x="143" y="77"/>
                  </a:cubicBezTo>
                  <a:cubicBezTo>
                    <a:pt x="153" y="90"/>
                    <a:pt x="162" y="106"/>
                    <a:pt x="168" y="122"/>
                  </a:cubicBezTo>
                  <a:cubicBezTo>
                    <a:pt x="173" y="134"/>
                    <a:pt x="187" y="173"/>
                    <a:pt x="163" y="171"/>
                  </a:cubicBezTo>
                  <a:cubicBezTo>
                    <a:pt x="126" y="167"/>
                    <a:pt x="91" y="141"/>
                    <a:pt x="67" y="115"/>
                  </a:cubicBezTo>
                  <a:cubicBezTo>
                    <a:pt x="41" y="86"/>
                    <a:pt x="6" y="50"/>
                    <a:pt x="5" y="9"/>
                  </a:cubicBezTo>
                  <a:cubicBezTo>
                    <a:pt x="5" y="6"/>
                    <a:pt x="1" y="6"/>
                    <a:pt x="1" y="9"/>
                  </a:cubicBezTo>
                  <a:close/>
                </a:path>
              </a:pathLst>
            </a:custGeom>
            <a:solidFill>
              <a:srgbClr val="68645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0" name="Freeform 68"/>
            <p:cNvSpPr/>
            <p:nvPr/>
          </p:nvSpPr>
          <p:spPr bwMode="auto">
            <a:xfrm>
              <a:off x="5048250" y="425450"/>
              <a:ext cx="481013" cy="442913"/>
            </a:xfrm>
            <a:custGeom>
              <a:avLst/>
              <a:gdLst>
                <a:gd name="T0" fmla="*/ 31 w 128"/>
                <a:gd name="T1" fmla="*/ 117 h 118"/>
                <a:gd name="T2" fmla="*/ 0 w 128"/>
                <a:gd name="T3" fmla="*/ 66 h 118"/>
                <a:gd name="T4" fmla="*/ 30 w 128"/>
                <a:gd name="T5" fmla="*/ 14 h 118"/>
                <a:gd name="T6" fmla="*/ 110 w 128"/>
                <a:gd name="T7" fmla="*/ 33 h 118"/>
                <a:gd name="T8" fmla="*/ 107 w 128"/>
                <a:gd name="T9" fmla="*/ 118 h 118"/>
              </a:gdLst>
              <a:ahLst/>
              <a:cxnLst>
                <a:cxn ang="0">
                  <a:pos x="T0" y="T1"/>
                </a:cxn>
                <a:cxn ang="0">
                  <a:pos x="T2" y="T3"/>
                </a:cxn>
                <a:cxn ang="0">
                  <a:pos x="T4" y="T5"/>
                </a:cxn>
                <a:cxn ang="0">
                  <a:pos x="T6" y="T7"/>
                </a:cxn>
                <a:cxn ang="0">
                  <a:pos x="T8" y="T9"/>
                </a:cxn>
              </a:cxnLst>
              <a:rect l="0" t="0" r="r" b="b"/>
              <a:pathLst>
                <a:path w="128" h="118">
                  <a:moveTo>
                    <a:pt x="31" y="117"/>
                  </a:moveTo>
                  <a:cubicBezTo>
                    <a:pt x="13" y="108"/>
                    <a:pt x="0" y="87"/>
                    <a:pt x="0" y="66"/>
                  </a:cubicBezTo>
                  <a:cubicBezTo>
                    <a:pt x="0" y="45"/>
                    <a:pt x="12" y="25"/>
                    <a:pt x="30" y="14"/>
                  </a:cubicBezTo>
                  <a:cubicBezTo>
                    <a:pt x="56" y="0"/>
                    <a:pt x="93" y="9"/>
                    <a:pt x="110" y="33"/>
                  </a:cubicBezTo>
                  <a:cubicBezTo>
                    <a:pt x="128" y="58"/>
                    <a:pt x="126" y="94"/>
                    <a:pt x="107" y="118"/>
                  </a:cubicBezTo>
                </a:path>
              </a:pathLst>
            </a:custGeom>
            <a:solidFill>
              <a:srgbClr val="68645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1" name="Freeform 69"/>
            <p:cNvSpPr/>
            <p:nvPr/>
          </p:nvSpPr>
          <p:spPr bwMode="auto">
            <a:xfrm>
              <a:off x="5022850" y="444500"/>
              <a:ext cx="536575" cy="434975"/>
            </a:xfrm>
            <a:custGeom>
              <a:avLst/>
              <a:gdLst>
                <a:gd name="T0" fmla="*/ 39 w 143"/>
                <a:gd name="T1" fmla="*/ 111 h 116"/>
                <a:gd name="T2" fmla="*/ 11 w 143"/>
                <a:gd name="T3" fmla="*/ 44 h 116"/>
                <a:gd name="T4" fmla="*/ 68 w 143"/>
                <a:gd name="T5" fmla="*/ 4 h 116"/>
                <a:gd name="T6" fmla="*/ 113 w 143"/>
                <a:gd name="T7" fmla="*/ 112 h 116"/>
                <a:gd name="T8" fmla="*/ 116 w 143"/>
                <a:gd name="T9" fmla="*/ 114 h 116"/>
                <a:gd name="T10" fmla="*/ 125 w 143"/>
                <a:gd name="T11" fmla="*/ 37 h 116"/>
                <a:gd name="T12" fmla="*/ 63 w 143"/>
                <a:gd name="T13" fmla="*/ 0 h 116"/>
                <a:gd name="T14" fmla="*/ 7 w 143"/>
                <a:gd name="T15" fmla="*/ 45 h 116"/>
                <a:gd name="T16" fmla="*/ 37 w 143"/>
                <a:gd name="T17" fmla="*/ 114 h 116"/>
                <a:gd name="T18" fmla="*/ 39 w 143"/>
                <a:gd name="T19" fmla="*/ 111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3" h="116">
                  <a:moveTo>
                    <a:pt x="39" y="111"/>
                  </a:moveTo>
                  <a:cubicBezTo>
                    <a:pt x="16" y="98"/>
                    <a:pt x="3" y="70"/>
                    <a:pt x="11" y="44"/>
                  </a:cubicBezTo>
                  <a:cubicBezTo>
                    <a:pt x="19" y="19"/>
                    <a:pt x="42" y="3"/>
                    <a:pt x="68" y="4"/>
                  </a:cubicBezTo>
                  <a:cubicBezTo>
                    <a:pt x="123" y="8"/>
                    <a:pt x="143" y="71"/>
                    <a:pt x="113" y="112"/>
                  </a:cubicBezTo>
                  <a:cubicBezTo>
                    <a:pt x="111" y="114"/>
                    <a:pt x="115" y="116"/>
                    <a:pt x="116" y="114"/>
                  </a:cubicBezTo>
                  <a:cubicBezTo>
                    <a:pt x="132" y="92"/>
                    <a:pt x="136" y="62"/>
                    <a:pt x="125" y="37"/>
                  </a:cubicBezTo>
                  <a:cubicBezTo>
                    <a:pt x="114" y="14"/>
                    <a:pt x="89" y="0"/>
                    <a:pt x="63" y="0"/>
                  </a:cubicBezTo>
                  <a:cubicBezTo>
                    <a:pt x="37" y="1"/>
                    <a:pt x="14" y="19"/>
                    <a:pt x="7" y="45"/>
                  </a:cubicBezTo>
                  <a:cubicBezTo>
                    <a:pt x="0" y="72"/>
                    <a:pt x="13" y="100"/>
                    <a:pt x="37" y="114"/>
                  </a:cubicBezTo>
                  <a:cubicBezTo>
                    <a:pt x="40" y="115"/>
                    <a:pt x="42" y="112"/>
                    <a:pt x="39" y="111"/>
                  </a:cubicBezTo>
                  <a:close/>
                </a:path>
              </a:pathLst>
            </a:custGeom>
            <a:solidFill>
              <a:srgbClr val="68645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2" name="Freeform 70"/>
            <p:cNvSpPr/>
            <p:nvPr/>
          </p:nvSpPr>
          <p:spPr bwMode="auto">
            <a:xfrm>
              <a:off x="5360988" y="590550"/>
              <a:ext cx="442913" cy="282575"/>
            </a:xfrm>
            <a:custGeom>
              <a:avLst/>
              <a:gdLst>
                <a:gd name="T0" fmla="*/ 3 w 118"/>
                <a:gd name="T1" fmla="*/ 39 h 75"/>
                <a:gd name="T2" fmla="*/ 68 w 118"/>
                <a:gd name="T3" fmla="*/ 72 h 75"/>
                <a:gd name="T4" fmla="*/ 110 w 118"/>
                <a:gd name="T5" fmla="*/ 24 h 75"/>
                <a:gd name="T6" fmla="*/ 67 w 118"/>
                <a:gd name="T7" fmla="*/ 24 h 75"/>
                <a:gd name="T8" fmla="*/ 95 w 118"/>
                <a:gd name="T9" fmla="*/ 28 h 75"/>
                <a:gd name="T10" fmla="*/ 85 w 118"/>
                <a:gd name="T11" fmla="*/ 28 h 75"/>
                <a:gd name="T12" fmla="*/ 82 w 118"/>
                <a:gd name="T13" fmla="*/ 32 h 75"/>
                <a:gd name="T14" fmla="*/ 78 w 118"/>
                <a:gd name="T15" fmla="*/ 23 h 75"/>
                <a:gd name="T16" fmla="*/ 89 w 118"/>
                <a:gd name="T17" fmla="*/ 17 h 75"/>
                <a:gd name="T18" fmla="*/ 101 w 118"/>
                <a:gd name="T19" fmla="*/ 36 h 75"/>
                <a:gd name="T20" fmla="*/ 70 w 118"/>
                <a:gd name="T21" fmla="*/ 62 h 75"/>
                <a:gd name="T22" fmla="*/ 11 w 118"/>
                <a:gd name="T23" fmla="*/ 34 h 75"/>
                <a:gd name="T24" fmla="*/ 3 w 118"/>
                <a:gd name="T25" fmla="*/ 39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18" h="75">
                  <a:moveTo>
                    <a:pt x="3" y="39"/>
                  </a:moveTo>
                  <a:cubicBezTo>
                    <a:pt x="16" y="61"/>
                    <a:pt x="42" y="75"/>
                    <a:pt x="68" y="72"/>
                  </a:cubicBezTo>
                  <a:cubicBezTo>
                    <a:pt x="91" y="70"/>
                    <a:pt x="118" y="51"/>
                    <a:pt x="110" y="24"/>
                  </a:cubicBezTo>
                  <a:cubicBezTo>
                    <a:pt x="104" y="5"/>
                    <a:pt x="70" y="0"/>
                    <a:pt x="67" y="24"/>
                  </a:cubicBezTo>
                  <a:cubicBezTo>
                    <a:pt x="64" y="45"/>
                    <a:pt x="96" y="48"/>
                    <a:pt x="95" y="28"/>
                  </a:cubicBezTo>
                  <a:cubicBezTo>
                    <a:pt x="95" y="21"/>
                    <a:pt x="85" y="22"/>
                    <a:pt x="85" y="28"/>
                  </a:cubicBezTo>
                  <a:cubicBezTo>
                    <a:pt x="84" y="30"/>
                    <a:pt x="83" y="31"/>
                    <a:pt x="82" y="32"/>
                  </a:cubicBezTo>
                  <a:cubicBezTo>
                    <a:pt x="76" y="30"/>
                    <a:pt x="75" y="27"/>
                    <a:pt x="78" y="23"/>
                  </a:cubicBezTo>
                  <a:cubicBezTo>
                    <a:pt x="80" y="18"/>
                    <a:pt x="84" y="17"/>
                    <a:pt x="89" y="17"/>
                  </a:cubicBezTo>
                  <a:cubicBezTo>
                    <a:pt x="98" y="19"/>
                    <a:pt x="102" y="28"/>
                    <a:pt x="101" y="36"/>
                  </a:cubicBezTo>
                  <a:cubicBezTo>
                    <a:pt x="100" y="51"/>
                    <a:pt x="84" y="60"/>
                    <a:pt x="70" y="62"/>
                  </a:cubicBezTo>
                  <a:cubicBezTo>
                    <a:pt x="47" y="66"/>
                    <a:pt x="23" y="54"/>
                    <a:pt x="11" y="34"/>
                  </a:cubicBezTo>
                  <a:cubicBezTo>
                    <a:pt x="8" y="28"/>
                    <a:pt x="0" y="34"/>
                    <a:pt x="3" y="39"/>
                  </a:cubicBezTo>
                  <a:close/>
                </a:path>
              </a:pathLst>
            </a:custGeom>
            <a:solidFill>
              <a:srgbClr val="68645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3" name="Freeform 71"/>
            <p:cNvSpPr/>
            <p:nvPr/>
          </p:nvSpPr>
          <p:spPr bwMode="auto">
            <a:xfrm>
              <a:off x="4770438" y="639763"/>
              <a:ext cx="431800" cy="269875"/>
            </a:xfrm>
            <a:custGeom>
              <a:avLst/>
              <a:gdLst>
                <a:gd name="T0" fmla="*/ 104 w 115"/>
                <a:gd name="T1" fmla="*/ 25 h 72"/>
                <a:gd name="T2" fmla="*/ 49 w 115"/>
                <a:gd name="T3" fmla="*/ 62 h 72"/>
                <a:gd name="T4" fmla="*/ 15 w 115"/>
                <a:gd name="T5" fmla="*/ 42 h 72"/>
                <a:gd name="T6" fmla="*/ 24 w 115"/>
                <a:gd name="T7" fmla="*/ 20 h 72"/>
                <a:gd name="T8" fmla="*/ 34 w 115"/>
                <a:gd name="T9" fmla="*/ 21 h 72"/>
                <a:gd name="T10" fmla="*/ 36 w 115"/>
                <a:gd name="T11" fmla="*/ 31 h 72"/>
                <a:gd name="T12" fmla="*/ 30 w 115"/>
                <a:gd name="T13" fmla="*/ 30 h 72"/>
                <a:gd name="T14" fmla="*/ 20 w 115"/>
                <a:gd name="T15" fmla="*/ 31 h 72"/>
                <a:gd name="T16" fmla="*/ 47 w 115"/>
                <a:gd name="T17" fmla="*/ 23 h 72"/>
                <a:gd name="T18" fmla="*/ 5 w 115"/>
                <a:gd name="T19" fmla="*/ 30 h 72"/>
                <a:gd name="T20" fmla="*/ 53 w 115"/>
                <a:gd name="T21" fmla="*/ 71 h 72"/>
                <a:gd name="T22" fmla="*/ 113 w 115"/>
                <a:gd name="T23" fmla="*/ 29 h 72"/>
                <a:gd name="T24" fmla="*/ 104 w 115"/>
                <a:gd name="T25" fmla="*/ 25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15" h="72">
                  <a:moveTo>
                    <a:pt x="104" y="25"/>
                  </a:moveTo>
                  <a:cubicBezTo>
                    <a:pt x="95" y="47"/>
                    <a:pt x="73" y="62"/>
                    <a:pt x="49" y="62"/>
                  </a:cubicBezTo>
                  <a:cubicBezTo>
                    <a:pt x="36" y="61"/>
                    <a:pt x="20" y="55"/>
                    <a:pt x="15" y="42"/>
                  </a:cubicBezTo>
                  <a:cubicBezTo>
                    <a:pt x="12" y="34"/>
                    <a:pt x="15" y="23"/>
                    <a:pt x="24" y="20"/>
                  </a:cubicBezTo>
                  <a:cubicBezTo>
                    <a:pt x="27" y="19"/>
                    <a:pt x="31" y="19"/>
                    <a:pt x="34" y="21"/>
                  </a:cubicBezTo>
                  <a:cubicBezTo>
                    <a:pt x="39" y="24"/>
                    <a:pt x="40" y="28"/>
                    <a:pt x="36" y="31"/>
                  </a:cubicBezTo>
                  <a:cubicBezTo>
                    <a:pt x="34" y="35"/>
                    <a:pt x="32" y="35"/>
                    <a:pt x="30" y="30"/>
                  </a:cubicBezTo>
                  <a:cubicBezTo>
                    <a:pt x="29" y="24"/>
                    <a:pt x="20" y="25"/>
                    <a:pt x="20" y="31"/>
                  </a:cubicBezTo>
                  <a:cubicBezTo>
                    <a:pt x="22" y="51"/>
                    <a:pt x="53" y="44"/>
                    <a:pt x="47" y="23"/>
                  </a:cubicBezTo>
                  <a:cubicBezTo>
                    <a:pt x="40" y="0"/>
                    <a:pt x="9" y="10"/>
                    <a:pt x="5" y="30"/>
                  </a:cubicBezTo>
                  <a:cubicBezTo>
                    <a:pt x="0" y="57"/>
                    <a:pt x="30" y="72"/>
                    <a:pt x="53" y="71"/>
                  </a:cubicBezTo>
                  <a:cubicBezTo>
                    <a:pt x="79" y="70"/>
                    <a:pt x="103" y="53"/>
                    <a:pt x="113" y="29"/>
                  </a:cubicBezTo>
                  <a:cubicBezTo>
                    <a:pt x="115" y="24"/>
                    <a:pt x="106" y="20"/>
                    <a:pt x="104" y="25"/>
                  </a:cubicBezTo>
                  <a:close/>
                </a:path>
              </a:pathLst>
            </a:custGeom>
            <a:solidFill>
              <a:srgbClr val="68645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4" name="Freeform 72"/>
            <p:cNvSpPr/>
            <p:nvPr/>
          </p:nvSpPr>
          <p:spPr bwMode="auto">
            <a:xfrm>
              <a:off x="4811713" y="785813"/>
              <a:ext cx="481013" cy="763588"/>
            </a:xfrm>
            <a:custGeom>
              <a:avLst/>
              <a:gdLst>
                <a:gd name="T0" fmla="*/ 121 w 128"/>
                <a:gd name="T1" fmla="*/ 5 h 203"/>
                <a:gd name="T2" fmla="*/ 5 w 128"/>
                <a:gd name="T3" fmla="*/ 195 h 203"/>
                <a:gd name="T4" fmla="*/ 9 w 128"/>
                <a:gd name="T5" fmla="*/ 201 h 203"/>
                <a:gd name="T6" fmla="*/ 128 w 128"/>
                <a:gd name="T7" fmla="*/ 5 h 203"/>
                <a:gd name="T8" fmla="*/ 121 w 128"/>
                <a:gd name="T9" fmla="*/ 5 h 203"/>
              </a:gdLst>
              <a:ahLst/>
              <a:cxnLst>
                <a:cxn ang="0">
                  <a:pos x="T0" y="T1"/>
                </a:cxn>
                <a:cxn ang="0">
                  <a:pos x="T2" y="T3"/>
                </a:cxn>
                <a:cxn ang="0">
                  <a:pos x="T4" y="T5"/>
                </a:cxn>
                <a:cxn ang="0">
                  <a:pos x="T6" y="T7"/>
                </a:cxn>
                <a:cxn ang="0">
                  <a:pos x="T8" y="T9"/>
                </a:cxn>
              </a:cxnLst>
              <a:rect l="0" t="0" r="r" b="b"/>
              <a:pathLst>
                <a:path w="128" h="203">
                  <a:moveTo>
                    <a:pt x="121" y="5"/>
                  </a:moveTo>
                  <a:cubicBezTo>
                    <a:pt x="121" y="84"/>
                    <a:pt x="75" y="159"/>
                    <a:pt x="5" y="195"/>
                  </a:cubicBezTo>
                  <a:cubicBezTo>
                    <a:pt x="0" y="198"/>
                    <a:pt x="5" y="203"/>
                    <a:pt x="9" y="201"/>
                  </a:cubicBezTo>
                  <a:cubicBezTo>
                    <a:pt x="81" y="164"/>
                    <a:pt x="128" y="86"/>
                    <a:pt x="128" y="5"/>
                  </a:cubicBezTo>
                  <a:cubicBezTo>
                    <a:pt x="128" y="0"/>
                    <a:pt x="121" y="1"/>
                    <a:pt x="121" y="5"/>
                  </a:cubicBezTo>
                  <a:close/>
                </a:path>
              </a:pathLst>
            </a:custGeom>
            <a:solidFill>
              <a:srgbClr val="68645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5" name="Freeform 73"/>
            <p:cNvSpPr/>
            <p:nvPr/>
          </p:nvSpPr>
          <p:spPr bwMode="auto">
            <a:xfrm>
              <a:off x="5278438" y="785813"/>
              <a:ext cx="579438" cy="695325"/>
            </a:xfrm>
            <a:custGeom>
              <a:avLst/>
              <a:gdLst>
                <a:gd name="T0" fmla="*/ 8 w 154"/>
                <a:gd name="T1" fmla="*/ 5 h 185"/>
                <a:gd name="T2" fmla="*/ 150 w 154"/>
                <a:gd name="T3" fmla="*/ 177 h 185"/>
                <a:gd name="T4" fmla="*/ 146 w 154"/>
                <a:gd name="T5" fmla="*/ 183 h 185"/>
                <a:gd name="T6" fmla="*/ 1 w 154"/>
                <a:gd name="T7" fmla="*/ 5 h 185"/>
                <a:gd name="T8" fmla="*/ 8 w 154"/>
                <a:gd name="T9" fmla="*/ 5 h 185"/>
              </a:gdLst>
              <a:ahLst/>
              <a:cxnLst>
                <a:cxn ang="0">
                  <a:pos x="T0" y="T1"/>
                </a:cxn>
                <a:cxn ang="0">
                  <a:pos x="T2" y="T3"/>
                </a:cxn>
                <a:cxn ang="0">
                  <a:pos x="T4" y="T5"/>
                </a:cxn>
                <a:cxn ang="0">
                  <a:pos x="T6" y="T7"/>
                </a:cxn>
                <a:cxn ang="0">
                  <a:pos x="T8" y="T9"/>
                </a:cxn>
              </a:cxnLst>
              <a:rect l="0" t="0" r="r" b="b"/>
              <a:pathLst>
                <a:path w="154" h="185">
                  <a:moveTo>
                    <a:pt x="8" y="5"/>
                  </a:moveTo>
                  <a:cubicBezTo>
                    <a:pt x="19" y="83"/>
                    <a:pt x="75" y="151"/>
                    <a:pt x="150" y="177"/>
                  </a:cubicBezTo>
                  <a:cubicBezTo>
                    <a:pt x="154" y="178"/>
                    <a:pt x="151" y="185"/>
                    <a:pt x="146" y="183"/>
                  </a:cubicBezTo>
                  <a:cubicBezTo>
                    <a:pt x="69" y="156"/>
                    <a:pt x="12" y="86"/>
                    <a:pt x="1" y="5"/>
                  </a:cubicBezTo>
                  <a:cubicBezTo>
                    <a:pt x="0" y="1"/>
                    <a:pt x="7" y="0"/>
                    <a:pt x="8" y="5"/>
                  </a:cubicBezTo>
                  <a:close/>
                </a:path>
              </a:pathLst>
            </a:custGeom>
            <a:solidFill>
              <a:srgbClr val="68645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6" name="Freeform 74"/>
            <p:cNvSpPr/>
            <p:nvPr/>
          </p:nvSpPr>
          <p:spPr bwMode="auto">
            <a:xfrm>
              <a:off x="4875213" y="1608138"/>
              <a:ext cx="82550" cy="79375"/>
            </a:xfrm>
            <a:custGeom>
              <a:avLst/>
              <a:gdLst>
                <a:gd name="T0" fmla="*/ 21 w 22"/>
                <a:gd name="T1" fmla="*/ 10 h 21"/>
                <a:gd name="T2" fmla="*/ 12 w 22"/>
                <a:gd name="T3" fmla="*/ 21 h 21"/>
                <a:gd name="T4" fmla="*/ 1 w 22"/>
                <a:gd name="T5" fmla="*/ 11 h 21"/>
                <a:gd name="T6" fmla="*/ 10 w 22"/>
                <a:gd name="T7" fmla="*/ 0 h 21"/>
                <a:gd name="T8" fmla="*/ 21 w 22"/>
                <a:gd name="T9" fmla="*/ 10 h 21"/>
              </a:gdLst>
              <a:ahLst/>
              <a:cxnLst>
                <a:cxn ang="0">
                  <a:pos x="T0" y="T1"/>
                </a:cxn>
                <a:cxn ang="0">
                  <a:pos x="T2" y="T3"/>
                </a:cxn>
                <a:cxn ang="0">
                  <a:pos x="T4" y="T5"/>
                </a:cxn>
                <a:cxn ang="0">
                  <a:pos x="T6" y="T7"/>
                </a:cxn>
                <a:cxn ang="0">
                  <a:pos x="T8" y="T9"/>
                </a:cxn>
              </a:cxnLst>
              <a:rect l="0" t="0" r="r" b="b"/>
              <a:pathLst>
                <a:path w="22" h="21">
                  <a:moveTo>
                    <a:pt x="21" y="10"/>
                  </a:moveTo>
                  <a:cubicBezTo>
                    <a:pt x="22" y="16"/>
                    <a:pt x="17" y="21"/>
                    <a:pt x="12" y="21"/>
                  </a:cubicBezTo>
                  <a:cubicBezTo>
                    <a:pt x="6" y="21"/>
                    <a:pt x="1" y="17"/>
                    <a:pt x="1" y="11"/>
                  </a:cubicBezTo>
                  <a:cubicBezTo>
                    <a:pt x="0" y="6"/>
                    <a:pt x="5" y="1"/>
                    <a:pt x="10" y="0"/>
                  </a:cubicBezTo>
                  <a:cubicBezTo>
                    <a:pt x="16" y="0"/>
                    <a:pt x="21" y="4"/>
                    <a:pt x="21" y="10"/>
                  </a:cubicBezTo>
                  <a:close/>
                </a:path>
              </a:pathLst>
            </a:custGeom>
            <a:solidFill>
              <a:srgbClr val="68645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7" name="Freeform 75"/>
            <p:cNvSpPr/>
            <p:nvPr/>
          </p:nvSpPr>
          <p:spPr bwMode="auto">
            <a:xfrm>
              <a:off x="5732463" y="1549400"/>
              <a:ext cx="79375" cy="82550"/>
            </a:xfrm>
            <a:custGeom>
              <a:avLst/>
              <a:gdLst>
                <a:gd name="T0" fmla="*/ 21 w 21"/>
                <a:gd name="T1" fmla="*/ 10 h 22"/>
                <a:gd name="T2" fmla="*/ 11 w 21"/>
                <a:gd name="T3" fmla="*/ 21 h 22"/>
                <a:gd name="T4" fmla="*/ 0 w 21"/>
                <a:gd name="T5" fmla="*/ 12 h 22"/>
                <a:gd name="T6" fmla="*/ 10 w 21"/>
                <a:gd name="T7" fmla="*/ 1 h 22"/>
                <a:gd name="T8" fmla="*/ 21 w 21"/>
                <a:gd name="T9" fmla="*/ 10 h 22"/>
              </a:gdLst>
              <a:ahLst/>
              <a:cxnLst>
                <a:cxn ang="0">
                  <a:pos x="T0" y="T1"/>
                </a:cxn>
                <a:cxn ang="0">
                  <a:pos x="T2" y="T3"/>
                </a:cxn>
                <a:cxn ang="0">
                  <a:pos x="T4" y="T5"/>
                </a:cxn>
                <a:cxn ang="0">
                  <a:pos x="T6" y="T7"/>
                </a:cxn>
                <a:cxn ang="0">
                  <a:pos x="T8" y="T9"/>
                </a:cxn>
              </a:cxnLst>
              <a:rect l="0" t="0" r="r" b="b"/>
              <a:pathLst>
                <a:path w="21" h="22">
                  <a:moveTo>
                    <a:pt x="21" y="10"/>
                  </a:moveTo>
                  <a:cubicBezTo>
                    <a:pt x="21" y="16"/>
                    <a:pt x="17" y="21"/>
                    <a:pt x="11" y="21"/>
                  </a:cubicBezTo>
                  <a:cubicBezTo>
                    <a:pt x="5" y="22"/>
                    <a:pt x="0" y="17"/>
                    <a:pt x="0" y="12"/>
                  </a:cubicBezTo>
                  <a:cubicBezTo>
                    <a:pt x="0" y="6"/>
                    <a:pt x="4" y="1"/>
                    <a:pt x="10" y="1"/>
                  </a:cubicBezTo>
                  <a:cubicBezTo>
                    <a:pt x="15" y="0"/>
                    <a:pt x="20" y="4"/>
                    <a:pt x="21" y="10"/>
                  </a:cubicBezTo>
                  <a:close/>
                </a:path>
              </a:pathLst>
            </a:custGeom>
            <a:solidFill>
              <a:srgbClr val="68645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8" name="Freeform 76"/>
            <p:cNvSpPr/>
            <p:nvPr/>
          </p:nvSpPr>
          <p:spPr bwMode="auto">
            <a:xfrm>
              <a:off x="5105400" y="1687513"/>
              <a:ext cx="495300" cy="176213"/>
            </a:xfrm>
            <a:custGeom>
              <a:avLst/>
              <a:gdLst>
                <a:gd name="T0" fmla="*/ 131 w 132"/>
                <a:gd name="T1" fmla="*/ 0 h 47"/>
                <a:gd name="T2" fmla="*/ 68 w 132"/>
                <a:gd name="T3" fmla="*/ 45 h 47"/>
                <a:gd name="T4" fmla="*/ 0 w 132"/>
                <a:gd name="T5" fmla="*/ 10 h 47"/>
                <a:gd name="T6" fmla="*/ 131 w 132"/>
                <a:gd name="T7" fmla="*/ 0 h 47"/>
              </a:gdLst>
              <a:ahLst/>
              <a:cxnLst>
                <a:cxn ang="0">
                  <a:pos x="T0" y="T1"/>
                </a:cxn>
                <a:cxn ang="0">
                  <a:pos x="T2" y="T3"/>
                </a:cxn>
                <a:cxn ang="0">
                  <a:pos x="T4" y="T5"/>
                </a:cxn>
                <a:cxn ang="0">
                  <a:pos x="T6" y="T7"/>
                </a:cxn>
              </a:cxnLst>
              <a:rect l="0" t="0" r="r" b="b"/>
              <a:pathLst>
                <a:path w="132" h="47">
                  <a:moveTo>
                    <a:pt x="131" y="0"/>
                  </a:moveTo>
                  <a:cubicBezTo>
                    <a:pt x="132" y="22"/>
                    <a:pt x="104" y="42"/>
                    <a:pt x="68" y="45"/>
                  </a:cubicBezTo>
                  <a:cubicBezTo>
                    <a:pt x="32" y="47"/>
                    <a:pt x="1" y="32"/>
                    <a:pt x="0" y="10"/>
                  </a:cubicBezTo>
                  <a:lnTo>
                    <a:pt x="131"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9" name="Freeform 77"/>
            <p:cNvSpPr/>
            <p:nvPr/>
          </p:nvSpPr>
          <p:spPr bwMode="auto">
            <a:xfrm>
              <a:off x="5097463" y="1679575"/>
              <a:ext cx="508000" cy="184150"/>
            </a:xfrm>
            <a:custGeom>
              <a:avLst/>
              <a:gdLst>
                <a:gd name="T0" fmla="*/ 133 w 135"/>
                <a:gd name="T1" fmla="*/ 2 h 49"/>
                <a:gd name="T2" fmla="*/ 131 w 135"/>
                <a:gd name="T3" fmla="*/ 3 h 49"/>
                <a:gd name="T4" fmla="*/ 131 w 135"/>
                <a:gd name="T5" fmla="*/ 4 h 49"/>
                <a:gd name="T6" fmla="*/ 113 w 135"/>
                <a:gd name="T7" fmla="*/ 31 h 49"/>
                <a:gd name="T8" fmla="*/ 70 w 135"/>
                <a:gd name="T9" fmla="*/ 45 h 49"/>
                <a:gd name="T10" fmla="*/ 62 w 135"/>
                <a:gd name="T11" fmla="*/ 45 h 49"/>
                <a:gd name="T12" fmla="*/ 21 w 135"/>
                <a:gd name="T13" fmla="*/ 35 h 49"/>
                <a:gd name="T14" fmla="*/ 4 w 135"/>
                <a:gd name="T15" fmla="*/ 11 h 49"/>
                <a:gd name="T16" fmla="*/ 2 w 135"/>
                <a:gd name="T17" fmla="*/ 12 h 49"/>
                <a:gd name="T18" fmla="*/ 2 w 135"/>
                <a:gd name="T19" fmla="*/ 14 h 49"/>
                <a:gd name="T20" fmla="*/ 133 w 135"/>
                <a:gd name="T21" fmla="*/ 4 h 49"/>
                <a:gd name="T22" fmla="*/ 133 w 135"/>
                <a:gd name="T23" fmla="*/ 2 h 49"/>
                <a:gd name="T24" fmla="*/ 131 w 135"/>
                <a:gd name="T25" fmla="*/ 3 h 49"/>
                <a:gd name="T26" fmla="*/ 133 w 135"/>
                <a:gd name="T27" fmla="*/ 2 h 49"/>
                <a:gd name="T28" fmla="*/ 133 w 135"/>
                <a:gd name="T29" fmla="*/ 0 h 49"/>
                <a:gd name="T30" fmla="*/ 0 w 135"/>
                <a:gd name="T31" fmla="*/ 10 h 49"/>
                <a:gd name="T32" fmla="*/ 0 w 135"/>
                <a:gd name="T33" fmla="*/ 12 h 49"/>
                <a:gd name="T34" fmla="*/ 19 w 135"/>
                <a:gd name="T35" fmla="*/ 39 h 49"/>
                <a:gd name="T36" fmla="*/ 62 w 135"/>
                <a:gd name="T37" fmla="*/ 49 h 49"/>
                <a:gd name="T38" fmla="*/ 70 w 135"/>
                <a:gd name="T39" fmla="*/ 49 h 49"/>
                <a:gd name="T40" fmla="*/ 116 w 135"/>
                <a:gd name="T41" fmla="*/ 34 h 49"/>
                <a:gd name="T42" fmla="*/ 135 w 135"/>
                <a:gd name="T43" fmla="*/ 4 h 49"/>
                <a:gd name="T44" fmla="*/ 135 w 135"/>
                <a:gd name="T45" fmla="*/ 2 h 49"/>
                <a:gd name="T46" fmla="*/ 135 w 135"/>
                <a:gd name="T47" fmla="*/ 0 h 49"/>
                <a:gd name="T48" fmla="*/ 133 w 135"/>
                <a:gd name="T49" fmla="*/ 0 h 49"/>
                <a:gd name="T50" fmla="*/ 133 w 135"/>
                <a:gd name="T51" fmla="*/ 2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35" h="49">
                  <a:moveTo>
                    <a:pt x="133" y="2"/>
                  </a:moveTo>
                  <a:cubicBezTo>
                    <a:pt x="131" y="3"/>
                    <a:pt x="131" y="3"/>
                    <a:pt x="131" y="3"/>
                  </a:cubicBezTo>
                  <a:cubicBezTo>
                    <a:pt x="131" y="3"/>
                    <a:pt x="131" y="4"/>
                    <a:pt x="131" y="4"/>
                  </a:cubicBezTo>
                  <a:cubicBezTo>
                    <a:pt x="131" y="14"/>
                    <a:pt x="124" y="23"/>
                    <a:pt x="113" y="31"/>
                  </a:cubicBezTo>
                  <a:cubicBezTo>
                    <a:pt x="103" y="38"/>
                    <a:pt x="87" y="44"/>
                    <a:pt x="70" y="45"/>
                  </a:cubicBezTo>
                  <a:cubicBezTo>
                    <a:pt x="67" y="45"/>
                    <a:pt x="65" y="45"/>
                    <a:pt x="62" y="45"/>
                  </a:cubicBezTo>
                  <a:cubicBezTo>
                    <a:pt x="46" y="45"/>
                    <a:pt x="32" y="41"/>
                    <a:pt x="21" y="35"/>
                  </a:cubicBezTo>
                  <a:cubicBezTo>
                    <a:pt x="11" y="29"/>
                    <a:pt x="4" y="21"/>
                    <a:pt x="4" y="11"/>
                  </a:cubicBezTo>
                  <a:cubicBezTo>
                    <a:pt x="2" y="12"/>
                    <a:pt x="2" y="12"/>
                    <a:pt x="2" y="12"/>
                  </a:cubicBezTo>
                  <a:cubicBezTo>
                    <a:pt x="2" y="14"/>
                    <a:pt x="2" y="14"/>
                    <a:pt x="2" y="14"/>
                  </a:cubicBezTo>
                  <a:cubicBezTo>
                    <a:pt x="133" y="4"/>
                    <a:pt x="133" y="4"/>
                    <a:pt x="133" y="4"/>
                  </a:cubicBezTo>
                  <a:cubicBezTo>
                    <a:pt x="133" y="2"/>
                    <a:pt x="133" y="2"/>
                    <a:pt x="133" y="2"/>
                  </a:cubicBezTo>
                  <a:cubicBezTo>
                    <a:pt x="131" y="3"/>
                    <a:pt x="131" y="3"/>
                    <a:pt x="131" y="3"/>
                  </a:cubicBezTo>
                  <a:cubicBezTo>
                    <a:pt x="133" y="2"/>
                    <a:pt x="133" y="2"/>
                    <a:pt x="133" y="2"/>
                  </a:cubicBezTo>
                  <a:cubicBezTo>
                    <a:pt x="133" y="0"/>
                    <a:pt x="133" y="0"/>
                    <a:pt x="133" y="0"/>
                  </a:cubicBezTo>
                  <a:cubicBezTo>
                    <a:pt x="0" y="10"/>
                    <a:pt x="0" y="10"/>
                    <a:pt x="0" y="10"/>
                  </a:cubicBezTo>
                  <a:cubicBezTo>
                    <a:pt x="0" y="12"/>
                    <a:pt x="0" y="12"/>
                    <a:pt x="0" y="12"/>
                  </a:cubicBezTo>
                  <a:cubicBezTo>
                    <a:pt x="1" y="23"/>
                    <a:pt x="8" y="32"/>
                    <a:pt x="19" y="39"/>
                  </a:cubicBezTo>
                  <a:cubicBezTo>
                    <a:pt x="31" y="45"/>
                    <a:pt x="46" y="49"/>
                    <a:pt x="62" y="49"/>
                  </a:cubicBezTo>
                  <a:cubicBezTo>
                    <a:pt x="65" y="49"/>
                    <a:pt x="68" y="49"/>
                    <a:pt x="70" y="49"/>
                  </a:cubicBezTo>
                  <a:cubicBezTo>
                    <a:pt x="88" y="48"/>
                    <a:pt x="104" y="42"/>
                    <a:pt x="116" y="34"/>
                  </a:cubicBezTo>
                  <a:cubicBezTo>
                    <a:pt x="127" y="26"/>
                    <a:pt x="135" y="16"/>
                    <a:pt x="135" y="4"/>
                  </a:cubicBezTo>
                  <a:cubicBezTo>
                    <a:pt x="135" y="4"/>
                    <a:pt x="135" y="3"/>
                    <a:pt x="135" y="2"/>
                  </a:cubicBezTo>
                  <a:cubicBezTo>
                    <a:pt x="135" y="0"/>
                    <a:pt x="135" y="0"/>
                    <a:pt x="135" y="0"/>
                  </a:cubicBezTo>
                  <a:cubicBezTo>
                    <a:pt x="133" y="0"/>
                    <a:pt x="133" y="0"/>
                    <a:pt x="133" y="0"/>
                  </a:cubicBezTo>
                  <a:lnTo>
                    <a:pt x="133" y="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0" name="Freeform 78"/>
            <p:cNvSpPr/>
            <p:nvPr/>
          </p:nvSpPr>
          <p:spPr bwMode="auto">
            <a:xfrm>
              <a:off x="5721350" y="1668463"/>
              <a:ext cx="153988" cy="79375"/>
            </a:xfrm>
            <a:custGeom>
              <a:avLst/>
              <a:gdLst>
                <a:gd name="T0" fmla="*/ 40 w 41"/>
                <a:gd name="T1" fmla="*/ 9 h 21"/>
                <a:gd name="T2" fmla="*/ 21 w 41"/>
                <a:gd name="T3" fmla="*/ 20 h 21"/>
                <a:gd name="T4" fmla="*/ 0 w 41"/>
                <a:gd name="T5" fmla="*/ 12 h 21"/>
                <a:gd name="T6" fmla="*/ 20 w 41"/>
                <a:gd name="T7" fmla="*/ 0 h 21"/>
                <a:gd name="T8" fmla="*/ 40 w 41"/>
                <a:gd name="T9" fmla="*/ 9 h 21"/>
              </a:gdLst>
              <a:ahLst/>
              <a:cxnLst>
                <a:cxn ang="0">
                  <a:pos x="T0" y="T1"/>
                </a:cxn>
                <a:cxn ang="0">
                  <a:pos x="T2" y="T3"/>
                </a:cxn>
                <a:cxn ang="0">
                  <a:pos x="T4" y="T5"/>
                </a:cxn>
                <a:cxn ang="0">
                  <a:pos x="T6" y="T7"/>
                </a:cxn>
                <a:cxn ang="0">
                  <a:pos x="T8" y="T9"/>
                </a:cxn>
              </a:cxnLst>
              <a:rect l="0" t="0" r="r" b="b"/>
              <a:pathLst>
                <a:path w="41" h="21">
                  <a:moveTo>
                    <a:pt x="40" y="9"/>
                  </a:moveTo>
                  <a:cubicBezTo>
                    <a:pt x="41" y="14"/>
                    <a:pt x="32" y="19"/>
                    <a:pt x="21" y="20"/>
                  </a:cubicBezTo>
                  <a:cubicBezTo>
                    <a:pt x="10" y="21"/>
                    <a:pt x="1" y="17"/>
                    <a:pt x="0" y="12"/>
                  </a:cubicBezTo>
                  <a:cubicBezTo>
                    <a:pt x="0" y="6"/>
                    <a:pt x="9" y="1"/>
                    <a:pt x="20" y="0"/>
                  </a:cubicBezTo>
                  <a:cubicBezTo>
                    <a:pt x="31" y="0"/>
                    <a:pt x="40" y="3"/>
                    <a:pt x="40" y="9"/>
                  </a:cubicBezTo>
                  <a:close/>
                </a:path>
              </a:pathLst>
            </a:custGeom>
            <a:solidFill>
              <a:srgbClr val="D8947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1" name="Freeform 79"/>
            <p:cNvSpPr/>
            <p:nvPr/>
          </p:nvSpPr>
          <p:spPr bwMode="auto">
            <a:xfrm>
              <a:off x="4830763" y="1728788"/>
              <a:ext cx="153988" cy="82550"/>
            </a:xfrm>
            <a:custGeom>
              <a:avLst/>
              <a:gdLst>
                <a:gd name="T0" fmla="*/ 40 w 41"/>
                <a:gd name="T1" fmla="*/ 9 h 22"/>
                <a:gd name="T2" fmla="*/ 21 w 41"/>
                <a:gd name="T3" fmla="*/ 21 h 22"/>
                <a:gd name="T4" fmla="*/ 1 w 41"/>
                <a:gd name="T5" fmla="*/ 12 h 22"/>
                <a:gd name="T6" fmla="*/ 20 w 41"/>
                <a:gd name="T7" fmla="*/ 1 h 22"/>
                <a:gd name="T8" fmla="*/ 40 w 41"/>
                <a:gd name="T9" fmla="*/ 9 h 22"/>
              </a:gdLst>
              <a:ahLst/>
              <a:cxnLst>
                <a:cxn ang="0">
                  <a:pos x="T0" y="T1"/>
                </a:cxn>
                <a:cxn ang="0">
                  <a:pos x="T2" y="T3"/>
                </a:cxn>
                <a:cxn ang="0">
                  <a:pos x="T4" y="T5"/>
                </a:cxn>
                <a:cxn ang="0">
                  <a:pos x="T6" y="T7"/>
                </a:cxn>
                <a:cxn ang="0">
                  <a:pos x="T8" y="T9"/>
                </a:cxn>
              </a:cxnLst>
              <a:rect l="0" t="0" r="r" b="b"/>
              <a:pathLst>
                <a:path w="41" h="22">
                  <a:moveTo>
                    <a:pt x="40" y="9"/>
                  </a:moveTo>
                  <a:cubicBezTo>
                    <a:pt x="41" y="15"/>
                    <a:pt x="32" y="20"/>
                    <a:pt x="21" y="21"/>
                  </a:cubicBezTo>
                  <a:cubicBezTo>
                    <a:pt x="10" y="22"/>
                    <a:pt x="1" y="18"/>
                    <a:pt x="1" y="12"/>
                  </a:cubicBezTo>
                  <a:cubicBezTo>
                    <a:pt x="0" y="7"/>
                    <a:pt x="9" y="2"/>
                    <a:pt x="20" y="1"/>
                  </a:cubicBezTo>
                  <a:cubicBezTo>
                    <a:pt x="31" y="0"/>
                    <a:pt x="40" y="4"/>
                    <a:pt x="40" y="9"/>
                  </a:cubicBezTo>
                  <a:close/>
                </a:path>
              </a:pathLst>
            </a:custGeom>
            <a:solidFill>
              <a:srgbClr val="D8947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2" name="Freeform 80"/>
            <p:cNvSpPr/>
            <p:nvPr/>
          </p:nvSpPr>
          <p:spPr bwMode="auto">
            <a:xfrm>
              <a:off x="5033963" y="736600"/>
              <a:ext cx="511175" cy="136525"/>
            </a:xfrm>
            <a:custGeom>
              <a:avLst/>
              <a:gdLst>
                <a:gd name="T0" fmla="*/ 11 w 136"/>
                <a:gd name="T1" fmla="*/ 33 h 36"/>
                <a:gd name="T2" fmla="*/ 124 w 136"/>
                <a:gd name="T3" fmla="*/ 24 h 36"/>
                <a:gd name="T4" fmla="*/ 129 w 136"/>
                <a:gd name="T5" fmla="*/ 14 h 36"/>
                <a:gd name="T6" fmla="*/ 7 w 136"/>
                <a:gd name="T7" fmla="*/ 22 h 36"/>
                <a:gd name="T8" fmla="*/ 11 w 136"/>
                <a:gd name="T9" fmla="*/ 33 h 36"/>
              </a:gdLst>
              <a:ahLst/>
              <a:cxnLst>
                <a:cxn ang="0">
                  <a:pos x="T0" y="T1"/>
                </a:cxn>
                <a:cxn ang="0">
                  <a:pos x="T2" y="T3"/>
                </a:cxn>
                <a:cxn ang="0">
                  <a:pos x="T4" y="T5"/>
                </a:cxn>
                <a:cxn ang="0">
                  <a:pos x="T6" y="T7"/>
                </a:cxn>
                <a:cxn ang="0">
                  <a:pos x="T8" y="T9"/>
                </a:cxn>
              </a:cxnLst>
              <a:rect l="0" t="0" r="r" b="b"/>
              <a:pathLst>
                <a:path w="136" h="36">
                  <a:moveTo>
                    <a:pt x="11" y="33"/>
                  </a:moveTo>
                  <a:cubicBezTo>
                    <a:pt x="45" y="18"/>
                    <a:pt x="88" y="12"/>
                    <a:pt x="124" y="24"/>
                  </a:cubicBezTo>
                  <a:cubicBezTo>
                    <a:pt x="131" y="27"/>
                    <a:pt x="136" y="16"/>
                    <a:pt x="129" y="14"/>
                  </a:cubicBezTo>
                  <a:cubicBezTo>
                    <a:pt x="90" y="0"/>
                    <a:pt x="44" y="5"/>
                    <a:pt x="7" y="22"/>
                  </a:cubicBezTo>
                  <a:cubicBezTo>
                    <a:pt x="0" y="25"/>
                    <a:pt x="4" y="36"/>
                    <a:pt x="11" y="33"/>
                  </a:cubicBezTo>
                  <a:close/>
                </a:path>
              </a:pathLst>
            </a:custGeom>
            <a:solidFill>
              <a:srgbClr val="E6B74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3" name="Freeform 81"/>
            <p:cNvSpPr/>
            <p:nvPr/>
          </p:nvSpPr>
          <p:spPr bwMode="auto">
            <a:xfrm>
              <a:off x="4533900" y="1643063"/>
              <a:ext cx="736600" cy="593725"/>
            </a:xfrm>
            <a:custGeom>
              <a:avLst/>
              <a:gdLst>
                <a:gd name="T0" fmla="*/ 158 w 196"/>
                <a:gd name="T1" fmla="*/ 158 h 158"/>
                <a:gd name="T2" fmla="*/ 55 w 196"/>
                <a:gd name="T3" fmla="*/ 118 h 158"/>
                <a:gd name="T4" fmla="*/ 1 w 196"/>
                <a:gd name="T5" fmla="*/ 21 h 158"/>
                <a:gd name="T6" fmla="*/ 7 w 196"/>
                <a:gd name="T7" fmla="*/ 3 h 158"/>
                <a:gd name="T8" fmla="*/ 26 w 196"/>
                <a:gd name="T9" fmla="*/ 17 h 158"/>
                <a:gd name="T10" fmla="*/ 70 w 196"/>
                <a:gd name="T11" fmla="*/ 83 h 158"/>
                <a:gd name="T12" fmla="*/ 140 w 196"/>
                <a:gd name="T13" fmla="*/ 119 h 158"/>
                <a:gd name="T14" fmla="*/ 186 w 196"/>
                <a:gd name="T15" fmla="*/ 106 h 158"/>
                <a:gd name="T16" fmla="*/ 196 w 196"/>
                <a:gd name="T17" fmla="*/ 143 h 158"/>
                <a:gd name="T18" fmla="*/ 158 w 196"/>
                <a:gd name="T19" fmla="*/ 158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6" h="158">
                  <a:moveTo>
                    <a:pt x="158" y="158"/>
                  </a:moveTo>
                  <a:cubicBezTo>
                    <a:pt x="121" y="158"/>
                    <a:pt x="84" y="142"/>
                    <a:pt x="55" y="118"/>
                  </a:cubicBezTo>
                  <a:cubicBezTo>
                    <a:pt x="27" y="93"/>
                    <a:pt x="7" y="58"/>
                    <a:pt x="1" y="21"/>
                  </a:cubicBezTo>
                  <a:cubicBezTo>
                    <a:pt x="0" y="14"/>
                    <a:pt x="1" y="5"/>
                    <a:pt x="7" y="3"/>
                  </a:cubicBezTo>
                  <a:cubicBezTo>
                    <a:pt x="16" y="0"/>
                    <a:pt x="22" y="10"/>
                    <a:pt x="26" y="17"/>
                  </a:cubicBezTo>
                  <a:cubicBezTo>
                    <a:pt x="37" y="41"/>
                    <a:pt x="51" y="65"/>
                    <a:pt x="70" y="83"/>
                  </a:cubicBezTo>
                  <a:cubicBezTo>
                    <a:pt x="89" y="102"/>
                    <a:pt x="114" y="116"/>
                    <a:pt x="140" y="119"/>
                  </a:cubicBezTo>
                  <a:cubicBezTo>
                    <a:pt x="140" y="119"/>
                    <a:pt x="168" y="123"/>
                    <a:pt x="186" y="106"/>
                  </a:cubicBezTo>
                  <a:cubicBezTo>
                    <a:pt x="196" y="143"/>
                    <a:pt x="196" y="143"/>
                    <a:pt x="196" y="143"/>
                  </a:cubicBezTo>
                  <a:cubicBezTo>
                    <a:pt x="196" y="143"/>
                    <a:pt x="194" y="157"/>
                    <a:pt x="158" y="158"/>
                  </a:cubicBezTo>
                  <a:close/>
                </a:path>
              </a:pathLst>
            </a:custGeom>
            <a:solidFill>
              <a:srgbClr val="E8CAA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4" name="Freeform 82"/>
            <p:cNvSpPr/>
            <p:nvPr/>
          </p:nvSpPr>
          <p:spPr bwMode="auto">
            <a:xfrm>
              <a:off x="4521200" y="1631950"/>
              <a:ext cx="752475" cy="604838"/>
            </a:xfrm>
            <a:custGeom>
              <a:avLst/>
              <a:gdLst>
                <a:gd name="T0" fmla="*/ 161 w 200"/>
                <a:gd name="T1" fmla="*/ 160 h 161"/>
                <a:gd name="T2" fmla="*/ 38 w 200"/>
                <a:gd name="T3" fmla="*/ 99 h 161"/>
                <a:gd name="T4" fmla="*/ 8 w 200"/>
                <a:gd name="T5" fmla="*/ 38 h 161"/>
                <a:gd name="T6" fmla="*/ 5 w 200"/>
                <a:gd name="T7" fmla="*/ 22 h 161"/>
                <a:gd name="T8" fmla="*/ 5 w 200"/>
                <a:gd name="T9" fmla="*/ 12 h 161"/>
                <a:gd name="T10" fmla="*/ 13 w 200"/>
                <a:gd name="T11" fmla="*/ 11 h 161"/>
                <a:gd name="T12" fmla="*/ 25 w 200"/>
                <a:gd name="T13" fmla="*/ 13 h 161"/>
                <a:gd name="T14" fmla="*/ 40 w 200"/>
                <a:gd name="T15" fmla="*/ 42 h 161"/>
                <a:gd name="T16" fmla="*/ 130 w 200"/>
                <a:gd name="T17" fmla="*/ 120 h 161"/>
                <a:gd name="T18" fmla="*/ 162 w 200"/>
                <a:gd name="T19" fmla="*/ 122 h 161"/>
                <a:gd name="T20" fmla="*/ 182 w 200"/>
                <a:gd name="T21" fmla="*/ 115 h 161"/>
                <a:gd name="T22" fmla="*/ 188 w 200"/>
                <a:gd name="T23" fmla="*/ 110 h 161"/>
                <a:gd name="T24" fmla="*/ 190 w 200"/>
                <a:gd name="T25" fmla="*/ 114 h 161"/>
                <a:gd name="T26" fmla="*/ 195 w 200"/>
                <a:gd name="T27" fmla="*/ 134 h 161"/>
                <a:gd name="T28" fmla="*/ 199 w 200"/>
                <a:gd name="T29" fmla="*/ 146 h 161"/>
                <a:gd name="T30" fmla="*/ 161 w 200"/>
                <a:gd name="T31" fmla="*/ 160 h 161"/>
                <a:gd name="T32" fmla="*/ 161 w 200"/>
                <a:gd name="T33" fmla="*/ 161 h 161"/>
                <a:gd name="T34" fmla="*/ 200 w 200"/>
                <a:gd name="T35" fmla="*/ 146 h 161"/>
                <a:gd name="T36" fmla="*/ 196 w 200"/>
                <a:gd name="T37" fmla="*/ 131 h 161"/>
                <a:gd name="T38" fmla="*/ 189 w 200"/>
                <a:gd name="T39" fmla="*/ 109 h 161"/>
                <a:gd name="T40" fmla="*/ 188 w 200"/>
                <a:gd name="T41" fmla="*/ 109 h 161"/>
                <a:gd name="T42" fmla="*/ 104 w 200"/>
                <a:gd name="T43" fmla="*/ 109 h 161"/>
                <a:gd name="T44" fmla="*/ 30 w 200"/>
                <a:gd name="T45" fmla="*/ 20 h 161"/>
                <a:gd name="T46" fmla="*/ 8 w 200"/>
                <a:gd name="T47" fmla="*/ 6 h 161"/>
                <a:gd name="T48" fmla="*/ 6 w 200"/>
                <a:gd name="T49" fmla="*/ 35 h 161"/>
                <a:gd name="T50" fmla="*/ 57 w 200"/>
                <a:gd name="T51" fmla="*/ 120 h 161"/>
                <a:gd name="T52" fmla="*/ 161 w 200"/>
                <a:gd name="T53" fmla="*/ 161 h 161"/>
                <a:gd name="T54" fmla="*/ 161 w 200"/>
                <a:gd name="T55" fmla="*/ 160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00" h="161">
                  <a:moveTo>
                    <a:pt x="161" y="160"/>
                  </a:moveTo>
                  <a:cubicBezTo>
                    <a:pt x="114" y="160"/>
                    <a:pt x="68" y="136"/>
                    <a:pt x="38" y="99"/>
                  </a:cubicBezTo>
                  <a:cubicBezTo>
                    <a:pt x="24" y="81"/>
                    <a:pt x="14" y="60"/>
                    <a:pt x="8" y="38"/>
                  </a:cubicBezTo>
                  <a:cubicBezTo>
                    <a:pt x="6" y="33"/>
                    <a:pt x="5" y="27"/>
                    <a:pt x="5" y="22"/>
                  </a:cubicBezTo>
                  <a:cubicBezTo>
                    <a:pt x="4" y="19"/>
                    <a:pt x="4" y="14"/>
                    <a:pt x="5" y="12"/>
                  </a:cubicBezTo>
                  <a:cubicBezTo>
                    <a:pt x="8" y="12"/>
                    <a:pt x="11" y="11"/>
                    <a:pt x="13" y="11"/>
                  </a:cubicBezTo>
                  <a:cubicBezTo>
                    <a:pt x="19" y="7"/>
                    <a:pt x="22" y="8"/>
                    <a:pt x="25" y="13"/>
                  </a:cubicBezTo>
                  <a:cubicBezTo>
                    <a:pt x="31" y="22"/>
                    <a:pt x="34" y="33"/>
                    <a:pt x="40" y="42"/>
                  </a:cubicBezTo>
                  <a:cubicBezTo>
                    <a:pt x="59" y="78"/>
                    <a:pt x="89" y="110"/>
                    <a:pt x="130" y="120"/>
                  </a:cubicBezTo>
                  <a:cubicBezTo>
                    <a:pt x="140" y="122"/>
                    <a:pt x="151" y="123"/>
                    <a:pt x="162" y="122"/>
                  </a:cubicBezTo>
                  <a:cubicBezTo>
                    <a:pt x="169" y="121"/>
                    <a:pt x="176" y="118"/>
                    <a:pt x="182" y="115"/>
                  </a:cubicBezTo>
                  <a:cubicBezTo>
                    <a:pt x="183" y="114"/>
                    <a:pt x="189" y="110"/>
                    <a:pt x="188" y="110"/>
                  </a:cubicBezTo>
                  <a:cubicBezTo>
                    <a:pt x="189" y="110"/>
                    <a:pt x="190" y="114"/>
                    <a:pt x="190" y="114"/>
                  </a:cubicBezTo>
                  <a:cubicBezTo>
                    <a:pt x="192" y="121"/>
                    <a:pt x="194" y="128"/>
                    <a:pt x="195" y="134"/>
                  </a:cubicBezTo>
                  <a:cubicBezTo>
                    <a:pt x="196" y="137"/>
                    <a:pt x="199" y="143"/>
                    <a:pt x="199" y="146"/>
                  </a:cubicBezTo>
                  <a:cubicBezTo>
                    <a:pt x="197" y="159"/>
                    <a:pt x="169" y="160"/>
                    <a:pt x="161" y="160"/>
                  </a:cubicBezTo>
                  <a:cubicBezTo>
                    <a:pt x="160" y="160"/>
                    <a:pt x="160" y="161"/>
                    <a:pt x="161" y="161"/>
                  </a:cubicBezTo>
                  <a:cubicBezTo>
                    <a:pt x="170" y="161"/>
                    <a:pt x="198" y="160"/>
                    <a:pt x="200" y="146"/>
                  </a:cubicBezTo>
                  <a:cubicBezTo>
                    <a:pt x="200" y="142"/>
                    <a:pt x="197" y="135"/>
                    <a:pt x="196" y="131"/>
                  </a:cubicBezTo>
                  <a:cubicBezTo>
                    <a:pt x="193" y="124"/>
                    <a:pt x="191" y="116"/>
                    <a:pt x="189" y="109"/>
                  </a:cubicBezTo>
                  <a:cubicBezTo>
                    <a:pt x="189" y="108"/>
                    <a:pt x="189" y="108"/>
                    <a:pt x="188" y="109"/>
                  </a:cubicBezTo>
                  <a:cubicBezTo>
                    <a:pt x="165" y="129"/>
                    <a:pt x="129" y="122"/>
                    <a:pt x="104" y="109"/>
                  </a:cubicBezTo>
                  <a:cubicBezTo>
                    <a:pt x="68" y="89"/>
                    <a:pt x="47" y="56"/>
                    <a:pt x="30" y="20"/>
                  </a:cubicBezTo>
                  <a:cubicBezTo>
                    <a:pt x="26" y="13"/>
                    <a:pt x="18" y="0"/>
                    <a:pt x="8" y="6"/>
                  </a:cubicBezTo>
                  <a:cubicBezTo>
                    <a:pt x="0" y="12"/>
                    <a:pt x="4" y="27"/>
                    <a:pt x="6" y="35"/>
                  </a:cubicBezTo>
                  <a:cubicBezTo>
                    <a:pt x="14" y="68"/>
                    <a:pt x="32" y="98"/>
                    <a:pt x="57" y="120"/>
                  </a:cubicBezTo>
                  <a:cubicBezTo>
                    <a:pt x="85" y="145"/>
                    <a:pt x="122" y="161"/>
                    <a:pt x="161" y="161"/>
                  </a:cubicBezTo>
                  <a:cubicBezTo>
                    <a:pt x="162" y="161"/>
                    <a:pt x="162" y="160"/>
                    <a:pt x="161" y="160"/>
                  </a:cubicBezTo>
                  <a:close/>
                </a:path>
              </a:pathLst>
            </a:custGeom>
            <a:solidFill>
              <a:srgbClr val="E8CAA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5" name="Freeform 83"/>
            <p:cNvSpPr/>
            <p:nvPr/>
          </p:nvSpPr>
          <p:spPr bwMode="auto">
            <a:xfrm>
              <a:off x="5556250" y="2055813"/>
              <a:ext cx="233363" cy="827088"/>
            </a:xfrm>
            <a:custGeom>
              <a:avLst/>
              <a:gdLst>
                <a:gd name="T0" fmla="*/ 15 w 62"/>
                <a:gd name="T1" fmla="*/ 0 h 220"/>
                <a:gd name="T2" fmla="*/ 60 w 62"/>
                <a:gd name="T3" fmla="*/ 101 h 220"/>
                <a:gd name="T4" fmla="*/ 29 w 62"/>
                <a:gd name="T5" fmla="*/ 208 h 220"/>
                <a:gd name="T6" fmla="*/ 12 w 62"/>
                <a:gd name="T7" fmla="*/ 217 h 220"/>
                <a:gd name="T8" fmla="*/ 9 w 62"/>
                <a:gd name="T9" fmla="*/ 193 h 220"/>
                <a:gd name="T10" fmla="*/ 25 w 62"/>
                <a:gd name="T11" fmla="*/ 115 h 220"/>
                <a:gd name="T12" fmla="*/ 0 w 62"/>
                <a:gd name="T13" fmla="*/ 41 h 220"/>
              </a:gdLst>
              <a:ahLst/>
              <a:cxnLst>
                <a:cxn ang="0">
                  <a:pos x="T0" y="T1"/>
                </a:cxn>
                <a:cxn ang="0">
                  <a:pos x="T2" y="T3"/>
                </a:cxn>
                <a:cxn ang="0">
                  <a:pos x="T4" y="T5"/>
                </a:cxn>
                <a:cxn ang="0">
                  <a:pos x="T6" y="T7"/>
                </a:cxn>
                <a:cxn ang="0">
                  <a:pos x="T8" y="T9"/>
                </a:cxn>
                <a:cxn ang="0">
                  <a:pos x="T10" y="T11"/>
                </a:cxn>
                <a:cxn ang="0">
                  <a:pos x="T12" y="T13"/>
                </a:cxn>
              </a:cxnLst>
              <a:rect l="0" t="0" r="r" b="b"/>
              <a:pathLst>
                <a:path w="62" h="220">
                  <a:moveTo>
                    <a:pt x="15" y="0"/>
                  </a:moveTo>
                  <a:cubicBezTo>
                    <a:pt x="41" y="27"/>
                    <a:pt x="57" y="64"/>
                    <a:pt x="60" y="101"/>
                  </a:cubicBezTo>
                  <a:cubicBezTo>
                    <a:pt x="62" y="139"/>
                    <a:pt x="51" y="178"/>
                    <a:pt x="29" y="208"/>
                  </a:cubicBezTo>
                  <a:cubicBezTo>
                    <a:pt x="25" y="214"/>
                    <a:pt x="18" y="220"/>
                    <a:pt x="12" y="217"/>
                  </a:cubicBezTo>
                  <a:cubicBezTo>
                    <a:pt x="4" y="213"/>
                    <a:pt x="6" y="201"/>
                    <a:pt x="9" y="193"/>
                  </a:cubicBezTo>
                  <a:cubicBezTo>
                    <a:pt x="18" y="168"/>
                    <a:pt x="25" y="142"/>
                    <a:pt x="25" y="115"/>
                  </a:cubicBezTo>
                  <a:cubicBezTo>
                    <a:pt x="24" y="88"/>
                    <a:pt x="17" y="61"/>
                    <a:pt x="0" y="41"/>
                  </a:cubicBezTo>
                </a:path>
              </a:pathLst>
            </a:custGeom>
            <a:solidFill>
              <a:srgbClr val="E8CAA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6" name="Freeform 84"/>
            <p:cNvSpPr/>
            <p:nvPr/>
          </p:nvSpPr>
          <p:spPr bwMode="auto">
            <a:xfrm>
              <a:off x="5556250" y="2052638"/>
              <a:ext cx="277813" cy="866775"/>
            </a:xfrm>
            <a:custGeom>
              <a:avLst/>
              <a:gdLst>
                <a:gd name="T0" fmla="*/ 15 w 74"/>
                <a:gd name="T1" fmla="*/ 1 h 231"/>
                <a:gd name="T2" fmla="*/ 35 w 74"/>
                <a:gd name="T3" fmla="*/ 199 h 231"/>
                <a:gd name="T4" fmla="*/ 27 w 74"/>
                <a:gd name="T5" fmla="*/ 211 h 231"/>
                <a:gd name="T6" fmla="*/ 7 w 74"/>
                <a:gd name="T7" fmla="*/ 211 h 231"/>
                <a:gd name="T8" fmla="*/ 8 w 74"/>
                <a:gd name="T9" fmla="*/ 201 h 231"/>
                <a:gd name="T10" fmla="*/ 15 w 74"/>
                <a:gd name="T11" fmla="*/ 179 h 231"/>
                <a:gd name="T12" fmla="*/ 25 w 74"/>
                <a:gd name="T13" fmla="*/ 129 h 231"/>
                <a:gd name="T14" fmla="*/ 1 w 74"/>
                <a:gd name="T15" fmla="*/ 41 h 231"/>
                <a:gd name="T16" fmla="*/ 0 w 74"/>
                <a:gd name="T17" fmla="*/ 42 h 231"/>
                <a:gd name="T18" fmla="*/ 22 w 74"/>
                <a:gd name="T19" fmla="*/ 145 h 231"/>
                <a:gd name="T20" fmla="*/ 8 w 74"/>
                <a:gd name="T21" fmla="*/ 195 h 231"/>
                <a:gd name="T22" fmla="*/ 10 w 74"/>
                <a:gd name="T23" fmla="*/ 217 h 231"/>
                <a:gd name="T24" fmla="*/ 49 w 74"/>
                <a:gd name="T25" fmla="*/ 173 h 231"/>
                <a:gd name="T26" fmla="*/ 58 w 74"/>
                <a:gd name="T27" fmla="*/ 86 h 231"/>
                <a:gd name="T28" fmla="*/ 15 w 74"/>
                <a:gd name="T29" fmla="*/ 0 h 231"/>
                <a:gd name="T30" fmla="*/ 15 w 74"/>
                <a:gd name="T31" fmla="*/ 1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74" h="231">
                  <a:moveTo>
                    <a:pt x="15" y="1"/>
                  </a:moveTo>
                  <a:cubicBezTo>
                    <a:pt x="65" y="54"/>
                    <a:pt x="74" y="137"/>
                    <a:pt x="35" y="199"/>
                  </a:cubicBezTo>
                  <a:cubicBezTo>
                    <a:pt x="33" y="203"/>
                    <a:pt x="30" y="208"/>
                    <a:pt x="27" y="211"/>
                  </a:cubicBezTo>
                  <a:cubicBezTo>
                    <a:pt x="22" y="217"/>
                    <a:pt x="16" y="217"/>
                    <a:pt x="7" y="211"/>
                  </a:cubicBezTo>
                  <a:cubicBezTo>
                    <a:pt x="7" y="208"/>
                    <a:pt x="7" y="205"/>
                    <a:pt x="8" y="201"/>
                  </a:cubicBezTo>
                  <a:cubicBezTo>
                    <a:pt x="9" y="194"/>
                    <a:pt x="13" y="186"/>
                    <a:pt x="15" y="179"/>
                  </a:cubicBezTo>
                  <a:cubicBezTo>
                    <a:pt x="20" y="162"/>
                    <a:pt x="24" y="146"/>
                    <a:pt x="25" y="129"/>
                  </a:cubicBezTo>
                  <a:cubicBezTo>
                    <a:pt x="27" y="98"/>
                    <a:pt x="20" y="66"/>
                    <a:pt x="1" y="41"/>
                  </a:cubicBezTo>
                  <a:cubicBezTo>
                    <a:pt x="0" y="41"/>
                    <a:pt x="0" y="41"/>
                    <a:pt x="0" y="42"/>
                  </a:cubicBezTo>
                  <a:cubicBezTo>
                    <a:pt x="23" y="71"/>
                    <a:pt x="28" y="109"/>
                    <a:pt x="22" y="145"/>
                  </a:cubicBezTo>
                  <a:cubicBezTo>
                    <a:pt x="19" y="162"/>
                    <a:pt x="14" y="178"/>
                    <a:pt x="8" y="195"/>
                  </a:cubicBezTo>
                  <a:cubicBezTo>
                    <a:pt x="6" y="201"/>
                    <a:pt x="3" y="212"/>
                    <a:pt x="10" y="217"/>
                  </a:cubicBezTo>
                  <a:cubicBezTo>
                    <a:pt x="26" y="231"/>
                    <a:pt x="46" y="182"/>
                    <a:pt x="49" y="173"/>
                  </a:cubicBezTo>
                  <a:cubicBezTo>
                    <a:pt x="60" y="145"/>
                    <a:pt x="63" y="115"/>
                    <a:pt x="58" y="86"/>
                  </a:cubicBezTo>
                  <a:cubicBezTo>
                    <a:pt x="53" y="54"/>
                    <a:pt x="38" y="24"/>
                    <a:pt x="15" y="0"/>
                  </a:cubicBezTo>
                  <a:cubicBezTo>
                    <a:pt x="15" y="0"/>
                    <a:pt x="14" y="1"/>
                    <a:pt x="15" y="1"/>
                  </a:cubicBezTo>
                  <a:close/>
                </a:path>
              </a:pathLst>
            </a:custGeom>
            <a:solidFill>
              <a:srgbClr val="E8CAA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7" name="Freeform 85"/>
            <p:cNvSpPr/>
            <p:nvPr/>
          </p:nvSpPr>
          <p:spPr bwMode="auto">
            <a:xfrm>
              <a:off x="5127625" y="2025650"/>
              <a:ext cx="496888" cy="525463"/>
            </a:xfrm>
            <a:custGeom>
              <a:avLst/>
              <a:gdLst>
                <a:gd name="T0" fmla="*/ 65 w 132"/>
                <a:gd name="T1" fmla="*/ 133 h 140"/>
                <a:gd name="T2" fmla="*/ 74 w 132"/>
                <a:gd name="T3" fmla="*/ 140 h 140"/>
                <a:gd name="T4" fmla="*/ 84 w 132"/>
                <a:gd name="T5" fmla="*/ 132 h 140"/>
                <a:gd name="T6" fmla="*/ 129 w 132"/>
                <a:gd name="T7" fmla="*/ 128 h 140"/>
                <a:gd name="T8" fmla="*/ 132 w 132"/>
                <a:gd name="T9" fmla="*/ 5 h 140"/>
                <a:gd name="T10" fmla="*/ 113 w 132"/>
                <a:gd name="T11" fmla="*/ 0 h 140"/>
                <a:gd name="T12" fmla="*/ 18 w 132"/>
                <a:gd name="T13" fmla="*/ 7 h 140"/>
                <a:gd name="T14" fmla="*/ 0 w 132"/>
                <a:gd name="T15" fmla="*/ 14 h 140"/>
                <a:gd name="T16" fmla="*/ 19 w 132"/>
                <a:gd name="T17" fmla="*/ 136 h 140"/>
                <a:gd name="T18" fmla="*/ 65 w 132"/>
                <a:gd name="T19" fmla="*/ 133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2" h="140">
                  <a:moveTo>
                    <a:pt x="65" y="133"/>
                  </a:moveTo>
                  <a:cubicBezTo>
                    <a:pt x="74" y="140"/>
                    <a:pt x="74" y="140"/>
                    <a:pt x="74" y="140"/>
                  </a:cubicBezTo>
                  <a:cubicBezTo>
                    <a:pt x="84" y="132"/>
                    <a:pt x="84" y="132"/>
                    <a:pt x="84" y="132"/>
                  </a:cubicBezTo>
                  <a:cubicBezTo>
                    <a:pt x="97" y="123"/>
                    <a:pt x="114" y="122"/>
                    <a:pt x="129" y="128"/>
                  </a:cubicBezTo>
                  <a:cubicBezTo>
                    <a:pt x="118" y="87"/>
                    <a:pt x="119" y="45"/>
                    <a:pt x="132" y="5"/>
                  </a:cubicBezTo>
                  <a:cubicBezTo>
                    <a:pt x="113" y="0"/>
                    <a:pt x="113" y="0"/>
                    <a:pt x="113" y="0"/>
                  </a:cubicBezTo>
                  <a:cubicBezTo>
                    <a:pt x="66" y="78"/>
                    <a:pt x="18" y="7"/>
                    <a:pt x="18" y="7"/>
                  </a:cubicBezTo>
                  <a:cubicBezTo>
                    <a:pt x="0" y="14"/>
                    <a:pt x="0" y="14"/>
                    <a:pt x="0" y="14"/>
                  </a:cubicBezTo>
                  <a:cubicBezTo>
                    <a:pt x="18" y="52"/>
                    <a:pt x="25" y="93"/>
                    <a:pt x="19" y="136"/>
                  </a:cubicBezTo>
                  <a:cubicBezTo>
                    <a:pt x="34" y="128"/>
                    <a:pt x="51" y="126"/>
                    <a:pt x="65" y="133"/>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8" name="Freeform 86"/>
            <p:cNvSpPr/>
            <p:nvPr/>
          </p:nvSpPr>
          <p:spPr bwMode="auto">
            <a:xfrm>
              <a:off x="5119688" y="2017713"/>
              <a:ext cx="511175" cy="546100"/>
            </a:xfrm>
            <a:custGeom>
              <a:avLst/>
              <a:gdLst>
                <a:gd name="T0" fmla="*/ 66 w 136"/>
                <a:gd name="T1" fmla="*/ 137 h 145"/>
                <a:gd name="T2" fmla="*/ 75 w 136"/>
                <a:gd name="T3" fmla="*/ 144 h 145"/>
                <a:gd name="T4" fmla="*/ 78 w 136"/>
                <a:gd name="T5" fmla="*/ 144 h 145"/>
                <a:gd name="T6" fmla="*/ 91 w 136"/>
                <a:gd name="T7" fmla="*/ 133 h 145"/>
                <a:gd name="T8" fmla="*/ 131 w 136"/>
                <a:gd name="T9" fmla="*/ 132 h 145"/>
                <a:gd name="T10" fmla="*/ 133 w 136"/>
                <a:gd name="T11" fmla="*/ 129 h 145"/>
                <a:gd name="T12" fmla="*/ 135 w 136"/>
                <a:gd name="T13" fmla="*/ 7 h 145"/>
                <a:gd name="T14" fmla="*/ 134 w 136"/>
                <a:gd name="T15" fmla="*/ 5 h 145"/>
                <a:gd name="T16" fmla="*/ 116 w 136"/>
                <a:gd name="T17" fmla="*/ 0 h 145"/>
                <a:gd name="T18" fmla="*/ 113 w 136"/>
                <a:gd name="T19" fmla="*/ 1 h 145"/>
                <a:gd name="T20" fmla="*/ 48 w 136"/>
                <a:gd name="T21" fmla="*/ 31 h 145"/>
                <a:gd name="T22" fmla="*/ 21 w 136"/>
                <a:gd name="T23" fmla="*/ 8 h 145"/>
                <a:gd name="T24" fmla="*/ 19 w 136"/>
                <a:gd name="T25" fmla="*/ 7 h 145"/>
                <a:gd name="T26" fmla="*/ 2 w 136"/>
                <a:gd name="T27" fmla="*/ 14 h 145"/>
                <a:gd name="T28" fmla="*/ 0 w 136"/>
                <a:gd name="T29" fmla="*/ 17 h 145"/>
                <a:gd name="T30" fmla="*/ 19 w 136"/>
                <a:gd name="T31" fmla="*/ 138 h 145"/>
                <a:gd name="T32" fmla="*/ 22 w 136"/>
                <a:gd name="T33" fmla="*/ 139 h 145"/>
                <a:gd name="T34" fmla="*/ 66 w 136"/>
                <a:gd name="T35" fmla="*/ 137 h 145"/>
                <a:gd name="T36" fmla="*/ 68 w 136"/>
                <a:gd name="T37" fmla="*/ 134 h 145"/>
                <a:gd name="T38" fmla="*/ 20 w 136"/>
                <a:gd name="T39" fmla="*/ 136 h 145"/>
                <a:gd name="T40" fmla="*/ 23 w 136"/>
                <a:gd name="T41" fmla="*/ 138 h 145"/>
                <a:gd name="T42" fmla="*/ 4 w 136"/>
                <a:gd name="T43" fmla="*/ 15 h 145"/>
                <a:gd name="T44" fmla="*/ 3 w 136"/>
                <a:gd name="T45" fmla="*/ 18 h 145"/>
                <a:gd name="T46" fmla="*/ 19 w 136"/>
                <a:gd name="T47" fmla="*/ 11 h 145"/>
                <a:gd name="T48" fmla="*/ 19 w 136"/>
                <a:gd name="T49" fmla="*/ 11 h 145"/>
                <a:gd name="T50" fmla="*/ 22 w 136"/>
                <a:gd name="T51" fmla="*/ 15 h 145"/>
                <a:gd name="T52" fmla="*/ 51 w 136"/>
                <a:gd name="T53" fmla="*/ 37 h 145"/>
                <a:gd name="T54" fmla="*/ 94 w 136"/>
                <a:gd name="T55" fmla="*/ 30 h 145"/>
                <a:gd name="T56" fmla="*/ 106 w 136"/>
                <a:gd name="T57" fmla="*/ 18 h 145"/>
                <a:gd name="T58" fmla="*/ 111 w 136"/>
                <a:gd name="T59" fmla="*/ 13 h 145"/>
                <a:gd name="T60" fmla="*/ 115 w 136"/>
                <a:gd name="T61" fmla="*/ 4 h 145"/>
                <a:gd name="T62" fmla="*/ 125 w 136"/>
                <a:gd name="T63" fmla="*/ 7 h 145"/>
                <a:gd name="T64" fmla="*/ 133 w 136"/>
                <a:gd name="T65" fmla="*/ 9 h 145"/>
                <a:gd name="T66" fmla="*/ 132 w 136"/>
                <a:gd name="T67" fmla="*/ 6 h 145"/>
                <a:gd name="T68" fmla="*/ 130 w 136"/>
                <a:gd name="T69" fmla="*/ 130 h 145"/>
                <a:gd name="T70" fmla="*/ 132 w 136"/>
                <a:gd name="T71" fmla="*/ 128 h 145"/>
                <a:gd name="T72" fmla="*/ 85 w 136"/>
                <a:gd name="T73" fmla="*/ 132 h 145"/>
                <a:gd name="T74" fmla="*/ 75 w 136"/>
                <a:gd name="T75" fmla="*/ 140 h 145"/>
                <a:gd name="T76" fmla="*/ 76 w 136"/>
                <a:gd name="T77" fmla="*/ 140 h 145"/>
                <a:gd name="T78" fmla="*/ 73 w 136"/>
                <a:gd name="T79" fmla="*/ 138 h 145"/>
                <a:gd name="T80" fmla="*/ 68 w 136"/>
                <a:gd name="T81" fmla="*/ 134 h 145"/>
                <a:gd name="T82" fmla="*/ 66 w 136"/>
                <a:gd name="T83" fmla="*/ 137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36" h="145">
                  <a:moveTo>
                    <a:pt x="66" y="137"/>
                  </a:moveTo>
                  <a:cubicBezTo>
                    <a:pt x="69" y="139"/>
                    <a:pt x="72" y="142"/>
                    <a:pt x="75" y="144"/>
                  </a:cubicBezTo>
                  <a:cubicBezTo>
                    <a:pt x="76" y="145"/>
                    <a:pt x="77" y="144"/>
                    <a:pt x="78" y="144"/>
                  </a:cubicBezTo>
                  <a:cubicBezTo>
                    <a:pt x="82" y="140"/>
                    <a:pt x="86" y="136"/>
                    <a:pt x="91" y="133"/>
                  </a:cubicBezTo>
                  <a:cubicBezTo>
                    <a:pt x="104" y="127"/>
                    <a:pt x="118" y="127"/>
                    <a:pt x="131" y="132"/>
                  </a:cubicBezTo>
                  <a:cubicBezTo>
                    <a:pt x="132" y="132"/>
                    <a:pt x="134" y="131"/>
                    <a:pt x="133" y="129"/>
                  </a:cubicBezTo>
                  <a:cubicBezTo>
                    <a:pt x="122" y="89"/>
                    <a:pt x="123" y="47"/>
                    <a:pt x="135" y="7"/>
                  </a:cubicBezTo>
                  <a:cubicBezTo>
                    <a:pt x="136" y="6"/>
                    <a:pt x="135" y="5"/>
                    <a:pt x="134" y="5"/>
                  </a:cubicBezTo>
                  <a:cubicBezTo>
                    <a:pt x="128" y="3"/>
                    <a:pt x="122" y="2"/>
                    <a:pt x="116" y="0"/>
                  </a:cubicBezTo>
                  <a:cubicBezTo>
                    <a:pt x="115" y="0"/>
                    <a:pt x="114" y="0"/>
                    <a:pt x="113" y="1"/>
                  </a:cubicBezTo>
                  <a:cubicBezTo>
                    <a:pt x="99" y="24"/>
                    <a:pt x="76" y="46"/>
                    <a:pt x="48" y="31"/>
                  </a:cubicBezTo>
                  <a:cubicBezTo>
                    <a:pt x="37" y="26"/>
                    <a:pt x="28" y="17"/>
                    <a:pt x="21" y="8"/>
                  </a:cubicBezTo>
                  <a:cubicBezTo>
                    <a:pt x="21" y="7"/>
                    <a:pt x="20" y="7"/>
                    <a:pt x="19" y="7"/>
                  </a:cubicBezTo>
                  <a:cubicBezTo>
                    <a:pt x="13" y="9"/>
                    <a:pt x="8" y="12"/>
                    <a:pt x="2" y="14"/>
                  </a:cubicBezTo>
                  <a:cubicBezTo>
                    <a:pt x="0" y="15"/>
                    <a:pt x="0" y="16"/>
                    <a:pt x="0" y="17"/>
                  </a:cubicBezTo>
                  <a:cubicBezTo>
                    <a:pt x="18" y="55"/>
                    <a:pt x="24" y="96"/>
                    <a:pt x="19" y="138"/>
                  </a:cubicBezTo>
                  <a:cubicBezTo>
                    <a:pt x="19" y="139"/>
                    <a:pt x="21" y="140"/>
                    <a:pt x="22" y="139"/>
                  </a:cubicBezTo>
                  <a:cubicBezTo>
                    <a:pt x="36" y="132"/>
                    <a:pt x="51" y="130"/>
                    <a:pt x="66" y="137"/>
                  </a:cubicBezTo>
                  <a:cubicBezTo>
                    <a:pt x="68" y="138"/>
                    <a:pt x="70" y="135"/>
                    <a:pt x="68" y="134"/>
                  </a:cubicBezTo>
                  <a:cubicBezTo>
                    <a:pt x="52" y="126"/>
                    <a:pt x="36" y="128"/>
                    <a:pt x="20" y="136"/>
                  </a:cubicBezTo>
                  <a:cubicBezTo>
                    <a:pt x="21" y="136"/>
                    <a:pt x="22" y="137"/>
                    <a:pt x="23" y="138"/>
                  </a:cubicBezTo>
                  <a:cubicBezTo>
                    <a:pt x="29" y="95"/>
                    <a:pt x="22" y="54"/>
                    <a:pt x="4" y="15"/>
                  </a:cubicBezTo>
                  <a:cubicBezTo>
                    <a:pt x="4" y="16"/>
                    <a:pt x="3" y="17"/>
                    <a:pt x="3" y="18"/>
                  </a:cubicBezTo>
                  <a:cubicBezTo>
                    <a:pt x="8" y="16"/>
                    <a:pt x="14" y="14"/>
                    <a:pt x="19" y="11"/>
                  </a:cubicBezTo>
                  <a:cubicBezTo>
                    <a:pt x="20" y="11"/>
                    <a:pt x="17" y="9"/>
                    <a:pt x="19" y="11"/>
                  </a:cubicBezTo>
                  <a:cubicBezTo>
                    <a:pt x="20" y="13"/>
                    <a:pt x="21" y="14"/>
                    <a:pt x="22" y="15"/>
                  </a:cubicBezTo>
                  <a:cubicBezTo>
                    <a:pt x="30" y="24"/>
                    <a:pt x="39" y="33"/>
                    <a:pt x="51" y="37"/>
                  </a:cubicBezTo>
                  <a:cubicBezTo>
                    <a:pt x="66" y="43"/>
                    <a:pt x="81" y="40"/>
                    <a:pt x="94" y="30"/>
                  </a:cubicBezTo>
                  <a:cubicBezTo>
                    <a:pt x="98" y="27"/>
                    <a:pt x="103" y="23"/>
                    <a:pt x="106" y="18"/>
                  </a:cubicBezTo>
                  <a:cubicBezTo>
                    <a:pt x="108" y="16"/>
                    <a:pt x="109" y="14"/>
                    <a:pt x="111" y="13"/>
                  </a:cubicBezTo>
                  <a:cubicBezTo>
                    <a:pt x="111" y="12"/>
                    <a:pt x="116" y="4"/>
                    <a:pt x="115" y="4"/>
                  </a:cubicBezTo>
                  <a:cubicBezTo>
                    <a:pt x="117" y="4"/>
                    <a:pt x="123" y="6"/>
                    <a:pt x="125" y="7"/>
                  </a:cubicBezTo>
                  <a:cubicBezTo>
                    <a:pt x="127" y="7"/>
                    <a:pt x="130" y="8"/>
                    <a:pt x="133" y="9"/>
                  </a:cubicBezTo>
                  <a:cubicBezTo>
                    <a:pt x="133" y="8"/>
                    <a:pt x="132" y="7"/>
                    <a:pt x="132" y="6"/>
                  </a:cubicBezTo>
                  <a:cubicBezTo>
                    <a:pt x="119" y="47"/>
                    <a:pt x="118" y="89"/>
                    <a:pt x="130" y="130"/>
                  </a:cubicBezTo>
                  <a:cubicBezTo>
                    <a:pt x="130" y="130"/>
                    <a:pt x="131" y="129"/>
                    <a:pt x="132" y="128"/>
                  </a:cubicBezTo>
                  <a:cubicBezTo>
                    <a:pt x="116" y="123"/>
                    <a:pt x="99" y="122"/>
                    <a:pt x="85" y="132"/>
                  </a:cubicBezTo>
                  <a:cubicBezTo>
                    <a:pt x="82" y="135"/>
                    <a:pt x="79" y="139"/>
                    <a:pt x="75" y="140"/>
                  </a:cubicBezTo>
                  <a:cubicBezTo>
                    <a:pt x="74" y="141"/>
                    <a:pt x="78" y="141"/>
                    <a:pt x="76" y="140"/>
                  </a:cubicBezTo>
                  <a:cubicBezTo>
                    <a:pt x="75" y="140"/>
                    <a:pt x="74" y="138"/>
                    <a:pt x="73" y="138"/>
                  </a:cubicBezTo>
                  <a:cubicBezTo>
                    <a:pt x="71" y="136"/>
                    <a:pt x="70" y="135"/>
                    <a:pt x="68" y="134"/>
                  </a:cubicBezTo>
                  <a:cubicBezTo>
                    <a:pt x="66" y="132"/>
                    <a:pt x="64" y="136"/>
                    <a:pt x="66" y="13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9" name="Freeform 87"/>
            <p:cNvSpPr/>
            <p:nvPr/>
          </p:nvSpPr>
          <p:spPr bwMode="auto">
            <a:xfrm>
              <a:off x="4652963" y="2747963"/>
              <a:ext cx="2889250" cy="446088"/>
            </a:xfrm>
            <a:custGeom>
              <a:avLst/>
              <a:gdLst>
                <a:gd name="T0" fmla="*/ 9 w 768"/>
                <a:gd name="T1" fmla="*/ 119 h 119"/>
                <a:gd name="T2" fmla="*/ 5 w 768"/>
                <a:gd name="T3" fmla="*/ 54 h 119"/>
                <a:gd name="T4" fmla="*/ 45 w 768"/>
                <a:gd name="T5" fmla="*/ 6 h 119"/>
                <a:gd name="T6" fmla="*/ 87 w 768"/>
                <a:gd name="T7" fmla="*/ 1 h 119"/>
                <a:gd name="T8" fmla="*/ 317 w 768"/>
                <a:gd name="T9" fmla="*/ 5 h 119"/>
                <a:gd name="T10" fmla="*/ 451 w 768"/>
                <a:gd name="T11" fmla="*/ 5 h 119"/>
                <a:gd name="T12" fmla="*/ 681 w 768"/>
                <a:gd name="T13" fmla="*/ 1 h 119"/>
                <a:gd name="T14" fmla="*/ 723 w 768"/>
                <a:gd name="T15" fmla="*/ 6 h 119"/>
                <a:gd name="T16" fmla="*/ 763 w 768"/>
                <a:gd name="T17" fmla="*/ 54 h 119"/>
                <a:gd name="T18" fmla="*/ 759 w 768"/>
                <a:gd name="T19" fmla="*/ 119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68" h="119">
                  <a:moveTo>
                    <a:pt x="9" y="119"/>
                  </a:moveTo>
                  <a:cubicBezTo>
                    <a:pt x="3" y="98"/>
                    <a:pt x="0" y="76"/>
                    <a:pt x="5" y="54"/>
                  </a:cubicBezTo>
                  <a:cubicBezTo>
                    <a:pt x="10" y="33"/>
                    <a:pt x="24" y="13"/>
                    <a:pt x="45" y="6"/>
                  </a:cubicBezTo>
                  <a:cubicBezTo>
                    <a:pt x="58" y="0"/>
                    <a:pt x="73" y="1"/>
                    <a:pt x="87" y="1"/>
                  </a:cubicBezTo>
                  <a:cubicBezTo>
                    <a:pt x="164" y="2"/>
                    <a:pt x="241" y="4"/>
                    <a:pt x="317" y="5"/>
                  </a:cubicBezTo>
                  <a:cubicBezTo>
                    <a:pt x="451" y="5"/>
                    <a:pt x="451" y="5"/>
                    <a:pt x="451" y="5"/>
                  </a:cubicBezTo>
                  <a:cubicBezTo>
                    <a:pt x="528" y="4"/>
                    <a:pt x="604" y="2"/>
                    <a:pt x="681" y="1"/>
                  </a:cubicBezTo>
                  <a:cubicBezTo>
                    <a:pt x="695" y="1"/>
                    <a:pt x="710" y="0"/>
                    <a:pt x="723" y="6"/>
                  </a:cubicBezTo>
                  <a:cubicBezTo>
                    <a:pt x="744" y="13"/>
                    <a:pt x="758" y="33"/>
                    <a:pt x="763" y="54"/>
                  </a:cubicBezTo>
                  <a:cubicBezTo>
                    <a:pt x="768" y="76"/>
                    <a:pt x="765" y="98"/>
                    <a:pt x="759" y="119"/>
                  </a:cubicBezTo>
                </a:path>
              </a:pathLst>
            </a:custGeom>
            <a:solidFill>
              <a:srgbClr val="5FAAA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0" name="Freeform 88"/>
            <p:cNvSpPr/>
            <p:nvPr/>
          </p:nvSpPr>
          <p:spPr bwMode="auto">
            <a:xfrm>
              <a:off x="4635500" y="2706688"/>
              <a:ext cx="2925763" cy="503238"/>
            </a:xfrm>
            <a:custGeom>
              <a:avLst/>
              <a:gdLst>
                <a:gd name="T0" fmla="*/ 17 w 778"/>
                <a:gd name="T1" fmla="*/ 129 h 134"/>
                <a:gd name="T2" fmla="*/ 52 w 778"/>
                <a:gd name="T3" fmla="*/ 19 h 134"/>
                <a:gd name="T4" fmla="*/ 108 w 778"/>
                <a:gd name="T5" fmla="*/ 15 h 134"/>
                <a:gd name="T6" fmla="*/ 168 w 778"/>
                <a:gd name="T7" fmla="*/ 16 h 134"/>
                <a:gd name="T8" fmla="*/ 333 w 778"/>
                <a:gd name="T9" fmla="*/ 19 h 134"/>
                <a:gd name="T10" fmla="*/ 579 w 778"/>
                <a:gd name="T11" fmla="*/ 17 h 134"/>
                <a:gd name="T12" fmla="*/ 704 w 778"/>
                <a:gd name="T13" fmla="*/ 15 h 134"/>
                <a:gd name="T14" fmla="*/ 761 w 778"/>
                <a:gd name="T15" fmla="*/ 129 h 134"/>
                <a:gd name="T16" fmla="*/ 767 w 778"/>
                <a:gd name="T17" fmla="*/ 131 h 134"/>
                <a:gd name="T18" fmla="*/ 758 w 778"/>
                <a:gd name="T19" fmla="*/ 37 h 134"/>
                <a:gd name="T20" fmla="*/ 678 w 778"/>
                <a:gd name="T21" fmla="*/ 9 h 134"/>
                <a:gd name="T22" fmla="*/ 451 w 778"/>
                <a:gd name="T23" fmla="*/ 13 h 134"/>
                <a:gd name="T24" fmla="*/ 136 w 778"/>
                <a:gd name="T25" fmla="*/ 10 h 134"/>
                <a:gd name="T26" fmla="*/ 26 w 778"/>
                <a:gd name="T27" fmla="*/ 29 h 134"/>
                <a:gd name="T28" fmla="*/ 11 w 778"/>
                <a:gd name="T29" fmla="*/ 131 h 134"/>
                <a:gd name="T30" fmla="*/ 17 w 778"/>
                <a:gd name="T31" fmla="*/ 129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778" h="134">
                  <a:moveTo>
                    <a:pt x="17" y="129"/>
                  </a:moveTo>
                  <a:cubicBezTo>
                    <a:pt x="7" y="91"/>
                    <a:pt x="7" y="36"/>
                    <a:pt x="52" y="19"/>
                  </a:cubicBezTo>
                  <a:cubicBezTo>
                    <a:pt x="70" y="13"/>
                    <a:pt x="89" y="15"/>
                    <a:pt x="108" y="15"/>
                  </a:cubicBezTo>
                  <a:cubicBezTo>
                    <a:pt x="128" y="16"/>
                    <a:pt x="148" y="16"/>
                    <a:pt x="168" y="16"/>
                  </a:cubicBezTo>
                  <a:cubicBezTo>
                    <a:pt x="223" y="17"/>
                    <a:pt x="278" y="19"/>
                    <a:pt x="333" y="19"/>
                  </a:cubicBezTo>
                  <a:cubicBezTo>
                    <a:pt x="415" y="19"/>
                    <a:pt x="497" y="19"/>
                    <a:pt x="579" y="17"/>
                  </a:cubicBezTo>
                  <a:cubicBezTo>
                    <a:pt x="620" y="16"/>
                    <a:pt x="663" y="12"/>
                    <a:pt x="704" y="15"/>
                  </a:cubicBezTo>
                  <a:cubicBezTo>
                    <a:pt x="765" y="19"/>
                    <a:pt x="774" y="80"/>
                    <a:pt x="761" y="129"/>
                  </a:cubicBezTo>
                  <a:cubicBezTo>
                    <a:pt x="760" y="133"/>
                    <a:pt x="766" y="134"/>
                    <a:pt x="767" y="131"/>
                  </a:cubicBezTo>
                  <a:cubicBezTo>
                    <a:pt x="775" y="99"/>
                    <a:pt x="778" y="64"/>
                    <a:pt x="758" y="37"/>
                  </a:cubicBezTo>
                  <a:cubicBezTo>
                    <a:pt x="739" y="9"/>
                    <a:pt x="709" y="8"/>
                    <a:pt x="678" y="9"/>
                  </a:cubicBezTo>
                  <a:cubicBezTo>
                    <a:pt x="602" y="10"/>
                    <a:pt x="526" y="13"/>
                    <a:pt x="451" y="13"/>
                  </a:cubicBezTo>
                  <a:cubicBezTo>
                    <a:pt x="346" y="14"/>
                    <a:pt x="241" y="12"/>
                    <a:pt x="136" y="10"/>
                  </a:cubicBezTo>
                  <a:cubicBezTo>
                    <a:pt x="100" y="9"/>
                    <a:pt x="54" y="0"/>
                    <a:pt x="26" y="29"/>
                  </a:cubicBezTo>
                  <a:cubicBezTo>
                    <a:pt x="0" y="57"/>
                    <a:pt x="2" y="96"/>
                    <a:pt x="11" y="131"/>
                  </a:cubicBezTo>
                  <a:cubicBezTo>
                    <a:pt x="12" y="134"/>
                    <a:pt x="18" y="133"/>
                    <a:pt x="17" y="129"/>
                  </a:cubicBezTo>
                  <a:close/>
                </a:path>
              </a:pathLst>
            </a:custGeom>
            <a:solidFill>
              <a:srgbClr val="5FAAA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1" name="Freeform 89"/>
            <p:cNvSpPr/>
            <p:nvPr/>
          </p:nvSpPr>
          <p:spPr bwMode="auto">
            <a:xfrm>
              <a:off x="4586288" y="2960688"/>
              <a:ext cx="3024188" cy="1308100"/>
            </a:xfrm>
            <a:custGeom>
              <a:avLst/>
              <a:gdLst>
                <a:gd name="T0" fmla="*/ 56 w 804"/>
                <a:gd name="T1" fmla="*/ 263 h 348"/>
                <a:gd name="T2" fmla="*/ 169 w 804"/>
                <a:gd name="T3" fmla="*/ 338 h 348"/>
                <a:gd name="T4" fmla="*/ 307 w 804"/>
                <a:gd name="T5" fmla="*/ 346 h 348"/>
                <a:gd name="T6" fmla="*/ 498 w 804"/>
                <a:gd name="T7" fmla="*/ 346 h 348"/>
                <a:gd name="T8" fmla="*/ 636 w 804"/>
                <a:gd name="T9" fmla="*/ 338 h 348"/>
                <a:gd name="T10" fmla="*/ 748 w 804"/>
                <a:gd name="T11" fmla="*/ 263 h 348"/>
                <a:gd name="T12" fmla="*/ 780 w 804"/>
                <a:gd name="T13" fmla="*/ 173 h 348"/>
                <a:gd name="T14" fmla="*/ 804 w 804"/>
                <a:gd name="T15" fmla="*/ 117 h 348"/>
                <a:gd name="T16" fmla="*/ 794 w 804"/>
                <a:gd name="T17" fmla="*/ 86 h 348"/>
                <a:gd name="T18" fmla="*/ 729 w 804"/>
                <a:gd name="T19" fmla="*/ 39 h 348"/>
                <a:gd name="T20" fmla="*/ 494 w 804"/>
                <a:gd name="T21" fmla="*/ 1 h 348"/>
                <a:gd name="T22" fmla="*/ 311 w 804"/>
                <a:gd name="T23" fmla="*/ 1 h 348"/>
                <a:gd name="T24" fmla="*/ 75 w 804"/>
                <a:gd name="T25" fmla="*/ 39 h 348"/>
                <a:gd name="T26" fmla="*/ 11 w 804"/>
                <a:gd name="T27" fmla="*/ 86 h 348"/>
                <a:gd name="T28" fmla="*/ 0 w 804"/>
                <a:gd name="T29" fmla="*/ 117 h 348"/>
                <a:gd name="T30" fmla="*/ 24 w 804"/>
                <a:gd name="T31" fmla="*/ 173 h 348"/>
                <a:gd name="T32" fmla="*/ 56 w 804"/>
                <a:gd name="T33" fmla="*/ 263 h 3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04" h="348">
                  <a:moveTo>
                    <a:pt x="56" y="263"/>
                  </a:moveTo>
                  <a:cubicBezTo>
                    <a:pt x="80" y="302"/>
                    <a:pt x="124" y="327"/>
                    <a:pt x="169" y="338"/>
                  </a:cubicBezTo>
                  <a:cubicBezTo>
                    <a:pt x="214" y="348"/>
                    <a:pt x="260" y="347"/>
                    <a:pt x="307" y="346"/>
                  </a:cubicBezTo>
                  <a:cubicBezTo>
                    <a:pt x="498" y="346"/>
                    <a:pt x="498" y="346"/>
                    <a:pt x="498" y="346"/>
                  </a:cubicBezTo>
                  <a:cubicBezTo>
                    <a:pt x="544" y="347"/>
                    <a:pt x="591" y="348"/>
                    <a:pt x="636" y="338"/>
                  </a:cubicBezTo>
                  <a:cubicBezTo>
                    <a:pt x="681" y="327"/>
                    <a:pt x="724" y="302"/>
                    <a:pt x="748" y="263"/>
                  </a:cubicBezTo>
                  <a:cubicBezTo>
                    <a:pt x="765" y="236"/>
                    <a:pt x="772" y="204"/>
                    <a:pt x="780" y="173"/>
                  </a:cubicBezTo>
                  <a:cubicBezTo>
                    <a:pt x="786" y="153"/>
                    <a:pt x="793" y="134"/>
                    <a:pt x="804" y="117"/>
                  </a:cubicBezTo>
                  <a:cubicBezTo>
                    <a:pt x="800" y="107"/>
                    <a:pt x="798" y="96"/>
                    <a:pt x="794" y="86"/>
                  </a:cubicBezTo>
                  <a:cubicBezTo>
                    <a:pt x="782" y="61"/>
                    <a:pt x="755" y="48"/>
                    <a:pt x="729" y="39"/>
                  </a:cubicBezTo>
                  <a:cubicBezTo>
                    <a:pt x="654" y="13"/>
                    <a:pt x="573" y="7"/>
                    <a:pt x="494" y="1"/>
                  </a:cubicBezTo>
                  <a:cubicBezTo>
                    <a:pt x="472" y="0"/>
                    <a:pt x="311" y="1"/>
                    <a:pt x="311" y="1"/>
                  </a:cubicBezTo>
                  <a:cubicBezTo>
                    <a:pt x="231" y="7"/>
                    <a:pt x="151" y="13"/>
                    <a:pt x="75" y="39"/>
                  </a:cubicBezTo>
                  <a:cubicBezTo>
                    <a:pt x="49" y="48"/>
                    <a:pt x="22" y="61"/>
                    <a:pt x="11" y="86"/>
                  </a:cubicBezTo>
                  <a:cubicBezTo>
                    <a:pt x="6" y="96"/>
                    <a:pt x="4" y="107"/>
                    <a:pt x="0" y="117"/>
                  </a:cubicBezTo>
                  <a:cubicBezTo>
                    <a:pt x="11" y="134"/>
                    <a:pt x="18" y="153"/>
                    <a:pt x="24" y="173"/>
                  </a:cubicBezTo>
                  <a:cubicBezTo>
                    <a:pt x="33" y="204"/>
                    <a:pt x="39" y="236"/>
                    <a:pt x="56" y="263"/>
                  </a:cubicBezTo>
                  <a:close/>
                </a:path>
              </a:pathLst>
            </a:custGeom>
            <a:solidFill>
              <a:srgbClr val="7EC4B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2" name="Freeform 90"/>
            <p:cNvSpPr/>
            <p:nvPr/>
          </p:nvSpPr>
          <p:spPr bwMode="auto">
            <a:xfrm>
              <a:off x="4559300" y="2935288"/>
              <a:ext cx="3068638" cy="1423988"/>
            </a:xfrm>
            <a:custGeom>
              <a:avLst/>
              <a:gdLst>
                <a:gd name="T0" fmla="*/ 59 w 816"/>
                <a:gd name="T1" fmla="*/ 272 h 379"/>
                <a:gd name="T2" fmla="*/ 385 w 816"/>
                <a:gd name="T3" fmla="*/ 357 h 379"/>
                <a:gd name="T4" fmla="*/ 503 w 816"/>
                <a:gd name="T5" fmla="*/ 357 h 379"/>
                <a:gd name="T6" fmla="*/ 716 w 816"/>
                <a:gd name="T7" fmla="*/ 317 h 379"/>
                <a:gd name="T8" fmla="*/ 777 w 816"/>
                <a:gd name="T9" fmla="*/ 234 h 379"/>
                <a:gd name="T10" fmla="*/ 794 w 816"/>
                <a:gd name="T11" fmla="*/ 175 h 379"/>
                <a:gd name="T12" fmla="*/ 807 w 816"/>
                <a:gd name="T13" fmla="*/ 141 h 379"/>
                <a:gd name="T14" fmla="*/ 815 w 816"/>
                <a:gd name="T15" fmla="*/ 122 h 379"/>
                <a:gd name="T16" fmla="*/ 806 w 816"/>
                <a:gd name="T17" fmla="*/ 95 h 379"/>
                <a:gd name="T18" fmla="*/ 798 w 816"/>
                <a:gd name="T19" fmla="*/ 80 h 379"/>
                <a:gd name="T20" fmla="*/ 755 w 816"/>
                <a:gd name="T21" fmla="*/ 49 h 379"/>
                <a:gd name="T22" fmla="*/ 628 w 816"/>
                <a:gd name="T23" fmla="*/ 16 h 379"/>
                <a:gd name="T24" fmla="*/ 319 w 816"/>
                <a:gd name="T25" fmla="*/ 4 h 379"/>
                <a:gd name="T26" fmla="*/ 190 w 816"/>
                <a:gd name="T27" fmla="*/ 16 h 379"/>
                <a:gd name="T28" fmla="*/ 53 w 816"/>
                <a:gd name="T29" fmla="*/ 54 h 379"/>
                <a:gd name="T30" fmla="*/ 14 w 816"/>
                <a:gd name="T31" fmla="*/ 91 h 379"/>
                <a:gd name="T32" fmla="*/ 7 w 816"/>
                <a:gd name="T33" fmla="*/ 132 h 379"/>
                <a:gd name="T34" fmla="*/ 59 w 816"/>
                <a:gd name="T35" fmla="*/ 272 h 379"/>
                <a:gd name="T36" fmla="*/ 67 w 816"/>
                <a:gd name="T37" fmla="*/ 268 h 379"/>
                <a:gd name="T38" fmla="*/ 26 w 816"/>
                <a:gd name="T39" fmla="*/ 153 h 379"/>
                <a:gd name="T40" fmla="*/ 17 w 816"/>
                <a:gd name="T41" fmla="*/ 106 h 379"/>
                <a:gd name="T42" fmla="*/ 63 w 816"/>
                <a:gd name="T43" fmla="*/ 59 h 379"/>
                <a:gd name="T44" fmla="*/ 181 w 816"/>
                <a:gd name="T45" fmla="*/ 26 h 379"/>
                <a:gd name="T46" fmla="*/ 314 w 816"/>
                <a:gd name="T47" fmla="*/ 13 h 379"/>
                <a:gd name="T48" fmla="*/ 545 w 816"/>
                <a:gd name="T49" fmla="*/ 16 h 379"/>
                <a:gd name="T50" fmla="*/ 674 w 816"/>
                <a:gd name="T51" fmla="*/ 33 h 379"/>
                <a:gd name="T52" fmla="*/ 784 w 816"/>
                <a:gd name="T53" fmla="*/ 78 h 379"/>
                <a:gd name="T54" fmla="*/ 799 w 816"/>
                <a:gd name="T55" fmla="*/ 136 h 379"/>
                <a:gd name="T56" fmla="*/ 781 w 816"/>
                <a:gd name="T57" fmla="*/ 185 h 379"/>
                <a:gd name="T58" fmla="*/ 729 w 816"/>
                <a:gd name="T59" fmla="*/ 295 h 379"/>
                <a:gd name="T60" fmla="*/ 505 w 816"/>
                <a:gd name="T61" fmla="*/ 348 h 379"/>
                <a:gd name="T62" fmla="*/ 417 w 816"/>
                <a:gd name="T63" fmla="*/ 348 h 379"/>
                <a:gd name="T64" fmla="*/ 314 w 816"/>
                <a:gd name="T65" fmla="*/ 348 h 379"/>
                <a:gd name="T66" fmla="*/ 67 w 816"/>
                <a:gd name="T67" fmla="*/ 268 h 379"/>
                <a:gd name="T68" fmla="*/ 59 w 816"/>
                <a:gd name="T69" fmla="*/ 272 h 3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816" h="379">
                  <a:moveTo>
                    <a:pt x="59" y="272"/>
                  </a:moveTo>
                  <a:cubicBezTo>
                    <a:pt x="129" y="379"/>
                    <a:pt x="275" y="357"/>
                    <a:pt x="385" y="357"/>
                  </a:cubicBezTo>
                  <a:cubicBezTo>
                    <a:pt x="425" y="357"/>
                    <a:pt x="464" y="357"/>
                    <a:pt x="503" y="357"/>
                  </a:cubicBezTo>
                  <a:cubicBezTo>
                    <a:pt x="576" y="358"/>
                    <a:pt x="654" y="361"/>
                    <a:pt x="716" y="317"/>
                  </a:cubicBezTo>
                  <a:cubicBezTo>
                    <a:pt x="746" y="296"/>
                    <a:pt x="765" y="268"/>
                    <a:pt x="777" y="234"/>
                  </a:cubicBezTo>
                  <a:cubicBezTo>
                    <a:pt x="783" y="214"/>
                    <a:pt x="788" y="194"/>
                    <a:pt x="794" y="175"/>
                  </a:cubicBezTo>
                  <a:cubicBezTo>
                    <a:pt x="797" y="163"/>
                    <a:pt x="801" y="152"/>
                    <a:pt x="807" y="141"/>
                  </a:cubicBezTo>
                  <a:cubicBezTo>
                    <a:pt x="810" y="135"/>
                    <a:pt x="815" y="129"/>
                    <a:pt x="815" y="122"/>
                  </a:cubicBezTo>
                  <a:cubicBezTo>
                    <a:pt x="816" y="115"/>
                    <a:pt x="809" y="102"/>
                    <a:pt x="806" y="95"/>
                  </a:cubicBezTo>
                  <a:cubicBezTo>
                    <a:pt x="804" y="90"/>
                    <a:pt x="801" y="85"/>
                    <a:pt x="798" y="80"/>
                  </a:cubicBezTo>
                  <a:cubicBezTo>
                    <a:pt x="787" y="65"/>
                    <a:pt x="771" y="56"/>
                    <a:pt x="755" y="49"/>
                  </a:cubicBezTo>
                  <a:cubicBezTo>
                    <a:pt x="715" y="31"/>
                    <a:pt x="671" y="22"/>
                    <a:pt x="628" y="16"/>
                  </a:cubicBezTo>
                  <a:cubicBezTo>
                    <a:pt x="526" y="1"/>
                    <a:pt x="422" y="0"/>
                    <a:pt x="319" y="4"/>
                  </a:cubicBezTo>
                  <a:cubicBezTo>
                    <a:pt x="276" y="5"/>
                    <a:pt x="232" y="10"/>
                    <a:pt x="190" y="16"/>
                  </a:cubicBezTo>
                  <a:cubicBezTo>
                    <a:pt x="144" y="23"/>
                    <a:pt x="94" y="32"/>
                    <a:pt x="53" y="54"/>
                  </a:cubicBezTo>
                  <a:cubicBezTo>
                    <a:pt x="36" y="62"/>
                    <a:pt x="22" y="74"/>
                    <a:pt x="14" y="91"/>
                  </a:cubicBezTo>
                  <a:cubicBezTo>
                    <a:pt x="7" y="104"/>
                    <a:pt x="0" y="119"/>
                    <a:pt x="7" y="132"/>
                  </a:cubicBezTo>
                  <a:cubicBezTo>
                    <a:pt x="30" y="177"/>
                    <a:pt x="34" y="229"/>
                    <a:pt x="59" y="272"/>
                  </a:cubicBezTo>
                  <a:cubicBezTo>
                    <a:pt x="62" y="277"/>
                    <a:pt x="70" y="273"/>
                    <a:pt x="67" y="268"/>
                  </a:cubicBezTo>
                  <a:cubicBezTo>
                    <a:pt x="46" y="232"/>
                    <a:pt x="41" y="191"/>
                    <a:pt x="26" y="153"/>
                  </a:cubicBezTo>
                  <a:cubicBezTo>
                    <a:pt x="20" y="136"/>
                    <a:pt x="11" y="125"/>
                    <a:pt x="17" y="106"/>
                  </a:cubicBezTo>
                  <a:cubicBezTo>
                    <a:pt x="26" y="83"/>
                    <a:pt x="41" y="69"/>
                    <a:pt x="63" y="59"/>
                  </a:cubicBezTo>
                  <a:cubicBezTo>
                    <a:pt x="99" y="41"/>
                    <a:pt x="141" y="33"/>
                    <a:pt x="181" y="26"/>
                  </a:cubicBezTo>
                  <a:cubicBezTo>
                    <a:pt x="225" y="19"/>
                    <a:pt x="270" y="15"/>
                    <a:pt x="314" y="13"/>
                  </a:cubicBezTo>
                  <a:cubicBezTo>
                    <a:pt x="390" y="9"/>
                    <a:pt x="469" y="10"/>
                    <a:pt x="545" y="16"/>
                  </a:cubicBezTo>
                  <a:cubicBezTo>
                    <a:pt x="588" y="19"/>
                    <a:pt x="631" y="24"/>
                    <a:pt x="674" y="33"/>
                  </a:cubicBezTo>
                  <a:cubicBezTo>
                    <a:pt x="710" y="41"/>
                    <a:pt x="757" y="50"/>
                    <a:pt x="784" y="78"/>
                  </a:cubicBezTo>
                  <a:cubicBezTo>
                    <a:pt x="799" y="94"/>
                    <a:pt x="809" y="116"/>
                    <a:pt x="799" y="136"/>
                  </a:cubicBezTo>
                  <a:cubicBezTo>
                    <a:pt x="791" y="152"/>
                    <a:pt x="786" y="168"/>
                    <a:pt x="781" y="185"/>
                  </a:cubicBezTo>
                  <a:cubicBezTo>
                    <a:pt x="770" y="225"/>
                    <a:pt x="760" y="265"/>
                    <a:pt x="729" y="295"/>
                  </a:cubicBezTo>
                  <a:cubicBezTo>
                    <a:pt x="669" y="353"/>
                    <a:pt x="582" y="349"/>
                    <a:pt x="505" y="348"/>
                  </a:cubicBezTo>
                  <a:cubicBezTo>
                    <a:pt x="475" y="348"/>
                    <a:pt x="446" y="348"/>
                    <a:pt x="417" y="348"/>
                  </a:cubicBezTo>
                  <a:cubicBezTo>
                    <a:pt x="383" y="348"/>
                    <a:pt x="348" y="348"/>
                    <a:pt x="314" y="348"/>
                  </a:cubicBezTo>
                  <a:cubicBezTo>
                    <a:pt x="226" y="349"/>
                    <a:pt x="121" y="351"/>
                    <a:pt x="67" y="268"/>
                  </a:cubicBezTo>
                  <a:cubicBezTo>
                    <a:pt x="64" y="263"/>
                    <a:pt x="56" y="267"/>
                    <a:pt x="59" y="272"/>
                  </a:cubicBezTo>
                  <a:close/>
                </a:path>
              </a:pathLst>
            </a:custGeom>
            <a:solidFill>
              <a:srgbClr val="7EC4B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3" name="Freeform 91"/>
            <p:cNvSpPr/>
            <p:nvPr/>
          </p:nvSpPr>
          <p:spPr bwMode="auto">
            <a:xfrm>
              <a:off x="4051300" y="3400425"/>
              <a:ext cx="4092575" cy="1517650"/>
            </a:xfrm>
            <a:custGeom>
              <a:avLst/>
              <a:gdLst>
                <a:gd name="T0" fmla="*/ 1070 w 1088"/>
                <a:gd name="T1" fmla="*/ 127 h 404"/>
                <a:gd name="T2" fmla="*/ 996 w 1088"/>
                <a:gd name="T3" fmla="*/ 31 h 404"/>
                <a:gd name="T4" fmla="*/ 957 w 1088"/>
                <a:gd name="T5" fmla="*/ 16 h 404"/>
                <a:gd name="T6" fmla="*/ 946 w 1088"/>
                <a:gd name="T7" fmla="*/ 0 h 404"/>
                <a:gd name="T8" fmla="*/ 922 w 1088"/>
                <a:gd name="T9" fmla="*/ 56 h 404"/>
                <a:gd name="T10" fmla="*/ 890 w 1088"/>
                <a:gd name="T11" fmla="*/ 146 h 404"/>
                <a:gd name="T12" fmla="*/ 778 w 1088"/>
                <a:gd name="T13" fmla="*/ 221 h 404"/>
                <a:gd name="T14" fmla="*/ 640 w 1088"/>
                <a:gd name="T15" fmla="*/ 229 h 404"/>
                <a:gd name="T16" fmla="*/ 449 w 1088"/>
                <a:gd name="T17" fmla="*/ 229 h 404"/>
                <a:gd name="T18" fmla="*/ 311 w 1088"/>
                <a:gd name="T19" fmla="*/ 221 h 404"/>
                <a:gd name="T20" fmla="*/ 198 w 1088"/>
                <a:gd name="T21" fmla="*/ 146 h 404"/>
                <a:gd name="T22" fmla="*/ 166 w 1088"/>
                <a:gd name="T23" fmla="*/ 56 h 404"/>
                <a:gd name="T24" fmla="*/ 142 w 1088"/>
                <a:gd name="T25" fmla="*/ 0 h 404"/>
                <a:gd name="T26" fmla="*/ 131 w 1088"/>
                <a:gd name="T27" fmla="*/ 16 h 404"/>
                <a:gd name="T28" fmla="*/ 92 w 1088"/>
                <a:gd name="T29" fmla="*/ 31 h 404"/>
                <a:gd name="T30" fmla="*/ 18 w 1088"/>
                <a:gd name="T31" fmla="*/ 127 h 404"/>
                <a:gd name="T32" fmla="*/ 4 w 1088"/>
                <a:gd name="T33" fmla="*/ 325 h 404"/>
                <a:gd name="T34" fmla="*/ 18 w 1088"/>
                <a:gd name="T35" fmla="*/ 375 h 404"/>
                <a:gd name="T36" fmla="*/ 73 w 1088"/>
                <a:gd name="T37" fmla="*/ 391 h 404"/>
                <a:gd name="T38" fmla="*/ 539 w 1088"/>
                <a:gd name="T39" fmla="*/ 395 h 404"/>
                <a:gd name="T40" fmla="*/ 549 w 1088"/>
                <a:gd name="T41" fmla="*/ 395 h 404"/>
                <a:gd name="T42" fmla="*/ 1015 w 1088"/>
                <a:gd name="T43" fmla="*/ 391 h 404"/>
                <a:gd name="T44" fmla="*/ 1070 w 1088"/>
                <a:gd name="T45" fmla="*/ 375 h 404"/>
                <a:gd name="T46" fmla="*/ 1084 w 1088"/>
                <a:gd name="T47" fmla="*/ 325 h 404"/>
                <a:gd name="T48" fmla="*/ 1070 w 1088"/>
                <a:gd name="T49" fmla="*/ 127 h 4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088" h="404">
                  <a:moveTo>
                    <a:pt x="1070" y="127"/>
                  </a:moveTo>
                  <a:cubicBezTo>
                    <a:pt x="1059" y="86"/>
                    <a:pt x="1036" y="45"/>
                    <a:pt x="996" y="31"/>
                  </a:cubicBezTo>
                  <a:cubicBezTo>
                    <a:pt x="982" y="27"/>
                    <a:pt x="967" y="26"/>
                    <a:pt x="957" y="16"/>
                  </a:cubicBezTo>
                  <a:cubicBezTo>
                    <a:pt x="952" y="12"/>
                    <a:pt x="949" y="6"/>
                    <a:pt x="946" y="0"/>
                  </a:cubicBezTo>
                  <a:cubicBezTo>
                    <a:pt x="935" y="17"/>
                    <a:pt x="928" y="36"/>
                    <a:pt x="922" y="56"/>
                  </a:cubicBezTo>
                  <a:cubicBezTo>
                    <a:pt x="914" y="87"/>
                    <a:pt x="907" y="119"/>
                    <a:pt x="890" y="146"/>
                  </a:cubicBezTo>
                  <a:cubicBezTo>
                    <a:pt x="866" y="185"/>
                    <a:pt x="823" y="210"/>
                    <a:pt x="778" y="221"/>
                  </a:cubicBezTo>
                  <a:cubicBezTo>
                    <a:pt x="733" y="231"/>
                    <a:pt x="686" y="230"/>
                    <a:pt x="640" y="229"/>
                  </a:cubicBezTo>
                  <a:cubicBezTo>
                    <a:pt x="449" y="229"/>
                    <a:pt x="449" y="229"/>
                    <a:pt x="449" y="229"/>
                  </a:cubicBezTo>
                  <a:cubicBezTo>
                    <a:pt x="402" y="230"/>
                    <a:pt x="356" y="231"/>
                    <a:pt x="311" y="221"/>
                  </a:cubicBezTo>
                  <a:cubicBezTo>
                    <a:pt x="266" y="210"/>
                    <a:pt x="222" y="185"/>
                    <a:pt x="198" y="146"/>
                  </a:cubicBezTo>
                  <a:cubicBezTo>
                    <a:pt x="181" y="119"/>
                    <a:pt x="175" y="87"/>
                    <a:pt x="166" y="56"/>
                  </a:cubicBezTo>
                  <a:cubicBezTo>
                    <a:pt x="160" y="36"/>
                    <a:pt x="153" y="17"/>
                    <a:pt x="142" y="0"/>
                  </a:cubicBezTo>
                  <a:cubicBezTo>
                    <a:pt x="140" y="6"/>
                    <a:pt x="136" y="12"/>
                    <a:pt x="131" y="16"/>
                  </a:cubicBezTo>
                  <a:cubicBezTo>
                    <a:pt x="121" y="26"/>
                    <a:pt x="106" y="27"/>
                    <a:pt x="92" y="31"/>
                  </a:cubicBezTo>
                  <a:cubicBezTo>
                    <a:pt x="53" y="45"/>
                    <a:pt x="30" y="86"/>
                    <a:pt x="18" y="127"/>
                  </a:cubicBezTo>
                  <a:cubicBezTo>
                    <a:pt x="0" y="191"/>
                    <a:pt x="2" y="259"/>
                    <a:pt x="4" y="325"/>
                  </a:cubicBezTo>
                  <a:cubicBezTo>
                    <a:pt x="5" y="343"/>
                    <a:pt x="6" y="362"/>
                    <a:pt x="18" y="375"/>
                  </a:cubicBezTo>
                  <a:cubicBezTo>
                    <a:pt x="32" y="389"/>
                    <a:pt x="54" y="390"/>
                    <a:pt x="73" y="391"/>
                  </a:cubicBezTo>
                  <a:cubicBezTo>
                    <a:pt x="229" y="391"/>
                    <a:pt x="384" y="404"/>
                    <a:pt x="539" y="395"/>
                  </a:cubicBezTo>
                  <a:cubicBezTo>
                    <a:pt x="549" y="395"/>
                    <a:pt x="549" y="395"/>
                    <a:pt x="549" y="395"/>
                  </a:cubicBezTo>
                  <a:cubicBezTo>
                    <a:pt x="704" y="404"/>
                    <a:pt x="860" y="391"/>
                    <a:pt x="1015" y="391"/>
                  </a:cubicBezTo>
                  <a:cubicBezTo>
                    <a:pt x="1035" y="390"/>
                    <a:pt x="1057" y="389"/>
                    <a:pt x="1070" y="375"/>
                  </a:cubicBezTo>
                  <a:cubicBezTo>
                    <a:pt x="1082" y="362"/>
                    <a:pt x="1083" y="343"/>
                    <a:pt x="1084" y="325"/>
                  </a:cubicBezTo>
                  <a:cubicBezTo>
                    <a:pt x="1086" y="259"/>
                    <a:pt x="1088" y="191"/>
                    <a:pt x="1070" y="127"/>
                  </a:cubicBezTo>
                  <a:close/>
                </a:path>
              </a:pathLst>
            </a:custGeom>
            <a:solidFill>
              <a:srgbClr val="5FAAA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4" name="Freeform 92"/>
            <p:cNvSpPr/>
            <p:nvPr/>
          </p:nvSpPr>
          <p:spPr bwMode="auto">
            <a:xfrm>
              <a:off x="4048125" y="3386138"/>
              <a:ext cx="4106863" cy="1536700"/>
            </a:xfrm>
            <a:custGeom>
              <a:avLst/>
              <a:gdLst>
                <a:gd name="T0" fmla="*/ 1074 w 1092"/>
                <a:gd name="T1" fmla="*/ 130 h 409"/>
                <a:gd name="T2" fmla="*/ 1032 w 1092"/>
                <a:gd name="T3" fmla="*/ 54 h 409"/>
                <a:gd name="T4" fmla="*/ 1003 w 1092"/>
                <a:gd name="T5" fmla="*/ 35 h 409"/>
                <a:gd name="T6" fmla="*/ 950 w 1092"/>
                <a:gd name="T7" fmla="*/ 2 h 409"/>
                <a:gd name="T8" fmla="*/ 945 w 1092"/>
                <a:gd name="T9" fmla="*/ 2 h 409"/>
                <a:gd name="T10" fmla="*/ 903 w 1092"/>
                <a:gd name="T11" fmla="*/ 118 h 409"/>
                <a:gd name="T12" fmla="*/ 807 w 1092"/>
                <a:gd name="T13" fmla="*/ 213 h 409"/>
                <a:gd name="T14" fmla="*/ 619 w 1092"/>
                <a:gd name="T15" fmla="*/ 230 h 409"/>
                <a:gd name="T16" fmla="*/ 484 w 1092"/>
                <a:gd name="T17" fmla="*/ 230 h 409"/>
                <a:gd name="T18" fmla="*/ 312 w 1092"/>
                <a:gd name="T19" fmla="*/ 222 h 409"/>
                <a:gd name="T20" fmla="*/ 198 w 1092"/>
                <a:gd name="T21" fmla="*/ 143 h 409"/>
                <a:gd name="T22" fmla="*/ 146 w 1092"/>
                <a:gd name="T23" fmla="*/ 2 h 409"/>
                <a:gd name="T24" fmla="*/ 140 w 1092"/>
                <a:gd name="T25" fmla="*/ 2 h 409"/>
                <a:gd name="T26" fmla="*/ 72 w 1092"/>
                <a:gd name="T27" fmla="*/ 43 h 409"/>
                <a:gd name="T28" fmla="*/ 33 w 1092"/>
                <a:gd name="T29" fmla="*/ 89 h 409"/>
                <a:gd name="T30" fmla="*/ 1 w 1092"/>
                <a:gd name="T31" fmla="*/ 248 h 409"/>
                <a:gd name="T32" fmla="*/ 3 w 1092"/>
                <a:gd name="T33" fmla="*/ 341 h 409"/>
                <a:gd name="T34" fmla="*/ 24 w 1092"/>
                <a:gd name="T35" fmla="*/ 387 h 409"/>
                <a:gd name="T36" fmla="*/ 94 w 1092"/>
                <a:gd name="T37" fmla="*/ 398 h 409"/>
                <a:gd name="T38" fmla="*/ 193 w 1092"/>
                <a:gd name="T39" fmla="*/ 400 h 409"/>
                <a:gd name="T40" fmla="*/ 394 w 1092"/>
                <a:gd name="T41" fmla="*/ 405 h 409"/>
                <a:gd name="T42" fmla="*/ 574 w 1092"/>
                <a:gd name="T43" fmla="*/ 404 h 409"/>
                <a:gd name="T44" fmla="*/ 980 w 1092"/>
                <a:gd name="T45" fmla="*/ 398 h 409"/>
                <a:gd name="T46" fmla="*/ 1061 w 1092"/>
                <a:gd name="T47" fmla="*/ 390 h 409"/>
                <a:gd name="T48" fmla="*/ 1088 w 1092"/>
                <a:gd name="T49" fmla="*/ 335 h 409"/>
                <a:gd name="T50" fmla="*/ 1074 w 1092"/>
                <a:gd name="T51" fmla="*/ 130 h 409"/>
                <a:gd name="T52" fmla="*/ 1068 w 1092"/>
                <a:gd name="T53" fmla="*/ 132 h 409"/>
                <a:gd name="T54" fmla="*/ 1083 w 1092"/>
                <a:gd name="T55" fmla="*/ 307 h 409"/>
                <a:gd name="T56" fmla="*/ 1051 w 1092"/>
                <a:gd name="T57" fmla="*/ 388 h 409"/>
                <a:gd name="T58" fmla="*/ 965 w 1092"/>
                <a:gd name="T59" fmla="*/ 392 h 409"/>
                <a:gd name="T60" fmla="*/ 605 w 1092"/>
                <a:gd name="T61" fmla="*/ 399 h 409"/>
                <a:gd name="T62" fmla="*/ 272 w 1092"/>
                <a:gd name="T63" fmla="*/ 396 h 409"/>
                <a:gd name="T64" fmla="*/ 98 w 1092"/>
                <a:gd name="T65" fmla="*/ 392 h 409"/>
                <a:gd name="T66" fmla="*/ 15 w 1092"/>
                <a:gd name="T67" fmla="*/ 368 h 409"/>
                <a:gd name="T68" fmla="*/ 7 w 1092"/>
                <a:gd name="T69" fmla="*/ 277 h 409"/>
                <a:gd name="T70" fmla="*/ 36 w 1092"/>
                <a:gd name="T71" fmla="*/ 94 h 409"/>
                <a:gd name="T72" fmla="*/ 100 w 1092"/>
                <a:gd name="T73" fmla="*/ 37 h 409"/>
                <a:gd name="T74" fmla="*/ 146 w 1092"/>
                <a:gd name="T75" fmla="*/ 5 h 409"/>
                <a:gd name="T76" fmla="*/ 140 w 1092"/>
                <a:gd name="T77" fmla="*/ 5 h 409"/>
                <a:gd name="T78" fmla="*/ 190 w 1092"/>
                <a:gd name="T79" fmla="*/ 139 h 409"/>
                <a:gd name="T80" fmla="*/ 270 w 1092"/>
                <a:gd name="T81" fmla="*/ 213 h 409"/>
                <a:gd name="T82" fmla="*/ 466 w 1092"/>
                <a:gd name="T83" fmla="*/ 236 h 409"/>
                <a:gd name="T84" fmla="*/ 611 w 1092"/>
                <a:gd name="T85" fmla="*/ 236 h 409"/>
                <a:gd name="T86" fmla="*/ 797 w 1092"/>
                <a:gd name="T87" fmla="*/ 223 h 409"/>
                <a:gd name="T88" fmla="*/ 894 w 1092"/>
                <a:gd name="T89" fmla="*/ 151 h 409"/>
                <a:gd name="T90" fmla="*/ 950 w 1092"/>
                <a:gd name="T91" fmla="*/ 5 h 409"/>
                <a:gd name="T92" fmla="*/ 945 w 1092"/>
                <a:gd name="T93" fmla="*/ 5 h 409"/>
                <a:gd name="T94" fmla="*/ 1011 w 1092"/>
                <a:gd name="T95" fmla="*/ 45 h 409"/>
                <a:gd name="T96" fmla="*/ 1068 w 1092"/>
                <a:gd name="T97" fmla="*/ 132 h 409"/>
                <a:gd name="T98" fmla="*/ 1074 w 1092"/>
                <a:gd name="T99" fmla="*/ 130 h 4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92" h="409">
                  <a:moveTo>
                    <a:pt x="1074" y="130"/>
                  </a:moveTo>
                  <a:cubicBezTo>
                    <a:pt x="1066" y="102"/>
                    <a:pt x="1053" y="74"/>
                    <a:pt x="1032" y="54"/>
                  </a:cubicBezTo>
                  <a:cubicBezTo>
                    <a:pt x="1024" y="46"/>
                    <a:pt x="1014" y="39"/>
                    <a:pt x="1003" y="35"/>
                  </a:cubicBezTo>
                  <a:cubicBezTo>
                    <a:pt x="982" y="26"/>
                    <a:pt x="960" y="26"/>
                    <a:pt x="950" y="2"/>
                  </a:cubicBezTo>
                  <a:cubicBezTo>
                    <a:pt x="949" y="0"/>
                    <a:pt x="946" y="0"/>
                    <a:pt x="945" y="2"/>
                  </a:cubicBezTo>
                  <a:cubicBezTo>
                    <a:pt x="923" y="38"/>
                    <a:pt x="917" y="80"/>
                    <a:pt x="903" y="118"/>
                  </a:cubicBezTo>
                  <a:cubicBezTo>
                    <a:pt x="886" y="164"/>
                    <a:pt x="851" y="195"/>
                    <a:pt x="807" y="213"/>
                  </a:cubicBezTo>
                  <a:cubicBezTo>
                    <a:pt x="747" y="236"/>
                    <a:pt x="682" y="230"/>
                    <a:pt x="619" y="230"/>
                  </a:cubicBezTo>
                  <a:cubicBezTo>
                    <a:pt x="574" y="230"/>
                    <a:pt x="529" y="230"/>
                    <a:pt x="484" y="230"/>
                  </a:cubicBezTo>
                  <a:cubicBezTo>
                    <a:pt x="427" y="230"/>
                    <a:pt x="369" y="235"/>
                    <a:pt x="312" y="222"/>
                  </a:cubicBezTo>
                  <a:cubicBezTo>
                    <a:pt x="266" y="210"/>
                    <a:pt x="222" y="185"/>
                    <a:pt x="198" y="143"/>
                  </a:cubicBezTo>
                  <a:cubicBezTo>
                    <a:pt x="174" y="98"/>
                    <a:pt x="172" y="46"/>
                    <a:pt x="146" y="2"/>
                  </a:cubicBezTo>
                  <a:cubicBezTo>
                    <a:pt x="145" y="0"/>
                    <a:pt x="141" y="0"/>
                    <a:pt x="140" y="2"/>
                  </a:cubicBezTo>
                  <a:cubicBezTo>
                    <a:pt x="128" y="31"/>
                    <a:pt x="95" y="27"/>
                    <a:pt x="72" y="43"/>
                  </a:cubicBezTo>
                  <a:cubicBezTo>
                    <a:pt x="55" y="54"/>
                    <a:pt x="42" y="71"/>
                    <a:pt x="33" y="89"/>
                  </a:cubicBezTo>
                  <a:cubicBezTo>
                    <a:pt x="7" y="137"/>
                    <a:pt x="2" y="194"/>
                    <a:pt x="1" y="248"/>
                  </a:cubicBezTo>
                  <a:cubicBezTo>
                    <a:pt x="1" y="279"/>
                    <a:pt x="0" y="310"/>
                    <a:pt x="3" y="341"/>
                  </a:cubicBezTo>
                  <a:cubicBezTo>
                    <a:pt x="4" y="359"/>
                    <a:pt x="9" y="377"/>
                    <a:pt x="24" y="387"/>
                  </a:cubicBezTo>
                  <a:cubicBezTo>
                    <a:pt x="44" y="400"/>
                    <a:pt x="71" y="397"/>
                    <a:pt x="94" y="398"/>
                  </a:cubicBezTo>
                  <a:cubicBezTo>
                    <a:pt x="127" y="398"/>
                    <a:pt x="160" y="399"/>
                    <a:pt x="193" y="400"/>
                  </a:cubicBezTo>
                  <a:cubicBezTo>
                    <a:pt x="260" y="402"/>
                    <a:pt x="327" y="404"/>
                    <a:pt x="394" y="405"/>
                  </a:cubicBezTo>
                  <a:cubicBezTo>
                    <a:pt x="454" y="406"/>
                    <a:pt x="514" y="401"/>
                    <a:pt x="574" y="404"/>
                  </a:cubicBezTo>
                  <a:cubicBezTo>
                    <a:pt x="709" y="409"/>
                    <a:pt x="845" y="400"/>
                    <a:pt x="980" y="398"/>
                  </a:cubicBezTo>
                  <a:cubicBezTo>
                    <a:pt x="1006" y="398"/>
                    <a:pt x="1037" y="402"/>
                    <a:pt x="1061" y="390"/>
                  </a:cubicBezTo>
                  <a:cubicBezTo>
                    <a:pt x="1082" y="379"/>
                    <a:pt x="1087" y="357"/>
                    <a:pt x="1088" y="335"/>
                  </a:cubicBezTo>
                  <a:cubicBezTo>
                    <a:pt x="1091" y="267"/>
                    <a:pt x="1092" y="196"/>
                    <a:pt x="1074" y="130"/>
                  </a:cubicBezTo>
                  <a:cubicBezTo>
                    <a:pt x="1073" y="126"/>
                    <a:pt x="1067" y="128"/>
                    <a:pt x="1068" y="132"/>
                  </a:cubicBezTo>
                  <a:cubicBezTo>
                    <a:pt x="1084" y="189"/>
                    <a:pt x="1084" y="248"/>
                    <a:pt x="1083" y="307"/>
                  </a:cubicBezTo>
                  <a:cubicBezTo>
                    <a:pt x="1082" y="337"/>
                    <a:pt x="1085" y="376"/>
                    <a:pt x="1051" y="388"/>
                  </a:cubicBezTo>
                  <a:cubicBezTo>
                    <a:pt x="1024" y="396"/>
                    <a:pt x="992" y="392"/>
                    <a:pt x="965" y="392"/>
                  </a:cubicBezTo>
                  <a:cubicBezTo>
                    <a:pt x="845" y="394"/>
                    <a:pt x="725" y="401"/>
                    <a:pt x="605" y="399"/>
                  </a:cubicBezTo>
                  <a:cubicBezTo>
                    <a:pt x="494" y="396"/>
                    <a:pt x="383" y="400"/>
                    <a:pt x="272" y="396"/>
                  </a:cubicBezTo>
                  <a:cubicBezTo>
                    <a:pt x="214" y="394"/>
                    <a:pt x="156" y="392"/>
                    <a:pt x="98" y="392"/>
                  </a:cubicBezTo>
                  <a:cubicBezTo>
                    <a:pt x="71" y="391"/>
                    <a:pt x="30" y="397"/>
                    <a:pt x="15" y="368"/>
                  </a:cubicBezTo>
                  <a:cubicBezTo>
                    <a:pt x="2" y="344"/>
                    <a:pt x="7" y="304"/>
                    <a:pt x="7" y="277"/>
                  </a:cubicBezTo>
                  <a:cubicBezTo>
                    <a:pt x="6" y="217"/>
                    <a:pt x="8" y="150"/>
                    <a:pt x="36" y="94"/>
                  </a:cubicBezTo>
                  <a:cubicBezTo>
                    <a:pt x="50" y="67"/>
                    <a:pt x="70" y="46"/>
                    <a:pt x="100" y="37"/>
                  </a:cubicBezTo>
                  <a:cubicBezTo>
                    <a:pt x="121" y="30"/>
                    <a:pt x="136" y="27"/>
                    <a:pt x="146" y="5"/>
                  </a:cubicBezTo>
                  <a:cubicBezTo>
                    <a:pt x="144" y="5"/>
                    <a:pt x="142" y="5"/>
                    <a:pt x="140" y="5"/>
                  </a:cubicBezTo>
                  <a:cubicBezTo>
                    <a:pt x="166" y="47"/>
                    <a:pt x="168" y="96"/>
                    <a:pt x="190" y="139"/>
                  </a:cubicBezTo>
                  <a:cubicBezTo>
                    <a:pt x="207" y="173"/>
                    <a:pt x="236" y="198"/>
                    <a:pt x="270" y="213"/>
                  </a:cubicBezTo>
                  <a:cubicBezTo>
                    <a:pt x="332" y="242"/>
                    <a:pt x="400" y="236"/>
                    <a:pt x="466" y="236"/>
                  </a:cubicBezTo>
                  <a:cubicBezTo>
                    <a:pt x="514" y="236"/>
                    <a:pt x="563" y="236"/>
                    <a:pt x="611" y="236"/>
                  </a:cubicBezTo>
                  <a:cubicBezTo>
                    <a:pt x="673" y="236"/>
                    <a:pt x="737" y="242"/>
                    <a:pt x="797" y="223"/>
                  </a:cubicBezTo>
                  <a:cubicBezTo>
                    <a:pt x="836" y="210"/>
                    <a:pt x="872" y="187"/>
                    <a:pt x="894" y="151"/>
                  </a:cubicBezTo>
                  <a:cubicBezTo>
                    <a:pt x="922" y="106"/>
                    <a:pt x="922" y="51"/>
                    <a:pt x="950" y="5"/>
                  </a:cubicBezTo>
                  <a:cubicBezTo>
                    <a:pt x="948" y="5"/>
                    <a:pt x="946" y="5"/>
                    <a:pt x="945" y="5"/>
                  </a:cubicBezTo>
                  <a:cubicBezTo>
                    <a:pt x="957" y="35"/>
                    <a:pt x="986" y="31"/>
                    <a:pt x="1011" y="45"/>
                  </a:cubicBezTo>
                  <a:cubicBezTo>
                    <a:pt x="1042" y="63"/>
                    <a:pt x="1058" y="98"/>
                    <a:pt x="1068" y="132"/>
                  </a:cubicBezTo>
                  <a:cubicBezTo>
                    <a:pt x="1069" y="135"/>
                    <a:pt x="1075" y="134"/>
                    <a:pt x="1074" y="130"/>
                  </a:cubicBezTo>
                  <a:close/>
                </a:path>
              </a:pathLst>
            </a:custGeom>
            <a:solidFill>
              <a:srgbClr val="5FAAA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5" name="Freeform 93"/>
            <p:cNvSpPr/>
            <p:nvPr/>
          </p:nvSpPr>
          <p:spPr bwMode="auto">
            <a:xfrm>
              <a:off x="4438650" y="4337050"/>
              <a:ext cx="406400" cy="179388"/>
            </a:xfrm>
            <a:custGeom>
              <a:avLst/>
              <a:gdLst>
                <a:gd name="T0" fmla="*/ 39 w 108"/>
                <a:gd name="T1" fmla="*/ 0 h 48"/>
                <a:gd name="T2" fmla="*/ 10 w 108"/>
                <a:gd name="T3" fmla="*/ 1 h 48"/>
                <a:gd name="T4" fmla="*/ 3 w 108"/>
                <a:gd name="T5" fmla="*/ 4 h 48"/>
                <a:gd name="T6" fmla="*/ 0 w 108"/>
                <a:gd name="T7" fmla="*/ 15 h 48"/>
                <a:gd name="T8" fmla="*/ 1 w 108"/>
                <a:gd name="T9" fmla="*/ 36 h 48"/>
                <a:gd name="T10" fmla="*/ 6 w 108"/>
                <a:gd name="T11" fmla="*/ 47 h 48"/>
                <a:gd name="T12" fmla="*/ 14 w 108"/>
                <a:gd name="T13" fmla="*/ 48 h 48"/>
                <a:gd name="T14" fmla="*/ 42 w 108"/>
                <a:gd name="T15" fmla="*/ 47 h 48"/>
                <a:gd name="T16" fmla="*/ 65 w 108"/>
                <a:gd name="T17" fmla="*/ 47 h 48"/>
                <a:gd name="T18" fmla="*/ 93 w 108"/>
                <a:gd name="T19" fmla="*/ 48 h 48"/>
                <a:gd name="T20" fmla="*/ 101 w 108"/>
                <a:gd name="T21" fmla="*/ 47 h 48"/>
                <a:gd name="T22" fmla="*/ 106 w 108"/>
                <a:gd name="T23" fmla="*/ 36 h 48"/>
                <a:gd name="T24" fmla="*/ 107 w 108"/>
                <a:gd name="T25" fmla="*/ 15 h 48"/>
                <a:gd name="T26" fmla="*/ 105 w 108"/>
                <a:gd name="T27" fmla="*/ 4 h 48"/>
                <a:gd name="T28" fmla="*/ 97 w 108"/>
                <a:gd name="T29" fmla="*/ 1 h 48"/>
                <a:gd name="T30" fmla="*/ 68 w 108"/>
                <a:gd name="T31" fmla="*/ 0 h 48"/>
                <a:gd name="T32" fmla="*/ 39 w 108"/>
                <a:gd name="T33"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8" h="48">
                  <a:moveTo>
                    <a:pt x="39" y="0"/>
                  </a:moveTo>
                  <a:cubicBezTo>
                    <a:pt x="29" y="0"/>
                    <a:pt x="20" y="0"/>
                    <a:pt x="10" y="1"/>
                  </a:cubicBezTo>
                  <a:cubicBezTo>
                    <a:pt x="7" y="2"/>
                    <a:pt x="5" y="2"/>
                    <a:pt x="3" y="4"/>
                  </a:cubicBezTo>
                  <a:cubicBezTo>
                    <a:pt x="0" y="7"/>
                    <a:pt x="0" y="11"/>
                    <a:pt x="0" y="15"/>
                  </a:cubicBezTo>
                  <a:cubicBezTo>
                    <a:pt x="0" y="22"/>
                    <a:pt x="1" y="29"/>
                    <a:pt x="1" y="36"/>
                  </a:cubicBezTo>
                  <a:cubicBezTo>
                    <a:pt x="2" y="40"/>
                    <a:pt x="3" y="44"/>
                    <a:pt x="6" y="47"/>
                  </a:cubicBezTo>
                  <a:cubicBezTo>
                    <a:pt x="8" y="48"/>
                    <a:pt x="12" y="48"/>
                    <a:pt x="14" y="48"/>
                  </a:cubicBezTo>
                  <a:cubicBezTo>
                    <a:pt x="24" y="48"/>
                    <a:pt x="33" y="48"/>
                    <a:pt x="42" y="47"/>
                  </a:cubicBezTo>
                  <a:cubicBezTo>
                    <a:pt x="65" y="47"/>
                    <a:pt x="65" y="47"/>
                    <a:pt x="65" y="47"/>
                  </a:cubicBezTo>
                  <a:cubicBezTo>
                    <a:pt x="74" y="48"/>
                    <a:pt x="83" y="48"/>
                    <a:pt x="93" y="48"/>
                  </a:cubicBezTo>
                  <a:cubicBezTo>
                    <a:pt x="96" y="48"/>
                    <a:pt x="99" y="48"/>
                    <a:pt x="101" y="47"/>
                  </a:cubicBezTo>
                  <a:cubicBezTo>
                    <a:pt x="105" y="44"/>
                    <a:pt x="106" y="40"/>
                    <a:pt x="106" y="36"/>
                  </a:cubicBezTo>
                  <a:cubicBezTo>
                    <a:pt x="107" y="29"/>
                    <a:pt x="107" y="22"/>
                    <a:pt x="107" y="15"/>
                  </a:cubicBezTo>
                  <a:cubicBezTo>
                    <a:pt x="108" y="11"/>
                    <a:pt x="107" y="7"/>
                    <a:pt x="105" y="4"/>
                  </a:cubicBezTo>
                  <a:cubicBezTo>
                    <a:pt x="103" y="2"/>
                    <a:pt x="100" y="2"/>
                    <a:pt x="97" y="1"/>
                  </a:cubicBezTo>
                  <a:cubicBezTo>
                    <a:pt x="88" y="0"/>
                    <a:pt x="78" y="0"/>
                    <a:pt x="68" y="0"/>
                  </a:cubicBezTo>
                  <a:lnTo>
                    <a:pt x="39" y="0"/>
                  </a:lnTo>
                  <a:close/>
                </a:path>
              </a:pathLst>
            </a:custGeom>
            <a:solidFill>
              <a:srgbClr val="E6B74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6" name="Freeform 94"/>
            <p:cNvSpPr/>
            <p:nvPr/>
          </p:nvSpPr>
          <p:spPr bwMode="auto">
            <a:xfrm>
              <a:off x="4424363" y="4302125"/>
              <a:ext cx="436563" cy="241300"/>
            </a:xfrm>
            <a:custGeom>
              <a:avLst/>
              <a:gdLst>
                <a:gd name="T0" fmla="*/ 43 w 116"/>
                <a:gd name="T1" fmla="*/ 8 h 64"/>
                <a:gd name="T2" fmla="*/ 4 w 116"/>
                <a:gd name="T3" fmla="*/ 15 h 64"/>
                <a:gd name="T4" fmla="*/ 6 w 116"/>
                <a:gd name="T5" fmla="*/ 54 h 64"/>
                <a:gd name="T6" fmla="*/ 43 w 116"/>
                <a:gd name="T7" fmla="*/ 58 h 64"/>
                <a:gd name="T8" fmla="*/ 76 w 116"/>
                <a:gd name="T9" fmla="*/ 58 h 64"/>
                <a:gd name="T10" fmla="*/ 109 w 116"/>
                <a:gd name="T11" fmla="*/ 54 h 64"/>
                <a:gd name="T12" fmla="*/ 111 w 116"/>
                <a:gd name="T13" fmla="*/ 15 h 64"/>
                <a:gd name="T14" fmla="*/ 43 w 116"/>
                <a:gd name="T15" fmla="*/ 8 h 64"/>
                <a:gd name="T16" fmla="*/ 43 w 116"/>
                <a:gd name="T17" fmla="*/ 11 h 64"/>
                <a:gd name="T18" fmla="*/ 72 w 116"/>
                <a:gd name="T19" fmla="*/ 11 h 64"/>
                <a:gd name="T20" fmla="*/ 109 w 116"/>
                <a:gd name="T21" fmla="*/ 34 h 64"/>
                <a:gd name="T22" fmla="*/ 97 w 116"/>
                <a:gd name="T23" fmla="*/ 56 h 64"/>
                <a:gd name="T24" fmla="*/ 76 w 116"/>
                <a:gd name="T25" fmla="*/ 55 h 64"/>
                <a:gd name="T26" fmla="*/ 39 w 116"/>
                <a:gd name="T27" fmla="*/ 55 h 64"/>
                <a:gd name="T28" fmla="*/ 6 w 116"/>
                <a:gd name="T29" fmla="*/ 38 h 64"/>
                <a:gd name="T30" fmla="*/ 21 w 116"/>
                <a:gd name="T31" fmla="*/ 11 h 64"/>
                <a:gd name="T32" fmla="*/ 43 w 116"/>
                <a:gd name="T33" fmla="*/ 11 h 64"/>
                <a:gd name="T34" fmla="*/ 43 w 116"/>
                <a:gd name="T35" fmla="*/ 8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16" h="64">
                  <a:moveTo>
                    <a:pt x="43" y="8"/>
                  </a:moveTo>
                  <a:cubicBezTo>
                    <a:pt x="32" y="7"/>
                    <a:pt x="11" y="4"/>
                    <a:pt x="4" y="15"/>
                  </a:cubicBezTo>
                  <a:cubicBezTo>
                    <a:pt x="0" y="22"/>
                    <a:pt x="1" y="46"/>
                    <a:pt x="6" y="54"/>
                  </a:cubicBezTo>
                  <a:cubicBezTo>
                    <a:pt x="13" y="64"/>
                    <a:pt x="33" y="58"/>
                    <a:pt x="43" y="58"/>
                  </a:cubicBezTo>
                  <a:cubicBezTo>
                    <a:pt x="54" y="58"/>
                    <a:pt x="65" y="58"/>
                    <a:pt x="76" y="58"/>
                  </a:cubicBezTo>
                  <a:cubicBezTo>
                    <a:pt x="85" y="58"/>
                    <a:pt x="103" y="63"/>
                    <a:pt x="109" y="54"/>
                  </a:cubicBezTo>
                  <a:cubicBezTo>
                    <a:pt x="114" y="46"/>
                    <a:pt x="116" y="22"/>
                    <a:pt x="111" y="15"/>
                  </a:cubicBezTo>
                  <a:cubicBezTo>
                    <a:pt x="102" y="0"/>
                    <a:pt x="59" y="8"/>
                    <a:pt x="43" y="8"/>
                  </a:cubicBezTo>
                  <a:cubicBezTo>
                    <a:pt x="41" y="8"/>
                    <a:pt x="41" y="11"/>
                    <a:pt x="43" y="11"/>
                  </a:cubicBezTo>
                  <a:cubicBezTo>
                    <a:pt x="53" y="11"/>
                    <a:pt x="62" y="11"/>
                    <a:pt x="72" y="11"/>
                  </a:cubicBezTo>
                  <a:cubicBezTo>
                    <a:pt x="89" y="11"/>
                    <a:pt x="111" y="12"/>
                    <a:pt x="109" y="34"/>
                  </a:cubicBezTo>
                  <a:cubicBezTo>
                    <a:pt x="109" y="44"/>
                    <a:pt x="108" y="53"/>
                    <a:pt x="97" y="56"/>
                  </a:cubicBezTo>
                  <a:cubicBezTo>
                    <a:pt x="92" y="57"/>
                    <a:pt x="81" y="55"/>
                    <a:pt x="76" y="55"/>
                  </a:cubicBezTo>
                  <a:cubicBezTo>
                    <a:pt x="64" y="55"/>
                    <a:pt x="52" y="55"/>
                    <a:pt x="39" y="55"/>
                  </a:cubicBezTo>
                  <a:cubicBezTo>
                    <a:pt x="23" y="55"/>
                    <a:pt x="8" y="58"/>
                    <a:pt x="6" y="38"/>
                  </a:cubicBezTo>
                  <a:cubicBezTo>
                    <a:pt x="5" y="25"/>
                    <a:pt x="2" y="17"/>
                    <a:pt x="21" y="11"/>
                  </a:cubicBezTo>
                  <a:cubicBezTo>
                    <a:pt x="28" y="9"/>
                    <a:pt x="37" y="10"/>
                    <a:pt x="43" y="11"/>
                  </a:cubicBezTo>
                  <a:cubicBezTo>
                    <a:pt x="45" y="11"/>
                    <a:pt x="45" y="8"/>
                    <a:pt x="43" y="8"/>
                  </a:cubicBezTo>
                  <a:close/>
                </a:path>
              </a:pathLst>
            </a:custGeom>
            <a:solidFill>
              <a:srgbClr val="E6B74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7" name="Freeform 95"/>
            <p:cNvSpPr/>
            <p:nvPr/>
          </p:nvSpPr>
          <p:spPr bwMode="auto">
            <a:xfrm>
              <a:off x="7353300" y="4337050"/>
              <a:ext cx="406400" cy="179388"/>
            </a:xfrm>
            <a:custGeom>
              <a:avLst/>
              <a:gdLst>
                <a:gd name="T0" fmla="*/ 39 w 108"/>
                <a:gd name="T1" fmla="*/ 0 h 48"/>
                <a:gd name="T2" fmla="*/ 10 w 108"/>
                <a:gd name="T3" fmla="*/ 1 h 48"/>
                <a:gd name="T4" fmla="*/ 3 w 108"/>
                <a:gd name="T5" fmla="*/ 4 h 48"/>
                <a:gd name="T6" fmla="*/ 0 w 108"/>
                <a:gd name="T7" fmla="*/ 15 h 48"/>
                <a:gd name="T8" fmla="*/ 1 w 108"/>
                <a:gd name="T9" fmla="*/ 36 h 48"/>
                <a:gd name="T10" fmla="*/ 6 w 108"/>
                <a:gd name="T11" fmla="*/ 47 h 48"/>
                <a:gd name="T12" fmla="*/ 14 w 108"/>
                <a:gd name="T13" fmla="*/ 48 h 48"/>
                <a:gd name="T14" fmla="*/ 42 w 108"/>
                <a:gd name="T15" fmla="*/ 47 h 48"/>
                <a:gd name="T16" fmla="*/ 65 w 108"/>
                <a:gd name="T17" fmla="*/ 47 h 48"/>
                <a:gd name="T18" fmla="*/ 93 w 108"/>
                <a:gd name="T19" fmla="*/ 48 h 48"/>
                <a:gd name="T20" fmla="*/ 101 w 108"/>
                <a:gd name="T21" fmla="*/ 47 h 48"/>
                <a:gd name="T22" fmla="*/ 106 w 108"/>
                <a:gd name="T23" fmla="*/ 36 h 48"/>
                <a:gd name="T24" fmla="*/ 107 w 108"/>
                <a:gd name="T25" fmla="*/ 15 h 48"/>
                <a:gd name="T26" fmla="*/ 105 w 108"/>
                <a:gd name="T27" fmla="*/ 4 h 48"/>
                <a:gd name="T28" fmla="*/ 97 w 108"/>
                <a:gd name="T29" fmla="*/ 1 h 48"/>
                <a:gd name="T30" fmla="*/ 68 w 108"/>
                <a:gd name="T31" fmla="*/ 0 h 48"/>
                <a:gd name="T32" fmla="*/ 39 w 108"/>
                <a:gd name="T33"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8" h="48">
                  <a:moveTo>
                    <a:pt x="39" y="0"/>
                  </a:moveTo>
                  <a:cubicBezTo>
                    <a:pt x="29" y="0"/>
                    <a:pt x="20" y="0"/>
                    <a:pt x="10" y="1"/>
                  </a:cubicBezTo>
                  <a:cubicBezTo>
                    <a:pt x="7" y="2"/>
                    <a:pt x="5" y="2"/>
                    <a:pt x="3" y="4"/>
                  </a:cubicBezTo>
                  <a:cubicBezTo>
                    <a:pt x="0" y="7"/>
                    <a:pt x="0" y="11"/>
                    <a:pt x="0" y="15"/>
                  </a:cubicBezTo>
                  <a:cubicBezTo>
                    <a:pt x="0" y="22"/>
                    <a:pt x="1" y="29"/>
                    <a:pt x="1" y="36"/>
                  </a:cubicBezTo>
                  <a:cubicBezTo>
                    <a:pt x="2" y="40"/>
                    <a:pt x="3" y="44"/>
                    <a:pt x="6" y="47"/>
                  </a:cubicBezTo>
                  <a:cubicBezTo>
                    <a:pt x="8" y="48"/>
                    <a:pt x="12" y="48"/>
                    <a:pt x="14" y="48"/>
                  </a:cubicBezTo>
                  <a:cubicBezTo>
                    <a:pt x="24" y="48"/>
                    <a:pt x="33" y="48"/>
                    <a:pt x="42" y="47"/>
                  </a:cubicBezTo>
                  <a:cubicBezTo>
                    <a:pt x="65" y="47"/>
                    <a:pt x="65" y="47"/>
                    <a:pt x="65" y="47"/>
                  </a:cubicBezTo>
                  <a:cubicBezTo>
                    <a:pt x="74" y="48"/>
                    <a:pt x="83" y="48"/>
                    <a:pt x="93" y="48"/>
                  </a:cubicBezTo>
                  <a:cubicBezTo>
                    <a:pt x="96" y="48"/>
                    <a:pt x="99" y="48"/>
                    <a:pt x="101" y="47"/>
                  </a:cubicBezTo>
                  <a:cubicBezTo>
                    <a:pt x="105" y="44"/>
                    <a:pt x="106" y="40"/>
                    <a:pt x="106" y="36"/>
                  </a:cubicBezTo>
                  <a:cubicBezTo>
                    <a:pt x="107" y="29"/>
                    <a:pt x="107" y="22"/>
                    <a:pt x="107" y="15"/>
                  </a:cubicBezTo>
                  <a:cubicBezTo>
                    <a:pt x="108" y="11"/>
                    <a:pt x="107" y="7"/>
                    <a:pt x="105" y="4"/>
                  </a:cubicBezTo>
                  <a:cubicBezTo>
                    <a:pt x="103" y="2"/>
                    <a:pt x="100" y="2"/>
                    <a:pt x="97" y="1"/>
                  </a:cubicBezTo>
                  <a:cubicBezTo>
                    <a:pt x="88" y="0"/>
                    <a:pt x="78" y="0"/>
                    <a:pt x="68" y="0"/>
                  </a:cubicBezTo>
                  <a:lnTo>
                    <a:pt x="39" y="0"/>
                  </a:lnTo>
                  <a:close/>
                </a:path>
              </a:pathLst>
            </a:custGeom>
            <a:solidFill>
              <a:srgbClr val="E6B74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8" name="Freeform 96"/>
            <p:cNvSpPr/>
            <p:nvPr/>
          </p:nvSpPr>
          <p:spPr bwMode="auto">
            <a:xfrm>
              <a:off x="7339013" y="4302125"/>
              <a:ext cx="436563" cy="241300"/>
            </a:xfrm>
            <a:custGeom>
              <a:avLst/>
              <a:gdLst>
                <a:gd name="T0" fmla="*/ 43 w 116"/>
                <a:gd name="T1" fmla="*/ 8 h 64"/>
                <a:gd name="T2" fmla="*/ 4 w 116"/>
                <a:gd name="T3" fmla="*/ 15 h 64"/>
                <a:gd name="T4" fmla="*/ 6 w 116"/>
                <a:gd name="T5" fmla="*/ 54 h 64"/>
                <a:gd name="T6" fmla="*/ 43 w 116"/>
                <a:gd name="T7" fmla="*/ 58 h 64"/>
                <a:gd name="T8" fmla="*/ 76 w 116"/>
                <a:gd name="T9" fmla="*/ 58 h 64"/>
                <a:gd name="T10" fmla="*/ 109 w 116"/>
                <a:gd name="T11" fmla="*/ 54 h 64"/>
                <a:gd name="T12" fmla="*/ 111 w 116"/>
                <a:gd name="T13" fmla="*/ 15 h 64"/>
                <a:gd name="T14" fmla="*/ 43 w 116"/>
                <a:gd name="T15" fmla="*/ 8 h 64"/>
                <a:gd name="T16" fmla="*/ 43 w 116"/>
                <a:gd name="T17" fmla="*/ 11 h 64"/>
                <a:gd name="T18" fmla="*/ 72 w 116"/>
                <a:gd name="T19" fmla="*/ 11 h 64"/>
                <a:gd name="T20" fmla="*/ 109 w 116"/>
                <a:gd name="T21" fmla="*/ 34 h 64"/>
                <a:gd name="T22" fmla="*/ 97 w 116"/>
                <a:gd name="T23" fmla="*/ 56 h 64"/>
                <a:gd name="T24" fmla="*/ 76 w 116"/>
                <a:gd name="T25" fmla="*/ 55 h 64"/>
                <a:gd name="T26" fmla="*/ 39 w 116"/>
                <a:gd name="T27" fmla="*/ 55 h 64"/>
                <a:gd name="T28" fmla="*/ 6 w 116"/>
                <a:gd name="T29" fmla="*/ 38 h 64"/>
                <a:gd name="T30" fmla="*/ 21 w 116"/>
                <a:gd name="T31" fmla="*/ 11 h 64"/>
                <a:gd name="T32" fmla="*/ 43 w 116"/>
                <a:gd name="T33" fmla="*/ 11 h 64"/>
                <a:gd name="T34" fmla="*/ 43 w 116"/>
                <a:gd name="T35" fmla="*/ 8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16" h="64">
                  <a:moveTo>
                    <a:pt x="43" y="8"/>
                  </a:moveTo>
                  <a:cubicBezTo>
                    <a:pt x="32" y="7"/>
                    <a:pt x="11" y="4"/>
                    <a:pt x="4" y="15"/>
                  </a:cubicBezTo>
                  <a:cubicBezTo>
                    <a:pt x="0" y="22"/>
                    <a:pt x="1" y="46"/>
                    <a:pt x="6" y="54"/>
                  </a:cubicBezTo>
                  <a:cubicBezTo>
                    <a:pt x="13" y="64"/>
                    <a:pt x="33" y="58"/>
                    <a:pt x="43" y="58"/>
                  </a:cubicBezTo>
                  <a:cubicBezTo>
                    <a:pt x="54" y="58"/>
                    <a:pt x="65" y="58"/>
                    <a:pt x="76" y="58"/>
                  </a:cubicBezTo>
                  <a:cubicBezTo>
                    <a:pt x="85" y="58"/>
                    <a:pt x="103" y="63"/>
                    <a:pt x="109" y="54"/>
                  </a:cubicBezTo>
                  <a:cubicBezTo>
                    <a:pt x="114" y="46"/>
                    <a:pt x="116" y="22"/>
                    <a:pt x="111" y="15"/>
                  </a:cubicBezTo>
                  <a:cubicBezTo>
                    <a:pt x="102" y="0"/>
                    <a:pt x="59" y="8"/>
                    <a:pt x="43" y="8"/>
                  </a:cubicBezTo>
                  <a:cubicBezTo>
                    <a:pt x="41" y="8"/>
                    <a:pt x="41" y="11"/>
                    <a:pt x="43" y="11"/>
                  </a:cubicBezTo>
                  <a:cubicBezTo>
                    <a:pt x="53" y="11"/>
                    <a:pt x="62" y="11"/>
                    <a:pt x="72" y="11"/>
                  </a:cubicBezTo>
                  <a:cubicBezTo>
                    <a:pt x="89" y="11"/>
                    <a:pt x="111" y="12"/>
                    <a:pt x="109" y="34"/>
                  </a:cubicBezTo>
                  <a:cubicBezTo>
                    <a:pt x="109" y="44"/>
                    <a:pt x="108" y="53"/>
                    <a:pt x="97" y="56"/>
                  </a:cubicBezTo>
                  <a:cubicBezTo>
                    <a:pt x="92" y="57"/>
                    <a:pt x="81" y="55"/>
                    <a:pt x="76" y="55"/>
                  </a:cubicBezTo>
                  <a:cubicBezTo>
                    <a:pt x="64" y="55"/>
                    <a:pt x="52" y="55"/>
                    <a:pt x="39" y="55"/>
                  </a:cubicBezTo>
                  <a:cubicBezTo>
                    <a:pt x="23" y="55"/>
                    <a:pt x="8" y="58"/>
                    <a:pt x="6" y="38"/>
                  </a:cubicBezTo>
                  <a:cubicBezTo>
                    <a:pt x="5" y="25"/>
                    <a:pt x="2" y="17"/>
                    <a:pt x="21" y="11"/>
                  </a:cubicBezTo>
                  <a:cubicBezTo>
                    <a:pt x="28" y="9"/>
                    <a:pt x="37" y="10"/>
                    <a:pt x="43" y="11"/>
                  </a:cubicBezTo>
                  <a:cubicBezTo>
                    <a:pt x="45" y="11"/>
                    <a:pt x="45" y="8"/>
                    <a:pt x="43" y="8"/>
                  </a:cubicBezTo>
                  <a:close/>
                </a:path>
              </a:pathLst>
            </a:custGeom>
            <a:solidFill>
              <a:srgbClr val="E6B74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9" name="Freeform 97"/>
            <p:cNvSpPr/>
            <p:nvPr/>
          </p:nvSpPr>
          <p:spPr bwMode="auto">
            <a:xfrm>
              <a:off x="4092575" y="4764088"/>
              <a:ext cx="4010025" cy="406400"/>
            </a:xfrm>
            <a:custGeom>
              <a:avLst/>
              <a:gdLst>
                <a:gd name="T0" fmla="*/ 0 w 1066"/>
                <a:gd name="T1" fmla="*/ 0 h 108"/>
                <a:gd name="T2" fmla="*/ 8 w 1066"/>
                <a:gd name="T3" fmla="*/ 44 h 108"/>
                <a:gd name="T4" fmla="*/ 32 w 1066"/>
                <a:gd name="T5" fmla="*/ 94 h 108"/>
                <a:gd name="T6" fmla="*/ 62 w 1066"/>
                <a:gd name="T7" fmla="*/ 102 h 108"/>
                <a:gd name="T8" fmla="*/ 201 w 1066"/>
                <a:gd name="T9" fmla="*/ 106 h 108"/>
                <a:gd name="T10" fmla="*/ 865 w 1066"/>
                <a:gd name="T11" fmla="*/ 106 h 108"/>
                <a:gd name="T12" fmla="*/ 1004 w 1066"/>
                <a:gd name="T13" fmla="*/ 102 h 108"/>
                <a:gd name="T14" fmla="*/ 1034 w 1066"/>
                <a:gd name="T15" fmla="*/ 94 h 108"/>
                <a:gd name="T16" fmla="*/ 1058 w 1066"/>
                <a:gd name="T17" fmla="*/ 44 h 108"/>
                <a:gd name="T18" fmla="*/ 1066 w 1066"/>
                <a:gd name="T19" fmla="*/ 0 h 108"/>
                <a:gd name="T20" fmla="*/ 0 w 1066"/>
                <a:gd name="T21" fmla="*/ 0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66" h="108">
                  <a:moveTo>
                    <a:pt x="0" y="0"/>
                  </a:moveTo>
                  <a:cubicBezTo>
                    <a:pt x="3" y="15"/>
                    <a:pt x="6" y="29"/>
                    <a:pt x="8" y="44"/>
                  </a:cubicBezTo>
                  <a:cubicBezTo>
                    <a:pt x="12" y="63"/>
                    <a:pt x="16" y="83"/>
                    <a:pt x="32" y="94"/>
                  </a:cubicBezTo>
                  <a:cubicBezTo>
                    <a:pt x="41" y="99"/>
                    <a:pt x="52" y="101"/>
                    <a:pt x="62" y="102"/>
                  </a:cubicBezTo>
                  <a:cubicBezTo>
                    <a:pt x="108" y="106"/>
                    <a:pt x="155" y="108"/>
                    <a:pt x="201" y="106"/>
                  </a:cubicBezTo>
                  <a:cubicBezTo>
                    <a:pt x="865" y="106"/>
                    <a:pt x="865" y="106"/>
                    <a:pt x="865" y="106"/>
                  </a:cubicBezTo>
                  <a:cubicBezTo>
                    <a:pt x="911" y="108"/>
                    <a:pt x="958" y="106"/>
                    <a:pt x="1004" y="102"/>
                  </a:cubicBezTo>
                  <a:cubicBezTo>
                    <a:pt x="1014" y="101"/>
                    <a:pt x="1025" y="99"/>
                    <a:pt x="1034" y="94"/>
                  </a:cubicBezTo>
                  <a:cubicBezTo>
                    <a:pt x="1050" y="83"/>
                    <a:pt x="1055" y="63"/>
                    <a:pt x="1058" y="44"/>
                  </a:cubicBezTo>
                  <a:cubicBezTo>
                    <a:pt x="1061" y="29"/>
                    <a:pt x="1063" y="15"/>
                    <a:pt x="1066" y="0"/>
                  </a:cubicBezTo>
                  <a:lnTo>
                    <a:pt x="0" y="0"/>
                  </a:lnTo>
                  <a:close/>
                </a:path>
              </a:pathLst>
            </a:custGeom>
            <a:solidFill>
              <a:srgbClr val="F2F1E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0" name="Freeform 98"/>
            <p:cNvSpPr/>
            <p:nvPr/>
          </p:nvSpPr>
          <p:spPr bwMode="auto">
            <a:xfrm>
              <a:off x="4067175" y="4730750"/>
              <a:ext cx="4057650" cy="461963"/>
            </a:xfrm>
            <a:custGeom>
              <a:avLst/>
              <a:gdLst>
                <a:gd name="T0" fmla="*/ 2 w 1079"/>
                <a:gd name="T1" fmla="*/ 11 h 123"/>
                <a:gd name="T2" fmla="*/ 28 w 1079"/>
                <a:gd name="T3" fmla="*/ 101 h 123"/>
                <a:gd name="T4" fmla="*/ 123 w 1079"/>
                <a:gd name="T5" fmla="*/ 121 h 123"/>
                <a:gd name="T6" fmla="*/ 223 w 1079"/>
                <a:gd name="T7" fmla="*/ 121 h 123"/>
                <a:gd name="T8" fmla="*/ 397 w 1079"/>
                <a:gd name="T9" fmla="*/ 121 h 123"/>
                <a:gd name="T10" fmla="*/ 846 w 1079"/>
                <a:gd name="T11" fmla="*/ 121 h 123"/>
                <a:gd name="T12" fmla="*/ 922 w 1079"/>
                <a:gd name="T13" fmla="*/ 122 h 123"/>
                <a:gd name="T14" fmla="*/ 995 w 1079"/>
                <a:gd name="T15" fmla="*/ 118 h 123"/>
                <a:gd name="T16" fmla="*/ 1044 w 1079"/>
                <a:gd name="T17" fmla="*/ 108 h 123"/>
                <a:gd name="T18" fmla="*/ 1079 w 1079"/>
                <a:gd name="T19" fmla="*/ 11 h 123"/>
                <a:gd name="T20" fmla="*/ 1073 w 1079"/>
                <a:gd name="T21" fmla="*/ 3 h 123"/>
                <a:gd name="T22" fmla="*/ 713 w 1079"/>
                <a:gd name="T23" fmla="*/ 3 h 123"/>
                <a:gd name="T24" fmla="*/ 139 w 1079"/>
                <a:gd name="T25" fmla="*/ 3 h 123"/>
                <a:gd name="T26" fmla="*/ 7 w 1079"/>
                <a:gd name="T27" fmla="*/ 3 h 123"/>
                <a:gd name="T28" fmla="*/ 7 w 1079"/>
                <a:gd name="T29" fmla="*/ 15 h 123"/>
                <a:gd name="T30" fmla="*/ 367 w 1079"/>
                <a:gd name="T31" fmla="*/ 15 h 123"/>
                <a:gd name="T32" fmla="*/ 941 w 1079"/>
                <a:gd name="T33" fmla="*/ 15 h 123"/>
                <a:gd name="T34" fmla="*/ 1073 w 1079"/>
                <a:gd name="T35" fmla="*/ 15 h 123"/>
                <a:gd name="T36" fmla="*/ 1067 w 1079"/>
                <a:gd name="T37" fmla="*/ 8 h 123"/>
                <a:gd name="T38" fmla="*/ 1058 w 1079"/>
                <a:gd name="T39" fmla="*/ 60 h 123"/>
                <a:gd name="T40" fmla="*/ 1016 w 1079"/>
                <a:gd name="T41" fmla="*/ 104 h 123"/>
                <a:gd name="T42" fmla="*/ 895 w 1079"/>
                <a:gd name="T43" fmla="*/ 109 h 123"/>
                <a:gd name="T44" fmla="*/ 849 w 1079"/>
                <a:gd name="T45" fmla="*/ 109 h 123"/>
                <a:gd name="T46" fmla="*/ 676 w 1079"/>
                <a:gd name="T47" fmla="*/ 109 h 123"/>
                <a:gd name="T48" fmla="*/ 245 w 1079"/>
                <a:gd name="T49" fmla="*/ 109 h 123"/>
                <a:gd name="T50" fmla="*/ 208 w 1079"/>
                <a:gd name="T51" fmla="*/ 109 h 123"/>
                <a:gd name="T52" fmla="*/ 85 w 1079"/>
                <a:gd name="T53" fmla="*/ 106 h 123"/>
                <a:gd name="T54" fmla="*/ 47 w 1079"/>
                <a:gd name="T55" fmla="*/ 100 h 123"/>
                <a:gd name="T56" fmla="*/ 25 w 1079"/>
                <a:gd name="T57" fmla="*/ 68 h 123"/>
                <a:gd name="T58" fmla="*/ 13 w 1079"/>
                <a:gd name="T59" fmla="*/ 8 h 123"/>
                <a:gd name="T60" fmla="*/ 2 w 1079"/>
                <a:gd name="T61" fmla="*/ 11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079" h="123">
                  <a:moveTo>
                    <a:pt x="2" y="11"/>
                  </a:moveTo>
                  <a:cubicBezTo>
                    <a:pt x="7" y="39"/>
                    <a:pt x="7" y="80"/>
                    <a:pt x="28" y="101"/>
                  </a:cubicBezTo>
                  <a:cubicBezTo>
                    <a:pt x="50" y="123"/>
                    <a:pt x="95" y="119"/>
                    <a:pt x="123" y="121"/>
                  </a:cubicBezTo>
                  <a:cubicBezTo>
                    <a:pt x="156" y="122"/>
                    <a:pt x="189" y="121"/>
                    <a:pt x="223" y="121"/>
                  </a:cubicBezTo>
                  <a:cubicBezTo>
                    <a:pt x="281" y="121"/>
                    <a:pt x="339" y="121"/>
                    <a:pt x="397" y="121"/>
                  </a:cubicBezTo>
                  <a:cubicBezTo>
                    <a:pt x="547" y="121"/>
                    <a:pt x="696" y="121"/>
                    <a:pt x="846" y="121"/>
                  </a:cubicBezTo>
                  <a:cubicBezTo>
                    <a:pt x="871" y="121"/>
                    <a:pt x="897" y="122"/>
                    <a:pt x="922" y="122"/>
                  </a:cubicBezTo>
                  <a:cubicBezTo>
                    <a:pt x="947" y="121"/>
                    <a:pt x="971" y="120"/>
                    <a:pt x="995" y="118"/>
                  </a:cubicBezTo>
                  <a:cubicBezTo>
                    <a:pt x="1012" y="117"/>
                    <a:pt x="1030" y="117"/>
                    <a:pt x="1044" y="108"/>
                  </a:cubicBezTo>
                  <a:cubicBezTo>
                    <a:pt x="1073" y="89"/>
                    <a:pt x="1073" y="41"/>
                    <a:pt x="1079" y="11"/>
                  </a:cubicBezTo>
                  <a:cubicBezTo>
                    <a:pt x="1079" y="7"/>
                    <a:pt x="1077" y="3"/>
                    <a:pt x="1073" y="3"/>
                  </a:cubicBezTo>
                  <a:cubicBezTo>
                    <a:pt x="953" y="3"/>
                    <a:pt x="833" y="3"/>
                    <a:pt x="713" y="3"/>
                  </a:cubicBezTo>
                  <a:cubicBezTo>
                    <a:pt x="522" y="3"/>
                    <a:pt x="331" y="3"/>
                    <a:pt x="139" y="3"/>
                  </a:cubicBezTo>
                  <a:cubicBezTo>
                    <a:pt x="95" y="3"/>
                    <a:pt x="51" y="3"/>
                    <a:pt x="7" y="3"/>
                  </a:cubicBezTo>
                  <a:cubicBezTo>
                    <a:pt x="0" y="3"/>
                    <a:pt x="0" y="15"/>
                    <a:pt x="7" y="15"/>
                  </a:cubicBezTo>
                  <a:cubicBezTo>
                    <a:pt x="127" y="15"/>
                    <a:pt x="247" y="15"/>
                    <a:pt x="367" y="15"/>
                  </a:cubicBezTo>
                  <a:cubicBezTo>
                    <a:pt x="558" y="15"/>
                    <a:pt x="750" y="15"/>
                    <a:pt x="941" y="15"/>
                  </a:cubicBezTo>
                  <a:cubicBezTo>
                    <a:pt x="985" y="15"/>
                    <a:pt x="1029" y="15"/>
                    <a:pt x="1073" y="15"/>
                  </a:cubicBezTo>
                  <a:cubicBezTo>
                    <a:pt x="1071" y="13"/>
                    <a:pt x="1069" y="10"/>
                    <a:pt x="1067" y="8"/>
                  </a:cubicBezTo>
                  <a:cubicBezTo>
                    <a:pt x="1064" y="25"/>
                    <a:pt x="1061" y="43"/>
                    <a:pt x="1058" y="60"/>
                  </a:cubicBezTo>
                  <a:cubicBezTo>
                    <a:pt x="1053" y="84"/>
                    <a:pt x="1042" y="100"/>
                    <a:pt x="1016" y="104"/>
                  </a:cubicBezTo>
                  <a:cubicBezTo>
                    <a:pt x="977" y="110"/>
                    <a:pt x="935" y="110"/>
                    <a:pt x="895" y="109"/>
                  </a:cubicBezTo>
                  <a:cubicBezTo>
                    <a:pt x="880" y="109"/>
                    <a:pt x="865" y="109"/>
                    <a:pt x="849" y="109"/>
                  </a:cubicBezTo>
                  <a:cubicBezTo>
                    <a:pt x="791" y="109"/>
                    <a:pt x="734" y="109"/>
                    <a:pt x="676" y="109"/>
                  </a:cubicBezTo>
                  <a:cubicBezTo>
                    <a:pt x="532" y="109"/>
                    <a:pt x="389" y="109"/>
                    <a:pt x="245" y="109"/>
                  </a:cubicBezTo>
                  <a:cubicBezTo>
                    <a:pt x="233" y="109"/>
                    <a:pt x="220" y="109"/>
                    <a:pt x="208" y="109"/>
                  </a:cubicBezTo>
                  <a:cubicBezTo>
                    <a:pt x="167" y="109"/>
                    <a:pt x="126" y="110"/>
                    <a:pt x="85" y="106"/>
                  </a:cubicBezTo>
                  <a:cubicBezTo>
                    <a:pt x="72" y="105"/>
                    <a:pt x="58" y="105"/>
                    <a:pt x="47" y="100"/>
                  </a:cubicBezTo>
                  <a:cubicBezTo>
                    <a:pt x="34" y="93"/>
                    <a:pt x="28" y="82"/>
                    <a:pt x="25" y="68"/>
                  </a:cubicBezTo>
                  <a:cubicBezTo>
                    <a:pt x="19" y="49"/>
                    <a:pt x="17" y="28"/>
                    <a:pt x="13" y="8"/>
                  </a:cubicBezTo>
                  <a:cubicBezTo>
                    <a:pt x="12" y="0"/>
                    <a:pt x="0" y="3"/>
                    <a:pt x="2" y="11"/>
                  </a:cubicBezTo>
                  <a:close/>
                </a:path>
              </a:pathLst>
            </a:custGeom>
            <a:solidFill>
              <a:srgbClr val="F2F1E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1" name="Freeform 99"/>
            <p:cNvSpPr/>
            <p:nvPr/>
          </p:nvSpPr>
          <p:spPr bwMode="auto">
            <a:xfrm>
              <a:off x="4273550" y="5140325"/>
              <a:ext cx="515938" cy="406400"/>
            </a:xfrm>
            <a:custGeom>
              <a:avLst/>
              <a:gdLst>
                <a:gd name="T0" fmla="*/ 0 w 137"/>
                <a:gd name="T1" fmla="*/ 0 h 108"/>
                <a:gd name="T2" fmla="*/ 21 w 137"/>
                <a:gd name="T3" fmla="*/ 78 h 108"/>
                <a:gd name="T4" fmla="*/ 30 w 137"/>
                <a:gd name="T5" fmla="*/ 95 h 108"/>
                <a:gd name="T6" fmla="*/ 43 w 137"/>
                <a:gd name="T7" fmla="*/ 101 h 108"/>
                <a:gd name="T8" fmla="*/ 90 w 137"/>
                <a:gd name="T9" fmla="*/ 106 h 108"/>
                <a:gd name="T10" fmla="*/ 113 w 137"/>
                <a:gd name="T11" fmla="*/ 98 h 108"/>
                <a:gd name="T12" fmla="*/ 121 w 137"/>
                <a:gd name="T13" fmla="*/ 83 h 108"/>
                <a:gd name="T14" fmla="*/ 137 w 137"/>
                <a:gd name="T15" fmla="*/ 9 h 10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7" h="108">
                  <a:moveTo>
                    <a:pt x="0" y="0"/>
                  </a:moveTo>
                  <a:cubicBezTo>
                    <a:pt x="5" y="26"/>
                    <a:pt x="13" y="53"/>
                    <a:pt x="21" y="78"/>
                  </a:cubicBezTo>
                  <a:cubicBezTo>
                    <a:pt x="23" y="84"/>
                    <a:pt x="25" y="90"/>
                    <a:pt x="30" y="95"/>
                  </a:cubicBezTo>
                  <a:cubicBezTo>
                    <a:pt x="34" y="98"/>
                    <a:pt x="39" y="100"/>
                    <a:pt x="43" y="101"/>
                  </a:cubicBezTo>
                  <a:cubicBezTo>
                    <a:pt x="58" y="106"/>
                    <a:pt x="74" y="108"/>
                    <a:pt x="90" y="106"/>
                  </a:cubicBezTo>
                  <a:cubicBezTo>
                    <a:pt x="98" y="106"/>
                    <a:pt x="107" y="104"/>
                    <a:pt x="113" y="98"/>
                  </a:cubicBezTo>
                  <a:cubicBezTo>
                    <a:pt x="117" y="94"/>
                    <a:pt x="120" y="88"/>
                    <a:pt x="121" y="83"/>
                  </a:cubicBezTo>
                  <a:cubicBezTo>
                    <a:pt x="130" y="59"/>
                    <a:pt x="135" y="34"/>
                    <a:pt x="137" y="9"/>
                  </a:cubicBezTo>
                </a:path>
              </a:pathLst>
            </a:custGeom>
            <a:solidFill>
              <a:srgbClr val="4F4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2" name="Freeform 100"/>
            <p:cNvSpPr/>
            <p:nvPr/>
          </p:nvSpPr>
          <p:spPr bwMode="auto">
            <a:xfrm>
              <a:off x="4259263" y="5121275"/>
              <a:ext cx="541338" cy="431800"/>
            </a:xfrm>
            <a:custGeom>
              <a:avLst/>
              <a:gdLst>
                <a:gd name="T0" fmla="*/ 1 w 144"/>
                <a:gd name="T1" fmla="*/ 6 h 115"/>
                <a:gd name="T2" fmla="*/ 13 w 144"/>
                <a:gd name="T3" fmla="*/ 56 h 115"/>
                <a:gd name="T4" fmla="*/ 27 w 144"/>
                <a:gd name="T5" fmla="*/ 96 h 115"/>
                <a:gd name="T6" fmla="*/ 80 w 144"/>
                <a:gd name="T7" fmla="*/ 115 h 115"/>
                <a:gd name="T8" fmla="*/ 126 w 144"/>
                <a:gd name="T9" fmla="*/ 95 h 115"/>
                <a:gd name="T10" fmla="*/ 144 w 144"/>
                <a:gd name="T11" fmla="*/ 14 h 115"/>
                <a:gd name="T12" fmla="*/ 138 w 144"/>
                <a:gd name="T13" fmla="*/ 14 h 115"/>
                <a:gd name="T14" fmla="*/ 127 w 144"/>
                <a:gd name="T15" fmla="*/ 74 h 115"/>
                <a:gd name="T16" fmla="*/ 103 w 144"/>
                <a:gd name="T17" fmla="*/ 107 h 115"/>
                <a:gd name="T18" fmla="*/ 74 w 144"/>
                <a:gd name="T19" fmla="*/ 108 h 115"/>
                <a:gd name="T20" fmla="*/ 39 w 144"/>
                <a:gd name="T21" fmla="*/ 100 h 115"/>
                <a:gd name="T22" fmla="*/ 21 w 144"/>
                <a:gd name="T23" fmla="*/ 61 h 115"/>
                <a:gd name="T24" fmla="*/ 7 w 144"/>
                <a:gd name="T25" fmla="*/ 4 h 115"/>
                <a:gd name="T26" fmla="*/ 1 w 144"/>
                <a:gd name="T27" fmla="*/ 6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44" h="115">
                  <a:moveTo>
                    <a:pt x="1" y="6"/>
                  </a:moveTo>
                  <a:cubicBezTo>
                    <a:pt x="5" y="23"/>
                    <a:pt x="9" y="39"/>
                    <a:pt x="13" y="56"/>
                  </a:cubicBezTo>
                  <a:cubicBezTo>
                    <a:pt x="17" y="68"/>
                    <a:pt x="20" y="85"/>
                    <a:pt x="27" y="96"/>
                  </a:cubicBezTo>
                  <a:cubicBezTo>
                    <a:pt x="38" y="112"/>
                    <a:pt x="63" y="114"/>
                    <a:pt x="80" y="115"/>
                  </a:cubicBezTo>
                  <a:cubicBezTo>
                    <a:pt x="99" y="115"/>
                    <a:pt x="117" y="113"/>
                    <a:pt x="126" y="95"/>
                  </a:cubicBezTo>
                  <a:cubicBezTo>
                    <a:pt x="138" y="71"/>
                    <a:pt x="142" y="40"/>
                    <a:pt x="144" y="14"/>
                  </a:cubicBezTo>
                  <a:cubicBezTo>
                    <a:pt x="144" y="10"/>
                    <a:pt x="138" y="10"/>
                    <a:pt x="138" y="14"/>
                  </a:cubicBezTo>
                  <a:cubicBezTo>
                    <a:pt x="136" y="34"/>
                    <a:pt x="133" y="54"/>
                    <a:pt x="127" y="74"/>
                  </a:cubicBezTo>
                  <a:cubicBezTo>
                    <a:pt x="123" y="88"/>
                    <a:pt x="119" y="102"/>
                    <a:pt x="103" y="107"/>
                  </a:cubicBezTo>
                  <a:cubicBezTo>
                    <a:pt x="94" y="110"/>
                    <a:pt x="83" y="109"/>
                    <a:pt x="74" y="108"/>
                  </a:cubicBezTo>
                  <a:cubicBezTo>
                    <a:pt x="64" y="107"/>
                    <a:pt x="48" y="106"/>
                    <a:pt x="39" y="100"/>
                  </a:cubicBezTo>
                  <a:cubicBezTo>
                    <a:pt x="29" y="93"/>
                    <a:pt x="25" y="73"/>
                    <a:pt x="21" y="61"/>
                  </a:cubicBezTo>
                  <a:cubicBezTo>
                    <a:pt x="16" y="42"/>
                    <a:pt x="11" y="23"/>
                    <a:pt x="7" y="4"/>
                  </a:cubicBezTo>
                  <a:cubicBezTo>
                    <a:pt x="6" y="0"/>
                    <a:pt x="0" y="2"/>
                    <a:pt x="1" y="6"/>
                  </a:cubicBezTo>
                  <a:close/>
                </a:path>
              </a:pathLst>
            </a:custGeom>
            <a:solidFill>
              <a:srgbClr val="4F4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3" name="Freeform 101"/>
            <p:cNvSpPr/>
            <p:nvPr/>
          </p:nvSpPr>
          <p:spPr bwMode="auto">
            <a:xfrm>
              <a:off x="7410450" y="5143500"/>
              <a:ext cx="515938" cy="403225"/>
            </a:xfrm>
            <a:custGeom>
              <a:avLst/>
              <a:gdLst>
                <a:gd name="T0" fmla="*/ 0 w 137"/>
                <a:gd name="T1" fmla="*/ 5 h 107"/>
                <a:gd name="T2" fmla="*/ 21 w 137"/>
                <a:gd name="T3" fmla="*/ 77 h 107"/>
                <a:gd name="T4" fmla="*/ 30 w 137"/>
                <a:gd name="T5" fmla="*/ 94 h 107"/>
                <a:gd name="T6" fmla="*/ 43 w 137"/>
                <a:gd name="T7" fmla="*/ 100 h 107"/>
                <a:gd name="T8" fmla="*/ 90 w 137"/>
                <a:gd name="T9" fmla="*/ 105 h 107"/>
                <a:gd name="T10" fmla="*/ 113 w 137"/>
                <a:gd name="T11" fmla="*/ 97 h 107"/>
                <a:gd name="T12" fmla="*/ 121 w 137"/>
                <a:gd name="T13" fmla="*/ 82 h 107"/>
                <a:gd name="T14" fmla="*/ 137 w 137"/>
                <a:gd name="T15" fmla="*/ 0 h 10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7" h="107">
                  <a:moveTo>
                    <a:pt x="0" y="5"/>
                  </a:moveTo>
                  <a:cubicBezTo>
                    <a:pt x="5" y="32"/>
                    <a:pt x="13" y="52"/>
                    <a:pt x="21" y="77"/>
                  </a:cubicBezTo>
                  <a:cubicBezTo>
                    <a:pt x="23" y="83"/>
                    <a:pt x="25" y="89"/>
                    <a:pt x="30" y="94"/>
                  </a:cubicBezTo>
                  <a:cubicBezTo>
                    <a:pt x="34" y="97"/>
                    <a:pt x="39" y="99"/>
                    <a:pt x="43" y="100"/>
                  </a:cubicBezTo>
                  <a:cubicBezTo>
                    <a:pt x="58" y="105"/>
                    <a:pt x="74" y="107"/>
                    <a:pt x="90" y="105"/>
                  </a:cubicBezTo>
                  <a:cubicBezTo>
                    <a:pt x="98" y="105"/>
                    <a:pt x="107" y="103"/>
                    <a:pt x="113" y="97"/>
                  </a:cubicBezTo>
                  <a:cubicBezTo>
                    <a:pt x="117" y="93"/>
                    <a:pt x="120" y="87"/>
                    <a:pt x="121" y="82"/>
                  </a:cubicBezTo>
                  <a:cubicBezTo>
                    <a:pt x="130" y="58"/>
                    <a:pt x="135" y="25"/>
                    <a:pt x="137" y="0"/>
                  </a:cubicBezTo>
                </a:path>
              </a:pathLst>
            </a:custGeom>
            <a:solidFill>
              <a:srgbClr val="4F4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4" name="Freeform 102"/>
            <p:cNvSpPr/>
            <p:nvPr/>
          </p:nvSpPr>
          <p:spPr bwMode="auto">
            <a:xfrm>
              <a:off x="7394575" y="5129213"/>
              <a:ext cx="542925" cy="423863"/>
            </a:xfrm>
            <a:custGeom>
              <a:avLst/>
              <a:gdLst>
                <a:gd name="T0" fmla="*/ 1 w 144"/>
                <a:gd name="T1" fmla="*/ 10 h 113"/>
                <a:gd name="T2" fmla="*/ 13 w 144"/>
                <a:gd name="T3" fmla="*/ 56 h 113"/>
                <a:gd name="T4" fmla="*/ 27 w 144"/>
                <a:gd name="T5" fmla="*/ 94 h 113"/>
                <a:gd name="T6" fmla="*/ 87 w 144"/>
                <a:gd name="T7" fmla="*/ 113 h 113"/>
                <a:gd name="T8" fmla="*/ 128 w 144"/>
                <a:gd name="T9" fmla="*/ 87 h 113"/>
                <a:gd name="T10" fmla="*/ 144 w 144"/>
                <a:gd name="T11" fmla="*/ 4 h 113"/>
                <a:gd name="T12" fmla="*/ 138 w 144"/>
                <a:gd name="T13" fmla="*/ 4 h 113"/>
                <a:gd name="T14" fmla="*/ 129 w 144"/>
                <a:gd name="T15" fmla="*/ 64 h 113"/>
                <a:gd name="T16" fmla="*/ 119 w 144"/>
                <a:gd name="T17" fmla="*/ 92 h 113"/>
                <a:gd name="T18" fmla="*/ 80 w 144"/>
                <a:gd name="T19" fmla="*/ 107 h 113"/>
                <a:gd name="T20" fmla="*/ 48 w 144"/>
                <a:gd name="T21" fmla="*/ 102 h 113"/>
                <a:gd name="T22" fmla="*/ 23 w 144"/>
                <a:gd name="T23" fmla="*/ 67 h 113"/>
                <a:gd name="T24" fmla="*/ 7 w 144"/>
                <a:gd name="T25" fmla="*/ 9 h 113"/>
                <a:gd name="T26" fmla="*/ 1 w 144"/>
                <a:gd name="T27" fmla="*/ 10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44" h="113">
                  <a:moveTo>
                    <a:pt x="1" y="10"/>
                  </a:moveTo>
                  <a:cubicBezTo>
                    <a:pt x="4" y="26"/>
                    <a:pt x="9" y="41"/>
                    <a:pt x="13" y="56"/>
                  </a:cubicBezTo>
                  <a:cubicBezTo>
                    <a:pt x="17" y="68"/>
                    <a:pt x="20" y="83"/>
                    <a:pt x="27" y="94"/>
                  </a:cubicBezTo>
                  <a:cubicBezTo>
                    <a:pt x="39" y="112"/>
                    <a:pt x="68" y="113"/>
                    <a:pt x="87" y="113"/>
                  </a:cubicBezTo>
                  <a:cubicBezTo>
                    <a:pt x="107" y="112"/>
                    <a:pt x="121" y="107"/>
                    <a:pt x="128" y="87"/>
                  </a:cubicBezTo>
                  <a:cubicBezTo>
                    <a:pt x="138" y="61"/>
                    <a:pt x="142" y="32"/>
                    <a:pt x="144" y="4"/>
                  </a:cubicBezTo>
                  <a:cubicBezTo>
                    <a:pt x="144" y="0"/>
                    <a:pt x="138" y="0"/>
                    <a:pt x="138" y="4"/>
                  </a:cubicBezTo>
                  <a:cubicBezTo>
                    <a:pt x="136" y="24"/>
                    <a:pt x="134" y="45"/>
                    <a:pt x="129" y="64"/>
                  </a:cubicBezTo>
                  <a:cubicBezTo>
                    <a:pt x="126" y="74"/>
                    <a:pt x="124" y="84"/>
                    <a:pt x="119" y="92"/>
                  </a:cubicBezTo>
                  <a:cubicBezTo>
                    <a:pt x="110" y="106"/>
                    <a:pt x="96" y="107"/>
                    <a:pt x="80" y="107"/>
                  </a:cubicBezTo>
                  <a:cubicBezTo>
                    <a:pt x="70" y="106"/>
                    <a:pt x="59" y="105"/>
                    <a:pt x="48" y="102"/>
                  </a:cubicBezTo>
                  <a:cubicBezTo>
                    <a:pt x="33" y="97"/>
                    <a:pt x="28" y="81"/>
                    <a:pt x="23" y="67"/>
                  </a:cubicBezTo>
                  <a:cubicBezTo>
                    <a:pt x="17" y="48"/>
                    <a:pt x="11" y="28"/>
                    <a:pt x="7" y="9"/>
                  </a:cubicBezTo>
                  <a:cubicBezTo>
                    <a:pt x="6" y="5"/>
                    <a:pt x="0" y="6"/>
                    <a:pt x="1" y="10"/>
                  </a:cubicBezTo>
                  <a:close/>
                </a:path>
              </a:pathLst>
            </a:custGeom>
            <a:solidFill>
              <a:srgbClr val="4F4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5" name="Freeform 103"/>
            <p:cNvSpPr/>
            <p:nvPr/>
          </p:nvSpPr>
          <p:spPr bwMode="auto">
            <a:xfrm>
              <a:off x="4984750" y="4598988"/>
              <a:ext cx="104775" cy="650875"/>
            </a:xfrm>
            <a:custGeom>
              <a:avLst/>
              <a:gdLst>
                <a:gd name="T0" fmla="*/ 2 w 28"/>
                <a:gd name="T1" fmla="*/ 25 h 173"/>
                <a:gd name="T2" fmla="*/ 0 w 28"/>
                <a:gd name="T3" fmla="*/ 146 h 173"/>
                <a:gd name="T4" fmla="*/ 5 w 28"/>
                <a:gd name="T5" fmla="*/ 166 h 173"/>
                <a:gd name="T6" fmla="*/ 22 w 28"/>
                <a:gd name="T7" fmla="*/ 167 h 173"/>
                <a:gd name="T8" fmla="*/ 24 w 28"/>
                <a:gd name="T9" fmla="*/ 160 h 173"/>
                <a:gd name="T10" fmla="*/ 24 w 28"/>
                <a:gd name="T11" fmla="*/ 20 h 173"/>
                <a:gd name="T12" fmla="*/ 21 w 28"/>
                <a:gd name="T13" fmla="*/ 6 h 173"/>
                <a:gd name="T14" fmla="*/ 9 w 28"/>
                <a:gd name="T15" fmla="*/ 1 h 173"/>
                <a:gd name="T16" fmla="*/ 3 w 28"/>
                <a:gd name="T17" fmla="*/ 16 h 173"/>
                <a:gd name="T18" fmla="*/ 2 w 28"/>
                <a:gd name="T19" fmla="*/ 25 h 1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8" h="173">
                  <a:moveTo>
                    <a:pt x="2" y="25"/>
                  </a:moveTo>
                  <a:cubicBezTo>
                    <a:pt x="1" y="65"/>
                    <a:pt x="0" y="106"/>
                    <a:pt x="0" y="146"/>
                  </a:cubicBezTo>
                  <a:cubicBezTo>
                    <a:pt x="0" y="153"/>
                    <a:pt x="1" y="160"/>
                    <a:pt x="5" y="166"/>
                  </a:cubicBezTo>
                  <a:cubicBezTo>
                    <a:pt x="9" y="171"/>
                    <a:pt x="19" y="173"/>
                    <a:pt x="22" y="167"/>
                  </a:cubicBezTo>
                  <a:cubicBezTo>
                    <a:pt x="24" y="165"/>
                    <a:pt x="24" y="162"/>
                    <a:pt x="24" y="160"/>
                  </a:cubicBezTo>
                  <a:cubicBezTo>
                    <a:pt x="28" y="113"/>
                    <a:pt x="28" y="66"/>
                    <a:pt x="24" y="20"/>
                  </a:cubicBezTo>
                  <a:cubicBezTo>
                    <a:pt x="24" y="15"/>
                    <a:pt x="23" y="10"/>
                    <a:pt x="21" y="6"/>
                  </a:cubicBezTo>
                  <a:cubicBezTo>
                    <a:pt x="19" y="2"/>
                    <a:pt x="13" y="0"/>
                    <a:pt x="9" y="1"/>
                  </a:cubicBezTo>
                  <a:cubicBezTo>
                    <a:pt x="4" y="3"/>
                    <a:pt x="3" y="11"/>
                    <a:pt x="3" y="16"/>
                  </a:cubicBezTo>
                  <a:lnTo>
                    <a:pt x="2" y="25"/>
                  </a:lnTo>
                  <a:close/>
                </a:path>
              </a:pathLst>
            </a:custGeom>
            <a:solidFill>
              <a:srgbClr val="D8D8D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6" name="Freeform 104"/>
            <p:cNvSpPr/>
            <p:nvPr/>
          </p:nvSpPr>
          <p:spPr bwMode="auto">
            <a:xfrm>
              <a:off x="4943475" y="4565650"/>
              <a:ext cx="173038" cy="706438"/>
            </a:xfrm>
            <a:custGeom>
              <a:avLst/>
              <a:gdLst>
                <a:gd name="T0" fmla="*/ 7 w 46"/>
                <a:gd name="T1" fmla="*/ 34 h 188"/>
                <a:gd name="T2" fmla="*/ 6 w 46"/>
                <a:gd name="T3" fmla="*/ 110 h 188"/>
                <a:gd name="T4" fmla="*/ 8 w 46"/>
                <a:gd name="T5" fmla="*/ 173 h 188"/>
                <a:gd name="T6" fmla="*/ 30 w 46"/>
                <a:gd name="T7" fmla="*/ 185 h 188"/>
                <a:gd name="T8" fmla="*/ 42 w 46"/>
                <a:gd name="T9" fmla="*/ 153 h 188"/>
                <a:gd name="T10" fmla="*/ 43 w 46"/>
                <a:gd name="T11" fmla="*/ 75 h 188"/>
                <a:gd name="T12" fmla="*/ 39 w 46"/>
                <a:gd name="T13" fmla="*/ 17 h 188"/>
                <a:gd name="T14" fmla="*/ 15 w 46"/>
                <a:gd name="T15" fmla="*/ 6 h 188"/>
                <a:gd name="T16" fmla="*/ 7 w 46"/>
                <a:gd name="T17" fmla="*/ 32 h 188"/>
                <a:gd name="T18" fmla="*/ 19 w 46"/>
                <a:gd name="T19" fmla="*/ 36 h 188"/>
                <a:gd name="T20" fmla="*/ 20 w 46"/>
                <a:gd name="T21" fmla="*/ 25 h 188"/>
                <a:gd name="T22" fmla="*/ 31 w 46"/>
                <a:gd name="T23" fmla="*/ 64 h 188"/>
                <a:gd name="T24" fmla="*/ 31 w 46"/>
                <a:gd name="T25" fmla="*/ 145 h 188"/>
                <a:gd name="T26" fmla="*/ 29 w 46"/>
                <a:gd name="T27" fmla="*/ 165 h 188"/>
                <a:gd name="T28" fmla="*/ 18 w 46"/>
                <a:gd name="T29" fmla="*/ 160 h 188"/>
                <a:gd name="T30" fmla="*/ 17 w 46"/>
                <a:gd name="T31" fmla="*/ 155 h 188"/>
                <a:gd name="T32" fmla="*/ 18 w 46"/>
                <a:gd name="T33" fmla="*/ 117 h 188"/>
                <a:gd name="T34" fmla="*/ 19 w 46"/>
                <a:gd name="T35" fmla="*/ 34 h 188"/>
                <a:gd name="T36" fmla="*/ 7 w 46"/>
                <a:gd name="T37" fmla="*/ 34 h 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6" h="188">
                  <a:moveTo>
                    <a:pt x="7" y="34"/>
                  </a:moveTo>
                  <a:cubicBezTo>
                    <a:pt x="6" y="59"/>
                    <a:pt x="6" y="85"/>
                    <a:pt x="6" y="110"/>
                  </a:cubicBezTo>
                  <a:cubicBezTo>
                    <a:pt x="5" y="128"/>
                    <a:pt x="0" y="155"/>
                    <a:pt x="8" y="173"/>
                  </a:cubicBezTo>
                  <a:cubicBezTo>
                    <a:pt x="12" y="181"/>
                    <a:pt x="20" y="188"/>
                    <a:pt x="30" y="185"/>
                  </a:cubicBezTo>
                  <a:cubicBezTo>
                    <a:pt x="44" y="181"/>
                    <a:pt x="41" y="164"/>
                    <a:pt x="42" y="153"/>
                  </a:cubicBezTo>
                  <a:cubicBezTo>
                    <a:pt x="44" y="127"/>
                    <a:pt x="44" y="101"/>
                    <a:pt x="43" y="75"/>
                  </a:cubicBezTo>
                  <a:cubicBezTo>
                    <a:pt x="43" y="58"/>
                    <a:pt x="46" y="33"/>
                    <a:pt x="39" y="17"/>
                  </a:cubicBezTo>
                  <a:cubicBezTo>
                    <a:pt x="35" y="7"/>
                    <a:pt x="25" y="0"/>
                    <a:pt x="15" y="6"/>
                  </a:cubicBezTo>
                  <a:cubicBezTo>
                    <a:pt x="7" y="12"/>
                    <a:pt x="9" y="23"/>
                    <a:pt x="7" y="32"/>
                  </a:cubicBezTo>
                  <a:cubicBezTo>
                    <a:pt x="6" y="40"/>
                    <a:pt x="18" y="43"/>
                    <a:pt x="19" y="36"/>
                  </a:cubicBezTo>
                  <a:cubicBezTo>
                    <a:pt x="19" y="34"/>
                    <a:pt x="19" y="26"/>
                    <a:pt x="20" y="25"/>
                  </a:cubicBezTo>
                  <a:cubicBezTo>
                    <a:pt x="32" y="18"/>
                    <a:pt x="31" y="59"/>
                    <a:pt x="31" y="64"/>
                  </a:cubicBezTo>
                  <a:cubicBezTo>
                    <a:pt x="32" y="91"/>
                    <a:pt x="32" y="118"/>
                    <a:pt x="31" y="145"/>
                  </a:cubicBezTo>
                  <a:cubicBezTo>
                    <a:pt x="30" y="151"/>
                    <a:pt x="32" y="160"/>
                    <a:pt x="29" y="165"/>
                  </a:cubicBezTo>
                  <a:cubicBezTo>
                    <a:pt x="30" y="173"/>
                    <a:pt x="26" y="171"/>
                    <a:pt x="18" y="160"/>
                  </a:cubicBezTo>
                  <a:cubicBezTo>
                    <a:pt x="17" y="159"/>
                    <a:pt x="17" y="157"/>
                    <a:pt x="17" y="155"/>
                  </a:cubicBezTo>
                  <a:cubicBezTo>
                    <a:pt x="14" y="145"/>
                    <a:pt x="17" y="128"/>
                    <a:pt x="18" y="117"/>
                  </a:cubicBezTo>
                  <a:cubicBezTo>
                    <a:pt x="18" y="90"/>
                    <a:pt x="18" y="62"/>
                    <a:pt x="19" y="34"/>
                  </a:cubicBezTo>
                  <a:cubicBezTo>
                    <a:pt x="19" y="26"/>
                    <a:pt x="7" y="26"/>
                    <a:pt x="7" y="34"/>
                  </a:cubicBezTo>
                  <a:close/>
                </a:path>
              </a:pathLst>
            </a:custGeom>
            <a:solidFill>
              <a:srgbClr val="D8D8D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7" name="Freeform 105"/>
            <p:cNvSpPr/>
            <p:nvPr/>
          </p:nvSpPr>
          <p:spPr bwMode="auto">
            <a:xfrm>
              <a:off x="7108825" y="4598988"/>
              <a:ext cx="106363" cy="650875"/>
            </a:xfrm>
            <a:custGeom>
              <a:avLst/>
              <a:gdLst>
                <a:gd name="T0" fmla="*/ 2 w 28"/>
                <a:gd name="T1" fmla="*/ 25 h 173"/>
                <a:gd name="T2" fmla="*/ 1 w 28"/>
                <a:gd name="T3" fmla="*/ 146 h 173"/>
                <a:gd name="T4" fmla="*/ 5 w 28"/>
                <a:gd name="T5" fmla="*/ 166 h 173"/>
                <a:gd name="T6" fmla="*/ 22 w 28"/>
                <a:gd name="T7" fmla="*/ 167 h 173"/>
                <a:gd name="T8" fmla="*/ 24 w 28"/>
                <a:gd name="T9" fmla="*/ 160 h 173"/>
                <a:gd name="T10" fmla="*/ 24 w 28"/>
                <a:gd name="T11" fmla="*/ 20 h 173"/>
                <a:gd name="T12" fmla="*/ 21 w 28"/>
                <a:gd name="T13" fmla="*/ 6 h 173"/>
                <a:gd name="T14" fmla="*/ 9 w 28"/>
                <a:gd name="T15" fmla="*/ 1 h 173"/>
                <a:gd name="T16" fmla="*/ 3 w 28"/>
                <a:gd name="T17" fmla="*/ 16 h 173"/>
                <a:gd name="T18" fmla="*/ 2 w 28"/>
                <a:gd name="T19" fmla="*/ 25 h 1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8" h="173">
                  <a:moveTo>
                    <a:pt x="2" y="25"/>
                  </a:moveTo>
                  <a:cubicBezTo>
                    <a:pt x="1" y="65"/>
                    <a:pt x="0" y="106"/>
                    <a:pt x="1" y="146"/>
                  </a:cubicBezTo>
                  <a:cubicBezTo>
                    <a:pt x="1" y="153"/>
                    <a:pt x="1" y="160"/>
                    <a:pt x="5" y="166"/>
                  </a:cubicBezTo>
                  <a:cubicBezTo>
                    <a:pt x="9" y="171"/>
                    <a:pt x="19" y="173"/>
                    <a:pt x="22" y="167"/>
                  </a:cubicBezTo>
                  <a:cubicBezTo>
                    <a:pt x="24" y="165"/>
                    <a:pt x="24" y="162"/>
                    <a:pt x="24" y="160"/>
                  </a:cubicBezTo>
                  <a:cubicBezTo>
                    <a:pt x="28" y="113"/>
                    <a:pt x="28" y="66"/>
                    <a:pt x="24" y="20"/>
                  </a:cubicBezTo>
                  <a:cubicBezTo>
                    <a:pt x="24" y="15"/>
                    <a:pt x="24" y="10"/>
                    <a:pt x="21" y="6"/>
                  </a:cubicBezTo>
                  <a:cubicBezTo>
                    <a:pt x="19" y="2"/>
                    <a:pt x="14" y="0"/>
                    <a:pt x="9" y="1"/>
                  </a:cubicBezTo>
                  <a:cubicBezTo>
                    <a:pt x="4" y="3"/>
                    <a:pt x="3" y="11"/>
                    <a:pt x="3" y="16"/>
                  </a:cubicBezTo>
                  <a:lnTo>
                    <a:pt x="2" y="25"/>
                  </a:lnTo>
                  <a:close/>
                </a:path>
              </a:pathLst>
            </a:custGeom>
            <a:solidFill>
              <a:srgbClr val="D8D8D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8" name="Freeform 106"/>
            <p:cNvSpPr/>
            <p:nvPr/>
          </p:nvSpPr>
          <p:spPr bwMode="auto">
            <a:xfrm>
              <a:off x="7067550" y="4565650"/>
              <a:ext cx="173038" cy="706438"/>
            </a:xfrm>
            <a:custGeom>
              <a:avLst/>
              <a:gdLst>
                <a:gd name="T0" fmla="*/ 7 w 46"/>
                <a:gd name="T1" fmla="*/ 34 h 188"/>
                <a:gd name="T2" fmla="*/ 6 w 46"/>
                <a:gd name="T3" fmla="*/ 110 h 188"/>
                <a:gd name="T4" fmla="*/ 8 w 46"/>
                <a:gd name="T5" fmla="*/ 173 h 188"/>
                <a:gd name="T6" fmla="*/ 30 w 46"/>
                <a:gd name="T7" fmla="*/ 185 h 188"/>
                <a:gd name="T8" fmla="*/ 42 w 46"/>
                <a:gd name="T9" fmla="*/ 153 h 188"/>
                <a:gd name="T10" fmla="*/ 44 w 46"/>
                <a:gd name="T11" fmla="*/ 75 h 188"/>
                <a:gd name="T12" fmla="*/ 39 w 46"/>
                <a:gd name="T13" fmla="*/ 17 h 188"/>
                <a:gd name="T14" fmla="*/ 16 w 46"/>
                <a:gd name="T15" fmla="*/ 6 h 188"/>
                <a:gd name="T16" fmla="*/ 7 w 46"/>
                <a:gd name="T17" fmla="*/ 32 h 188"/>
                <a:gd name="T18" fmla="*/ 19 w 46"/>
                <a:gd name="T19" fmla="*/ 36 h 188"/>
                <a:gd name="T20" fmla="*/ 20 w 46"/>
                <a:gd name="T21" fmla="*/ 25 h 188"/>
                <a:gd name="T22" fmla="*/ 31 w 46"/>
                <a:gd name="T23" fmla="*/ 64 h 188"/>
                <a:gd name="T24" fmla="*/ 31 w 46"/>
                <a:gd name="T25" fmla="*/ 145 h 188"/>
                <a:gd name="T26" fmla="*/ 29 w 46"/>
                <a:gd name="T27" fmla="*/ 165 h 188"/>
                <a:gd name="T28" fmla="*/ 18 w 46"/>
                <a:gd name="T29" fmla="*/ 160 h 188"/>
                <a:gd name="T30" fmla="*/ 18 w 46"/>
                <a:gd name="T31" fmla="*/ 155 h 188"/>
                <a:gd name="T32" fmla="*/ 18 w 46"/>
                <a:gd name="T33" fmla="*/ 117 h 188"/>
                <a:gd name="T34" fmla="*/ 19 w 46"/>
                <a:gd name="T35" fmla="*/ 34 h 188"/>
                <a:gd name="T36" fmla="*/ 7 w 46"/>
                <a:gd name="T37" fmla="*/ 34 h 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6" h="188">
                  <a:moveTo>
                    <a:pt x="7" y="34"/>
                  </a:moveTo>
                  <a:cubicBezTo>
                    <a:pt x="6" y="59"/>
                    <a:pt x="6" y="85"/>
                    <a:pt x="6" y="110"/>
                  </a:cubicBezTo>
                  <a:cubicBezTo>
                    <a:pt x="6" y="128"/>
                    <a:pt x="0" y="155"/>
                    <a:pt x="8" y="173"/>
                  </a:cubicBezTo>
                  <a:cubicBezTo>
                    <a:pt x="12" y="181"/>
                    <a:pt x="20" y="188"/>
                    <a:pt x="30" y="185"/>
                  </a:cubicBezTo>
                  <a:cubicBezTo>
                    <a:pt x="44" y="181"/>
                    <a:pt x="42" y="164"/>
                    <a:pt x="42" y="153"/>
                  </a:cubicBezTo>
                  <a:cubicBezTo>
                    <a:pt x="44" y="127"/>
                    <a:pt x="44" y="101"/>
                    <a:pt x="44" y="75"/>
                  </a:cubicBezTo>
                  <a:cubicBezTo>
                    <a:pt x="43" y="58"/>
                    <a:pt x="46" y="33"/>
                    <a:pt x="39" y="17"/>
                  </a:cubicBezTo>
                  <a:cubicBezTo>
                    <a:pt x="35" y="7"/>
                    <a:pt x="25" y="0"/>
                    <a:pt x="16" y="6"/>
                  </a:cubicBezTo>
                  <a:cubicBezTo>
                    <a:pt x="7" y="12"/>
                    <a:pt x="9" y="23"/>
                    <a:pt x="7" y="32"/>
                  </a:cubicBezTo>
                  <a:cubicBezTo>
                    <a:pt x="6" y="40"/>
                    <a:pt x="18" y="43"/>
                    <a:pt x="19" y="36"/>
                  </a:cubicBezTo>
                  <a:cubicBezTo>
                    <a:pt x="19" y="34"/>
                    <a:pt x="19" y="26"/>
                    <a:pt x="20" y="25"/>
                  </a:cubicBezTo>
                  <a:cubicBezTo>
                    <a:pt x="32" y="18"/>
                    <a:pt x="31" y="59"/>
                    <a:pt x="31" y="64"/>
                  </a:cubicBezTo>
                  <a:cubicBezTo>
                    <a:pt x="32" y="91"/>
                    <a:pt x="32" y="118"/>
                    <a:pt x="31" y="145"/>
                  </a:cubicBezTo>
                  <a:cubicBezTo>
                    <a:pt x="30" y="151"/>
                    <a:pt x="32" y="160"/>
                    <a:pt x="29" y="165"/>
                  </a:cubicBezTo>
                  <a:cubicBezTo>
                    <a:pt x="30" y="173"/>
                    <a:pt x="26" y="171"/>
                    <a:pt x="18" y="160"/>
                  </a:cubicBezTo>
                  <a:cubicBezTo>
                    <a:pt x="18" y="159"/>
                    <a:pt x="18" y="157"/>
                    <a:pt x="18" y="155"/>
                  </a:cubicBezTo>
                  <a:cubicBezTo>
                    <a:pt x="14" y="145"/>
                    <a:pt x="18" y="128"/>
                    <a:pt x="18" y="117"/>
                  </a:cubicBezTo>
                  <a:cubicBezTo>
                    <a:pt x="18" y="90"/>
                    <a:pt x="18" y="62"/>
                    <a:pt x="19" y="34"/>
                  </a:cubicBezTo>
                  <a:cubicBezTo>
                    <a:pt x="19" y="26"/>
                    <a:pt x="7" y="26"/>
                    <a:pt x="7" y="34"/>
                  </a:cubicBezTo>
                  <a:close/>
                </a:path>
              </a:pathLst>
            </a:custGeom>
            <a:solidFill>
              <a:srgbClr val="D8D8D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nvGrpSpPr>
            <p:cNvPr id="124" name="组合 123"/>
            <p:cNvGrpSpPr/>
            <p:nvPr/>
          </p:nvGrpSpPr>
          <p:grpSpPr>
            <a:xfrm>
              <a:off x="5231195" y="3126224"/>
              <a:ext cx="1732305" cy="807601"/>
              <a:chOff x="5416550" y="3298825"/>
              <a:chExt cx="1362075" cy="635000"/>
            </a:xfrm>
          </p:grpSpPr>
          <p:sp>
            <p:nvSpPr>
              <p:cNvPr id="109" name="Freeform 107"/>
              <p:cNvSpPr/>
              <p:nvPr/>
            </p:nvSpPr>
            <p:spPr bwMode="auto">
              <a:xfrm>
                <a:off x="5427663" y="3298825"/>
                <a:ext cx="1343025" cy="617538"/>
              </a:xfrm>
              <a:custGeom>
                <a:avLst/>
                <a:gdLst>
                  <a:gd name="T0" fmla="*/ 263 w 357"/>
                  <a:gd name="T1" fmla="*/ 6 h 164"/>
                  <a:gd name="T2" fmla="*/ 342 w 357"/>
                  <a:gd name="T3" fmla="*/ 15 h 164"/>
                  <a:gd name="T4" fmla="*/ 350 w 357"/>
                  <a:gd name="T5" fmla="*/ 18 h 164"/>
                  <a:gd name="T6" fmla="*/ 353 w 357"/>
                  <a:gd name="T7" fmla="*/ 28 h 164"/>
                  <a:gd name="T8" fmla="*/ 354 w 357"/>
                  <a:gd name="T9" fmla="*/ 145 h 164"/>
                  <a:gd name="T10" fmla="*/ 351 w 357"/>
                  <a:gd name="T11" fmla="*/ 157 h 164"/>
                  <a:gd name="T12" fmla="*/ 331 w 357"/>
                  <a:gd name="T13" fmla="*/ 163 h 164"/>
                  <a:gd name="T14" fmla="*/ 238 w 357"/>
                  <a:gd name="T15" fmla="*/ 164 h 164"/>
                  <a:gd name="T16" fmla="*/ 118 w 357"/>
                  <a:gd name="T17" fmla="*/ 164 h 164"/>
                  <a:gd name="T18" fmla="*/ 25 w 357"/>
                  <a:gd name="T19" fmla="*/ 163 h 164"/>
                  <a:gd name="T20" fmla="*/ 6 w 357"/>
                  <a:gd name="T21" fmla="*/ 157 h 164"/>
                  <a:gd name="T22" fmla="*/ 2 w 357"/>
                  <a:gd name="T23" fmla="*/ 145 h 164"/>
                  <a:gd name="T24" fmla="*/ 3 w 357"/>
                  <a:gd name="T25" fmla="*/ 28 h 164"/>
                  <a:gd name="T26" fmla="*/ 7 w 357"/>
                  <a:gd name="T27" fmla="*/ 18 h 164"/>
                  <a:gd name="T28" fmla="*/ 14 w 357"/>
                  <a:gd name="T29" fmla="*/ 15 h 164"/>
                  <a:gd name="T30" fmla="*/ 94 w 357"/>
                  <a:gd name="T31" fmla="*/ 6 h 164"/>
                  <a:gd name="T32" fmla="*/ 263 w 357"/>
                  <a:gd name="T33" fmla="*/ 6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57" h="164">
                    <a:moveTo>
                      <a:pt x="263" y="6"/>
                    </a:moveTo>
                    <a:cubicBezTo>
                      <a:pt x="289" y="7"/>
                      <a:pt x="316" y="9"/>
                      <a:pt x="342" y="15"/>
                    </a:cubicBezTo>
                    <a:cubicBezTo>
                      <a:pt x="345" y="16"/>
                      <a:pt x="348" y="16"/>
                      <a:pt x="350" y="18"/>
                    </a:cubicBezTo>
                    <a:cubicBezTo>
                      <a:pt x="352" y="21"/>
                      <a:pt x="353" y="24"/>
                      <a:pt x="353" y="28"/>
                    </a:cubicBezTo>
                    <a:cubicBezTo>
                      <a:pt x="356" y="67"/>
                      <a:pt x="357" y="106"/>
                      <a:pt x="354" y="145"/>
                    </a:cubicBezTo>
                    <a:cubicBezTo>
                      <a:pt x="354" y="149"/>
                      <a:pt x="353" y="153"/>
                      <a:pt x="351" y="157"/>
                    </a:cubicBezTo>
                    <a:cubicBezTo>
                      <a:pt x="346" y="162"/>
                      <a:pt x="338" y="163"/>
                      <a:pt x="331" y="163"/>
                    </a:cubicBezTo>
                    <a:cubicBezTo>
                      <a:pt x="300" y="163"/>
                      <a:pt x="269" y="163"/>
                      <a:pt x="238" y="164"/>
                    </a:cubicBezTo>
                    <a:cubicBezTo>
                      <a:pt x="118" y="164"/>
                      <a:pt x="118" y="164"/>
                      <a:pt x="118" y="164"/>
                    </a:cubicBezTo>
                    <a:cubicBezTo>
                      <a:pt x="87" y="163"/>
                      <a:pt x="56" y="163"/>
                      <a:pt x="25" y="163"/>
                    </a:cubicBezTo>
                    <a:cubicBezTo>
                      <a:pt x="18" y="163"/>
                      <a:pt x="10" y="162"/>
                      <a:pt x="6" y="157"/>
                    </a:cubicBezTo>
                    <a:cubicBezTo>
                      <a:pt x="3" y="153"/>
                      <a:pt x="3" y="149"/>
                      <a:pt x="2" y="145"/>
                    </a:cubicBezTo>
                    <a:cubicBezTo>
                      <a:pt x="0" y="106"/>
                      <a:pt x="0" y="67"/>
                      <a:pt x="3" y="28"/>
                    </a:cubicBezTo>
                    <a:cubicBezTo>
                      <a:pt x="4" y="24"/>
                      <a:pt x="4" y="21"/>
                      <a:pt x="7" y="18"/>
                    </a:cubicBezTo>
                    <a:cubicBezTo>
                      <a:pt x="8" y="16"/>
                      <a:pt x="11" y="16"/>
                      <a:pt x="14" y="15"/>
                    </a:cubicBezTo>
                    <a:cubicBezTo>
                      <a:pt x="40" y="9"/>
                      <a:pt x="67" y="6"/>
                      <a:pt x="94" y="6"/>
                    </a:cubicBezTo>
                    <a:cubicBezTo>
                      <a:pt x="94" y="6"/>
                      <a:pt x="156" y="0"/>
                      <a:pt x="263" y="6"/>
                    </a:cubicBezTo>
                    <a:close/>
                  </a:path>
                </a:pathLst>
              </a:custGeom>
              <a:solidFill>
                <a:srgbClr val="68645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0" name="Freeform 108"/>
              <p:cNvSpPr/>
              <p:nvPr/>
            </p:nvSpPr>
            <p:spPr bwMode="auto">
              <a:xfrm>
                <a:off x="5416550" y="3298825"/>
                <a:ext cx="1362075" cy="635000"/>
              </a:xfrm>
              <a:custGeom>
                <a:avLst/>
                <a:gdLst>
                  <a:gd name="T0" fmla="*/ 266 w 362"/>
                  <a:gd name="T1" fmla="*/ 9 h 169"/>
                  <a:gd name="T2" fmla="*/ 330 w 362"/>
                  <a:gd name="T3" fmla="*/ 15 h 169"/>
                  <a:gd name="T4" fmla="*/ 344 w 362"/>
                  <a:gd name="T5" fmla="*/ 18 h 169"/>
                  <a:gd name="T6" fmla="*/ 354 w 362"/>
                  <a:gd name="T7" fmla="*/ 43 h 169"/>
                  <a:gd name="T8" fmla="*/ 355 w 362"/>
                  <a:gd name="T9" fmla="*/ 75 h 169"/>
                  <a:gd name="T10" fmla="*/ 354 w 362"/>
                  <a:gd name="T11" fmla="*/ 137 h 169"/>
                  <a:gd name="T12" fmla="*/ 344 w 362"/>
                  <a:gd name="T13" fmla="*/ 159 h 169"/>
                  <a:gd name="T14" fmla="*/ 326 w 362"/>
                  <a:gd name="T15" fmla="*/ 160 h 169"/>
                  <a:gd name="T16" fmla="*/ 295 w 362"/>
                  <a:gd name="T17" fmla="*/ 160 h 169"/>
                  <a:gd name="T18" fmla="*/ 171 w 362"/>
                  <a:gd name="T19" fmla="*/ 161 h 169"/>
                  <a:gd name="T20" fmla="*/ 32 w 362"/>
                  <a:gd name="T21" fmla="*/ 160 h 169"/>
                  <a:gd name="T22" fmla="*/ 13 w 362"/>
                  <a:gd name="T23" fmla="*/ 152 h 169"/>
                  <a:gd name="T24" fmla="*/ 8 w 362"/>
                  <a:gd name="T25" fmla="*/ 137 h 169"/>
                  <a:gd name="T26" fmla="*/ 7 w 362"/>
                  <a:gd name="T27" fmla="*/ 106 h 169"/>
                  <a:gd name="T28" fmla="*/ 8 w 362"/>
                  <a:gd name="T29" fmla="*/ 39 h 169"/>
                  <a:gd name="T30" fmla="*/ 36 w 362"/>
                  <a:gd name="T31" fmla="*/ 14 h 169"/>
                  <a:gd name="T32" fmla="*/ 67 w 362"/>
                  <a:gd name="T33" fmla="*/ 10 h 169"/>
                  <a:gd name="T34" fmla="*/ 99 w 362"/>
                  <a:gd name="T35" fmla="*/ 9 h 169"/>
                  <a:gd name="T36" fmla="*/ 266 w 362"/>
                  <a:gd name="T37" fmla="*/ 9 h 169"/>
                  <a:gd name="T38" fmla="*/ 266 w 362"/>
                  <a:gd name="T39" fmla="*/ 3 h 169"/>
                  <a:gd name="T40" fmla="*/ 97 w 362"/>
                  <a:gd name="T41" fmla="*/ 3 h 169"/>
                  <a:gd name="T42" fmla="*/ 38 w 362"/>
                  <a:gd name="T43" fmla="*/ 8 h 169"/>
                  <a:gd name="T44" fmla="*/ 4 w 362"/>
                  <a:gd name="T45" fmla="*/ 27 h 169"/>
                  <a:gd name="T46" fmla="*/ 1 w 362"/>
                  <a:gd name="T47" fmla="*/ 90 h 169"/>
                  <a:gd name="T48" fmla="*/ 1 w 362"/>
                  <a:gd name="T49" fmla="*/ 129 h 169"/>
                  <a:gd name="T50" fmla="*/ 6 w 362"/>
                  <a:gd name="T51" fmla="*/ 158 h 169"/>
                  <a:gd name="T52" fmla="*/ 40 w 362"/>
                  <a:gd name="T53" fmla="*/ 166 h 169"/>
                  <a:gd name="T54" fmla="*/ 121 w 362"/>
                  <a:gd name="T55" fmla="*/ 167 h 169"/>
                  <a:gd name="T56" fmla="*/ 169 w 362"/>
                  <a:gd name="T57" fmla="*/ 167 h 169"/>
                  <a:gd name="T58" fmla="*/ 236 w 362"/>
                  <a:gd name="T59" fmla="*/ 167 h 169"/>
                  <a:gd name="T60" fmla="*/ 272 w 362"/>
                  <a:gd name="T61" fmla="*/ 166 h 169"/>
                  <a:gd name="T62" fmla="*/ 340 w 362"/>
                  <a:gd name="T63" fmla="*/ 165 h 169"/>
                  <a:gd name="T64" fmla="*/ 361 w 362"/>
                  <a:gd name="T65" fmla="*/ 129 h 169"/>
                  <a:gd name="T66" fmla="*/ 360 w 362"/>
                  <a:gd name="T67" fmla="*/ 43 h 169"/>
                  <a:gd name="T68" fmla="*/ 346 w 362"/>
                  <a:gd name="T69" fmla="*/ 12 h 169"/>
                  <a:gd name="T70" fmla="*/ 266 w 362"/>
                  <a:gd name="T71" fmla="*/ 3 h 169"/>
                  <a:gd name="T72" fmla="*/ 266 w 362"/>
                  <a:gd name="T73" fmla="*/ 9 h 1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62" h="169">
                    <a:moveTo>
                      <a:pt x="266" y="9"/>
                    </a:moveTo>
                    <a:cubicBezTo>
                      <a:pt x="287" y="10"/>
                      <a:pt x="309" y="11"/>
                      <a:pt x="330" y="15"/>
                    </a:cubicBezTo>
                    <a:cubicBezTo>
                      <a:pt x="333" y="15"/>
                      <a:pt x="342" y="16"/>
                      <a:pt x="344" y="18"/>
                    </a:cubicBezTo>
                    <a:cubicBezTo>
                      <a:pt x="351" y="23"/>
                      <a:pt x="353" y="36"/>
                      <a:pt x="354" y="43"/>
                    </a:cubicBezTo>
                    <a:cubicBezTo>
                      <a:pt x="356" y="53"/>
                      <a:pt x="355" y="64"/>
                      <a:pt x="355" y="75"/>
                    </a:cubicBezTo>
                    <a:cubicBezTo>
                      <a:pt x="356" y="95"/>
                      <a:pt x="357" y="117"/>
                      <a:pt x="354" y="137"/>
                    </a:cubicBezTo>
                    <a:cubicBezTo>
                      <a:pt x="353" y="146"/>
                      <a:pt x="356" y="153"/>
                      <a:pt x="344" y="159"/>
                    </a:cubicBezTo>
                    <a:cubicBezTo>
                      <a:pt x="340" y="161"/>
                      <a:pt x="330" y="160"/>
                      <a:pt x="326" y="160"/>
                    </a:cubicBezTo>
                    <a:cubicBezTo>
                      <a:pt x="316" y="160"/>
                      <a:pt x="306" y="160"/>
                      <a:pt x="295" y="160"/>
                    </a:cubicBezTo>
                    <a:cubicBezTo>
                      <a:pt x="254" y="161"/>
                      <a:pt x="213" y="161"/>
                      <a:pt x="171" y="161"/>
                    </a:cubicBezTo>
                    <a:cubicBezTo>
                      <a:pt x="125" y="161"/>
                      <a:pt x="79" y="161"/>
                      <a:pt x="32" y="160"/>
                    </a:cubicBezTo>
                    <a:cubicBezTo>
                      <a:pt x="22" y="159"/>
                      <a:pt x="19" y="161"/>
                      <a:pt x="13" y="152"/>
                    </a:cubicBezTo>
                    <a:cubicBezTo>
                      <a:pt x="8" y="144"/>
                      <a:pt x="9" y="145"/>
                      <a:pt x="8" y="137"/>
                    </a:cubicBezTo>
                    <a:cubicBezTo>
                      <a:pt x="6" y="127"/>
                      <a:pt x="7" y="116"/>
                      <a:pt x="7" y="106"/>
                    </a:cubicBezTo>
                    <a:cubicBezTo>
                      <a:pt x="6" y="84"/>
                      <a:pt x="5" y="60"/>
                      <a:pt x="8" y="39"/>
                    </a:cubicBezTo>
                    <a:cubicBezTo>
                      <a:pt x="12" y="18"/>
                      <a:pt x="19" y="17"/>
                      <a:pt x="36" y="14"/>
                    </a:cubicBezTo>
                    <a:cubicBezTo>
                      <a:pt x="46" y="12"/>
                      <a:pt x="57" y="11"/>
                      <a:pt x="67" y="10"/>
                    </a:cubicBezTo>
                    <a:cubicBezTo>
                      <a:pt x="78" y="9"/>
                      <a:pt x="88" y="9"/>
                      <a:pt x="99" y="9"/>
                    </a:cubicBezTo>
                    <a:cubicBezTo>
                      <a:pt x="155" y="6"/>
                      <a:pt x="210" y="6"/>
                      <a:pt x="266" y="9"/>
                    </a:cubicBezTo>
                    <a:cubicBezTo>
                      <a:pt x="269" y="9"/>
                      <a:pt x="269" y="3"/>
                      <a:pt x="266" y="3"/>
                    </a:cubicBezTo>
                    <a:cubicBezTo>
                      <a:pt x="209" y="0"/>
                      <a:pt x="153" y="0"/>
                      <a:pt x="97" y="3"/>
                    </a:cubicBezTo>
                    <a:cubicBezTo>
                      <a:pt x="77" y="4"/>
                      <a:pt x="57" y="4"/>
                      <a:pt x="38" y="8"/>
                    </a:cubicBezTo>
                    <a:cubicBezTo>
                      <a:pt x="22" y="10"/>
                      <a:pt x="7" y="10"/>
                      <a:pt x="4" y="27"/>
                    </a:cubicBezTo>
                    <a:cubicBezTo>
                      <a:pt x="0" y="47"/>
                      <a:pt x="1" y="70"/>
                      <a:pt x="1" y="90"/>
                    </a:cubicBezTo>
                    <a:cubicBezTo>
                      <a:pt x="1" y="103"/>
                      <a:pt x="1" y="116"/>
                      <a:pt x="1" y="129"/>
                    </a:cubicBezTo>
                    <a:cubicBezTo>
                      <a:pt x="2" y="138"/>
                      <a:pt x="0" y="151"/>
                      <a:pt x="6" y="158"/>
                    </a:cubicBezTo>
                    <a:cubicBezTo>
                      <a:pt x="14" y="168"/>
                      <a:pt x="29" y="166"/>
                      <a:pt x="40" y="166"/>
                    </a:cubicBezTo>
                    <a:cubicBezTo>
                      <a:pt x="67" y="166"/>
                      <a:pt x="94" y="167"/>
                      <a:pt x="121" y="167"/>
                    </a:cubicBezTo>
                    <a:cubicBezTo>
                      <a:pt x="137" y="167"/>
                      <a:pt x="153" y="167"/>
                      <a:pt x="169" y="167"/>
                    </a:cubicBezTo>
                    <a:cubicBezTo>
                      <a:pt x="192" y="167"/>
                      <a:pt x="214" y="167"/>
                      <a:pt x="236" y="167"/>
                    </a:cubicBezTo>
                    <a:cubicBezTo>
                      <a:pt x="248" y="167"/>
                      <a:pt x="260" y="167"/>
                      <a:pt x="272" y="166"/>
                    </a:cubicBezTo>
                    <a:cubicBezTo>
                      <a:pt x="294" y="166"/>
                      <a:pt x="318" y="169"/>
                      <a:pt x="340" y="165"/>
                    </a:cubicBezTo>
                    <a:cubicBezTo>
                      <a:pt x="361" y="162"/>
                      <a:pt x="360" y="148"/>
                      <a:pt x="361" y="129"/>
                    </a:cubicBezTo>
                    <a:cubicBezTo>
                      <a:pt x="362" y="101"/>
                      <a:pt x="362" y="72"/>
                      <a:pt x="360" y="43"/>
                    </a:cubicBezTo>
                    <a:cubicBezTo>
                      <a:pt x="359" y="29"/>
                      <a:pt x="361" y="17"/>
                      <a:pt x="346" y="12"/>
                    </a:cubicBezTo>
                    <a:cubicBezTo>
                      <a:pt x="321" y="3"/>
                      <a:pt x="291" y="4"/>
                      <a:pt x="266" y="3"/>
                    </a:cubicBezTo>
                    <a:cubicBezTo>
                      <a:pt x="262" y="3"/>
                      <a:pt x="262" y="9"/>
                      <a:pt x="266" y="9"/>
                    </a:cubicBezTo>
                    <a:close/>
                  </a:path>
                </a:pathLst>
              </a:custGeom>
              <a:solidFill>
                <a:srgbClr val="68645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117" name="Freeform 115"/>
            <p:cNvSpPr/>
            <p:nvPr/>
          </p:nvSpPr>
          <p:spPr bwMode="auto">
            <a:xfrm>
              <a:off x="4886325" y="4697413"/>
              <a:ext cx="688975" cy="1325563"/>
            </a:xfrm>
            <a:custGeom>
              <a:avLst/>
              <a:gdLst>
                <a:gd name="T0" fmla="*/ 158 w 183"/>
                <a:gd name="T1" fmla="*/ 6 h 353"/>
                <a:gd name="T2" fmla="*/ 5 w 183"/>
                <a:gd name="T3" fmla="*/ 343 h 353"/>
                <a:gd name="T4" fmla="*/ 10 w 183"/>
                <a:gd name="T5" fmla="*/ 351 h 353"/>
                <a:gd name="T6" fmla="*/ 167 w 183"/>
                <a:gd name="T7" fmla="*/ 6 h 353"/>
                <a:gd name="T8" fmla="*/ 158 w 183"/>
                <a:gd name="T9" fmla="*/ 6 h 353"/>
              </a:gdLst>
              <a:ahLst/>
              <a:cxnLst>
                <a:cxn ang="0">
                  <a:pos x="T0" y="T1"/>
                </a:cxn>
                <a:cxn ang="0">
                  <a:pos x="T2" y="T3"/>
                </a:cxn>
                <a:cxn ang="0">
                  <a:pos x="T4" y="T5"/>
                </a:cxn>
                <a:cxn ang="0">
                  <a:pos x="T6" y="T7"/>
                </a:cxn>
                <a:cxn ang="0">
                  <a:pos x="T8" y="T9"/>
                </a:cxn>
              </a:cxnLst>
              <a:rect l="0" t="0" r="r" b="b"/>
              <a:pathLst>
                <a:path w="183" h="353">
                  <a:moveTo>
                    <a:pt x="158" y="6"/>
                  </a:moveTo>
                  <a:cubicBezTo>
                    <a:pt x="174" y="131"/>
                    <a:pt x="126" y="286"/>
                    <a:pt x="5" y="343"/>
                  </a:cubicBezTo>
                  <a:cubicBezTo>
                    <a:pt x="0" y="346"/>
                    <a:pt x="4" y="353"/>
                    <a:pt x="10" y="351"/>
                  </a:cubicBezTo>
                  <a:cubicBezTo>
                    <a:pt x="133" y="292"/>
                    <a:pt x="183" y="133"/>
                    <a:pt x="167" y="6"/>
                  </a:cubicBezTo>
                  <a:cubicBezTo>
                    <a:pt x="166" y="0"/>
                    <a:pt x="157" y="0"/>
                    <a:pt x="158" y="6"/>
                  </a:cubicBezTo>
                  <a:close/>
                </a:path>
              </a:pathLst>
            </a:custGeom>
            <a:solidFill>
              <a:srgbClr val="E6B74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8" name="Freeform 116"/>
            <p:cNvSpPr/>
            <p:nvPr/>
          </p:nvSpPr>
          <p:spPr bwMode="auto">
            <a:xfrm>
              <a:off x="4668838" y="5849938"/>
              <a:ext cx="417513" cy="304800"/>
            </a:xfrm>
            <a:custGeom>
              <a:avLst/>
              <a:gdLst>
                <a:gd name="T0" fmla="*/ 32 w 111"/>
                <a:gd name="T1" fmla="*/ 24 h 81"/>
                <a:gd name="T2" fmla="*/ 7 w 111"/>
                <a:gd name="T3" fmla="*/ 38 h 81"/>
                <a:gd name="T4" fmla="*/ 1 w 111"/>
                <a:gd name="T5" fmla="*/ 43 h 81"/>
                <a:gd name="T6" fmla="*/ 3 w 111"/>
                <a:gd name="T7" fmla="*/ 54 h 81"/>
                <a:gd name="T8" fmla="*/ 13 w 111"/>
                <a:gd name="T9" fmla="*/ 72 h 81"/>
                <a:gd name="T10" fmla="*/ 22 w 111"/>
                <a:gd name="T11" fmla="*/ 81 h 81"/>
                <a:gd name="T12" fmla="*/ 30 w 111"/>
                <a:gd name="T13" fmla="*/ 78 h 81"/>
                <a:gd name="T14" fmla="*/ 55 w 111"/>
                <a:gd name="T15" fmla="*/ 66 h 81"/>
                <a:gd name="T16" fmla="*/ 76 w 111"/>
                <a:gd name="T17" fmla="*/ 56 h 81"/>
                <a:gd name="T18" fmla="*/ 101 w 111"/>
                <a:gd name="T19" fmla="*/ 45 h 81"/>
                <a:gd name="T20" fmla="*/ 108 w 111"/>
                <a:gd name="T21" fmla="*/ 41 h 81"/>
                <a:gd name="T22" fmla="*/ 108 w 111"/>
                <a:gd name="T23" fmla="*/ 28 h 81"/>
                <a:gd name="T24" fmla="*/ 101 w 111"/>
                <a:gd name="T25" fmla="*/ 9 h 81"/>
                <a:gd name="T26" fmla="*/ 94 w 111"/>
                <a:gd name="T27" fmla="*/ 0 h 81"/>
                <a:gd name="T28" fmla="*/ 86 w 111"/>
                <a:gd name="T29" fmla="*/ 1 h 81"/>
                <a:gd name="T30" fmla="*/ 59 w 111"/>
                <a:gd name="T31" fmla="*/ 12 h 81"/>
                <a:gd name="T32" fmla="*/ 32 w 111"/>
                <a:gd name="T33" fmla="*/ 24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11" h="81">
                  <a:moveTo>
                    <a:pt x="32" y="24"/>
                  </a:moveTo>
                  <a:cubicBezTo>
                    <a:pt x="23" y="28"/>
                    <a:pt x="15" y="32"/>
                    <a:pt x="7" y="38"/>
                  </a:cubicBezTo>
                  <a:cubicBezTo>
                    <a:pt x="4" y="39"/>
                    <a:pt x="2" y="41"/>
                    <a:pt x="1" y="43"/>
                  </a:cubicBezTo>
                  <a:cubicBezTo>
                    <a:pt x="0" y="47"/>
                    <a:pt x="1" y="51"/>
                    <a:pt x="3" y="54"/>
                  </a:cubicBezTo>
                  <a:cubicBezTo>
                    <a:pt x="6" y="60"/>
                    <a:pt x="10" y="66"/>
                    <a:pt x="13" y="72"/>
                  </a:cubicBezTo>
                  <a:cubicBezTo>
                    <a:pt x="15" y="76"/>
                    <a:pt x="18" y="80"/>
                    <a:pt x="22" y="81"/>
                  </a:cubicBezTo>
                  <a:cubicBezTo>
                    <a:pt x="25" y="81"/>
                    <a:pt x="28" y="80"/>
                    <a:pt x="30" y="78"/>
                  </a:cubicBezTo>
                  <a:cubicBezTo>
                    <a:pt x="39" y="74"/>
                    <a:pt x="47" y="70"/>
                    <a:pt x="55" y="66"/>
                  </a:cubicBezTo>
                  <a:cubicBezTo>
                    <a:pt x="76" y="56"/>
                    <a:pt x="76" y="56"/>
                    <a:pt x="76" y="56"/>
                  </a:cubicBezTo>
                  <a:cubicBezTo>
                    <a:pt x="84" y="53"/>
                    <a:pt x="93" y="49"/>
                    <a:pt x="101" y="45"/>
                  </a:cubicBezTo>
                  <a:cubicBezTo>
                    <a:pt x="104" y="44"/>
                    <a:pt x="107" y="43"/>
                    <a:pt x="108" y="41"/>
                  </a:cubicBezTo>
                  <a:cubicBezTo>
                    <a:pt x="111" y="37"/>
                    <a:pt x="109" y="32"/>
                    <a:pt x="108" y="28"/>
                  </a:cubicBezTo>
                  <a:cubicBezTo>
                    <a:pt x="106" y="22"/>
                    <a:pt x="103" y="15"/>
                    <a:pt x="101" y="9"/>
                  </a:cubicBezTo>
                  <a:cubicBezTo>
                    <a:pt x="99" y="6"/>
                    <a:pt x="97" y="2"/>
                    <a:pt x="94" y="0"/>
                  </a:cubicBezTo>
                  <a:cubicBezTo>
                    <a:pt x="91" y="0"/>
                    <a:pt x="88" y="0"/>
                    <a:pt x="86" y="1"/>
                  </a:cubicBezTo>
                  <a:cubicBezTo>
                    <a:pt x="76" y="4"/>
                    <a:pt x="67" y="8"/>
                    <a:pt x="59" y="12"/>
                  </a:cubicBezTo>
                  <a:lnTo>
                    <a:pt x="32" y="24"/>
                  </a:lnTo>
                  <a:close/>
                </a:path>
              </a:pathLst>
            </a:custGeom>
            <a:solidFill>
              <a:srgbClr val="E6B74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9" name="Freeform 117"/>
            <p:cNvSpPr/>
            <p:nvPr/>
          </p:nvSpPr>
          <p:spPr bwMode="auto">
            <a:xfrm>
              <a:off x="6619875" y="4697413"/>
              <a:ext cx="688975" cy="1325563"/>
            </a:xfrm>
            <a:custGeom>
              <a:avLst/>
              <a:gdLst>
                <a:gd name="T0" fmla="*/ 16 w 183"/>
                <a:gd name="T1" fmla="*/ 6 h 353"/>
                <a:gd name="T2" fmla="*/ 174 w 183"/>
                <a:gd name="T3" fmla="*/ 351 h 353"/>
                <a:gd name="T4" fmla="*/ 178 w 183"/>
                <a:gd name="T5" fmla="*/ 343 h 353"/>
                <a:gd name="T6" fmla="*/ 25 w 183"/>
                <a:gd name="T7" fmla="*/ 6 h 353"/>
                <a:gd name="T8" fmla="*/ 16 w 183"/>
                <a:gd name="T9" fmla="*/ 6 h 353"/>
              </a:gdLst>
              <a:ahLst/>
              <a:cxnLst>
                <a:cxn ang="0">
                  <a:pos x="T0" y="T1"/>
                </a:cxn>
                <a:cxn ang="0">
                  <a:pos x="T2" y="T3"/>
                </a:cxn>
                <a:cxn ang="0">
                  <a:pos x="T4" y="T5"/>
                </a:cxn>
                <a:cxn ang="0">
                  <a:pos x="T6" y="T7"/>
                </a:cxn>
                <a:cxn ang="0">
                  <a:pos x="T8" y="T9"/>
                </a:cxn>
              </a:cxnLst>
              <a:rect l="0" t="0" r="r" b="b"/>
              <a:pathLst>
                <a:path w="183" h="353">
                  <a:moveTo>
                    <a:pt x="16" y="6"/>
                  </a:moveTo>
                  <a:cubicBezTo>
                    <a:pt x="0" y="133"/>
                    <a:pt x="50" y="292"/>
                    <a:pt x="174" y="351"/>
                  </a:cubicBezTo>
                  <a:cubicBezTo>
                    <a:pt x="179" y="353"/>
                    <a:pt x="183" y="346"/>
                    <a:pt x="178" y="343"/>
                  </a:cubicBezTo>
                  <a:cubicBezTo>
                    <a:pt x="57" y="286"/>
                    <a:pt x="9" y="131"/>
                    <a:pt x="25" y="6"/>
                  </a:cubicBezTo>
                  <a:cubicBezTo>
                    <a:pt x="26" y="0"/>
                    <a:pt x="17" y="0"/>
                    <a:pt x="16" y="6"/>
                  </a:cubicBezTo>
                  <a:close/>
                </a:path>
              </a:pathLst>
            </a:custGeom>
            <a:solidFill>
              <a:srgbClr val="E6B74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0" name="Freeform 118"/>
            <p:cNvSpPr/>
            <p:nvPr/>
          </p:nvSpPr>
          <p:spPr bwMode="auto">
            <a:xfrm>
              <a:off x="7113588" y="5849938"/>
              <a:ext cx="417513" cy="304800"/>
            </a:xfrm>
            <a:custGeom>
              <a:avLst/>
              <a:gdLst>
                <a:gd name="T0" fmla="*/ 78 w 111"/>
                <a:gd name="T1" fmla="*/ 24 h 81"/>
                <a:gd name="T2" fmla="*/ 104 w 111"/>
                <a:gd name="T3" fmla="*/ 38 h 81"/>
                <a:gd name="T4" fmla="*/ 109 w 111"/>
                <a:gd name="T5" fmla="*/ 43 h 81"/>
                <a:gd name="T6" fmla="*/ 107 w 111"/>
                <a:gd name="T7" fmla="*/ 54 h 81"/>
                <a:gd name="T8" fmla="*/ 97 w 111"/>
                <a:gd name="T9" fmla="*/ 72 h 81"/>
                <a:gd name="T10" fmla="*/ 88 w 111"/>
                <a:gd name="T11" fmla="*/ 81 h 81"/>
                <a:gd name="T12" fmla="*/ 80 w 111"/>
                <a:gd name="T13" fmla="*/ 78 h 81"/>
                <a:gd name="T14" fmla="*/ 55 w 111"/>
                <a:gd name="T15" fmla="*/ 66 h 81"/>
                <a:gd name="T16" fmla="*/ 35 w 111"/>
                <a:gd name="T17" fmla="*/ 56 h 81"/>
                <a:gd name="T18" fmla="*/ 9 w 111"/>
                <a:gd name="T19" fmla="*/ 45 h 81"/>
                <a:gd name="T20" fmla="*/ 2 w 111"/>
                <a:gd name="T21" fmla="*/ 41 h 81"/>
                <a:gd name="T22" fmla="*/ 2 w 111"/>
                <a:gd name="T23" fmla="*/ 28 h 81"/>
                <a:gd name="T24" fmla="*/ 10 w 111"/>
                <a:gd name="T25" fmla="*/ 9 h 81"/>
                <a:gd name="T26" fmla="*/ 17 w 111"/>
                <a:gd name="T27" fmla="*/ 0 h 81"/>
                <a:gd name="T28" fmla="*/ 24 w 111"/>
                <a:gd name="T29" fmla="*/ 1 h 81"/>
                <a:gd name="T30" fmla="*/ 51 w 111"/>
                <a:gd name="T31" fmla="*/ 12 h 81"/>
                <a:gd name="T32" fmla="*/ 78 w 111"/>
                <a:gd name="T33" fmla="*/ 24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11" h="81">
                  <a:moveTo>
                    <a:pt x="78" y="24"/>
                  </a:moveTo>
                  <a:cubicBezTo>
                    <a:pt x="87" y="28"/>
                    <a:pt x="96" y="32"/>
                    <a:pt x="104" y="38"/>
                  </a:cubicBezTo>
                  <a:cubicBezTo>
                    <a:pt x="106" y="39"/>
                    <a:pt x="108" y="41"/>
                    <a:pt x="109" y="43"/>
                  </a:cubicBezTo>
                  <a:cubicBezTo>
                    <a:pt x="111" y="47"/>
                    <a:pt x="109" y="51"/>
                    <a:pt x="107" y="54"/>
                  </a:cubicBezTo>
                  <a:cubicBezTo>
                    <a:pt x="104" y="60"/>
                    <a:pt x="101" y="66"/>
                    <a:pt x="97" y="72"/>
                  </a:cubicBezTo>
                  <a:cubicBezTo>
                    <a:pt x="95" y="76"/>
                    <a:pt x="92" y="80"/>
                    <a:pt x="88" y="81"/>
                  </a:cubicBezTo>
                  <a:cubicBezTo>
                    <a:pt x="85" y="81"/>
                    <a:pt x="83" y="80"/>
                    <a:pt x="80" y="78"/>
                  </a:cubicBezTo>
                  <a:cubicBezTo>
                    <a:pt x="72" y="74"/>
                    <a:pt x="63" y="70"/>
                    <a:pt x="55" y="66"/>
                  </a:cubicBezTo>
                  <a:cubicBezTo>
                    <a:pt x="35" y="56"/>
                    <a:pt x="35" y="56"/>
                    <a:pt x="35" y="56"/>
                  </a:cubicBezTo>
                  <a:cubicBezTo>
                    <a:pt x="26" y="53"/>
                    <a:pt x="17" y="49"/>
                    <a:pt x="9" y="45"/>
                  </a:cubicBezTo>
                  <a:cubicBezTo>
                    <a:pt x="6" y="44"/>
                    <a:pt x="3" y="43"/>
                    <a:pt x="2" y="41"/>
                  </a:cubicBezTo>
                  <a:cubicBezTo>
                    <a:pt x="0" y="37"/>
                    <a:pt x="1" y="32"/>
                    <a:pt x="2" y="28"/>
                  </a:cubicBezTo>
                  <a:cubicBezTo>
                    <a:pt x="5" y="22"/>
                    <a:pt x="7" y="15"/>
                    <a:pt x="10" y="9"/>
                  </a:cubicBezTo>
                  <a:cubicBezTo>
                    <a:pt x="11" y="6"/>
                    <a:pt x="13" y="2"/>
                    <a:pt x="17" y="0"/>
                  </a:cubicBezTo>
                  <a:cubicBezTo>
                    <a:pt x="19" y="0"/>
                    <a:pt x="22" y="0"/>
                    <a:pt x="24" y="1"/>
                  </a:cubicBezTo>
                  <a:cubicBezTo>
                    <a:pt x="34" y="4"/>
                    <a:pt x="43" y="8"/>
                    <a:pt x="51" y="12"/>
                  </a:cubicBezTo>
                  <a:lnTo>
                    <a:pt x="78" y="24"/>
                  </a:lnTo>
                  <a:close/>
                </a:path>
              </a:pathLst>
            </a:custGeom>
            <a:solidFill>
              <a:srgbClr val="E6B74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1" name="Freeform 119"/>
            <p:cNvSpPr/>
            <p:nvPr/>
          </p:nvSpPr>
          <p:spPr bwMode="auto">
            <a:xfrm>
              <a:off x="6083300" y="4700588"/>
              <a:ext cx="30163" cy="1473200"/>
            </a:xfrm>
            <a:custGeom>
              <a:avLst/>
              <a:gdLst>
                <a:gd name="T0" fmla="*/ 0 w 8"/>
                <a:gd name="T1" fmla="*/ 5 h 392"/>
                <a:gd name="T2" fmla="*/ 0 w 8"/>
                <a:gd name="T3" fmla="*/ 339 h 392"/>
                <a:gd name="T4" fmla="*/ 0 w 8"/>
                <a:gd name="T5" fmla="*/ 387 h 392"/>
                <a:gd name="T6" fmla="*/ 8 w 8"/>
                <a:gd name="T7" fmla="*/ 387 h 392"/>
                <a:gd name="T8" fmla="*/ 8 w 8"/>
                <a:gd name="T9" fmla="*/ 52 h 392"/>
                <a:gd name="T10" fmla="*/ 8 w 8"/>
                <a:gd name="T11" fmla="*/ 5 h 392"/>
                <a:gd name="T12" fmla="*/ 0 w 8"/>
                <a:gd name="T13" fmla="*/ 5 h 392"/>
              </a:gdLst>
              <a:ahLst/>
              <a:cxnLst>
                <a:cxn ang="0">
                  <a:pos x="T0" y="T1"/>
                </a:cxn>
                <a:cxn ang="0">
                  <a:pos x="T2" y="T3"/>
                </a:cxn>
                <a:cxn ang="0">
                  <a:pos x="T4" y="T5"/>
                </a:cxn>
                <a:cxn ang="0">
                  <a:pos x="T6" y="T7"/>
                </a:cxn>
                <a:cxn ang="0">
                  <a:pos x="T8" y="T9"/>
                </a:cxn>
                <a:cxn ang="0">
                  <a:pos x="T10" y="T11"/>
                </a:cxn>
                <a:cxn ang="0">
                  <a:pos x="T12" y="T13"/>
                </a:cxn>
              </a:cxnLst>
              <a:rect l="0" t="0" r="r" b="b"/>
              <a:pathLst>
                <a:path w="8" h="392">
                  <a:moveTo>
                    <a:pt x="0" y="5"/>
                  </a:moveTo>
                  <a:cubicBezTo>
                    <a:pt x="0" y="116"/>
                    <a:pt x="0" y="228"/>
                    <a:pt x="0" y="339"/>
                  </a:cubicBezTo>
                  <a:cubicBezTo>
                    <a:pt x="0" y="355"/>
                    <a:pt x="0" y="371"/>
                    <a:pt x="0" y="387"/>
                  </a:cubicBezTo>
                  <a:cubicBezTo>
                    <a:pt x="0" y="392"/>
                    <a:pt x="8" y="392"/>
                    <a:pt x="8" y="387"/>
                  </a:cubicBezTo>
                  <a:cubicBezTo>
                    <a:pt x="8" y="275"/>
                    <a:pt x="8" y="164"/>
                    <a:pt x="8" y="52"/>
                  </a:cubicBezTo>
                  <a:cubicBezTo>
                    <a:pt x="8" y="37"/>
                    <a:pt x="8" y="21"/>
                    <a:pt x="8" y="5"/>
                  </a:cubicBezTo>
                  <a:cubicBezTo>
                    <a:pt x="8" y="0"/>
                    <a:pt x="0" y="0"/>
                    <a:pt x="0" y="5"/>
                  </a:cubicBezTo>
                  <a:close/>
                </a:path>
              </a:pathLst>
            </a:custGeom>
            <a:solidFill>
              <a:srgbClr val="E6B74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2" name="Freeform 120"/>
            <p:cNvSpPr/>
            <p:nvPr/>
          </p:nvSpPr>
          <p:spPr bwMode="auto">
            <a:xfrm>
              <a:off x="6007100" y="6000750"/>
              <a:ext cx="180975" cy="406400"/>
            </a:xfrm>
            <a:custGeom>
              <a:avLst/>
              <a:gdLst>
                <a:gd name="T0" fmla="*/ 0 w 48"/>
                <a:gd name="T1" fmla="*/ 69 h 108"/>
                <a:gd name="T2" fmla="*/ 1 w 48"/>
                <a:gd name="T3" fmla="*/ 98 h 108"/>
                <a:gd name="T4" fmla="*/ 4 w 48"/>
                <a:gd name="T5" fmla="*/ 105 h 108"/>
                <a:gd name="T6" fmla="*/ 15 w 48"/>
                <a:gd name="T7" fmla="*/ 108 h 108"/>
                <a:gd name="T8" fmla="*/ 36 w 48"/>
                <a:gd name="T9" fmla="*/ 106 h 108"/>
                <a:gd name="T10" fmla="*/ 47 w 48"/>
                <a:gd name="T11" fmla="*/ 102 h 108"/>
                <a:gd name="T12" fmla="*/ 48 w 48"/>
                <a:gd name="T13" fmla="*/ 93 h 108"/>
                <a:gd name="T14" fmla="*/ 47 w 48"/>
                <a:gd name="T15" fmla="*/ 65 h 108"/>
                <a:gd name="T16" fmla="*/ 47 w 48"/>
                <a:gd name="T17" fmla="*/ 43 h 108"/>
                <a:gd name="T18" fmla="*/ 48 w 48"/>
                <a:gd name="T19" fmla="*/ 15 h 108"/>
                <a:gd name="T20" fmla="*/ 47 w 48"/>
                <a:gd name="T21" fmla="*/ 7 h 108"/>
                <a:gd name="T22" fmla="*/ 36 w 48"/>
                <a:gd name="T23" fmla="*/ 2 h 108"/>
                <a:gd name="T24" fmla="*/ 15 w 48"/>
                <a:gd name="T25" fmla="*/ 0 h 108"/>
                <a:gd name="T26" fmla="*/ 4 w 48"/>
                <a:gd name="T27" fmla="*/ 3 h 108"/>
                <a:gd name="T28" fmla="*/ 1 w 48"/>
                <a:gd name="T29" fmla="*/ 10 h 108"/>
                <a:gd name="T30" fmla="*/ 0 w 48"/>
                <a:gd name="T31" fmla="*/ 40 h 108"/>
                <a:gd name="T32" fmla="*/ 0 w 48"/>
                <a:gd name="T33" fmla="*/ 69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8" h="108">
                  <a:moveTo>
                    <a:pt x="0" y="69"/>
                  </a:moveTo>
                  <a:cubicBezTo>
                    <a:pt x="0" y="78"/>
                    <a:pt x="0" y="88"/>
                    <a:pt x="1" y="98"/>
                  </a:cubicBezTo>
                  <a:cubicBezTo>
                    <a:pt x="2" y="100"/>
                    <a:pt x="2" y="103"/>
                    <a:pt x="4" y="105"/>
                  </a:cubicBezTo>
                  <a:cubicBezTo>
                    <a:pt x="7" y="108"/>
                    <a:pt x="11" y="108"/>
                    <a:pt x="15" y="108"/>
                  </a:cubicBezTo>
                  <a:cubicBezTo>
                    <a:pt x="22" y="108"/>
                    <a:pt x="29" y="107"/>
                    <a:pt x="36" y="106"/>
                  </a:cubicBezTo>
                  <a:cubicBezTo>
                    <a:pt x="40" y="106"/>
                    <a:pt x="45" y="105"/>
                    <a:pt x="47" y="102"/>
                  </a:cubicBezTo>
                  <a:cubicBezTo>
                    <a:pt x="48" y="99"/>
                    <a:pt x="48" y="96"/>
                    <a:pt x="48" y="93"/>
                  </a:cubicBezTo>
                  <a:cubicBezTo>
                    <a:pt x="48" y="84"/>
                    <a:pt x="48" y="75"/>
                    <a:pt x="47" y="65"/>
                  </a:cubicBezTo>
                  <a:cubicBezTo>
                    <a:pt x="47" y="43"/>
                    <a:pt x="47" y="43"/>
                    <a:pt x="47" y="43"/>
                  </a:cubicBezTo>
                  <a:cubicBezTo>
                    <a:pt x="48" y="34"/>
                    <a:pt x="48" y="24"/>
                    <a:pt x="48" y="15"/>
                  </a:cubicBezTo>
                  <a:cubicBezTo>
                    <a:pt x="48" y="12"/>
                    <a:pt x="48" y="9"/>
                    <a:pt x="47" y="7"/>
                  </a:cubicBezTo>
                  <a:cubicBezTo>
                    <a:pt x="45" y="3"/>
                    <a:pt x="40" y="2"/>
                    <a:pt x="36" y="2"/>
                  </a:cubicBezTo>
                  <a:cubicBezTo>
                    <a:pt x="29" y="1"/>
                    <a:pt x="22" y="1"/>
                    <a:pt x="15" y="0"/>
                  </a:cubicBezTo>
                  <a:cubicBezTo>
                    <a:pt x="11" y="0"/>
                    <a:pt x="7" y="0"/>
                    <a:pt x="4" y="3"/>
                  </a:cubicBezTo>
                  <a:cubicBezTo>
                    <a:pt x="2" y="5"/>
                    <a:pt x="2" y="8"/>
                    <a:pt x="1" y="10"/>
                  </a:cubicBezTo>
                  <a:cubicBezTo>
                    <a:pt x="0" y="20"/>
                    <a:pt x="0" y="30"/>
                    <a:pt x="0" y="40"/>
                  </a:cubicBezTo>
                  <a:lnTo>
                    <a:pt x="0" y="69"/>
                  </a:lnTo>
                  <a:close/>
                </a:path>
              </a:pathLst>
            </a:custGeom>
            <a:solidFill>
              <a:srgbClr val="E6B74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123" name="文本框 122"/>
          <p:cNvSpPr txBox="1"/>
          <p:nvPr/>
        </p:nvSpPr>
        <p:spPr>
          <a:xfrm>
            <a:off x="5187777" y="3251971"/>
            <a:ext cx="1826141" cy="584775"/>
          </a:xfrm>
          <a:prstGeom prst="rect">
            <a:avLst/>
          </a:prstGeom>
          <a:noFill/>
        </p:spPr>
        <p:txBody>
          <a:bodyPr wrap="none" rtlCol="0">
            <a:spAutoFit/>
          </a:bodyPr>
          <a:lstStyle/>
          <a:p>
            <a:r>
              <a:rPr lang="zh-CN" altLang="en-US" sz="3200" dirty="0">
                <a:ln w="76200">
                  <a:noFill/>
                </a:ln>
                <a:solidFill>
                  <a:schemeClr val="bg1"/>
                </a:solidFill>
                <a:latin typeface="微软雅黑" panose="020B0503020204020204" pitchFamily="34" charset="-122"/>
                <a:ea typeface="微软雅黑" panose="020B0503020204020204" pitchFamily="34" charset="-122"/>
              </a:rPr>
              <a:t>新婚快乐</a:t>
            </a:r>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MH" val="20150516230504"/>
  <p:tag name="MH_LIBRARY" val="CONTENTS"/>
  <p:tag name="MH_TYPE" val="OTHERS"/>
  <p:tag name="ID" val="545812"/>
</p:tagLst>
</file>

<file path=ppt/tags/tag2.xml><?xml version="1.0" encoding="utf-8"?>
<p:tagLst xmlns:a="http://schemas.openxmlformats.org/drawingml/2006/main" xmlns:r="http://schemas.openxmlformats.org/officeDocument/2006/relationships" xmlns:p="http://schemas.openxmlformats.org/presentationml/2006/main">
  <p:tag name="MH" val="20150715221728"/>
  <p:tag name="MH_LIBRARY" val="CONTENTS"/>
  <p:tag name="MH_TYPE" val="NUMBER"/>
  <p:tag name="ID" val="553516"/>
  <p:tag name="MH_ORDER" val="1"/>
</p:tagLst>
</file>

<file path=ppt/tags/tag3.xml><?xml version="1.0" encoding="utf-8"?>
<p:tagLst xmlns:a="http://schemas.openxmlformats.org/drawingml/2006/main" xmlns:r="http://schemas.openxmlformats.org/officeDocument/2006/relationships" xmlns:p="http://schemas.openxmlformats.org/presentationml/2006/main">
  <p:tag name="MH" val="20150715221728"/>
  <p:tag name="MH_LIBRARY" val="CONTENTS"/>
  <p:tag name="MH_TYPE" val="NUMBER"/>
  <p:tag name="ID" val="553516"/>
  <p:tag name="MH_ORDER" val="1"/>
</p:tagLst>
</file>

<file path=ppt/tags/tag4.xml><?xml version="1.0" encoding="utf-8"?>
<p:tagLst xmlns:a="http://schemas.openxmlformats.org/drawingml/2006/main" xmlns:r="http://schemas.openxmlformats.org/officeDocument/2006/relationships" xmlns:p="http://schemas.openxmlformats.org/presentationml/2006/main">
  <p:tag name="MH" val="20150715221728"/>
  <p:tag name="MH_LIBRARY" val="CONTENTS"/>
  <p:tag name="MH_TYPE" val="NUMBER"/>
  <p:tag name="ID" val="553516"/>
  <p:tag name="MH_ORDER" val="1"/>
</p:tagLst>
</file>

<file path=ppt/tags/tag5.xml><?xml version="1.0" encoding="utf-8"?>
<p:tagLst xmlns:a="http://schemas.openxmlformats.org/drawingml/2006/main" xmlns:r="http://schemas.openxmlformats.org/officeDocument/2006/relationships" xmlns:p="http://schemas.openxmlformats.org/presentationml/2006/main">
  <p:tag name="MH" val="20150715221728"/>
  <p:tag name="MH_LIBRARY" val="CONTENTS"/>
  <p:tag name="MH_TYPE" val="NUMBER"/>
  <p:tag name="ID" val="553516"/>
  <p:tag name="MH_ORDER" val="1"/>
</p:tagLst>
</file>

<file path=ppt/tags/tag6.xml><?xml version="1.0" encoding="utf-8"?>
<p:tagLst xmlns:a="http://schemas.openxmlformats.org/drawingml/2006/main" xmlns:r="http://schemas.openxmlformats.org/officeDocument/2006/relationships" xmlns:p="http://schemas.openxmlformats.org/presentationml/2006/main">
  <p:tag name="MH" val="20150715221728"/>
  <p:tag name="MH_LIBRARY" val="CONTENTS"/>
  <p:tag name="MH_TYPE" val="NUMBER"/>
  <p:tag name="ID" val="553516"/>
  <p:tag name="MH_ORDER" val="1"/>
</p:tagLst>
</file>

<file path=ppt/tags/tag7.xml><?xml version="1.0" encoding="utf-8"?>
<p:tagLst xmlns:a="http://schemas.openxmlformats.org/drawingml/2006/main" xmlns:r="http://schemas.openxmlformats.org/officeDocument/2006/relationships" xmlns:p="http://schemas.openxmlformats.org/presentationml/2006/main">
  <p:tag name="MH" val="20150429225421"/>
  <p:tag name="MH_LIBRARY" val="CONTENTS"/>
  <p:tag name="MH_TYPE" val="ENTRY"/>
  <p:tag name="ID" val="547142"/>
  <p:tag name="MH_ORDER" val="1"/>
</p:tagLst>
</file>

<file path=ppt/tags/tag8.xml><?xml version="1.0" encoding="utf-8"?>
<p:tagLst xmlns:a="http://schemas.openxmlformats.org/drawingml/2006/main" xmlns:r="http://schemas.openxmlformats.org/officeDocument/2006/relationships" xmlns:p="http://schemas.openxmlformats.org/presentationml/2006/main">
  <p:tag name="MH" val="20150429225421"/>
  <p:tag name="MH_LIBRARY" val="CONTENTS"/>
  <p:tag name="MH_TYPE" val="ENTRY"/>
  <p:tag name="ID" val="547142"/>
  <p:tag name="MH_ORDER" val="1"/>
</p:tagLst>
</file>

<file path=ppt/tags/tag9.xml><?xml version="1.0" encoding="utf-8"?>
<p:tagLst xmlns:a="http://schemas.openxmlformats.org/drawingml/2006/main" xmlns:r="http://schemas.openxmlformats.org/officeDocument/2006/relationships" xmlns:p="http://schemas.openxmlformats.org/presentationml/2006/main">
  <p:tag name="MH" val="20150429225421"/>
  <p:tag name="MH_LIBRARY" val="CONTENTS"/>
  <p:tag name="MH_TYPE" val="ENTRY"/>
  <p:tag name="ID" val="547142"/>
  <p:tag name="MH_ORDER" val="1"/>
</p:tagLst>
</file>

<file path=ppt/tags/tag10.xml><?xml version="1.0" encoding="utf-8"?>
<p:tagLst xmlns:a="http://schemas.openxmlformats.org/drawingml/2006/main" xmlns:r="http://schemas.openxmlformats.org/officeDocument/2006/relationships" xmlns:p="http://schemas.openxmlformats.org/presentationml/2006/main">
  <p:tag name="MH" val="20150429225421"/>
  <p:tag name="MH_LIBRARY" val="CONTENTS"/>
  <p:tag name="MH_TYPE" val="ENTRY"/>
  <p:tag name="ID" val="547142"/>
  <p:tag name="MH_ORDER" val="1"/>
</p:tagLst>
</file>

<file path=ppt/tags/tag11.xml><?xml version="1.0" encoding="utf-8"?>
<p:tagLst xmlns:a="http://schemas.openxmlformats.org/drawingml/2006/main" xmlns:r="http://schemas.openxmlformats.org/officeDocument/2006/relationships" xmlns:p="http://schemas.openxmlformats.org/presentationml/2006/main">
  <p:tag name="MH" val="20150715221728"/>
  <p:tag name="MH_LIBRARY" val="CONTENTS"/>
  <p:tag name="MH_TYPE" val="NUMBER"/>
  <p:tag name="ID" val="553516"/>
  <p:tag name="MH_ORDER" val="1"/>
</p:tagLst>
</file>

<file path=ppt/tags/tag12.xml><?xml version="1.0" encoding="utf-8"?>
<p:tagLst xmlns:a="http://schemas.openxmlformats.org/drawingml/2006/main" xmlns:r="http://schemas.openxmlformats.org/officeDocument/2006/relationships" xmlns:p="http://schemas.openxmlformats.org/presentationml/2006/main">
  <p:tag name="MH" val="20150429225421"/>
  <p:tag name="MH_LIBRARY" val="CONTENTS"/>
  <p:tag name="MH_TYPE" val="ENTRY"/>
  <p:tag name="ID" val="547142"/>
  <p:tag name="MH_ORDER" val="1"/>
</p:tagLst>
</file>

<file path=ppt/tags/tag13.xml><?xml version="1.0" encoding="utf-8"?>
<p:tagLst xmlns:a="http://schemas.openxmlformats.org/drawingml/2006/main" xmlns:r="http://schemas.openxmlformats.org/officeDocument/2006/relationships" xmlns:p="http://schemas.openxmlformats.org/presentationml/2006/main">
  <p:tag name="MH" val="20150429225421"/>
  <p:tag name="MH_LIBRARY" val="CONTENTS"/>
  <p:tag name="MH_TYPE" val="ENTRY"/>
  <p:tag name="ID" val="547142"/>
  <p:tag name="MH_ORDER" val="1"/>
</p:tagLst>
</file>

<file path=ppt/tags/tag14.xml><?xml version="1.0" encoding="utf-8"?>
<p:tagLst xmlns:a="http://schemas.openxmlformats.org/drawingml/2006/main" xmlns:r="http://schemas.openxmlformats.org/officeDocument/2006/relationships" xmlns:p="http://schemas.openxmlformats.org/presentationml/2006/main">
  <p:tag name="MH" val="20150429225421"/>
  <p:tag name="MH_LIBRARY" val="CONTENTS"/>
  <p:tag name="MH_TYPE" val="ENTRY"/>
  <p:tag name="ID" val="547142"/>
  <p:tag name="MH_ORDER" val="1"/>
</p:tagLst>
</file>

<file path=ppt/tags/tag15.xml><?xml version="1.0" encoding="utf-8"?>
<p:tagLst xmlns:a="http://schemas.openxmlformats.org/drawingml/2006/main" xmlns:r="http://schemas.openxmlformats.org/officeDocument/2006/relationships" xmlns:p="http://schemas.openxmlformats.org/presentationml/2006/main">
  <p:tag name="MH" val="20150429225421"/>
  <p:tag name="MH_LIBRARY" val="CONTENTS"/>
  <p:tag name="MH_TYPE" val="ENTRY"/>
  <p:tag name="ID" val="547142"/>
  <p:tag name="MH_ORDER" val="1"/>
</p:tagLst>
</file>

<file path=ppt/tags/tag16.xml><?xml version="1.0" encoding="utf-8"?>
<p:tagLst xmlns:a="http://schemas.openxmlformats.org/drawingml/2006/main" xmlns:r="http://schemas.openxmlformats.org/officeDocument/2006/relationships" xmlns:p="http://schemas.openxmlformats.org/presentationml/2006/main">
  <p:tag name="MH" val="20150715221728"/>
  <p:tag name="MH_LIBRARY" val="CONTENTS"/>
  <p:tag name="MH_TYPE" val="NUMBER"/>
  <p:tag name="ID" val="553516"/>
  <p:tag name="MH_ORDER" val="1"/>
</p:tagLst>
</file>

<file path=ppt/tags/tag17.xml><?xml version="1.0" encoding="utf-8"?>
<p:tagLst xmlns:a="http://schemas.openxmlformats.org/drawingml/2006/main" xmlns:r="http://schemas.openxmlformats.org/officeDocument/2006/relationships" xmlns:p="http://schemas.openxmlformats.org/presentationml/2006/main">
  <p:tag name="MH" val="20150429225421"/>
  <p:tag name="MH_LIBRARY" val="CONTENTS"/>
  <p:tag name="MH_TYPE" val="ENTRY"/>
  <p:tag name="ID" val="547142"/>
  <p:tag name="MH_ORDER" val="1"/>
</p:tagLst>
</file>

<file path=ppt/tags/tag18.xml><?xml version="1.0" encoding="utf-8"?>
<p:tagLst xmlns:a="http://schemas.openxmlformats.org/drawingml/2006/main" xmlns:r="http://schemas.openxmlformats.org/officeDocument/2006/relationships" xmlns:p="http://schemas.openxmlformats.org/presentationml/2006/main">
  <p:tag name="MH" val="20150429225421"/>
  <p:tag name="MH_LIBRARY" val="CONTENTS"/>
  <p:tag name="MH_TYPE" val="ENTRY"/>
  <p:tag name="ID" val="547142"/>
  <p:tag name="MH_ORDER" val="1"/>
</p:tagLst>
</file>

<file path=ppt/tags/tag19.xml><?xml version="1.0" encoding="utf-8"?>
<p:tagLst xmlns:a="http://schemas.openxmlformats.org/drawingml/2006/main" xmlns:r="http://schemas.openxmlformats.org/officeDocument/2006/relationships" xmlns:p="http://schemas.openxmlformats.org/presentationml/2006/main">
  <p:tag name="MH" val="20151019133200"/>
  <p:tag name="MH_LIBRARY" val="GRAPHIC"/>
  <p:tag name="MH_TYPE" val="Other"/>
  <p:tag name="MH_ORDER" val="9"/>
</p:tagLst>
</file>

<file path=ppt/tags/tag20.xml><?xml version="1.0" encoding="utf-8"?>
<p:tagLst xmlns:a="http://schemas.openxmlformats.org/drawingml/2006/main" xmlns:r="http://schemas.openxmlformats.org/officeDocument/2006/relationships" xmlns:p="http://schemas.openxmlformats.org/presentationml/2006/main">
  <p:tag name="MH" val="20151019133200"/>
  <p:tag name="MH_LIBRARY" val="GRAPHIC"/>
  <p:tag name="MH_TYPE" val="Other"/>
  <p:tag name="MH_ORDER" val="10"/>
</p:tagLst>
</file>

<file path=ppt/tags/tag21.xml><?xml version="1.0" encoding="utf-8"?>
<p:tagLst xmlns:a="http://schemas.openxmlformats.org/drawingml/2006/main" xmlns:r="http://schemas.openxmlformats.org/officeDocument/2006/relationships" xmlns:p="http://schemas.openxmlformats.org/presentationml/2006/main">
  <p:tag name="MH" val="20151019133200"/>
  <p:tag name="MH_LIBRARY" val="GRAPHIC"/>
  <p:tag name="MH_TYPE" val="Other"/>
  <p:tag name="MH_ORDER" val="11"/>
</p:tagLst>
</file>

<file path=ppt/tags/tag22.xml><?xml version="1.0" encoding="utf-8"?>
<p:tagLst xmlns:a="http://schemas.openxmlformats.org/drawingml/2006/main" xmlns:r="http://schemas.openxmlformats.org/officeDocument/2006/relationships" xmlns:p="http://schemas.openxmlformats.org/presentationml/2006/main">
  <p:tag name="MH" val="20151019133200"/>
  <p:tag name="MH_LIBRARY" val="GRAPHIC"/>
  <p:tag name="MH_TYPE" val="Other"/>
  <p:tag name="MH_ORDER" val="12"/>
</p:tagLst>
</file>

<file path=ppt/tags/tag23.xml><?xml version="1.0" encoding="utf-8"?>
<p:tagLst xmlns:a="http://schemas.openxmlformats.org/drawingml/2006/main" xmlns:r="http://schemas.openxmlformats.org/officeDocument/2006/relationships" xmlns:p="http://schemas.openxmlformats.org/presentationml/2006/main">
  <p:tag name="MH" val="20151019133200"/>
  <p:tag name="MH_LIBRARY" val="GRAPHIC"/>
  <p:tag name="MH_TYPE" val="Other"/>
  <p:tag name="MH_ORDER" val="7"/>
</p:tagLst>
</file>

<file path=ppt/tags/tag24.xml><?xml version="1.0" encoding="utf-8"?>
<p:tagLst xmlns:a="http://schemas.openxmlformats.org/drawingml/2006/main" xmlns:r="http://schemas.openxmlformats.org/officeDocument/2006/relationships" xmlns:p="http://schemas.openxmlformats.org/presentationml/2006/main">
  <p:tag name="MH" val="20151019133200"/>
  <p:tag name="MH_LIBRARY" val="GRAPHIC"/>
  <p:tag name="MH_TYPE" val="Other"/>
  <p:tag name="MH_ORDER" val="8"/>
</p:tagLst>
</file>

<file path=ppt/tags/tag25.xml><?xml version="1.0" encoding="utf-8"?>
<p:tagLst xmlns:a="http://schemas.openxmlformats.org/drawingml/2006/main" xmlns:r="http://schemas.openxmlformats.org/officeDocument/2006/relationships" xmlns:p="http://schemas.openxmlformats.org/presentationml/2006/main">
  <p:tag name="MH" val="20151019133200"/>
  <p:tag name="MH_LIBRARY" val="GRAPHIC"/>
  <p:tag name="MH_TYPE" val="SubTitle"/>
  <p:tag name="MH_ORDER" val="4"/>
</p:tagLst>
</file>

<file path=ppt/tags/tag26.xml><?xml version="1.0" encoding="utf-8"?>
<p:tagLst xmlns:a="http://schemas.openxmlformats.org/drawingml/2006/main" xmlns:r="http://schemas.openxmlformats.org/officeDocument/2006/relationships" xmlns:p="http://schemas.openxmlformats.org/presentationml/2006/main">
  <p:tag name="MH" val="20151019133200"/>
  <p:tag name="MH_LIBRARY" val="GRAPHIC"/>
  <p:tag name="MH_TYPE" val="Other"/>
  <p:tag name="MH_ORDER" val="5"/>
</p:tagLst>
</file>

<file path=ppt/tags/tag27.xml><?xml version="1.0" encoding="utf-8"?>
<p:tagLst xmlns:a="http://schemas.openxmlformats.org/drawingml/2006/main" xmlns:r="http://schemas.openxmlformats.org/officeDocument/2006/relationships" xmlns:p="http://schemas.openxmlformats.org/presentationml/2006/main">
  <p:tag name="MH" val="20151019133200"/>
  <p:tag name="MH_LIBRARY" val="GRAPHIC"/>
  <p:tag name="MH_TYPE" val="Other"/>
  <p:tag name="MH_ORDER" val="6"/>
</p:tagLst>
</file>

<file path=ppt/tags/tag28.xml><?xml version="1.0" encoding="utf-8"?>
<p:tagLst xmlns:a="http://schemas.openxmlformats.org/drawingml/2006/main" xmlns:r="http://schemas.openxmlformats.org/officeDocument/2006/relationships" xmlns:p="http://schemas.openxmlformats.org/presentationml/2006/main">
  <p:tag name="MH" val="20151019133200"/>
  <p:tag name="MH_LIBRARY" val="GRAPHIC"/>
  <p:tag name="MH_TYPE" val="SubTitle"/>
  <p:tag name="MH_ORDER" val="3"/>
</p:tagLst>
</file>

<file path=ppt/tags/tag29.xml><?xml version="1.0" encoding="utf-8"?>
<p:tagLst xmlns:a="http://schemas.openxmlformats.org/drawingml/2006/main" xmlns:r="http://schemas.openxmlformats.org/officeDocument/2006/relationships" xmlns:p="http://schemas.openxmlformats.org/presentationml/2006/main">
  <p:tag name="MH" val="20151019133200"/>
  <p:tag name="MH_LIBRARY" val="GRAPHIC"/>
  <p:tag name="MH_TYPE" val="Other"/>
  <p:tag name="MH_ORDER" val="3"/>
</p:tagLst>
</file>

<file path=ppt/tags/tag30.xml><?xml version="1.0" encoding="utf-8"?>
<p:tagLst xmlns:a="http://schemas.openxmlformats.org/drawingml/2006/main" xmlns:r="http://schemas.openxmlformats.org/officeDocument/2006/relationships" xmlns:p="http://schemas.openxmlformats.org/presentationml/2006/main">
  <p:tag name="MH" val="20151019133200"/>
  <p:tag name="MH_LIBRARY" val="GRAPHIC"/>
  <p:tag name="MH_TYPE" val="Other"/>
  <p:tag name="MH_ORDER" val="4"/>
</p:tagLst>
</file>

<file path=ppt/tags/tag31.xml><?xml version="1.0" encoding="utf-8"?>
<p:tagLst xmlns:a="http://schemas.openxmlformats.org/drawingml/2006/main" xmlns:r="http://schemas.openxmlformats.org/officeDocument/2006/relationships" xmlns:p="http://schemas.openxmlformats.org/presentationml/2006/main">
  <p:tag name="MH" val="20151019133200"/>
  <p:tag name="MH_LIBRARY" val="GRAPHIC"/>
  <p:tag name="MH_TYPE" val="SubTitle"/>
  <p:tag name="MH_ORDER" val="2"/>
</p:tagLst>
</file>

<file path=ppt/tags/tag32.xml><?xml version="1.0" encoding="utf-8"?>
<p:tagLst xmlns:a="http://schemas.openxmlformats.org/drawingml/2006/main" xmlns:r="http://schemas.openxmlformats.org/officeDocument/2006/relationships" xmlns:p="http://schemas.openxmlformats.org/presentationml/2006/main">
  <p:tag name="MH" val="20151019133200"/>
  <p:tag name="MH_LIBRARY" val="GRAPHIC"/>
  <p:tag name="MH_TYPE" val="Other"/>
  <p:tag name="MH_ORDER" val="1"/>
</p:tagLst>
</file>

<file path=ppt/tags/tag33.xml><?xml version="1.0" encoding="utf-8"?>
<p:tagLst xmlns:a="http://schemas.openxmlformats.org/drawingml/2006/main" xmlns:r="http://schemas.openxmlformats.org/officeDocument/2006/relationships" xmlns:p="http://schemas.openxmlformats.org/presentationml/2006/main">
  <p:tag name="MH" val="20151019133200"/>
  <p:tag name="MH_LIBRARY" val="GRAPHIC"/>
  <p:tag name="MH_TYPE" val="Other"/>
  <p:tag name="MH_ORDER" val="2"/>
</p:tagLst>
</file>

<file path=ppt/tags/tag34.xml><?xml version="1.0" encoding="utf-8"?>
<p:tagLst xmlns:a="http://schemas.openxmlformats.org/drawingml/2006/main" xmlns:r="http://schemas.openxmlformats.org/officeDocument/2006/relationships" xmlns:p="http://schemas.openxmlformats.org/presentationml/2006/main">
  <p:tag name="MH" val="20151019133200"/>
  <p:tag name="MH_LIBRARY" val="GRAPHIC"/>
  <p:tag name="MH_TYPE" val="SubTitle"/>
  <p:tag name="MH_ORDER" val="1"/>
</p:tagLst>
</file>

<file path=ppt/tags/tag35.xml><?xml version="1.0" encoding="utf-8"?>
<p:tagLst xmlns:a="http://schemas.openxmlformats.org/drawingml/2006/main" xmlns:r="http://schemas.openxmlformats.org/officeDocument/2006/relationships" xmlns:p="http://schemas.openxmlformats.org/presentationml/2006/main">
  <p:tag name="MH" val="20150429225421"/>
  <p:tag name="MH_LIBRARY" val="CONTENTS"/>
  <p:tag name="MH_TYPE" val="ENTRY"/>
  <p:tag name="ID" val="547142"/>
  <p:tag name="MH_ORDER" val="1"/>
</p:tagLst>
</file>

<file path=ppt/tags/tag36.xml><?xml version="1.0" encoding="utf-8"?>
<p:tagLst xmlns:a="http://schemas.openxmlformats.org/drawingml/2006/main" xmlns:r="http://schemas.openxmlformats.org/officeDocument/2006/relationships" xmlns:p="http://schemas.openxmlformats.org/presentationml/2006/main">
  <p:tag name="MH" val="20151019131715"/>
  <p:tag name="MH_LIBRARY" val="GRAPHIC"/>
  <p:tag name="MH_TYPE" val="Other"/>
  <p:tag name="MH_ORDER" val="1"/>
</p:tagLst>
</file>

<file path=ppt/tags/tag37.xml><?xml version="1.0" encoding="utf-8"?>
<p:tagLst xmlns:a="http://schemas.openxmlformats.org/drawingml/2006/main" xmlns:r="http://schemas.openxmlformats.org/officeDocument/2006/relationships" xmlns:p="http://schemas.openxmlformats.org/presentationml/2006/main">
  <p:tag name="MH" val="20151019131715"/>
  <p:tag name="MH_LIBRARY" val="GRAPHIC"/>
  <p:tag name="MH_TYPE" val="SubTitle"/>
  <p:tag name="MH_ORDER" val="1"/>
</p:tagLst>
</file>

<file path=ppt/tags/tag38.xml><?xml version="1.0" encoding="utf-8"?>
<p:tagLst xmlns:a="http://schemas.openxmlformats.org/drawingml/2006/main" xmlns:r="http://schemas.openxmlformats.org/officeDocument/2006/relationships" xmlns:p="http://schemas.openxmlformats.org/presentationml/2006/main">
  <p:tag name="MH" val="20151019131715"/>
  <p:tag name="MH_LIBRARY" val="GRAPHIC"/>
  <p:tag name="MH_TYPE" val="SubTitle"/>
  <p:tag name="MH_ORDER" val="4"/>
</p:tagLst>
</file>

<file path=ppt/tags/tag39.xml><?xml version="1.0" encoding="utf-8"?>
<p:tagLst xmlns:a="http://schemas.openxmlformats.org/drawingml/2006/main" xmlns:r="http://schemas.openxmlformats.org/officeDocument/2006/relationships" xmlns:p="http://schemas.openxmlformats.org/presentationml/2006/main">
  <p:tag name="MH" val="20151019131715"/>
  <p:tag name="MH_LIBRARY" val="GRAPHIC"/>
  <p:tag name="MH_TYPE" val="SubTitle"/>
  <p:tag name="MH_ORDER" val="2"/>
</p:tagLst>
</file>

<file path=ppt/tags/tag40.xml><?xml version="1.0" encoding="utf-8"?>
<p:tagLst xmlns:a="http://schemas.openxmlformats.org/drawingml/2006/main" xmlns:r="http://schemas.openxmlformats.org/officeDocument/2006/relationships" xmlns:p="http://schemas.openxmlformats.org/presentationml/2006/main">
  <p:tag name="MH" val="20151019131715"/>
  <p:tag name="MH_LIBRARY" val="GRAPHIC"/>
  <p:tag name="MH_TYPE" val="SubTitle"/>
  <p:tag name="MH_ORDER" val="3"/>
</p:tagLst>
</file>

<file path=ppt/tags/tag41.xml><?xml version="1.0" encoding="utf-8"?>
<p:tagLst xmlns:a="http://schemas.openxmlformats.org/drawingml/2006/main" xmlns:r="http://schemas.openxmlformats.org/officeDocument/2006/relationships" xmlns:p="http://schemas.openxmlformats.org/presentationml/2006/main">
  <p:tag name="MH" val="20150429225421"/>
  <p:tag name="MH_LIBRARY" val="CONTENTS"/>
  <p:tag name="MH_TYPE" val="ENTRY"/>
  <p:tag name="ID" val="547142"/>
  <p:tag name="MH_ORDER" val="1"/>
</p:tagLst>
</file>

<file path=ppt/tags/tag42.xml><?xml version="1.0" encoding="utf-8"?>
<p:tagLst xmlns:a="http://schemas.openxmlformats.org/drawingml/2006/main" xmlns:r="http://schemas.openxmlformats.org/officeDocument/2006/relationships" xmlns:p="http://schemas.openxmlformats.org/presentationml/2006/main">
  <p:tag name="MH" val="20150715221728"/>
  <p:tag name="MH_LIBRARY" val="CONTENTS"/>
  <p:tag name="MH_TYPE" val="NUMBER"/>
  <p:tag name="ID" val="553516"/>
  <p:tag name="MH_ORDER" val="1"/>
</p:tagLst>
</file>

<file path=ppt/tags/tag43.xml><?xml version="1.0" encoding="utf-8"?>
<p:tagLst xmlns:a="http://schemas.openxmlformats.org/drawingml/2006/main" xmlns:r="http://schemas.openxmlformats.org/officeDocument/2006/relationships" xmlns:p="http://schemas.openxmlformats.org/presentationml/2006/main">
  <p:tag name="MH" val="20150429225421"/>
  <p:tag name="MH_LIBRARY" val="CONTENTS"/>
  <p:tag name="MH_TYPE" val="ENTRY"/>
  <p:tag name="ID" val="547142"/>
  <p:tag name="MH_ORDER" val="1"/>
</p:tagLst>
</file>

<file path=ppt/tags/tag44.xml><?xml version="1.0" encoding="utf-8"?>
<p:tagLst xmlns:a="http://schemas.openxmlformats.org/drawingml/2006/main" xmlns:r="http://schemas.openxmlformats.org/officeDocument/2006/relationships" xmlns:p="http://schemas.openxmlformats.org/presentationml/2006/main">
  <p:tag name="MH" val="20150811103336"/>
  <p:tag name="MH_LIBRARY" val="GRAPHIC"/>
  <p:tag name="MH_TYPE" val="SubTitle"/>
  <p:tag name="MH_ORDER" val="1"/>
</p:tagLst>
</file>

<file path=ppt/tags/tag45.xml><?xml version="1.0" encoding="utf-8"?>
<p:tagLst xmlns:a="http://schemas.openxmlformats.org/drawingml/2006/main" xmlns:r="http://schemas.openxmlformats.org/officeDocument/2006/relationships" xmlns:p="http://schemas.openxmlformats.org/presentationml/2006/main">
  <p:tag name="MH" val="20150811103336"/>
  <p:tag name="MH_LIBRARY" val="GRAPHIC"/>
  <p:tag name="MH_TYPE" val="SubTitle"/>
  <p:tag name="MH_ORDER" val="1"/>
</p:tagLst>
</file>

<file path=ppt/tags/tag46.xml><?xml version="1.0" encoding="utf-8"?>
<p:tagLst xmlns:a="http://schemas.openxmlformats.org/drawingml/2006/main" xmlns:r="http://schemas.openxmlformats.org/officeDocument/2006/relationships" xmlns:p="http://schemas.openxmlformats.org/presentationml/2006/main">
  <p:tag name="MH" val="20150811103336"/>
  <p:tag name="MH_LIBRARY" val="GRAPHIC"/>
  <p:tag name="MH_TYPE" val="SubTitle"/>
  <p:tag name="MH_ORDER" val="1"/>
</p:tagLst>
</file>

<file path=ppt/tags/tag47.xml><?xml version="1.0" encoding="utf-8"?>
<p:tagLst xmlns:a="http://schemas.openxmlformats.org/drawingml/2006/main" xmlns:r="http://schemas.openxmlformats.org/officeDocument/2006/relationships" xmlns:p="http://schemas.openxmlformats.org/presentationml/2006/main">
  <p:tag name="MH" val="20150811103336"/>
  <p:tag name="MH_LIBRARY" val="GRAPHIC"/>
  <p:tag name="MH_TYPE" val="SubTitle"/>
  <p:tag name="MH_ORDER" val="1"/>
</p:tagLst>
</file>

<file path=ppt/tags/tag48.xml><?xml version="1.0" encoding="utf-8"?>
<p:tagLst xmlns:a="http://schemas.openxmlformats.org/drawingml/2006/main" xmlns:r="http://schemas.openxmlformats.org/officeDocument/2006/relationships" xmlns:p="http://schemas.openxmlformats.org/presentationml/2006/main">
  <p:tag name="MH" val="20150429225421"/>
  <p:tag name="MH_LIBRARY" val="CONTENTS"/>
  <p:tag name="MH_TYPE" val="ENTRY"/>
  <p:tag name="ID" val="547142"/>
  <p:tag name="MH_ORDER" val="1"/>
</p:tagLst>
</file>

<file path=ppt/tags/tag49.xml><?xml version="1.0" encoding="utf-8"?>
<p:tagLst xmlns:a="http://schemas.openxmlformats.org/drawingml/2006/main" xmlns:r="http://schemas.openxmlformats.org/officeDocument/2006/relationships" xmlns:p="http://schemas.openxmlformats.org/presentationml/2006/main">
  <p:tag name="MH" val="20150811103336"/>
  <p:tag name="MH_LIBRARY" val="GRAPHIC"/>
  <p:tag name="MH_TYPE" val="Desc"/>
  <p:tag name="MH_ORDER" val="1"/>
</p:tagLst>
</file>

<file path=ppt/tags/tag50.xml><?xml version="1.0" encoding="utf-8"?>
<p:tagLst xmlns:a="http://schemas.openxmlformats.org/drawingml/2006/main" xmlns:r="http://schemas.openxmlformats.org/officeDocument/2006/relationships" xmlns:p="http://schemas.openxmlformats.org/presentationml/2006/main">
  <p:tag name="MH" val="20150811103336"/>
  <p:tag name="MH_LIBRARY" val="GRAPHIC"/>
  <p:tag name="MH_TYPE" val="Other"/>
  <p:tag name="MH_ORDER" val="1"/>
</p:tagLst>
</file>

<file path=ppt/tags/tag51.xml><?xml version="1.0" encoding="utf-8"?>
<p:tagLst xmlns:a="http://schemas.openxmlformats.org/drawingml/2006/main" xmlns:r="http://schemas.openxmlformats.org/officeDocument/2006/relationships" xmlns:p="http://schemas.openxmlformats.org/presentationml/2006/main">
  <p:tag name="MH" val="20150811103336"/>
  <p:tag name="MH_LIBRARY" val="GRAPHIC"/>
  <p:tag name="MH_TYPE" val="Other"/>
  <p:tag name="MH_ORDER" val="2"/>
</p:tagLst>
</file>

<file path=ppt/tags/tag52.xml><?xml version="1.0" encoding="utf-8"?>
<p:tagLst xmlns:a="http://schemas.openxmlformats.org/drawingml/2006/main" xmlns:r="http://schemas.openxmlformats.org/officeDocument/2006/relationships" xmlns:p="http://schemas.openxmlformats.org/presentationml/2006/main">
  <p:tag name="MH" val="20150811103336"/>
  <p:tag name="MH_LIBRARY" val="GRAPHIC"/>
  <p:tag name="MH_TYPE" val="Other"/>
  <p:tag name="MH_ORDER" val="3"/>
</p:tagLst>
</file>

<file path=ppt/tags/tag53.xml><?xml version="1.0" encoding="utf-8"?>
<p:tagLst xmlns:a="http://schemas.openxmlformats.org/drawingml/2006/main" xmlns:r="http://schemas.openxmlformats.org/officeDocument/2006/relationships" xmlns:p="http://schemas.openxmlformats.org/presentationml/2006/main">
  <p:tag name="MH" val="20150811103336"/>
  <p:tag name="MH_LIBRARY" val="GRAPHIC"/>
  <p:tag name="MH_TYPE" val="Other"/>
  <p:tag name="MH_ORDER" val="4"/>
</p:tagLst>
</file>

<file path=ppt/tags/tag54.xml><?xml version="1.0" encoding="utf-8"?>
<p:tagLst xmlns:a="http://schemas.openxmlformats.org/drawingml/2006/main" xmlns:r="http://schemas.openxmlformats.org/officeDocument/2006/relationships" xmlns:p="http://schemas.openxmlformats.org/presentationml/2006/main">
  <p:tag name="MH" val="20150811103336"/>
  <p:tag name="MH_LIBRARY" val="GRAPHIC"/>
  <p:tag name="MH_TYPE" val="Other"/>
  <p:tag name="MH_ORDER" val="5"/>
</p:tagLst>
</file>

<file path=ppt/tags/tag55.xml><?xml version="1.0" encoding="utf-8"?>
<p:tagLst xmlns:a="http://schemas.openxmlformats.org/drawingml/2006/main" xmlns:r="http://schemas.openxmlformats.org/officeDocument/2006/relationships" xmlns:p="http://schemas.openxmlformats.org/presentationml/2006/main">
  <p:tag name="MH" val="20150811103336"/>
  <p:tag name="MH_LIBRARY" val="GRAPHIC"/>
  <p:tag name="MH_TYPE" val="Other"/>
  <p:tag name="MH_ORDER" val="6"/>
</p:tagLst>
</file>

<file path=ppt/tags/tag56.xml><?xml version="1.0" encoding="utf-8"?>
<p:tagLst xmlns:a="http://schemas.openxmlformats.org/drawingml/2006/main" xmlns:r="http://schemas.openxmlformats.org/officeDocument/2006/relationships" xmlns:p="http://schemas.openxmlformats.org/presentationml/2006/main">
  <p:tag name="MH" val="20150811103336"/>
  <p:tag name="MH_LIBRARY" val="GRAPHIC"/>
  <p:tag name="MH_TYPE" val="Other"/>
  <p:tag name="MH_ORDER" val="7"/>
</p:tagLst>
</file>

<file path=ppt/tags/tag57.xml><?xml version="1.0" encoding="utf-8"?>
<p:tagLst xmlns:a="http://schemas.openxmlformats.org/drawingml/2006/main" xmlns:r="http://schemas.openxmlformats.org/officeDocument/2006/relationships" xmlns:p="http://schemas.openxmlformats.org/presentationml/2006/main">
  <p:tag name="MH" val="20150811103336"/>
  <p:tag name="MH_LIBRARY" val="GRAPHIC"/>
  <p:tag name="MH_TYPE" val="Other"/>
  <p:tag name="MH_ORDER" val="8"/>
</p:tagLst>
</file>

<file path=ppt/tags/tag58.xml><?xml version="1.0" encoding="utf-8"?>
<p:tagLst xmlns:a="http://schemas.openxmlformats.org/drawingml/2006/main" xmlns:r="http://schemas.openxmlformats.org/officeDocument/2006/relationships" xmlns:p="http://schemas.openxmlformats.org/presentationml/2006/main">
  <p:tag name="MH" val="20150811103336"/>
  <p:tag name="MH_LIBRARY" val="GRAPHIC"/>
  <p:tag name="MH_TYPE" val="Other"/>
  <p:tag name="MH_ORDER" val="9"/>
</p:tagLst>
</file>

<file path=ppt/tags/tag59.xml><?xml version="1.0" encoding="utf-8"?>
<p:tagLst xmlns:a="http://schemas.openxmlformats.org/drawingml/2006/main" xmlns:r="http://schemas.openxmlformats.org/officeDocument/2006/relationships" xmlns:p="http://schemas.openxmlformats.org/presentationml/2006/main">
  <p:tag name="MH" val="20150811103336"/>
  <p:tag name="MH_LIBRARY" val="GRAPHIC"/>
  <p:tag name="MH_TYPE" val="Other"/>
  <p:tag name="MH_ORDER" val="10"/>
</p:tagLst>
</file>

<file path=ppt/tags/tag60.xml><?xml version="1.0" encoding="utf-8"?>
<p:tagLst xmlns:a="http://schemas.openxmlformats.org/drawingml/2006/main" xmlns:r="http://schemas.openxmlformats.org/officeDocument/2006/relationships" xmlns:p="http://schemas.openxmlformats.org/presentationml/2006/main">
  <p:tag name="MH" val="20150811103336"/>
  <p:tag name="MH_LIBRARY" val="GRAPHIC"/>
  <p:tag name="MH_TYPE" val="Other"/>
  <p:tag name="MH_ORDER" val="11"/>
</p:tagLst>
</file>

<file path=ppt/tags/tag61.xml><?xml version="1.0" encoding="utf-8"?>
<p:tagLst xmlns:a="http://schemas.openxmlformats.org/drawingml/2006/main" xmlns:r="http://schemas.openxmlformats.org/officeDocument/2006/relationships" xmlns:p="http://schemas.openxmlformats.org/presentationml/2006/main">
  <p:tag name="MH" val="20150811103336"/>
  <p:tag name="MH_LIBRARY" val="GRAPHIC"/>
  <p:tag name="MH_TYPE" val="Other"/>
  <p:tag name="MH_ORDER" val="12"/>
</p:tagLst>
</file>

<file path=ppt/tags/tag62.xml><?xml version="1.0" encoding="utf-8"?>
<p:tagLst xmlns:a="http://schemas.openxmlformats.org/drawingml/2006/main" xmlns:r="http://schemas.openxmlformats.org/officeDocument/2006/relationships" xmlns:p="http://schemas.openxmlformats.org/presentationml/2006/main">
  <p:tag name="MH" val="20150811103336"/>
  <p:tag name="MH_LIBRARY" val="GRAPHIC"/>
  <p:tag name="MH_TYPE" val="SubTitle"/>
  <p:tag name="MH_ORDER" val="1"/>
</p:tagLst>
</file>

<file path=ppt/tags/tag63.xml><?xml version="1.0" encoding="utf-8"?>
<p:tagLst xmlns:a="http://schemas.openxmlformats.org/drawingml/2006/main" xmlns:r="http://schemas.openxmlformats.org/officeDocument/2006/relationships" xmlns:p="http://schemas.openxmlformats.org/presentationml/2006/main">
  <p:tag name="MH" val="20150811103336"/>
  <p:tag name="MH_LIBRARY" val="GRAPHIC"/>
  <p:tag name="MH_TYPE" val="Other"/>
  <p:tag name="MH_ORDER" val="13"/>
</p:tagLst>
</file>

<file path=ppt/tags/tag64.xml><?xml version="1.0" encoding="utf-8"?>
<p:tagLst xmlns:a="http://schemas.openxmlformats.org/drawingml/2006/main" xmlns:r="http://schemas.openxmlformats.org/officeDocument/2006/relationships" xmlns:p="http://schemas.openxmlformats.org/presentationml/2006/main">
  <p:tag name="MH" val="20150811103336"/>
  <p:tag name="MH_LIBRARY" val="GRAPHIC"/>
  <p:tag name="MH_TYPE" val="Other"/>
  <p:tag name="MH_ORDER" val="14"/>
</p:tagLst>
</file>

<file path=ppt/tags/tag65.xml><?xml version="1.0" encoding="utf-8"?>
<p:tagLst xmlns:a="http://schemas.openxmlformats.org/drawingml/2006/main" xmlns:r="http://schemas.openxmlformats.org/officeDocument/2006/relationships" xmlns:p="http://schemas.openxmlformats.org/presentationml/2006/main">
  <p:tag name="MH" val="20150811103336"/>
  <p:tag name="MH_LIBRARY" val="GRAPHIC"/>
  <p:tag name="MH_TYPE" val="Other"/>
  <p:tag name="MH_ORDER" val="15"/>
</p:tagLst>
</file>

<file path=ppt/tags/tag66.xml><?xml version="1.0" encoding="utf-8"?>
<p:tagLst xmlns:a="http://schemas.openxmlformats.org/drawingml/2006/main" xmlns:r="http://schemas.openxmlformats.org/officeDocument/2006/relationships" xmlns:p="http://schemas.openxmlformats.org/presentationml/2006/main">
  <p:tag name="MH" val="20150811103336"/>
  <p:tag name="MH_LIBRARY" val="GRAPHIC"/>
  <p:tag name="MH_TYPE" val="Other"/>
  <p:tag name="MH_ORDER" val="16"/>
</p:tagLst>
</file>

<file path=ppt/tags/tag67.xml><?xml version="1.0" encoding="utf-8"?>
<p:tagLst xmlns:a="http://schemas.openxmlformats.org/drawingml/2006/main" xmlns:r="http://schemas.openxmlformats.org/officeDocument/2006/relationships" xmlns:p="http://schemas.openxmlformats.org/presentationml/2006/main">
  <p:tag name="MH" val="20150811103336"/>
  <p:tag name="MH_LIBRARY" val="GRAPHIC"/>
  <p:tag name="MH_TYPE" val="SubTitle"/>
  <p:tag name="MH_ORDER" val="1"/>
</p:tagLst>
</file>

<file path=ppt/tags/tag68.xml><?xml version="1.0" encoding="utf-8"?>
<p:tagLst xmlns:a="http://schemas.openxmlformats.org/drawingml/2006/main" xmlns:r="http://schemas.openxmlformats.org/officeDocument/2006/relationships" xmlns:p="http://schemas.openxmlformats.org/presentationml/2006/main">
  <p:tag name="MH" val="20150811103336"/>
  <p:tag name="MH_LIBRARY" val="GRAPHIC"/>
  <p:tag name="MH_TYPE" val="SubTitle"/>
  <p:tag name="MH_ORDER" val="1"/>
</p:tagLst>
</file>

<file path=ppt/tags/tag69.xml><?xml version="1.0" encoding="utf-8"?>
<p:tagLst xmlns:a="http://schemas.openxmlformats.org/drawingml/2006/main" xmlns:r="http://schemas.openxmlformats.org/officeDocument/2006/relationships" xmlns:p="http://schemas.openxmlformats.org/presentationml/2006/main">
  <p:tag name="MH" val="20150811103336"/>
  <p:tag name="MH_LIBRARY" val="GRAPHIC"/>
  <p:tag name="MH_TYPE" val="SubTitle"/>
  <p:tag name="MH_ORDER" val="1"/>
</p:tagLst>
</file>

<file path=ppt/tags/tag70.xml><?xml version="1.0" encoding="utf-8"?>
<p:tagLst xmlns:a="http://schemas.openxmlformats.org/drawingml/2006/main" xmlns:r="http://schemas.openxmlformats.org/officeDocument/2006/relationships" xmlns:p="http://schemas.openxmlformats.org/presentationml/2006/main">
  <p:tag name="MH" val="20150429225421"/>
  <p:tag name="MH_LIBRARY" val="CONTENTS"/>
  <p:tag name="MH_TYPE" val="ENTRY"/>
  <p:tag name="ID" val="547142"/>
  <p:tag name="MH_ORDER" val="1"/>
</p:tagLst>
</file>

<file path=ppt/tags/tag71.xml><?xml version="1.0" encoding="utf-8"?>
<p:tagLst xmlns:a="http://schemas.openxmlformats.org/drawingml/2006/main" xmlns:r="http://schemas.openxmlformats.org/officeDocument/2006/relationships" xmlns:p="http://schemas.openxmlformats.org/presentationml/2006/main">
  <p:tag name="MH" val="20150429225421"/>
  <p:tag name="MH_LIBRARY" val="CONTENTS"/>
  <p:tag name="MH_TYPE" val="ENTRY"/>
  <p:tag name="ID" val="547142"/>
  <p:tag name="MH_ORDER" val="1"/>
</p:tagLst>
</file>

<file path=ppt/tags/tag72.xml><?xml version="1.0" encoding="utf-8"?>
<p:tagLst xmlns:a="http://schemas.openxmlformats.org/drawingml/2006/main" xmlns:r="http://schemas.openxmlformats.org/officeDocument/2006/relationships" xmlns:p="http://schemas.openxmlformats.org/presentationml/2006/main">
  <p:tag name="MH" val="20150429225421"/>
  <p:tag name="MH_LIBRARY" val="CONTENTS"/>
  <p:tag name="MH_TYPE" val="ENTRY"/>
  <p:tag name="ID" val="547142"/>
  <p:tag name="MH_ORDER" val="1"/>
</p:tagLst>
</file>

<file path=ppt/theme/theme1.xml><?xml version="1.0" encoding="utf-8"?>
<a:theme xmlns:a="http://schemas.openxmlformats.org/drawingml/2006/main" name="Office 主题​​">
  <a:themeElements>
    <a:clrScheme name="清新婚礼">
      <a:dk1>
        <a:sysClr val="windowText" lastClr="000000"/>
      </a:dk1>
      <a:lt1>
        <a:sysClr val="window" lastClr="FFFFFF"/>
      </a:lt1>
      <a:dk2>
        <a:srgbClr val="44546A"/>
      </a:dk2>
      <a:lt2>
        <a:srgbClr val="E7E6E6"/>
      </a:lt2>
      <a:accent1>
        <a:srgbClr val="D89479"/>
      </a:accent1>
      <a:accent2>
        <a:srgbClr val="686450"/>
      </a:accent2>
      <a:accent3>
        <a:srgbClr val="5FAAA1"/>
      </a:accent3>
      <a:accent4>
        <a:srgbClr val="FBB04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TotalTime>
  <Words>1966</Words>
  <Application>Microsoft Office PowerPoint</Application>
  <PresentationFormat>自定义</PresentationFormat>
  <Paragraphs>206</Paragraphs>
  <Slides>25</Slides>
  <Notes>0</Notes>
  <HiddenSlides>0</HiddenSlides>
  <MMClips>0</MMClips>
  <ScaleCrop>false</ScaleCrop>
  <HeadingPairs>
    <vt:vector size="4" baseType="variant">
      <vt:variant>
        <vt:lpstr>主题</vt:lpstr>
      </vt:variant>
      <vt:variant>
        <vt:i4>1</vt:i4>
      </vt:variant>
      <vt:variant>
        <vt:lpstr>幻灯片标题</vt:lpstr>
      </vt:variant>
      <vt:variant>
        <vt:i4>25</vt:i4>
      </vt:variant>
    </vt:vector>
  </HeadingPairs>
  <TitlesOfParts>
    <vt:vector size="26" baseType="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Administrator</dc:creator>
  <cp:lastModifiedBy>Sky123.Org</cp:lastModifiedBy>
  <cp:revision>18</cp:revision>
  <dcterms:created xsi:type="dcterms:W3CDTF">2017-01-15T04:55:00Z</dcterms:created>
  <dcterms:modified xsi:type="dcterms:W3CDTF">2018-01-16T05:40:37Z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2052-10.1.0.6260</vt:lpwstr>
  </property>
</Properties>
</file>