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301" r:id="rId2"/>
    <p:sldId id="314" r:id="rId3"/>
    <p:sldId id="256" r:id="rId4"/>
    <p:sldId id="309" r:id="rId5"/>
    <p:sldId id="295" r:id="rId6"/>
    <p:sldId id="287" r:id="rId7"/>
    <p:sldId id="305" r:id="rId8"/>
    <p:sldId id="262" r:id="rId9"/>
    <p:sldId id="263" r:id="rId10"/>
    <p:sldId id="265" r:id="rId11"/>
    <p:sldId id="269" r:id="rId12"/>
    <p:sldId id="312" r:id="rId13"/>
    <p:sldId id="315" r:id="rId14"/>
    <p:sldId id="270" r:id="rId15"/>
    <p:sldId id="268" r:id="rId16"/>
    <p:sldId id="271" r:id="rId17"/>
    <p:sldId id="281" r:id="rId18"/>
    <p:sldId id="313" r:id="rId19"/>
    <p:sldId id="283" r:id="rId20"/>
    <p:sldId id="284" r:id="rId21"/>
    <p:sldId id="276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2C2C"/>
    <a:srgbClr val="1DA97A"/>
    <a:srgbClr val="FEA400"/>
    <a:srgbClr val="CE293D"/>
    <a:srgbClr val="F57918"/>
    <a:srgbClr val="02539E"/>
    <a:srgbClr val="002D67"/>
    <a:srgbClr val="74CCE5"/>
    <a:srgbClr val="368B90"/>
    <a:srgbClr val="CA2F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03" autoAdjust="0"/>
    <p:restoredTop sz="95387" autoAdjust="0"/>
  </p:normalViewPr>
  <p:slideViewPr>
    <p:cSldViewPr snapToGrid="0">
      <p:cViewPr varScale="1">
        <p:scale>
          <a:sx n="65" d="100"/>
          <a:sy n="65" d="100"/>
        </p:scale>
        <p:origin x="-100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8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microsoft.com/office/2011/relationships/chartStyle" Target="style6.xml"/><Relationship Id="rId1" Type="http://schemas.openxmlformats.org/officeDocument/2006/relationships/package" Target="../embeddings/Microsoft_Excel____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5106073082456"/>
          <c:w val="0.95179831614991095"/>
          <c:h val="0.8420327191499280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2E75B6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2E75B6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2E75B6"/>
              </a:solidFill>
              <a:ln>
                <a:noFill/>
              </a:ln>
              <a:effectLst/>
            </c:spPr>
          </c:dPt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2C2C2C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10460800"/>
        <c:axId val="610462336"/>
      </c:barChart>
      <c:catAx>
        <c:axId val="61046080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10462336"/>
        <c:crosses val="autoZero"/>
        <c:auto val="1"/>
        <c:lblAlgn val="ctr"/>
        <c:lblOffset val="100"/>
        <c:noMultiLvlLbl val="0"/>
      </c:catAx>
      <c:valAx>
        <c:axId val="610462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104608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070C0"/>
            </a:solidFill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2C2C2C"/>
            </a:solidFill>
          </c:spPr>
          <c:dPt>
            <c:idx val="0"/>
            <c:bubble3D val="0"/>
            <c:spPr>
              <a:solidFill>
                <a:srgbClr val="2C2C2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7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36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2C2C2C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2E75B6"/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>
              <a:noFill/>
            </a:ln>
          </c:spPr>
          <c:dPt>
            <c:idx val="0"/>
            <c:bubble3D val="0"/>
            <c:spPr>
              <a:solidFill>
                <a:srgbClr val="2C2C2C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B5EDD-FF9E-4057-A488-E848CDD604EF}" type="datetimeFigureOut">
              <a:rPr lang="zh-CN" altLang="en-US" smtClean="0"/>
              <a:t>2017-11-12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1E4CA6-4D40-4370-8D93-DA5309A021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42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1E4CA6-4D40-4370-8D93-DA5309A0219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1E4CA6-4D40-4370-8D93-DA5309A0219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1E4CA6-4D40-4370-8D93-DA5309A0219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更多精品素材：</a:t>
            </a:r>
            <a:r>
              <a:rPr lang="en-US" altLang="zh-CN" dirty="0" smtClean="0"/>
              <a:t>http://shop248912786.taobao.com/index.htm  </a:t>
            </a:r>
            <a:r>
              <a:rPr lang="zh-CN" altLang="en-US" dirty="0" smtClean="0"/>
              <a:t>（下拉可隐藏）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1E4CA6-4D40-4370-8D93-DA5309A0219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508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microsoft.com/office/2007/relationships/hdphoto" Target="../media/hdphoto4.wdp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microsoft.com/office/2007/relationships/hdphoto" Target="../media/hdphoto3.wdp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511124" y="2241799"/>
            <a:ext cx="100112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ADD YOUR </a:t>
            </a:r>
            <a:r>
              <a:rPr lang="en-US" altLang="zh-CN" sz="8800" b="1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TITLE</a:t>
            </a:r>
            <a:endParaRPr lang="zh-CN" altLang="en-US" sz="8800" b="1" dirty="0">
              <a:solidFill>
                <a:schemeClr val="bg1"/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3" name="五边形 42"/>
          <p:cNvSpPr/>
          <p:nvPr/>
        </p:nvSpPr>
        <p:spPr>
          <a:xfrm rot="5400000">
            <a:off x="10469881" y="-118384"/>
            <a:ext cx="1066802" cy="1303567"/>
          </a:xfrm>
          <a:prstGeom prst="homePlate">
            <a:avLst>
              <a:gd name="adj" fmla="val 1960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10251925" y="210233"/>
            <a:ext cx="1532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/>
              <a:t>BY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 algn="ctr"/>
            <a:r>
              <a:rPr lang="en-US" altLang="zh-CN" dirty="0" smtClean="0"/>
              <a:t>UNDRELAN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3165759" y="3644076"/>
            <a:ext cx="6062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describe you need to add the text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794959" y="4122423"/>
            <a:ext cx="2804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 text here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818" y="4667272"/>
            <a:ext cx="950921" cy="950921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72543" y="1288030"/>
            <a:ext cx="100112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ADD </a:t>
            </a:r>
          </a:p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YOUR </a:t>
            </a:r>
            <a:r>
              <a:rPr lang="en-US" altLang="zh-CN" sz="8000" b="1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TITLE</a:t>
            </a:r>
            <a:endParaRPr lang="zh-CN" altLang="en-US" sz="8000" b="1" dirty="0">
              <a:solidFill>
                <a:schemeClr val="bg1"/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0251925" y="349714"/>
            <a:ext cx="1532207" cy="367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BY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dirty="0" smtClean="0"/>
              <a:t>UNDRELAN</a:t>
            </a:r>
            <a:endParaRPr lang="zh-CN" altLang="en-US" dirty="0"/>
          </a:p>
        </p:txBody>
      </p:sp>
      <p:sp>
        <p:nvSpPr>
          <p:cNvPr id="45" name="文本框 44"/>
          <p:cNvSpPr txBox="1"/>
          <p:nvPr/>
        </p:nvSpPr>
        <p:spPr>
          <a:xfrm>
            <a:off x="5134171" y="4031908"/>
            <a:ext cx="2804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 text here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3217858" y="3905686"/>
            <a:ext cx="61205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5422739" y="5197543"/>
            <a:ext cx="1710813" cy="42770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512041" y="5227707"/>
            <a:ext cx="1532207" cy="367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BY UNDRELAN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2265894" y="1911466"/>
            <a:ext cx="50350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2280182" y="2997930"/>
            <a:ext cx="206321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6600" dirty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ONE</a:t>
            </a:r>
            <a:endParaRPr lang="zh-CN" altLang="en-US" sz="66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V="1">
            <a:off x="4826782" y="2188738"/>
            <a:ext cx="616756" cy="188713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4013461" y="2909820"/>
            <a:ext cx="6014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1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55457" y="2024311"/>
            <a:ext cx="57864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Add you need</a:t>
            </a:r>
            <a:endParaRPr lang="zh-CN" altLang="en-US" sz="66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12594" y="3006556"/>
            <a:ext cx="5786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Please describe you need to</a:t>
            </a:r>
          </a:p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add the text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2" name="菱形 1"/>
          <p:cNvSpPr/>
          <p:nvPr/>
        </p:nvSpPr>
        <p:spPr>
          <a:xfrm>
            <a:off x="589414" y="2208086"/>
            <a:ext cx="2828925" cy="2828925"/>
          </a:xfrm>
          <a:prstGeom prst="diamond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菱形 29"/>
          <p:cNvSpPr/>
          <p:nvPr/>
        </p:nvSpPr>
        <p:spPr>
          <a:xfrm>
            <a:off x="3002883" y="2208086"/>
            <a:ext cx="2064022" cy="2064020"/>
          </a:xfrm>
          <a:prstGeom prst="diamond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菱形 30"/>
          <p:cNvSpPr/>
          <p:nvPr/>
        </p:nvSpPr>
        <p:spPr>
          <a:xfrm>
            <a:off x="4651449" y="2208086"/>
            <a:ext cx="2828925" cy="2828925"/>
          </a:xfrm>
          <a:prstGeom prst="diamond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菱形 31"/>
          <p:cNvSpPr/>
          <p:nvPr/>
        </p:nvSpPr>
        <p:spPr>
          <a:xfrm>
            <a:off x="7089108" y="2208086"/>
            <a:ext cx="2064022" cy="2064020"/>
          </a:xfrm>
          <a:prstGeom prst="diamond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菱形 32"/>
          <p:cNvSpPr/>
          <p:nvPr/>
        </p:nvSpPr>
        <p:spPr>
          <a:xfrm>
            <a:off x="8715992" y="2208086"/>
            <a:ext cx="2828925" cy="2828925"/>
          </a:xfrm>
          <a:prstGeom prst="diamond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532689" y="2894481"/>
            <a:ext cx="901598" cy="9015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677" y="3030749"/>
            <a:ext cx="565508" cy="565508"/>
          </a:xfrm>
          <a:prstGeom prst="rect">
            <a:avLst/>
          </a:prstGeom>
        </p:spPr>
      </p:pic>
      <p:sp>
        <p:nvSpPr>
          <p:cNvPr id="37" name="椭圆 36"/>
          <p:cNvSpPr/>
          <p:nvPr/>
        </p:nvSpPr>
        <p:spPr>
          <a:xfrm>
            <a:off x="5618913" y="2818256"/>
            <a:ext cx="901598" cy="9015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552" y="2986299"/>
            <a:ext cx="565508" cy="565508"/>
          </a:xfrm>
          <a:prstGeom prst="rect">
            <a:avLst/>
          </a:prstGeom>
        </p:spPr>
      </p:pic>
      <p:sp>
        <p:nvSpPr>
          <p:cNvPr id="38" name="椭圆 37"/>
          <p:cNvSpPr/>
          <p:nvPr/>
        </p:nvSpPr>
        <p:spPr>
          <a:xfrm>
            <a:off x="9671361" y="2862705"/>
            <a:ext cx="901598" cy="9015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9405" y="3030748"/>
            <a:ext cx="565508" cy="56550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132341" y="3823325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239510" y="3796077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9291958" y="3823325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227126" y="3024871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289540" y="3024871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89414" y="5179459"/>
            <a:ext cx="3326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4456388" y="5182821"/>
            <a:ext cx="3326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8467428" y="5182821"/>
            <a:ext cx="3326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1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34" name="等腰三角形 33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ONE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2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1" name="等腰三角形 90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矩形 91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ONE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矩形 95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480" y="5358320"/>
            <a:ext cx="12192000" cy="1279193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2211663" y="5783832"/>
            <a:ext cx="8178936" cy="631957"/>
            <a:chOff x="2590647" y="4797492"/>
            <a:chExt cx="8178936" cy="63195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2590647" y="4797492"/>
              <a:ext cx="1812429" cy="6319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4707399" y="4797492"/>
              <a:ext cx="1812429" cy="6319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840402" y="4797492"/>
              <a:ext cx="1812429" cy="6319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957154" y="4797492"/>
              <a:ext cx="1812429" cy="6319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-565428" y="4117234"/>
            <a:ext cx="13050347" cy="1343011"/>
            <a:chOff x="-565428" y="2963516"/>
            <a:chExt cx="13050347" cy="1343011"/>
          </a:xfrm>
        </p:grpSpPr>
        <p:sp>
          <p:nvSpPr>
            <p:cNvPr id="21" name="等腰三角形 20"/>
            <p:cNvSpPr/>
            <p:nvPr/>
          </p:nvSpPr>
          <p:spPr>
            <a:xfrm>
              <a:off x="2985677" y="3280265"/>
              <a:ext cx="936534" cy="1026262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>
              <a:off x="2246916" y="3291840"/>
              <a:ext cx="722262" cy="1014687"/>
            </a:xfrm>
            <a:prstGeom prst="triangle">
              <a:avLst/>
            </a:prstGeom>
            <a:solidFill>
              <a:srgbClr val="4E74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1749464" y="3604610"/>
              <a:ext cx="841183" cy="701917"/>
            </a:xfrm>
            <a:prstGeom prst="triangle">
              <a:avLst/>
            </a:prstGeom>
            <a:solidFill>
              <a:srgbClr val="3A5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229341" y="2963516"/>
              <a:ext cx="1190332" cy="1343011"/>
            </a:xfrm>
            <a:prstGeom prst="triangle">
              <a:avLst/>
            </a:prstGeom>
            <a:solidFill>
              <a:srgbClr val="2C2C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>
              <a:off x="-565428" y="3280264"/>
              <a:ext cx="1188007" cy="1026263"/>
            </a:xfrm>
            <a:prstGeom prst="triangle">
              <a:avLst/>
            </a:prstGeom>
            <a:solidFill>
              <a:srgbClr val="2F43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1024110" y="3280264"/>
              <a:ext cx="1188007" cy="1026263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>
              <a:off x="2235087" y="3901090"/>
              <a:ext cx="685351" cy="405437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2590647" y="3604611"/>
              <a:ext cx="757237" cy="701916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>
              <a:off x="3527440" y="3280263"/>
              <a:ext cx="1188007" cy="1026263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>
              <a:off x="4220742" y="3599851"/>
              <a:ext cx="841183" cy="701917"/>
            </a:xfrm>
            <a:prstGeom prst="triangle">
              <a:avLst/>
            </a:prstGeom>
            <a:solidFill>
              <a:srgbClr val="2C2C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5900792" y="3280265"/>
              <a:ext cx="936534" cy="1026262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等腰三角形 41"/>
            <p:cNvSpPr/>
            <p:nvPr/>
          </p:nvSpPr>
          <p:spPr>
            <a:xfrm>
              <a:off x="5162031" y="3291840"/>
              <a:ext cx="722262" cy="1014687"/>
            </a:xfrm>
            <a:prstGeom prst="triangle">
              <a:avLst/>
            </a:prstGeom>
            <a:solidFill>
              <a:srgbClr val="4E74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等腰三角形 42"/>
            <p:cNvSpPr/>
            <p:nvPr/>
          </p:nvSpPr>
          <p:spPr>
            <a:xfrm>
              <a:off x="4664579" y="3604610"/>
              <a:ext cx="841183" cy="701917"/>
            </a:xfrm>
            <a:prstGeom prst="triangle">
              <a:avLst/>
            </a:prstGeom>
            <a:solidFill>
              <a:srgbClr val="3A5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等腰三角形 43"/>
            <p:cNvSpPr/>
            <p:nvPr/>
          </p:nvSpPr>
          <p:spPr>
            <a:xfrm>
              <a:off x="5150202" y="3901090"/>
              <a:ext cx="685351" cy="405437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>
              <a:off x="5505762" y="3604611"/>
              <a:ext cx="757237" cy="701916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等腰三角形 45"/>
            <p:cNvSpPr/>
            <p:nvPr/>
          </p:nvSpPr>
          <p:spPr>
            <a:xfrm>
              <a:off x="6442555" y="3280263"/>
              <a:ext cx="1188007" cy="1026263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等腰三角形 46"/>
            <p:cNvSpPr/>
            <p:nvPr/>
          </p:nvSpPr>
          <p:spPr>
            <a:xfrm>
              <a:off x="8309971" y="3279469"/>
              <a:ext cx="936534" cy="1026262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等腰三角形 47"/>
            <p:cNvSpPr/>
            <p:nvPr/>
          </p:nvSpPr>
          <p:spPr>
            <a:xfrm>
              <a:off x="7571210" y="3291044"/>
              <a:ext cx="722262" cy="1014687"/>
            </a:xfrm>
            <a:prstGeom prst="triangle">
              <a:avLst/>
            </a:prstGeom>
            <a:solidFill>
              <a:srgbClr val="4E74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等腰三角形 48"/>
            <p:cNvSpPr/>
            <p:nvPr/>
          </p:nvSpPr>
          <p:spPr>
            <a:xfrm>
              <a:off x="7073758" y="3599852"/>
              <a:ext cx="841183" cy="701917"/>
            </a:xfrm>
            <a:prstGeom prst="triangle">
              <a:avLst/>
            </a:prstGeom>
            <a:solidFill>
              <a:srgbClr val="3A5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等腰三角形 49"/>
            <p:cNvSpPr/>
            <p:nvPr/>
          </p:nvSpPr>
          <p:spPr>
            <a:xfrm>
              <a:off x="7559381" y="3900294"/>
              <a:ext cx="685351" cy="405437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>
              <a:off x="7914941" y="3603815"/>
              <a:ext cx="757237" cy="701916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等腰三角形 51"/>
            <p:cNvSpPr/>
            <p:nvPr/>
          </p:nvSpPr>
          <p:spPr>
            <a:xfrm>
              <a:off x="8851734" y="3279467"/>
              <a:ext cx="1188007" cy="1026263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>
              <a:off x="10755149" y="3279469"/>
              <a:ext cx="936534" cy="1026262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等腰三角形 53"/>
            <p:cNvSpPr/>
            <p:nvPr/>
          </p:nvSpPr>
          <p:spPr>
            <a:xfrm>
              <a:off x="10016388" y="3291044"/>
              <a:ext cx="722262" cy="1014687"/>
            </a:xfrm>
            <a:prstGeom prst="triangle">
              <a:avLst/>
            </a:prstGeom>
            <a:solidFill>
              <a:srgbClr val="4E74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等腰三角形 54"/>
            <p:cNvSpPr/>
            <p:nvPr/>
          </p:nvSpPr>
          <p:spPr>
            <a:xfrm>
              <a:off x="9518936" y="3603814"/>
              <a:ext cx="841183" cy="701917"/>
            </a:xfrm>
            <a:prstGeom prst="triangle">
              <a:avLst/>
            </a:prstGeom>
            <a:solidFill>
              <a:srgbClr val="3A5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>
              <a:off x="10004559" y="3900294"/>
              <a:ext cx="685351" cy="405437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等腰三角形 56"/>
            <p:cNvSpPr/>
            <p:nvPr/>
          </p:nvSpPr>
          <p:spPr>
            <a:xfrm>
              <a:off x="10360119" y="3603815"/>
              <a:ext cx="757237" cy="701916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等腰三角形 57"/>
            <p:cNvSpPr/>
            <p:nvPr/>
          </p:nvSpPr>
          <p:spPr>
            <a:xfrm>
              <a:off x="11296912" y="3279467"/>
              <a:ext cx="1188007" cy="1026263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泪滴形 8"/>
          <p:cNvSpPr/>
          <p:nvPr/>
        </p:nvSpPr>
        <p:spPr>
          <a:xfrm rot="7970546">
            <a:off x="373661" y="2973860"/>
            <a:ext cx="514588" cy="480628"/>
          </a:xfrm>
          <a:prstGeom prst="teardrop">
            <a:avLst>
              <a:gd name="adj" fmla="val 105262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泪滴形 64"/>
          <p:cNvSpPr/>
          <p:nvPr/>
        </p:nvSpPr>
        <p:spPr>
          <a:xfrm rot="7970546">
            <a:off x="2683601" y="2210236"/>
            <a:ext cx="514588" cy="480628"/>
          </a:xfrm>
          <a:prstGeom prst="teardrop">
            <a:avLst>
              <a:gd name="adj" fmla="val 105262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泪滴形 66"/>
          <p:cNvSpPr/>
          <p:nvPr/>
        </p:nvSpPr>
        <p:spPr>
          <a:xfrm rot="7970546">
            <a:off x="4916871" y="1352692"/>
            <a:ext cx="514588" cy="480628"/>
          </a:xfrm>
          <a:prstGeom prst="teardrop">
            <a:avLst>
              <a:gd name="adj" fmla="val 105262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8" name="直接连接符 67"/>
          <p:cNvCxnSpPr/>
          <p:nvPr/>
        </p:nvCxnSpPr>
        <p:spPr>
          <a:xfrm flipH="1">
            <a:off x="5182328" y="1945071"/>
            <a:ext cx="30571" cy="3514377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泪滴形 70"/>
          <p:cNvSpPr/>
          <p:nvPr/>
        </p:nvSpPr>
        <p:spPr>
          <a:xfrm rot="7970546">
            <a:off x="6514900" y="2828658"/>
            <a:ext cx="514588" cy="480628"/>
          </a:xfrm>
          <a:prstGeom prst="teardrop">
            <a:avLst>
              <a:gd name="adj" fmla="val 105262"/>
            </a:avLst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泪滴形 76"/>
          <p:cNvSpPr/>
          <p:nvPr/>
        </p:nvSpPr>
        <p:spPr>
          <a:xfrm rot="7970546">
            <a:off x="8814988" y="1731890"/>
            <a:ext cx="514588" cy="480628"/>
          </a:xfrm>
          <a:prstGeom prst="teardrop">
            <a:avLst>
              <a:gd name="adj" fmla="val 105262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矩形 77"/>
          <p:cNvSpPr/>
          <p:nvPr/>
        </p:nvSpPr>
        <p:spPr>
          <a:xfrm>
            <a:off x="707327" y="3513655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91844" y="3985808"/>
            <a:ext cx="350423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3008998" y="2893078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2993515" y="3365231"/>
            <a:ext cx="350423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5258158" y="1870522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5242675" y="2342675"/>
            <a:ext cx="350423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855034" y="3398117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6839551" y="3870270"/>
            <a:ext cx="350423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9176012" y="2282830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9160529" y="2754983"/>
            <a:ext cx="350423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cxnSp>
        <p:nvCxnSpPr>
          <p:cNvPr id="94" name="直接连接符 93"/>
          <p:cNvCxnSpPr/>
          <p:nvPr/>
        </p:nvCxnSpPr>
        <p:spPr>
          <a:xfrm flipH="1">
            <a:off x="2903444" y="2783119"/>
            <a:ext cx="23387" cy="2688435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655278" y="3554590"/>
            <a:ext cx="16571" cy="1904858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endCxn id="55" idx="2"/>
          </p:cNvCxnSpPr>
          <p:nvPr/>
        </p:nvCxnSpPr>
        <p:spPr>
          <a:xfrm flipH="1">
            <a:off x="9518936" y="3810425"/>
            <a:ext cx="36184" cy="1649024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H="1">
            <a:off x="9041974" y="2295763"/>
            <a:ext cx="27523" cy="3163685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泪滴形 99"/>
          <p:cNvSpPr/>
          <p:nvPr/>
        </p:nvSpPr>
        <p:spPr>
          <a:xfrm rot="7970546">
            <a:off x="9303867" y="3191405"/>
            <a:ext cx="514588" cy="480628"/>
          </a:xfrm>
          <a:prstGeom prst="teardrop">
            <a:avLst>
              <a:gd name="adj" fmla="val 105262"/>
            </a:avLst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矩形 101"/>
          <p:cNvSpPr/>
          <p:nvPr/>
        </p:nvSpPr>
        <p:spPr>
          <a:xfrm>
            <a:off x="9635057" y="3775942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9670835" y="4145274"/>
            <a:ext cx="350423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Please fill your text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cxnSp>
        <p:nvCxnSpPr>
          <p:cNvPr id="104" name="直接连接符 103"/>
          <p:cNvCxnSpPr/>
          <p:nvPr/>
        </p:nvCxnSpPr>
        <p:spPr>
          <a:xfrm>
            <a:off x="6796380" y="3384312"/>
            <a:ext cx="15081" cy="2075136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>
            <a:off x="28575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213671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11"/>
          <p:cNvCxnSpPr/>
          <p:nvPr/>
        </p:nvCxnSpPr>
        <p:spPr>
          <a:xfrm>
            <a:off x="405400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接连接符 112"/>
          <p:cNvCxnSpPr/>
          <p:nvPr/>
        </p:nvCxnSpPr>
        <p:spPr>
          <a:xfrm>
            <a:off x="615024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/>
          <p:nvPr/>
        </p:nvCxnSpPr>
        <p:spPr>
          <a:xfrm>
            <a:off x="821759" y="5104527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/>
          <p:nvPr/>
        </p:nvCxnSpPr>
        <p:spPr>
          <a:xfrm>
            <a:off x="824929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/>
          <p:nvPr/>
        </p:nvCxnSpPr>
        <p:spPr>
          <a:xfrm>
            <a:off x="1010025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>
            <a:off x="1201754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/>
          <p:nvPr/>
        </p:nvCxnSpPr>
        <p:spPr>
          <a:xfrm>
            <a:off x="1411378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接连接符 119"/>
          <p:cNvCxnSpPr/>
          <p:nvPr/>
        </p:nvCxnSpPr>
        <p:spPr>
          <a:xfrm>
            <a:off x="1618113" y="5104527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814863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1999959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2191688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2401312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2608047" y="5104527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直接连接符 125"/>
          <p:cNvCxnSpPr/>
          <p:nvPr/>
        </p:nvCxnSpPr>
        <p:spPr>
          <a:xfrm>
            <a:off x="2847250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>
            <a:off x="3032346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直接连接符 127"/>
          <p:cNvCxnSpPr/>
          <p:nvPr/>
        </p:nvCxnSpPr>
        <p:spPr>
          <a:xfrm>
            <a:off x="3224075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>
            <a:off x="3433699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直接连接符 129"/>
          <p:cNvCxnSpPr/>
          <p:nvPr/>
        </p:nvCxnSpPr>
        <p:spPr>
          <a:xfrm>
            <a:off x="3640434" y="5104527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直接连接符 130"/>
          <p:cNvCxnSpPr/>
          <p:nvPr/>
        </p:nvCxnSpPr>
        <p:spPr>
          <a:xfrm>
            <a:off x="3818936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直接连接符 131"/>
          <p:cNvCxnSpPr/>
          <p:nvPr/>
        </p:nvCxnSpPr>
        <p:spPr>
          <a:xfrm>
            <a:off x="4004032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接连接符 132"/>
          <p:cNvCxnSpPr/>
          <p:nvPr/>
        </p:nvCxnSpPr>
        <p:spPr>
          <a:xfrm>
            <a:off x="4195761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直接连接符 133"/>
          <p:cNvCxnSpPr/>
          <p:nvPr/>
        </p:nvCxnSpPr>
        <p:spPr>
          <a:xfrm>
            <a:off x="4405385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直接连接符 134"/>
          <p:cNvCxnSpPr/>
          <p:nvPr/>
        </p:nvCxnSpPr>
        <p:spPr>
          <a:xfrm>
            <a:off x="4612120" y="5092222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接连接符 135"/>
          <p:cNvCxnSpPr/>
          <p:nvPr/>
        </p:nvCxnSpPr>
        <p:spPr>
          <a:xfrm>
            <a:off x="4866071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接连接符 136"/>
          <p:cNvCxnSpPr/>
          <p:nvPr/>
        </p:nvCxnSpPr>
        <p:spPr>
          <a:xfrm>
            <a:off x="5051167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/>
          <p:nvPr/>
        </p:nvCxnSpPr>
        <p:spPr>
          <a:xfrm>
            <a:off x="5242896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接连接符 138"/>
          <p:cNvCxnSpPr/>
          <p:nvPr/>
        </p:nvCxnSpPr>
        <p:spPr>
          <a:xfrm>
            <a:off x="5452520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接连接符 139"/>
          <p:cNvCxnSpPr/>
          <p:nvPr/>
        </p:nvCxnSpPr>
        <p:spPr>
          <a:xfrm>
            <a:off x="5659255" y="5092222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直接连接符 140"/>
          <p:cNvCxnSpPr/>
          <p:nvPr/>
        </p:nvCxnSpPr>
        <p:spPr>
          <a:xfrm>
            <a:off x="5848397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>
            <a:off x="6033493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直接连接符 142"/>
          <p:cNvCxnSpPr/>
          <p:nvPr/>
        </p:nvCxnSpPr>
        <p:spPr>
          <a:xfrm>
            <a:off x="6225222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接连接符 143"/>
          <p:cNvCxnSpPr/>
          <p:nvPr/>
        </p:nvCxnSpPr>
        <p:spPr>
          <a:xfrm>
            <a:off x="6434846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接连接符 144"/>
          <p:cNvCxnSpPr/>
          <p:nvPr/>
        </p:nvCxnSpPr>
        <p:spPr>
          <a:xfrm>
            <a:off x="6641581" y="5092222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接连接符 145"/>
          <p:cNvCxnSpPr/>
          <p:nvPr/>
        </p:nvCxnSpPr>
        <p:spPr>
          <a:xfrm>
            <a:off x="6978259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>
            <a:off x="7163355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接连接符 147"/>
          <p:cNvCxnSpPr/>
          <p:nvPr/>
        </p:nvCxnSpPr>
        <p:spPr>
          <a:xfrm>
            <a:off x="7355084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>
            <a:off x="7564708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连接符 149"/>
          <p:cNvCxnSpPr/>
          <p:nvPr/>
        </p:nvCxnSpPr>
        <p:spPr>
          <a:xfrm>
            <a:off x="7798238" y="5104527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接连接符 150"/>
          <p:cNvCxnSpPr/>
          <p:nvPr/>
        </p:nvCxnSpPr>
        <p:spPr>
          <a:xfrm>
            <a:off x="7927937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接连接符 151"/>
          <p:cNvCxnSpPr/>
          <p:nvPr/>
        </p:nvCxnSpPr>
        <p:spPr>
          <a:xfrm>
            <a:off x="8113033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接连接符 152"/>
          <p:cNvCxnSpPr/>
          <p:nvPr/>
        </p:nvCxnSpPr>
        <p:spPr>
          <a:xfrm>
            <a:off x="8304762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接连接符 153"/>
          <p:cNvCxnSpPr/>
          <p:nvPr/>
        </p:nvCxnSpPr>
        <p:spPr>
          <a:xfrm>
            <a:off x="8514386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接连接符 154"/>
          <p:cNvCxnSpPr/>
          <p:nvPr/>
        </p:nvCxnSpPr>
        <p:spPr>
          <a:xfrm>
            <a:off x="8721121" y="5092222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接连接符 155"/>
          <p:cNvCxnSpPr/>
          <p:nvPr/>
        </p:nvCxnSpPr>
        <p:spPr>
          <a:xfrm>
            <a:off x="8853280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>
            <a:off x="9038376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157"/>
          <p:cNvCxnSpPr/>
          <p:nvPr/>
        </p:nvCxnSpPr>
        <p:spPr>
          <a:xfrm>
            <a:off x="9230105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/>
          <p:nvPr/>
        </p:nvCxnSpPr>
        <p:spPr>
          <a:xfrm>
            <a:off x="9439729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接连接符 159"/>
          <p:cNvCxnSpPr/>
          <p:nvPr/>
        </p:nvCxnSpPr>
        <p:spPr>
          <a:xfrm>
            <a:off x="9646464" y="5104527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直接连接符 160"/>
          <p:cNvCxnSpPr/>
          <p:nvPr/>
        </p:nvCxnSpPr>
        <p:spPr>
          <a:xfrm>
            <a:off x="9798012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接连接符 161"/>
          <p:cNvCxnSpPr/>
          <p:nvPr/>
        </p:nvCxnSpPr>
        <p:spPr>
          <a:xfrm>
            <a:off x="9983108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接连接符 162"/>
          <p:cNvCxnSpPr/>
          <p:nvPr/>
        </p:nvCxnSpPr>
        <p:spPr>
          <a:xfrm>
            <a:off x="10174837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/>
          <p:nvPr/>
        </p:nvCxnSpPr>
        <p:spPr>
          <a:xfrm>
            <a:off x="10384461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直接连接符 164"/>
          <p:cNvCxnSpPr/>
          <p:nvPr/>
        </p:nvCxnSpPr>
        <p:spPr>
          <a:xfrm>
            <a:off x="10617991" y="5116832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接连接符 165"/>
          <p:cNvCxnSpPr/>
          <p:nvPr/>
        </p:nvCxnSpPr>
        <p:spPr>
          <a:xfrm>
            <a:off x="10747690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直接连接符 166"/>
          <p:cNvCxnSpPr/>
          <p:nvPr/>
        </p:nvCxnSpPr>
        <p:spPr>
          <a:xfrm>
            <a:off x="10932786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/>
          <p:nvPr/>
        </p:nvCxnSpPr>
        <p:spPr>
          <a:xfrm>
            <a:off x="11124515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直接连接符 168"/>
          <p:cNvCxnSpPr/>
          <p:nvPr/>
        </p:nvCxnSpPr>
        <p:spPr>
          <a:xfrm>
            <a:off x="11334139" y="5256730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直接连接符 169"/>
          <p:cNvCxnSpPr/>
          <p:nvPr/>
        </p:nvCxnSpPr>
        <p:spPr>
          <a:xfrm>
            <a:off x="11540874" y="5104527"/>
            <a:ext cx="0" cy="35095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直接连接符 170"/>
          <p:cNvCxnSpPr/>
          <p:nvPr/>
        </p:nvCxnSpPr>
        <p:spPr>
          <a:xfrm>
            <a:off x="11540874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/>
          <p:nvPr/>
        </p:nvCxnSpPr>
        <p:spPr>
          <a:xfrm>
            <a:off x="11732603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直接连接符 172"/>
          <p:cNvCxnSpPr/>
          <p:nvPr/>
        </p:nvCxnSpPr>
        <p:spPr>
          <a:xfrm>
            <a:off x="11942227" y="5244425"/>
            <a:ext cx="0" cy="19875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矩形 173"/>
          <p:cNvSpPr/>
          <p:nvPr/>
        </p:nvSpPr>
        <p:spPr>
          <a:xfrm>
            <a:off x="2472326" y="5880161"/>
            <a:ext cx="14890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CONTANT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175" name="矩形 174"/>
          <p:cNvSpPr/>
          <p:nvPr/>
        </p:nvSpPr>
        <p:spPr>
          <a:xfrm>
            <a:off x="4467439" y="5880161"/>
            <a:ext cx="15703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CONTANT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176" name="矩形 175"/>
          <p:cNvSpPr/>
          <p:nvPr/>
        </p:nvSpPr>
        <p:spPr>
          <a:xfrm>
            <a:off x="6614365" y="5880161"/>
            <a:ext cx="1541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CONTANT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177" name="矩形 176"/>
          <p:cNvSpPr/>
          <p:nvPr/>
        </p:nvSpPr>
        <p:spPr>
          <a:xfrm>
            <a:off x="8732087" y="5880161"/>
            <a:ext cx="16627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CONTANT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1" name="等腰三角形 90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grpSp>
        <p:nvGrpSpPr>
          <p:cNvPr id="332" name="Group 91"/>
          <p:cNvGrpSpPr/>
          <p:nvPr/>
        </p:nvGrpSpPr>
        <p:grpSpPr bwMode="auto">
          <a:xfrm>
            <a:off x="3131223" y="1608972"/>
            <a:ext cx="5351596" cy="4206240"/>
            <a:chOff x="1312" y="1242"/>
            <a:chExt cx="2507" cy="1860"/>
          </a:xfrm>
          <a:solidFill>
            <a:srgbClr val="2C2C2C"/>
          </a:solidFill>
          <a:effectLst>
            <a:outerShdw blurRad="50800" dist="50800" algn="ctr" rotWithShape="0">
              <a:srgbClr val="000000"/>
            </a:outerShdw>
          </a:effectLst>
        </p:grpSpPr>
        <p:sp>
          <p:nvSpPr>
            <p:cNvPr id="333" name="Freeform 3"/>
            <p:cNvSpPr/>
            <p:nvPr/>
          </p:nvSpPr>
          <p:spPr bwMode="auto">
            <a:xfrm>
              <a:off x="3146" y="2053"/>
              <a:ext cx="322" cy="195"/>
            </a:xfrm>
            <a:custGeom>
              <a:avLst/>
              <a:gdLst>
                <a:gd name="T0" fmla="*/ 121 w 549"/>
                <a:gd name="T1" fmla="*/ 365 h 378"/>
                <a:gd name="T2" fmla="*/ 125 w 549"/>
                <a:gd name="T3" fmla="*/ 343 h 378"/>
                <a:gd name="T4" fmla="*/ 145 w 549"/>
                <a:gd name="T5" fmla="*/ 334 h 378"/>
                <a:gd name="T6" fmla="*/ 180 w 549"/>
                <a:gd name="T7" fmla="*/ 365 h 378"/>
                <a:gd name="T8" fmla="*/ 191 w 549"/>
                <a:gd name="T9" fmla="*/ 365 h 378"/>
                <a:gd name="T10" fmla="*/ 224 w 549"/>
                <a:gd name="T11" fmla="*/ 360 h 378"/>
                <a:gd name="T12" fmla="*/ 243 w 549"/>
                <a:gd name="T13" fmla="*/ 345 h 378"/>
                <a:gd name="T14" fmla="*/ 269 w 549"/>
                <a:gd name="T15" fmla="*/ 367 h 378"/>
                <a:gd name="T16" fmla="*/ 281 w 549"/>
                <a:gd name="T17" fmla="*/ 348 h 378"/>
                <a:gd name="T18" fmla="*/ 283 w 549"/>
                <a:gd name="T19" fmla="*/ 336 h 378"/>
                <a:gd name="T20" fmla="*/ 305 w 549"/>
                <a:gd name="T21" fmla="*/ 324 h 378"/>
                <a:gd name="T22" fmla="*/ 311 w 549"/>
                <a:gd name="T23" fmla="*/ 297 h 378"/>
                <a:gd name="T24" fmla="*/ 334 w 549"/>
                <a:gd name="T25" fmla="*/ 293 h 378"/>
                <a:gd name="T26" fmla="*/ 394 w 549"/>
                <a:gd name="T27" fmla="*/ 189 h 378"/>
                <a:gd name="T28" fmla="*/ 384 w 549"/>
                <a:gd name="T29" fmla="*/ 172 h 378"/>
                <a:gd name="T30" fmla="*/ 394 w 549"/>
                <a:gd name="T31" fmla="*/ 160 h 378"/>
                <a:gd name="T32" fmla="*/ 408 w 549"/>
                <a:gd name="T33" fmla="*/ 165 h 378"/>
                <a:gd name="T34" fmla="*/ 427 w 549"/>
                <a:gd name="T35" fmla="*/ 154 h 378"/>
                <a:gd name="T36" fmla="*/ 439 w 549"/>
                <a:gd name="T37" fmla="*/ 129 h 378"/>
                <a:gd name="T38" fmla="*/ 489 w 549"/>
                <a:gd name="T39" fmla="*/ 83 h 378"/>
                <a:gd name="T40" fmla="*/ 528 w 549"/>
                <a:gd name="T41" fmla="*/ 70 h 378"/>
                <a:gd name="T42" fmla="*/ 548 w 549"/>
                <a:gd name="T43" fmla="*/ 52 h 378"/>
                <a:gd name="T44" fmla="*/ 542 w 549"/>
                <a:gd name="T45" fmla="*/ 16 h 378"/>
                <a:gd name="T46" fmla="*/ 515 w 549"/>
                <a:gd name="T47" fmla="*/ 13 h 378"/>
                <a:gd name="T48" fmla="*/ 456 w 549"/>
                <a:gd name="T49" fmla="*/ 19 h 378"/>
                <a:gd name="T50" fmla="*/ 415 w 549"/>
                <a:gd name="T51" fmla="*/ 0 h 378"/>
                <a:gd name="T52" fmla="*/ 390 w 549"/>
                <a:gd name="T53" fmla="*/ 4 h 378"/>
                <a:gd name="T54" fmla="*/ 329 w 549"/>
                <a:gd name="T55" fmla="*/ 83 h 378"/>
                <a:gd name="T56" fmla="*/ 311 w 549"/>
                <a:gd name="T57" fmla="*/ 95 h 378"/>
                <a:gd name="T58" fmla="*/ 272 w 549"/>
                <a:gd name="T59" fmla="*/ 77 h 378"/>
                <a:gd name="T60" fmla="*/ 269 w 549"/>
                <a:gd name="T61" fmla="*/ 57 h 378"/>
                <a:gd name="T62" fmla="*/ 260 w 549"/>
                <a:gd name="T63" fmla="*/ 21 h 378"/>
                <a:gd name="T64" fmla="*/ 239 w 549"/>
                <a:gd name="T65" fmla="*/ 9 h 378"/>
                <a:gd name="T66" fmla="*/ 204 w 549"/>
                <a:gd name="T67" fmla="*/ 17 h 378"/>
                <a:gd name="T68" fmla="*/ 181 w 549"/>
                <a:gd name="T69" fmla="*/ 2 h 378"/>
                <a:gd name="T70" fmla="*/ 149 w 549"/>
                <a:gd name="T71" fmla="*/ 43 h 378"/>
                <a:gd name="T72" fmla="*/ 114 w 549"/>
                <a:gd name="T73" fmla="*/ 52 h 378"/>
                <a:gd name="T74" fmla="*/ 66 w 549"/>
                <a:gd name="T75" fmla="*/ 96 h 378"/>
                <a:gd name="T76" fmla="*/ 13 w 549"/>
                <a:gd name="T77" fmla="*/ 194 h 378"/>
                <a:gd name="T78" fmla="*/ 26 w 549"/>
                <a:gd name="T79" fmla="*/ 220 h 378"/>
                <a:gd name="T80" fmla="*/ 25 w 549"/>
                <a:gd name="T81" fmla="*/ 231 h 378"/>
                <a:gd name="T82" fmla="*/ 25 w 549"/>
                <a:gd name="T83" fmla="*/ 244 h 378"/>
                <a:gd name="T84" fmla="*/ 30 w 549"/>
                <a:gd name="T85" fmla="*/ 255 h 378"/>
                <a:gd name="T86" fmla="*/ 49 w 549"/>
                <a:gd name="T87" fmla="*/ 242 h 378"/>
                <a:gd name="T88" fmla="*/ 76 w 549"/>
                <a:gd name="T89" fmla="*/ 235 h 378"/>
                <a:gd name="T90" fmla="*/ 0 w 549"/>
                <a:gd name="T91" fmla="*/ 321 h 378"/>
                <a:gd name="T92" fmla="*/ 0 w 549"/>
                <a:gd name="T93" fmla="*/ 341 h 378"/>
                <a:gd name="T94" fmla="*/ 16 w 549"/>
                <a:gd name="T95" fmla="*/ 345 h 378"/>
                <a:gd name="T96" fmla="*/ 50 w 549"/>
                <a:gd name="T97" fmla="*/ 377 h 378"/>
                <a:gd name="T98" fmla="*/ 105 w 549"/>
                <a:gd name="T99" fmla="*/ 370 h 378"/>
                <a:gd name="T100" fmla="*/ 121 w 549"/>
                <a:gd name="T101" fmla="*/ 365 h 378"/>
                <a:gd name="T102" fmla="*/ 121 w 549"/>
                <a:gd name="T103" fmla="*/ 365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9"/>
                <a:gd name="T157" fmla="*/ 0 h 378"/>
                <a:gd name="T158" fmla="*/ 549 w 549"/>
                <a:gd name="T159" fmla="*/ 378 h 37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4" name="Freeform 4"/>
            <p:cNvSpPr/>
            <p:nvPr/>
          </p:nvSpPr>
          <p:spPr bwMode="auto">
            <a:xfrm>
              <a:off x="3263" y="2544"/>
              <a:ext cx="216" cy="241"/>
            </a:xfrm>
            <a:custGeom>
              <a:avLst/>
              <a:gdLst>
                <a:gd name="T0" fmla="*/ 0 w 369"/>
                <a:gd name="T1" fmla="*/ 357 h 465"/>
                <a:gd name="T2" fmla="*/ 12 w 369"/>
                <a:gd name="T3" fmla="*/ 275 h 465"/>
                <a:gd name="T4" fmla="*/ 26 w 369"/>
                <a:gd name="T5" fmla="*/ 256 h 465"/>
                <a:gd name="T6" fmla="*/ 33 w 369"/>
                <a:gd name="T7" fmla="*/ 234 h 465"/>
                <a:gd name="T8" fmla="*/ 48 w 369"/>
                <a:gd name="T9" fmla="*/ 200 h 465"/>
                <a:gd name="T10" fmla="*/ 38 w 369"/>
                <a:gd name="T11" fmla="*/ 186 h 465"/>
                <a:gd name="T12" fmla="*/ 41 w 369"/>
                <a:gd name="T13" fmla="*/ 159 h 465"/>
                <a:gd name="T14" fmla="*/ 78 w 369"/>
                <a:gd name="T15" fmla="*/ 116 h 465"/>
                <a:gd name="T16" fmla="*/ 76 w 369"/>
                <a:gd name="T17" fmla="*/ 87 h 465"/>
                <a:gd name="T18" fmla="*/ 100 w 369"/>
                <a:gd name="T19" fmla="*/ 46 h 465"/>
                <a:gd name="T20" fmla="*/ 124 w 369"/>
                <a:gd name="T21" fmla="*/ 53 h 465"/>
                <a:gd name="T22" fmla="*/ 172 w 369"/>
                <a:gd name="T23" fmla="*/ 17 h 465"/>
                <a:gd name="T24" fmla="*/ 181 w 369"/>
                <a:gd name="T25" fmla="*/ 0 h 465"/>
                <a:gd name="T26" fmla="*/ 210 w 369"/>
                <a:gd name="T27" fmla="*/ 3 h 465"/>
                <a:gd name="T28" fmla="*/ 225 w 369"/>
                <a:gd name="T29" fmla="*/ 43 h 465"/>
                <a:gd name="T30" fmla="*/ 238 w 369"/>
                <a:gd name="T31" fmla="*/ 70 h 465"/>
                <a:gd name="T32" fmla="*/ 270 w 369"/>
                <a:gd name="T33" fmla="*/ 70 h 465"/>
                <a:gd name="T34" fmla="*/ 289 w 369"/>
                <a:gd name="T35" fmla="*/ 46 h 465"/>
                <a:gd name="T36" fmla="*/ 317 w 369"/>
                <a:gd name="T37" fmla="*/ 75 h 465"/>
                <a:gd name="T38" fmla="*/ 368 w 369"/>
                <a:gd name="T39" fmla="*/ 56 h 465"/>
                <a:gd name="T40" fmla="*/ 337 w 369"/>
                <a:gd name="T41" fmla="*/ 132 h 465"/>
                <a:gd name="T42" fmla="*/ 317 w 369"/>
                <a:gd name="T43" fmla="*/ 123 h 465"/>
                <a:gd name="T44" fmla="*/ 304 w 369"/>
                <a:gd name="T45" fmla="*/ 130 h 465"/>
                <a:gd name="T46" fmla="*/ 304 w 369"/>
                <a:gd name="T47" fmla="*/ 136 h 465"/>
                <a:gd name="T48" fmla="*/ 318 w 369"/>
                <a:gd name="T49" fmla="*/ 156 h 465"/>
                <a:gd name="T50" fmla="*/ 315 w 369"/>
                <a:gd name="T51" fmla="*/ 225 h 465"/>
                <a:gd name="T52" fmla="*/ 318 w 369"/>
                <a:gd name="T53" fmla="*/ 247 h 465"/>
                <a:gd name="T54" fmla="*/ 315 w 369"/>
                <a:gd name="T55" fmla="*/ 253 h 465"/>
                <a:gd name="T56" fmla="*/ 294 w 369"/>
                <a:gd name="T57" fmla="*/ 249 h 465"/>
                <a:gd name="T58" fmla="*/ 282 w 369"/>
                <a:gd name="T59" fmla="*/ 263 h 465"/>
                <a:gd name="T60" fmla="*/ 292 w 369"/>
                <a:gd name="T61" fmla="*/ 280 h 465"/>
                <a:gd name="T62" fmla="*/ 267 w 369"/>
                <a:gd name="T63" fmla="*/ 304 h 465"/>
                <a:gd name="T64" fmla="*/ 270 w 369"/>
                <a:gd name="T65" fmla="*/ 313 h 465"/>
                <a:gd name="T66" fmla="*/ 246 w 369"/>
                <a:gd name="T67" fmla="*/ 326 h 465"/>
                <a:gd name="T68" fmla="*/ 251 w 369"/>
                <a:gd name="T69" fmla="*/ 343 h 465"/>
                <a:gd name="T70" fmla="*/ 242 w 369"/>
                <a:gd name="T71" fmla="*/ 353 h 465"/>
                <a:gd name="T72" fmla="*/ 210 w 369"/>
                <a:gd name="T73" fmla="*/ 353 h 465"/>
                <a:gd name="T74" fmla="*/ 192 w 369"/>
                <a:gd name="T75" fmla="*/ 368 h 465"/>
                <a:gd name="T76" fmla="*/ 189 w 369"/>
                <a:gd name="T77" fmla="*/ 375 h 465"/>
                <a:gd name="T78" fmla="*/ 205 w 369"/>
                <a:gd name="T79" fmla="*/ 386 h 465"/>
                <a:gd name="T80" fmla="*/ 188 w 369"/>
                <a:gd name="T81" fmla="*/ 413 h 465"/>
                <a:gd name="T82" fmla="*/ 165 w 369"/>
                <a:gd name="T83" fmla="*/ 442 h 465"/>
                <a:gd name="T84" fmla="*/ 157 w 369"/>
                <a:gd name="T85" fmla="*/ 439 h 465"/>
                <a:gd name="T86" fmla="*/ 133 w 369"/>
                <a:gd name="T87" fmla="*/ 464 h 465"/>
                <a:gd name="T88" fmla="*/ 107 w 369"/>
                <a:gd name="T89" fmla="*/ 406 h 465"/>
                <a:gd name="T90" fmla="*/ 83 w 369"/>
                <a:gd name="T91" fmla="*/ 375 h 465"/>
                <a:gd name="T92" fmla="*/ 67 w 369"/>
                <a:gd name="T93" fmla="*/ 377 h 465"/>
                <a:gd name="T94" fmla="*/ 57 w 369"/>
                <a:gd name="T95" fmla="*/ 368 h 465"/>
                <a:gd name="T96" fmla="*/ 0 w 369"/>
                <a:gd name="T97" fmla="*/ 357 h 465"/>
                <a:gd name="T98" fmla="*/ 0 w 369"/>
                <a:gd name="T99" fmla="*/ 357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9"/>
                <a:gd name="T151" fmla="*/ 0 h 465"/>
                <a:gd name="T152" fmla="*/ 369 w 369"/>
                <a:gd name="T153" fmla="*/ 465 h 46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5" name="Freeform 5"/>
            <p:cNvSpPr/>
            <p:nvPr/>
          </p:nvSpPr>
          <p:spPr bwMode="auto">
            <a:xfrm>
              <a:off x="3179" y="2857"/>
              <a:ext cx="42" cy="25"/>
            </a:xfrm>
            <a:custGeom>
              <a:avLst/>
              <a:gdLst>
                <a:gd name="T0" fmla="*/ 6 w 72"/>
                <a:gd name="T1" fmla="*/ 14 h 50"/>
                <a:gd name="T2" fmla="*/ 30 w 72"/>
                <a:gd name="T3" fmla="*/ 21 h 50"/>
                <a:gd name="T4" fmla="*/ 59 w 72"/>
                <a:gd name="T5" fmla="*/ 0 h 50"/>
                <a:gd name="T6" fmla="*/ 71 w 72"/>
                <a:gd name="T7" fmla="*/ 36 h 50"/>
                <a:gd name="T8" fmla="*/ 42 w 72"/>
                <a:gd name="T9" fmla="*/ 49 h 50"/>
                <a:gd name="T10" fmla="*/ 6 w 72"/>
                <a:gd name="T11" fmla="*/ 47 h 50"/>
                <a:gd name="T12" fmla="*/ 0 w 72"/>
                <a:gd name="T13" fmla="*/ 21 h 50"/>
                <a:gd name="T14" fmla="*/ 6 w 72"/>
                <a:gd name="T15" fmla="*/ 14 h 50"/>
                <a:gd name="T16" fmla="*/ 6 w 72"/>
                <a:gd name="T17" fmla="*/ 14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2"/>
                <a:gd name="T28" fmla="*/ 0 h 50"/>
                <a:gd name="T29" fmla="*/ 72 w 72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6" name="Freeform 6"/>
            <p:cNvSpPr/>
            <p:nvPr/>
          </p:nvSpPr>
          <p:spPr bwMode="auto">
            <a:xfrm>
              <a:off x="3501" y="2666"/>
              <a:ext cx="76" cy="174"/>
            </a:xfrm>
            <a:custGeom>
              <a:avLst/>
              <a:gdLst>
                <a:gd name="T0" fmla="*/ 128 w 129"/>
                <a:gd name="T1" fmla="*/ 92 h 338"/>
                <a:gd name="T2" fmla="*/ 101 w 129"/>
                <a:gd name="T3" fmla="*/ 239 h 338"/>
                <a:gd name="T4" fmla="*/ 89 w 129"/>
                <a:gd name="T5" fmla="*/ 286 h 338"/>
                <a:gd name="T6" fmla="*/ 89 w 129"/>
                <a:gd name="T7" fmla="*/ 325 h 338"/>
                <a:gd name="T8" fmla="*/ 78 w 129"/>
                <a:gd name="T9" fmla="*/ 337 h 338"/>
                <a:gd name="T10" fmla="*/ 52 w 129"/>
                <a:gd name="T11" fmla="*/ 296 h 338"/>
                <a:gd name="T12" fmla="*/ 23 w 129"/>
                <a:gd name="T13" fmla="*/ 274 h 338"/>
                <a:gd name="T14" fmla="*/ 0 w 129"/>
                <a:gd name="T15" fmla="*/ 209 h 338"/>
                <a:gd name="T16" fmla="*/ 2 w 129"/>
                <a:gd name="T17" fmla="*/ 149 h 338"/>
                <a:gd name="T18" fmla="*/ 44 w 129"/>
                <a:gd name="T19" fmla="*/ 41 h 338"/>
                <a:gd name="T20" fmla="*/ 91 w 129"/>
                <a:gd name="T21" fmla="*/ 0 h 338"/>
                <a:gd name="T22" fmla="*/ 121 w 129"/>
                <a:gd name="T23" fmla="*/ 14 h 338"/>
                <a:gd name="T24" fmla="*/ 128 w 129"/>
                <a:gd name="T25" fmla="*/ 92 h 338"/>
                <a:gd name="T26" fmla="*/ 128 w 129"/>
                <a:gd name="T27" fmla="*/ 92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9"/>
                <a:gd name="T43" fmla="*/ 0 h 338"/>
                <a:gd name="T44" fmla="*/ 129 w 129"/>
                <a:gd name="T45" fmla="*/ 338 h 33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7" name="Freeform 7"/>
            <p:cNvSpPr/>
            <p:nvPr/>
          </p:nvSpPr>
          <p:spPr bwMode="auto">
            <a:xfrm>
              <a:off x="2963" y="2711"/>
              <a:ext cx="379" cy="282"/>
            </a:xfrm>
            <a:custGeom>
              <a:avLst/>
              <a:gdLst>
                <a:gd name="T0" fmla="*/ 189 w 648"/>
                <a:gd name="T1" fmla="*/ 79 h 546"/>
                <a:gd name="T2" fmla="*/ 198 w 648"/>
                <a:gd name="T3" fmla="*/ 43 h 546"/>
                <a:gd name="T4" fmla="*/ 257 w 648"/>
                <a:gd name="T5" fmla="*/ 64 h 546"/>
                <a:gd name="T6" fmla="*/ 255 w 648"/>
                <a:gd name="T7" fmla="*/ 35 h 546"/>
                <a:gd name="T8" fmla="*/ 281 w 648"/>
                <a:gd name="T9" fmla="*/ 4 h 546"/>
                <a:gd name="T10" fmla="*/ 346 w 648"/>
                <a:gd name="T11" fmla="*/ 0 h 546"/>
                <a:gd name="T12" fmla="*/ 406 w 648"/>
                <a:gd name="T13" fmla="*/ 6 h 546"/>
                <a:gd name="T14" fmla="*/ 401 w 648"/>
                <a:gd name="T15" fmla="*/ 40 h 546"/>
                <a:gd name="T16" fmla="*/ 379 w 648"/>
                <a:gd name="T17" fmla="*/ 81 h 546"/>
                <a:gd name="T18" fmla="*/ 480 w 648"/>
                <a:gd name="T19" fmla="*/ 55 h 546"/>
                <a:gd name="T20" fmla="*/ 520 w 648"/>
                <a:gd name="T21" fmla="*/ 64 h 546"/>
                <a:gd name="T22" fmla="*/ 513 w 648"/>
                <a:gd name="T23" fmla="*/ 33 h 546"/>
                <a:gd name="T24" fmla="*/ 580 w 648"/>
                <a:gd name="T25" fmla="*/ 53 h 546"/>
                <a:gd name="T26" fmla="*/ 620 w 648"/>
                <a:gd name="T27" fmla="*/ 81 h 546"/>
                <a:gd name="T28" fmla="*/ 628 w 648"/>
                <a:gd name="T29" fmla="*/ 152 h 546"/>
                <a:gd name="T30" fmla="*/ 600 w 648"/>
                <a:gd name="T31" fmla="*/ 185 h 546"/>
                <a:gd name="T32" fmla="*/ 544 w 648"/>
                <a:gd name="T33" fmla="*/ 233 h 546"/>
                <a:gd name="T34" fmla="*/ 515 w 648"/>
                <a:gd name="T35" fmla="*/ 243 h 546"/>
                <a:gd name="T36" fmla="*/ 502 w 648"/>
                <a:gd name="T37" fmla="*/ 250 h 546"/>
                <a:gd name="T38" fmla="*/ 456 w 648"/>
                <a:gd name="T39" fmla="*/ 265 h 546"/>
                <a:gd name="T40" fmla="*/ 421 w 648"/>
                <a:gd name="T41" fmla="*/ 269 h 546"/>
                <a:gd name="T42" fmla="*/ 334 w 648"/>
                <a:gd name="T43" fmla="*/ 258 h 546"/>
                <a:gd name="T44" fmla="*/ 344 w 648"/>
                <a:gd name="T45" fmla="*/ 320 h 546"/>
                <a:gd name="T46" fmla="*/ 289 w 648"/>
                <a:gd name="T47" fmla="*/ 361 h 546"/>
                <a:gd name="T48" fmla="*/ 233 w 648"/>
                <a:gd name="T49" fmla="*/ 380 h 546"/>
                <a:gd name="T50" fmla="*/ 167 w 648"/>
                <a:gd name="T51" fmla="*/ 406 h 546"/>
                <a:gd name="T52" fmla="*/ 62 w 648"/>
                <a:gd name="T53" fmla="*/ 455 h 546"/>
                <a:gd name="T54" fmla="*/ 78 w 648"/>
                <a:gd name="T55" fmla="*/ 525 h 546"/>
                <a:gd name="T56" fmla="*/ 29 w 648"/>
                <a:gd name="T57" fmla="*/ 542 h 546"/>
                <a:gd name="T58" fmla="*/ 5 w 648"/>
                <a:gd name="T59" fmla="*/ 445 h 546"/>
                <a:gd name="T60" fmla="*/ 27 w 648"/>
                <a:gd name="T61" fmla="*/ 390 h 546"/>
                <a:gd name="T62" fmla="*/ 53 w 648"/>
                <a:gd name="T63" fmla="*/ 364 h 546"/>
                <a:gd name="T64" fmla="*/ 86 w 648"/>
                <a:gd name="T65" fmla="*/ 318 h 546"/>
                <a:gd name="T66" fmla="*/ 134 w 648"/>
                <a:gd name="T67" fmla="*/ 225 h 546"/>
                <a:gd name="T68" fmla="*/ 172 w 648"/>
                <a:gd name="T69" fmla="*/ 154 h 546"/>
                <a:gd name="T70" fmla="*/ 172 w 648"/>
                <a:gd name="T71" fmla="*/ 93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48"/>
                <a:gd name="T109" fmla="*/ 0 h 546"/>
                <a:gd name="T110" fmla="*/ 648 w 648"/>
                <a:gd name="T111" fmla="*/ 546 h 5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8" name="Freeform 8"/>
            <p:cNvSpPr/>
            <p:nvPr/>
          </p:nvSpPr>
          <p:spPr bwMode="auto">
            <a:xfrm>
              <a:off x="2676" y="2684"/>
              <a:ext cx="395" cy="251"/>
            </a:xfrm>
            <a:custGeom>
              <a:avLst/>
              <a:gdLst>
                <a:gd name="T0" fmla="*/ 30 w 673"/>
                <a:gd name="T1" fmla="*/ 189 h 490"/>
                <a:gd name="T2" fmla="*/ 74 w 673"/>
                <a:gd name="T3" fmla="*/ 170 h 490"/>
                <a:gd name="T4" fmla="*/ 145 w 673"/>
                <a:gd name="T5" fmla="*/ 187 h 490"/>
                <a:gd name="T6" fmla="*/ 157 w 673"/>
                <a:gd name="T7" fmla="*/ 156 h 490"/>
                <a:gd name="T8" fmla="*/ 256 w 673"/>
                <a:gd name="T9" fmla="*/ 119 h 490"/>
                <a:gd name="T10" fmla="*/ 334 w 673"/>
                <a:gd name="T11" fmla="*/ 97 h 490"/>
                <a:gd name="T12" fmla="*/ 368 w 673"/>
                <a:gd name="T13" fmla="*/ 105 h 490"/>
                <a:gd name="T14" fmla="*/ 394 w 673"/>
                <a:gd name="T15" fmla="*/ 86 h 490"/>
                <a:gd name="T16" fmla="*/ 405 w 673"/>
                <a:gd name="T17" fmla="*/ 66 h 490"/>
                <a:gd name="T18" fmla="*/ 437 w 673"/>
                <a:gd name="T19" fmla="*/ 42 h 490"/>
                <a:gd name="T20" fmla="*/ 482 w 673"/>
                <a:gd name="T21" fmla="*/ 18 h 490"/>
                <a:gd name="T22" fmla="*/ 499 w 673"/>
                <a:gd name="T23" fmla="*/ 40 h 490"/>
                <a:gd name="T24" fmla="*/ 542 w 673"/>
                <a:gd name="T25" fmla="*/ 9 h 490"/>
                <a:gd name="T26" fmla="*/ 587 w 673"/>
                <a:gd name="T27" fmla="*/ 9 h 490"/>
                <a:gd name="T28" fmla="*/ 609 w 673"/>
                <a:gd name="T29" fmla="*/ 44 h 490"/>
                <a:gd name="T30" fmla="*/ 582 w 673"/>
                <a:gd name="T31" fmla="*/ 108 h 490"/>
                <a:gd name="T32" fmla="*/ 582 w 673"/>
                <a:gd name="T33" fmla="*/ 136 h 490"/>
                <a:gd name="T34" fmla="*/ 626 w 673"/>
                <a:gd name="T35" fmla="*/ 158 h 490"/>
                <a:gd name="T36" fmla="*/ 659 w 673"/>
                <a:gd name="T37" fmla="*/ 148 h 490"/>
                <a:gd name="T38" fmla="*/ 659 w 673"/>
                <a:gd name="T39" fmla="*/ 209 h 490"/>
                <a:gd name="T40" fmla="*/ 621 w 673"/>
                <a:gd name="T41" fmla="*/ 280 h 490"/>
                <a:gd name="T42" fmla="*/ 573 w 673"/>
                <a:gd name="T43" fmla="*/ 372 h 490"/>
                <a:gd name="T44" fmla="*/ 540 w 673"/>
                <a:gd name="T45" fmla="*/ 418 h 490"/>
                <a:gd name="T46" fmla="*/ 514 w 673"/>
                <a:gd name="T47" fmla="*/ 445 h 490"/>
                <a:gd name="T48" fmla="*/ 435 w 673"/>
                <a:gd name="T49" fmla="*/ 489 h 490"/>
                <a:gd name="T50" fmla="*/ 374 w 673"/>
                <a:gd name="T51" fmla="*/ 454 h 490"/>
                <a:gd name="T52" fmla="*/ 310 w 673"/>
                <a:gd name="T53" fmla="*/ 487 h 490"/>
                <a:gd name="T54" fmla="*/ 210 w 673"/>
                <a:gd name="T55" fmla="*/ 449 h 490"/>
                <a:gd name="T56" fmla="*/ 214 w 673"/>
                <a:gd name="T57" fmla="*/ 379 h 490"/>
                <a:gd name="T58" fmla="*/ 169 w 673"/>
                <a:gd name="T59" fmla="*/ 363 h 490"/>
                <a:gd name="T60" fmla="*/ 133 w 673"/>
                <a:gd name="T61" fmla="*/ 363 h 490"/>
                <a:gd name="T62" fmla="*/ 116 w 673"/>
                <a:gd name="T63" fmla="*/ 312 h 490"/>
                <a:gd name="T64" fmla="*/ 147 w 673"/>
                <a:gd name="T65" fmla="*/ 304 h 490"/>
                <a:gd name="T66" fmla="*/ 145 w 673"/>
                <a:gd name="T67" fmla="*/ 260 h 490"/>
                <a:gd name="T68" fmla="*/ 57 w 673"/>
                <a:gd name="T69" fmla="*/ 225 h 490"/>
                <a:gd name="T70" fmla="*/ 16 w 673"/>
                <a:gd name="T71" fmla="*/ 225 h 490"/>
                <a:gd name="T72" fmla="*/ 2 w 673"/>
                <a:gd name="T73" fmla="*/ 187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3"/>
                <a:gd name="T112" fmla="*/ 0 h 490"/>
                <a:gd name="T113" fmla="*/ 673 w 673"/>
                <a:gd name="T114" fmla="*/ 490 h 49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9" name="Freeform 9"/>
            <p:cNvSpPr/>
            <p:nvPr/>
          </p:nvSpPr>
          <p:spPr bwMode="auto">
            <a:xfrm>
              <a:off x="2913" y="3000"/>
              <a:ext cx="126" cy="102"/>
            </a:xfrm>
            <a:custGeom>
              <a:avLst/>
              <a:gdLst>
                <a:gd name="T0" fmla="*/ 213 w 214"/>
                <a:gd name="T1" fmla="*/ 34 h 199"/>
                <a:gd name="T2" fmla="*/ 174 w 214"/>
                <a:gd name="T3" fmla="*/ 105 h 199"/>
                <a:gd name="T4" fmla="*/ 174 w 214"/>
                <a:gd name="T5" fmla="*/ 134 h 199"/>
                <a:gd name="T6" fmla="*/ 95 w 214"/>
                <a:gd name="T7" fmla="*/ 198 h 199"/>
                <a:gd name="T8" fmla="*/ 14 w 214"/>
                <a:gd name="T9" fmla="*/ 171 h 199"/>
                <a:gd name="T10" fmla="*/ 0 w 214"/>
                <a:gd name="T11" fmla="*/ 111 h 199"/>
                <a:gd name="T12" fmla="*/ 4 w 214"/>
                <a:gd name="T13" fmla="*/ 85 h 199"/>
                <a:gd name="T14" fmla="*/ 47 w 214"/>
                <a:gd name="T15" fmla="*/ 41 h 199"/>
                <a:gd name="T16" fmla="*/ 62 w 214"/>
                <a:gd name="T17" fmla="*/ 28 h 199"/>
                <a:gd name="T18" fmla="*/ 135 w 214"/>
                <a:gd name="T19" fmla="*/ 14 h 199"/>
                <a:gd name="T20" fmla="*/ 167 w 214"/>
                <a:gd name="T21" fmla="*/ 12 h 199"/>
                <a:gd name="T22" fmla="*/ 178 w 214"/>
                <a:gd name="T23" fmla="*/ 0 h 199"/>
                <a:gd name="T24" fmla="*/ 202 w 214"/>
                <a:gd name="T25" fmla="*/ 5 h 199"/>
                <a:gd name="T26" fmla="*/ 213 w 214"/>
                <a:gd name="T27" fmla="*/ 34 h 199"/>
                <a:gd name="T28" fmla="*/ 213 w 214"/>
                <a:gd name="T29" fmla="*/ 34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4"/>
                <a:gd name="T46" fmla="*/ 0 h 199"/>
                <a:gd name="T47" fmla="*/ 214 w 214"/>
                <a:gd name="T48" fmla="*/ 199 h 1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0" name="Freeform 10"/>
            <p:cNvSpPr/>
            <p:nvPr/>
          </p:nvSpPr>
          <p:spPr bwMode="auto">
            <a:xfrm>
              <a:off x="2315" y="2550"/>
              <a:ext cx="452" cy="415"/>
            </a:xfrm>
            <a:custGeom>
              <a:avLst/>
              <a:gdLst>
                <a:gd name="T0" fmla="*/ 675 w 773"/>
                <a:gd name="T1" fmla="*/ 125 h 806"/>
                <a:gd name="T2" fmla="*/ 623 w 773"/>
                <a:gd name="T3" fmla="*/ 139 h 806"/>
                <a:gd name="T4" fmla="*/ 599 w 773"/>
                <a:gd name="T5" fmla="*/ 99 h 806"/>
                <a:gd name="T6" fmla="*/ 587 w 773"/>
                <a:gd name="T7" fmla="*/ 70 h 806"/>
                <a:gd name="T8" fmla="*/ 548 w 773"/>
                <a:gd name="T9" fmla="*/ 72 h 806"/>
                <a:gd name="T10" fmla="*/ 529 w 773"/>
                <a:gd name="T11" fmla="*/ 105 h 806"/>
                <a:gd name="T12" fmla="*/ 529 w 773"/>
                <a:gd name="T13" fmla="*/ 141 h 806"/>
                <a:gd name="T14" fmla="*/ 482 w 773"/>
                <a:gd name="T15" fmla="*/ 279 h 806"/>
                <a:gd name="T16" fmla="*/ 443 w 773"/>
                <a:gd name="T17" fmla="*/ 289 h 806"/>
                <a:gd name="T18" fmla="*/ 371 w 773"/>
                <a:gd name="T19" fmla="*/ 308 h 806"/>
                <a:gd name="T20" fmla="*/ 263 w 773"/>
                <a:gd name="T21" fmla="*/ 139 h 806"/>
                <a:gd name="T22" fmla="*/ 227 w 773"/>
                <a:gd name="T23" fmla="*/ 112 h 806"/>
                <a:gd name="T24" fmla="*/ 219 w 773"/>
                <a:gd name="T25" fmla="*/ 72 h 806"/>
                <a:gd name="T26" fmla="*/ 167 w 773"/>
                <a:gd name="T27" fmla="*/ 99 h 806"/>
                <a:gd name="T28" fmla="*/ 144 w 773"/>
                <a:gd name="T29" fmla="*/ 0 h 806"/>
                <a:gd name="T30" fmla="*/ 107 w 773"/>
                <a:gd name="T31" fmla="*/ 40 h 806"/>
                <a:gd name="T32" fmla="*/ 103 w 773"/>
                <a:gd name="T33" fmla="*/ 101 h 806"/>
                <a:gd name="T34" fmla="*/ 79 w 773"/>
                <a:gd name="T35" fmla="*/ 90 h 806"/>
                <a:gd name="T36" fmla="*/ 79 w 773"/>
                <a:gd name="T37" fmla="*/ 163 h 806"/>
                <a:gd name="T38" fmla="*/ 107 w 773"/>
                <a:gd name="T39" fmla="*/ 172 h 806"/>
                <a:gd name="T40" fmla="*/ 105 w 773"/>
                <a:gd name="T41" fmla="*/ 329 h 806"/>
                <a:gd name="T42" fmla="*/ 17 w 773"/>
                <a:gd name="T43" fmla="*/ 433 h 806"/>
                <a:gd name="T44" fmla="*/ 0 w 773"/>
                <a:gd name="T45" fmla="*/ 460 h 806"/>
                <a:gd name="T46" fmla="*/ 2 w 773"/>
                <a:gd name="T47" fmla="*/ 522 h 806"/>
                <a:gd name="T48" fmla="*/ 50 w 773"/>
                <a:gd name="T49" fmla="*/ 515 h 806"/>
                <a:gd name="T50" fmla="*/ 103 w 773"/>
                <a:gd name="T51" fmla="*/ 536 h 806"/>
                <a:gd name="T52" fmla="*/ 117 w 773"/>
                <a:gd name="T53" fmla="*/ 590 h 806"/>
                <a:gd name="T54" fmla="*/ 160 w 773"/>
                <a:gd name="T55" fmla="*/ 604 h 806"/>
                <a:gd name="T56" fmla="*/ 158 w 773"/>
                <a:gd name="T57" fmla="*/ 638 h 806"/>
                <a:gd name="T58" fmla="*/ 142 w 773"/>
                <a:gd name="T59" fmla="*/ 695 h 806"/>
                <a:gd name="T60" fmla="*/ 172 w 773"/>
                <a:gd name="T61" fmla="*/ 708 h 806"/>
                <a:gd name="T62" fmla="*/ 206 w 773"/>
                <a:gd name="T63" fmla="*/ 734 h 806"/>
                <a:gd name="T64" fmla="*/ 265 w 773"/>
                <a:gd name="T65" fmla="*/ 772 h 806"/>
                <a:gd name="T66" fmla="*/ 323 w 773"/>
                <a:gd name="T67" fmla="*/ 754 h 806"/>
                <a:gd name="T68" fmla="*/ 328 w 773"/>
                <a:gd name="T69" fmla="*/ 792 h 806"/>
                <a:gd name="T70" fmla="*/ 364 w 773"/>
                <a:gd name="T71" fmla="*/ 799 h 806"/>
                <a:gd name="T72" fmla="*/ 381 w 773"/>
                <a:gd name="T73" fmla="*/ 796 h 806"/>
                <a:gd name="T74" fmla="*/ 366 w 773"/>
                <a:gd name="T75" fmla="*/ 696 h 806"/>
                <a:gd name="T76" fmla="*/ 414 w 773"/>
                <a:gd name="T77" fmla="*/ 677 h 806"/>
                <a:gd name="T78" fmla="*/ 443 w 773"/>
                <a:gd name="T79" fmla="*/ 652 h 806"/>
                <a:gd name="T80" fmla="*/ 517 w 773"/>
                <a:gd name="T81" fmla="*/ 650 h 806"/>
                <a:gd name="T82" fmla="*/ 550 w 773"/>
                <a:gd name="T83" fmla="*/ 648 h 806"/>
                <a:gd name="T84" fmla="*/ 579 w 773"/>
                <a:gd name="T85" fmla="*/ 669 h 806"/>
                <a:gd name="T86" fmla="*/ 603 w 773"/>
                <a:gd name="T87" fmla="*/ 640 h 806"/>
                <a:gd name="T88" fmla="*/ 636 w 773"/>
                <a:gd name="T89" fmla="*/ 642 h 806"/>
                <a:gd name="T90" fmla="*/ 680 w 773"/>
                <a:gd name="T91" fmla="*/ 593 h 806"/>
                <a:gd name="T92" fmla="*/ 723 w 773"/>
                <a:gd name="T93" fmla="*/ 602 h 806"/>
                <a:gd name="T94" fmla="*/ 757 w 773"/>
                <a:gd name="T95" fmla="*/ 568 h 806"/>
                <a:gd name="T96" fmla="*/ 772 w 773"/>
                <a:gd name="T97" fmla="*/ 534 h 806"/>
                <a:gd name="T98" fmla="*/ 689 w 773"/>
                <a:gd name="T99" fmla="*/ 505 h 806"/>
                <a:gd name="T100" fmla="*/ 654 w 773"/>
                <a:gd name="T101" fmla="*/ 483 h 806"/>
                <a:gd name="T102" fmla="*/ 618 w 773"/>
                <a:gd name="T103" fmla="*/ 459 h 806"/>
                <a:gd name="T104" fmla="*/ 629 w 773"/>
                <a:gd name="T105" fmla="*/ 392 h 806"/>
                <a:gd name="T106" fmla="*/ 623 w 773"/>
                <a:gd name="T107" fmla="*/ 271 h 806"/>
                <a:gd name="T108" fmla="*/ 558 w 773"/>
                <a:gd name="T109" fmla="*/ 274 h 806"/>
                <a:gd name="T110" fmla="*/ 548 w 773"/>
                <a:gd name="T111" fmla="*/ 231 h 806"/>
                <a:gd name="T112" fmla="*/ 561 w 773"/>
                <a:gd name="T113" fmla="*/ 187 h 806"/>
                <a:gd name="T114" fmla="*/ 599 w 773"/>
                <a:gd name="T115" fmla="*/ 185 h 806"/>
                <a:gd name="T116" fmla="*/ 668 w 773"/>
                <a:gd name="T117" fmla="*/ 185 h 806"/>
                <a:gd name="T118" fmla="*/ 682 w 773"/>
                <a:gd name="T119" fmla="*/ 148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3"/>
                <a:gd name="T181" fmla="*/ 0 h 806"/>
                <a:gd name="T182" fmla="*/ 773 w 773"/>
                <a:gd name="T183" fmla="*/ 806 h 8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1" name="Freeform 11"/>
            <p:cNvSpPr/>
            <p:nvPr/>
          </p:nvSpPr>
          <p:spPr bwMode="auto">
            <a:xfrm>
              <a:off x="3132" y="2467"/>
              <a:ext cx="238" cy="292"/>
            </a:xfrm>
            <a:custGeom>
              <a:avLst/>
              <a:gdLst>
                <a:gd name="T0" fmla="*/ 9 w 404"/>
                <a:gd name="T1" fmla="*/ 124 h 566"/>
                <a:gd name="T2" fmla="*/ 35 w 404"/>
                <a:gd name="T3" fmla="*/ 174 h 566"/>
                <a:gd name="T4" fmla="*/ 37 w 404"/>
                <a:gd name="T5" fmla="*/ 201 h 566"/>
                <a:gd name="T6" fmla="*/ 23 w 404"/>
                <a:gd name="T7" fmla="*/ 227 h 566"/>
                <a:gd name="T8" fmla="*/ 4 w 404"/>
                <a:gd name="T9" fmla="*/ 242 h 566"/>
                <a:gd name="T10" fmla="*/ 0 w 404"/>
                <a:gd name="T11" fmla="*/ 291 h 566"/>
                <a:gd name="T12" fmla="*/ 6 w 404"/>
                <a:gd name="T13" fmla="*/ 298 h 566"/>
                <a:gd name="T14" fmla="*/ 18 w 404"/>
                <a:gd name="T15" fmla="*/ 293 h 566"/>
                <a:gd name="T16" fmla="*/ 23 w 404"/>
                <a:gd name="T17" fmla="*/ 298 h 566"/>
                <a:gd name="T18" fmla="*/ 23 w 404"/>
                <a:gd name="T19" fmla="*/ 329 h 566"/>
                <a:gd name="T20" fmla="*/ 37 w 404"/>
                <a:gd name="T21" fmla="*/ 363 h 566"/>
                <a:gd name="T22" fmla="*/ 52 w 404"/>
                <a:gd name="T23" fmla="*/ 370 h 566"/>
                <a:gd name="T24" fmla="*/ 54 w 404"/>
                <a:gd name="T25" fmla="*/ 423 h 566"/>
                <a:gd name="T26" fmla="*/ 46 w 404"/>
                <a:gd name="T27" fmla="*/ 459 h 566"/>
                <a:gd name="T28" fmla="*/ 54 w 404"/>
                <a:gd name="T29" fmla="*/ 474 h 566"/>
                <a:gd name="T30" fmla="*/ 71 w 404"/>
                <a:gd name="T31" fmla="*/ 491 h 566"/>
                <a:gd name="T32" fmla="*/ 114 w 404"/>
                <a:gd name="T33" fmla="*/ 480 h 566"/>
                <a:gd name="T34" fmla="*/ 123 w 404"/>
                <a:gd name="T35" fmla="*/ 495 h 566"/>
                <a:gd name="T36" fmla="*/ 109 w 404"/>
                <a:gd name="T37" fmla="*/ 514 h 566"/>
                <a:gd name="T38" fmla="*/ 87 w 404"/>
                <a:gd name="T39" fmla="*/ 546 h 566"/>
                <a:gd name="T40" fmla="*/ 87 w 404"/>
                <a:gd name="T41" fmla="*/ 555 h 566"/>
                <a:gd name="T42" fmla="*/ 100 w 404"/>
                <a:gd name="T43" fmla="*/ 565 h 566"/>
                <a:gd name="T44" fmla="*/ 188 w 404"/>
                <a:gd name="T45" fmla="*/ 529 h 566"/>
                <a:gd name="T46" fmla="*/ 219 w 404"/>
                <a:gd name="T47" fmla="*/ 546 h 566"/>
                <a:gd name="T48" fmla="*/ 228 w 404"/>
                <a:gd name="T49" fmla="*/ 538 h 566"/>
                <a:gd name="T50" fmla="*/ 219 w 404"/>
                <a:gd name="T51" fmla="*/ 517 h 566"/>
                <a:gd name="T52" fmla="*/ 221 w 404"/>
                <a:gd name="T53" fmla="*/ 507 h 566"/>
                <a:gd name="T54" fmla="*/ 234 w 404"/>
                <a:gd name="T55" fmla="*/ 425 h 566"/>
                <a:gd name="T56" fmla="*/ 247 w 404"/>
                <a:gd name="T57" fmla="*/ 406 h 566"/>
                <a:gd name="T58" fmla="*/ 254 w 404"/>
                <a:gd name="T59" fmla="*/ 384 h 566"/>
                <a:gd name="T60" fmla="*/ 269 w 404"/>
                <a:gd name="T61" fmla="*/ 350 h 566"/>
                <a:gd name="T62" fmla="*/ 260 w 404"/>
                <a:gd name="T63" fmla="*/ 337 h 566"/>
                <a:gd name="T64" fmla="*/ 262 w 404"/>
                <a:gd name="T65" fmla="*/ 309 h 566"/>
                <a:gd name="T66" fmla="*/ 300 w 404"/>
                <a:gd name="T67" fmla="*/ 266 h 566"/>
                <a:gd name="T68" fmla="*/ 297 w 404"/>
                <a:gd name="T69" fmla="*/ 238 h 566"/>
                <a:gd name="T70" fmla="*/ 321 w 404"/>
                <a:gd name="T71" fmla="*/ 196 h 566"/>
                <a:gd name="T72" fmla="*/ 345 w 404"/>
                <a:gd name="T73" fmla="*/ 203 h 566"/>
                <a:gd name="T74" fmla="*/ 393 w 404"/>
                <a:gd name="T75" fmla="*/ 168 h 566"/>
                <a:gd name="T76" fmla="*/ 403 w 404"/>
                <a:gd name="T77" fmla="*/ 150 h 566"/>
                <a:gd name="T78" fmla="*/ 372 w 404"/>
                <a:gd name="T79" fmla="*/ 93 h 566"/>
                <a:gd name="T80" fmla="*/ 352 w 404"/>
                <a:gd name="T81" fmla="*/ 64 h 566"/>
                <a:gd name="T82" fmla="*/ 367 w 404"/>
                <a:gd name="T83" fmla="*/ 50 h 566"/>
                <a:gd name="T84" fmla="*/ 348 w 404"/>
                <a:gd name="T85" fmla="*/ 33 h 566"/>
                <a:gd name="T86" fmla="*/ 302 w 404"/>
                <a:gd name="T87" fmla="*/ 33 h 566"/>
                <a:gd name="T88" fmla="*/ 281 w 404"/>
                <a:gd name="T89" fmla="*/ 11 h 566"/>
                <a:gd name="T90" fmla="*/ 245 w 404"/>
                <a:gd name="T91" fmla="*/ 48 h 566"/>
                <a:gd name="T92" fmla="*/ 231 w 404"/>
                <a:gd name="T93" fmla="*/ 42 h 566"/>
                <a:gd name="T94" fmla="*/ 247 w 404"/>
                <a:gd name="T95" fmla="*/ 13 h 566"/>
                <a:gd name="T96" fmla="*/ 245 w 404"/>
                <a:gd name="T97" fmla="*/ 4 h 566"/>
                <a:gd name="T98" fmla="*/ 231 w 404"/>
                <a:gd name="T99" fmla="*/ 0 h 566"/>
                <a:gd name="T100" fmla="*/ 188 w 404"/>
                <a:gd name="T101" fmla="*/ 24 h 566"/>
                <a:gd name="T102" fmla="*/ 152 w 404"/>
                <a:gd name="T103" fmla="*/ 35 h 566"/>
                <a:gd name="T104" fmla="*/ 124 w 404"/>
                <a:gd name="T105" fmla="*/ 33 h 566"/>
                <a:gd name="T106" fmla="*/ 63 w 404"/>
                <a:gd name="T107" fmla="*/ 90 h 566"/>
                <a:gd name="T108" fmla="*/ 30 w 404"/>
                <a:gd name="T109" fmla="*/ 101 h 566"/>
                <a:gd name="T110" fmla="*/ 9 w 404"/>
                <a:gd name="T111" fmla="*/ 124 h 566"/>
                <a:gd name="T112" fmla="*/ 9 w 404"/>
                <a:gd name="T113" fmla="*/ 124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4"/>
                <a:gd name="T172" fmla="*/ 0 h 566"/>
                <a:gd name="T173" fmla="*/ 404 w 404"/>
                <a:gd name="T174" fmla="*/ 566 h 56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2" name="Freeform 12"/>
            <p:cNvSpPr/>
            <p:nvPr/>
          </p:nvSpPr>
          <p:spPr bwMode="auto">
            <a:xfrm>
              <a:off x="2893" y="2495"/>
              <a:ext cx="273" cy="271"/>
            </a:xfrm>
            <a:custGeom>
              <a:avLst/>
              <a:gdLst>
                <a:gd name="T0" fmla="*/ 398 w 465"/>
                <a:gd name="T1" fmla="*/ 64 h 524"/>
                <a:gd name="T2" fmla="*/ 389 w 465"/>
                <a:gd name="T3" fmla="*/ 19 h 524"/>
                <a:gd name="T4" fmla="*/ 356 w 465"/>
                <a:gd name="T5" fmla="*/ 26 h 524"/>
                <a:gd name="T6" fmla="*/ 330 w 465"/>
                <a:gd name="T7" fmla="*/ 42 h 524"/>
                <a:gd name="T8" fmla="*/ 306 w 465"/>
                <a:gd name="T9" fmla="*/ 24 h 524"/>
                <a:gd name="T10" fmla="*/ 262 w 465"/>
                <a:gd name="T11" fmla="*/ 31 h 524"/>
                <a:gd name="T12" fmla="*/ 126 w 465"/>
                <a:gd name="T13" fmla="*/ 0 h 524"/>
                <a:gd name="T14" fmla="*/ 136 w 465"/>
                <a:gd name="T15" fmla="*/ 35 h 524"/>
                <a:gd name="T16" fmla="*/ 74 w 465"/>
                <a:gd name="T17" fmla="*/ 35 h 524"/>
                <a:gd name="T18" fmla="*/ 21 w 465"/>
                <a:gd name="T19" fmla="*/ 99 h 524"/>
                <a:gd name="T20" fmla="*/ 43 w 465"/>
                <a:gd name="T21" fmla="*/ 249 h 524"/>
                <a:gd name="T22" fmla="*/ 4 w 465"/>
                <a:gd name="T23" fmla="*/ 305 h 524"/>
                <a:gd name="T24" fmla="*/ 57 w 465"/>
                <a:gd name="T25" fmla="*/ 311 h 524"/>
                <a:gd name="T26" fmla="*/ 67 w 465"/>
                <a:gd name="T27" fmla="*/ 406 h 524"/>
                <a:gd name="T28" fmla="*/ 112 w 465"/>
                <a:gd name="T29" fmla="*/ 382 h 524"/>
                <a:gd name="T30" fmla="*/ 129 w 465"/>
                <a:gd name="T31" fmla="*/ 404 h 524"/>
                <a:gd name="T32" fmla="*/ 172 w 465"/>
                <a:gd name="T33" fmla="*/ 373 h 524"/>
                <a:gd name="T34" fmla="*/ 217 w 465"/>
                <a:gd name="T35" fmla="*/ 373 h 524"/>
                <a:gd name="T36" fmla="*/ 238 w 465"/>
                <a:gd name="T37" fmla="*/ 408 h 524"/>
                <a:gd name="T38" fmla="*/ 212 w 465"/>
                <a:gd name="T39" fmla="*/ 472 h 524"/>
                <a:gd name="T40" fmla="*/ 212 w 465"/>
                <a:gd name="T41" fmla="*/ 501 h 524"/>
                <a:gd name="T42" fmla="*/ 256 w 465"/>
                <a:gd name="T43" fmla="*/ 523 h 524"/>
                <a:gd name="T44" fmla="*/ 289 w 465"/>
                <a:gd name="T45" fmla="*/ 512 h 524"/>
                <a:gd name="T46" fmla="*/ 306 w 465"/>
                <a:gd name="T47" fmla="*/ 472 h 524"/>
                <a:gd name="T48" fmla="*/ 337 w 465"/>
                <a:gd name="T49" fmla="*/ 465 h 524"/>
                <a:gd name="T50" fmla="*/ 380 w 465"/>
                <a:gd name="T51" fmla="*/ 470 h 524"/>
                <a:gd name="T52" fmla="*/ 374 w 465"/>
                <a:gd name="T53" fmla="*/ 443 h 524"/>
                <a:gd name="T54" fmla="*/ 440 w 465"/>
                <a:gd name="T55" fmla="*/ 435 h 524"/>
                <a:gd name="T56" fmla="*/ 456 w 465"/>
                <a:gd name="T57" fmla="*/ 404 h 524"/>
                <a:gd name="T58" fmla="*/ 461 w 465"/>
                <a:gd name="T59" fmla="*/ 315 h 524"/>
                <a:gd name="T60" fmla="*/ 433 w 465"/>
                <a:gd name="T61" fmla="*/ 274 h 524"/>
                <a:gd name="T62" fmla="*/ 427 w 465"/>
                <a:gd name="T63" fmla="*/ 238 h 524"/>
                <a:gd name="T64" fmla="*/ 409 w 465"/>
                <a:gd name="T65" fmla="*/ 236 h 524"/>
                <a:gd name="T66" fmla="*/ 433 w 465"/>
                <a:gd name="T67" fmla="*/ 172 h 524"/>
                <a:gd name="T68" fmla="*/ 444 w 465"/>
                <a:gd name="T69" fmla="*/ 119 h 524"/>
                <a:gd name="T70" fmla="*/ 418 w 465"/>
                <a:gd name="T71" fmla="*/ 69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65"/>
                <a:gd name="T109" fmla="*/ 0 h 524"/>
                <a:gd name="T110" fmla="*/ 465 w 465"/>
                <a:gd name="T111" fmla="*/ 524 h 5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3" name="Freeform 13"/>
            <p:cNvSpPr/>
            <p:nvPr/>
          </p:nvSpPr>
          <p:spPr bwMode="auto">
            <a:xfrm>
              <a:off x="2629" y="2548"/>
              <a:ext cx="303" cy="237"/>
            </a:xfrm>
            <a:custGeom>
              <a:avLst/>
              <a:gdLst>
                <a:gd name="T0" fmla="*/ 145 w 520"/>
                <a:gd name="T1" fmla="*/ 153 h 459"/>
                <a:gd name="T2" fmla="*/ 131 w 520"/>
                <a:gd name="T3" fmla="*/ 190 h 459"/>
                <a:gd name="T4" fmla="*/ 109 w 520"/>
                <a:gd name="T5" fmla="*/ 197 h 459"/>
                <a:gd name="T6" fmla="*/ 61 w 520"/>
                <a:gd name="T7" fmla="*/ 190 h 459"/>
                <a:gd name="T8" fmla="*/ 50 w 520"/>
                <a:gd name="T9" fmla="*/ 201 h 459"/>
                <a:gd name="T10" fmla="*/ 24 w 520"/>
                <a:gd name="T11" fmla="*/ 192 h 459"/>
                <a:gd name="T12" fmla="*/ 0 w 520"/>
                <a:gd name="T13" fmla="*/ 226 h 459"/>
                <a:gd name="T14" fmla="*/ 11 w 520"/>
                <a:gd name="T15" fmla="*/ 236 h 459"/>
                <a:gd name="T16" fmla="*/ 11 w 520"/>
                <a:gd name="T17" fmla="*/ 258 h 459"/>
                <a:gd name="T18" fmla="*/ 21 w 520"/>
                <a:gd name="T19" fmla="*/ 279 h 459"/>
                <a:gd name="T20" fmla="*/ 70 w 520"/>
                <a:gd name="T21" fmla="*/ 263 h 459"/>
                <a:gd name="T22" fmla="*/ 85 w 520"/>
                <a:gd name="T23" fmla="*/ 276 h 459"/>
                <a:gd name="T24" fmla="*/ 64 w 520"/>
                <a:gd name="T25" fmla="*/ 369 h 459"/>
                <a:gd name="T26" fmla="*/ 92 w 520"/>
                <a:gd name="T27" fmla="*/ 398 h 459"/>
                <a:gd name="T28" fmla="*/ 83 w 520"/>
                <a:gd name="T29" fmla="*/ 451 h 459"/>
                <a:gd name="T30" fmla="*/ 112 w 520"/>
                <a:gd name="T31" fmla="*/ 453 h 459"/>
                <a:gd name="T32" fmla="*/ 142 w 520"/>
                <a:gd name="T33" fmla="*/ 424 h 459"/>
                <a:gd name="T34" fmla="*/ 155 w 520"/>
                <a:gd name="T35" fmla="*/ 433 h 459"/>
                <a:gd name="T36" fmla="*/ 214 w 520"/>
                <a:gd name="T37" fmla="*/ 458 h 459"/>
                <a:gd name="T38" fmla="*/ 226 w 520"/>
                <a:gd name="T39" fmla="*/ 451 h 459"/>
                <a:gd name="T40" fmla="*/ 228 w 520"/>
                <a:gd name="T41" fmla="*/ 431 h 459"/>
                <a:gd name="T42" fmla="*/ 238 w 520"/>
                <a:gd name="T43" fmla="*/ 419 h 459"/>
                <a:gd name="T44" fmla="*/ 322 w 520"/>
                <a:gd name="T45" fmla="*/ 364 h 459"/>
                <a:gd name="T46" fmla="*/ 337 w 520"/>
                <a:gd name="T47" fmla="*/ 383 h 459"/>
                <a:gd name="T48" fmla="*/ 387 w 520"/>
                <a:gd name="T49" fmla="*/ 398 h 459"/>
                <a:gd name="T50" fmla="*/ 416 w 520"/>
                <a:gd name="T51" fmla="*/ 361 h 459"/>
                <a:gd name="T52" fmla="*/ 429 w 520"/>
                <a:gd name="T53" fmla="*/ 369 h 459"/>
                <a:gd name="T54" fmla="*/ 449 w 520"/>
                <a:gd name="T55" fmla="*/ 369 h 459"/>
                <a:gd name="T56" fmla="*/ 449 w 520"/>
                <a:gd name="T57" fmla="*/ 358 h 459"/>
                <a:gd name="T58" fmla="*/ 475 w 520"/>
                <a:gd name="T59" fmla="*/ 349 h 459"/>
                <a:gd name="T60" fmla="*/ 475 w 520"/>
                <a:gd name="T61" fmla="*/ 340 h 459"/>
                <a:gd name="T62" fmla="*/ 486 w 520"/>
                <a:gd name="T63" fmla="*/ 329 h 459"/>
                <a:gd name="T64" fmla="*/ 492 w 520"/>
                <a:gd name="T65" fmla="*/ 332 h 459"/>
                <a:gd name="T66" fmla="*/ 519 w 520"/>
                <a:gd name="T67" fmla="*/ 305 h 459"/>
                <a:gd name="T68" fmla="*/ 497 w 520"/>
                <a:gd name="T69" fmla="*/ 265 h 459"/>
                <a:gd name="T70" fmla="*/ 508 w 520"/>
                <a:gd name="T71" fmla="*/ 209 h 459"/>
                <a:gd name="T72" fmla="*/ 494 w 520"/>
                <a:gd name="T73" fmla="*/ 192 h 459"/>
                <a:gd name="T74" fmla="*/ 456 w 520"/>
                <a:gd name="T75" fmla="*/ 204 h 459"/>
                <a:gd name="T76" fmla="*/ 451 w 520"/>
                <a:gd name="T77" fmla="*/ 197 h 459"/>
                <a:gd name="T78" fmla="*/ 494 w 520"/>
                <a:gd name="T79" fmla="*/ 148 h 459"/>
                <a:gd name="T80" fmla="*/ 475 w 520"/>
                <a:gd name="T81" fmla="*/ 71 h 459"/>
                <a:gd name="T82" fmla="*/ 446 w 520"/>
                <a:gd name="T83" fmla="*/ 93 h 459"/>
                <a:gd name="T84" fmla="*/ 420 w 520"/>
                <a:gd name="T85" fmla="*/ 66 h 459"/>
                <a:gd name="T86" fmla="*/ 396 w 520"/>
                <a:gd name="T87" fmla="*/ 33 h 459"/>
                <a:gd name="T88" fmla="*/ 394 w 520"/>
                <a:gd name="T89" fmla="*/ 13 h 459"/>
                <a:gd name="T90" fmla="*/ 377 w 520"/>
                <a:gd name="T91" fmla="*/ 9 h 459"/>
                <a:gd name="T92" fmla="*/ 357 w 520"/>
                <a:gd name="T93" fmla="*/ 16 h 459"/>
                <a:gd name="T94" fmla="*/ 324 w 520"/>
                <a:gd name="T95" fmla="*/ 0 h 459"/>
                <a:gd name="T96" fmla="*/ 308 w 520"/>
                <a:gd name="T97" fmla="*/ 38 h 459"/>
                <a:gd name="T98" fmla="*/ 281 w 520"/>
                <a:gd name="T99" fmla="*/ 40 h 459"/>
                <a:gd name="T100" fmla="*/ 260 w 520"/>
                <a:gd name="T101" fmla="*/ 71 h 459"/>
                <a:gd name="T102" fmla="*/ 248 w 520"/>
                <a:gd name="T103" fmla="*/ 64 h 459"/>
                <a:gd name="T104" fmla="*/ 228 w 520"/>
                <a:gd name="T105" fmla="*/ 71 h 459"/>
                <a:gd name="T106" fmla="*/ 197 w 520"/>
                <a:gd name="T107" fmla="*/ 53 h 459"/>
                <a:gd name="T108" fmla="*/ 173 w 520"/>
                <a:gd name="T109" fmla="*/ 81 h 459"/>
                <a:gd name="T110" fmla="*/ 173 w 520"/>
                <a:gd name="T111" fmla="*/ 95 h 459"/>
                <a:gd name="T112" fmla="*/ 221 w 520"/>
                <a:gd name="T113" fmla="*/ 122 h 459"/>
                <a:gd name="T114" fmla="*/ 232 w 520"/>
                <a:gd name="T115" fmla="*/ 141 h 459"/>
                <a:gd name="T116" fmla="*/ 197 w 520"/>
                <a:gd name="T117" fmla="*/ 154 h 459"/>
                <a:gd name="T118" fmla="*/ 145 w 520"/>
                <a:gd name="T119" fmla="*/ 153 h 459"/>
                <a:gd name="T120" fmla="*/ 145 w 520"/>
                <a:gd name="T121" fmla="*/ 153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20"/>
                <a:gd name="T184" fmla="*/ 0 h 459"/>
                <a:gd name="T185" fmla="*/ 520 w 520"/>
                <a:gd name="T186" fmla="*/ 459 h 45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4" name="Freeform 14"/>
            <p:cNvSpPr/>
            <p:nvPr/>
          </p:nvSpPr>
          <p:spPr bwMode="auto">
            <a:xfrm>
              <a:off x="3341" y="2386"/>
              <a:ext cx="190" cy="198"/>
            </a:xfrm>
            <a:custGeom>
              <a:avLst/>
              <a:gdLst>
                <a:gd name="T0" fmla="*/ 236 w 327"/>
                <a:gd name="T1" fmla="*/ 361 h 381"/>
                <a:gd name="T2" fmla="*/ 186 w 327"/>
                <a:gd name="T3" fmla="*/ 380 h 381"/>
                <a:gd name="T4" fmla="*/ 157 w 327"/>
                <a:gd name="T5" fmla="*/ 351 h 381"/>
                <a:gd name="T6" fmla="*/ 139 w 327"/>
                <a:gd name="T7" fmla="*/ 375 h 381"/>
                <a:gd name="T8" fmla="*/ 107 w 327"/>
                <a:gd name="T9" fmla="*/ 375 h 381"/>
                <a:gd name="T10" fmla="*/ 93 w 327"/>
                <a:gd name="T11" fmla="*/ 348 h 381"/>
                <a:gd name="T12" fmla="*/ 78 w 327"/>
                <a:gd name="T13" fmla="*/ 308 h 381"/>
                <a:gd name="T14" fmla="*/ 50 w 327"/>
                <a:gd name="T15" fmla="*/ 305 h 381"/>
                <a:gd name="T16" fmla="*/ 19 w 327"/>
                <a:gd name="T17" fmla="*/ 247 h 381"/>
                <a:gd name="T18" fmla="*/ 0 w 327"/>
                <a:gd name="T19" fmla="*/ 218 h 381"/>
                <a:gd name="T20" fmla="*/ 14 w 327"/>
                <a:gd name="T21" fmla="*/ 204 h 381"/>
                <a:gd name="T22" fmla="*/ 19 w 327"/>
                <a:gd name="T23" fmla="*/ 199 h 381"/>
                <a:gd name="T24" fmla="*/ 52 w 327"/>
                <a:gd name="T25" fmla="*/ 152 h 381"/>
                <a:gd name="T26" fmla="*/ 50 w 327"/>
                <a:gd name="T27" fmla="*/ 115 h 381"/>
                <a:gd name="T28" fmla="*/ 60 w 327"/>
                <a:gd name="T29" fmla="*/ 99 h 381"/>
                <a:gd name="T30" fmla="*/ 86 w 327"/>
                <a:gd name="T31" fmla="*/ 95 h 381"/>
                <a:gd name="T32" fmla="*/ 93 w 327"/>
                <a:gd name="T33" fmla="*/ 84 h 381"/>
                <a:gd name="T34" fmla="*/ 84 w 327"/>
                <a:gd name="T35" fmla="*/ 66 h 381"/>
                <a:gd name="T36" fmla="*/ 98 w 327"/>
                <a:gd name="T37" fmla="*/ 48 h 381"/>
                <a:gd name="T38" fmla="*/ 98 w 327"/>
                <a:gd name="T39" fmla="*/ 13 h 381"/>
                <a:gd name="T40" fmla="*/ 115 w 327"/>
                <a:gd name="T41" fmla="*/ 4 h 381"/>
                <a:gd name="T42" fmla="*/ 146 w 327"/>
                <a:gd name="T43" fmla="*/ 21 h 381"/>
                <a:gd name="T44" fmla="*/ 184 w 327"/>
                <a:gd name="T45" fmla="*/ 28 h 381"/>
                <a:gd name="T46" fmla="*/ 210 w 327"/>
                <a:gd name="T47" fmla="*/ 0 h 381"/>
                <a:gd name="T48" fmla="*/ 240 w 327"/>
                <a:gd name="T49" fmla="*/ 24 h 381"/>
                <a:gd name="T50" fmla="*/ 227 w 327"/>
                <a:gd name="T51" fmla="*/ 35 h 381"/>
                <a:gd name="T52" fmla="*/ 210 w 327"/>
                <a:gd name="T53" fmla="*/ 59 h 381"/>
                <a:gd name="T54" fmla="*/ 186 w 327"/>
                <a:gd name="T55" fmla="*/ 66 h 381"/>
                <a:gd name="T56" fmla="*/ 177 w 327"/>
                <a:gd name="T57" fmla="*/ 72 h 381"/>
                <a:gd name="T58" fmla="*/ 201 w 327"/>
                <a:gd name="T59" fmla="*/ 86 h 381"/>
                <a:gd name="T60" fmla="*/ 244 w 327"/>
                <a:gd name="T61" fmla="*/ 66 h 381"/>
                <a:gd name="T62" fmla="*/ 317 w 327"/>
                <a:gd name="T63" fmla="*/ 97 h 381"/>
                <a:gd name="T64" fmla="*/ 326 w 327"/>
                <a:gd name="T65" fmla="*/ 158 h 381"/>
                <a:gd name="T66" fmla="*/ 295 w 327"/>
                <a:gd name="T67" fmla="*/ 158 h 381"/>
                <a:gd name="T68" fmla="*/ 292 w 327"/>
                <a:gd name="T69" fmla="*/ 177 h 381"/>
                <a:gd name="T70" fmla="*/ 308 w 327"/>
                <a:gd name="T71" fmla="*/ 202 h 381"/>
                <a:gd name="T72" fmla="*/ 295 w 327"/>
                <a:gd name="T73" fmla="*/ 218 h 381"/>
                <a:gd name="T74" fmla="*/ 311 w 327"/>
                <a:gd name="T75" fmla="*/ 242 h 381"/>
                <a:gd name="T76" fmla="*/ 287 w 327"/>
                <a:gd name="T77" fmla="*/ 271 h 381"/>
                <a:gd name="T78" fmla="*/ 275 w 327"/>
                <a:gd name="T79" fmla="*/ 257 h 381"/>
                <a:gd name="T80" fmla="*/ 240 w 327"/>
                <a:gd name="T81" fmla="*/ 348 h 381"/>
                <a:gd name="T82" fmla="*/ 236 w 327"/>
                <a:gd name="T83" fmla="*/ 361 h 381"/>
                <a:gd name="T84" fmla="*/ 236 w 327"/>
                <a:gd name="T85" fmla="*/ 361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81"/>
                <a:gd name="T131" fmla="*/ 327 w 327"/>
                <a:gd name="T132" fmla="*/ 381 h 38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5" name="Freeform 15"/>
            <p:cNvSpPr/>
            <p:nvPr/>
          </p:nvSpPr>
          <p:spPr bwMode="auto">
            <a:xfrm>
              <a:off x="3161" y="2242"/>
              <a:ext cx="238" cy="251"/>
            </a:xfrm>
            <a:custGeom>
              <a:avLst/>
              <a:gdLst>
                <a:gd name="T0" fmla="*/ 96 w 406"/>
                <a:gd name="T1" fmla="*/ 0 h 488"/>
                <a:gd name="T2" fmla="*/ 165 w 406"/>
                <a:gd name="T3" fmla="*/ 41 h 488"/>
                <a:gd name="T4" fmla="*/ 220 w 406"/>
                <a:gd name="T5" fmla="*/ 66 h 488"/>
                <a:gd name="T6" fmla="*/ 247 w 406"/>
                <a:gd name="T7" fmla="*/ 70 h 488"/>
                <a:gd name="T8" fmla="*/ 261 w 406"/>
                <a:gd name="T9" fmla="*/ 130 h 488"/>
                <a:gd name="T10" fmla="*/ 304 w 406"/>
                <a:gd name="T11" fmla="*/ 154 h 488"/>
                <a:gd name="T12" fmla="*/ 337 w 406"/>
                <a:gd name="T13" fmla="*/ 134 h 488"/>
                <a:gd name="T14" fmla="*/ 347 w 406"/>
                <a:gd name="T15" fmla="*/ 168 h 488"/>
                <a:gd name="T16" fmla="*/ 308 w 406"/>
                <a:gd name="T17" fmla="*/ 189 h 488"/>
                <a:gd name="T18" fmla="*/ 292 w 406"/>
                <a:gd name="T19" fmla="*/ 221 h 488"/>
                <a:gd name="T20" fmla="*/ 337 w 406"/>
                <a:gd name="T21" fmla="*/ 262 h 488"/>
                <a:gd name="T22" fmla="*/ 405 w 406"/>
                <a:gd name="T23" fmla="*/ 295 h 488"/>
                <a:gd name="T24" fmla="*/ 391 w 406"/>
                <a:gd name="T25" fmla="*/ 348 h 488"/>
                <a:gd name="T26" fmla="*/ 393 w 406"/>
                <a:gd name="T27" fmla="*/ 377 h 488"/>
                <a:gd name="T28" fmla="*/ 356 w 406"/>
                <a:gd name="T29" fmla="*/ 397 h 488"/>
                <a:gd name="T30" fmla="*/ 326 w 406"/>
                <a:gd name="T31" fmla="*/ 481 h 488"/>
                <a:gd name="T32" fmla="*/ 302 w 406"/>
                <a:gd name="T33" fmla="*/ 469 h 488"/>
                <a:gd name="T34" fmla="*/ 235 w 406"/>
                <a:gd name="T35" fmla="*/ 447 h 488"/>
                <a:gd name="T36" fmla="*/ 185 w 406"/>
                <a:gd name="T37" fmla="*/ 478 h 488"/>
                <a:gd name="T38" fmla="*/ 199 w 406"/>
                <a:gd name="T39" fmla="*/ 440 h 488"/>
                <a:gd name="T40" fmla="*/ 141 w 406"/>
                <a:gd name="T41" fmla="*/ 460 h 488"/>
                <a:gd name="T42" fmla="*/ 113 w 406"/>
                <a:gd name="T43" fmla="*/ 356 h 488"/>
                <a:gd name="T44" fmla="*/ 86 w 406"/>
                <a:gd name="T45" fmla="*/ 341 h 488"/>
                <a:gd name="T46" fmla="*/ 65 w 406"/>
                <a:gd name="T47" fmla="*/ 288 h 488"/>
                <a:gd name="T48" fmla="*/ 91 w 406"/>
                <a:gd name="T49" fmla="*/ 253 h 488"/>
                <a:gd name="T50" fmla="*/ 77 w 406"/>
                <a:gd name="T51" fmla="*/ 204 h 488"/>
                <a:gd name="T52" fmla="*/ 24 w 406"/>
                <a:gd name="T53" fmla="*/ 200 h 488"/>
                <a:gd name="T54" fmla="*/ 24 w 406"/>
                <a:gd name="T55" fmla="*/ 151 h 488"/>
                <a:gd name="T56" fmla="*/ 45 w 406"/>
                <a:gd name="T57" fmla="*/ 110 h 488"/>
                <a:gd name="T58" fmla="*/ 53 w 406"/>
                <a:gd name="T59" fmla="*/ 59 h 488"/>
                <a:gd name="T60" fmla="*/ 86 w 406"/>
                <a:gd name="T61" fmla="*/ 90 h 488"/>
                <a:gd name="T62" fmla="*/ 122 w 406"/>
                <a:gd name="T63" fmla="*/ 62 h 488"/>
                <a:gd name="T64" fmla="*/ 86 w 406"/>
                <a:gd name="T65" fmla="*/ 24 h 488"/>
                <a:gd name="T66" fmla="*/ 80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06"/>
                <a:gd name="T103" fmla="*/ 0 h 488"/>
                <a:gd name="T104" fmla="*/ 406 w 406"/>
                <a:gd name="T105" fmla="*/ 488 h 4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6" name="Freeform 16"/>
            <p:cNvSpPr/>
            <p:nvPr/>
          </p:nvSpPr>
          <p:spPr bwMode="auto">
            <a:xfrm>
              <a:off x="3465" y="2361"/>
              <a:ext cx="42" cy="39"/>
            </a:xfrm>
            <a:custGeom>
              <a:avLst/>
              <a:gdLst>
                <a:gd name="T0" fmla="*/ 29 w 73"/>
                <a:gd name="T1" fmla="*/ 75 h 76"/>
                <a:gd name="T2" fmla="*/ 0 w 73"/>
                <a:gd name="T3" fmla="*/ 50 h 76"/>
                <a:gd name="T4" fmla="*/ 12 w 73"/>
                <a:gd name="T5" fmla="*/ 33 h 76"/>
                <a:gd name="T6" fmla="*/ 24 w 73"/>
                <a:gd name="T7" fmla="*/ 0 h 76"/>
                <a:gd name="T8" fmla="*/ 56 w 73"/>
                <a:gd name="T9" fmla="*/ 13 h 76"/>
                <a:gd name="T10" fmla="*/ 72 w 73"/>
                <a:gd name="T11" fmla="*/ 35 h 76"/>
                <a:gd name="T12" fmla="*/ 60 w 73"/>
                <a:gd name="T13" fmla="*/ 50 h 76"/>
                <a:gd name="T14" fmla="*/ 29 w 73"/>
                <a:gd name="T15" fmla="*/ 75 h 76"/>
                <a:gd name="T16" fmla="*/ 29 w 73"/>
                <a:gd name="T17" fmla="*/ 75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"/>
                <a:gd name="T28" fmla="*/ 0 h 76"/>
                <a:gd name="T29" fmla="*/ 73 w 73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7" name="Freeform 17"/>
            <p:cNvSpPr/>
            <p:nvPr/>
          </p:nvSpPr>
          <p:spPr bwMode="auto">
            <a:xfrm>
              <a:off x="3217" y="2206"/>
              <a:ext cx="282" cy="196"/>
            </a:xfrm>
            <a:custGeom>
              <a:avLst/>
              <a:gdLst>
                <a:gd name="T0" fmla="*/ 444 w 478"/>
                <a:gd name="T1" fmla="*/ 304 h 385"/>
                <a:gd name="T2" fmla="*/ 433 w 478"/>
                <a:gd name="T3" fmla="*/ 337 h 385"/>
                <a:gd name="T4" fmla="*/ 420 w 478"/>
                <a:gd name="T5" fmla="*/ 355 h 385"/>
                <a:gd name="T6" fmla="*/ 394 w 478"/>
                <a:gd name="T7" fmla="*/ 384 h 385"/>
                <a:gd name="T8" fmla="*/ 356 w 478"/>
                <a:gd name="T9" fmla="*/ 377 h 385"/>
                <a:gd name="T10" fmla="*/ 326 w 478"/>
                <a:gd name="T11" fmla="*/ 359 h 385"/>
                <a:gd name="T12" fmla="*/ 308 w 478"/>
                <a:gd name="T13" fmla="*/ 369 h 385"/>
                <a:gd name="T14" fmla="*/ 242 w 478"/>
                <a:gd name="T15" fmla="*/ 362 h 385"/>
                <a:gd name="T16" fmla="*/ 241 w 478"/>
                <a:gd name="T17" fmla="*/ 335 h 385"/>
                <a:gd name="T18" fmla="*/ 208 w 478"/>
                <a:gd name="T19" fmla="*/ 313 h 385"/>
                <a:gd name="T20" fmla="*/ 196 w 478"/>
                <a:gd name="T21" fmla="*/ 294 h 385"/>
                <a:gd name="T22" fmla="*/ 212 w 478"/>
                <a:gd name="T23" fmla="*/ 275 h 385"/>
                <a:gd name="T24" fmla="*/ 212 w 478"/>
                <a:gd name="T25" fmla="*/ 262 h 385"/>
                <a:gd name="T26" fmla="*/ 212 w 478"/>
                <a:gd name="T27" fmla="*/ 245 h 385"/>
                <a:gd name="T28" fmla="*/ 251 w 478"/>
                <a:gd name="T29" fmla="*/ 241 h 385"/>
                <a:gd name="T30" fmla="*/ 253 w 478"/>
                <a:gd name="T31" fmla="*/ 224 h 385"/>
                <a:gd name="T32" fmla="*/ 241 w 478"/>
                <a:gd name="T33" fmla="*/ 207 h 385"/>
                <a:gd name="T34" fmla="*/ 220 w 478"/>
                <a:gd name="T35" fmla="*/ 205 h 385"/>
                <a:gd name="T36" fmla="*/ 208 w 478"/>
                <a:gd name="T37" fmla="*/ 227 h 385"/>
                <a:gd name="T38" fmla="*/ 175 w 478"/>
                <a:gd name="T39" fmla="*/ 220 h 385"/>
                <a:gd name="T40" fmla="*/ 165 w 478"/>
                <a:gd name="T41" fmla="*/ 202 h 385"/>
                <a:gd name="T42" fmla="*/ 144 w 478"/>
                <a:gd name="T43" fmla="*/ 190 h 385"/>
                <a:gd name="T44" fmla="*/ 150 w 478"/>
                <a:gd name="T45" fmla="*/ 142 h 385"/>
                <a:gd name="T46" fmla="*/ 146 w 478"/>
                <a:gd name="T47" fmla="*/ 134 h 385"/>
                <a:gd name="T48" fmla="*/ 124 w 478"/>
                <a:gd name="T49" fmla="*/ 139 h 385"/>
                <a:gd name="T50" fmla="*/ 109 w 478"/>
                <a:gd name="T51" fmla="*/ 125 h 385"/>
                <a:gd name="T52" fmla="*/ 69 w 478"/>
                <a:gd name="T53" fmla="*/ 114 h 385"/>
                <a:gd name="T54" fmla="*/ 48 w 478"/>
                <a:gd name="T55" fmla="*/ 92 h 385"/>
                <a:gd name="T56" fmla="*/ 0 w 478"/>
                <a:gd name="T57" fmla="*/ 72 h 385"/>
                <a:gd name="T58" fmla="*/ 4 w 478"/>
                <a:gd name="T59" fmla="*/ 50 h 385"/>
                <a:gd name="T60" fmla="*/ 24 w 478"/>
                <a:gd name="T61" fmla="*/ 41 h 385"/>
                <a:gd name="T62" fmla="*/ 59 w 478"/>
                <a:gd name="T63" fmla="*/ 72 h 385"/>
                <a:gd name="T64" fmla="*/ 69 w 478"/>
                <a:gd name="T65" fmla="*/ 72 h 385"/>
                <a:gd name="T66" fmla="*/ 102 w 478"/>
                <a:gd name="T67" fmla="*/ 68 h 385"/>
                <a:gd name="T68" fmla="*/ 122 w 478"/>
                <a:gd name="T69" fmla="*/ 53 h 385"/>
                <a:gd name="T70" fmla="*/ 148 w 478"/>
                <a:gd name="T71" fmla="*/ 74 h 385"/>
                <a:gd name="T72" fmla="*/ 160 w 478"/>
                <a:gd name="T73" fmla="*/ 55 h 385"/>
                <a:gd name="T74" fmla="*/ 162 w 478"/>
                <a:gd name="T75" fmla="*/ 43 h 385"/>
                <a:gd name="T76" fmla="*/ 184 w 478"/>
                <a:gd name="T77" fmla="*/ 31 h 385"/>
                <a:gd name="T78" fmla="*/ 189 w 478"/>
                <a:gd name="T79" fmla="*/ 4 h 385"/>
                <a:gd name="T80" fmla="*/ 212 w 478"/>
                <a:gd name="T81" fmla="*/ 0 h 385"/>
                <a:gd name="T82" fmla="*/ 267 w 478"/>
                <a:gd name="T83" fmla="*/ 36 h 385"/>
                <a:gd name="T84" fmla="*/ 306 w 478"/>
                <a:gd name="T85" fmla="*/ 53 h 385"/>
                <a:gd name="T86" fmla="*/ 383 w 478"/>
                <a:gd name="T87" fmla="*/ 178 h 385"/>
                <a:gd name="T88" fmla="*/ 378 w 478"/>
                <a:gd name="T89" fmla="*/ 192 h 385"/>
                <a:gd name="T90" fmla="*/ 428 w 478"/>
                <a:gd name="T91" fmla="*/ 216 h 385"/>
                <a:gd name="T92" fmla="*/ 442 w 478"/>
                <a:gd name="T93" fmla="*/ 238 h 385"/>
                <a:gd name="T94" fmla="*/ 466 w 478"/>
                <a:gd name="T95" fmla="*/ 249 h 385"/>
                <a:gd name="T96" fmla="*/ 477 w 478"/>
                <a:gd name="T97" fmla="*/ 270 h 385"/>
                <a:gd name="T98" fmla="*/ 462 w 478"/>
                <a:gd name="T99" fmla="*/ 277 h 385"/>
                <a:gd name="T100" fmla="*/ 438 w 478"/>
                <a:gd name="T101" fmla="*/ 269 h 385"/>
                <a:gd name="T102" fmla="*/ 400 w 478"/>
                <a:gd name="T103" fmla="*/ 269 h 385"/>
                <a:gd name="T104" fmla="*/ 368 w 478"/>
                <a:gd name="T105" fmla="*/ 258 h 385"/>
                <a:gd name="T106" fmla="*/ 354 w 478"/>
                <a:gd name="T107" fmla="*/ 269 h 385"/>
                <a:gd name="T108" fmla="*/ 385 w 478"/>
                <a:gd name="T109" fmla="*/ 277 h 385"/>
                <a:gd name="T110" fmla="*/ 416 w 478"/>
                <a:gd name="T111" fmla="*/ 291 h 385"/>
                <a:gd name="T112" fmla="*/ 444 w 478"/>
                <a:gd name="T113" fmla="*/ 304 h 385"/>
                <a:gd name="T114" fmla="*/ 444 w 478"/>
                <a:gd name="T115" fmla="*/ 304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78"/>
                <a:gd name="T175" fmla="*/ 0 h 385"/>
                <a:gd name="T176" fmla="*/ 478 w 478"/>
                <a:gd name="T177" fmla="*/ 385 h 38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8" name="Freeform 18"/>
            <p:cNvSpPr/>
            <p:nvPr/>
          </p:nvSpPr>
          <p:spPr bwMode="auto">
            <a:xfrm>
              <a:off x="2862" y="2336"/>
              <a:ext cx="383" cy="211"/>
            </a:xfrm>
            <a:custGeom>
              <a:avLst/>
              <a:gdLst>
                <a:gd name="T0" fmla="*/ 90 w 654"/>
                <a:gd name="T1" fmla="*/ 380 h 411"/>
                <a:gd name="T2" fmla="*/ 166 w 654"/>
                <a:gd name="T3" fmla="*/ 361 h 411"/>
                <a:gd name="T4" fmla="*/ 171 w 654"/>
                <a:gd name="T5" fmla="*/ 322 h 411"/>
                <a:gd name="T6" fmla="*/ 282 w 654"/>
                <a:gd name="T7" fmla="*/ 317 h 411"/>
                <a:gd name="T8" fmla="*/ 335 w 654"/>
                <a:gd name="T9" fmla="*/ 353 h 411"/>
                <a:gd name="T10" fmla="*/ 380 w 654"/>
                <a:gd name="T11" fmla="*/ 329 h 411"/>
                <a:gd name="T12" fmla="*/ 401 w 654"/>
                <a:gd name="T13" fmla="*/ 353 h 411"/>
                <a:gd name="T14" fmla="*/ 433 w 654"/>
                <a:gd name="T15" fmla="*/ 315 h 411"/>
                <a:gd name="T16" fmla="*/ 444 w 654"/>
                <a:gd name="T17" fmla="*/ 361 h 411"/>
                <a:gd name="T18" fmla="*/ 473 w 654"/>
                <a:gd name="T19" fmla="*/ 380 h 411"/>
                <a:gd name="T20" fmla="*/ 528 w 654"/>
                <a:gd name="T21" fmla="*/ 346 h 411"/>
                <a:gd name="T22" fmla="*/ 617 w 654"/>
                <a:gd name="T23" fmla="*/ 291 h 411"/>
                <a:gd name="T24" fmla="*/ 611 w 654"/>
                <a:gd name="T25" fmla="*/ 200 h 411"/>
                <a:gd name="T26" fmla="*/ 619 w 654"/>
                <a:gd name="T27" fmla="*/ 168 h 411"/>
                <a:gd name="T28" fmla="*/ 561 w 654"/>
                <a:gd name="T29" fmla="*/ 139 h 411"/>
                <a:gd name="T30" fmla="*/ 519 w 654"/>
                <a:gd name="T31" fmla="*/ 139 h 411"/>
                <a:gd name="T32" fmla="*/ 458 w 654"/>
                <a:gd name="T33" fmla="*/ 117 h 411"/>
                <a:gd name="T34" fmla="*/ 425 w 654"/>
                <a:gd name="T35" fmla="*/ 79 h 411"/>
                <a:gd name="T36" fmla="*/ 392 w 654"/>
                <a:gd name="T37" fmla="*/ 77 h 411"/>
                <a:gd name="T38" fmla="*/ 320 w 654"/>
                <a:gd name="T39" fmla="*/ 77 h 411"/>
                <a:gd name="T40" fmla="*/ 188 w 654"/>
                <a:gd name="T41" fmla="*/ 0 h 411"/>
                <a:gd name="T42" fmla="*/ 160 w 654"/>
                <a:gd name="T43" fmla="*/ 9 h 411"/>
                <a:gd name="T44" fmla="*/ 78 w 654"/>
                <a:gd name="T45" fmla="*/ 9 h 411"/>
                <a:gd name="T46" fmla="*/ 90 w 654"/>
                <a:gd name="T47" fmla="*/ 38 h 411"/>
                <a:gd name="T48" fmla="*/ 126 w 654"/>
                <a:gd name="T49" fmla="*/ 48 h 411"/>
                <a:gd name="T50" fmla="*/ 85 w 654"/>
                <a:gd name="T51" fmla="*/ 77 h 411"/>
                <a:gd name="T52" fmla="*/ 85 w 654"/>
                <a:gd name="T53" fmla="*/ 112 h 411"/>
                <a:gd name="T54" fmla="*/ 109 w 654"/>
                <a:gd name="T55" fmla="*/ 147 h 411"/>
                <a:gd name="T56" fmla="*/ 138 w 654"/>
                <a:gd name="T57" fmla="*/ 225 h 411"/>
                <a:gd name="T58" fmla="*/ 118 w 654"/>
                <a:gd name="T59" fmla="*/ 238 h 411"/>
                <a:gd name="T60" fmla="*/ 17 w 654"/>
                <a:gd name="T61" fmla="*/ 278 h 411"/>
                <a:gd name="T62" fmla="*/ 13 w 654"/>
                <a:gd name="T63" fmla="*/ 313 h 411"/>
                <a:gd name="T64" fmla="*/ 33 w 654"/>
                <a:gd name="T65" fmla="*/ 355 h 411"/>
                <a:gd name="T66" fmla="*/ 76 w 654"/>
                <a:gd name="T67" fmla="*/ 410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54"/>
                <a:gd name="T103" fmla="*/ 0 h 411"/>
                <a:gd name="T104" fmla="*/ 654 w 654"/>
                <a:gd name="T105" fmla="*/ 411 h 41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9" name="Freeform 19"/>
            <p:cNvSpPr/>
            <p:nvPr/>
          </p:nvSpPr>
          <p:spPr bwMode="auto">
            <a:xfrm>
              <a:off x="2327" y="2304"/>
              <a:ext cx="615" cy="412"/>
            </a:xfrm>
            <a:custGeom>
              <a:avLst/>
              <a:gdLst>
                <a:gd name="T0" fmla="*/ 409 w 1051"/>
                <a:gd name="T1" fmla="*/ 67 h 799"/>
                <a:gd name="T2" fmla="*/ 392 w 1051"/>
                <a:gd name="T3" fmla="*/ 24 h 799"/>
                <a:gd name="T4" fmla="*/ 459 w 1051"/>
                <a:gd name="T5" fmla="*/ 0 h 799"/>
                <a:gd name="T6" fmla="*/ 471 w 1051"/>
                <a:gd name="T7" fmla="*/ 46 h 799"/>
                <a:gd name="T8" fmla="*/ 533 w 1051"/>
                <a:gd name="T9" fmla="*/ 99 h 799"/>
                <a:gd name="T10" fmla="*/ 565 w 1051"/>
                <a:gd name="T11" fmla="*/ 99 h 799"/>
                <a:gd name="T12" fmla="*/ 591 w 1051"/>
                <a:gd name="T13" fmla="*/ 149 h 799"/>
                <a:gd name="T14" fmla="*/ 657 w 1051"/>
                <a:gd name="T15" fmla="*/ 142 h 799"/>
                <a:gd name="T16" fmla="*/ 688 w 1051"/>
                <a:gd name="T17" fmla="*/ 118 h 799"/>
                <a:gd name="T18" fmla="*/ 708 w 1051"/>
                <a:gd name="T19" fmla="*/ 142 h 799"/>
                <a:gd name="T20" fmla="*/ 780 w 1051"/>
                <a:gd name="T21" fmla="*/ 133 h 799"/>
                <a:gd name="T22" fmla="*/ 793 w 1051"/>
                <a:gd name="T23" fmla="*/ 154 h 799"/>
                <a:gd name="T24" fmla="*/ 868 w 1051"/>
                <a:gd name="T25" fmla="*/ 184 h 799"/>
                <a:gd name="T26" fmla="*/ 957 w 1051"/>
                <a:gd name="T27" fmla="*/ 195 h 799"/>
                <a:gd name="T28" fmla="*/ 1001 w 1051"/>
                <a:gd name="T29" fmla="*/ 207 h 799"/>
                <a:gd name="T30" fmla="*/ 1040 w 1051"/>
                <a:gd name="T31" fmla="*/ 234 h 799"/>
                <a:gd name="T32" fmla="*/ 1043 w 1051"/>
                <a:gd name="T33" fmla="*/ 304 h 799"/>
                <a:gd name="T34" fmla="*/ 992 w 1051"/>
                <a:gd name="T35" fmla="*/ 328 h 799"/>
                <a:gd name="T36" fmla="*/ 911 w 1051"/>
                <a:gd name="T37" fmla="*/ 356 h 799"/>
                <a:gd name="T38" fmla="*/ 927 w 1051"/>
                <a:gd name="T39" fmla="*/ 412 h 799"/>
                <a:gd name="T40" fmla="*/ 988 w 1051"/>
                <a:gd name="T41" fmla="*/ 470 h 799"/>
                <a:gd name="T42" fmla="*/ 961 w 1051"/>
                <a:gd name="T43" fmla="*/ 566 h 799"/>
                <a:gd name="T44" fmla="*/ 911 w 1051"/>
                <a:gd name="T45" fmla="*/ 506 h 799"/>
                <a:gd name="T46" fmla="*/ 892 w 1051"/>
                <a:gd name="T47" fmla="*/ 482 h 799"/>
                <a:gd name="T48" fmla="*/ 839 w 1051"/>
                <a:gd name="T49" fmla="*/ 473 h 799"/>
                <a:gd name="T50" fmla="*/ 796 w 1051"/>
                <a:gd name="T51" fmla="*/ 513 h 799"/>
                <a:gd name="T52" fmla="*/ 762 w 1051"/>
                <a:gd name="T53" fmla="*/ 537 h 799"/>
                <a:gd name="T54" fmla="*/ 712 w 1051"/>
                <a:gd name="T55" fmla="*/ 526 h 799"/>
                <a:gd name="T56" fmla="*/ 688 w 1051"/>
                <a:gd name="T57" fmla="*/ 568 h 799"/>
                <a:gd name="T58" fmla="*/ 746 w 1051"/>
                <a:gd name="T59" fmla="*/ 614 h 799"/>
                <a:gd name="T60" fmla="*/ 659 w 1051"/>
                <a:gd name="T61" fmla="*/ 626 h 799"/>
                <a:gd name="T62" fmla="*/ 633 w 1051"/>
                <a:gd name="T63" fmla="*/ 597 h 799"/>
                <a:gd name="T64" fmla="*/ 578 w 1051"/>
                <a:gd name="T65" fmla="*/ 605 h 799"/>
                <a:gd name="T66" fmla="*/ 565 w 1051"/>
                <a:gd name="T67" fmla="*/ 564 h 799"/>
                <a:gd name="T68" fmla="*/ 535 w 1051"/>
                <a:gd name="T69" fmla="*/ 542 h 799"/>
                <a:gd name="T70" fmla="*/ 530 w 1051"/>
                <a:gd name="T71" fmla="*/ 573 h 799"/>
                <a:gd name="T72" fmla="*/ 499 w 1051"/>
                <a:gd name="T73" fmla="*/ 599 h 799"/>
                <a:gd name="T74" fmla="*/ 451 w 1051"/>
                <a:gd name="T75" fmla="*/ 682 h 799"/>
                <a:gd name="T76" fmla="*/ 433 w 1051"/>
                <a:gd name="T77" fmla="*/ 780 h 799"/>
                <a:gd name="T78" fmla="*/ 368 w 1051"/>
                <a:gd name="T79" fmla="*/ 798 h 799"/>
                <a:gd name="T80" fmla="*/ 272 w 1051"/>
                <a:gd name="T81" fmla="*/ 639 h 799"/>
                <a:gd name="T82" fmla="*/ 217 w 1051"/>
                <a:gd name="T83" fmla="*/ 610 h 799"/>
                <a:gd name="T84" fmla="*/ 219 w 1051"/>
                <a:gd name="T85" fmla="*/ 568 h 799"/>
                <a:gd name="T86" fmla="*/ 171 w 1051"/>
                <a:gd name="T87" fmla="*/ 573 h 799"/>
                <a:gd name="T88" fmla="*/ 126 w 1051"/>
                <a:gd name="T89" fmla="*/ 497 h 799"/>
                <a:gd name="T90" fmla="*/ 118 w 1051"/>
                <a:gd name="T91" fmla="*/ 350 h 799"/>
                <a:gd name="T92" fmla="*/ 112 w 1051"/>
                <a:gd name="T93" fmla="*/ 272 h 799"/>
                <a:gd name="T94" fmla="*/ 0 w 1051"/>
                <a:gd name="T95" fmla="*/ 131 h 799"/>
                <a:gd name="T96" fmla="*/ 16 w 1051"/>
                <a:gd name="T97" fmla="*/ 94 h 799"/>
                <a:gd name="T98" fmla="*/ 164 w 1051"/>
                <a:gd name="T99" fmla="*/ 99 h 799"/>
                <a:gd name="T100" fmla="*/ 212 w 1051"/>
                <a:gd name="T101" fmla="*/ 109 h 799"/>
                <a:gd name="T102" fmla="*/ 291 w 1051"/>
                <a:gd name="T103" fmla="*/ 147 h 799"/>
                <a:gd name="T104" fmla="*/ 300 w 1051"/>
                <a:gd name="T105" fmla="*/ 103 h 799"/>
                <a:gd name="T106" fmla="*/ 348 w 1051"/>
                <a:gd name="T107" fmla="*/ 111 h 799"/>
                <a:gd name="T108" fmla="*/ 396 w 1051"/>
                <a:gd name="T109" fmla="*/ 101 h 799"/>
                <a:gd name="T110" fmla="*/ 396 w 1051"/>
                <a:gd name="T111" fmla="*/ 99 h 79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051"/>
                <a:gd name="T169" fmla="*/ 0 h 799"/>
                <a:gd name="T170" fmla="*/ 1051 w 1051"/>
                <a:gd name="T171" fmla="*/ 799 h 799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051" h="799">
                  <a:moveTo>
                    <a:pt x="396" y="99"/>
                  </a:moveTo>
                  <a:lnTo>
                    <a:pt x="409" y="67"/>
                  </a:lnTo>
                  <a:lnTo>
                    <a:pt x="394" y="50"/>
                  </a:lnTo>
                  <a:lnTo>
                    <a:pt x="392" y="24"/>
                  </a:lnTo>
                  <a:lnTo>
                    <a:pt x="447" y="0"/>
                  </a:lnTo>
                  <a:lnTo>
                    <a:pt x="459" y="0"/>
                  </a:lnTo>
                  <a:lnTo>
                    <a:pt x="468" y="19"/>
                  </a:lnTo>
                  <a:lnTo>
                    <a:pt x="471" y="46"/>
                  </a:lnTo>
                  <a:lnTo>
                    <a:pt x="497" y="63"/>
                  </a:lnTo>
                  <a:lnTo>
                    <a:pt x="533" y="99"/>
                  </a:lnTo>
                  <a:lnTo>
                    <a:pt x="552" y="85"/>
                  </a:lnTo>
                  <a:lnTo>
                    <a:pt x="565" y="99"/>
                  </a:lnTo>
                  <a:lnTo>
                    <a:pt x="569" y="133"/>
                  </a:lnTo>
                  <a:lnTo>
                    <a:pt x="591" y="149"/>
                  </a:lnTo>
                  <a:lnTo>
                    <a:pt x="648" y="154"/>
                  </a:lnTo>
                  <a:lnTo>
                    <a:pt x="657" y="142"/>
                  </a:lnTo>
                  <a:lnTo>
                    <a:pt x="655" y="127"/>
                  </a:lnTo>
                  <a:lnTo>
                    <a:pt x="688" y="118"/>
                  </a:lnTo>
                  <a:lnTo>
                    <a:pt x="705" y="123"/>
                  </a:lnTo>
                  <a:lnTo>
                    <a:pt x="708" y="142"/>
                  </a:lnTo>
                  <a:lnTo>
                    <a:pt x="722" y="145"/>
                  </a:lnTo>
                  <a:lnTo>
                    <a:pt x="780" y="133"/>
                  </a:lnTo>
                  <a:lnTo>
                    <a:pt x="791" y="138"/>
                  </a:lnTo>
                  <a:lnTo>
                    <a:pt x="793" y="154"/>
                  </a:lnTo>
                  <a:lnTo>
                    <a:pt x="817" y="160"/>
                  </a:lnTo>
                  <a:lnTo>
                    <a:pt x="868" y="184"/>
                  </a:lnTo>
                  <a:lnTo>
                    <a:pt x="896" y="173"/>
                  </a:lnTo>
                  <a:lnTo>
                    <a:pt x="957" y="195"/>
                  </a:lnTo>
                  <a:lnTo>
                    <a:pt x="971" y="213"/>
                  </a:lnTo>
                  <a:lnTo>
                    <a:pt x="1001" y="207"/>
                  </a:lnTo>
                  <a:lnTo>
                    <a:pt x="1021" y="208"/>
                  </a:lnTo>
                  <a:lnTo>
                    <a:pt x="1040" y="234"/>
                  </a:lnTo>
                  <a:lnTo>
                    <a:pt x="1050" y="286"/>
                  </a:lnTo>
                  <a:lnTo>
                    <a:pt x="1043" y="304"/>
                  </a:lnTo>
                  <a:lnTo>
                    <a:pt x="1030" y="299"/>
                  </a:lnTo>
                  <a:lnTo>
                    <a:pt x="992" y="328"/>
                  </a:lnTo>
                  <a:lnTo>
                    <a:pt x="928" y="339"/>
                  </a:lnTo>
                  <a:lnTo>
                    <a:pt x="911" y="356"/>
                  </a:lnTo>
                  <a:lnTo>
                    <a:pt x="925" y="374"/>
                  </a:lnTo>
                  <a:lnTo>
                    <a:pt x="927" y="412"/>
                  </a:lnTo>
                  <a:lnTo>
                    <a:pt x="944" y="416"/>
                  </a:lnTo>
                  <a:lnTo>
                    <a:pt x="988" y="470"/>
                  </a:lnTo>
                  <a:lnTo>
                    <a:pt x="990" y="544"/>
                  </a:lnTo>
                  <a:lnTo>
                    <a:pt x="961" y="566"/>
                  </a:lnTo>
                  <a:lnTo>
                    <a:pt x="935" y="540"/>
                  </a:lnTo>
                  <a:lnTo>
                    <a:pt x="911" y="506"/>
                  </a:lnTo>
                  <a:lnTo>
                    <a:pt x="909" y="487"/>
                  </a:lnTo>
                  <a:lnTo>
                    <a:pt x="892" y="482"/>
                  </a:lnTo>
                  <a:lnTo>
                    <a:pt x="872" y="489"/>
                  </a:lnTo>
                  <a:lnTo>
                    <a:pt x="839" y="473"/>
                  </a:lnTo>
                  <a:lnTo>
                    <a:pt x="823" y="511"/>
                  </a:lnTo>
                  <a:lnTo>
                    <a:pt x="796" y="513"/>
                  </a:lnTo>
                  <a:lnTo>
                    <a:pt x="775" y="544"/>
                  </a:lnTo>
                  <a:lnTo>
                    <a:pt x="762" y="537"/>
                  </a:lnTo>
                  <a:lnTo>
                    <a:pt x="743" y="544"/>
                  </a:lnTo>
                  <a:lnTo>
                    <a:pt x="712" y="526"/>
                  </a:lnTo>
                  <a:lnTo>
                    <a:pt x="688" y="555"/>
                  </a:lnTo>
                  <a:lnTo>
                    <a:pt x="688" y="568"/>
                  </a:lnTo>
                  <a:lnTo>
                    <a:pt x="736" y="595"/>
                  </a:lnTo>
                  <a:lnTo>
                    <a:pt x="746" y="614"/>
                  </a:lnTo>
                  <a:lnTo>
                    <a:pt x="712" y="627"/>
                  </a:lnTo>
                  <a:lnTo>
                    <a:pt x="659" y="626"/>
                  </a:lnTo>
                  <a:lnTo>
                    <a:pt x="653" y="603"/>
                  </a:lnTo>
                  <a:lnTo>
                    <a:pt x="633" y="597"/>
                  </a:lnTo>
                  <a:lnTo>
                    <a:pt x="600" y="617"/>
                  </a:lnTo>
                  <a:lnTo>
                    <a:pt x="578" y="605"/>
                  </a:lnTo>
                  <a:lnTo>
                    <a:pt x="576" y="576"/>
                  </a:lnTo>
                  <a:lnTo>
                    <a:pt x="565" y="564"/>
                  </a:lnTo>
                  <a:lnTo>
                    <a:pt x="565" y="548"/>
                  </a:lnTo>
                  <a:lnTo>
                    <a:pt x="535" y="542"/>
                  </a:lnTo>
                  <a:lnTo>
                    <a:pt x="526" y="550"/>
                  </a:lnTo>
                  <a:lnTo>
                    <a:pt x="530" y="573"/>
                  </a:lnTo>
                  <a:lnTo>
                    <a:pt x="506" y="583"/>
                  </a:lnTo>
                  <a:lnTo>
                    <a:pt x="499" y="599"/>
                  </a:lnTo>
                  <a:lnTo>
                    <a:pt x="506" y="619"/>
                  </a:lnTo>
                  <a:lnTo>
                    <a:pt x="451" y="682"/>
                  </a:lnTo>
                  <a:lnTo>
                    <a:pt x="459" y="757"/>
                  </a:lnTo>
                  <a:lnTo>
                    <a:pt x="433" y="780"/>
                  </a:lnTo>
                  <a:lnTo>
                    <a:pt x="420" y="766"/>
                  </a:lnTo>
                  <a:lnTo>
                    <a:pt x="368" y="798"/>
                  </a:lnTo>
                  <a:lnTo>
                    <a:pt x="348" y="786"/>
                  </a:lnTo>
                  <a:lnTo>
                    <a:pt x="272" y="639"/>
                  </a:lnTo>
                  <a:lnTo>
                    <a:pt x="241" y="617"/>
                  </a:lnTo>
                  <a:lnTo>
                    <a:pt x="217" y="610"/>
                  </a:lnTo>
                  <a:lnTo>
                    <a:pt x="205" y="590"/>
                  </a:lnTo>
                  <a:lnTo>
                    <a:pt x="219" y="568"/>
                  </a:lnTo>
                  <a:lnTo>
                    <a:pt x="197" y="550"/>
                  </a:lnTo>
                  <a:lnTo>
                    <a:pt x="171" y="573"/>
                  </a:lnTo>
                  <a:lnTo>
                    <a:pt x="145" y="576"/>
                  </a:lnTo>
                  <a:lnTo>
                    <a:pt x="126" y="497"/>
                  </a:lnTo>
                  <a:lnTo>
                    <a:pt x="122" y="477"/>
                  </a:lnTo>
                  <a:lnTo>
                    <a:pt x="118" y="350"/>
                  </a:lnTo>
                  <a:lnTo>
                    <a:pt x="93" y="286"/>
                  </a:lnTo>
                  <a:lnTo>
                    <a:pt x="112" y="272"/>
                  </a:lnTo>
                  <a:lnTo>
                    <a:pt x="61" y="180"/>
                  </a:lnTo>
                  <a:lnTo>
                    <a:pt x="0" y="131"/>
                  </a:lnTo>
                  <a:lnTo>
                    <a:pt x="9" y="103"/>
                  </a:lnTo>
                  <a:lnTo>
                    <a:pt x="16" y="94"/>
                  </a:lnTo>
                  <a:lnTo>
                    <a:pt x="105" y="80"/>
                  </a:lnTo>
                  <a:lnTo>
                    <a:pt x="164" y="99"/>
                  </a:lnTo>
                  <a:lnTo>
                    <a:pt x="199" y="87"/>
                  </a:lnTo>
                  <a:lnTo>
                    <a:pt x="212" y="109"/>
                  </a:lnTo>
                  <a:lnTo>
                    <a:pt x="256" y="154"/>
                  </a:lnTo>
                  <a:lnTo>
                    <a:pt x="291" y="147"/>
                  </a:lnTo>
                  <a:lnTo>
                    <a:pt x="291" y="120"/>
                  </a:lnTo>
                  <a:lnTo>
                    <a:pt x="300" y="103"/>
                  </a:lnTo>
                  <a:lnTo>
                    <a:pt x="335" y="89"/>
                  </a:lnTo>
                  <a:lnTo>
                    <a:pt x="348" y="111"/>
                  </a:lnTo>
                  <a:lnTo>
                    <a:pt x="368" y="96"/>
                  </a:lnTo>
                  <a:lnTo>
                    <a:pt x="396" y="101"/>
                  </a:lnTo>
                  <a:lnTo>
                    <a:pt x="396" y="9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0" name="Freeform 20"/>
            <p:cNvSpPr/>
            <p:nvPr/>
          </p:nvSpPr>
          <p:spPr bwMode="auto">
            <a:xfrm>
              <a:off x="1431" y="2147"/>
              <a:ext cx="968" cy="465"/>
            </a:xfrm>
            <a:custGeom>
              <a:avLst/>
              <a:gdLst>
                <a:gd name="T0" fmla="*/ 1005 w 1652"/>
                <a:gd name="T1" fmla="*/ 860 h 902"/>
                <a:gd name="T2" fmla="*/ 1031 w 1652"/>
                <a:gd name="T3" fmla="*/ 889 h 902"/>
                <a:gd name="T4" fmla="*/ 1114 w 1652"/>
                <a:gd name="T5" fmla="*/ 860 h 902"/>
                <a:gd name="T6" fmla="*/ 1167 w 1652"/>
                <a:gd name="T7" fmla="*/ 821 h 902"/>
                <a:gd name="T8" fmla="*/ 1231 w 1652"/>
                <a:gd name="T9" fmla="*/ 797 h 902"/>
                <a:gd name="T10" fmla="*/ 1296 w 1652"/>
                <a:gd name="T11" fmla="*/ 774 h 902"/>
                <a:gd name="T12" fmla="*/ 1404 w 1652"/>
                <a:gd name="T13" fmla="*/ 756 h 902"/>
                <a:gd name="T14" fmla="*/ 1406 w 1652"/>
                <a:gd name="T15" fmla="*/ 797 h 902"/>
                <a:gd name="T16" fmla="*/ 1439 w 1652"/>
                <a:gd name="T17" fmla="*/ 803 h 902"/>
                <a:gd name="T18" fmla="*/ 1418 w 1652"/>
                <a:gd name="T19" fmla="*/ 853 h 902"/>
                <a:gd name="T20" fmla="*/ 1439 w 1652"/>
                <a:gd name="T21" fmla="*/ 860 h 902"/>
                <a:gd name="T22" fmla="*/ 1530 w 1652"/>
                <a:gd name="T23" fmla="*/ 853 h 902"/>
                <a:gd name="T24" fmla="*/ 1585 w 1652"/>
                <a:gd name="T25" fmla="*/ 872 h 902"/>
                <a:gd name="T26" fmla="*/ 1609 w 1652"/>
                <a:gd name="T27" fmla="*/ 882 h 902"/>
                <a:gd name="T28" fmla="*/ 1614 w 1652"/>
                <a:gd name="T29" fmla="*/ 821 h 902"/>
                <a:gd name="T30" fmla="*/ 1651 w 1652"/>
                <a:gd name="T31" fmla="*/ 781 h 902"/>
                <a:gd name="T32" fmla="*/ 1622 w 1652"/>
                <a:gd name="T33" fmla="*/ 589 h 902"/>
                <a:gd name="T34" fmla="*/ 1590 w 1652"/>
                <a:gd name="T35" fmla="*/ 483 h 902"/>
                <a:gd name="T36" fmla="*/ 1511 w 1652"/>
                <a:gd name="T37" fmla="*/ 445 h 902"/>
                <a:gd name="T38" fmla="*/ 1461 w 1652"/>
                <a:gd name="T39" fmla="*/ 542 h 902"/>
                <a:gd name="T40" fmla="*/ 1366 w 1652"/>
                <a:gd name="T41" fmla="*/ 491 h 902"/>
                <a:gd name="T42" fmla="*/ 1191 w 1652"/>
                <a:gd name="T43" fmla="*/ 428 h 902"/>
                <a:gd name="T44" fmla="*/ 1119 w 1652"/>
                <a:gd name="T45" fmla="*/ 417 h 902"/>
                <a:gd name="T46" fmla="*/ 978 w 1652"/>
                <a:gd name="T47" fmla="*/ 357 h 902"/>
                <a:gd name="T48" fmla="*/ 911 w 1652"/>
                <a:gd name="T49" fmla="*/ 194 h 902"/>
                <a:gd name="T50" fmla="*/ 937 w 1652"/>
                <a:gd name="T51" fmla="*/ 141 h 902"/>
                <a:gd name="T52" fmla="*/ 935 w 1652"/>
                <a:gd name="T53" fmla="*/ 70 h 902"/>
                <a:gd name="T54" fmla="*/ 945 w 1652"/>
                <a:gd name="T55" fmla="*/ 35 h 902"/>
                <a:gd name="T56" fmla="*/ 823 w 1652"/>
                <a:gd name="T57" fmla="*/ 0 h 902"/>
                <a:gd name="T58" fmla="*/ 734 w 1652"/>
                <a:gd name="T59" fmla="*/ 11 h 902"/>
                <a:gd name="T60" fmla="*/ 621 w 1652"/>
                <a:gd name="T61" fmla="*/ 48 h 902"/>
                <a:gd name="T62" fmla="*/ 512 w 1652"/>
                <a:gd name="T63" fmla="*/ 62 h 902"/>
                <a:gd name="T64" fmla="*/ 437 w 1652"/>
                <a:gd name="T65" fmla="*/ 21 h 902"/>
                <a:gd name="T66" fmla="*/ 317 w 1652"/>
                <a:gd name="T67" fmla="*/ 43 h 902"/>
                <a:gd name="T68" fmla="*/ 268 w 1652"/>
                <a:gd name="T69" fmla="*/ 16 h 902"/>
                <a:gd name="T70" fmla="*/ 177 w 1652"/>
                <a:gd name="T71" fmla="*/ 28 h 902"/>
                <a:gd name="T72" fmla="*/ 133 w 1652"/>
                <a:gd name="T73" fmla="*/ 86 h 902"/>
                <a:gd name="T74" fmla="*/ 109 w 1652"/>
                <a:gd name="T75" fmla="*/ 117 h 902"/>
                <a:gd name="T76" fmla="*/ 78 w 1652"/>
                <a:gd name="T77" fmla="*/ 132 h 902"/>
                <a:gd name="T78" fmla="*/ 62 w 1652"/>
                <a:gd name="T79" fmla="*/ 156 h 902"/>
                <a:gd name="T80" fmla="*/ 89 w 1652"/>
                <a:gd name="T81" fmla="*/ 207 h 902"/>
                <a:gd name="T82" fmla="*/ 83 w 1652"/>
                <a:gd name="T83" fmla="*/ 260 h 902"/>
                <a:gd name="T84" fmla="*/ 24 w 1652"/>
                <a:gd name="T85" fmla="*/ 243 h 902"/>
                <a:gd name="T86" fmla="*/ 0 w 1652"/>
                <a:gd name="T87" fmla="*/ 262 h 902"/>
                <a:gd name="T88" fmla="*/ 12 w 1652"/>
                <a:gd name="T89" fmla="*/ 311 h 902"/>
                <a:gd name="T90" fmla="*/ 9 w 1652"/>
                <a:gd name="T91" fmla="*/ 356 h 902"/>
                <a:gd name="T92" fmla="*/ 34 w 1652"/>
                <a:gd name="T93" fmla="*/ 373 h 902"/>
                <a:gd name="T94" fmla="*/ 109 w 1652"/>
                <a:gd name="T95" fmla="*/ 443 h 902"/>
                <a:gd name="T96" fmla="*/ 153 w 1652"/>
                <a:gd name="T97" fmla="*/ 508 h 902"/>
                <a:gd name="T98" fmla="*/ 181 w 1652"/>
                <a:gd name="T99" fmla="*/ 530 h 902"/>
                <a:gd name="T100" fmla="*/ 232 w 1652"/>
                <a:gd name="T101" fmla="*/ 525 h 902"/>
                <a:gd name="T102" fmla="*/ 349 w 1652"/>
                <a:gd name="T103" fmla="*/ 655 h 902"/>
                <a:gd name="T104" fmla="*/ 385 w 1652"/>
                <a:gd name="T105" fmla="*/ 642 h 902"/>
                <a:gd name="T106" fmla="*/ 396 w 1652"/>
                <a:gd name="T107" fmla="*/ 693 h 902"/>
                <a:gd name="T108" fmla="*/ 468 w 1652"/>
                <a:gd name="T109" fmla="*/ 723 h 902"/>
                <a:gd name="T110" fmla="*/ 528 w 1652"/>
                <a:gd name="T111" fmla="*/ 785 h 902"/>
                <a:gd name="T112" fmla="*/ 538 w 1652"/>
                <a:gd name="T113" fmla="*/ 812 h 902"/>
                <a:gd name="T114" fmla="*/ 607 w 1652"/>
                <a:gd name="T115" fmla="*/ 809 h 902"/>
                <a:gd name="T116" fmla="*/ 720 w 1652"/>
                <a:gd name="T117" fmla="*/ 834 h 902"/>
                <a:gd name="T118" fmla="*/ 772 w 1652"/>
                <a:gd name="T119" fmla="*/ 850 h 902"/>
                <a:gd name="T120" fmla="*/ 775 w 1652"/>
                <a:gd name="T121" fmla="*/ 901 h 902"/>
                <a:gd name="T122" fmla="*/ 873 w 1652"/>
                <a:gd name="T123" fmla="*/ 823 h 902"/>
                <a:gd name="T124" fmla="*/ 952 w 1652"/>
                <a:gd name="T125" fmla="*/ 853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52"/>
                <a:gd name="T190" fmla="*/ 0 h 902"/>
                <a:gd name="T191" fmla="*/ 1652 w 1652"/>
                <a:gd name="T192" fmla="*/ 902 h 90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1" name="Freeform 21"/>
            <p:cNvSpPr/>
            <p:nvPr/>
          </p:nvSpPr>
          <p:spPr bwMode="auto">
            <a:xfrm>
              <a:off x="1964" y="2030"/>
              <a:ext cx="626" cy="396"/>
            </a:xfrm>
            <a:custGeom>
              <a:avLst/>
              <a:gdLst>
                <a:gd name="T0" fmla="*/ 86 w 1067"/>
                <a:gd name="T1" fmla="*/ 286 h 770"/>
                <a:gd name="T2" fmla="*/ 138 w 1067"/>
                <a:gd name="T3" fmla="*/ 255 h 770"/>
                <a:gd name="T4" fmla="*/ 115 w 1067"/>
                <a:gd name="T5" fmla="*/ 238 h 770"/>
                <a:gd name="T6" fmla="*/ 148 w 1067"/>
                <a:gd name="T7" fmla="*/ 209 h 770"/>
                <a:gd name="T8" fmla="*/ 107 w 1067"/>
                <a:gd name="T9" fmla="*/ 125 h 770"/>
                <a:gd name="T10" fmla="*/ 133 w 1067"/>
                <a:gd name="T11" fmla="*/ 50 h 770"/>
                <a:gd name="T12" fmla="*/ 347 w 1067"/>
                <a:gd name="T13" fmla="*/ 0 h 770"/>
                <a:gd name="T14" fmla="*/ 478 w 1067"/>
                <a:gd name="T15" fmla="*/ 28 h 770"/>
                <a:gd name="T16" fmla="*/ 554 w 1067"/>
                <a:gd name="T17" fmla="*/ 72 h 770"/>
                <a:gd name="T18" fmla="*/ 626 w 1067"/>
                <a:gd name="T19" fmla="*/ 43 h 770"/>
                <a:gd name="T20" fmla="*/ 719 w 1067"/>
                <a:gd name="T21" fmla="*/ 33 h 770"/>
                <a:gd name="T22" fmla="*/ 838 w 1067"/>
                <a:gd name="T23" fmla="*/ 65 h 770"/>
                <a:gd name="T24" fmla="*/ 912 w 1067"/>
                <a:gd name="T25" fmla="*/ 151 h 770"/>
                <a:gd name="T26" fmla="*/ 980 w 1067"/>
                <a:gd name="T27" fmla="*/ 176 h 770"/>
                <a:gd name="T28" fmla="*/ 1046 w 1067"/>
                <a:gd name="T29" fmla="*/ 295 h 770"/>
                <a:gd name="T30" fmla="*/ 1059 w 1067"/>
                <a:gd name="T31" fmla="*/ 378 h 770"/>
                <a:gd name="T32" fmla="*/ 1023 w 1067"/>
                <a:gd name="T33" fmla="*/ 436 h 770"/>
                <a:gd name="T34" fmla="*/ 984 w 1067"/>
                <a:gd name="T35" fmla="*/ 474 h 770"/>
                <a:gd name="T36" fmla="*/ 965 w 1067"/>
                <a:gd name="T37" fmla="*/ 527 h 770"/>
                <a:gd name="T38" fmla="*/ 920 w 1067"/>
                <a:gd name="T39" fmla="*/ 500 h 770"/>
                <a:gd name="T40" fmla="*/ 923 w 1067"/>
                <a:gd name="T41" fmla="*/ 542 h 770"/>
                <a:gd name="T42" fmla="*/ 991 w 1067"/>
                <a:gd name="T43" fmla="*/ 580 h 770"/>
                <a:gd name="T44" fmla="*/ 1026 w 1067"/>
                <a:gd name="T45" fmla="*/ 597 h 770"/>
                <a:gd name="T46" fmla="*/ 1013 w 1067"/>
                <a:gd name="T47" fmla="*/ 630 h 770"/>
                <a:gd name="T48" fmla="*/ 965 w 1067"/>
                <a:gd name="T49" fmla="*/ 641 h 770"/>
                <a:gd name="T50" fmla="*/ 917 w 1067"/>
                <a:gd name="T51" fmla="*/ 633 h 770"/>
                <a:gd name="T52" fmla="*/ 908 w 1067"/>
                <a:gd name="T53" fmla="*/ 676 h 770"/>
                <a:gd name="T54" fmla="*/ 829 w 1067"/>
                <a:gd name="T55" fmla="*/ 638 h 770"/>
                <a:gd name="T56" fmla="*/ 781 w 1067"/>
                <a:gd name="T57" fmla="*/ 628 h 770"/>
                <a:gd name="T58" fmla="*/ 632 w 1067"/>
                <a:gd name="T59" fmla="*/ 623 h 770"/>
                <a:gd name="T60" fmla="*/ 616 w 1067"/>
                <a:gd name="T61" fmla="*/ 660 h 770"/>
                <a:gd name="T62" fmla="*/ 602 w 1067"/>
                <a:gd name="T63" fmla="*/ 701 h 770"/>
                <a:gd name="T64" fmla="*/ 461 w 1067"/>
                <a:gd name="T65" fmla="*/ 751 h 770"/>
                <a:gd name="T66" fmla="*/ 399 w 1067"/>
                <a:gd name="T67" fmla="*/ 674 h 770"/>
                <a:gd name="T68" fmla="*/ 227 w 1067"/>
                <a:gd name="T69" fmla="*/ 645 h 770"/>
                <a:gd name="T70" fmla="*/ 162 w 1067"/>
                <a:gd name="T71" fmla="*/ 606 h 770"/>
                <a:gd name="T72" fmla="*/ 2 w 1067"/>
                <a:gd name="T73" fmla="*/ 455 h 770"/>
                <a:gd name="T74" fmla="*/ 26 w 1067"/>
                <a:gd name="T75" fmla="*/ 407 h 770"/>
                <a:gd name="T76" fmla="*/ 45 w 1067"/>
                <a:gd name="T77" fmla="*/ 320 h 770"/>
                <a:gd name="T78" fmla="*/ 52 w 1067"/>
                <a:gd name="T79" fmla="*/ 272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067"/>
                <a:gd name="T121" fmla="*/ 0 h 770"/>
                <a:gd name="T122" fmla="*/ 1067 w 1067"/>
                <a:gd name="T123" fmla="*/ 770 h 7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2" name="Freeform 22"/>
            <p:cNvSpPr/>
            <p:nvPr/>
          </p:nvSpPr>
          <p:spPr bwMode="auto">
            <a:xfrm>
              <a:off x="2179" y="1871"/>
              <a:ext cx="679" cy="513"/>
            </a:xfrm>
            <a:custGeom>
              <a:avLst/>
              <a:gdLst>
                <a:gd name="T0" fmla="*/ 5 w 1155"/>
                <a:gd name="T1" fmla="*/ 158 h 994"/>
                <a:gd name="T2" fmla="*/ 177 w 1155"/>
                <a:gd name="T3" fmla="*/ 63 h 994"/>
                <a:gd name="T4" fmla="*/ 225 w 1155"/>
                <a:gd name="T5" fmla="*/ 0 h 994"/>
                <a:gd name="T6" fmla="*/ 291 w 1155"/>
                <a:gd name="T7" fmla="*/ 34 h 994"/>
                <a:gd name="T8" fmla="*/ 341 w 1155"/>
                <a:gd name="T9" fmla="*/ 202 h 994"/>
                <a:gd name="T10" fmla="*/ 481 w 1155"/>
                <a:gd name="T11" fmla="*/ 188 h 994"/>
                <a:gd name="T12" fmla="*/ 503 w 1155"/>
                <a:gd name="T13" fmla="*/ 233 h 994"/>
                <a:gd name="T14" fmla="*/ 514 w 1155"/>
                <a:gd name="T15" fmla="*/ 323 h 994"/>
                <a:gd name="T16" fmla="*/ 536 w 1155"/>
                <a:gd name="T17" fmla="*/ 347 h 994"/>
                <a:gd name="T18" fmla="*/ 674 w 1155"/>
                <a:gd name="T19" fmla="*/ 374 h 994"/>
                <a:gd name="T20" fmla="*/ 792 w 1155"/>
                <a:gd name="T21" fmla="*/ 368 h 994"/>
                <a:gd name="T22" fmla="*/ 755 w 1155"/>
                <a:gd name="T23" fmla="*/ 434 h 994"/>
                <a:gd name="T24" fmla="*/ 797 w 1155"/>
                <a:gd name="T25" fmla="*/ 522 h 994"/>
                <a:gd name="T26" fmla="*/ 890 w 1155"/>
                <a:gd name="T27" fmla="*/ 646 h 994"/>
                <a:gd name="T28" fmla="*/ 926 w 1155"/>
                <a:gd name="T29" fmla="*/ 711 h 994"/>
                <a:gd name="T30" fmla="*/ 974 w 1155"/>
                <a:gd name="T31" fmla="*/ 690 h 994"/>
                <a:gd name="T32" fmla="*/ 990 w 1155"/>
                <a:gd name="T33" fmla="*/ 632 h 994"/>
                <a:gd name="T34" fmla="*/ 996 w 1155"/>
                <a:gd name="T35" fmla="*/ 537 h 994"/>
                <a:gd name="T36" fmla="*/ 1040 w 1155"/>
                <a:gd name="T37" fmla="*/ 557 h 994"/>
                <a:gd name="T38" fmla="*/ 1154 w 1155"/>
                <a:gd name="T39" fmla="*/ 639 h 994"/>
                <a:gd name="T40" fmla="*/ 1139 w 1155"/>
                <a:gd name="T41" fmla="*/ 716 h 994"/>
                <a:gd name="T42" fmla="*/ 1079 w 1155"/>
                <a:gd name="T43" fmla="*/ 736 h 994"/>
                <a:gd name="T44" fmla="*/ 1016 w 1155"/>
                <a:gd name="T45" fmla="*/ 745 h 994"/>
                <a:gd name="T46" fmla="*/ 988 w 1155"/>
                <a:gd name="T47" fmla="*/ 767 h 994"/>
                <a:gd name="T48" fmla="*/ 996 w 1155"/>
                <a:gd name="T49" fmla="*/ 822 h 994"/>
                <a:gd name="T50" fmla="*/ 983 w 1155"/>
                <a:gd name="T51" fmla="*/ 891 h 994"/>
                <a:gd name="T52" fmla="*/ 948 w 1155"/>
                <a:gd name="T53" fmla="*/ 926 h 994"/>
                <a:gd name="T54" fmla="*/ 906 w 1155"/>
                <a:gd name="T55" fmla="*/ 981 h 994"/>
                <a:gd name="T56" fmla="*/ 818 w 1155"/>
                <a:gd name="T57" fmla="*/ 972 h 994"/>
                <a:gd name="T58" fmla="*/ 782 w 1155"/>
                <a:gd name="T59" fmla="*/ 937 h 994"/>
                <a:gd name="T60" fmla="*/ 718 w 1155"/>
                <a:gd name="T61" fmla="*/ 858 h 994"/>
                <a:gd name="T62" fmla="*/ 641 w 1155"/>
                <a:gd name="T63" fmla="*/ 862 h 994"/>
                <a:gd name="T64" fmla="*/ 591 w 1155"/>
                <a:gd name="T65" fmla="*/ 855 h 994"/>
                <a:gd name="T66" fmla="*/ 553 w 1155"/>
                <a:gd name="T67" fmla="*/ 809 h 994"/>
                <a:gd name="T68" fmla="*/ 617 w 1155"/>
                <a:gd name="T69" fmla="*/ 820 h 994"/>
                <a:gd name="T70" fmla="*/ 656 w 1155"/>
                <a:gd name="T71" fmla="*/ 745 h 994"/>
                <a:gd name="T72" fmla="*/ 698 w 1155"/>
                <a:gd name="T73" fmla="*/ 632 h 994"/>
                <a:gd name="T74" fmla="*/ 613 w 1155"/>
                <a:gd name="T75" fmla="*/ 484 h 994"/>
                <a:gd name="T76" fmla="*/ 492 w 1155"/>
                <a:gd name="T77" fmla="*/ 427 h 994"/>
                <a:gd name="T78" fmla="*/ 352 w 1155"/>
                <a:gd name="T79" fmla="*/ 342 h 994"/>
                <a:gd name="T80" fmla="*/ 213 w 1155"/>
                <a:gd name="T81" fmla="*/ 378 h 994"/>
                <a:gd name="T82" fmla="*/ 110 w 1155"/>
                <a:gd name="T83" fmla="*/ 337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55"/>
                <a:gd name="T127" fmla="*/ 0 h 994"/>
                <a:gd name="T128" fmla="*/ 1155 w 1155"/>
                <a:gd name="T129" fmla="*/ 994 h 99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3" name="Freeform 23"/>
            <p:cNvSpPr/>
            <p:nvPr/>
          </p:nvSpPr>
          <p:spPr bwMode="auto">
            <a:xfrm>
              <a:off x="1312" y="1507"/>
              <a:ext cx="1001" cy="673"/>
            </a:xfrm>
            <a:custGeom>
              <a:avLst/>
              <a:gdLst>
                <a:gd name="T0" fmla="*/ 1172 w 1707"/>
                <a:gd name="T1" fmla="*/ 43 h 1305"/>
                <a:gd name="T2" fmla="*/ 1224 w 1707"/>
                <a:gd name="T3" fmla="*/ 110 h 1305"/>
                <a:gd name="T4" fmla="*/ 1298 w 1707"/>
                <a:gd name="T5" fmla="*/ 158 h 1305"/>
                <a:gd name="T6" fmla="*/ 1361 w 1707"/>
                <a:gd name="T7" fmla="*/ 284 h 1305"/>
                <a:gd name="T8" fmla="*/ 1327 w 1707"/>
                <a:gd name="T9" fmla="*/ 383 h 1305"/>
                <a:gd name="T10" fmla="*/ 1511 w 1707"/>
                <a:gd name="T11" fmla="*/ 467 h 1305"/>
                <a:gd name="T12" fmla="*/ 1640 w 1707"/>
                <a:gd name="T13" fmla="*/ 562 h 1305"/>
                <a:gd name="T14" fmla="*/ 1706 w 1707"/>
                <a:gd name="T15" fmla="*/ 706 h 1305"/>
                <a:gd name="T16" fmla="*/ 1657 w 1707"/>
                <a:gd name="T17" fmla="*/ 769 h 1305"/>
                <a:gd name="T18" fmla="*/ 1486 w 1707"/>
                <a:gd name="T19" fmla="*/ 865 h 1305"/>
                <a:gd name="T20" fmla="*/ 1460 w 1707"/>
                <a:gd name="T21" fmla="*/ 1014 h 1305"/>
                <a:gd name="T22" fmla="*/ 1217 w 1707"/>
                <a:gd name="T23" fmla="*/ 1087 h 1305"/>
                <a:gd name="T24" fmla="*/ 1261 w 1707"/>
                <a:gd name="T25" fmla="*/ 1224 h 1305"/>
                <a:gd name="T26" fmla="*/ 1234 w 1707"/>
                <a:gd name="T27" fmla="*/ 1270 h 1305"/>
                <a:gd name="T28" fmla="*/ 1199 w 1707"/>
                <a:gd name="T29" fmla="*/ 1301 h 1305"/>
                <a:gd name="T30" fmla="*/ 1103 w 1707"/>
                <a:gd name="T31" fmla="*/ 1277 h 1305"/>
                <a:gd name="T32" fmla="*/ 935 w 1707"/>
                <a:gd name="T33" fmla="*/ 1253 h 1305"/>
                <a:gd name="T34" fmla="*/ 768 w 1707"/>
                <a:gd name="T35" fmla="*/ 1284 h 1305"/>
                <a:gd name="T36" fmla="*/ 639 w 1707"/>
                <a:gd name="T37" fmla="*/ 1263 h 1305"/>
                <a:gd name="T38" fmla="*/ 492 w 1707"/>
                <a:gd name="T39" fmla="*/ 1275 h 1305"/>
                <a:gd name="T40" fmla="*/ 409 w 1707"/>
                <a:gd name="T41" fmla="*/ 1234 h 1305"/>
                <a:gd name="T42" fmla="*/ 321 w 1707"/>
                <a:gd name="T43" fmla="*/ 1173 h 1305"/>
                <a:gd name="T44" fmla="*/ 131 w 1707"/>
                <a:gd name="T45" fmla="*/ 1138 h 1305"/>
                <a:gd name="T46" fmla="*/ 105 w 1707"/>
                <a:gd name="T47" fmla="*/ 1065 h 1305"/>
                <a:gd name="T48" fmla="*/ 65 w 1707"/>
                <a:gd name="T49" fmla="*/ 1012 h 1305"/>
                <a:gd name="T50" fmla="*/ 38 w 1707"/>
                <a:gd name="T51" fmla="*/ 961 h 1305"/>
                <a:gd name="T52" fmla="*/ 65 w 1707"/>
                <a:gd name="T53" fmla="*/ 901 h 1305"/>
                <a:gd name="T54" fmla="*/ 10 w 1707"/>
                <a:gd name="T55" fmla="*/ 829 h 1305"/>
                <a:gd name="T56" fmla="*/ 5 w 1707"/>
                <a:gd name="T57" fmla="*/ 752 h 1305"/>
                <a:gd name="T58" fmla="*/ 38 w 1707"/>
                <a:gd name="T59" fmla="*/ 701 h 1305"/>
                <a:gd name="T60" fmla="*/ 134 w 1707"/>
                <a:gd name="T61" fmla="*/ 668 h 1305"/>
                <a:gd name="T62" fmla="*/ 181 w 1707"/>
                <a:gd name="T63" fmla="*/ 672 h 1305"/>
                <a:gd name="T64" fmla="*/ 235 w 1707"/>
                <a:gd name="T65" fmla="*/ 699 h 1305"/>
                <a:gd name="T66" fmla="*/ 409 w 1707"/>
                <a:gd name="T67" fmla="*/ 639 h 1305"/>
                <a:gd name="T68" fmla="*/ 555 w 1707"/>
                <a:gd name="T69" fmla="*/ 544 h 1305"/>
                <a:gd name="T70" fmla="*/ 601 w 1707"/>
                <a:gd name="T71" fmla="*/ 501 h 1305"/>
                <a:gd name="T72" fmla="*/ 575 w 1707"/>
                <a:gd name="T73" fmla="*/ 342 h 1305"/>
                <a:gd name="T74" fmla="*/ 704 w 1707"/>
                <a:gd name="T75" fmla="*/ 313 h 1305"/>
                <a:gd name="T76" fmla="*/ 761 w 1707"/>
                <a:gd name="T77" fmla="*/ 342 h 1305"/>
                <a:gd name="T78" fmla="*/ 827 w 1707"/>
                <a:gd name="T79" fmla="*/ 163 h 1305"/>
                <a:gd name="T80" fmla="*/ 930 w 1707"/>
                <a:gd name="T81" fmla="*/ 187 h 1305"/>
                <a:gd name="T82" fmla="*/ 1019 w 1707"/>
                <a:gd name="T83" fmla="*/ 84 h 1305"/>
                <a:gd name="T84" fmla="*/ 1098 w 1707"/>
                <a:gd name="T85" fmla="*/ 36 h 1305"/>
                <a:gd name="T86" fmla="*/ 1165 w 1707"/>
                <a:gd name="T87" fmla="*/ 10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07"/>
                <a:gd name="T133" fmla="*/ 0 h 1305"/>
                <a:gd name="T134" fmla="*/ 1707 w 1707"/>
                <a:gd name="T135" fmla="*/ 1305 h 1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4" name="Freeform 24"/>
            <p:cNvSpPr/>
            <p:nvPr/>
          </p:nvSpPr>
          <p:spPr bwMode="auto">
            <a:xfrm>
              <a:off x="2725" y="2022"/>
              <a:ext cx="249" cy="391"/>
            </a:xfrm>
            <a:custGeom>
              <a:avLst/>
              <a:gdLst>
                <a:gd name="T0" fmla="*/ 349 w 420"/>
                <a:gd name="T1" fmla="*/ 453 h 761"/>
                <a:gd name="T2" fmla="*/ 340 w 420"/>
                <a:gd name="T3" fmla="*/ 255 h 761"/>
                <a:gd name="T4" fmla="*/ 368 w 420"/>
                <a:gd name="T5" fmla="*/ 191 h 761"/>
                <a:gd name="T6" fmla="*/ 366 w 420"/>
                <a:gd name="T7" fmla="*/ 101 h 761"/>
                <a:gd name="T8" fmla="*/ 383 w 420"/>
                <a:gd name="T9" fmla="*/ 39 h 761"/>
                <a:gd name="T10" fmla="*/ 370 w 420"/>
                <a:gd name="T11" fmla="*/ 0 h 761"/>
                <a:gd name="T12" fmla="*/ 306 w 420"/>
                <a:gd name="T13" fmla="*/ 21 h 761"/>
                <a:gd name="T14" fmla="*/ 285 w 420"/>
                <a:gd name="T15" fmla="*/ 77 h 761"/>
                <a:gd name="T16" fmla="*/ 261 w 420"/>
                <a:gd name="T17" fmla="*/ 96 h 761"/>
                <a:gd name="T18" fmla="*/ 179 w 420"/>
                <a:gd name="T19" fmla="*/ 193 h 761"/>
                <a:gd name="T20" fmla="*/ 117 w 420"/>
                <a:gd name="T21" fmla="*/ 191 h 761"/>
                <a:gd name="T22" fmla="*/ 103 w 420"/>
                <a:gd name="T23" fmla="*/ 253 h 761"/>
                <a:gd name="T24" fmla="*/ 179 w 420"/>
                <a:gd name="T25" fmla="*/ 301 h 761"/>
                <a:gd name="T26" fmla="*/ 223 w 420"/>
                <a:gd name="T27" fmla="*/ 347 h 761"/>
                <a:gd name="T28" fmla="*/ 215 w 420"/>
                <a:gd name="T29" fmla="*/ 409 h 761"/>
                <a:gd name="T30" fmla="*/ 155 w 420"/>
                <a:gd name="T31" fmla="*/ 429 h 761"/>
                <a:gd name="T32" fmla="*/ 148 w 420"/>
                <a:gd name="T33" fmla="*/ 444 h 761"/>
                <a:gd name="T34" fmla="*/ 107 w 420"/>
                <a:gd name="T35" fmla="*/ 465 h 761"/>
                <a:gd name="T36" fmla="*/ 57 w 420"/>
                <a:gd name="T37" fmla="*/ 453 h 761"/>
                <a:gd name="T38" fmla="*/ 57 w 420"/>
                <a:gd name="T39" fmla="*/ 475 h 761"/>
                <a:gd name="T40" fmla="*/ 38 w 420"/>
                <a:gd name="T41" fmla="*/ 508 h 761"/>
                <a:gd name="T42" fmla="*/ 45 w 420"/>
                <a:gd name="T43" fmla="*/ 571 h 761"/>
                <a:gd name="T44" fmla="*/ 52 w 420"/>
                <a:gd name="T45" fmla="*/ 599 h 761"/>
                <a:gd name="T46" fmla="*/ 0 w 420"/>
                <a:gd name="T47" fmla="*/ 610 h 761"/>
                <a:gd name="T48" fmla="*/ 6 w 420"/>
                <a:gd name="T49" fmla="*/ 665 h 761"/>
                <a:gd name="T50" fmla="*/ 26 w 420"/>
                <a:gd name="T51" fmla="*/ 689 h 761"/>
                <a:gd name="T52" fmla="*/ 98 w 420"/>
                <a:gd name="T53" fmla="*/ 680 h 761"/>
                <a:gd name="T54" fmla="*/ 112 w 420"/>
                <a:gd name="T55" fmla="*/ 701 h 761"/>
                <a:gd name="T56" fmla="*/ 186 w 420"/>
                <a:gd name="T57" fmla="*/ 731 h 761"/>
                <a:gd name="T58" fmla="*/ 275 w 420"/>
                <a:gd name="T59" fmla="*/ 742 h 761"/>
                <a:gd name="T60" fmla="*/ 320 w 420"/>
                <a:gd name="T61" fmla="*/ 754 h 761"/>
                <a:gd name="T62" fmla="*/ 309 w 420"/>
                <a:gd name="T63" fmla="*/ 711 h 761"/>
                <a:gd name="T64" fmla="*/ 349 w 420"/>
                <a:gd name="T65" fmla="*/ 670 h 761"/>
                <a:gd name="T66" fmla="*/ 340 w 420"/>
                <a:gd name="T67" fmla="*/ 650 h 761"/>
                <a:gd name="T68" fmla="*/ 299 w 420"/>
                <a:gd name="T69" fmla="*/ 625 h 761"/>
                <a:gd name="T70" fmla="*/ 375 w 420"/>
                <a:gd name="T71" fmla="*/ 617 h 761"/>
                <a:gd name="T72" fmla="*/ 399 w 420"/>
                <a:gd name="T73" fmla="*/ 624 h 761"/>
                <a:gd name="T74" fmla="*/ 419 w 420"/>
                <a:gd name="T75" fmla="*/ 581 h 761"/>
                <a:gd name="T76" fmla="*/ 359 w 420"/>
                <a:gd name="T77" fmla="*/ 480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20"/>
                <a:gd name="T118" fmla="*/ 0 h 761"/>
                <a:gd name="T119" fmla="*/ 420 w 420"/>
                <a:gd name="T120" fmla="*/ 761 h 76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5" name="Freeform 25"/>
            <p:cNvSpPr/>
            <p:nvPr/>
          </p:nvSpPr>
          <p:spPr bwMode="auto">
            <a:xfrm>
              <a:off x="2936" y="2170"/>
              <a:ext cx="299" cy="237"/>
            </a:xfrm>
            <a:custGeom>
              <a:avLst/>
              <a:gdLst>
                <a:gd name="T0" fmla="*/ 59 w 506"/>
                <a:gd name="T1" fmla="*/ 319 h 460"/>
                <a:gd name="T2" fmla="*/ 131 w 506"/>
                <a:gd name="T3" fmla="*/ 384 h 460"/>
                <a:gd name="T4" fmla="*/ 191 w 506"/>
                <a:gd name="T5" fmla="*/ 396 h 460"/>
                <a:gd name="T6" fmla="*/ 246 w 506"/>
                <a:gd name="T7" fmla="*/ 388 h 460"/>
                <a:gd name="T8" fmla="*/ 263 w 506"/>
                <a:gd name="T9" fmla="*/ 396 h 460"/>
                <a:gd name="T10" fmla="*/ 282 w 506"/>
                <a:gd name="T11" fmla="*/ 386 h 460"/>
                <a:gd name="T12" fmla="*/ 296 w 506"/>
                <a:gd name="T13" fmla="*/ 399 h 460"/>
                <a:gd name="T14" fmla="*/ 303 w 506"/>
                <a:gd name="T15" fmla="*/ 421 h 460"/>
                <a:gd name="T16" fmla="*/ 329 w 506"/>
                <a:gd name="T17" fmla="*/ 437 h 460"/>
                <a:gd name="T18" fmla="*/ 364 w 506"/>
                <a:gd name="T19" fmla="*/ 437 h 460"/>
                <a:gd name="T20" fmla="*/ 390 w 506"/>
                <a:gd name="T21" fmla="*/ 459 h 460"/>
                <a:gd name="T22" fmla="*/ 414 w 506"/>
                <a:gd name="T23" fmla="*/ 447 h 460"/>
                <a:gd name="T24" fmla="*/ 432 w 506"/>
                <a:gd name="T25" fmla="*/ 459 h 460"/>
                <a:gd name="T26" fmla="*/ 447 w 506"/>
                <a:gd name="T27" fmla="*/ 427 h 460"/>
                <a:gd name="T28" fmla="*/ 469 w 506"/>
                <a:gd name="T29" fmla="*/ 416 h 460"/>
                <a:gd name="T30" fmla="*/ 474 w 506"/>
                <a:gd name="T31" fmla="*/ 392 h 460"/>
                <a:gd name="T32" fmla="*/ 464 w 506"/>
                <a:gd name="T33" fmla="*/ 348 h 460"/>
                <a:gd name="T34" fmla="*/ 460 w 506"/>
                <a:gd name="T35" fmla="*/ 343 h 460"/>
                <a:gd name="T36" fmla="*/ 438 w 506"/>
                <a:gd name="T37" fmla="*/ 365 h 460"/>
                <a:gd name="T38" fmla="*/ 406 w 506"/>
                <a:gd name="T39" fmla="*/ 339 h 460"/>
                <a:gd name="T40" fmla="*/ 382 w 506"/>
                <a:gd name="T41" fmla="*/ 309 h 460"/>
                <a:gd name="T42" fmla="*/ 406 w 506"/>
                <a:gd name="T43" fmla="*/ 291 h 460"/>
                <a:gd name="T44" fmla="*/ 412 w 506"/>
                <a:gd name="T45" fmla="*/ 259 h 460"/>
                <a:gd name="T46" fmla="*/ 428 w 506"/>
                <a:gd name="T47" fmla="*/ 249 h 460"/>
                <a:gd name="T48" fmla="*/ 425 w 506"/>
                <a:gd name="T49" fmla="*/ 207 h 460"/>
                <a:gd name="T50" fmla="*/ 436 w 506"/>
                <a:gd name="T51" fmla="*/ 199 h 460"/>
                <a:gd name="T52" fmla="*/ 456 w 506"/>
                <a:gd name="T53" fmla="*/ 211 h 460"/>
                <a:gd name="T54" fmla="*/ 469 w 506"/>
                <a:gd name="T55" fmla="*/ 230 h 460"/>
                <a:gd name="T56" fmla="*/ 495 w 506"/>
                <a:gd name="T57" fmla="*/ 211 h 460"/>
                <a:gd name="T58" fmla="*/ 505 w 506"/>
                <a:gd name="T59" fmla="*/ 201 h 460"/>
                <a:gd name="T60" fmla="*/ 500 w 506"/>
                <a:gd name="T61" fmla="*/ 180 h 460"/>
                <a:gd name="T62" fmla="*/ 469 w 506"/>
                <a:gd name="T63" fmla="*/ 163 h 460"/>
                <a:gd name="T64" fmla="*/ 462 w 506"/>
                <a:gd name="T65" fmla="*/ 143 h 460"/>
                <a:gd name="T66" fmla="*/ 407 w 506"/>
                <a:gd name="T67" fmla="*/ 150 h 460"/>
                <a:gd name="T68" fmla="*/ 373 w 506"/>
                <a:gd name="T69" fmla="*/ 119 h 460"/>
                <a:gd name="T70" fmla="*/ 357 w 506"/>
                <a:gd name="T71" fmla="*/ 115 h 460"/>
                <a:gd name="T72" fmla="*/ 357 w 506"/>
                <a:gd name="T73" fmla="*/ 95 h 460"/>
                <a:gd name="T74" fmla="*/ 434 w 506"/>
                <a:gd name="T75" fmla="*/ 9 h 460"/>
                <a:gd name="T76" fmla="*/ 406 w 506"/>
                <a:gd name="T77" fmla="*/ 16 h 460"/>
                <a:gd name="T78" fmla="*/ 388 w 506"/>
                <a:gd name="T79" fmla="*/ 28 h 460"/>
                <a:gd name="T80" fmla="*/ 382 w 506"/>
                <a:gd name="T81" fmla="*/ 18 h 460"/>
                <a:gd name="T82" fmla="*/ 382 w 506"/>
                <a:gd name="T83" fmla="*/ 4 h 460"/>
                <a:gd name="T84" fmla="*/ 368 w 506"/>
                <a:gd name="T85" fmla="*/ 0 h 460"/>
                <a:gd name="T86" fmla="*/ 333 w 506"/>
                <a:gd name="T87" fmla="*/ 13 h 460"/>
                <a:gd name="T88" fmla="*/ 246 w 506"/>
                <a:gd name="T89" fmla="*/ 2 h 460"/>
                <a:gd name="T90" fmla="*/ 241 w 506"/>
                <a:gd name="T91" fmla="*/ 75 h 460"/>
                <a:gd name="T92" fmla="*/ 199 w 506"/>
                <a:gd name="T93" fmla="*/ 108 h 460"/>
                <a:gd name="T94" fmla="*/ 143 w 506"/>
                <a:gd name="T95" fmla="*/ 119 h 460"/>
                <a:gd name="T96" fmla="*/ 64 w 506"/>
                <a:gd name="T97" fmla="*/ 174 h 460"/>
                <a:gd name="T98" fmla="*/ 0 w 506"/>
                <a:gd name="T99" fmla="*/ 192 h 460"/>
                <a:gd name="T100" fmla="*/ 0 w 506"/>
                <a:gd name="T101" fmla="*/ 203 h 460"/>
                <a:gd name="T102" fmla="*/ 59 w 506"/>
                <a:gd name="T103" fmla="*/ 293 h 460"/>
                <a:gd name="T104" fmla="*/ 59 w 506"/>
                <a:gd name="T105" fmla="*/ 319 h 460"/>
                <a:gd name="T106" fmla="*/ 59 w 506"/>
                <a:gd name="T107" fmla="*/ 319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06"/>
                <a:gd name="T163" fmla="*/ 0 h 460"/>
                <a:gd name="T164" fmla="*/ 506 w 506"/>
                <a:gd name="T165" fmla="*/ 460 h 46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6" name="Freeform 26"/>
            <p:cNvSpPr/>
            <p:nvPr/>
          </p:nvSpPr>
          <p:spPr bwMode="auto">
            <a:xfrm>
              <a:off x="2925" y="1958"/>
              <a:ext cx="172" cy="312"/>
            </a:xfrm>
            <a:custGeom>
              <a:avLst/>
              <a:gdLst>
                <a:gd name="T0" fmla="*/ 19 w 292"/>
                <a:gd name="T1" fmla="*/ 605 h 606"/>
                <a:gd name="T2" fmla="*/ 83 w 292"/>
                <a:gd name="T3" fmla="*/ 587 h 606"/>
                <a:gd name="T4" fmla="*/ 162 w 292"/>
                <a:gd name="T5" fmla="*/ 532 h 606"/>
                <a:gd name="T6" fmla="*/ 217 w 292"/>
                <a:gd name="T7" fmla="*/ 520 h 606"/>
                <a:gd name="T8" fmla="*/ 260 w 292"/>
                <a:gd name="T9" fmla="*/ 488 h 606"/>
                <a:gd name="T10" fmla="*/ 264 w 292"/>
                <a:gd name="T11" fmla="*/ 414 h 606"/>
                <a:gd name="T12" fmla="*/ 244 w 292"/>
                <a:gd name="T13" fmla="*/ 388 h 606"/>
                <a:gd name="T14" fmla="*/ 251 w 292"/>
                <a:gd name="T15" fmla="*/ 366 h 606"/>
                <a:gd name="T16" fmla="*/ 264 w 292"/>
                <a:gd name="T17" fmla="*/ 346 h 606"/>
                <a:gd name="T18" fmla="*/ 269 w 292"/>
                <a:gd name="T19" fmla="*/ 315 h 606"/>
                <a:gd name="T20" fmla="*/ 281 w 292"/>
                <a:gd name="T21" fmla="*/ 293 h 606"/>
                <a:gd name="T22" fmla="*/ 260 w 292"/>
                <a:gd name="T23" fmla="*/ 250 h 606"/>
                <a:gd name="T24" fmla="*/ 229 w 292"/>
                <a:gd name="T25" fmla="*/ 214 h 606"/>
                <a:gd name="T26" fmla="*/ 246 w 292"/>
                <a:gd name="T27" fmla="*/ 156 h 606"/>
                <a:gd name="T28" fmla="*/ 284 w 292"/>
                <a:gd name="T29" fmla="*/ 132 h 606"/>
                <a:gd name="T30" fmla="*/ 291 w 292"/>
                <a:gd name="T31" fmla="*/ 95 h 606"/>
                <a:gd name="T32" fmla="*/ 275 w 292"/>
                <a:gd name="T33" fmla="*/ 62 h 606"/>
                <a:gd name="T34" fmla="*/ 275 w 292"/>
                <a:gd name="T35" fmla="*/ 21 h 606"/>
                <a:gd name="T36" fmla="*/ 251 w 292"/>
                <a:gd name="T37" fmla="*/ 0 h 606"/>
                <a:gd name="T38" fmla="*/ 194 w 292"/>
                <a:gd name="T39" fmla="*/ 28 h 606"/>
                <a:gd name="T40" fmla="*/ 186 w 292"/>
                <a:gd name="T41" fmla="*/ 20 h 606"/>
                <a:gd name="T42" fmla="*/ 155 w 292"/>
                <a:gd name="T43" fmla="*/ 42 h 606"/>
                <a:gd name="T44" fmla="*/ 131 w 292"/>
                <a:gd name="T45" fmla="*/ 40 h 606"/>
                <a:gd name="T46" fmla="*/ 83 w 292"/>
                <a:gd name="T47" fmla="*/ 110 h 606"/>
                <a:gd name="T48" fmla="*/ 67 w 292"/>
                <a:gd name="T49" fmla="*/ 110 h 606"/>
                <a:gd name="T50" fmla="*/ 41 w 292"/>
                <a:gd name="T51" fmla="*/ 132 h 606"/>
                <a:gd name="T52" fmla="*/ 43 w 292"/>
                <a:gd name="T53" fmla="*/ 163 h 606"/>
                <a:gd name="T54" fmla="*/ 30 w 292"/>
                <a:gd name="T55" fmla="*/ 190 h 606"/>
                <a:gd name="T56" fmla="*/ 26 w 292"/>
                <a:gd name="T57" fmla="*/ 225 h 606"/>
                <a:gd name="T58" fmla="*/ 2 w 292"/>
                <a:gd name="T59" fmla="*/ 262 h 606"/>
                <a:gd name="T60" fmla="*/ 28 w 292"/>
                <a:gd name="T61" fmla="*/ 315 h 606"/>
                <a:gd name="T62" fmla="*/ 19 w 292"/>
                <a:gd name="T63" fmla="*/ 346 h 606"/>
                <a:gd name="T64" fmla="*/ 0 w 292"/>
                <a:gd name="T65" fmla="*/ 380 h 606"/>
                <a:gd name="T66" fmla="*/ 28 w 292"/>
                <a:gd name="T67" fmla="*/ 510 h 606"/>
                <a:gd name="T68" fmla="*/ 9 w 292"/>
                <a:gd name="T69" fmla="*/ 578 h 606"/>
                <a:gd name="T70" fmla="*/ 19 w 292"/>
                <a:gd name="T71" fmla="*/ 605 h 606"/>
                <a:gd name="T72" fmla="*/ 19 w 292"/>
                <a:gd name="T73" fmla="*/ 605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92"/>
                <a:gd name="T112" fmla="*/ 0 h 606"/>
                <a:gd name="T113" fmla="*/ 292 w 292"/>
                <a:gd name="T114" fmla="*/ 606 h 60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7" name="Freeform 27"/>
            <p:cNvSpPr/>
            <p:nvPr/>
          </p:nvSpPr>
          <p:spPr bwMode="auto">
            <a:xfrm>
              <a:off x="3057" y="1838"/>
              <a:ext cx="266" cy="339"/>
            </a:xfrm>
            <a:custGeom>
              <a:avLst/>
              <a:gdLst>
                <a:gd name="T0" fmla="*/ 179 w 455"/>
                <a:gd name="T1" fmla="*/ 637 h 658"/>
                <a:gd name="T2" fmla="*/ 219 w 455"/>
                <a:gd name="T3" fmla="*/ 513 h 658"/>
                <a:gd name="T4" fmla="*/ 303 w 455"/>
                <a:gd name="T5" fmla="*/ 460 h 658"/>
                <a:gd name="T6" fmla="*/ 322 w 455"/>
                <a:gd name="T7" fmla="*/ 409 h 658"/>
                <a:gd name="T8" fmla="*/ 284 w 455"/>
                <a:gd name="T9" fmla="*/ 390 h 658"/>
                <a:gd name="T10" fmla="*/ 241 w 455"/>
                <a:gd name="T11" fmla="*/ 368 h 658"/>
                <a:gd name="T12" fmla="*/ 217 w 455"/>
                <a:gd name="T13" fmla="*/ 306 h 658"/>
                <a:gd name="T14" fmla="*/ 176 w 455"/>
                <a:gd name="T15" fmla="*/ 310 h 658"/>
                <a:gd name="T16" fmla="*/ 131 w 455"/>
                <a:gd name="T17" fmla="*/ 300 h 658"/>
                <a:gd name="T18" fmla="*/ 164 w 455"/>
                <a:gd name="T19" fmla="*/ 233 h 658"/>
                <a:gd name="T20" fmla="*/ 200 w 455"/>
                <a:gd name="T21" fmla="*/ 167 h 658"/>
                <a:gd name="T22" fmla="*/ 263 w 455"/>
                <a:gd name="T23" fmla="*/ 194 h 658"/>
                <a:gd name="T24" fmla="*/ 287 w 455"/>
                <a:gd name="T25" fmla="*/ 238 h 658"/>
                <a:gd name="T26" fmla="*/ 291 w 455"/>
                <a:gd name="T27" fmla="*/ 277 h 658"/>
                <a:gd name="T28" fmla="*/ 327 w 455"/>
                <a:gd name="T29" fmla="*/ 317 h 658"/>
                <a:gd name="T30" fmla="*/ 416 w 455"/>
                <a:gd name="T31" fmla="*/ 293 h 658"/>
                <a:gd name="T32" fmla="*/ 454 w 455"/>
                <a:gd name="T33" fmla="*/ 218 h 658"/>
                <a:gd name="T34" fmla="*/ 408 w 455"/>
                <a:gd name="T35" fmla="*/ 178 h 658"/>
                <a:gd name="T36" fmla="*/ 384 w 455"/>
                <a:gd name="T37" fmla="*/ 115 h 658"/>
                <a:gd name="T38" fmla="*/ 303 w 455"/>
                <a:gd name="T39" fmla="*/ 72 h 658"/>
                <a:gd name="T40" fmla="*/ 256 w 455"/>
                <a:gd name="T41" fmla="*/ 0 h 658"/>
                <a:gd name="T42" fmla="*/ 200 w 455"/>
                <a:gd name="T43" fmla="*/ 42 h 658"/>
                <a:gd name="T44" fmla="*/ 202 w 455"/>
                <a:gd name="T45" fmla="*/ 74 h 658"/>
                <a:gd name="T46" fmla="*/ 147 w 455"/>
                <a:gd name="T47" fmla="*/ 93 h 658"/>
                <a:gd name="T48" fmla="*/ 116 w 455"/>
                <a:gd name="T49" fmla="*/ 101 h 658"/>
                <a:gd name="T50" fmla="*/ 66 w 455"/>
                <a:gd name="T51" fmla="*/ 117 h 658"/>
                <a:gd name="T52" fmla="*/ 52 w 455"/>
                <a:gd name="T53" fmla="*/ 74 h 658"/>
                <a:gd name="T54" fmla="*/ 9 w 455"/>
                <a:gd name="T55" fmla="*/ 134 h 658"/>
                <a:gd name="T56" fmla="*/ 28 w 455"/>
                <a:gd name="T57" fmla="*/ 231 h 658"/>
                <a:gd name="T58" fmla="*/ 52 w 455"/>
                <a:gd name="T59" fmla="*/ 293 h 658"/>
                <a:gd name="T60" fmla="*/ 61 w 455"/>
                <a:gd name="T61" fmla="*/ 363 h 658"/>
                <a:gd name="T62" fmla="*/ 6 w 455"/>
                <a:gd name="T63" fmla="*/ 445 h 658"/>
                <a:gd name="T64" fmla="*/ 59 w 455"/>
                <a:gd name="T65" fmla="*/ 524 h 658"/>
                <a:gd name="T66" fmla="*/ 42 w 455"/>
                <a:gd name="T67" fmla="*/ 577 h 658"/>
                <a:gd name="T68" fmla="*/ 21 w 455"/>
                <a:gd name="T69" fmla="*/ 619 h 658"/>
                <a:gd name="T70" fmla="*/ 129 w 455"/>
                <a:gd name="T71" fmla="*/ 657 h 658"/>
                <a:gd name="T72" fmla="*/ 178 w 455"/>
                <a:gd name="T73" fmla="*/ 647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55"/>
                <a:gd name="T112" fmla="*/ 0 h 658"/>
                <a:gd name="T113" fmla="*/ 455 w 455"/>
                <a:gd name="T114" fmla="*/ 658 h 65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8" name="Freeform 28"/>
            <p:cNvSpPr/>
            <p:nvPr/>
          </p:nvSpPr>
          <p:spPr bwMode="auto">
            <a:xfrm>
              <a:off x="3196" y="1958"/>
              <a:ext cx="53" cy="82"/>
            </a:xfrm>
            <a:custGeom>
              <a:avLst/>
              <a:gdLst>
                <a:gd name="T0" fmla="*/ 72 w 89"/>
                <a:gd name="T1" fmla="*/ 148 h 160"/>
                <a:gd name="T2" fmla="*/ 45 w 89"/>
                <a:gd name="T3" fmla="*/ 159 h 160"/>
                <a:gd name="T4" fmla="*/ 4 w 89"/>
                <a:gd name="T5" fmla="*/ 148 h 160"/>
                <a:gd name="T6" fmla="*/ 2 w 89"/>
                <a:gd name="T7" fmla="*/ 137 h 160"/>
                <a:gd name="T8" fmla="*/ 0 w 89"/>
                <a:gd name="T9" fmla="*/ 66 h 160"/>
                <a:gd name="T10" fmla="*/ 28 w 89"/>
                <a:gd name="T11" fmla="*/ 53 h 160"/>
                <a:gd name="T12" fmla="*/ 24 w 89"/>
                <a:gd name="T13" fmla="*/ 40 h 160"/>
                <a:gd name="T14" fmla="*/ 30 w 89"/>
                <a:gd name="T15" fmla="*/ 13 h 160"/>
                <a:gd name="T16" fmla="*/ 33 w 89"/>
                <a:gd name="T17" fmla="*/ 0 h 160"/>
                <a:gd name="T18" fmla="*/ 48 w 89"/>
                <a:gd name="T19" fmla="*/ 6 h 160"/>
                <a:gd name="T20" fmla="*/ 54 w 89"/>
                <a:gd name="T21" fmla="*/ 31 h 160"/>
                <a:gd name="T22" fmla="*/ 52 w 89"/>
                <a:gd name="T23" fmla="*/ 46 h 160"/>
                <a:gd name="T24" fmla="*/ 83 w 89"/>
                <a:gd name="T25" fmla="*/ 69 h 160"/>
                <a:gd name="T26" fmla="*/ 88 w 89"/>
                <a:gd name="T27" fmla="*/ 86 h 160"/>
                <a:gd name="T28" fmla="*/ 69 w 89"/>
                <a:gd name="T29" fmla="*/ 99 h 160"/>
                <a:gd name="T30" fmla="*/ 64 w 89"/>
                <a:gd name="T31" fmla="*/ 127 h 160"/>
                <a:gd name="T32" fmla="*/ 72 w 89"/>
                <a:gd name="T33" fmla="*/ 148 h 160"/>
                <a:gd name="T34" fmla="*/ 72 w 89"/>
                <a:gd name="T35" fmla="*/ 148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9"/>
                <a:gd name="T55" fmla="*/ 0 h 160"/>
                <a:gd name="T56" fmla="*/ 89 w 89"/>
                <a:gd name="T57" fmla="*/ 160 h 16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9" name="Freeform 29"/>
            <p:cNvSpPr/>
            <p:nvPr/>
          </p:nvSpPr>
          <p:spPr bwMode="auto">
            <a:xfrm>
              <a:off x="3132" y="1924"/>
              <a:ext cx="83" cy="79"/>
            </a:xfrm>
            <a:custGeom>
              <a:avLst/>
              <a:gdLst>
                <a:gd name="T0" fmla="*/ 107 w 142"/>
                <a:gd name="T1" fmla="*/ 130 h 153"/>
                <a:gd name="T2" fmla="*/ 105 w 142"/>
                <a:gd name="T3" fmla="*/ 108 h 153"/>
                <a:gd name="T4" fmla="*/ 98 w 142"/>
                <a:gd name="T5" fmla="*/ 92 h 153"/>
                <a:gd name="T6" fmla="*/ 138 w 142"/>
                <a:gd name="T7" fmla="*/ 77 h 153"/>
                <a:gd name="T8" fmla="*/ 141 w 142"/>
                <a:gd name="T9" fmla="*/ 63 h 153"/>
                <a:gd name="T10" fmla="*/ 131 w 142"/>
                <a:gd name="T11" fmla="*/ 26 h 153"/>
                <a:gd name="T12" fmla="*/ 119 w 142"/>
                <a:gd name="T13" fmla="*/ 26 h 153"/>
                <a:gd name="T14" fmla="*/ 68 w 142"/>
                <a:gd name="T15" fmla="*/ 0 h 153"/>
                <a:gd name="T16" fmla="*/ 40 w 142"/>
                <a:gd name="T17" fmla="*/ 28 h 153"/>
                <a:gd name="T18" fmla="*/ 33 w 142"/>
                <a:gd name="T19" fmla="*/ 65 h 153"/>
                <a:gd name="T20" fmla="*/ 4 w 142"/>
                <a:gd name="T21" fmla="*/ 99 h 153"/>
                <a:gd name="T22" fmla="*/ 0 w 142"/>
                <a:gd name="T23" fmla="*/ 132 h 153"/>
                <a:gd name="T24" fmla="*/ 6 w 142"/>
                <a:gd name="T25" fmla="*/ 149 h 153"/>
                <a:gd name="T26" fmla="*/ 44 w 142"/>
                <a:gd name="T27" fmla="*/ 142 h 153"/>
                <a:gd name="T28" fmla="*/ 72 w 142"/>
                <a:gd name="T29" fmla="*/ 152 h 153"/>
                <a:gd name="T30" fmla="*/ 85 w 142"/>
                <a:gd name="T31" fmla="*/ 138 h 153"/>
                <a:gd name="T32" fmla="*/ 107 w 142"/>
                <a:gd name="T33" fmla="*/ 130 h 153"/>
                <a:gd name="T34" fmla="*/ 107 w 142"/>
                <a:gd name="T35" fmla="*/ 130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53"/>
                <a:gd name="T56" fmla="*/ 142 w 142"/>
                <a:gd name="T57" fmla="*/ 153 h 15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0" name="Freeform 30"/>
            <p:cNvSpPr/>
            <p:nvPr/>
          </p:nvSpPr>
          <p:spPr bwMode="auto">
            <a:xfrm>
              <a:off x="2659" y="2037"/>
              <a:ext cx="137" cy="206"/>
            </a:xfrm>
            <a:custGeom>
              <a:avLst/>
              <a:gdLst>
                <a:gd name="T0" fmla="*/ 214 w 230"/>
                <a:gd name="T1" fmla="*/ 223 h 400"/>
                <a:gd name="T2" fmla="*/ 216 w 230"/>
                <a:gd name="T3" fmla="*/ 180 h 400"/>
                <a:gd name="T4" fmla="*/ 229 w 230"/>
                <a:gd name="T5" fmla="*/ 160 h 400"/>
                <a:gd name="T6" fmla="*/ 223 w 230"/>
                <a:gd name="T7" fmla="*/ 141 h 400"/>
                <a:gd name="T8" fmla="*/ 152 w 230"/>
                <a:gd name="T9" fmla="*/ 114 h 400"/>
                <a:gd name="T10" fmla="*/ 157 w 230"/>
                <a:gd name="T11" fmla="*/ 86 h 400"/>
                <a:gd name="T12" fmla="*/ 178 w 230"/>
                <a:gd name="T13" fmla="*/ 55 h 400"/>
                <a:gd name="T14" fmla="*/ 166 w 230"/>
                <a:gd name="T15" fmla="*/ 6 h 400"/>
                <a:gd name="T16" fmla="*/ 159 w 230"/>
                <a:gd name="T17" fmla="*/ 0 h 400"/>
                <a:gd name="T18" fmla="*/ 113 w 230"/>
                <a:gd name="T19" fmla="*/ 31 h 400"/>
                <a:gd name="T20" fmla="*/ 92 w 230"/>
                <a:gd name="T21" fmla="*/ 101 h 400"/>
                <a:gd name="T22" fmla="*/ 85 w 230"/>
                <a:gd name="T23" fmla="*/ 150 h 400"/>
                <a:gd name="T24" fmla="*/ 47 w 230"/>
                <a:gd name="T25" fmla="*/ 180 h 400"/>
                <a:gd name="T26" fmla="*/ 26 w 230"/>
                <a:gd name="T27" fmla="*/ 189 h 400"/>
                <a:gd name="T28" fmla="*/ 0 w 230"/>
                <a:gd name="T29" fmla="*/ 196 h 400"/>
                <a:gd name="T30" fmla="*/ 59 w 230"/>
                <a:gd name="T31" fmla="*/ 269 h 400"/>
                <a:gd name="T32" fmla="*/ 71 w 230"/>
                <a:gd name="T33" fmla="*/ 324 h 400"/>
                <a:gd name="T34" fmla="*/ 66 w 230"/>
                <a:gd name="T35" fmla="*/ 350 h 400"/>
                <a:gd name="T36" fmla="*/ 107 w 230"/>
                <a:gd name="T37" fmla="*/ 372 h 400"/>
                <a:gd name="T38" fmla="*/ 107 w 230"/>
                <a:gd name="T39" fmla="*/ 389 h 400"/>
                <a:gd name="T40" fmla="*/ 144 w 230"/>
                <a:gd name="T41" fmla="*/ 399 h 400"/>
                <a:gd name="T42" fmla="*/ 154 w 230"/>
                <a:gd name="T43" fmla="*/ 399 h 400"/>
                <a:gd name="T44" fmla="*/ 154 w 230"/>
                <a:gd name="T45" fmla="*/ 367 h 400"/>
                <a:gd name="T46" fmla="*/ 183 w 230"/>
                <a:gd name="T47" fmla="*/ 363 h 400"/>
                <a:gd name="T48" fmla="*/ 190 w 230"/>
                <a:gd name="T49" fmla="*/ 326 h 400"/>
                <a:gd name="T50" fmla="*/ 170 w 230"/>
                <a:gd name="T51" fmla="*/ 310 h 400"/>
                <a:gd name="T52" fmla="*/ 154 w 230"/>
                <a:gd name="T53" fmla="*/ 295 h 400"/>
                <a:gd name="T54" fmla="*/ 161 w 230"/>
                <a:gd name="T55" fmla="*/ 225 h 400"/>
                <a:gd name="T56" fmla="*/ 176 w 230"/>
                <a:gd name="T57" fmla="*/ 216 h 400"/>
                <a:gd name="T58" fmla="*/ 202 w 230"/>
                <a:gd name="T59" fmla="*/ 227 h 400"/>
                <a:gd name="T60" fmla="*/ 214 w 230"/>
                <a:gd name="T61" fmla="*/ 223 h 400"/>
                <a:gd name="T62" fmla="*/ 214 w 230"/>
                <a:gd name="T63" fmla="*/ 223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400"/>
                <a:gd name="T98" fmla="*/ 230 w 230"/>
                <a:gd name="T99" fmla="*/ 400 h 40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1" name="Freeform 31"/>
            <p:cNvSpPr/>
            <p:nvPr/>
          </p:nvSpPr>
          <p:spPr bwMode="auto">
            <a:xfrm>
              <a:off x="2352" y="1265"/>
              <a:ext cx="1098" cy="876"/>
            </a:xfrm>
            <a:custGeom>
              <a:avLst/>
              <a:gdLst>
                <a:gd name="T0" fmla="*/ 613 w 1876"/>
                <a:gd name="T1" fmla="*/ 1648 h 1700"/>
                <a:gd name="T2" fmla="*/ 694 w 1876"/>
                <a:gd name="T3" fmla="*/ 1504 h 1700"/>
                <a:gd name="T4" fmla="*/ 751 w 1876"/>
                <a:gd name="T5" fmla="*/ 1639 h 1700"/>
                <a:gd name="T6" fmla="*/ 828 w 1876"/>
                <a:gd name="T7" fmla="*/ 1667 h 1700"/>
                <a:gd name="T8" fmla="*/ 922 w 1876"/>
                <a:gd name="T9" fmla="*/ 1523 h 1700"/>
                <a:gd name="T10" fmla="*/ 1020 w 1876"/>
                <a:gd name="T11" fmla="*/ 1475 h 1700"/>
                <a:gd name="T12" fmla="*/ 1134 w 1876"/>
                <a:gd name="T13" fmla="*/ 1385 h 1700"/>
                <a:gd name="T14" fmla="*/ 1202 w 1876"/>
                <a:gd name="T15" fmla="*/ 1294 h 1700"/>
                <a:gd name="T16" fmla="*/ 1268 w 1876"/>
                <a:gd name="T17" fmla="*/ 1193 h 1700"/>
                <a:gd name="T18" fmla="*/ 1333 w 1876"/>
                <a:gd name="T19" fmla="*/ 1197 h 1700"/>
                <a:gd name="T20" fmla="*/ 1410 w 1876"/>
                <a:gd name="T21" fmla="*/ 1173 h 1700"/>
                <a:gd name="T22" fmla="*/ 1507 w 1876"/>
                <a:gd name="T23" fmla="*/ 1164 h 1700"/>
                <a:gd name="T24" fmla="*/ 1599 w 1876"/>
                <a:gd name="T25" fmla="*/ 1200 h 1700"/>
                <a:gd name="T26" fmla="*/ 1647 w 1876"/>
                <a:gd name="T27" fmla="*/ 1162 h 1700"/>
                <a:gd name="T28" fmla="*/ 1744 w 1876"/>
                <a:gd name="T29" fmla="*/ 1072 h 1700"/>
                <a:gd name="T30" fmla="*/ 1829 w 1876"/>
                <a:gd name="T31" fmla="*/ 1025 h 1700"/>
                <a:gd name="T32" fmla="*/ 1850 w 1876"/>
                <a:gd name="T33" fmla="*/ 947 h 1700"/>
                <a:gd name="T34" fmla="*/ 1748 w 1876"/>
                <a:gd name="T35" fmla="*/ 891 h 1700"/>
                <a:gd name="T36" fmla="*/ 1723 w 1876"/>
                <a:gd name="T37" fmla="*/ 778 h 1700"/>
                <a:gd name="T38" fmla="*/ 1754 w 1876"/>
                <a:gd name="T39" fmla="*/ 740 h 1700"/>
                <a:gd name="T40" fmla="*/ 1766 w 1876"/>
                <a:gd name="T41" fmla="*/ 653 h 1700"/>
                <a:gd name="T42" fmla="*/ 1766 w 1876"/>
                <a:gd name="T43" fmla="*/ 631 h 1700"/>
                <a:gd name="T44" fmla="*/ 1790 w 1876"/>
                <a:gd name="T45" fmla="*/ 463 h 1700"/>
                <a:gd name="T46" fmla="*/ 1826 w 1876"/>
                <a:gd name="T47" fmla="*/ 480 h 1700"/>
                <a:gd name="T48" fmla="*/ 1840 w 1876"/>
                <a:gd name="T49" fmla="*/ 264 h 1700"/>
                <a:gd name="T50" fmla="*/ 1719 w 1876"/>
                <a:gd name="T51" fmla="*/ 171 h 1700"/>
                <a:gd name="T52" fmla="*/ 1627 w 1876"/>
                <a:gd name="T53" fmla="*/ 114 h 1700"/>
                <a:gd name="T54" fmla="*/ 1537 w 1876"/>
                <a:gd name="T55" fmla="*/ 87 h 1700"/>
                <a:gd name="T56" fmla="*/ 1520 w 1876"/>
                <a:gd name="T57" fmla="*/ 0 h 1700"/>
                <a:gd name="T58" fmla="*/ 1484 w 1876"/>
                <a:gd name="T59" fmla="*/ 87 h 1700"/>
                <a:gd name="T60" fmla="*/ 1439 w 1876"/>
                <a:gd name="T61" fmla="*/ 320 h 1700"/>
                <a:gd name="T62" fmla="*/ 1316 w 1876"/>
                <a:gd name="T63" fmla="*/ 412 h 1700"/>
                <a:gd name="T64" fmla="*/ 1235 w 1876"/>
                <a:gd name="T65" fmla="*/ 578 h 1700"/>
                <a:gd name="T66" fmla="*/ 1362 w 1876"/>
                <a:gd name="T67" fmla="*/ 607 h 1700"/>
                <a:gd name="T68" fmla="*/ 1542 w 1876"/>
                <a:gd name="T69" fmla="*/ 668 h 1700"/>
                <a:gd name="T70" fmla="*/ 1415 w 1876"/>
                <a:gd name="T71" fmla="*/ 721 h 1700"/>
                <a:gd name="T72" fmla="*/ 1312 w 1876"/>
                <a:gd name="T73" fmla="*/ 790 h 1700"/>
                <a:gd name="T74" fmla="*/ 1176 w 1876"/>
                <a:gd name="T75" fmla="*/ 915 h 1700"/>
                <a:gd name="T76" fmla="*/ 1014 w 1876"/>
                <a:gd name="T77" fmla="*/ 939 h 1700"/>
                <a:gd name="T78" fmla="*/ 979 w 1876"/>
                <a:gd name="T79" fmla="*/ 1096 h 1700"/>
                <a:gd name="T80" fmla="*/ 728 w 1876"/>
                <a:gd name="T81" fmla="*/ 1202 h 1700"/>
                <a:gd name="T82" fmla="*/ 517 w 1876"/>
                <a:gd name="T83" fmla="*/ 1268 h 1700"/>
                <a:gd name="T84" fmla="*/ 187 w 1876"/>
                <a:gd name="T85" fmla="*/ 1191 h 1700"/>
                <a:gd name="T86" fmla="*/ 10 w 1876"/>
                <a:gd name="T87" fmla="*/ 1248 h 1700"/>
                <a:gd name="T88" fmla="*/ 110 w 1876"/>
                <a:gd name="T89" fmla="*/ 1364 h 1700"/>
                <a:gd name="T90" fmla="*/ 211 w 1876"/>
                <a:gd name="T91" fmla="*/ 1409 h 1700"/>
                <a:gd name="T92" fmla="*/ 242 w 1876"/>
                <a:gd name="T93" fmla="*/ 1499 h 1700"/>
                <a:gd name="T94" fmla="*/ 347 w 1876"/>
                <a:gd name="T95" fmla="*/ 1559 h 1700"/>
                <a:gd name="T96" fmla="*/ 501 w 1876"/>
                <a:gd name="T97" fmla="*/ 1544 h 1700"/>
                <a:gd name="T98" fmla="*/ 450 w 1876"/>
                <a:gd name="T99" fmla="*/ 1625 h 1700"/>
                <a:gd name="T100" fmla="*/ 527 w 1876"/>
                <a:gd name="T101" fmla="*/ 1694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76"/>
                <a:gd name="T154" fmla="*/ 0 h 1700"/>
                <a:gd name="T155" fmla="*/ 1876 w 1876"/>
                <a:gd name="T156" fmla="*/ 1700 h 17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solidFill>
              <a:srgbClr val="0070C0"/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2" name="Freeform 32"/>
            <p:cNvSpPr/>
            <p:nvPr/>
          </p:nvSpPr>
          <p:spPr bwMode="auto">
            <a:xfrm>
              <a:off x="3274" y="1755"/>
              <a:ext cx="288" cy="246"/>
            </a:xfrm>
            <a:custGeom>
              <a:avLst/>
              <a:gdLst>
                <a:gd name="T0" fmla="*/ 406 w 491"/>
                <a:gd name="T1" fmla="*/ 331 h 478"/>
                <a:gd name="T2" fmla="*/ 458 w 491"/>
                <a:gd name="T3" fmla="*/ 254 h 478"/>
                <a:gd name="T4" fmla="*/ 490 w 491"/>
                <a:gd name="T5" fmla="*/ 216 h 478"/>
                <a:gd name="T6" fmla="*/ 485 w 491"/>
                <a:gd name="T7" fmla="*/ 178 h 478"/>
                <a:gd name="T8" fmla="*/ 451 w 491"/>
                <a:gd name="T9" fmla="*/ 139 h 478"/>
                <a:gd name="T10" fmla="*/ 446 w 491"/>
                <a:gd name="T11" fmla="*/ 106 h 478"/>
                <a:gd name="T12" fmla="*/ 384 w 491"/>
                <a:gd name="T13" fmla="*/ 20 h 478"/>
                <a:gd name="T14" fmla="*/ 380 w 491"/>
                <a:gd name="T15" fmla="*/ 28 h 478"/>
                <a:gd name="T16" fmla="*/ 367 w 491"/>
                <a:gd name="T17" fmla="*/ 42 h 478"/>
                <a:gd name="T18" fmla="*/ 341 w 491"/>
                <a:gd name="T19" fmla="*/ 11 h 478"/>
                <a:gd name="T20" fmla="*/ 303 w 491"/>
                <a:gd name="T21" fmla="*/ 0 h 478"/>
                <a:gd name="T22" fmla="*/ 301 w 491"/>
                <a:gd name="T23" fmla="*/ 11 h 478"/>
                <a:gd name="T24" fmla="*/ 301 w 491"/>
                <a:gd name="T25" fmla="*/ 28 h 478"/>
                <a:gd name="T26" fmla="*/ 286 w 491"/>
                <a:gd name="T27" fmla="*/ 44 h 478"/>
                <a:gd name="T28" fmla="*/ 255 w 491"/>
                <a:gd name="T29" fmla="*/ 74 h 478"/>
                <a:gd name="T30" fmla="*/ 221 w 491"/>
                <a:gd name="T31" fmla="*/ 74 h 478"/>
                <a:gd name="T32" fmla="*/ 207 w 491"/>
                <a:gd name="T33" fmla="*/ 97 h 478"/>
                <a:gd name="T34" fmla="*/ 195 w 491"/>
                <a:gd name="T35" fmla="*/ 97 h 478"/>
                <a:gd name="T36" fmla="*/ 171 w 491"/>
                <a:gd name="T37" fmla="*/ 122 h 478"/>
                <a:gd name="T38" fmla="*/ 157 w 491"/>
                <a:gd name="T39" fmla="*/ 122 h 478"/>
                <a:gd name="T40" fmla="*/ 129 w 491"/>
                <a:gd name="T41" fmla="*/ 150 h 478"/>
                <a:gd name="T42" fmla="*/ 111 w 491"/>
                <a:gd name="T43" fmla="*/ 154 h 478"/>
                <a:gd name="T44" fmla="*/ 74 w 491"/>
                <a:gd name="T45" fmla="*/ 212 h 478"/>
                <a:gd name="T46" fmla="*/ 50 w 491"/>
                <a:gd name="T47" fmla="*/ 177 h 478"/>
                <a:gd name="T48" fmla="*/ 23 w 491"/>
                <a:gd name="T49" fmla="*/ 159 h 478"/>
                <a:gd name="T50" fmla="*/ 11 w 491"/>
                <a:gd name="T51" fmla="*/ 172 h 478"/>
                <a:gd name="T52" fmla="*/ 26 w 491"/>
                <a:gd name="T53" fmla="*/ 250 h 478"/>
                <a:gd name="T54" fmla="*/ 13 w 491"/>
                <a:gd name="T55" fmla="*/ 276 h 478"/>
                <a:gd name="T56" fmla="*/ 0 w 491"/>
                <a:gd name="T57" fmla="*/ 315 h 478"/>
                <a:gd name="T58" fmla="*/ 37 w 491"/>
                <a:gd name="T59" fmla="*/ 339 h 478"/>
                <a:gd name="T60" fmla="*/ 57 w 491"/>
                <a:gd name="T61" fmla="*/ 342 h 478"/>
                <a:gd name="T62" fmla="*/ 83 w 491"/>
                <a:gd name="T63" fmla="*/ 380 h 478"/>
                <a:gd name="T64" fmla="*/ 102 w 491"/>
                <a:gd name="T65" fmla="*/ 368 h 478"/>
                <a:gd name="T66" fmla="*/ 133 w 491"/>
                <a:gd name="T67" fmla="*/ 331 h 478"/>
                <a:gd name="T68" fmla="*/ 164 w 491"/>
                <a:gd name="T69" fmla="*/ 278 h 478"/>
                <a:gd name="T70" fmla="*/ 217 w 491"/>
                <a:gd name="T71" fmla="*/ 267 h 478"/>
                <a:gd name="T72" fmla="*/ 250 w 491"/>
                <a:gd name="T73" fmla="*/ 300 h 478"/>
                <a:gd name="T74" fmla="*/ 225 w 491"/>
                <a:gd name="T75" fmla="*/ 353 h 478"/>
                <a:gd name="T76" fmla="*/ 195 w 491"/>
                <a:gd name="T77" fmla="*/ 402 h 478"/>
                <a:gd name="T78" fmla="*/ 223 w 491"/>
                <a:gd name="T79" fmla="*/ 421 h 478"/>
                <a:gd name="T80" fmla="*/ 221 w 491"/>
                <a:gd name="T81" fmla="*/ 445 h 478"/>
                <a:gd name="T82" fmla="*/ 198 w 491"/>
                <a:gd name="T83" fmla="*/ 467 h 478"/>
                <a:gd name="T84" fmla="*/ 203 w 491"/>
                <a:gd name="T85" fmla="*/ 477 h 478"/>
                <a:gd name="T86" fmla="*/ 243 w 491"/>
                <a:gd name="T87" fmla="*/ 457 h 478"/>
                <a:gd name="T88" fmla="*/ 298 w 491"/>
                <a:gd name="T89" fmla="*/ 384 h 478"/>
                <a:gd name="T90" fmla="*/ 379 w 491"/>
                <a:gd name="T91" fmla="*/ 337 h 478"/>
                <a:gd name="T92" fmla="*/ 406 w 491"/>
                <a:gd name="T93" fmla="*/ 331 h 478"/>
                <a:gd name="T94" fmla="*/ 406 w 491"/>
                <a:gd name="T95" fmla="*/ 331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91"/>
                <a:gd name="T145" fmla="*/ 0 h 478"/>
                <a:gd name="T146" fmla="*/ 491 w 491"/>
                <a:gd name="T147" fmla="*/ 478 h 4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3" name="Freeform 33"/>
            <p:cNvSpPr/>
            <p:nvPr/>
          </p:nvSpPr>
          <p:spPr bwMode="auto">
            <a:xfrm>
              <a:off x="3342" y="1615"/>
              <a:ext cx="416" cy="253"/>
            </a:xfrm>
            <a:custGeom>
              <a:avLst/>
              <a:gdLst>
                <a:gd name="T0" fmla="*/ 686 w 709"/>
                <a:gd name="T1" fmla="*/ 135 h 488"/>
                <a:gd name="T2" fmla="*/ 631 w 709"/>
                <a:gd name="T3" fmla="*/ 125 h 488"/>
                <a:gd name="T4" fmla="*/ 609 w 709"/>
                <a:gd name="T5" fmla="*/ 120 h 488"/>
                <a:gd name="T6" fmla="*/ 561 w 709"/>
                <a:gd name="T7" fmla="*/ 149 h 488"/>
                <a:gd name="T8" fmla="*/ 539 w 709"/>
                <a:gd name="T9" fmla="*/ 162 h 488"/>
                <a:gd name="T10" fmla="*/ 496 w 709"/>
                <a:gd name="T11" fmla="*/ 130 h 488"/>
                <a:gd name="T12" fmla="*/ 458 w 709"/>
                <a:gd name="T13" fmla="*/ 96 h 488"/>
                <a:gd name="T14" fmla="*/ 451 w 709"/>
                <a:gd name="T15" fmla="*/ 142 h 488"/>
                <a:gd name="T16" fmla="*/ 412 w 709"/>
                <a:gd name="T17" fmla="*/ 96 h 488"/>
                <a:gd name="T18" fmla="*/ 379 w 709"/>
                <a:gd name="T19" fmla="*/ 63 h 488"/>
                <a:gd name="T20" fmla="*/ 307 w 709"/>
                <a:gd name="T21" fmla="*/ 63 h 488"/>
                <a:gd name="T22" fmla="*/ 269 w 709"/>
                <a:gd name="T23" fmla="*/ 36 h 488"/>
                <a:gd name="T24" fmla="*/ 216 w 709"/>
                <a:gd name="T25" fmla="*/ 55 h 488"/>
                <a:gd name="T26" fmla="*/ 161 w 709"/>
                <a:gd name="T27" fmla="*/ 41 h 488"/>
                <a:gd name="T28" fmla="*/ 87 w 709"/>
                <a:gd name="T29" fmla="*/ 10 h 488"/>
                <a:gd name="T30" fmla="*/ 65 w 709"/>
                <a:gd name="T31" fmla="*/ 61 h 488"/>
                <a:gd name="T32" fmla="*/ 0 w 709"/>
                <a:gd name="T33" fmla="*/ 63 h 488"/>
                <a:gd name="T34" fmla="*/ 34 w 709"/>
                <a:gd name="T35" fmla="*/ 99 h 488"/>
                <a:gd name="T36" fmla="*/ 38 w 709"/>
                <a:gd name="T37" fmla="*/ 161 h 488"/>
                <a:gd name="T38" fmla="*/ 58 w 709"/>
                <a:gd name="T39" fmla="*/ 211 h 488"/>
                <a:gd name="T40" fmla="*/ 115 w 709"/>
                <a:gd name="T41" fmla="*/ 178 h 488"/>
                <a:gd name="T42" fmla="*/ 161 w 709"/>
                <a:gd name="T43" fmla="*/ 268 h 488"/>
                <a:gd name="T44" fmla="*/ 187 w 709"/>
                <a:gd name="T45" fmla="*/ 270 h 488"/>
                <a:gd name="T46" fmla="*/ 252 w 709"/>
                <a:gd name="T47" fmla="*/ 313 h 488"/>
                <a:gd name="T48" fmla="*/ 269 w 709"/>
                <a:gd name="T49" fmla="*/ 291 h 488"/>
                <a:gd name="T50" fmla="*/ 335 w 709"/>
                <a:gd name="T51" fmla="*/ 409 h 488"/>
                <a:gd name="T52" fmla="*/ 374 w 709"/>
                <a:gd name="T53" fmla="*/ 487 h 488"/>
                <a:gd name="T54" fmla="*/ 434 w 709"/>
                <a:gd name="T55" fmla="*/ 385 h 488"/>
                <a:gd name="T56" fmla="*/ 477 w 709"/>
                <a:gd name="T57" fmla="*/ 398 h 488"/>
                <a:gd name="T58" fmla="*/ 546 w 709"/>
                <a:gd name="T59" fmla="*/ 376 h 488"/>
                <a:gd name="T60" fmla="*/ 528 w 709"/>
                <a:gd name="T61" fmla="*/ 330 h 488"/>
                <a:gd name="T62" fmla="*/ 594 w 709"/>
                <a:gd name="T63" fmla="*/ 277 h 488"/>
                <a:gd name="T64" fmla="*/ 620 w 709"/>
                <a:gd name="T65" fmla="*/ 229 h 488"/>
                <a:gd name="T66" fmla="*/ 642 w 709"/>
                <a:gd name="T67" fmla="*/ 200 h 488"/>
                <a:gd name="T68" fmla="*/ 666 w 709"/>
                <a:gd name="T69" fmla="*/ 224 h 488"/>
                <a:gd name="T70" fmla="*/ 708 w 709"/>
                <a:gd name="T71" fmla="*/ 147 h 488"/>
                <a:gd name="T72" fmla="*/ 704 w 709"/>
                <a:gd name="T73" fmla="*/ 135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09"/>
                <a:gd name="T112" fmla="*/ 0 h 488"/>
                <a:gd name="T113" fmla="*/ 709 w 709"/>
                <a:gd name="T114" fmla="*/ 488 h 4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4" name="Freeform 34"/>
            <p:cNvSpPr/>
            <p:nvPr/>
          </p:nvSpPr>
          <p:spPr bwMode="auto">
            <a:xfrm>
              <a:off x="3250" y="1242"/>
              <a:ext cx="569" cy="457"/>
            </a:xfrm>
            <a:custGeom>
              <a:avLst/>
              <a:gdLst>
                <a:gd name="T0" fmla="*/ 297 w 970"/>
                <a:gd name="T1" fmla="*/ 724 h 888"/>
                <a:gd name="T2" fmla="*/ 351 w 970"/>
                <a:gd name="T3" fmla="*/ 790 h 888"/>
                <a:gd name="T4" fmla="*/ 394 w 970"/>
                <a:gd name="T5" fmla="*/ 779 h 888"/>
                <a:gd name="T6" fmla="*/ 447 w 970"/>
                <a:gd name="T7" fmla="*/ 785 h 888"/>
                <a:gd name="T8" fmla="*/ 505 w 970"/>
                <a:gd name="T9" fmla="*/ 772 h 888"/>
                <a:gd name="T10" fmla="*/ 547 w 970"/>
                <a:gd name="T11" fmla="*/ 821 h 888"/>
                <a:gd name="T12" fmla="*/ 579 w 970"/>
                <a:gd name="T13" fmla="*/ 835 h 888"/>
                <a:gd name="T14" fmla="*/ 619 w 970"/>
                <a:gd name="T15" fmla="*/ 860 h 888"/>
                <a:gd name="T16" fmla="*/ 629 w 970"/>
                <a:gd name="T17" fmla="*/ 809 h 888"/>
                <a:gd name="T18" fmla="*/ 674 w 970"/>
                <a:gd name="T19" fmla="*/ 862 h 888"/>
                <a:gd name="T20" fmla="*/ 710 w 970"/>
                <a:gd name="T21" fmla="*/ 885 h 888"/>
                <a:gd name="T22" fmla="*/ 750 w 970"/>
                <a:gd name="T23" fmla="*/ 835 h 888"/>
                <a:gd name="T24" fmla="*/ 777 w 970"/>
                <a:gd name="T25" fmla="*/ 830 h 888"/>
                <a:gd name="T26" fmla="*/ 820 w 970"/>
                <a:gd name="T27" fmla="*/ 860 h 888"/>
                <a:gd name="T28" fmla="*/ 860 w 970"/>
                <a:gd name="T29" fmla="*/ 860 h 888"/>
                <a:gd name="T30" fmla="*/ 844 w 970"/>
                <a:gd name="T31" fmla="*/ 790 h 888"/>
                <a:gd name="T32" fmla="*/ 827 w 970"/>
                <a:gd name="T33" fmla="*/ 708 h 888"/>
                <a:gd name="T34" fmla="*/ 921 w 970"/>
                <a:gd name="T35" fmla="*/ 669 h 888"/>
                <a:gd name="T36" fmla="*/ 930 w 970"/>
                <a:gd name="T37" fmla="*/ 628 h 888"/>
                <a:gd name="T38" fmla="*/ 941 w 970"/>
                <a:gd name="T39" fmla="*/ 585 h 888"/>
                <a:gd name="T40" fmla="*/ 947 w 970"/>
                <a:gd name="T41" fmla="*/ 419 h 888"/>
                <a:gd name="T42" fmla="*/ 942 w 970"/>
                <a:gd name="T43" fmla="*/ 349 h 888"/>
                <a:gd name="T44" fmla="*/ 937 w 970"/>
                <a:gd name="T45" fmla="*/ 315 h 888"/>
                <a:gd name="T46" fmla="*/ 875 w 970"/>
                <a:gd name="T47" fmla="*/ 365 h 888"/>
                <a:gd name="T48" fmla="*/ 810 w 970"/>
                <a:gd name="T49" fmla="*/ 426 h 888"/>
                <a:gd name="T50" fmla="*/ 691 w 970"/>
                <a:gd name="T51" fmla="*/ 426 h 888"/>
                <a:gd name="T52" fmla="*/ 678 w 970"/>
                <a:gd name="T53" fmla="*/ 380 h 888"/>
                <a:gd name="T54" fmla="*/ 636 w 970"/>
                <a:gd name="T55" fmla="*/ 349 h 888"/>
                <a:gd name="T56" fmla="*/ 559 w 970"/>
                <a:gd name="T57" fmla="*/ 327 h 888"/>
                <a:gd name="T58" fmla="*/ 497 w 970"/>
                <a:gd name="T59" fmla="*/ 320 h 888"/>
                <a:gd name="T60" fmla="*/ 444 w 970"/>
                <a:gd name="T61" fmla="*/ 283 h 888"/>
                <a:gd name="T62" fmla="*/ 418 w 970"/>
                <a:gd name="T63" fmla="*/ 238 h 888"/>
                <a:gd name="T64" fmla="*/ 375 w 970"/>
                <a:gd name="T65" fmla="*/ 187 h 888"/>
                <a:gd name="T66" fmla="*/ 330 w 970"/>
                <a:gd name="T67" fmla="*/ 110 h 888"/>
                <a:gd name="T68" fmla="*/ 279 w 970"/>
                <a:gd name="T69" fmla="*/ 33 h 888"/>
                <a:gd name="T70" fmla="*/ 196 w 970"/>
                <a:gd name="T71" fmla="*/ 18 h 888"/>
                <a:gd name="T72" fmla="*/ 105 w 970"/>
                <a:gd name="T73" fmla="*/ 0 h 888"/>
                <a:gd name="T74" fmla="*/ 4 w 970"/>
                <a:gd name="T75" fmla="*/ 44 h 888"/>
                <a:gd name="T76" fmla="*/ 0 w 970"/>
                <a:gd name="T77" fmla="*/ 126 h 888"/>
                <a:gd name="T78" fmla="*/ 43 w 970"/>
                <a:gd name="T79" fmla="*/ 155 h 888"/>
                <a:gd name="T80" fmla="*/ 98 w 970"/>
                <a:gd name="T81" fmla="*/ 143 h 888"/>
                <a:gd name="T82" fmla="*/ 108 w 970"/>
                <a:gd name="T83" fmla="*/ 199 h 888"/>
                <a:gd name="T84" fmla="*/ 174 w 970"/>
                <a:gd name="T85" fmla="*/ 232 h 888"/>
                <a:gd name="T86" fmla="*/ 213 w 970"/>
                <a:gd name="T87" fmla="*/ 214 h 888"/>
                <a:gd name="T88" fmla="*/ 330 w 970"/>
                <a:gd name="T89" fmla="*/ 221 h 888"/>
                <a:gd name="T90" fmla="*/ 313 w 970"/>
                <a:gd name="T91" fmla="*/ 375 h 888"/>
                <a:gd name="T92" fmla="*/ 294 w 970"/>
                <a:gd name="T93" fmla="*/ 423 h 888"/>
                <a:gd name="T94" fmla="*/ 289 w 970"/>
                <a:gd name="T95" fmla="*/ 522 h 888"/>
                <a:gd name="T96" fmla="*/ 262 w 970"/>
                <a:gd name="T97" fmla="*/ 501 h 888"/>
                <a:gd name="T98" fmla="*/ 203 w 970"/>
                <a:gd name="T99" fmla="*/ 592 h 888"/>
                <a:gd name="T100" fmla="*/ 179 w 970"/>
                <a:gd name="T101" fmla="*/ 635 h 888"/>
                <a:gd name="T102" fmla="*/ 265 w 970"/>
                <a:gd name="T103" fmla="*/ 666 h 888"/>
                <a:gd name="T104" fmla="*/ 262 w 970"/>
                <a:gd name="T105" fmla="*/ 684 h 888"/>
                <a:gd name="T106" fmla="*/ 231 w 970"/>
                <a:gd name="T107" fmla="*/ 722 h 888"/>
                <a:gd name="T108" fmla="*/ 244 w 970"/>
                <a:gd name="T109" fmla="*/ 734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970"/>
                <a:gd name="T166" fmla="*/ 0 h 888"/>
                <a:gd name="T167" fmla="*/ 970 w 970"/>
                <a:gd name="T168" fmla="*/ 888 h 8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5" name="Freeform 35"/>
            <p:cNvSpPr/>
            <p:nvPr/>
          </p:nvSpPr>
          <p:spPr bwMode="auto">
            <a:xfrm>
              <a:off x="3190" y="1965"/>
              <a:ext cx="25" cy="27"/>
            </a:xfrm>
            <a:custGeom>
              <a:avLst/>
              <a:gdLst>
                <a:gd name="T0" fmla="*/ 41 w 42"/>
                <a:gd name="T1" fmla="*/ 0 h 54"/>
                <a:gd name="T2" fmla="*/ 33 w 42"/>
                <a:gd name="T3" fmla="*/ 26 h 54"/>
                <a:gd name="T4" fmla="*/ 38 w 42"/>
                <a:gd name="T5" fmla="*/ 39 h 54"/>
                <a:gd name="T6" fmla="*/ 9 w 42"/>
                <a:gd name="T7" fmla="*/ 53 h 54"/>
                <a:gd name="T8" fmla="*/ 7 w 42"/>
                <a:gd name="T9" fmla="*/ 31 h 54"/>
                <a:gd name="T10" fmla="*/ 0 w 42"/>
                <a:gd name="T11" fmla="*/ 14 h 54"/>
                <a:gd name="T12" fmla="*/ 41 w 42"/>
                <a:gd name="T13" fmla="*/ 0 h 54"/>
                <a:gd name="T14" fmla="*/ 41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54"/>
                <a:gd name="T26" fmla="*/ 42 w 42"/>
                <a:gd name="T27" fmla="*/ 54 h 5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616864" y="2580252"/>
            <a:ext cx="571009" cy="571008"/>
            <a:chOff x="7723531" y="2408460"/>
            <a:chExt cx="901598" cy="901596"/>
          </a:xfrm>
        </p:grpSpPr>
        <p:sp>
          <p:nvSpPr>
            <p:cNvPr id="367" name="椭圆 366"/>
            <p:cNvSpPr/>
            <p:nvPr/>
          </p:nvSpPr>
          <p:spPr>
            <a:xfrm>
              <a:off x="7723531" y="2408460"/>
              <a:ext cx="901598" cy="9015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68" name="图片 36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4170" y="2576503"/>
              <a:ext cx="565508" cy="565508"/>
            </a:xfrm>
            <a:prstGeom prst="rect">
              <a:avLst/>
            </a:prstGeom>
          </p:spPr>
        </p:pic>
      </p:grpSp>
      <p:sp>
        <p:nvSpPr>
          <p:cNvPr id="369" name="文本框 368"/>
          <p:cNvSpPr txBox="1"/>
          <p:nvPr/>
        </p:nvSpPr>
        <p:spPr>
          <a:xfrm>
            <a:off x="10229088" y="2654761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11" name="肘形连接符 10"/>
          <p:cNvCxnSpPr>
            <a:stCxn id="367" idx="2"/>
          </p:cNvCxnSpPr>
          <p:nvPr/>
        </p:nvCxnSpPr>
        <p:spPr>
          <a:xfrm rot="10800000">
            <a:off x="8079368" y="2354718"/>
            <a:ext cx="1537496" cy="511039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0" name="矩形 369"/>
          <p:cNvSpPr/>
          <p:nvPr/>
        </p:nvSpPr>
        <p:spPr>
          <a:xfrm>
            <a:off x="7799727" y="3108230"/>
            <a:ext cx="3326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74" name="文本框 373"/>
          <p:cNvSpPr txBox="1"/>
          <p:nvPr/>
        </p:nvSpPr>
        <p:spPr>
          <a:xfrm>
            <a:off x="10118768" y="4844082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375" name="肘形连接符 374"/>
          <p:cNvCxnSpPr/>
          <p:nvPr/>
        </p:nvCxnSpPr>
        <p:spPr>
          <a:xfrm rot="10800000">
            <a:off x="7236178" y="4643797"/>
            <a:ext cx="2804885" cy="569880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6" name="矩形 375"/>
          <p:cNvSpPr/>
          <p:nvPr/>
        </p:nvSpPr>
        <p:spPr>
          <a:xfrm>
            <a:off x="7554334" y="5300328"/>
            <a:ext cx="3326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grpSp>
        <p:nvGrpSpPr>
          <p:cNvPr id="371" name="组合 370"/>
          <p:cNvGrpSpPr/>
          <p:nvPr/>
        </p:nvGrpSpPr>
        <p:grpSpPr>
          <a:xfrm>
            <a:off x="9592002" y="4820189"/>
            <a:ext cx="571009" cy="571008"/>
            <a:chOff x="7723531" y="2408460"/>
            <a:chExt cx="901598" cy="901596"/>
          </a:xfrm>
        </p:grpSpPr>
        <p:sp>
          <p:nvSpPr>
            <p:cNvPr id="372" name="椭圆 371"/>
            <p:cNvSpPr/>
            <p:nvPr/>
          </p:nvSpPr>
          <p:spPr>
            <a:xfrm>
              <a:off x="7723531" y="2408460"/>
              <a:ext cx="901598" cy="9015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73" name="图片 37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4170" y="2576503"/>
              <a:ext cx="565508" cy="565508"/>
            </a:xfrm>
            <a:prstGeom prst="rect">
              <a:avLst/>
            </a:prstGeom>
          </p:spPr>
        </p:pic>
      </p:grpSp>
      <p:grpSp>
        <p:nvGrpSpPr>
          <p:cNvPr id="385" name="组合 384"/>
          <p:cNvGrpSpPr/>
          <p:nvPr/>
        </p:nvGrpSpPr>
        <p:grpSpPr>
          <a:xfrm>
            <a:off x="2598513" y="3451164"/>
            <a:ext cx="571009" cy="571008"/>
            <a:chOff x="7723531" y="2408460"/>
            <a:chExt cx="901598" cy="901596"/>
          </a:xfrm>
        </p:grpSpPr>
        <p:sp>
          <p:nvSpPr>
            <p:cNvPr id="386" name="椭圆 385"/>
            <p:cNvSpPr/>
            <p:nvPr/>
          </p:nvSpPr>
          <p:spPr>
            <a:xfrm>
              <a:off x="7723531" y="2408460"/>
              <a:ext cx="901598" cy="9015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87" name="图片 38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4170" y="2576503"/>
              <a:ext cx="565508" cy="565508"/>
            </a:xfrm>
            <a:prstGeom prst="rect">
              <a:avLst/>
            </a:prstGeom>
          </p:spPr>
        </p:pic>
      </p:grpSp>
      <p:sp>
        <p:nvSpPr>
          <p:cNvPr id="388" name="文本框 387"/>
          <p:cNvSpPr txBox="1"/>
          <p:nvPr/>
        </p:nvSpPr>
        <p:spPr>
          <a:xfrm>
            <a:off x="870083" y="3500915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389" name="肘形连接符 388"/>
          <p:cNvCxnSpPr/>
          <p:nvPr/>
        </p:nvCxnSpPr>
        <p:spPr>
          <a:xfrm rot="10800000" flipV="1">
            <a:off x="3163244" y="3251746"/>
            <a:ext cx="2943697" cy="491051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2" name="矩形 391"/>
          <p:cNvSpPr/>
          <p:nvPr/>
        </p:nvSpPr>
        <p:spPr>
          <a:xfrm>
            <a:off x="224565" y="4010659"/>
            <a:ext cx="3326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grpSp>
        <p:nvGrpSpPr>
          <p:cNvPr id="394" name="组合 393"/>
          <p:cNvGrpSpPr/>
          <p:nvPr/>
        </p:nvGrpSpPr>
        <p:grpSpPr>
          <a:xfrm>
            <a:off x="3305897" y="4863690"/>
            <a:ext cx="571009" cy="571008"/>
            <a:chOff x="7723531" y="2408460"/>
            <a:chExt cx="901598" cy="901596"/>
          </a:xfrm>
        </p:grpSpPr>
        <p:sp>
          <p:nvSpPr>
            <p:cNvPr id="395" name="椭圆 394"/>
            <p:cNvSpPr/>
            <p:nvPr/>
          </p:nvSpPr>
          <p:spPr>
            <a:xfrm>
              <a:off x="7723531" y="2408460"/>
              <a:ext cx="901598" cy="9015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96" name="图片 39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4170" y="2576503"/>
              <a:ext cx="565508" cy="565508"/>
            </a:xfrm>
            <a:prstGeom prst="rect">
              <a:avLst/>
            </a:prstGeom>
          </p:spPr>
        </p:pic>
      </p:grpSp>
      <p:sp>
        <p:nvSpPr>
          <p:cNvPr id="397" name="文本框 396"/>
          <p:cNvSpPr txBox="1"/>
          <p:nvPr/>
        </p:nvSpPr>
        <p:spPr>
          <a:xfrm>
            <a:off x="1545602" y="4929593"/>
            <a:ext cx="2562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TEXT HERE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398" name="肘形连接符 397"/>
          <p:cNvCxnSpPr/>
          <p:nvPr/>
        </p:nvCxnSpPr>
        <p:spPr>
          <a:xfrm rot="10800000" flipV="1">
            <a:off x="3853425" y="4827526"/>
            <a:ext cx="2326782" cy="334659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" name="矩形 398"/>
          <p:cNvSpPr/>
          <p:nvPr/>
        </p:nvSpPr>
        <p:spPr>
          <a:xfrm>
            <a:off x="810608" y="5391197"/>
            <a:ext cx="3326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486" name="矩形 485"/>
          <p:cNvSpPr/>
          <p:nvPr/>
        </p:nvSpPr>
        <p:spPr>
          <a:xfrm>
            <a:off x="5090255" y="3654866"/>
            <a:ext cx="1761568" cy="4645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487" name="矩形 486"/>
          <p:cNvSpPr/>
          <p:nvPr/>
        </p:nvSpPr>
        <p:spPr>
          <a:xfrm>
            <a:off x="5144569" y="3578339"/>
            <a:ext cx="1748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altLang="zh-CN" sz="32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title</a:t>
            </a:r>
            <a:endParaRPr lang="en-US" altLang="zh-CN" sz="32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ONE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4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3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1" name="等腰三角形 90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矩形 91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ONE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矩形 95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487236" y="2149460"/>
            <a:ext cx="1081937" cy="1011963"/>
            <a:chOff x="6689511" y="2172645"/>
            <a:chExt cx="1274630" cy="1208276"/>
          </a:xfrm>
        </p:grpSpPr>
        <p:sp>
          <p:nvSpPr>
            <p:cNvPr id="2" name="矩形 1"/>
            <p:cNvSpPr/>
            <p:nvPr/>
          </p:nvSpPr>
          <p:spPr>
            <a:xfrm>
              <a:off x="6689511" y="2172645"/>
              <a:ext cx="1274630" cy="1208276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0079" y="2410036"/>
              <a:ext cx="733494" cy="733494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7487235" y="4728436"/>
            <a:ext cx="1081938" cy="1020495"/>
            <a:chOff x="6689511" y="5176676"/>
            <a:chExt cx="1274630" cy="1208276"/>
          </a:xfrm>
        </p:grpSpPr>
        <p:sp>
          <p:nvSpPr>
            <p:cNvPr id="11" name="矩形 10"/>
            <p:cNvSpPr/>
            <p:nvPr/>
          </p:nvSpPr>
          <p:spPr>
            <a:xfrm>
              <a:off x="6689511" y="5176676"/>
              <a:ext cx="1274630" cy="120827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0703" y="5531259"/>
              <a:ext cx="492245" cy="492245"/>
            </a:xfrm>
            <a:prstGeom prst="rect">
              <a:avLst/>
            </a:prstGeom>
          </p:spPr>
        </p:pic>
      </p:grpSp>
      <p:grpSp>
        <p:nvGrpSpPr>
          <p:cNvPr id="5" name="组合 4"/>
          <p:cNvGrpSpPr/>
          <p:nvPr/>
        </p:nvGrpSpPr>
        <p:grpSpPr>
          <a:xfrm>
            <a:off x="7487234" y="3428381"/>
            <a:ext cx="1081939" cy="1060796"/>
            <a:chOff x="6689511" y="3765371"/>
            <a:chExt cx="1274630" cy="1208276"/>
          </a:xfrm>
        </p:grpSpPr>
        <p:sp>
          <p:nvSpPr>
            <p:cNvPr id="10" name="矩形 9"/>
            <p:cNvSpPr/>
            <p:nvPr/>
          </p:nvSpPr>
          <p:spPr>
            <a:xfrm>
              <a:off x="6689511" y="3765371"/>
              <a:ext cx="1274630" cy="1208276"/>
            </a:xfrm>
            <a:prstGeom prst="rect">
              <a:avLst/>
            </a:prstGeom>
            <a:solidFill>
              <a:srgbClr val="2C2C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Chalk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26847">
              <a:off x="7033864" y="4098576"/>
              <a:ext cx="585923" cy="585923"/>
            </a:xfrm>
            <a:prstGeom prst="rect">
              <a:avLst/>
            </a:prstGeom>
          </p:spPr>
        </p:pic>
      </p:grpSp>
      <p:sp>
        <p:nvSpPr>
          <p:cNvPr id="16" name="矩形 15"/>
          <p:cNvSpPr/>
          <p:nvPr/>
        </p:nvSpPr>
        <p:spPr>
          <a:xfrm>
            <a:off x="8633426" y="2207253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687761" y="3430812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631346" y="4762268"/>
            <a:ext cx="3504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Please fill your text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633425" y="2459670"/>
            <a:ext cx="35042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4000" b="1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64,563</a:t>
            </a:r>
            <a:endParaRPr lang="zh-CN" altLang="en-US" sz="4000" b="1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629902" y="3731112"/>
            <a:ext cx="35042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4000" b="1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96,045,649</a:t>
            </a:r>
            <a:endParaRPr lang="zh-CN" altLang="en-US" sz="4000" b="1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31346" y="5064850"/>
            <a:ext cx="35042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4000" b="1" dirty="0" smtClean="0">
                <a:solidFill>
                  <a:schemeClr val="bg1">
                    <a:lumMod val="95000"/>
                  </a:schemeClr>
                </a:solidFill>
                <a:ea typeface="Gulim" panose="020B0600000101010101" pitchFamily="34" charset="-127"/>
              </a:rPr>
              <a:t>329,689</a:t>
            </a:r>
            <a:endParaRPr lang="zh-CN" altLang="en-US" sz="4000" b="1" dirty="0">
              <a:solidFill>
                <a:schemeClr val="bg1">
                  <a:lumMod val="95000"/>
                </a:schemeClr>
              </a:solidFill>
              <a:ea typeface="Gulim" panose="020B0600000101010101" pitchFamily="34" charset="-127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867760" y="1827411"/>
          <a:ext cx="6044397" cy="3945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50" y="-28576"/>
            <a:ext cx="10452381" cy="69443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3" name="文本框 72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5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76" name="等腰三角形 75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矩形 77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ONE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79" name="直接连接符 78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796671" y="4923848"/>
            <a:ext cx="92617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zh-CN" altLang="en-US" sz="4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65293" y="2471717"/>
            <a:ext cx="64106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 </a:t>
            </a:r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related goes 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here…</a:t>
            </a:r>
            <a:endParaRPr lang="zh-CN" altLang="en-US" sz="28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5293" y="3378248"/>
            <a:ext cx="64106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 </a:t>
            </a:r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related goes 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here…</a:t>
            </a:r>
            <a:endParaRPr lang="zh-CN" altLang="en-US" sz="28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61707" y="4379807"/>
            <a:ext cx="64106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 </a:t>
            </a:r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related goes 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here…</a:t>
            </a:r>
            <a:endParaRPr lang="zh-CN" altLang="en-US" sz="28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109" y="2391817"/>
            <a:ext cx="793562" cy="64598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0" y="3356804"/>
            <a:ext cx="793562" cy="645984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0" y="4321791"/>
            <a:ext cx="793562" cy="64598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2265894" y="1911466"/>
            <a:ext cx="50350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2280182" y="2997930"/>
            <a:ext cx="233468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66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TWO</a:t>
            </a:r>
            <a:endParaRPr lang="zh-CN" altLang="en-US" sz="66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V="1">
            <a:off x="4826782" y="2188738"/>
            <a:ext cx="616756" cy="188713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4013461" y="2909820"/>
            <a:ext cx="6014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1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55457" y="2024311"/>
            <a:ext cx="57864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Add you need</a:t>
            </a:r>
            <a:endParaRPr lang="zh-CN" altLang="en-US" sz="66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12594" y="3006556"/>
            <a:ext cx="5786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Please describe you need to</a:t>
            </a:r>
          </a:p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Add the text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1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1" name="等腰三角形 90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矩形 91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TWO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80622" y="1881188"/>
            <a:ext cx="3471863" cy="16541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矩形 125"/>
          <p:cNvSpPr/>
          <p:nvPr/>
        </p:nvSpPr>
        <p:spPr>
          <a:xfrm>
            <a:off x="480621" y="3838576"/>
            <a:ext cx="3471863" cy="1654148"/>
          </a:xfrm>
          <a:prstGeom prst="rect">
            <a:avLst/>
          </a:pr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矩形 126"/>
          <p:cNvSpPr/>
          <p:nvPr/>
        </p:nvSpPr>
        <p:spPr>
          <a:xfrm>
            <a:off x="4281096" y="3838576"/>
            <a:ext cx="3471863" cy="1654148"/>
          </a:xfrm>
          <a:prstGeom prst="rect">
            <a:avLst/>
          </a:pr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矩形 127"/>
          <p:cNvSpPr/>
          <p:nvPr/>
        </p:nvSpPr>
        <p:spPr>
          <a:xfrm>
            <a:off x="4281096" y="1881188"/>
            <a:ext cx="3471863" cy="1654148"/>
          </a:xfrm>
          <a:prstGeom prst="rect">
            <a:avLst/>
          </a:pr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矩形 128"/>
          <p:cNvSpPr/>
          <p:nvPr/>
        </p:nvSpPr>
        <p:spPr>
          <a:xfrm>
            <a:off x="8119671" y="1854214"/>
            <a:ext cx="3471863" cy="1654148"/>
          </a:xfrm>
          <a:prstGeom prst="rect">
            <a:avLst/>
          </a:pr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矩形 129"/>
          <p:cNvSpPr/>
          <p:nvPr/>
        </p:nvSpPr>
        <p:spPr>
          <a:xfrm>
            <a:off x="8119671" y="3829010"/>
            <a:ext cx="3471863" cy="1654148"/>
          </a:xfrm>
          <a:prstGeom prst="rect">
            <a:avLst/>
          </a:pr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矩形 130"/>
          <p:cNvSpPr/>
          <p:nvPr/>
        </p:nvSpPr>
        <p:spPr>
          <a:xfrm>
            <a:off x="480621" y="5783236"/>
            <a:ext cx="11110913" cy="457200"/>
          </a:xfrm>
          <a:prstGeom prst="rect">
            <a:avLst/>
          </a:pr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矩形 133"/>
          <p:cNvSpPr/>
          <p:nvPr/>
        </p:nvSpPr>
        <p:spPr>
          <a:xfrm>
            <a:off x="1223885" y="2449163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Your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37" name="矩形 136"/>
          <p:cNvSpPr/>
          <p:nvPr/>
        </p:nvSpPr>
        <p:spPr>
          <a:xfrm>
            <a:off x="654190" y="4144044"/>
            <a:ext cx="32982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Please described your though </a:t>
            </a:r>
          </a:p>
          <a:p>
            <a:pPr lvl="0"/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to put into the text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+mj-lt"/>
              <a:ea typeface="Gulim" panose="020B0600000101010101" pitchFamily="34" charset="-127"/>
            </a:endParaRPr>
          </a:p>
        </p:txBody>
      </p:sp>
      <p:sp>
        <p:nvSpPr>
          <p:cNvPr id="138" name="矩形 137"/>
          <p:cNvSpPr/>
          <p:nvPr/>
        </p:nvSpPr>
        <p:spPr>
          <a:xfrm>
            <a:off x="654190" y="4882562"/>
            <a:ext cx="26319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Tags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:xxxxx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,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xxxx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,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xxxx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+mj-lt"/>
              <a:ea typeface="Gulim" panose="020B0600000101010101" pitchFamily="34" charset="-127"/>
            </a:endParaRPr>
          </a:p>
        </p:txBody>
      </p:sp>
      <p:sp>
        <p:nvSpPr>
          <p:cNvPr id="139" name="矩形 138"/>
          <p:cNvSpPr/>
          <p:nvPr/>
        </p:nvSpPr>
        <p:spPr>
          <a:xfrm>
            <a:off x="4408533" y="4129959"/>
            <a:ext cx="33444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Please described your though </a:t>
            </a:r>
          </a:p>
          <a:p>
            <a:pPr lvl="0"/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to put into the text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+mj-lt"/>
              <a:ea typeface="Gulim" panose="020B0600000101010101" pitchFamily="34" charset="-127"/>
            </a:endParaRPr>
          </a:p>
        </p:txBody>
      </p:sp>
      <p:sp>
        <p:nvSpPr>
          <p:cNvPr id="141" name="矩形 140"/>
          <p:cNvSpPr/>
          <p:nvPr/>
        </p:nvSpPr>
        <p:spPr>
          <a:xfrm>
            <a:off x="8346466" y="4044523"/>
            <a:ext cx="32409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Please described your though </a:t>
            </a:r>
          </a:p>
          <a:p>
            <a:pPr lvl="0"/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to put into the text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+mj-lt"/>
              <a:ea typeface="Gulim" panose="020B0600000101010101" pitchFamily="34" charset="-127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3592930" y="5819264"/>
            <a:ext cx="65710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Please described your though to put into the text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+mj-lt"/>
              <a:ea typeface="Gulim" panose="020B0600000101010101" pitchFamily="34" charset="-127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" t="23892" r="-439" b="18743"/>
          <a:stretch>
            <a:fillRect/>
          </a:stretch>
        </p:blipFill>
        <p:spPr>
          <a:xfrm>
            <a:off x="4337486" y="1854214"/>
            <a:ext cx="3415473" cy="171493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" t="11549" r="15895" b="45841"/>
          <a:stretch>
            <a:fillRect/>
          </a:stretch>
        </p:blipFill>
        <p:spPr>
          <a:xfrm>
            <a:off x="8148246" y="1881188"/>
            <a:ext cx="3439151" cy="168796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4408533" y="4882562"/>
            <a:ext cx="26319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Tags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:xxxxx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,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xxxx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,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xxxx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+mj-lt"/>
              <a:ea typeface="Gulim" panose="020B0600000101010101" pitchFamily="34" charset="-127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346466" y="4882562"/>
            <a:ext cx="26319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Tags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:xxxxx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,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xxxx</a:t>
            </a: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Gulim" panose="020B0600000101010101" pitchFamily="34" charset="-127"/>
              </a:rPr>
              <a:t>,</a:t>
            </a:r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Gulim" panose="020B0600000101010101" pitchFamily="34" charset="-127"/>
              </a:rPr>
              <a:t>xxxx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+mj-lt"/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36914" y="1972444"/>
            <a:ext cx="3618724" cy="46166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2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1" name="等腰三角形 90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矩形 91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TWO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91997" y="2452592"/>
            <a:ext cx="1294952" cy="129495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772197" y="4008829"/>
            <a:ext cx="1294952" cy="179489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2546085" y="4509620"/>
            <a:ext cx="1294952" cy="1294103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2510939" y="3011961"/>
            <a:ext cx="1294952" cy="1294952"/>
          </a:xfrm>
          <a:prstGeom prst="ellipse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416118" y="4972050"/>
            <a:ext cx="1294952" cy="83167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393632" y="3501927"/>
            <a:ext cx="1294952" cy="129495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38304" y="1684553"/>
            <a:ext cx="2007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chemeClr val="bg1"/>
                </a:solidFill>
                <a:latin typeface="+mj-lt"/>
              </a:rPr>
              <a:t>＞</a:t>
            </a:r>
            <a:r>
              <a:rPr lang="en-US" altLang="zh-CN" sz="4400" dirty="0" smtClean="0">
                <a:solidFill>
                  <a:schemeClr val="bg1"/>
                </a:solidFill>
                <a:latin typeface="+mj-lt"/>
              </a:rPr>
              <a:t>70%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714851" y="2203277"/>
            <a:ext cx="16787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+mj-lt"/>
              </a:rPr>
              <a:t>64%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608174" y="2834178"/>
            <a:ext cx="16681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+mj-lt"/>
              </a:rPr>
              <a:t>48%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7365701" y="2467503"/>
            <a:ext cx="3831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436914" y="1972444"/>
            <a:ext cx="33106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About This Graphic Chart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21638" y="4636224"/>
            <a:ext cx="1508291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content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2197052" y="4933425"/>
            <a:ext cx="1508291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content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969921" y="5162980"/>
            <a:ext cx="1508291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content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01" y="2570596"/>
            <a:ext cx="927324" cy="927324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753" y="3157290"/>
            <a:ext cx="927324" cy="927324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648" y="3619789"/>
            <a:ext cx="927324" cy="927324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7436914" y="3395549"/>
            <a:ext cx="3618724" cy="461665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36914" y="3395549"/>
            <a:ext cx="33106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About This Graphic Chart</a:t>
            </a:r>
          </a:p>
        </p:txBody>
      </p:sp>
      <p:sp>
        <p:nvSpPr>
          <p:cNvPr id="31" name="矩形 30"/>
          <p:cNvSpPr/>
          <p:nvPr/>
        </p:nvSpPr>
        <p:spPr>
          <a:xfrm>
            <a:off x="7436914" y="4828222"/>
            <a:ext cx="3618724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7436914" y="4828222"/>
            <a:ext cx="33106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About This Graphic Chart</a:t>
            </a:r>
          </a:p>
        </p:txBody>
      </p:sp>
      <p:sp>
        <p:nvSpPr>
          <p:cNvPr id="38" name="矩形 37"/>
          <p:cNvSpPr/>
          <p:nvPr/>
        </p:nvSpPr>
        <p:spPr>
          <a:xfrm>
            <a:off x="300464" y="5884231"/>
            <a:ext cx="664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related goes 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</a:t>
            </a:r>
            <a:r>
              <a:rPr lang="zh-CN" altLang="en-US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。</a:t>
            </a:r>
            <a:endParaRPr lang="en-US" altLang="zh-CN" sz="28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436914" y="3954263"/>
            <a:ext cx="3831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389887" y="5332849"/>
            <a:ext cx="3831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3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43" name="矩形 42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TWO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4" name="等腰三角形 43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660961" y="5580074"/>
            <a:ext cx="3390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>
                <a:ln>
                  <a:noFill/>
                </a:ln>
                <a:solidFill>
                  <a:schemeClr val="bg1"/>
                </a:solidFill>
              </a:rPr>
              <a:t>Please add text here . </a:t>
            </a:r>
            <a:endParaRPr lang="zh-CN" altLang="en-US" sz="2400" b="0" dirty="0">
              <a:ln>
                <a:noFill/>
              </a:ln>
              <a:solidFill>
                <a:schemeClr val="bg1"/>
              </a:solidFill>
            </a:endParaRPr>
          </a:p>
        </p:txBody>
      </p:sp>
      <p:cxnSp>
        <p:nvCxnSpPr>
          <p:cNvPr id="63" name="直接连接符 62"/>
          <p:cNvCxnSpPr/>
          <p:nvPr/>
        </p:nvCxnSpPr>
        <p:spPr>
          <a:xfrm>
            <a:off x="2477598" y="2194848"/>
            <a:ext cx="3752" cy="132247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1543651" y="1600720"/>
            <a:ext cx="1300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70%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64" name="流程图: 终止 8"/>
          <p:cNvSpPr/>
          <p:nvPr/>
        </p:nvSpPr>
        <p:spPr>
          <a:xfrm rot="16200000" flipH="1">
            <a:off x="559260" y="3357506"/>
            <a:ext cx="2840595" cy="481799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  <a:gd name="connsiteX0-1" fmla="*/ 2399 w 20524"/>
              <a:gd name="connsiteY0-2" fmla="*/ 0 h 21600"/>
              <a:gd name="connsiteX1-3" fmla="*/ 17049 w 20524"/>
              <a:gd name="connsiteY1-4" fmla="*/ 0 h 21600"/>
              <a:gd name="connsiteX2-5" fmla="*/ 20524 w 20524"/>
              <a:gd name="connsiteY2-6" fmla="*/ 10800 h 21600"/>
              <a:gd name="connsiteX3-7" fmla="*/ 17049 w 20524"/>
              <a:gd name="connsiteY3-8" fmla="*/ 21600 h 21600"/>
              <a:gd name="connsiteX4-9" fmla="*/ 2399 w 20524"/>
              <a:gd name="connsiteY4-10" fmla="*/ 21600 h 21600"/>
              <a:gd name="connsiteX5-11" fmla="*/ 0 w 20524"/>
              <a:gd name="connsiteY5-12" fmla="*/ 10800 h 21600"/>
              <a:gd name="connsiteX6-13" fmla="*/ 2399 w 20524"/>
              <a:gd name="connsiteY6-14" fmla="*/ 0 h 21600"/>
              <a:gd name="connsiteX0-15" fmla="*/ 2399 w 19779"/>
              <a:gd name="connsiteY0-16" fmla="*/ 0 h 21600"/>
              <a:gd name="connsiteX1-17" fmla="*/ 17049 w 19779"/>
              <a:gd name="connsiteY1-18" fmla="*/ 0 h 21600"/>
              <a:gd name="connsiteX2-19" fmla="*/ 19779 w 19779"/>
              <a:gd name="connsiteY2-20" fmla="*/ 10800 h 21600"/>
              <a:gd name="connsiteX3-21" fmla="*/ 17049 w 19779"/>
              <a:gd name="connsiteY3-22" fmla="*/ 21600 h 21600"/>
              <a:gd name="connsiteX4-23" fmla="*/ 2399 w 19779"/>
              <a:gd name="connsiteY4-24" fmla="*/ 21600 h 21600"/>
              <a:gd name="connsiteX5-25" fmla="*/ 0 w 19779"/>
              <a:gd name="connsiteY5-26" fmla="*/ 10800 h 21600"/>
              <a:gd name="connsiteX6-27" fmla="*/ 2399 w 19779"/>
              <a:gd name="connsiteY6-28" fmla="*/ 0 h 2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9779" h="21600">
                <a:moveTo>
                  <a:pt x="2399" y="0"/>
                </a:moveTo>
                <a:lnTo>
                  <a:pt x="17049" y="0"/>
                </a:lnTo>
                <a:cubicBezTo>
                  <a:pt x="18968" y="0"/>
                  <a:pt x="19779" y="4835"/>
                  <a:pt x="19779" y="10800"/>
                </a:cubicBezTo>
                <a:cubicBezTo>
                  <a:pt x="19779" y="16765"/>
                  <a:pt x="18968" y="21600"/>
                  <a:pt x="17049" y="21600"/>
                </a:cubicBezTo>
                <a:lnTo>
                  <a:pt x="2399" y="21600"/>
                </a:lnTo>
                <a:cubicBezTo>
                  <a:pt x="480" y="21600"/>
                  <a:pt x="0" y="16765"/>
                  <a:pt x="0" y="10800"/>
                </a:cubicBezTo>
                <a:cubicBezTo>
                  <a:pt x="0" y="4835"/>
                  <a:pt x="480" y="0"/>
                  <a:pt x="2399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流程图: 终止 8"/>
          <p:cNvSpPr/>
          <p:nvPr/>
        </p:nvSpPr>
        <p:spPr>
          <a:xfrm rot="16200000" flipH="1">
            <a:off x="834731" y="3651635"/>
            <a:ext cx="2289616" cy="481835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  <a:gd name="connsiteX0-1" fmla="*/ 2399 w 20524"/>
              <a:gd name="connsiteY0-2" fmla="*/ 0 h 21600"/>
              <a:gd name="connsiteX1-3" fmla="*/ 17049 w 20524"/>
              <a:gd name="connsiteY1-4" fmla="*/ 0 h 21600"/>
              <a:gd name="connsiteX2-5" fmla="*/ 20524 w 20524"/>
              <a:gd name="connsiteY2-6" fmla="*/ 10800 h 21600"/>
              <a:gd name="connsiteX3-7" fmla="*/ 17049 w 20524"/>
              <a:gd name="connsiteY3-8" fmla="*/ 21600 h 21600"/>
              <a:gd name="connsiteX4-9" fmla="*/ 2399 w 20524"/>
              <a:gd name="connsiteY4-10" fmla="*/ 21600 h 21600"/>
              <a:gd name="connsiteX5-11" fmla="*/ 0 w 20524"/>
              <a:gd name="connsiteY5-12" fmla="*/ 10800 h 21600"/>
              <a:gd name="connsiteX6-13" fmla="*/ 2399 w 20524"/>
              <a:gd name="connsiteY6-14" fmla="*/ 0 h 21600"/>
              <a:gd name="connsiteX0-15" fmla="*/ 2399 w 19779"/>
              <a:gd name="connsiteY0-16" fmla="*/ 0 h 21600"/>
              <a:gd name="connsiteX1-17" fmla="*/ 17049 w 19779"/>
              <a:gd name="connsiteY1-18" fmla="*/ 0 h 21600"/>
              <a:gd name="connsiteX2-19" fmla="*/ 19779 w 19779"/>
              <a:gd name="connsiteY2-20" fmla="*/ 10800 h 21600"/>
              <a:gd name="connsiteX3-21" fmla="*/ 17049 w 19779"/>
              <a:gd name="connsiteY3-22" fmla="*/ 21600 h 21600"/>
              <a:gd name="connsiteX4-23" fmla="*/ 2399 w 19779"/>
              <a:gd name="connsiteY4-24" fmla="*/ 21600 h 21600"/>
              <a:gd name="connsiteX5-25" fmla="*/ 0 w 19779"/>
              <a:gd name="connsiteY5-26" fmla="*/ 10800 h 21600"/>
              <a:gd name="connsiteX6-27" fmla="*/ 2399 w 19779"/>
              <a:gd name="connsiteY6-28" fmla="*/ 0 h 2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9779" h="21600">
                <a:moveTo>
                  <a:pt x="2399" y="0"/>
                </a:moveTo>
                <a:lnTo>
                  <a:pt x="17049" y="0"/>
                </a:lnTo>
                <a:cubicBezTo>
                  <a:pt x="18968" y="0"/>
                  <a:pt x="19779" y="4835"/>
                  <a:pt x="19779" y="10800"/>
                </a:cubicBezTo>
                <a:cubicBezTo>
                  <a:pt x="19779" y="16765"/>
                  <a:pt x="18968" y="21600"/>
                  <a:pt x="17049" y="21600"/>
                </a:cubicBezTo>
                <a:lnTo>
                  <a:pt x="2399" y="21600"/>
                </a:lnTo>
                <a:cubicBezTo>
                  <a:pt x="480" y="21600"/>
                  <a:pt x="0" y="16765"/>
                  <a:pt x="0" y="10800"/>
                </a:cubicBezTo>
                <a:cubicBezTo>
                  <a:pt x="0" y="4835"/>
                  <a:pt x="480" y="0"/>
                  <a:pt x="2399" y="0"/>
                </a:cubicBezTo>
                <a:close/>
              </a:path>
            </a:pathLst>
          </a:cu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 rot="16200000">
            <a:off x="1382443" y="4248243"/>
            <a:ext cx="1156245" cy="11562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1605173" y="4492393"/>
            <a:ext cx="685029" cy="668479"/>
            <a:chOff x="2387314" y="1988895"/>
            <a:chExt cx="1082965" cy="1056804"/>
          </a:xfrm>
          <a:solidFill>
            <a:schemeClr val="bg1"/>
          </a:solidFill>
        </p:grpSpPr>
        <p:sp>
          <p:nvSpPr>
            <p:cNvPr id="81" name="等腰三角形 80"/>
            <p:cNvSpPr/>
            <p:nvPr/>
          </p:nvSpPr>
          <p:spPr>
            <a:xfrm>
              <a:off x="2387314" y="1988895"/>
              <a:ext cx="1082965" cy="21323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矩形 81"/>
            <p:cNvSpPr/>
            <p:nvPr/>
          </p:nvSpPr>
          <p:spPr>
            <a:xfrm>
              <a:off x="2434702" y="2245883"/>
              <a:ext cx="122160" cy="658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2743425" y="2245883"/>
              <a:ext cx="122160" cy="658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矩形 83"/>
            <p:cNvSpPr/>
            <p:nvPr/>
          </p:nvSpPr>
          <p:spPr>
            <a:xfrm>
              <a:off x="3052148" y="2245883"/>
              <a:ext cx="122160" cy="658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矩形 84"/>
            <p:cNvSpPr/>
            <p:nvPr/>
          </p:nvSpPr>
          <p:spPr>
            <a:xfrm>
              <a:off x="3313782" y="2245883"/>
              <a:ext cx="122160" cy="658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/>
            <p:cNvSpPr/>
            <p:nvPr/>
          </p:nvSpPr>
          <p:spPr>
            <a:xfrm rot="16200000">
              <a:off x="2884852" y="2473150"/>
              <a:ext cx="122400" cy="10226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6" name="矩形 5"/>
          <p:cNvSpPr/>
          <p:nvPr/>
        </p:nvSpPr>
        <p:spPr>
          <a:xfrm>
            <a:off x="2538688" y="1996169"/>
            <a:ext cx="25438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en-US" altLang="zh-CN" dirty="0">
                <a:solidFill>
                  <a:schemeClr val="bg1"/>
                </a:solidFill>
              </a:rPr>
              <a:t>Add you need of contact If necessarily you can put </a:t>
            </a:r>
            <a:r>
              <a:rPr lang="en-US" altLang="zh-CN" dirty="0" smtClean="0">
                <a:solidFill>
                  <a:schemeClr val="bg1"/>
                </a:solidFill>
              </a:rPr>
              <a:t>into </a:t>
            </a:r>
            <a:r>
              <a:rPr lang="en-US" altLang="zh-CN" dirty="0">
                <a:solidFill>
                  <a:schemeClr val="bg1"/>
                </a:solidFill>
              </a:rPr>
              <a:t>the content. Add you need of contact.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8318972" y="1698836"/>
            <a:ext cx="1300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40%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10" name="流程图: 终止 8"/>
          <p:cNvSpPr/>
          <p:nvPr/>
        </p:nvSpPr>
        <p:spPr>
          <a:xfrm rot="16200000" flipH="1">
            <a:off x="7289962" y="3466313"/>
            <a:ext cx="2876803" cy="481799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  <a:gd name="connsiteX0-1" fmla="*/ 2399 w 20524"/>
              <a:gd name="connsiteY0-2" fmla="*/ 0 h 21600"/>
              <a:gd name="connsiteX1-3" fmla="*/ 17049 w 20524"/>
              <a:gd name="connsiteY1-4" fmla="*/ 0 h 21600"/>
              <a:gd name="connsiteX2-5" fmla="*/ 20524 w 20524"/>
              <a:gd name="connsiteY2-6" fmla="*/ 10800 h 21600"/>
              <a:gd name="connsiteX3-7" fmla="*/ 17049 w 20524"/>
              <a:gd name="connsiteY3-8" fmla="*/ 21600 h 21600"/>
              <a:gd name="connsiteX4-9" fmla="*/ 2399 w 20524"/>
              <a:gd name="connsiteY4-10" fmla="*/ 21600 h 21600"/>
              <a:gd name="connsiteX5-11" fmla="*/ 0 w 20524"/>
              <a:gd name="connsiteY5-12" fmla="*/ 10800 h 21600"/>
              <a:gd name="connsiteX6-13" fmla="*/ 2399 w 20524"/>
              <a:gd name="connsiteY6-14" fmla="*/ 0 h 21600"/>
              <a:gd name="connsiteX0-15" fmla="*/ 2399 w 19779"/>
              <a:gd name="connsiteY0-16" fmla="*/ 0 h 21600"/>
              <a:gd name="connsiteX1-17" fmla="*/ 17049 w 19779"/>
              <a:gd name="connsiteY1-18" fmla="*/ 0 h 21600"/>
              <a:gd name="connsiteX2-19" fmla="*/ 19779 w 19779"/>
              <a:gd name="connsiteY2-20" fmla="*/ 10800 h 21600"/>
              <a:gd name="connsiteX3-21" fmla="*/ 17049 w 19779"/>
              <a:gd name="connsiteY3-22" fmla="*/ 21600 h 21600"/>
              <a:gd name="connsiteX4-23" fmla="*/ 2399 w 19779"/>
              <a:gd name="connsiteY4-24" fmla="*/ 21600 h 21600"/>
              <a:gd name="connsiteX5-25" fmla="*/ 0 w 19779"/>
              <a:gd name="connsiteY5-26" fmla="*/ 10800 h 21600"/>
              <a:gd name="connsiteX6-27" fmla="*/ 2399 w 19779"/>
              <a:gd name="connsiteY6-28" fmla="*/ 0 h 2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9779" h="21600">
                <a:moveTo>
                  <a:pt x="2399" y="0"/>
                </a:moveTo>
                <a:lnTo>
                  <a:pt x="17049" y="0"/>
                </a:lnTo>
                <a:cubicBezTo>
                  <a:pt x="18968" y="0"/>
                  <a:pt x="19779" y="4835"/>
                  <a:pt x="19779" y="10800"/>
                </a:cubicBezTo>
                <a:cubicBezTo>
                  <a:pt x="19779" y="16765"/>
                  <a:pt x="18968" y="21600"/>
                  <a:pt x="17049" y="21600"/>
                </a:cubicBezTo>
                <a:lnTo>
                  <a:pt x="2399" y="21600"/>
                </a:lnTo>
                <a:cubicBezTo>
                  <a:pt x="480" y="21600"/>
                  <a:pt x="0" y="16765"/>
                  <a:pt x="0" y="10800"/>
                </a:cubicBezTo>
                <a:cubicBezTo>
                  <a:pt x="0" y="4835"/>
                  <a:pt x="480" y="0"/>
                  <a:pt x="2399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流程图: 终止 8"/>
          <p:cNvSpPr/>
          <p:nvPr/>
        </p:nvSpPr>
        <p:spPr>
          <a:xfrm rot="16200000" flipH="1">
            <a:off x="7902603" y="4097612"/>
            <a:ext cx="1651485" cy="481835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  <a:gd name="connsiteX0-1" fmla="*/ 2399 w 20524"/>
              <a:gd name="connsiteY0-2" fmla="*/ 0 h 21600"/>
              <a:gd name="connsiteX1-3" fmla="*/ 17049 w 20524"/>
              <a:gd name="connsiteY1-4" fmla="*/ 0 h 21600"/>
              <a:gd name="connsiteX2-5" fmla="*/ 20524 w 20524"/>
              <a:gd name="connsiteY2-6" fmla="*/ 10800 h 21600"/>
              <a:gd name="connsiteX3-7" fmla="*/ 17049 w 20524"/>
              <a:gd name="connsiteY3-8" fmla="*/ 21600 h 21600"/>
              <a:gd name="connsiteX4-9" fmla="*/ 2399 w 20524"/>
              <a:gd name="connsiteY4-10" fmla="*/ 21600 h 21600"/>
              <a:gd name="connsiteX5-11" fmla="*/ 0 w 20524"/>
              <a:gd name="connsiteY5-12" fmla="*/ 10800 h 21600"/>
              <a:gd name="connsiteX6-13" fmla="*/ 2399 w 20524"/>
              <a:gd name="connsiteY6-14" fmla="*/ 0 h 21600"/>
              <a:gd name="connsiteX0-15" fmla="*/ 2399 w 19779"/>
              <a:gd name="connsiteY0-16" fmla="*/ 0 h 21600"/>
              <a:gd name="connsiteX1-17" fmla="*/ 17049 w 19779"/>
              <a:gd name="connsiteY1-18" fmla="*/ 0 h 21600"/>
              <a:gd name="connsiteX2-19" fmla="*/ 19779 w 19779"/>
              <a:gd name="connsiteY2-20" fmla="*/ 10800 h 21600"/>
              <a:gd name="connsiteX3-21" fmla="*/ 17049 w 19779"/>
              <a:gd name="connsiteY3-22" fmla="*/ 21600 h 21600"/>
              <a:gd name="connsiteX4-23" fmla="*/ 2399 w 19779"/>
              <a:gd name="connsiteY4-24" fmla="*/ 21600 h 21600"/>
              <a:gd name="connsiteX5-25" fmla="*/ 0 w 19779"/>
              <a:gd name="connsiteY5-26" fmla="*/ 10800 h 21600"/>
              <a:gd name="connsiteX6-27" fmla="*/ 2399 w 19779"/>
              <a:gd name="connsiteY6-28" fmla="*/ 0 h 2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9779" h="21600">
                <a:moveTo>
                  <a:pt x="2399" y="0"/>
                </a:moveTo>
                <a:lnTo>
                  <a:pt x="17049" y="0"/>
                </a:lnTo>
                <a:cubicBezTo>
                  <a:pt x="18968" y="0"/>
                  <a:pt x="19779" y="4835"/>
                  <a:pt x="19779" y="10800"/>
                </a:cubicBezTo>
                <a:cubicBezTo>
                  <a:pt x="19779" y="16765"/>
                  <a:pt x="18968" y="21600"/>
                  <a:pt x="17049" y="21600"/>
                </a:cubicBezTo>
                <a:lnTo>
                  <a:pt x="2399" y="21600"/>
                </a:lnTo>
                <a:cubicBezTo>
                  <a:pt x="480" y="21600"/>
                  <a:pt x="0" y="16765"/>
                  <a:pt x="0" y="10800"/>
                </a:cubicBezTo>
                <a:cubicBezTo>
                  <a:pt x="0" y="4835"/>
                  <a:pt x="480" y="0"/>
                  <a:pt x="2399" y="0"/>
                </a:cubicBezTo>
                <a:close/>
              </a:path>
            </a:pathLst>
          </a:custGeom>
          <a:solidFill>
            <a:srgbClr val="C55A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 rot="16200000">
            <a:off x="8136141" y="4338945"/>
            <a:ext cx="1156245" cy="1156245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7" name="组合 86"/>
          <p:cNvGrpSpPr/>
          <p:nvPr/>
        </p:nvGrpSpPr>
        <p:grpSpPr>
          <a:xfrm>
            <a:off x="8386695" y="4524050"/>
            <a:ext cx="727633" cy="736148"/>
            <a:chOff x="9557563" y="2702002"/>
            <a:chExt cx="663702" cy="873395"/>
          </a:xfrm>
          <a:solidFill>
            <a:schemeClr val="bg1"/>
          </a:solidFill>
        </p:grpSpPr>
        <p:sp>
          <p:nvSpPr>
            <p:cNvPr id="88" name="矩形 87"/>
            <p:cNvSpPr/>
            <p:nvPr/>
          </p:nvSpPr>
          <p:spPr>
            <a:xfrm rot="16200000">
              <a:off x="9841889" y="3196021"/>
              <a:ext cx="95050" cy="66370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0" name="矩形 89"/>
            <p:cNvSpPr/>
            <p:nvPr/>
          </p:nvSpPr>
          <p:spPr>
            <a:xfrm rot="16200000">
              <a:off x="9824939" y="2535263"/>
              <a:ext cx="79834" cy="4133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2" name="矩形 91"/>
            <p:cNvSpPr/>
            <p:nvPr/>
          </p:nvSpPr>
          <p:spPr>
            <a:xfrm rot="16200000">
              <a:off x="9824940" y="2673451"/>
              <a:ext cx="79834" cy="4133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5" name="矩形 94"/>
            <p:cNvSpPr/>
            <p:nvPr/>
          </p:nvSpPr>
          <p:spPr>
            <a:xfrm rot="16200000">
              <a:off x="9824940" y="2841029"/>
              <a:ext cx="79834" cy="4133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6" name="矩形 95"/>
            <p:cNvSpPr/>
            <p:nvPr/>
          </p:nvSpPr>
          <p:spPr>
            <a:xfrm rot="16200000">
              <a:off x="9824940" y="3006255"/>
              <a:ext cx="79834" cy="4133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7" name="矩形 96"/>
            <p:cNvSpPr/>
            <p:nvPr/>
          </p:nvSpPr>
          <p:spPr>
            <a:xfrm rot="10800000">
              <a:off x="9658198" y="2873227"/>
              <a:ext cx="45719" cy="6071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矩形 97"/>
            <p:cNvSpPr/>
            <p:nvPr/>
          </p:nvSpPr>
          <p:spPr>
            <a:xfrm rot="10800000">
              <a:off x="10019992" y="2861014"/>
              <a:ext cx="51519" cy="6193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9" name="矩形 98"/>
            <p:cNvSpPr/>
            <p:nvPr/>
          </p:nvSpPr>
          <p:spPr>
            <a:xfrm rot="10800000">
              <a:off x="9825375" y="2841244"/>
              <a:ext cx="83254" cy="48885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0" name="矩形 99"/>
            <p:cNvSpPr/>
            <p:nvPr/>
          </p:nvSpPr>
          <p:spPr>
            <a:xfrm rot="16200000">
              <a:off x="9824939" y="3159674"/>
              <a:ext cx="79834" cy="41331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7514085" y="5624603"/>
            <a:ext cx="3390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>
                <a:ln>
                  <a:noFill/>
                </a:ln>
                <a:solidFill>
                  <a:schemeClr val="bg1"/>
                </a:solidFill>
              </a:rPr>
              <a:t>Please add text here . </a:t>
            </a:r>
            <a:endParaRPr lang="zh-CN" altLang="en-US" sz="2400" b="0" dirty="0">
              <a:ln>
                <a:noFill/>
              </a:ln>
              <a:solidFill>
                <a:schemeClr val="bg1"/>
              </a:solidFill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9186002" y="2292239"/>
            <a:ext cx="3752" cy="132247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/>
          <p:cNvSpPr/>
          <p:nvPr/>
        </p:nvSpPr>
        <p:spPr>
          <a:xfrm>
            <a:off x="9247092" y="2093560"/>
            <a:ext cx="25438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en-US" altLang="zh-CN" dirty="0">
                <a:solidFill>
                  <a:schemeClr val="bg1"/>
                </a:solidFill>
              </a:rPr>
              <a:t>Add you need of contact If necessarily you can put </a:t>
            </a:r>
            <a:r>
              <a:rPr lang="en-US" altLang="zh-CN" dirty="0" smtClean="0">
                <a:solidFill>
                  <a:schemeClr val="bg1"/>
                </a:solidFill>
              </a:rPr>
              <a:t>into </a:t>
            </a:r>
            <a:r>
              <a:rPr lang="en-US" altLang="zh-CN" dirty="0">
                <a:solidFill>
                  <a:schemeClr val="bg1"/>
                </a:solidFill>
              </a:rPr>
              <a:t>the content. Add you need of contact.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4991432" y="1670857"/>
            <a:ext cx="1300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50%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12" name="流程图: 终止 8"/>
          <p:cNvSpPr/>
          <p:nvPr/>
        </p:nvSpPr>
        <p:spPr>
          <a:xfrm rot="16200000" flipH="1">
            <a:off x="3929359" y="3541869"/>
            <a:ext cx="2858144" cy="481799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  <a:gd name="connsiteX0-1" fmla="*/ 2399 w 20524"/>
              <a:gd name="connsiteY0-2" fmla="*/ 0 h 21600"/>
              <a:gd name="connsiteX1-3" fmla="*/ 17049 w 20524"/>
              <a:gd name="connsiteY1-4" fmla="*/ 0 h 21600"/>
              <a:gd name="connsiteX2-5" fmla="*/ 20524 w 20524"/>
              <a:gd name="connsiteY2-6" fmla="*/ 10800 h 21600"/>
              <a:gd name="connsiteX3-7" fmla="*/ 17049 w 20524"/>
              <a:gd name="connsiteY3-8" fmla="*/ 21600 h 21600"/>
              <a:gd name="connsiteX4-9" fmla="*/ 2399 w 20524"/>
              <a:gd name="connsiteY4-10" fmla="*/ 21600 h 21600"/>
              <a:gd name="connsiteX5-11" fmla="*/ 0 w 20524"/>
              <a:gd name="connsiteY5-12" fmla="*/ 10800 h 21600"/>
              <a:gd name="connsiteX6-13" fmla="*/ 2399 w 20524"/>
              <a:gd name="connsiteY6-14" fmla="*/ 0 h 21600"/>
              <a:gd name="connsiteX0-15" fmla="*/ 2399 w 19779"/>
              <a:gd name="connsiteY0-16" fmla="*/ 0 h 21600"/>
              <a:gd name="connsiteX1-17" fmla="*/ 17049 w 19779"/>
              <a:gd name="connsiteY1-18" fmla="*/ 0 h 21600"/>
              <a:gd name="connsiteX2-19" fmla="*/ 19779 w 19779"/>
              <a:gd name="connsiteY2-20" fmla="*/ 10800 h 21600"/>
              <a:gd name="connsiteX3-21" fmla="*/ 17049 w 19779"/>
              <a:gd name="connsiteY3-22" fmla="*/ 21600 h 21600"/>
              <a:gd name="connsiteX4-23" fmla="*/ 2399 w 19779"/>
              <a:gd name="connsiteY4-24" fmla="*/ 21600 h 21600"/>
              <a:gd name="connsiteX5-25" fmla="*/ 0 w 19779"/>
              <a:gd name="connsiteY5-26" fmla="*/ 10800 h 21600"/>
              <a:gd name="connsiteX6-27" fmla="*/ 2399 w 19779"/>
              <a:gd name="connsiteY6-28" fmla="*/ 0 h 2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9779" h="21600">
                <a:moveTo>
                  <a:pt x="2399" y="0"/>
                </a:moveTo>
                <a:lnTo>
                  <a:pt x="17049" y="0"/>
                </a:lnTo>
                <a:cubicBezTo>
                  <a:pt x="18968" y="0"/>
                  <a:pt x="19779" y="4835"/>
                  <a:pt x="19779" y="10800"/>
                </a:cubicBezTo>
                <a:cubicBezTo>
                  <a:pt x="19779" y="16765"/>
                  <a:pt x="18968" y="21600"/>
                  <a:pt x="17049" y="21600"/>
                </a:cubicBezTo>
                <a:lnTo>
                  <a:pt x="2399" y="21600"/>
                </a:lnTo>
                <a:cubicBezTo>
                  <a:pt x="480" y="21600"/>
                  <a:pt x="0" y="16765"/>
                  <a:pt x="0" y="10800"/>
                </a:cubicBezTo>
                <a:cubicBezTo>
                  <a:pt x="0" y="4835"/>
                  <a:pt x="480" y="0"/>
                  <a:pt x="2399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流程图: 终止 8"/>
          <p:cNvSpPr/>
          <p:nvPr/>
        </p:nvSpPr>
        <p:spPr>
          <a:xfrm rot="16200000" flipH="1">
            <a:off x="4407059" y="4038226"/>
            <a:ext cx="1902709" cy="481835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  <a:gd name="connsiteX0-1" fmla="*/ 2399 w 20524"/>
              <a:gd name="connsiteY0-2" fmla="*/ 0 h 21600"/>
              <a:gd name="connsiteX1-3" fmla="*/ 17049 w 20524"/>
              <a:gd name="connsiteY1-4" fmla="*/ 0 h 21600"/>
              <a:gd name="connsiteX2-5" fmla="*/ 20524 w 20524"/>
              <a:gd name="connsiteY2-6" fmla="*/ 10800 h 21600"/>
              <a:gd name="connsiteX3-7" fmla="*/ 17049 w 20524"/>
              <a:gd name="connsiteY3-8" fmla="*/ 21600 h 21600"/>
              <a:gd name="connsiteX4-9" fmla="*/ 2399 w 20524"/>
              <a:gd name="connsiteY4-10" fmla="*/ 21600 h 21600"/>
              <a:gd name="connsiteX5-11" fmla="*/ 0 w 20524"/>
              <a:gd name="connsiteY5-12" fmla="*/ 10800 h 21600"/>
              <a:gd name="connsiteX6-13" fmla="*/ 2399 w 20524"/>
              <a:gd name="connsiteY6-14" fmla="*/ 0 h 21600"/>
              <a:gd name="connsiteX0-15" fmla="*/ 2399 w 19779"/>
              <a:gd name="connsiteY0-16" fmla="*/ 0 h 21600"/>
              <a:gd name="connsiteX1-17" fmla="*/ 17049 w 19779"/>
              <a:gd name="connsiteY1-18" fmla="*/ 0 h 21600"/>
              <a:gd name="connsiteX2-19" fmla="*/ 19779 w 19779"/>
              <a:gd name="connsiteY2-20" fmla="*/ 10800 h 21600"/>
              <a:gd name="connsiteX3-21" fmla="*/ 17049 w 19779"/>
              <a:gd name="connsiteY3-22" fmla="*/ 21600 h 21600"/>
              <a:gd name="connsiteX4-23" fmla="*/ 2399 w 19779"/>
              <a:gd name="connsiteY4-24" fmla="*/ 21600 h 21600"/>
              <a:gd name="connsiteX5-25" fmla="*/ 0 w 19779"/>
              <a:gd name="connsiteY5-26" fmla="*/ 10800 h 21600"/>
              <a:gd name="connsiteX6-27" fmla="*/ 2399 w 19779"/>
              <a:gd name="connsiteY6-28" fmla="*/ 0 h 2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9779" h="21600">
                <a:moveTo>
                  <a:pt x="2399" y="0"/>
                </a:moveTo>
                <a:lnTo>
                  <a:pt x="17049" y="0"/>
                </a:lnTo>
                <a:cubicBezTo>
                  <a:pt x="18968" y="0"/>
                  <a:pt x="19779" y="4835"/>
                  <a:pt x="19779" y="10800"/>
                </a:cubicBezTo>
                <a:cubicBezTo>
                  <a:pt x="19779" y="16765"/>
                  <a:pt x="18968" y="21600"/>
                  <a:pt x="17049" y="21600"/>
                </a:cubicBezTo>
                <a:lnTo>
                  <a:pt x="2399" y="21600"/>
                </a:lnTo>
                <a:cubicBezTo>
                  <a:pt x="480" y="21600"/>
                  <a:pt x="0" y="16765"/>
                  <a:pt x="0" y="10800"/>
                </a:cubicBezTo>
                <a:cubicBezTo>
                  <a:pt x="0" y="4835"/>
                  <a:pt x="480" y="0"/>
                  <a:pt x="2399" y="0"/>
                </a:cubicBezTo>
                <a:close/>
              </a:path>
            </a:pathLst>
          </a:cu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 rot="16200000">
            <a:off x="4771100" y="4423829"/>
            <a:ext cx="1156245" cy="1156245"/>
          </a:xfrm>
          <a:prstGeom prst="ellipse">
            <a:avLst/>
          </a:prstGeom>
          <a:solidFill>
            <a:srgbClr val="2C2C2C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任意多边形 100"/>
          <p:cNvSpPr/>
          <p:nvPr/>
        </p:nvSpPr>
        <p:spPr>
          <a:xfrm rot="5400000">
            <a:off x="5018212" y="4713951"/>
            <a:ext cx="662018" cy="585003"/>
          </a:xfrm>
          <a:custGeom>
            <a:avLst/>
            <a:gdLst>
              <a:gd name="connsiteX0" fmla="*/ 280241 w 710089"/>
              <a:gd name="connsiteY0" fmla="*/ 54962 h 627483"/>
              <a:gd name="connsiteX1" fmla="*/ 272621 w 710089"/>
              <a:gd name="connsiteY1" fmla="*/ 62582 h 627483"/>
              <a:gd name="connsiteX2" fmla="*/ 272621 w 710089"/>
              <a:gd name="connsiteY2" fmla="*/ 562204 h 627483"/>
              <a:gd name="connsiteX3" fmla="*/ 280241 w 710089"/>
              <a:gd name="connsiteY3" fmla="*/ 569824 h 627483"/>
              <a:gd name="connsiteX4" fmla="*/ 310720 w 710089"/>
              <a:gd name="connsiteY4" fmla="*/ 569824 h 627483"/>
              <a:gd name="connsiteX5" fmla="*/ 318340 w 710089"/>
              <a:gd name="connsiteY5" fmla="*/ 562204 h 627483"/>
              <a:gd name="connsiteX6" fmla="*/ 318340 w 710089"/>
              <a:gd name="connsiteY6" fmla="*/ 62582 h 627483"/>
              <a:gd name="connsiteX7" fmla="*/ 310720 w 710089"/>
              <a:gd name="connsiteY7" fmla="*/ 54962 h 627483"/>
              <a:gd name="connsiteX8" fmla="*/ 117661 w 710089"/>
              <a:gd name="connsiteY8" fmla="*/ 0 h 627483"/>
              <a:gd name="connsiteX9" fmla="*/ 710089 w 710089"/>
              <a:gd name="connsiteY9" fmla="*/ 0 h 627483"/>
              <a:gd name="connsiteX10" fmla="*/ 710089 w 710089"/>
              <a:gd name="connsiteY10" fmla="*/ 627483 h 627483"/>
              <a:gd name="connsiteX11" fmla="*/ 117661 w 710089"/>
              <a:gd name="connsiteY11" fmla="*/ 627483 h 627483"/>
              <a:gd name="connsiteX12" fmla="*/ 117661 w 710089"/>
              <a:gd name="connsiteY12" fmla="*/ 531604 h 627483"/>
              <a:gd name="connsiteX13" fmla="*/ 17138 w 710089"/>
              <a:gd name="connsiteY13" fmla="*/ 531604 h 627483"/>
              <a:gd name="connsiteX14" fmla="*/ 0 w 710089"/>
              <a:gd name="connsiteY14" fmla="*/ 514466 h 627483"/>
              <a:gd name="connsiteX15" fmla="*/ 0 w 710089"/>
              <a:gd name="connsiteY15" fmla="*/ 445915 h 627483"/>
              <a:gd name="connsiteX16" fmla="*/ 17138 w 710089"/>
              <a:gd name="connsiteY16" fmla="*/ 428777 h 627483"/>
              <a:gd name="connsiteX17" fmla="*/ 117661 w 710089"/>
              <a:gd name="connsiteY17" fmla="*/ 428777 h 627483"/>
              <a:gd name="connsiteX18" fmla="*/ 117661 w 710089"/>
              <a:gd name="connsiteY18" fmla="*/ 374629 h 627483"/>
              <a:gd name="connsiteX19" fmla="*/ 17138 w 710089"/>
              <a:gd name="connsiteY19" fmla="*/ 374629 h 627483"/>
              <a:gd name="connsiteX20" fmla="*/ 0 w 710089"/>
              <a:gd name="connsiteY20" fmla="*/ 357491 h 627483"/>
              <a:gd name="connsiteX21" fmla="*/ 0 w 710089"/>
              <a:gd name="connsiteY21" fmla="*/ 288940 h 627483"/>
              <a:gd name="connsiteX22" fmla="*/ 17138 w 710089"/>
              <a:gd name="connsiteY22" fmla="*/ 271802 h 627483"/>
              <a:gd name="connsiteX23" fmla="*/ 117661 w 710089"/>
              <a:gd name="connsiteY23" fmla="*/ 271802 h 627483"/>
              <a:gd name="connsiteX24" fmla="*/ 117661 w 710089"/>
              <a:gd name="connsiteY24" fmla="*/ 210906 h 627483"/>
              <a:gd name="connsiteX25" fmla="*/ 17138 w 710089"/>
              <a:gd name="connsiteY25" fmla="*/ 210906 h 627483"/>
              <a:gd name="connsiteX26" fmla="*/ 0 w 710089"/>
              <a:gd name="connsiteY26" fmla="*/ 193768 h 627483"/>
              <a:gd name="connsiteX27" fmla="*/ 0 w 710089"/>
              <a:gd name="connsiteY27" fmla="*/ 125217 h 627483"/>
              <a:gd name="connsiteX28" fmla="*/ 17138 w 710089"/>
              <a:gd name="connsiteY28" fmla="*/ 108079 h 627483"/>
              <a:gd name="connsiteX29" fmla="*/ 117661 w 710089"/>
              <a:gd name="connsiteY29" fmla="*/ 108079 h 627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10089" h="627483">
                <a:moveTo>
                  <a:pt x="280241" y="54962"/>
                </a:moveTo>
                <a:cubicBezTo>
                  <a:pt x="276033" y="54962"/>
                  <a:pt x="272621" y="58374"/>
                  <a:pt x="272621" y="62582"/>
                </a:cubicBezTo>
                <a:lnTo>
                  <a:pt x="272621" y="562204"/>
                </a:lnTo>
                <a:cubicBezTo>
                  <a:pt x="272621" y="566412"/>
                  <a:pt x="276033" y="569824"/>
                  <a:pt x="280241" y="569824"/>
                </a:cubicBezTo>
                <a:lnTo>
                  <a:pt x="310720" y="569824"/>
                </a:lnTo>
                <a:cubicBezTo>
                  <a:pt x="314928" y="569824"/>
                  <a:pt x="318340" y="566412"/>
                  <a:pt x="318340" y="562204"/>
                </a:cubicBezTo>
                <a:lnTo>
                  <a:pt x="318340" y="62582"/>
                </a:lnTo>
                <a:cubicBezTo>
                  <a:pt x="318340" y="58374"/>
                  <a:pt x="314928" y="54962"/>
                  <a:pt x="310720" y="54962"/>
                </a:cubicBezTo>
                <a:close/>
                <a:moveTo>
                  <a:pt x="117661" y="0"/>
                </a:moveTo>
                <a:lnTo>
                  <a:pt x="710089" y="0"/>
                </a:lnTo>
                <a:lnTo>
                  <a:pt x="710089" y="627483"/>
                </a:lnTo>
                <a:lnTo>
                  <a:pt x="117661" y="627483"/>
                </a:lnTo>
                <a:lnTo>
                  <a:pt x="117661" y="531604"/>
                </a:lnTo>
                <a:lnTo>
                  <a:pt x="17138" y="531604"/>
                </a:lnTo>
                <a:cubicBezTo>
                  <a:pt x="7673" y="531604"/>
                  <a:pt x="0" y="523931"/>
                  <a:pt x="0" y="514466"/>
                </a:cubicBezTo>
                <a:lnTo>
                  <a:pt x="0" y="445915"/>
                </a:lnTo>
                <a:cubicBezTo>
                  <a:pt x="0" y="436450"/>
                  <a:pt x="7673" y="428777"/>
                  <a:pt x="17138" y="428777"/>
                </a:cubicBezTo>
                <a:lnTo>
                  <a:pt x="117661" y="428777"/>
                </a:lnTo>
                <a:lnTo>
                  <a:pt x="117661" y="374629"/>
                </a:lnTo>
                <a:lnTo>
                  <a:pt x="17138" y="374629"/>
                </a:lnTo>
                <a:cubicBezTo>
                  <a:pt x="7673" y="374629"/>
                  <a:pt x="0" y="366956"/>
                  <a:pt x="0" y="357491"/>
                </a:cubicBezTo>
                <a:lnTo>
                  <a:pt x="0" y="288940"/>
                </a:lnTo>
                <a:cubicBezTo>
                  <a:pt x="0" y="279475"/>
                  <a:pt x="7673" y="271802"/>
                  <a:pt x="17138" y="271802"/>
                </a:cubicBezTo>
                <a:lnTo>
                  <a:pt x="117661" y="271802"/>
                </a:lnTo>
                <a:lnTo>
                  <a:pt x="117661" y="210906"/>
                </a:lnTo>
                <a:lnTo>
                  <a:pt x="17138" y="210906"/>
                </a:lnTo>
                <a:cubicBezTo>
                  <a:pt x="7673" y="210906"/>
                  <a:pt x="0" y="203233"/>
                  <a:pt x="0" y="193768"/>
                </a:cubicBezTo>
                <a:lnTo>
                  <a:pt x="0" y="125217"/>
                </a:lnTo>
                <a:cubicBezTo>
                  <a:pt x="0" y="115752"/>
                  <a:pt x="7673" y="108079"/>
                  <a:pt x="17138" y="108079"/>
                </a:cubicBezTo>
                <a:lnTo>
                  <a:pt x="117661" y="1080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4191079" y="5580074"/>
            <a:ext cx="3390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>
                <a:ln>
                  <a:noFill/>
                </a:ln>
                <a:solidFill>
                  <a:schemeClr val="bg1"/>
                </a:solidFill>
              </a:rPr>
              <a:t>Please add text here . </a:t>
            </a:r>
            <a:endParaRPr lang="zh-CN" altLang="en-US" sz="2400" b="0" dirty="0">
              <a:ln>
                <a:noFill/>
              </a:ln>
              <a:solidFill>
                <a:schemeClr val="bg1"/>
              </a:solidFill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5777012" y="2269138"/>
            <a:ext cx="3752" cy="132247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矩形 54"/>
          <p:cNvSpPr/>
          <p:nvPr/>
        </p:nvSpPr>
        <p:spPr>
          <a:xfrm>
            <a:off x="5838102" y="2070459"/>
            <a:ext cx="25438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en-US" altLang="zh-CN" dirty="0">
                <a:solidFill>
                  <a:schemeClr val="bg1"/>
                </a:solidFill>
              </a:rPr>
              <a:t>Add you need of contact If necessarily you can put </a:t>
            </a:r>
            <a:r>
              <a:rPr lang="en-US" altLang="zh-CN" dirty="0" smtClean="0">
                <a:solidFill>
                  <a:schemeClr val="bg1"/>
                </a:solidFill>
              </a:rPr>
              <a:t>into </a:t>
            </a:r>
            <a:r>
              <a:rPr lang="en-US" altLang="zh-CN" dirty="0">
                <a:solidFill>
                  <a:schemeClr val="bg1"/>
                </a:solidFill>
              </a:rPr>
              <a:t>the content. Add you need of contact.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3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43" name="矩形 42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TWO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4" name="等腰三角形 43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4708982" y="5561417"/>
            <a:ext cx="3390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0" dirty="0" smtClean="0">
                <a:ln>
                  <a:noFill/>
                </a:ln>
                <a:solidFill>
                  <a:schemeClr val="bg1"/>
                </a:solidFill>
              </a:rPr>
              <a:t>Please add text here . </a:t>
            </a:r>
            <a:endParaRPr lang="zh-CN" altLang="en-US" sz="2400" b="0" dirty="0">
              <a:ln>
                <a:noFill/>
              </a:ln>
              <a:solidFill>
                <a:schemeClr val="bg1"/>
              </a:solidFill>
            </a:endParaRPr>
          </a:p>
        </p:txBody>
      </p:sp>
      <p:cxnSp>
        <p:nvCxnSpPr>
          <p:cNvPr id="63" name="直接连接符 62"/>
          <p:cNvCxnSpPr/>
          <p:nvPr/>
        </p:nvCxnSpPr>
        <p:spPr>
          <a:xfrm>
            <a:off x="6892253" y="2219202"/>
            <a:ext cx="3752" cy="132247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5591672" y="1582063"/>
            <a:ext cx="1300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70%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64" name="流程图: 终止 8"/>
          <p:cNvSpPr/>
          <p:nvPr/>
        </p:nvSpPr>
        <p:spPr>
          <a:xfrm rot="16200000" flipH="1">
            <a:off x="4607281" y="3338849"/>
            <a:ext cx="2840595" cy="481799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  <a:gd name="connsiteX0-1" fmla="*/ 2399 w 20524"/>
              <a:gd name="connsiteY0-2" fmla="*/ 0 h 21600"/>
              <a:gd name="connsiteX1-3" fmla="*/ 17049 w 20524"/>
              <a:gd name="connsiteY1-4" fmla="*/ 0 h 21600"/>
              <a:gd name="connsiteX2-5" fmla="*/ 20524 w 20524"/>
              <a:gd name="connsiteY2-6" fmla="*/ 10800 h 21600"/>
              <a:gd name="connsiteX3-7" fmla="*/ 17049 w 20524"/>
              <a:gd name="connsiteY3-8" fmla="*/ 21600 h 21600"/>
              <a:gd name="connsiteX4-9" fmla="*/ 2399 w 20524"/>
              <a:gd name="connsiteY4-10" fmla="*/ 21600 h 21600"/>
              <a:gd name="connsiteX5-11" fmla="*/ 0 w 20524"/>
              <a:gd name="connsiteY5-12" fmla="*/ 10800 h 21600"/>
              <a:gd name="connsiteX6-13" fmla="*/ 2399 w 20524"/>
              <a:gd name="connsiteY6-14" fmla="*/ 0 h 21600"/>
              <a:gd name="connsiteX0-15" fmla="*/ 2399 w 19779"/>
              <a:gd name="connsiteY0-16" fmla="*/ 0 h 21600"/>
              <a:gd name="connsiteX1-17" fmla="*/ 17049 w 19779"/>
              <a:gd name="connsiteY1-18" fmla="*/ 0 h 21600"/>
              <a:gd name="connsiteX2-19" fmla="*/ 19779 w 19779"/>
              <a:gd name="connsiteY2-20" fmla="*/ 10800 h 21600"/>
              <a:gd name="connsiteX3-21" fmla="*/ 17049 w 19779"/>
              <a:gd name="connsiteY3-22" fmla="*/ 21600 h 21600"/>
              <a:gd name="connsiteX4-23" fmla="*/ 2399 w 19779"/>
              <a:gd name="connsiteY4-24" fmla="*/ 21600 h 21600"/>
              <a:gd name="connsiteX5-25" fmla="*/ 0 w 19779"/>
              <a:gd name="connsiteY5-26" fmla="*/ 10800 h 21600"/>
              <a:gd name="connsiteX6-27" fmla="*/ 2399 w 19779"/>
              <a:gd name="connsiteY6-28" fmla="*/ 0 h 2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9779" h="21600">
                <a:moveTo>
                  <a:pt x="2399" y="0"/>
                </a:moveTo>
                <a:lnTo>
                  <a:pt x="17049" y="0"/>
                </a:lnTo>
                <a:cubicBezTo>
                  <a:pt x="18968" y="0"/>
                  <a:pt x="19779" y="4835"/>
                  <a:pt x="19779" y="10800"/>
                </a:cubicBezTo>
                <a:cubicBezTo>
                  <a:pt x="19779" y="16765"/>
                  <a:pt x="18968" y="21600"/>
                  <a:pt x="17049" y="21600"/>
                </a:cubicBezTo>
                <a:lnTo>
                  <a:pt x="2399" y="21600"/>
                </a:lnTo>
                <a:cubicBezTo>
                  <a:pt x="480" y="21600"/>
                  <a:pt x="0" y="16765"/>
                  <a:pt x="0" y="10800"/>
                </a:cubicBezTo>
                <a:cubicBezTo>
                  <a:pt x="0" y="4835"/>
                  <a:pt x="480" y="0"/>
                  <a:pt x="2399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流程图: 终止 8"/>
          <p:cNvSpPr/>
          <p:nvPr/>
        </p:nvSpPr>
        <p:spPr>
          <a:xfrm rot="16200000" flipH="1">
            <a:off x="4882752" y="3632978"/>
            <a:ext cx="2289616" cy="481835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  <a:gd name="connsiteX0-1" fmla="*/ 2399 w 20524"/>
              <a:gd name="connsiteY0-2" fmla="*/ 0 h 21600"/>
              <a:gd name="connsiteX1-3" fmla="*/ 17049 w 20524"/>
              <a:gd name="connsiteY1-4" fmla="*/ 0 h 21600"/>
              <a:gd name="connsiteX2-5" fmla="*/ 20524 w 20524"/>
              <a:gd name="connsiteY2-6" fmla="*/ 10800 h 21600"/>
              <a:gd name="connsiteX3-7" fmla="*/ 17049 w 20524"/>
              <a:gd name="connsiteY3-8" fmla="*/ 21600 h 21600"/>
              <a:gd name="connsiteX4-9" fmla="*/ 2399 w 20524"/>
              <a:gd name="connsiteY4-10" fmla="*/ 21600 h 21600"/>
              <a:gd name="connsiteX5-11" fmla="*/ 0 w 20524"/>
              <a:gd name="connsiteY5-12" fmla="*/ 10800 h 21600"/>
              <a:gd name="connsiteX6-13" fmla="*/ 2399 w 20524"/>
              <a:gd name="connsiteY6-14" fmla="*/ 0 h 21600"/>
              <a:gd name="connsiteX0-15" fmla="*/ 2399 w 19779"/>
              <a:gd name="connsiteY0-16" fmla="*/ 0 h 21600"/>
              <a:gd name="connsiteX1-17" fmla="*/ 17049 w 19779"/>
              <a:gd name="connsiteY1-18" fmla="*/ 0 h 21600"/>
              <a:gd name="connsiteX2-19" fmla="*/ 19779 w 19779"/>
              <a:gd name="connsiteY2-20" fmla="*/ 10800 h 21600"/>
              <a:gd name="connsiteX3-21" fmla="*/ 17049 w 19779"/>
              <a:gd name="connsiteY3-22" fmla="*/ 21600 h 21600"/>
              <a:gd name="connsiteX4-23" fmla="*/ 2399 w 19779"/>
              <a:gd name="connsiteY4-24" fmla="*/ 21600 h 21600"/>
              <a:gd name="connsiteX5-25" fmla="*/ 0 w 19779"/>
              <a:gd name="connsiteY5-26" fmla="*/ 10800 h 21600"/>
              <a:gd name="connsiteX6-27" fmla="*/ 2399 w 19779"/>
              <a:gd name="connsiteY6-28" fmla="*/ 0 h 2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9779" h="21600">
                <a:moveTo>
                  <a:pt x="2399" y="0"/>
                </a:moveTo>
                <a:lnTo>
                  <a:pt x="17049" y="0"/>
                </a:lnTo>
                <a:cubicBezTo>
                  <a:pt x="18968" y="0"/>
                  <a:pt x="19779" y="4835"/>
                  <a:pt x="19779" y="10800"/>
                </a:cubicBezTo>
                <a:cubicBezTo>
                  <a:pt x="19779" y="16765"/>
                  <a:pt x="18968" y="21600"/>
                  <a:pt x="17049" y="21600"/>
                </a:cubicBezTo>
                <a:lnTo>
                  <a:pt x="2399" y="21600"/>
                </a:lnTo>
                <a:cubicBezTo>
                  <a:pt x="480" y="21600"/>
                  <a:pt x="0" y="16765"/>
                  <a:pt x="0" y="10800"/>
                </a:cubicBezTo>
                <a:cubicBezTo>
                  <a:pt x="0" y="4835"/>
                  <a:pt x="480" y="0"/>
                  <a:pt x="2399" y="0"/>
                </a:cubicBezTo>
                <a:close/>
              </a:path>
            </a:pathLst>
          </a:cu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 rot="16200000">
            <a:off x="5430464" y="4229586"/>
            <a:ext cx="1156245" cy="11562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5653194" y="4473736"/>
            <a:ext cx="685029" cy="668479"/>
            <a:chOff x="2387314" y="1988895"/>
            <a:chExt cx="1082965" cy="1056804"/>
          </a:xfrm>
          <a:solidFill>
            <a:schemeClr val="bg1"/>
          </a:solidFill>
        </p:grpSpPr>
        <p:sp>
          <p:nvSpPr>
            <p:cNvPr id="81" name="等腰三角形 80"/>
            <p:cNvSpPr/>
            <p:nvPr/>
          </p:nvSpPr>
          <p:spPr>
            <a:xfrm>
              <a:off x="2387314" y="1988895"/>
              <a:ext cx="1082965" cy="21323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矩形 81"/>
            <p:cNvSpPr/>
            <p:nvPr/>
          </p:nvSpPr>
          <p:spPr>
            <a:xfrm>
              <a:off x="2434702" y="2245883"/>
              <a:ext cx="122160" cy="658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2743425" y="2245883"/>
              <a:ext cx="122160" cy="658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矩形 83"/>
            <p:cNvSpPr/>
            <p:nvPr/>
          </p:nvSpPr>
          <p:spPr>
            <a:xfrm>
              <a:off x="3052148" y="2245883"/>
              <a:ext cx="122160" cy="658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矩形 84"/>
            <p:cNvSpPr/>
            <p:nvPr/>
          </p:nvSpPr>
          <p:spPr>
            <a:xfrm>
              <a:off x="3313782" y="2245883"/>
              <a:ext cx="122160" cy="658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/>
            <p:cNvSpPr/>
            <p:nvPr/>
          </p:nvSpPr>
          <p:spPr>
            <a:xfrm rot="16200000">
              <a:off x="2884852" y="2473150"/>
              <a:ext cx="122400" cy="10226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6" name="矩形 5"/>
          <p:cNvSpPr/>
          <p:nvPr/>
        </p:nvSpPr>
        <p:spPr>
          <a:xfrm>
            <a:off x="6953343" y="2034277"/>
            <a:ext cx="25438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en-US" altLang="zh-CN" dirty="0">
                <a:solidFill>
                  <a:schemeClr val="bg1"/>
                </a:solidFill>
              </a:rPr>
              <a:t>Add you need of contact If necessarily you can put </a:t>
            </a:r>
            <a:r>
              <a:rPr lang="en-US" altLang="zh-CN" dirty="0" smtClean="0">
                <a:solidFill>
                  <a:schemeClr val="bg1"/>
                </a:solidFill>
              </a:rPr>
              <a:t>into </a:t>
            </a:r>
            <a:r>
              <a:rPr lang="en-US" altLang="zh-CN" dirty="0">
                <a:solidFill>
                  <a:schemeClr val="bg1"/>
                </a:solidFill>
              </a:rPr>
              <a:t>the content. Add you need of contact.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5173885" y="2244114"/>
            <a:ext cx="3752" cy="132247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2562312" y="2052385"/>
            <a:ext cx="25438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altLang="zh-CN" dirty="0">
              <a:solidFill>
                <a:schemeClr val="bg1"/>
              </a:solidFill>
            </a:endParaRPr>
          </a:p>
          <a:p>
            <a:pPr algn="r"/>
            <a:r>
              <a:rPr lang="en-US" altLang="zh-CN" dirty="0">
                <a:solidFill>
                  <a:schemeClr val="bg1"/>
                </a:solidFill>
              </a:rPr>
              <a:t>Add you need of contact If necessarily you can put </a:t>
            </a:r>
            <a:r>
              <a:rPr lang="en-US" altLang="zh-CN" dirty="0" smtClean="0">
                <a:solidFill>
                  <a:schemeClr val="bg1"/>
                </a:solidFill>
              </a:rPr>
              <a:t>into </a:t>
            </a:r>
            <a:r>
              <a:rPr lang="en-US" altLang="zh-CN" dirty="0">
                <a:solidFill>
                  <a:schemeClr val="bg1"/>
                </a:solidFill>
              </a:rPr>
              <a:t>the content. Add you need of contact.</a:t>
            </a:r>
          </a:p>
        </p:txBody>
      </p:sp>
    </p:spTree>
    <p:extLst>
      <p:ext uri="{BB962C8B-B14F-4D97-AF65-F5344CB8AC3E}">
        <p14:creationId xmlns:p14="http://schemas.microsoft.com/office/powerpoint/2010/main" val="36252719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4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1" name="等腰三角形 90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矩形 91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TWO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214435" y="1812734"/>
            <a:ext cx="2514601" cy="61436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五边形 12"/>
          <p:cNvSpPr/>
          <p:nvPr/>
        </p:nvSpPr>
        <p:spPr>
          <a:xfrm rot="5400000">
            <a:off x="994285" y="2935609"/>
            <a:ext cx="2954902" cy="2514600"/>
          </a:xfrm>
          <a:prstGeom prst="homePlate">
            <a:avLst>
              <a:gd name="adj" fmla="val 23809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4672011" y="1812734"/>
            <a:ext cx="2514601" cy="614362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8429626" y="1812733"/>
            <a:ext cx="2514601" cy="614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1333948" y="4499354"/>
            <a:ext cx="25146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59" name="五边形 58"/>
          <p:cNvSpPr/>
          <p:nvPr/>
        </p:nvSpPr>
        <p:spPr>
          <a:xfrm rot="5400000">
            <a:off x="4451858" y="2935607"/>
            <a:ext cx="2954905" cy="2514600"/>
          </a:xfrm>
          <a:prstGeom prst="homePlate">
            <a:avLst>
              <a:gd name="adj" fmla="val 23809"/>
            </a:avLst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五边形 59"/>
          <p:cNvSpPr/>
          <p:nvPr/>
        </p:nvSpPr>
        <p:spPr>
          <a:xfrm rot="5400000">
            <a:off x="8209473" y="2935607"/>
            <a:ext cx="2954905" cy="2514600"/>
          </a:xfrm>
          <a:prstGeom prst="homePlate">
            <a:avLst>
              <a:gd name="adj" fmla="val 23809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129280" y="2805479"/>
            <a:ext cx="1625397" cy="1625397"/>
            <a:chOff x="5170408" y="3118055"/>
            <a:chExt cx="1625397" cy="1625397"/>
          </a:xfrm>
        </p:grpSpPr>
        <p:sp>
          <p:nvSpPr>
            <p:cNvPr id="17" name="椭圆 16"/>
            <p:cNvSpPr/>
            <p:nvPr/>
          </p:nvSpPr>
          <p:spPr>
            <a:xfrm>
              <a:off x="5184696" y="3149984"/>
              <a:ext cx="1590114" cy="15901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0408" y="3118055"/>
              <a:ext cx="1625397" cy="1625397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8909510" y="2810183"/>
            <a:ext cx="1590114" cy="1590114"/>
            <a:chOff x="1667757" y="3119024"/>
            <a:chExt cx="1590114" cy="1590114"/>
          </a:xfrm>
        </p:grpSpPr>
        <p:sp>
          <p:nvSpPr>
            <p:cNvPr id="63" name="椭圆 62"/>
            <p:cNvSpPr/>
            <p:nvPr/>
          </p:nvSpPr>
          <p:spPr>
            <a:xfrm>
              <a:off x="1667757" y="3119024"/>
              <a:ext cx="1590114" cy="15901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6523" y="3295016"/>
              <a:ext cx="1257300" cy="1257298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1665303" y="2837408"/>
            <a:ext cx="1590114" cy="1590114"/>
            <a:chOff x="1805384" y="3188611"/>
            <a:chExt cx="1590114" cy="1590114"/>
          </a:xfrm>
        </p:grpSpPr>
        <p:sp>
          <p:nvSpPr>
            <p:cNvPr id="65" name="椭圆 64"/>
            <p:cNvSpPr/>
            <p:nvPr/>
          </p:nvSpPr>
          <p:spPr>
            <a:xfrm>
              <a:off x="1805384" y="3188611"/>
              <a:ext cx="1590114" cy="15901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9842" y="3334369"/>
              <a:ext cx="1230278" cy="1230278"/>
            </a:xfrm>
            <a:prstGeom prst="rect">
              <a:avLst/>
            </a:prstGeom>
          </p:spPr>
        </p:pic>
      </p:grpSp>
      <p:sp>
        <p:nvSpPr>
          <p:cNvPr id="67" name="矩形 66"/>
          <p:cNvSpPr/>
          <p:nvPr/>
        </p:nvSpPr>
        <p:spPr>
          <a:xfrm>
            <a:off x="4791522" y="4520901"/>
            <a:ext cx="25146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8558886" y="4499354"/>
            <a:ext cx="25146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ea typeface="Gulim" panose="020B0600000101010101" pitchFamily="34" charset="-127"/>
              </a:rPr>
              <a:t>related goes </a:t>
            </a:r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3174253" y="5844396"/>
            <a:ext cx="70699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ea typeface="Gulim" panose="020B0600000101010101" pitchFamily="34" charset="-127"/>
              </a:rPr>
              <a:t>related goes </a:t>
            </a:r>
            <a:r>
              <a:rPr lang="en-US" altLang="zh-CN" sz="28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</a:t>
            </a:r>
            <a:endParaRPr lang="en-US" altLang="zh-CN" sz="28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67" y="982550"/>
            <a:ext cx="7546447" cy="5395709"/>
          </a:xfrm>
          <a:prstGeom prst="rect">
            <a:avLst/>
          </a:prstGeom>
        </p:spPr>
      </p:pic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796670" y="582547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5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91" name="等腰三角形 90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矩形 91"/>
          <p:cNvSpPr/>
          <p:nvPr/>
        </p:nvSpPr>
        <p:spPr>
          <a:xfrm>
            <a:off x="28576" y="643657"/>
            <a:ext cx="99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TWO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58844" y="2562049"/>
            <a:ext cx="3831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328624" y="2051678"/>
            <a:ext cx="2140842" cy="461665"/>
            <a:chOff x="2979214" y="2523393"/>
            <a:chExt cx="2140842" cy="461665"/>
          </a:xfrm>
        </p:grpSpPr>
        <p:sp>
          <p:nvSpPr>
            <p:cNvPr id="63" name="矩形 62"/>
            <p:cNvSpPr/>
            <p:nvPr/>
          </p:nvSpPr>
          <p:spPr>
            <a:xfrm>
              <a:off x="2979214" y="2523393"/>
              <a:ext cx="2140842" cy="46166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矩形 64"/>
            <p:cNvSpPr/>
            <p:nvPr/>
          </p:nvSpPr>
          <p:spPr>
            <a:xfrm>
              <a:off x="2979214" y="2523393"/>
              <a:ext cx="214084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</a:rPr>
                <a:t>About </a:t>
              </a:r>
              <a:r>
                <a:rPr lang="en-US" altLang="zh-CN" sz="2400" dirty="0" smtClean="0">
                  <a:solidFill>
                    <a:schemeClr val="bg1"/>
                  </a:solidFill>
                </a:rPr>
                <a:t>your text</a:t>
              </a:r>
              <a:endParaRPr lang="en-US" altLang="zh-CN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314336" y="3415079"/>
            <a:ext cx="2140842" cy="461665"/>
            <a:chOff x="2979214" y="2523393"/>
            <a:chExt cx="2140842" cy="461665"/>
          </a:xfrm>
        </p:grpSpPr>
        <p:sp>
          <p:nvSpPr>
            <p:cNvPr id="67" name="矩形 66"/>
            <p:cNvSpPr/>
            <p:nvPr/>
          </p:nvSpPr>
          <p:spPr>
            <a:xfrm>
              <a:off x="2979214" y="2523393"/>
              <a:ext cx="2140842" cy="46166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2979214" y="2523393"/>
              <a:ext cx="2140842" cy="461665"/>
            </a:xfrm>
            <a:prstGeom prst="rect">
              <a:avLst/>
            </a:prstGeom>
            <a:solidFill>
              <a:srgbClr val="2C2C2C"/>
            </a:solidFill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</a:rPr>
                <a:t>About </a:t>
              </a:r>
              <a:r>
                <a:rPr lang="en-US" altLang="zh-CN" sz="2400" dirty="0" smtClean="0">
                  <a:solidFill>
                    <a:schemeClr val="bg1"/>
                  </a:solidFill>
                </a:rPr>
                <a:t>your text</a:t>
              </a:r>
              <a:endParaRPr lang="en-US" altLang="zh-CN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69" name="矩形 68"/>
          <p:cNvSpPr/>
          <p:nvPr/>
        </p:nvSpPr>
        <p:spPr>
          <a:xfrm>
            <a:off x="552291" y="3894437"/>
            <a:ext cx="3831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3313502" y="4785999"/>
            <a:ext cx="2140842" cy="461665"/>
            <a:chOff x="2979214" y="2523393"/>
            <a:chExt cx="2140842" cy="461665"/>
          </a:xfrm>
          <a:solidFill>
            <a:schemeClr val="accent2">
              <a:lumMod val="75000"/>
            </a:schemeClr>
          </a:solidFill>
        </p:grpSpPr>
        <p:sp>
          <p:nvSpPr>
            <p:cNvPr id="71" name="矩形 70"/>
            <p:cNvSpPr/>
            <p:nvPr/>
          </p:nvSpPr>
          <p:spPr>
            <a:xfrm>
              <a:off x="2979214" y="2523393"/>
              <a:ext cx="2140842" cy="46166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矩形 71"/>
            <p:cNvSpPr/>
            <p:nvPr/>
          </p:nvSpPr>
          <p:spPr>
            <a:xfrm>
              <a:off x="2979214" y="2523393"/>
              <a:ext cx="2140842" cy="46166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</a:rPr>
                <a:t>About </a:t>
              </a:r>
              <a:r>
                <a:rPr lang="en-US" altLang="zh-CN" sz="2400" dirty="0" smtClean="0">
                  <a:solidFill>
                    <a:schemeClr val="bg1"/>
                  </a:solidFill>
                </a:rPr>
                <a:t>your text</a:t>
              </a:r>
              <a:endParaRPr lang="en-US" altLang="zh-CN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567413" y="5252760"/>
            <a:ext cx="3831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 Some text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about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2265894" y="1911466"/>
            <a:ext cx="50350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2280181" y="2997930"/>
            <a:ext cx="2949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5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THREE</a:t>
            </a:r>
            <a:endParaRPr lang="zh-CN" altLang="en-US" sz="72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V="1">
            <a:off x="4826782" y="2188738"/>
            <a:ext cx="616756" cy="188713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4562867" y="2947505"/>
            <a:ext cx="6014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1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55457" y="2024311"/>
            <a:ext cx="57864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Add you need</a:t>
            </a:r>
            <a:endParaRPr lang="zh-CN" altLang="en-US" sz="66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12594" y="3006556"/>
            <a:ext cx="5786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Please describe you need to</a:t>
            </a:r>
          </a:p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Add the text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03143" y="2138516"/>
            <a:ext cx="4429824" cy="3787814"/>
            <a:chOff x="2848682" y="2684206"/>
            <a:chExt cx="4429824" cy="3787814"/>
          </a:xfrm>
        </p:grpSpPr>
        <p:grpSp>
          <p:nvGrpSpPr>
            <p:cNvPr id="4" name="组合 3"/>
            <p:cNvGrpSpPr/>
            <p:nvPr/>
          </p:nvGrpSpPr>
          <p:grpSpPr>
            <a:xfrm>
              <a:off x="2848682" y="2684206"/>
              <a:ext cx="4429824" cy="2698955"/>
              <a:chOff x="2848682" y="2684206"/>
              <a:chExt cx="4429824" cy="2698955"/>
            </a:xfrm>
          </p:grpSpPr>
          <p:sp>
            <p:nvSpPr>
              <p:cNvPr id="3" name="圆角矩形 2"/>
              <p:cNvSpPr/>
              <p:nvPr/>
            </p:nvSpPr>
            <p:spPr>
              <a:xfrm>
                <a:off x="2848682" y="2684206"/>
                <a:ext cx="4429824" cy="2698955"/>
              </a:xfrm>
              <a:prstGeom prst="roundRect">
                <a:avLst>
                  <a:gd name="adj" fmla="val 8470"/>
                </a:avLst>
              </a:prstGeom>
              <a:solidFill>
                <a:srgbClr val="2C2C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062711" y="2831690"/>
                <a:ext cx="4001766" cy="23449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343659" y="3432687"/>
                <a:ext cx="1026811" cy="31709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4616235" y="3432687"/>
                <a:ext cx="1026811" cy="317090"/>
              </a:xfrm>
              <a:prstGeom prst="rect">
                <a:avLst/>
              </a:prstGeom>
              <a:solidFill>
                <a:srgbClr val="2C2C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5888811" y="3432687"/>
                <a:ext cx="1026811" cy="31709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3343659" y="3837038"/>
                <a:ext cx="1026811" cy="1133168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4616234" y="3837038"/>
                <a:ext cx="1026811" cy="1133168"/>
              </a:xfrm>
              <a:prstGeom prst="rect">
                <a:avLst/>
              </a:prstGeom>
              <a:solidFill>
                <a:srgbClr val="2C2C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5903361" y="3837038"/>
                <a:ext cx="1026811" cy="113316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4055807" y="3064853"/>
                <a:ext cx="2859815" cy="179013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梯形 4"/>
            <p:cNvSpPr/>
            <p:nvPr/>
          </p:nvSpPr>
          <p:spPr>
            <a:xfrm flipV="1">
              <a:off x="2916470" y="5281538"/>
              <a:ext cx="4294247" cy="290443"/>
            </a:xfrm>
            <a:prstGeom prst="trapezoid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 flipH="1">
              <a:off x="6416766" y="5372839"/>
              <a:ext cx="125477" cy="14832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 flipH="1">
              <a:off x="6610031" y="5372839"/>
              <a:ext cx="125477" cy="14832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梯形 26"/>
            <p:cNvSpPr/>
            <p:nvPr/>
          </p:nvSpPr>
          <p:spPr>
            <a:xfrm rot="10800000" flipV="1">
              <a:off x="4336593" y="5571981"/>
              <a:ext cx="1454000" cy="775128"/>
            </a:xfrm>
            <a:prstGeom prst="trapezoid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 flipV="1">
              <a:off x="4207863" y="6329389"/>
              <a:ext cx="1695498" cy="14263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6236992" y="2913118"/>
            <a:ext cx="49862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Add </a:t>
            </a:r>
            <a:r>
              <a:rPr lang="en-US" altLang="zh-CN" sz="2400" dirty="0">
                <a:solidFill>
                  <a:schemeClr val="bg1"/>
                </a:solidFill>
              </a:rPr>
              <a:t>you need of contact If necessarily you can put </a:t>
            </a:r>
            <a:r>
              <a:rPr lang="en-US" altLang="zh-CN" sz="2400" dirty="0" smtClean="0">
                <a:solidFill>
                  <a:schemeClr val="bg1"/>
                </a:solidFill>
              </a:rPr>
              <a:t>into </a:t>
            </a:r>
            <a:r>
              <a:rPr lang="en-US" altLang="zh-CN" sz="2400" dirty="0">
                <a:solidFill>
                  <a:schemeClr val="bg1"/>
                </a:solidFill>
              </a:rPr>
              <a:t>the content. Add you need of contact.</a:t>
            </a:r>
          </a:p>
        </p:txBody>
      </p:sp>
      <p:sp>
        <p:nvSpPr>
          <p:cNvPr id="32" name="圆角矩形 31"/>
          <p:cNvSpPr/>
          <p:nvPr/>
        </p:nvSpPr>
        <p:spPr>
          <a:xfrm>
            <a:off x="6388710" y="2202581"/>
            <a:ext cx="1433443" cy="547328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6458422" y="2245412"/>
            <a:ext cx="1433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title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236992" y="4217270"/>
            <a:ext cx="49862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Add </a:t>
            </a:r>
            <a:r>
              <a:rPr lang="en-US" altLang="zh-CN" sz="2400" dirty="0">
                <a:solidFill>
                  <a:schemeClr val="bg1"/>
                </a:solidFill>
              </a:rPr>
              <a:t>you need of contact If necessarily you can put </a:t>
            </a:r>
            <a:r>
              <a:rPr lang="en-US" altLang="zh-CN" sz="2400" dirty="0" smtClean="0">
                <a:solidFill>
                  <a:schemeClr val="bg1"/>
                </a:solidFill>
              </a:rPr>
              <a:t>into </a:t>
            </a:r>
            <a:r>
              <a:rPr lang="en-US" altLang="zh-CN" sz="2400" dirty="0">
                <a:solidFill>
                  <a:schemeClr val="bg1"/>
                </a:solidFill>
              </a:rPr>
              <a:t>the content. Add you need of contact.</a:t>
            </a:r>
          </a:p>
        </p:txBody>
      </p:sp>
      <p:sp>
        <p:nvSpPr>
          <p:cNvPr id="42" name="矩形 41"/>
          <p:cNvSpPr/>
          <p:nvPr/>
        </p:nvSpPr>
        <p:spPr>
          <a:xfrm>
            <a:off x="28575" y="643657"/>
            <a:ext cx="13910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THREE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3" name="等腰三角形 42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1150533" y="565663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1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>
            <a:off x="4711312" y="1681316"/>
            <a:ext cx="2928313" cy="4589128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8303939" y="1681316"/>
            <a:ext cx="2928313" cy="4589128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1118685" y="1681316"/>
            <a:ext cx="2928313" cy="4589128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8575" y="643657"/>
            <a:ext cx="13910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THREE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43" name="等腰三角形 42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1150533" y="565663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2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48" name="矩形 47"/>
          <p:cNvSpPr/>
          <p:nvPr/>
        </p:nvSpPr>
        <p:spPr>
          <a:xfrm>
            <a:off x="1419672" y="4650879"/>
            <a:ext cx="25438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en-US" altLang="zh-CN" dirty="0">
                <a:solidFill>
                  <a:schemeClr val="bg1"/>
                </a:solidFill>
              </a:rPr>
              <a:t>Add you need of contact If necessarily you can put </a:t>
            </a:r>
            <a:r>
              <a:rPr lang="en-US" altLang="zh-CN" dirty="0" smtClean="0">
                <a:solidFill>
                  <a:schemeClr val="bg1"/>
                </a:solidFill>
              </a:rPr>
              <a:t>into </a:t>
            </a:r>
            <a:r>
              <a:rPr lang="en-US" altLang="zh-CN" dirty="0">
                <a:solidFill>
                  <a:schemeClr val="bg1"/>
                </a:solidFill>
              </a:rPr>
              <a:t>the content. Add you need of contact.</a:t>
            </a:r>
          </a:p>
        </p:txBody>
      </p:sp>
      <p:sp>
        <p:nvSpPr>
          <p:cNvPr id="49" name="矩形 48"/>
          <p:cNvSpPr/>
          <p:nvPr/>
        </p:nvSpPr>
        <p:spPr>
          <a:xfrm>
            <a:off x="5052785" y="4650879"/>
            <a:ext cx="25438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en-US" altLang="zh-CN" dirty="0">
                <a:solidFill>
                  <a:schemeClr val="bg1"/>
                </a:solidFill>
              </a:rPr>
              <a:t>Add you need of contact If necessarily you can put </a:t>
            </a:r>
            <a:r>
              <a:rPr lang="en-US" altLang="zh-CN" dirty="0" smtClean="0">
                <a:solidFill>
                  <a:schemeClr val="bg1"/>
                </a:solidFill>
              </a:rPr>
              <a:t>into </a:t>
            </a:r>
            <a:r>
              <a:rPr lang="en-US" altLang="zh-CN" dirty="0">
                <a:solidFill>
                  <a:schemeClr val="bg1"/>
                </a:solidFill>
              </a:rPr>
              <a:t>the content. Add you need of contact.</a:t>
            </a:r>
          </a:p>
        </p:txBody>
      </p:sp>
      <p:sp>
        <p:nvSpPr>
          <p:cNvPr id="50" name="矩形 49"/>
          <p:cNvSpPr/>
          <p:nvPr/>
        </p:nvSpPr>
        <p:spPr>
          <a:xfrm>
            <a:off x="8688367" y="4650879"/>
            <a:ext cx="25438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en-US" altLang="zh-CN" dirty="0">
                <a:solidFill>
                  <a:schemeClr val="bg1"/>
                </a:solidFill>
              </a:rPr>
              <a:t>Add you need of contact If necessarily you can put </a:t>
            </a:r>
            <a:r>
              <a:rPr lang="en-US" altLang="zh-CN" dirty="0" smtClean="0">
                <a:solidFill>
                  <a:schemeClr val="bg1"/>
                </a:solidFill>
              </a:rPr>
              <a:t>into </a:t>
            </a:r>
            <a:r>
              <a:rPr lang="en-US" altLang="zh-CN" dirty="0">
                <a:solidFill>
                  <a:schemeClr val="bg1"/>
                </a:solidFill>
              </a:rPr>
              <a:t>the content. Add you need of contact.</a:t>
            </a:r>
          </a:p>
        </p:txBody>
      </p:sp>
      <p:graphicFrame>
        <p:nvGraphicFramePr>
          <p:cNvPr id="29" name="图表 28"/>
          <p:cNvGraphicFramePr/>
          <p:nvPr/>
        </p:nvGraphicFramePr>
        <p:xfrm>
          <a:off x="413304" y="1895911"/>
          <a:ext cx="4265561" cy="2834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5" name="图表 44"/>
          <p:cNvGraphicFramePr/>
          <p:nvPr/>
        </p:nvGraphicFramePr>
        <p:xfrm>
          <a:off x="4046998" y="1899016"/>
          <a:ext cx="4265561" cy="2834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6" name="图表 45"/>
          <p:cNvGraphicFramePr/>
          <p:nvPr/>
        </p:nvGraphicFramePr>
        <p:xfrm>
          <a:off x="7637848" y="1910667"/>
          <a:ext cx="4265561" cy="2834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3" name="文本框 52"/>
          <p:cNvSpPr txBox="1"/>
          <p:nvPr/>
        </p:nvSpPr>
        <p:spPr>
          <a:xfrm>
            <a:off x="1773536" y="3434863"/>
            <a:ext cx="2095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TITLE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353914" y="3434863"/>
            <a:ext cx="2095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TITLE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912673" y="3434863"/>
            <a:ext cx="2095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TITLE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003143" y="2148347"/>
            <a:ext cx="2471782" cy="3408007"/>
            <a:chOff x="1314644" y="1720116"/>
            <a:chExt cx="3242608" cy="4129548"/>
          </a:xfrm>
        </p:grpSpPr>
        <p:sp>
          <p:nvSpPr>
            <p:cNvPr id="5" name="圆角矩形 4"/>
            <p:cNvSpPr/>
            <p:nvPr/>
          </p:nvSpPr>
          <p:spPr>
            <a:xfrm>
              <a:off x="1314644" y="1720116"/>
              <a:ext cx="3242608" cy="4129548"/>
            </a:xfrm>
            <a:prstGeom prst="roundRect">
              <a:avLst>
                <a:gd name="adj" fmla="val 4858"/>
              </a:avLst>
            </a:prstGeom>
            <a:solidFill>
              <a:srgbClr val="2C2C2C"/>
            </a:solidFill>
            <a:ln cap="rnd">
              <a:noFill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618114" y="2097670"/>
              <a:ext cx="2595716" cy="337398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521974" y="1887794"/>
              <a:ext cx="103238" cy="103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流程图: 终止 7"/>
            <p:cNvSpPr/>
            <p:nvPr/>
          </p:nvSpPr>
          <p:spPr>
            <a:xfrm>
              <a:off x="2722093" y="1906768"/>
              <a:ext cx="448807" cy="69516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2841117" y="5555279"/>
              <a:ext cx="210758" cy="2107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883661" y="2895250"/>
            <a:ext cx="1867751" cy="2655839"/>
            <a:chOff x="1314644" y="1720116"/>
            <a:chExt cx="3242608" cy="4129548"/>
          </a:xfrm>
        </p:grpSpPr>
        <p:sp>
          <p:nvSpPr>
            <p:cNvPr id="18" name="圆角矩形 17"/>
            <p:cNvSpPr/>
            <p:nvPr/>
          </p:nvSpPr>
          <p:spPr>
            <a:xfrm>
              <a:off x="1314644" y="1720116"/>
              <a:ext cx="3242608" cy="4129548"/>
            </a:xfrm>
            <a:prstGeom prst="roundRect">
              <a:avLst>
                <a:gd name="adj" fmla="val 4858"/>
              </a:avLst>
            </a:prstGeom>
            <a:solidFill>
              <a:srgbClr val="2C2C2C"/>
            </a:solidFill>
            <a:ln cap="rnd">
              <a:noFill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452185" y="2097671"/>
              <a:ext cx="2951453" cy="3373982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521974" y="1887794"/>
              <a:ext cx="103238" cy="103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流程图: 终止 20"/>
            <p:cNvSpPr/>
            <p:nvPr/>
          </p:nvSpPr>
          <p:spPr>
            <a:xfrm>
              <a:off x="2722093" y="1906768"/>
              <a:ext cx="448807" cy="69516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2841117" y="5555279"/>
              <a:ext cx="210758" cy="2107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937540" y="3859540"/>
            <a:ext cx="1382215" cy="1939631"/>
            <a:chOff x="1314644" y="1720116"/>
            <a:chExt cx="3242608" cy="4129548"/>
          </a:xfrm>
        </p:grpSpPr>
        <p:sp>
          <p:nvSpPr>
            <p:cNvPr id="24" name="圆角矩形 23"/>
            <p:cNvSpPr/>
            <p:nvPr/>
          </p:nvSpPr>
          <p:spPr>
            <a:xfrm>
              <a:off x="1314644" y="1720116"/>
              <a:ext cx="3242608" cy="4129548"/>
            </a:xfrm>
            <a:prstGeom prst="roundRect">
              <a:avLst>
                <a:gd name="adj" fmla="val 4858"/>
              </a:avLst>
            </a:prstGeom>
            <a:solidFill>
              <a:srgbClr val="2C2C2C"/>
            </a:solidFill>
            <a:ln cap="rnd">
              <a:noFill/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452185" y="2097671"/>
              <a:ext cx="2951453" cy="337398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2521974" y="1887794"/>
              <a:ext cx="103238" cy="103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流程图: 终止 26"/>
            <p:cNvSpPr/>
            <p:nvPr/>
          </p:nvSpPr>
          <p:spPr>
            <a:xfrm>
              <a:off x="2722093" y="1906768"/>
              <a:ext cx="448807" cy="69516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2841117" y="5555279"/>
              <a:ext cx="210758" cy="2107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矩形 51"/>
          <p:cNvSpPr/>
          <p:nvPr/>
        </p:nvSpPr>
        <p:spPr>
          <a:xfrm>
            <a:off x="6958389" y="3187260"/>
            <a:ext cx="38316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here. Some text about your related goes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here.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 Some text about your related goes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here.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 Some text about your related goes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here.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  <a:p>
            <a:pPr lvl="0"/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356381" y="3561309"/>
            <a:ext cx="19207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 smtClean="0">
                <a:ea typeface="Gulim" panose="020B0600000101010101" pitchFamily="34" charset="-127"/>
              </a:rPr>
              <a:t>Your title</a:t>
            </a:r>
            <a:endParaRPr lang="en-US" altLang="zh-CN" sz="3200" dirty="0">
              <a:ea typeface="Gulim" panose="020B0600000101010101" pitchFamily="34" charset="-127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7076376" y="2517937"/>
            <a:ext cx="1433443" cy="547328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7086063" y="2587860"/>
            <a:ext cx="1433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title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226346" y="4005314"/>
            <a:ext cx="1433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title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050663" y="4603056"/>
            <a:ext cx="14334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0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title</a:t>
            </a:r>
            <a:endParaRPr lang="en-US" altLang="zh-CN" sz="20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8575" y="643657"/>
            <a:ext cx="13910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THREE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33" name="等腰三角形 32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1150533" y="565663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3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28576" y="98617"/>
            <a:ext cx="5035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PART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1805384" y="274664"/>
            <a:ext cx="0" cy="85037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矩形 93"/>
          <p:cNvSpPr/>
          <p:nvPr/>
        </p:nvSpPr>
        <p:spPr>
          <a:xfrm>
            <a:off x="1900538" y="660837"/>
            <a:ext cx="4939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Click To Change The Title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53280" y="4589844"/>
            <a:ext cx="39510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here. Some text about your related goes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here.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33" name="矩形 32"/>
          <p:cNvSpPr/>
          <p:nvPr/>
        </p:nvSpPr>
        <p:spPr>
          <a:xfrm>
            <a:off x="6938162" y="4580922"/>
            <a:ext cx="39510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Some text about your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related goes here. Some text about your related goes </a:t>
            </a:r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here.</a:t>
            </a:r>
            <a:r>
              <a:rPr lang="en-US" altLang="zh-CN" sz="2400" dirty="0">
                <a:solidFill>
                  <a:schemeClr val="bg1"/>
                </a:solidFill>
                <a:ea typeface="Gulim" panose="020B0600000101010101" pitchFamily="34" charset="-127"/>
              </a:rPr>
              <a:t> </a:t>
            </a:r>
          </a:p>
        </p:txBody>
      </p:sp>
      <p:graphicFrame>
        <p:nvGraphicFramePr>
          <p:cNvPr id="37" name="图表 36"/>
          <p:cNvGraphicFramePr/>
          <p:nvPr/>
        </p:nvGraphicFramePr>
        <p:xfrm>
          <a:off x="1676421" y="1735043"/>
          <a:ext cx="4014838" cy="2676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9" name="图表 48"/>
          <p:cNvGraphicFramePr/>
          <p:nvPr/>
        </p:nvGraphicFramePr>
        <p:xfrm>
          <a:off x="6633924" y="1746276"/>
          <a:ext cx="4014838" cy="2676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275" y="2251637"/>
            <a:ext cx="1625397" cy="1625397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561" y="2283716"/>
            <a:ext cx="1625397" cy="1625397"/>
          </a:xfrm>
          <a:prstGeom prst="rect">
            <a:avLst/>
          </a:prstGeom>
        </p:spPr>
      </p:pic>
      <p:sp>
        <p:nvSpPr>
          <p:cNvPr id="54" name="圆角矩形 53"/>
          <p:cNvSpPr/>
          <p:nvPr/>
        </p:nvSpPr>
        <p:spPr>
          <a:xfrm>
            <a:off x="1088662" y="3544798"/>
            <a:ext cx="1433443" cy="54732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1098349" y="3614721"/>
            <a:ext cx="1433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title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9881504" y="3560538"/>
            <a:ext cx="1433443" cy="547328"/>
          </a:xfrm>
          <a:prstGeom prst="roundRect">
            <a:avLst/>
          </a:prstGeom>
          <a:solidFill>
            <a:srgbClr val="2E75B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9891191" y="3630461"/>
            <a:ext cx="1433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schemeClr val="bg1"/>
                </a:solidFill>
                <a:ea typeface="Gulim" panose="020B0600000101010101" pitchFamily="34" charset="-127"/>
              </a:rPr>
              <a:t>Your title</a:t>
            </a:r>
            <a:endParaRPr lang="en-US" altLang="zh-CN" sz="2400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8575" y="643657"/>
            <a:ext cx="13910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THREE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9" name="等腰三角形 18"/>
          <p:cNvSpPr/>
          <p:nvPr/>
        </p:nvSpPr>
        <p:spPr>
          <a:xfrm rot="5400000">
            <a:off x="1402438" y="909366"/>
            <a:ext cx="238991" cy="19236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150533" y="565663"/>
            <a:ext cx="623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4</a:t>
            </a:r>
            <a:r>
              <a:rPr lang="en-US" altLang="zh-CN" sz="900" dirty="0" smtClean="0">
                <a:solidFill>
                  <a:schemeClr val="bg1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46422" y="1005558"/>
            <a:ext cx="53487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THANK YOU</a:t>
            </a:r>
            <a:r>
              <a:rPr lang="en-US" altLang="zh-CN" sz="2800" dirty="0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79978" y="2315140"/>
            <a:ext cx="5064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If </a:t>
            </a:r>
            <a:r>
              <a:rPr lang="en-US" altLang="zh-CN" dirty="0">
                <a:solidFill>
                  <a:schemeClr val="bg1"/>
                </a:solidFill>
              </a:rPr>
              <a:t>you are interested in </a:t>
            </a:r>
            <a:r>
              <a:rPr lang="en-US" altLang="zh-CN" dirty="0" smtClean="0">
                <a:solidFill>
                  <a:schemeClr val="bg1"/>
                </a:solidFill>
              </a:rPr>
              <a:t>me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you can through the following ways to contact me</a:t>
            </a:r>
          </a:p>
          <a:p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79978" y="3568137"/>
            <a:ext cx="4825219" cy="660210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379978" y="5003041"/>
            <a:ext cx="4825219" cy="660210"/>
          </a:xfrm>
          <a:prstGeom prst="rect">
            <a:avLst/>
          </a:pr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490131" y="4431028"/>
            <a:ext cx="604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and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698754" y="4827746"/>
            <a:ext cx="25076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err="1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xxxxxx</a:t>
            </a:r>
            <a:endParaRPr lang="en-US" altLang="zh-CN" dirty="0" smtClean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645711" y="3422370"/>
            <a:ext cx="30445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err="1" smtClean="0">
                <a:solidFill>
                  <a:schemeClr val="bg1">
                    <a:lumMod val="95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xxxxxx</a:t>
            </a:r>
            <a:endParaRPr lang="en-US" altLang="zh-CN" dirty="0" smtClean="0">
              <a:solidFill>
                <a:schemeClr val="bg1">
                  <a:lumMod val="95000"/>
                </a:schemeClr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7710081" y="970112"/>
            <a:ext cx="3384318" cy="5196050"/>
            <a:chOff x="8027855" y="842775"/>
            <a:chExt cx="3384318" cy="5196050"/>
          </a:xfrm>
        </p:grpSpPr>
        <p:grpSp>
          <p:nvGrpSpPr>
            <p:cNvPr id="69" name="组合 68"/>
            <p:cNvGrpSpPr/>
            <p:nvPr/>
          </p:nvGrpSpPr>
          <p:grpSpPr>
            <a:xfrm>
              <a:off x="8027855" y="842775"/>
              <a:ext cx="3384318" cy="5196050"/>
              <a:chOff x="7104789" y="995421"/>
              <a:chExt cx="3384318" cy="5196050"/>
            </a:xfrm>
          </p:grpSpPr>
          <p:grpSp>
            <p:nvGrpSpPr>
              <p:cNvPr id="68" name="组合 67"/>
              <p:cNvGrpSpPr/>
              <p:nvPr/>
            </p:nvGrpSpPr>
            <p:grpSpPr>
              <a:xfrm>
                <a:off x="7104789" y="995421"/>
                <a:ext cx="3384318" cy="5196050"/>
                <a:chOff x="7104789" y="995421"/>
                <a:chExt cx="3384318" cy="5196050"/>
              </a:xfrm>
            </p:grpSpPr>
            <p:grpSp>
              <p:nvGrpSpPr>
                <p:cNvPr id="66" name="组合 65"/>
                <p:cNvGrpSpPr/>
                <p:nvPr/>
              </p:nvGrpSpPr>
              <p:grpSpPr>
                <a:xfrm>
                  <a:off x="7104789" y="995421"/>
                  <a:ext cx="3384318" cy="5196050"/>
                  <a:chOff x="8001475" y="851127"/>
                  <a:chExt cx="3384318" cy="5196050"/>
                </a:xfrm>
              </p:grpSpPr>
              <p:grpSp>
                <p:nvGrpSpPr>
                  <p:cNvPr id="31" name="组合 30"/>
                  <p:cNvGrpSpPr/>
                  <p:nvPr/>
                </p:nvGrpSpPr>
                <p:grpSpPr>
                  <a:xfrm>
                    <a:off x="8001475" y="851127"/>
                    <a:ext cx="3384318" cy="5196050"/>
                    <a:chOff x="7420415" y="494629"/>
                    <a:chExt cx="4226887" cy="5931494"/>
                  </a:xfrm>
                </p:grpSpPr>
                <p:grpSp>
                  <p:nvGrpSpPr>
                    <p:cNvPr id="11" name="组合 10"/>
                    <p:cNvGrpSpPr/>
                    <p:nvPr/>
                  </p:nvGrpSpPr>
                  <p:grpSpPr>
                    <a:xfrm>
                      <a:off x="7420415" y="494629"/>
                      <a:ext cx="4226887" cy="5931494"/>
                      <a:chOff x="1303852" y="1758423"/>
                      <a:chExt cx="3242608" cy="4129548"/>
                    </a:xfrm>
                  </p:grpSpPr>
                  <p:sp>
                    <p:nvSpPr>
                      <p:cNvPr id="12" name="圆角矩形 11"/>
                      <p:cNvSpPr/>
                      <p:nvPr/>
                    </p:nvSpPr>
                    <p:spPr>
                      <a:xfrm>
                        <a:off x="1303852" y="1758423"/>
                        <a:ext cx="3242608" cy="4129548"/>
                      </a:xfrm>
                      <a:prstGeom prst="roundRect">
                        <a:avLst>
                          <a:gd name="adj" fmla="val 4858"/>
                        </a:avLst>
                      </a:prstGeom>
                      <a:solidFill>
                        <a:srgbClr val="2C2C2C"/>
                      </a:solidFill>
                      <a:ln cap="rnd">
                        <a:noFill/>
                        <a:beve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  <p:sp>
                    <p:nvSpPr>
                      <p:cNvPr id="13" name="矩形 12"/>
                      <p:cNvSpPr/>
                      <p:nvPr/>
                    </p:nvSpPr>
                    <p:spPr>
                      <a:xfrm>
                        <a:off x="1444150" y="2068502"/>
                        <a:ext cx="2951453" cy="3373982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  <p:sp>
                    <p:nvSpPr>
                      <p:cNvPr id="14" name="椭圆 13"/>
                      <p:cNvSpPr/>
                      <p:nvPr/>
                    </p:nvSpPr>
                    <p:spPr>
                      <a:xfrm>
                        <a:off x="2521974" y="1887794"/>
                        <a:ext cx="103238" cy="103238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  <p:sp>
                    <p:nvSpPr>
                      <p:cNvPr id="15" name="流程图: 终止 14"/>
                      <p:cNvSpPr/>
                      <p:nvPr/>
                    </p:nvSpPr>
                    <p:spPr>
                      <a:xfrm>
                        <a:off x="2722093" y="1906768"/>
                        <a:ext cx="448807" cy="69516"/>
                      </a:xfrm>
                      <a:prstGeom prst="flowChartTerminator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  <p:sp>
                    <p:nvSpPr>
                      <p:cNvPr id="16" name="椭圆 15"/>
                      <p:cNvSpPr/>
                      <p:nvPr/>
                    </p:nvSpPr>
                    <p:spPr>
                      <a:xfrm>
                        <a:off x="2841117" y="5555279"/>
                        <a:ext cx="210758" cy="210758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</p:grpSp>
                <p:grpSp>
                  <p:nvGrpSpPr>
                    <p:cNvPr id="30" name="组合 29"/>
                    <p:cNvGrpSpPr/>
                    <p:nvPr/>
                  </p:nvGrpSpPr>
                  <p:grpSpPr>
                    <a:xfrm>
                      <a:off x="7613771" y="834890"/>
                      <a:ext cx="3857831" cy="4951358"/>
                      <a:chOff x="7613771" y="834890"/>
                      <a:chExt cx="3857831" cy="4951358"/>
                    </a:xfrm>
                  </p:grpSpPr>
                  <p:sp>
                    <p:nvSpPr>
                      <p:cNvPr id="4" name="矩形 3"/>
                      <p:cNvSpPr/>
                      <p:nvPr/>
                    </p:nvSpPr>
                    <p:spPr>
                      <a:xfrm>
                        <a:off x="7613774" y="981910"/>
                        <a:ext cx="3847353" cy="414863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75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zh-CN" altLang="en-US"/>
                      </a:p>
                    </p:txBody>
                  </p:sp>
                  <p:grpSp>
                    <p:nvGrpSpPr>
                      <p:cNvPr id="28" name="组合 27"/>
                      <p:cNvGrpSpPr/>
                      <p:nvPr/>
                    </p:nvGrpSpPr>
                    <p:grpSpPr>
                      <a:xfrm>
                        <a:off x="7613771" y="834890"/>
                        <a:ext cx="3857831" cy="4951358"/>
                        <a:chOff x="7613771" y="834890"/>
                        <a:chExt cx="3857831" cy="4951358"/>
                      </a:xfrm>
                    </p:grpSpPr>
                    <p:sp>
                      <p:nvSpPr>
                        <p:cNvPr id="17" name="矩形 16"/>
                        <p:cNvSpPr/>
                        <p:nvPr/>
                      </p:nvSpPr>
                      <p:spPr>
                        <a:xfrm rot="5400000">
                          <a:off x="6889431" y="4608849"/>
                          <a:ext cx="1901739" cy="453060"/>
                        </a:xfrm>
                        <a:prstGeom prst="rect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zh-CN" altLang="en-US"/>
                        </a:p>
                      </p:txBody>
                    </p:sp>
                    <p:grpSp>
                      <p:nvGrpSpPr>
                        <p:cNvPr id="18" name="组合 17"/>
                        <p:cNvGrpSpPr/>
                        <p:nvPr/>
                      </p:nvGrpSpPr>
                      <p:grpSpPr>
                        <a:xfrm>
                          <a:off x="9180371" y="1625835"/>
                          <a:ext cx="877768" cy="1250581"/>
                          <a:chOff x="1314644" y="1720116"/>
                          <a:chExt cx="3242608" cy="4129548"/>
                        </a:xfrm>
                      </p:grpSpPr>
                      <p:sp>
                        <p:nvSpPr>
                          <p:cNvPr id="19" name="圆角矩形 18"/>
                          <p:cNvSpPr/>
                          <p:nvPr/>
                        </p:nvSpPr>
                        <p:spPr>
                          <a:xfrm>
                            <a:off x="1314644" y="1720116"/>
                            <a:ext cx="3242608" cy="4129548"/>
                          </a:xfrm>
                          <a:prstGeom prst="roundRect">
                            <a:avLst>
                              <a:gd name="adj" fmla="val 4858"/>
                            </a:avLst>
                          </a:prstGeom>
                          <a:solidFill>
                            <a:schemeClr val="bg1"/>
                          </a:solidFill>
                          <a:ln cap="rnd">
                            <a:noFill/>
                            <a:beve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zh-CN" altLang="en-US"/>
                          </a:p>
                        </p:txBody>
                      </p:sp>
                      <p:sp>
                        <p:nvSpPr>
                          <p:cNvPr id="20" name="矩形 19"/>
                          <p:cNvSpPr/>
                          <p:nvPr/>
                        </p:nvSpPr>
                        <p:spPr>
                          <a:xfrm>
                            <a:off x="1452185" y="2097671"/>
                            <a:ext cx="2951453" cy="3373982"/>
                          </a:xfrm>
                          <a:prstGeom prst="rect">
                            <a:avLst/>
                          </a:prstGeom>
                          <a:solidFill>
                            <a:schemeClr val="tx1"/>
                          </a:solidFill>
                          <a:ln>
                            <a:noFill/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zh-CN" altLang="en-US"/>
                          </a:p>
                        </p:txBody>
                      </p:sp>
                    </p:grpSp>
                    <p:sp>
                      <p:nvSpPr>
                        <p:cNvPr id="24" name="燕尾形 23"/>
                        <p:cNvSpPr/>
                        <p:nvPr/>
                      </p:nvSpPr>
                      <p:spPr>
                        <a:xfrm>
                          <a:off x="11010562" y="2152357"/>
                          <a:ext cx="339028" cy="461665"/>
                        </a:xfrm>
                        <a:prstGeom prst="chevron">
                          <a:avLst>
                            <a:gd name="adj" fmla="val 85626"/>
                          </a:avLst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zh-CN" altLang="en-US">
                            <a:solidFill>
                              <a:schemeClr val="tx1"/>
                            </a:solidFill>
                          </a:endParaRPr>
                        </a:p>
                      </p:txBody>
                    </p:sp>
                    <p:sp>
                      <p:nvSpPr>
                        <p:cNvPr id="9" name="文本框 8"/>
                        <p:cNvSpPr txBox="1"/>
                        <p:nvPr/>
                      </p:nvSpPr>
                      <p:spPr>
                        <a:xfrm>
                          <a:off x="8800208" y="834890"/>
                          <a:ext cx="2200806" cy="597276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altLang="zh-CN" sz="2800" dirty="0" err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Gulim" panose="020B0600000101010101" pitchFamily="34" charset="-127"/>
                              <a:ea typeface="Gulim" panose="020B0600000101010101" pitchFamily="34" charset="-127"/>
                            </a:rPr>
                            <a:t>xxxxxx</a:t>
                          </a:r>
                          <a:endParaRPr lang="en-US" altLang="zh-CN" sz="1050" dirty="0" smtClean="0">
                            <a:solidFill>
                              <a:schemeClr val="bg1">
                                <a:lumMod val="95000"/>
                              </a:schemeClr>
                            </a:solidFill>
                            <a:latin typeface="Gulim" panose="020B0600000101010101" pitchFamily="34" charset="-127"/>
                            <a:ea typeface="Gulim" panose="020B0600000101010101" pitchFamily="34" charset="-127"/>
                          </a:endParaRPr>
                        </a:p>
                      </p:txBody>
                    </p:sp>
                    <p:sp>
                      <p:nvSpPr>
                        <p:cNvPr id="25" name="矩形 24"/>
                        <p:cNvSpPr/>
                        <p:nvPr/>
                      </p:nvSpPr>
                      <p:spPr>
                        <a:xfrm>
                          <a:off x="11010562" y="981909"/>
                          <a:ext cx="461040" cy="414863"/>
                        </a:xfrm>
                        <a:prstGeom prst="rect">
                          <a:avLst/>
                        </a:prstGeom>
                        <a:solidFill>
                          <a:srgbClr val="2E75B6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zh-CN" altLang="en-US"/>
                        </a:p>
                      </p:txBody>
                    </p:sp>
                    <p:sp>
                      <p:nvSpPr>
                        <p:cNvPr id="32" name="文本框 31"/>
                        <p:cNvSpPr txBox="1"/>
                        <p:nvPr/>
                      </p:nvSpPr>
                      <p:spPr>
                        <a:xfrm>
                          <a:off x="8803366" y="2728023"/>
                          <a:ext cx="2200806" cy="597276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altLang="zh-CN" sz="2800" dirty="0" err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Gulim" panose="020B0600000101010101" pitchFamily="34" charset="-127"/>
                              <a:ea typeface="Gulim" panose="020B0600000101010101" pitchFamily="34" charset="-127"/>
                            </a:rPr>
                            <a:t>xxxxxx</a:t>
                          </a:r>
                          <a:endParaRPr lang="en-US" altLang="zh-CN" sz="1050" dirty="0" smtClean="0">
                            <a:solidFill>
                              <a:schemeClr val="bg1">
                                <a:lumMod val="95000"/>
                              </a:schemeClr>
                            </a:solidFill>
                            <a:latin typeface="Gulim" panose="020B0600000101010101" pitchFamily="34" charset="-127"/>
                            <a:ea typeface="Gulim" panose="020B0600000101010101" pitchFamily="34" charset="-127"/>
                          </a:endParaRPr>
                        </a:p>
                      </p:txBody>
                    </p:sp>
                    <p:sp>
                      <p:nvSpPr>
                        <p:cNvPr id="33" name="文本框 32"/>
                        <p:cNvSpPr txBox="1"/>
                        <p:nvPr/>
                      </p:nvSpPr>
                      <p:spPr>
                        <a:xfrm>
                          <a:off x="8265134" y="3891542"/>
                          <a:ext cx="2471331" cy="421607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altLang="zh-CN" dirty="0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ea typeface="Gulim" panose="020B0600000101010101" pitchFamily="34" charset="-127"/>
                            </a:rPr>
                            <a:t>PPRTFOID</a:t>
                          </a:r>
                          <a:endParaRPr lang="en-US" altLang="zh-CN" sz="800" dirty="0" smtClean="0">
                            <a:solidFill>
                              <a:schemeClr val="bg1">
                                <a:lumMod val="95000"/>
                              </a:schemeClr>
                            </a:solidFill>
                            <a:ea typeface="Gulim" panose="020B0600000101010101" pitchFamily="34" charset="-127"/>
                          </a:endParaRPr>
                        </a:p>
                      </p:txBody>
                    </p:sp>
                    <p:sp>
                      <p:nvSpPr>
                        <p:cNvPr id="34" name="文本框 33"/>
                        <p:cNvSpPr txBox="1"/>
                        <p:nvPr/>
                      </p:nvSpPr>
                      <p:spPr>
                        <a:xfrm>
                          <a:off x="8219756" y="4356013"/>
                          <a:ext cx="2714589" cy="421607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altLang="zh-CN" dirty="0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ea typeface="Gulim" panose="020B0600000101010101" pitchFamily="34" charset="-127"/>
                            </a:rPr>
                            <a:t>ABOUT US</a:t>
                          </a:r>
                          <a:endParaRPr lang="en-US" altLang="zh-CN" sz="800" dirty="0" smtClean="0">
                            <a:solidFill>
                              <a:schemeClr val="bg1">
                                <a:lumMod val="95000"/>
                              </a:schemeClr>
                            </a:solidFill>
                            <a:ea typeface="Gulim" panose="020B0600000101010101" pitchFamily="34" charset="-127"/>
                          </a:endParaRPr>
                        </a:p>
                      </p:txBody>
                    </p:sp>
                    <p:sp>
                      <p:nvSpPr>
                        <p:cNvPr id="35" name="文本框 34"/>
                        <p:cNvSpPr txBox="1"/>
                        <p:nvPr/>
                      </p:nvSpPr>
                      <p:spPr>
                        <a:xfrm>
                          <a:off x="8230230" y="4814125"/>
                          <a:ext cx="2714589" cy="421607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altLang="zh-CN" dirty="0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ea typeface="Gulim" panose="020B0600000101010101" pitchFamily="34" charset="-127"/>
                            </a:rPr>
                            <a:t>BLOG</a:t>
                          </a:r>
                          <a:endParaRPr lang="en-US" altLang="zh-CN" sz="800" dirty="0" smtClean="0">
                            <a:solidFill>
                              <a:schemeClr val="bg1">
                                <a:lumMod val="95000"/>
                              </a:schemeClr>
                            </a:solidFill>
                            <a:ea typeface="Gulim" panose="020B0600000101010101" pitchFamily="34" charset="-127"/>
                          </a:endParaRPr>
                        </a:p>
                      </p:txBody>
                    </p:sp>
                    <p:sp>
                      <p:nvSpPr>
                        <p:cNvPr id="36" name="文本框 35"/>
                        <p:cNvSpPr txBox="1"/>
                        <p:nvPr/>
                      </p:nvSpPr>
                      <p:spPr>
                        <a:xfrm>
                          <a:off x="8230230" y="5261646"/>
                          <a:ext cx="2714589" cy="421607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r>
                            <a:rPr lang="en-US" altLang="zh-CN" dirty="0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ea typeface="Gulim" panose="020B0600000101010101" pitchFamily="34" charset="-127"/>
                            </a:rPr>
                            <a:t>CONTACT</a:t>
                          </a:r>
                          <a:endParaRPr lang="en-US" altLang="zh-CN" sz="800" dirty="0" smtClean="0">
                            <a:solidFill>
                              <a:schemeClr val="bg1">
                                <a:lumMod val="95000"/>
                              </a:schemeClr>
                            </a:solidFill>
                            <a:ea typeface="Gulim" panose="020B0600000101010101" pitchFamily="34" charset="-127"/>
                          </a:endParaRPr>
                        </a:p>
                      </p:txBody>
                    </p:sp>
                    <p:sp>
                      <p:nvSpPr>
                        <p:cNvPr id="52" name="燕尾形 51"/>
                        <p:cNvSpPr/>
                        <p:nvPr/>
                      </p:nvSpPr>
                      <p:spPr>
                        <a:xfrm flipH="1">
                          <a:off x="7827818" y="2213577"/>
                          <a:ext cx="339028" cy="461665"/>
                        </a:xfrm>
                        <a:prstGeom prst="chevron">
                          <a:avLst>
                            <a:gd name="adj" fmla="val 85626"/>
                          </a:avLst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zh-CN" altLang="en-US">
                            <a:solidFill>
                              <a:schemeClr val="tx1"/>
                            </a:solidFill>
                          </a:endParaRPr>
                        </a:p>
                      </p:txBody>
                    </p:sp>
                    <p:sp>
                      <p:nvSpPr>
                        <p:cNvPr id="58" name="燕尾形 57"/>
                        <p:cNvSpPr/>
                        <p:nvPr/>
                      </p:nvSpPr>
                      <p:spPr>
                        <a:xfrm>
                          <a:off x="11123412" y="3984399"/>
                          <a:ext cx="179452" cy="201228"/>
                        </a:xfrm>
                        <a:prstGeom prst="chevron">
                          <a:avLst>
                            <a:gd name="adj" fmla="val 85626"/>
                          </a:avLst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zh-CN" altLang="en-US">
                            <a:solidFill>
                              <a:schemeClr val="tx1"/>
                            </a:solidFill>
                          </a:endParaRPr>
                        </a:p>
                      </p:txBody>
                    </p:sp>
                  </p:grpSp>
                </p:grpSp>
              </p:grpSp>
              <p:sp>
                <p:nvSpPr>
                  <p:cNvPr id="65" name="燕尾形 64"/>
                  <p:cNvSpPr/>
                  <p:nvPr/>
                </p:nvSpPr>
                <p:spPr>
                  <a:xfrm>
                    <a:off x="10980470" y="4294498"/>
                    <a:ext cx="143681" cy="176278"/>
                  </a:xfrm>
                  <a:prstGeom prst="chevron">
                    <a:avLst>
                      <a:gd name="adj" fmla="val 85626"/>
                    </a:avLst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67" name="燕尾形 66"/>
                <p:cNvSpPr/>
                <p:nvPr/>
              </p:nvSpPr>
              <p:spPr>
                <a:xfrm>
                  <a:off x="10092020" y="4858584"/>
                  <a:ext cx="143681" cy="176278"/>
                </a:xfrm>
                <a:prstGeom prst="chevron">
                  <a:avLst>
                    <a:gd name="adj" fmla="val 85626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64" name="燕尾形 63"/>
              <p:cNvSpPr/>
              <p:nvPr/>
            </p:nvSpPr>
            <p:spPr>
              <a:xfrm>
                <a:off x="10092019" y="5306366"/>
                <a:ext cx="143681" cy="176278"/>
              </a:xfrm>
              <a:prstGeom prst="chevron">
                <a:avLst>
                  <a:gd name="adj" fmla="val 85626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8723475" y="3193336"/>
              <a:ext cx="22916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err="1" smtClean="0">
                  <a:solidFill>
                    <a:schemeClr val="bg1"/>
                  </a:solidFill>
                </a:rPr>
                <a:t>xxxxxxxxxxxxxxxxxx</a:t>
              </a:r>
              <a:endParaRPr lang="en-US" altLang="zh-CN" sz="2000" dirty="0">
                <a:solidFill>
                  <a:schemeClr val="bg1"/>
                </a:solidFill>
              </a:endParaRPr>
            </a:p>
          </p:txBody>
        </p:sp>
        <p:pic>
          <p:nvPicPr>
            <p:cNvPr id="54" name="图片 53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0132" y="4225387"/>
              <a:ext cx="286957" cy="286957"/>
            </a:xfrm>
            <a:prstGeom prst="rect">
              <a:avLst/>
            </a:prstGeom>
          </p:spPr>
        </p:pic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0370" y="4512344"/>
              <a:ext cx="471971" cy="471971"/>
            </a:xfrm>
            <a:prstGeom prst="rect">
              <a:avLst/>
            </a:prstGeom>
          </p:spPr>
        </p:pic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5796" y="5062132"/>
              <a:ext cx="295772" cy="295772"/>
            </a:xfrm>
            <a:prstGeom prst="rect">
              <a:avLst/>
            </a:prstGeom>
          </p:spPr>
        </p:pic>
        <p:pic>
          <p:nvPicPr>
            <p:cNvPr id="57" name="图片 56"/>
            <p:cNvPicPr>
              <a:picLocks noChangeAspect="1"/>
            </p:cNvPicPr>
            <p:nvPr/>
          </p:nvPicPr>
          <p:blipFill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1895" y="3851730"/>
              <a:ext cx="245551" cy="245551"/>
            </a:xfrm>
            <a:prstGeom prst="rect">
              <a:avLst/>
            </a:prstGeom>
          </p:spPr>
        </p:pic>
      </p:grpSp>
      <p:sp>
        <p:nvSpPr>
          <p:cNvPr id="2" name="文本框 1"/>
          <p:cNvSpPr txBox="1"/>
          <p:nvPr/>
        </p:nvSpPr>
        <p:spPr>
          <a:xfrm>
            <a:off x="10674939" y="6501843"/>
            <a:ext cx="3826413" cy="367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</a:rPr>
              <a:t>BY UNDRELAN</a:t>
            </a:r>
            <a:endParaRPr lang="zh-CN" altLang="en-US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894</Words>
  <Application>Microsoft Office PowerPoint</Application>
  <PresentationFormat>自定义</PresentationFormat>
  <Paragraphs>222</Paragraphs>
  <Slides>21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ThinK For H</cp:lastModifiedBy>
  <cp:revision>132</cp:revision>
  <dcterms:created xsi:type="dcterms:W3CDTF">2014-11-23T09:38:00Z</dcterms:created>
  <dcterms:modified xsi:type="dcterms:W3CDTF">2017-11-12T06:06:13Z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