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60" r:id="rId2"/>
    <p:sldId id="292" r:id="rId3"/>
    <p:sldId id="262" r:id="rId4"/>
    <p:sldId id="332" r:id="rId5"/>
    <p:sldId id="329" r:id="rId6"/>
    <p:sldId id="330" r:id="rId7"/>
    <p:sldId id="324" r:id="rId8"/>
    <p:sldId id="331" r:id="rId9"/>
    <p:sldId id="326" r:id="rId10"/>
    <p:sldId id="333" r:id="rId11"/>
    <p:sldId id="320" r:id="rId12"/>
    <p:sldId id="315" r:id="rId13"/>
    <p:sldId id="263" r:id="rId14"/>
    <p:sldId id="325" r:id="rId15"/>
    <p:sldId id="319" r:id="rId16"/>
    <p:sldId id="264" r:id="rId17"/>
    <p:sldId id="328" r:id="rId18"/>
    <p:sldId id="299" r:id="rId19"/>
    <p:sldId id="317" r:id="rId20"/>
    <p:sldId id="298" r:id="rId21"/>
    <p:sldId id="316" r:id="rId22"/>
    <p:sldId id="307" r:id="rId23"/>
    <p:sldId id="266" r:id="rId24"/>
    <p:sldId id="314" r:id="rId25"/>
    <p:sldId id="334" r:id="rId26"/>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8D78"/>
    <a:srgbClr val="F2F2F2"/>
    <a:srgbClr val="F9FCFB"/>
    <a:srgbClr val="DC5389"/>
    <a:srgbClr val="57C0D5"/>
    <a:srgbClr val="F2EFEE"/>
    <a:srgbClr val="005092"/>
    <a:srgbClr val="004177"/>
    <a:srgbClr val="57C1AD"/>
    <a:srgbClr val="42AD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2" autoAdjust="0"/>
    <p:restoredTop sz="91244" autoAdjust="0"/>
  </p:normalViewPr>
  <p:slideViewPr>
    <p:cSldViewPr snapToGrid="0">
      <p:cViewPr>
        <p:scale>
          <a:sx n="50" d="100"/>
          <a:sy n="50" d="100"/>
        </p:scale>
        <p:origin x="-1602" y="-76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86" d="100"/>
          <a:sy n="86" d="100"/>
        </p:scale>
        <p:origin x="3522"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218565"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1218565" eaLnBrk="1" fontAlgn="auto" hangingPunct="1">
              <a:spcBef>
                <a:spcPts val="0"/>
              </a:spcBef>
              <a:spcAft>
                <a:spcPts val="0"/>
              </a:spcAft>
              <a:defRPr sz="1200">
                <a:latin typeface="+mn-lt"/>
                <a:ea typeface="+mn-ea"/>
              </a:defRPr>
            </a:lvl1pPr>
          </a:lstStyle>
          <a:p>
            <a:pPr>
              <a:defRPr/>
            </a:pPr>
            <a:fld id="{E3649B75-C036-43A6-B586-D4D3956B9750}" type="datetimeFigureOut">
              <a:rPr lang="zh-CN" altLang="en-US"/>
              <a:t>2018/1/11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dirty="0"/>
              <a:t>模板来自于 </a:t>
            </a:r>
            <a:r>
              <a:rPr lang="en-US" altLang="zh-CN" noProof="0" dirty="0"/>
              <a:t>http://docer.mysoeasy.com</a:t>
            </a:r>
            <a:endParaRPr lang="zh-CN" altLang="en-US" noProof="0"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1218565"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defTabSz="1218565" eaLnBrk="1" fontAlgn="auto" hangingPunct="1">
              <a:spcBef>
                <a:spcPts val="0"/>
              </a:spcBef>
              <a:spcAft>
                <a:spcPts val="0"/>
              </a:spcAft>
              <a:defRPr sz="1200">
                <a:latin typeface="+mn-lt"/>
                <a:ea typeface="+mn-ea"/>
              </a:defRPr>
            </a:lvl1pPr>
          </a:lstStyle>
          <a:p>
            <a:pPr>
              <a:defRPr/>
            </a:pPr>
            <a:fld id="{D57F35CC-AECF-450E-A632-155F605872FB}" type="slidenum">
              <a:rPr lang="zh-CN" altLang="en-US"/>
              <a:t>‹#›</a:t>
            </a:fld>
            <a:endParaRPr lang="zh-CN" altLang="en-US"/>
          </a:p>
        </p:txBody>
      </p:sp>
    </p:spTree>
    <p:extLst>
      <p:ext uri="{BB962C8B-B14F-4D97-AF65-F5344CB8AC3E}">
        <p14:creationId xmlns:p14="http://schemas.microsoft.com/office/powerpoint/2010/main" val="935749198"/>
      </p:ext>
    </p:extLst>
  </p:cSld>
  <p:clrMap bg1="lt1" tx1="dk1" bg2="lt2" tx2="dk2" accent1="accent1" accent2="accent2" accent3="accent3" accent4="accent4" accent5="accent5" accent6="accent6" hlink="hlink" folHlink="folHlink"/>
  <p:notesStyle>
    <a:lvl1pPr algn="l" defTabSz="1217295" rtl="0" eaLnBrk="0" fontAlgn="base" hangingPunct="0">
      <a:spcBef>
        <a:spcPct val="30000"/>
      </a:spcBef>
      <a:spcAft>
        <a:spcPct val="0"/>
      </a:spcAft>
      <a:buFont typeface="Arial" panose="020B0604020202020204" pitchFamily="34" charset="0"/>
      <a:defRPr kern="1200">
        <a:solidFill>
          <a:srgbClr val="FF0000"/>
        </a:solidFill>
        <a:latin typeface="+mn-lt"/>
        <a:ea typeface="+mn-ea"/>
        <a:cs typeface="+mn-cs"/>
      </a:defRPr>
    </a:lvl1pPr>
    <a:lvl2pPr marL="742950" indent="-285750" algn="l" defTabSz="1217295" rtl="0" eaLnBrk="0" fontAlgn="base" hangingPunct="0">
      <a:spcBef>
        <a:spcPct val="30000"/>
      </a:spcBef>
      <a:spcAft>
        <a:spcPct val="0"/>
      </a:spcAft>
      <a:defRPr sz="1600" kern="1200">
        <a:solidFill>
          <a:schemeClr val="tx1"/>
        </a:solidFill>
        <a:latin typeface="+mn-lt"/>
        <a:ea typeface="+mn-ea"/>
        <a:cs typeface="+mn-cs"/>
      </a:defRPr>
    </a:lvl2pPr>
    <a:lvl3pPr marL="1143000" indent="-228600" algn="l" defTabSz="1217295" rtl="0" eaLnBrk="0" fontAlgn="base" hangingPunct="0">
      <a:spcBef>
        <a:spcPct val="30000"/>
      </a:spcBef>
      <a:spcAft>
        <a:spcPct val="0"/>
      </a:spcAft>
      <a:defRPr sz="1600" kern="1200">
        <a:solidFill>
          <a:schemeClr val="tx1"/>
        </a:solidFill>
        <a:latin typeface="+mn-lt"/>
        <a:ea typeface="+mn-ea"/>
        <a:cs typeface="+mn-cs"/>
      </a:defRPr>
    </a:lvl3pPr>
    <a:lvl4pPr marL="1600200" indent="-228600" algn="l" defTabSz="1217295" rtl="0" eaLnBrk="0" fontAlgn="base" hangingPunct="0">
      <a:spcBef>
        <a:spcPct val="30000"/>
      </a:spcBef>
      <a:spcAft>
        <a:spcPct val="0"/>
      </a:spcAft>
      <a:defRPr sz="1600" kern="1200">
        <a:solidFill>
          <a:schemeClr val="tx1"/>
        </a:solidFill>
        <a:latin typeface="+mn-lt"/>
        <a:ea typeface="+mn-ea"/>
        <a:cs typeface="+mn-cs"/>
      </a:defRPr>
    </a:lvl4pPr>
    <a:lvl5pPr marL="2057400" indent="-228600" algn="l" defTabSz="1217295" rtl="0" eaLnBrk="0" fontAlgn="base" hangingPunct="0">
      <a:spcBef>
        <a:spcPct val="30000"/>
      </a:spcBef>
      <a:spcAft>
        <a:spcPct val="0"/>
      </a:spcAft>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914400" eaLnBrk="1" fontAlgn="auto" hangingPunct="1">
              <a:spcBef>
                <a:spcPts val="0"/>
              </a:spcBef>
              <a:spcAft>
                <a:spcPts val="0"/>
              </a:spcAft>
              <a:defRPr/>
            </a:pPr>
            <a:endParaRPr lang="zh-CN" altLang="en-US" sz="1865" dirty="0"/>
          </a:p>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04AECACE-C708-43AA-9ADF-9E0A79DBA94A}" type="slidenum">
              <a:rPr lang="zh-CN" altLang="en-US" smtClean="0">
                <a:solidFill>
                  <a:schemeClr val="tx1"/>
                </a:solidFill>
              </a:rPr>
              <a:t>1</a:t>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E38F04A-84B0-4E5D-A1A7-EE43D6EF2A66}" type="slidenum">
              <a:rPr lang="zh-CN" altLang="en-US" smtClean="0"/>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E38F04A-84B0-4E5D-A1A7-EE43D6EF2A66}" type="slidenum">
              <a:rPr lang="zh-CN" altLang="en-US" smtClean="0"/>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914400" eaLnBrk="1" fontAlgn="auto" hangingPunct="1">
              <a:spcBef>
                <a:spcPts val="0"/>
              </a:spcBef>
              <a:spcAft>
                <a:spcPts val="0"/>
              </a:spcAft>
              <a:defRPr/>
            </a:pPr>
            <a:endParaRPr lang="zh-CN" altLang="en-US" sz="1865" dirty="0"/>
          </a:p>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04AECACE-C708-43AA-9ADF-9E0A79DBA94A}" type="slidenum">
              <a:rPr lang="zh-CN" altLang="en-US" smtClean="0">
                <a:solidFill>
                  <a:schemeClr val="tx1"/>
                </a:solidFill>
              </a:rPr>
              <a:t>25</a:t>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0" y="0"/>
            <a:ext cx="12192000" cy="6858001"/>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itle 1"/>
          <p:cNvSpPr>
            <a:spLocks noGrp="1"/>
          </p:cNvSpPr>
          <p:nvPr>
            <p:ph type="ctrTitle"/>
          </p:nvPr>
        </p:nvSpPr>
        <p:spPr>
          <a:xfrm>
            <a:off x="4209727" y="432749"/>
            <a:ext cx="7552783" cy="2561847"/>
          </a:xfrm>
        </p:spPr>
        <p:txBody>
          <a:bodyPr anchor="ctr">
            <a:normAutofit/>
          </a:bodyPr>
          <a:lstStyle>
            <a:lvl1pPr algn="ctr">
              <a:lnSpc>
                <a:spcPct val="150000"/>
              </a:lnSpc>
              <a:defRPr sz="4400" b="1" i="0">
                <a:solidFill>
                  <a:schemeClr val="accent1">
                    <a:lumMod val="20000"/>
                    <a:lumOff val="80000"/>
                  </a:schemeClr>
                </a:solidFill>
              </a:defRPr>
            </a:lvl1pPr>
          </a:lstStyle>
          <a:p>
            <a:r>
              <a:rPr lang="zh-CN" altLang="en-US" dirty="0"/>
              <a:t>单击此处编辑母版标题样式</a:t>
            </a:r>
            <a:endParaRPr lang="en-US" dirty="0"/>
          </a:p>
        </p:txBody>
      </p:sp>
      <p:sp>
        <p:nvSpPr>
          <p:cNvPr id="99" name="Date Placeholder 3"/>
          <p:cNvSpPr>
            <a:spLocks noGrp="1"/>
          </p:cNvSpPr>
          <p:nvPr>
            <p:ph type="dt" sz="half" idx="10"/>
          </p:nvPr>
        </p:nvSpPr>
        <p:spPr/>
        <p:txBody>
          <a:bodyPr/>
          <a:lstStyle>
            <a:lvl1pPr>
              <a:defRPr/>
            </a:lvl1pPr>
          </a:lstStyle>
          <a:p>
            <a:pPr>
              <a:defRPr/>
            </a:pPr>
            <a:fld id="{CB1227B1-864B-47CB-B8FD-7D024961E14C}" type="datetimeFigureOut">
              <a:rPr lang="zh-CN" altLang="en-US"/>
              <a:t>2018/1/11</a:t>
            </a:fld>
            <a:endParaRPr lang="zh-CN" altLang="en-US"/>
          </a:p>
        </p:txBody>
      </p:sp>
      <p:sp>
        <p:nvSpPr>
          <p:cNvPr id="100" name="Footer Placeholder 4"/>
          <p:cNvSpPr>
            <a:spLocks noGrp="1"/>
          </p:cNvSpPr>
          <p:nvPr>
            <p:ph type="ftr" sz="quarter" idx="11"/>
          </p:nvPr>
        </p:nvSpPr>
        <p:spPr/>
        <p:txBody>
          <a:bodyPr/>
          <a:lstStyle>
            <a:lvl1pPr>
              <a:defRPr/>
            </a:lvl1pPr>
          </a:lstStyle>
          <a:p>
            <a:pPr>
              <a:defRPr/>
            </a:pPr>
            <a:endParaRPr lang="zh-CN" altLang="en-US"/>
          </a:p>
        </p:txBody>
      </p:sp>
      <p:sp>
        <p:nvSpPr>
          <p:cNvPr id="101" name="Slide Number Placeholder 5"/>
          <p:cNvSpPr>
            <a:spLocks noGrp="1"/>
          </p:cNvSpPr>
          <p:nvPr>
            <p:ph type="sldNum" sz="quarter" idx="12"/>
          </p:nvPr>
        </p:nvSpPr>
        <p:spPr/>
        <p:txBody>
          <a:bodyPr/>
          <a:lstStyle>
            <a:lvl1pPr>
              <a:defRPr/>
            </a:lvl1pPr>
          </a:lstStyle>
          <a:p>
            <a:pPr>
              <a:defRPr/>
            </a:pPr>
            <a:fld id="{83E7EE4C-9BF1-4250-B807-668456CE46A3}" type="slidenum">
              <a:rPr lang="zh-CN" altLang="en-US"/>
              <a:t>‹#›</a:t>
            </a:fld>
            <a:endParaRPr lang="zh-CN" altLang="en-US"/>
          </a:p>
        </p:txBody>
      </p:sp>
      <p:sp>
        <p:nvSpPr>
          <p:cNvPr id="3" name="Subtitle 2"/>
          <p:cNvSpPr>
            <a:spLocks noGrp="1"/>
          </p:cNvSpPr>
          <p:nvPr userDrawn="1">
            <p:ph type="subTitle" idx="1"/>
          </p:nvPr>
        </p:nvSpPr>
        <p:spPr>
          <a:xfrm>
            <a:off x="4172559" y="3131123"/>
            <a:ext cx="7624421" cy="542584"/>
          </a:xfrm>
        </p:spPr>
        <p:txBody>
          <a:bodyPr anchor="ctr">
            <a:noAutofit/>
          </a:bodyPr>
          <a:lstStyle>
            <a:lvl1pPr marL="0" indent="0" algn="ctr">
              <a:lnSpc>
                <a:spcPct val="150000"/>
              </a:lnSpc>
              <a:buNone/>
              <a:defRPr sz="2000">
                <a:solidFill>
                  <a:schemeClr val="accent1">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pPr>
              <a:defRPr/>
            </a:pPr>
            <a:fld id="{71B29D4B-2CA7-47A8-86E5-FE890B1AEF36}" type="datetimeFigureOut">
              <a:rPr lang="zh-CN" altLang="en-US"/>
              <a:t>2018/1/11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AA2127CC-6915-48A9-B008-AF3C75820C2D}"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8" name="矩形 7"/>
          <p:cNvSpPr/>
          <p:nvPr userDrawn="1"/>
        </p:nvSpPr>
        <p:spPr>
          <a:xfrm>
            <a:off x="0" y="0"/>
            <a:ext cx="12192000" cy="6858001"/>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2" name="Title 1"/>
          <p:cNvSpPr>
            <a:spLocks noGrp="1"/>
          </p:cNvSpPr>
          <p:nvPr>
            <p:ph type="title"/>
          </p:nvPr>
        </p:nvSpPr>
        <p:spPr>
          <a:xfrm>
            <a:off x="4451563" y="333143"/>
            <a:ext cx="7403666" cy="2467282"/>
          </a:xfrm>
        </p:spPr>
        <p:txBody>
          <a:bodyPr anchor="ctr"/>
          <a:lstStyle>
            <a:lvl1pPr algn="ctr">
              <a:lnSpc>
                <a:spcPct val="150000"/>
              </a:lnSpc>
              <a:defRPr sz="4800">
                <a:solidFill>
                  <a:schemeClr val="accent1">
                    <a:lumMod val="20000"/>
                    <a:lumOff val="80000"/>
                  </a:schemeClr>
                </a:solidFill>
              </a:defRPr>
            </a:lvl1pPr>
          </a:lstStyle>
          <a:p>
            <a:r>
              <a:rPr lang="zh-CN" altLang="en-US" dirty="0"/>
              <a:t>单击此处编辑母版标题样式</a:t>
            </a:r>
            <a:endParaRPr lang="en-US" dirty="0"/>
          </a:p>
        </p:txBody>
      </p:sp>
      <p:sp>
        <p:nvSpPr>
          <p:cNvPr id="3" name="Text Placeholder 2"/>
          <p:cNvSpPr>
            <a:spLocks noGrp="1"/>
          </p:cNvSpPr>
          <p:nvPr>
            <p:ph type="body" idx="1"/>
          </p:nvPr>
        </p:nvSpPr>
        <p:spPr>
          <a:xfrm>
            <a:off x="4378032" y="2858935"/>
            <a:ext cx="7550729" cy="855891"/>
          </a:xfrm>
        </p:spPr>
        <p:txBody>
          <a:bodyPr anchor="ctr"/>
          <a:lstStyle>
            <a:lvl1pPr marL="0" indent="0" algn="ctr">
              <a:lnSpc>
                <a:spcPct val="150000"/>
              </a:lnSpc>
              <a:buNone/>
              <a:defRPr sz="20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11" name="Date Placeholder 3"/>
          <p:cNvSpPr>
            <a:spLocks noGrp="1"/>
          </p:cNvSpPr>
          <p:nvPr>
            <p:ph type="dt" sz="half" idx="10"/>
          </p:nvPr>
        </p:nvSpPr>
        <p:spPr/>
        <p:txBody>
          <a:bodyPr/>
          <a:lstStyle>
            <a:lvl1pPr>
              <a:defRPr/>
            </a:lvl1pPr>
          </a:lstStyle>
          <a:p>
            <a:pPr>
              <a:defRPr/>
            </a:pPr>
            <a:fld id="{5F91990E-E653-4FD8-923B-A2D860A8A90E}" type="datetimeFigureOut">
              <a:rPr lang="zh-CN" altLang="en-US"/>
              <a:t>2018/1/11</a:t>
            </a:fld>
            <a:endParaRPr lang="zh-CN" altLang="en-US"/>
          </a:p>
        </p:txBody>
      </p:sp>
      <p:sp>
        <p:nvSpPr>
          <p:cNvPr id="12" name="Footer Placeholder 4"/>
          <p:cNvSpPr>
            <a:spLocks noGrp="1"/>
          </p:cNvSpPr>
          <p:nvPr>
            <p:ph type="ftr" sz="quarter" idx="11"/>
          </p:nvPr>
        </p:nvSpPr>
        <p:spPr/>
        <p:txBody>
          <a:bodyPr/>
          <a:lstStyle>
            <a:lvl1pPr>
              <a:defRPr/>
            </a:lvl1pPr>
          </a:lstStyle>
          <a:p>
            <a:pPr>
              <a:defRPr/>
            </a:pPr>
            <a:endParaRPr lang="zh-CN" altLang="en-US"/>
          </a:p>
        </p:txBody>
      </p:sp>
      <p:sp>
        <p:nvSpPr>
          <p:cNvPr id="13" name="Slide Number Placeholder 5"/>
          <p:cNvSpPr>
            <a:spLocks noGrp="1"/>
          </p:cNvSpPr>
          <p:nvPr>
            <p:ph type="sldNum" sz="quarter" idx="12"/>
          </p:nvPr>
        </p:nvSpPr>
        <p:spPr/>
        <p:txBody>
          <a:bodyPr/>
          <a:lstStyle>
            <a:lvl1pPr>
              <a:defRPr/>
            </a:lvl1pPr>
          </a:lstStyle>
          <a:p>
            <a:pPr>
              <a:defRPr/>
            </a:pPr>
            <a:fld id="{C66B55DE-A138-432A-8102-1E3083C6FACE}"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4F503295-1E4B-43CB-ACE7-ED4E99C07012}" type="datetimeFigureOut">
              <a:rPr lang="zh-CN" altLang="en-US"/>
              <a:t>2018/1/11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8C0F0ABD-4112-4B46-AE5F-F7B3FCC1514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pPr>
              <a:defRPr/>
            </a:pPr>
            <a:fld id="{741170D5-879E-4918-AA43-1581FF74425B}" type="datetimeFigureOut">
              <a:rPr lang="zh-CN" altLang="en-US"/>
              <a:t>2018/1/11</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14CF617F-1FAF-4B1F-8DA8-C199C45268F9}"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pPr>
              <a:defRPr/>
            </a:pPr>
            <a:fld id="{1A7857CE-0B02-4E23-8C71-0AC50F027A2D}" type="datetimeFigureOut">
              <a:rPr lang="zh-CN" altLang="en-US"/>
              <a:t>2018/1/11</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61637C59-ACF1-46EC-AA2B-C1494FFFC09F}"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pPr>
              <a:defRPr/>
            </a:pPr>
            <a:fld id="{9BEC2F33-1B8F-49A4-B81C-5C1A866997DB}" type="datetimeFigureOut">
              <a:rPr lang="zh-CN" altLang="en-US"/>
              <a:t>2018/1/11</a:t>
            </a:fld>
            <a:endParaRPr lang="zh-CN" altLang="en-US"/>
          </a:p>
        </p:txBody>
      </p:sp>
      <p:sp>
        <p:nvSpPr>
          <p:cNvPr id="4" name="Footer Placeholder 2"/>
          <p:cNvSpPr>
            <a:spLocks noGrp="1"/>
          </p:cNvSpPr>
          <p:nvPr>
            <p:ph type="ftr" sz="quarter" idx="11"/>
          </p:nvPr>
        </p:nvSpPr>
        <p:spPr/>
        <p:txBody>
          <a:bodyPr/>
          <a:lstStyle>
            <a:lvl1pPr>
              <a:defRPr/>
            </a:lvl1pPr>
          </a:lstStyle>
          <a:p>
            <a:pPr>
              <a:defRPr/>
            </a:pPr>
            <a:endParaRPr lang="zh-CN" altLang="en-US"/>
          </a:p>
        </p:txBody>
      </p:sp>
      <p:sp>
        <p:nvSpPr>
          <p:cNvPr id="5" name="Slide Number Placeholder 3"/>
          <p:cNvSpPr>
            <a:spLocks noGrp="1"/>
          </p:cNvSpPr>
          <p:nvPr>
            <p:ph type="sldNum" sz="quarter" idx="12"/>
          </p:nvPr>
        </p:nvSpPr>
        <p:spPr/>
        <p:txBody>
          <a:bodyPr/>
          <a:lstStyle>
            <a:lvl1pPr>
              <a:defRPr/>
            </a:lvl1pPr>
          </a:lstStyle>
          <a:p>
            <a:pPr>
              <a:defRPr/>
            </a:pPr>
            <a:fld id="{B5047A2D-2746-4C2C-8659-5794A5D30568}" type="slidenum">
              <a:rPr lang="zh-CN" altLang="en-US"/>
              <a:t>‹#›</a:t>
            </a:fld>
            <a:endParaRPr lang="zh-CN" altLang="en-US"/>
          </a:p>
        </p:txBody>
      </p:sp>
      <p:sp>
        <p:nvSpPr>
          <p:cNvPr id="7" name="矩形 6"/>
          <p:cNvSpPr/>
          <p:nvPr userDrawn="1"/>
        </p:nvSpPr>
        <p:spPr>
          <a:xfrm>
            <a:off x="0" y="0"/>
            <a:ext cx="12192002" cy="6858001"/>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lvl="0" algn="ctr" defTabSz="914400" eaLnBrk="1" latinLnBrk="0" hangingPunct="1"/>
            <a:endParaRPr lang="zh-CN" altLang="en-US" sz="180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518EF24E-7ACB-4130-A95E-31B492E4DC89}" type="datetimeFigureOut">
              <a:rPr lang="zh-CN" altLang="en-US"/>
              <a:t>2018/1/11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D47E9992-9A03-4D74-B6F7-FDB10D1C5093}"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1EF34395-4959-4A0C-96FB-5F242B3DEB06}" type="datetimeFigureOut">
              <a:rPr lang="zh-CN" altLang="en-US"/>
              <a:t>2018/1/11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238EBC8F-9660-4E80-9F8E-C4E5D79BDABB}"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3D0CAE8C-B19C-4977-8BCA-B32C13833C88}" type="datetimeFigureOut">
              <a:rPr lang="zh-CN" altLang="en-US"/>
              <a:t>2018/1/11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82A551E-31EC-4F7A-A252-B2FCA315F68C}"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EB0D3A26-0640-4C70-A709-B1491CCE26F4}" type="datetimeFigureOut">
              <a:rPr lang="zh-CN" altLang="en-US"/>
              <a:t>2018/1/11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CE231408-E647-409A-B508-321AFC4E7C0E}" type="slidenum">
              <a:rPr lang="zh-CN" altLang="en-US"/>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矩形 7"/>
          <p:cNvSpPr/>
          <p:nvPr userDrawn="1"/>
        </p:nvSpPr>
        <p:spPr>
          <a:xfrm>
            <a:off x="-1" y="0"/>
            <a:ext cx="12192002" cy="6858001"/>
          </a:xfrm>
          <a:prstGeom prst="rect">
            <a:avLst/>
          </a:prstGeom>
          <a:blipFill dpi="0" rotWithShape="1">
            <a:blip r:embed="rId1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027" name="Text Placeholder 2"/>
          <p:cNvSpPr>
            <a:spLocks noGrp="1"/>
          </p:cNvSpPr>
          <p:nvPr>
            <p:ph type="body" idx="1"/>
          </p:nvPr>
        </p:nvSpPr>
        <p:spPr bwMode="auto">
          <a:xfrm>
            <a:off x="754063" y="1769806"/>
            <a:ext cx="10680700" cy="4586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p>
          <a:p>
            <a:pPr lvl="1"/>
            <a:r>
              <a:rPr lang="zh-CN" altLang="en-US"/>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fld id="{CE9557E7-78E4-435A-A3A8-EB5A40A4B307}" type="datetimeFigureOut">
              <a:rPr lang="zh-CN" altLang="en-US"/>
              <a:t>2018/1/11</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fld id="{EB3DC92C-287B-43BD-8FAB-B84E3B43B89E}" type="slidenum">
              <a:rPr lang="zh-CN" altLang="en-US"/>
              <a:t>‹#›</a:t>
            </a:fld>
            <a:endParaRPr lang="zh-CN" altLang="en-US"/>
          </a:p>
        </p:txBody>
      </p:sp>
      <p:sp>
        <p:nvSpPr>
          <p:cNvPr id="1031" name="Title Placeholder 1"/>
          <p:cNvSpPr>
            <a:spLocks noGrp="1"/>
          </p:cNvSpPr>
          <p:nvPr>
            <p:ph type="title"/>
          </p:nvPr>
        </p:nvSpPr>
        <p:spPr bwMode="auto">
          <a:xfrm>
            <a:off x="1080655" y="93118"/>
            <a:ext cx="10472096" cy="1115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ln>
            <a:noFill/>
          </a:ln>
          <a:solidFill>
            <a:schemeClr val="accent1">
              <a:lumMod val="20000"/>
              <a:lumOff val="80000"/>
            </a:schemeClr>
          </a:solidFill>
          <a:effectLst>
            <a:outerShdw blurRad="38100" dist="38100" dir="2700000" algn="tl">
              <a:srgbClr val="000000">
                <a:alpha val="43137"/>
              </a:srgbClr>
            </a:outerShdw>
          </a:effectLst>
          <a:latin typeface="+mj-lt"/>
          <a:ea typeface="+mj-ea"/>
          <a:cs typeface="+mj-cs"/>
        </a:defRPr>
      </a:lvl1pPr>
      <a:lvl2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2pPr>
      <a:lvl3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3pPr>
      <a:lvl4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4pPr>
      <a:lvl5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0" fontAlgn="base" hangingPunct="0">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0" fontAlgn="base" hangingPunct="0">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2.xml"/><Relationship Id="rId5" Type="http://schemas.openxmlformats.org/officeDocument/2006/relationships/slideLayout" Target="../slideLayouts/slideLayout6.xml"/><Relationship Id="rId4" Type="http://schemas.openxmlformats.org/officeDocument/2006/relationships/tags" Target="../tags/tag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notesSlide" Target="../notesSlides/notesSlide3.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slideLayout" Target="../slideLayouts/slideLayout6.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s>
</file>

<file path=ppt/slides/_rels/slide8.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image" Target="../media/image3.png"/><Relationship Id="rId5" Type="http://schemas.openxmlformats.org/officeDocument/2006/relationships/tags" Target="../tags/tag19.xml"/><Relationship Id="rId10" Type="http://schemas.openxmlformats.org/officeDocument/2006/relationships/slideLayout" Target="../slideLayouts/slideLayout6.xml"/><Relationship Id="rId4" Type="http://schemas.openxmlformats.org/officeDocument/2006/relationships/tags" Target="../tags/tag18.xml"/><Relationship Id="rId9" Type="http://schemas.openxmlformats.org/officeDocument/2006/relationships/tags" Target="../tags/tag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slideLayout" Target="../slideLayouts/slideLayout6.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tags" Target="../tags/tag30.xml"/><Relationship Id="rId7" Type="http://schemas.openxmlformats.org/officeDocument/2006/relationships/slideLayout" Target="../slideLayouts/slideLayout6.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tags" Target="../tags/tag46.xml"/><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tags" Target="../tags/tag45.xml"/><Relationship Id="rId2" Type="http://schemas.openxmlformats.org/officeDocument/2006/relationships/tags" Target="../tags/tag35.xml"/><Relationship Id="rId16" Type="http://schemas.openxmlformats.org/officeDocument/2006/relationships/slideLayout" Target="../slideLayouts/slideLayout6.xml"/><Relationship Id="rId1" Type="http://schemas.openxmlformats.org/officeDocument/2006/relationships/tags" Target="../tags/tag34.xml"/><Relationship Id="rId6" Type="http://schemas.openxmlformats.org/officeDocument/2006/relationships/tags" Target="../tags/tag39.xml"/><Relationship Id="rId11" Type="http://schemas.openxmlformats.org/officeDocument/2006/relationships/tags" Target="../tags/tag44.xml"/><Relationship Id="rId5" Type="http://schemas.openxmlformats.org/officeDocument/2006/relationships/tags" Target="../tags/tag38.xml"/><Relationship Id="rId15" Type="http://schemas.openxmlformats.org/officeDocument/2006/relationships/tags" Target="../tags/tag48.xml"/><Relationship Id="rId10" Type="http://schemas.openxmlformats.org/officeDocument/2006/relationships/tags" Target="../tags/tag43.xml"/><Relationship Id="rId4" Type="http://schemas.openxmlformats.org/officeDocument/2006/relationships/tags" Target="../tags/tag37.xml"/><Relationship Id="rId9" Type="http://schemas.openxmlformats.org/officeDocument/2006/relationships/tags" Target="../tags/tag42.xml"/><Relationship Id="rId14" Type="http://schemas.openxmlformats.org/officeDocument/2006/relationships/tags" Target="../tags/tag4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normAutofit/>
          </a:bodyPr>
          <a:lstStyle/>
          <a:p>
            <a:r>
              <a:rPr lang="zh-CN" altLang="en-US" sz="5400" dirty="0"/>
              <a:t>儿童教育</a:t>
            </a:r>
            <a:r>
              <a:rPr lang="en-US" altLang="zh-CN" sz="5400" dirty="0"/>
              <a:t/>
            </a:r>
            <a:br>
              <a:rPr lang="en-US" altLang="zh-CN" sz="5400" dirty="0"/>
            </a:br>
            <a:r>
              <a:rPr lang="zh-CN" altLang="en-US" sz="5400" dirty="0"/>
              <a:t>可爱卡通白熊模板</a:t>
            </a:r>
          </a:p>
        </p:txBody>
      </p:sp>
      <p:sp>
        <p:nvSpPr>
          <p:cNvPr id="7" name="副标题 6"/>
          <p:cNvSpPr>
            <a:spLocks noGrp="1"/>
          </p:cNvSpPr>
          <p:nvPr>
            <p:ph type="subTitle" idx="1"/>
          </p:nvPr>
        </p:nvSpPr>
        <p:spPr/>
        <p:txBody>
          <a:bodyPr/>
          <a:lstStyle/>
          <a:p>
            <a:r>
              <a:rPr lang="zh-CN" altLang="en-US" dirty="0"/>
              <a:t>老师</a:t>
            </a:r>
            <a:r>
              <a:rPr lang="zh-CN" altLang="en-US" dirty="0" smtClean="0"/>
              <a:t>：汇报人：</a:t>
            </a:r>
            <a:r>
              <a:rPr lang="en-US" altLang="zh-CN" dirty="0" smtClean="0"/>
              <a:t>xxx</a:t>
            </a:r>
            <a:r>
              <a:rPr lang="zh-CN" altLang="en-US" dirty="0" smtClean="0"/>
              <a:t>       </a:t>
            </a:r>
            <a:r>
              <a:rPr lang="zh-CN" altLang="en-US" dirty="0"/>
              <a:t>小学：某某小学</a:t>
            </a:r>
            <a:endParaRPr lang="en-US" altLang="zh-CN" dirty="0"/>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61271" y="2451169"/>
            <a:ext cx="2959627" cy="1323439"/>
          </a:xfrm>
          <a:prstGeom prst="rect">
            <a:avLst/>
          </a:prstGeom>
          <a:noFill/>
        </p:spPr>
        <p:txBody>
          <a:bodyPr wrap="square" rtlCol="0">
            <a:spAutoFit/>
          </a:bodyPr>
          <a:lstStyle/>
          <a:p>
            <a:pPr algn="dist"/>
            <a:r>
              <a:rPr lang="zh-CN" altLang="en-US" sz="8000" dirty="0">
                <a:solidFill>
                  <a:schemeClr val="accent1"/>
                </a:solidFill>
                <a:latin typeface="+mj-ea"/>
                <a:ea typeface="+mj-ea"/>
              </a:rPr>
              <a:t>目录</a:t>
            </a:r>
          </a:p>
        </p:txBody>
      </p:sp>
      <p:sp>
        <p:nvSpPr>
          <p:cNvPr id="75" name="文本框 74"/>
          <p:cNvSpPr txBox="1"/>
          <p:nvPr/>
        </p:nvSpPr>
        <p:spPr>
          <a:xfrm>
            <a:off x="561271" y="3949280"/>
            <a:ext cx="2959627" cy="646331"/>
          </a:xfrm>
          <a:prstGeom prst="rect">
            <a:avLst/>
          </a:prstGeom>
          <a:noFill/>
        </p:spPr>
        <p:txBody>
          <a:bodyPr wrap="square" rtlCol="0">
            <a:spAutoFit/>
          </a:bodyPr>
          <a:lstStyle/>
          <a:p>
            <a:pPr algn="dist"/>
            <a:r>
              <a:rPr lang="en-US" altLang="zh-CN" sz="3600" dirty="0">
                <a:latin typeface="+mj-ea"/>
                <a:ea typeface="+mj-ea"/>
              </a:rPr>
              <a:t>contents</a:t>
            </a:r>
            <a:endParaRPr lang="zh-CN" altLang="en-US" sz="3600" dirty="0">
              <a:latin typeface="+mj-ea"/>
              <a:ea typeface="+mj-ea"/>
            </a:endParaRPr>
          </a:p>
        </p:txBody>
      </p:sp>
      <p:sp>
        <p:nvSpPr>
          <p:cNvPr id="16" name="Text Box 8"/>
          <p:cNvSpPr txBox="1">
            <a:spLocks noChangeArrowheads="1"/>
          </p:cNvSpPr>
          <p:nvPr/>
        </p:nvSpPr>
        <p:spPr bwMode="auto">
          <a:xfrm>
            <a:off x="6256772" y="859250"/>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18" name="直接连接符 17"/>
          <p:cNvCxnSpPr/>
          <p:nvPr/>
        </p:nvCxnSpPr>
        <p:spPr>
          <a:xfrm>
            <a:off x="5563633" y="1501699"/>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2" name="KSO_Shape"/>
          <p:cNvSpPr/>
          <p:nvPr/>
        </p:nvSpPr>
        <p:spPr>
          <a:xfrm>
            <a:off x="5563634" y="859249"/>
            <a:ext cx="534246" cy="5333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800" b="1" dirty="0">
                <a:solidFill>
                  <a:srgbClr val="FFFFFF"/>
                </a:solidFill>
              </a:rPr>
              <a:t>1</a:t>
            </a:r>
          </a:p>
        </p:txBody>
      </p:sp>
      <p:sp>
        <p:nvSpPr>
          <p:cNvPr id="76" name="Text Box 8"/>
          <p:cNvSpPr txBox="1">
            <a:spLocks noChangeArrowheads="1"/>
          </p:cNvSpPr>
          <p:nvPr/>
        </p:nvSpPr>
        <p:spPr bwMode="auto">
          <a:xfrm>
            <a:off x="6256772" y="1983513"/>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77" name="直接连接符 76"/>
          <p:cNvCxnSpPr/>
          <p:nvPr/>
        </p:nvCxnSpPr>
        <p:spPr>
          <a:xfrm>
            <a:off x="5563633" y="2625962"/>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8" name="KSO_Shape"/>
          <p:cNvSpPr/>
          <p:nvPr/>
        </p:nvSpPr>
        <p:spPr>
          <a:xfrm>
            <a:off x="5563634" y="1983512"/>
            <a:ext cx="534246" cy="5333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2800" b="1" dirty="0">
                <a:solidFill>
                  <a:srgbClr val="FFFFFF"/>
                </a:solidFill>
              </a:rPr>
              <a:t>2</a:t>
            </a:r>
            <a:endParaRPr lang="en-US" sz="2800" b="1" dirty="0">
              <a:solidFill>
                <a:srgbClr val="FFFFFF"/>
              </a:solidFill>
            </a:endParaRPr>
          </a:p>
        </p:txBody>
      </p:sp>
      <p:sp>
        <p:nvSpPr>
          <p:cNvPr id="79" name="Text Box 8"/>
          <p:cNvSpPr txBox="1">
            <a:spLocks noChangeArrowheads="1"/>
          </p:cNvSpPr>
          <p:nvPr/>
        </p:nvSpPr>
        <p:spPr bwMode="auto">
          <a:xfrm>
            <a:off x="6256772" y="3107776"/>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80" name="直接连接符 79"/>
          <p:cNvCxnSpPr/>
          <p:nvPr/>
        </p:nvCxnSpPr>
        <p:spPr>
          <a:xfrm>
            <a:off x="5563633" y="3750225"/>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1" name="KSO_Shape"/>
          <p:cNvSpPr/>
          <p:nvPr/>
        </p:nvSpPr>
        <p:spPr>
          <a:xfrm>
            <a:off x="5563634" y="3107775"/>
            <a:ext cx="534246" cy="5333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2800" b="1" dirty="0">
                <a:solidFill>
                  <a:srgbClr val="FFFFFF"/>
                </a:solidFill>
              </a:rPr>
              <a:t>3</a:t>
            </a:r>
            <a:endParaRPr lang="en-US" sz="2800" b="1" dirty="0">
              <a:solidFill>
                <a:srgbClr val="FFFFFF"/>
              </a:solidFill>
            </a:endParaRPr>
          </a:p>
        </p:txBody>
      </p:sp>
      <p:sp>
        <p:nvSpPr>
          <p:cNvPr id="82" name="Text Box 8"/>
          <p:cNvSpPr txBox="1">
            <a:spLocks noChangeArrowheads="1"/>
          </p:cNvSpPr>
          <p:nvPr/>
        </p:nvSpPr>
        <p:spPr bwMode="auto">
          <a:xfrm>
            <a:off x="6256772" y="4232039"/>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83" name="直接连接符 82"/>
          <p:cNvCxnSpPr/>
          <p:nvPr/>
        </p:nvCxnSpPr>
        <p:spPr>
          <a:xfrm>
            <a:off x="5563633" y="4874488"/>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4" name="KSO_Shape"/>
          <p:cNvSpPr/>
          <p:nvPr/>
        </p:nvSpPr>
        <p:spPr>
          <a:xfrm>
            <a:off x="5563634" y="4232038"/>
            <a:ext cx="534246" cy="5333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2800" b="1" dirty="0">
                <a:solidFill>
                  <a:srgbClr val="FFFFFF"/>
                </a:solidFill>
              </a:rPr>
              <a:t>4</a:t>
            </a:r>
            <a:endParaRPr lang="en-US" sz="2800" b="1" dirty="0">
              <a:solidFill>
                <a:srgbClr val="FFFFFF"/>
              </a:solidFill>
            </a:endParaRPr>
          </a:p>
        </p:txBody>
      </p:sp>
      <p:sp>
        <p:nvSpPr>
          <p:cNvPr id="85" name="Text Box 8"/>
          <p:cNvSpPr txBox="1">
            <a:spLocks noChangeArrowheads="1"/>
          </p:cNvSpPr>
          <p:nvPr/>
        </p:nvSpPr>
        <p:spPr bwMode="auto">
          <a:xfrm>
            <a:off x="6256772" y="5356302"/>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86" name="直接连接符 85"/>
          <p:cNvCxnSpPr/>
          <p:nvPr/>
        </p:nvCxnSpPr>
        <p:spPr>
          <a:xfrm>
            <a:off x="5563633" y="5998751"/>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7" name="KSO_Shape"/>
          <p:cNvSpPr/>
          <p:nvPr/>
        </p:nvSpPr>
        <p:spPr>
          <a:xfrm>
            <a:off x="5563634" y="5356301"/>
            <a:ext cx="534246" cy="5333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2800" b="1" dirty="0">
                <a:solidFill>
                  <a:srgbClr val="FFFFFF"/>
                </a:solidFill>
              </a:rPr>
              <a:t>5</a:t>
            </a:r>
            <a:endParaRPr lang="en-US" sz="2800" b="1" dirty="0">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请输入第一章的大标题</a:t>
            </a:r>
            <a:endParaRPr lang="zh-CN" altLang="en-US" dirty="0"/>
          </a:p>
        </p:txBody>
      </p:sp>
      <p:sp>
        <p:nvSpPr>
          <p:cNvPr id="9219" name="文本占位符 2"/>
          <p:cNvSpPr>
            <a:spLocks noGrp="1"/>
          </p:cNvSpPr>
          <p:nvPr>
            <p:ph type="body" idx="1"/>
          </p:nvPr>
        </p:nvSpPr>
        <p:spPr/>
        <p:txBody>
          <a:bodyPr/>
          <a:lstStyle/>
          <a:p>
            <a:r>
              <a:rPr lang="zh-CN" altLang="en-US"/>
              <a:t>请输入第一章的小标题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r>
              <a:rPr lang="zh-CN" altLang="en-US" dirty="0"/>
              <a:t>请在此输入您的大标题</a:t>
            </a:r>
            <a:endParaRPr lang="en-US" altLang="zh-CN" dirty="0"/>
          </a:p>
        </p:txBody>
      </p:sp>
      <p:sp>
        <p:nvSpPr>
          <p:cNvPr id="19" name="任意多边形 10"/>
          <p:cNvSpPr/>
          <p:nvPr/>
        </p:nvSpPr>
        <p:spPr>
          <a:xfrm>
            <a:off x="1124806" y="3273727"/>
            <a:ext cx="1311707" cy="2988387"/>
          </a:xfrm>
          <a:custGeom>
            <a:avLst/>
            <a:gdLst>
              <a:gd name="connsiteX0" fmla="*/ 0 w 879400"/>
              <a:gd name="connsiteY0" fmla="*/ 0 h 2003487"/>
              <a:gd name="connsiteX1" fmla="*/ 26376 w 879400"/>
              <a:gd name="connsiteY1" fmla="*/ 0 h 2003487"/>
              <a:gd name="connsiteX2" fmla="*/ 26376 w 879400"/>
              <a:gd name="connsiteY2" fmla="*/ 1125415 h 2003487"/>
              <a:gd name="connsiteX3" fmla="*/ 26064 w 879400"/>
              <a:gd name="connsiteY3" fmla="*/ 1125415 h 2003487"/>
              <a:gd name="connsiteX4" fmla="*/ 29875 w 879400"/>
              <a:gd name="connsiteY4" fmla="*/ 1200872 h 2003487"/>
              <a:gd name="connsiteX5" fmla="*/ 809241 w 879400"/>
              <a:gd name="connsiteY5" fmla="*/ 1975307 h 2003487"/>
              <a:gd name="connsiteX6" fmla="*/ 879400 w 879400"/>
              <a:gd name="connsiteY6" fmla="*/ 1978629 h 2003487"/>
              <a:gd name="connsiteX7" fmla="*/ 868002 w 879400"/>
              <a:gd name="connsiteY7" fmla="*/ 2003487 h 2003487"/>
              <a:gd name="connsiteX8" fmla="*/ 806805 w 879400"/>
              <a:gd name="connsiteY8" fmla="*/ 2000590 h 2003487"/>
              <a:gd name="connsiteX9" fmla="*/ 4608 w 879400"/>
              <a:gd name="connsiteY9" fmla="*/ 1203469 h 2003487"/>
              <a:gd name="connsiteX10" fmla="*/ 666 w 879400"/>
              <a:gd name="connsiteY10" fmla="*/ 1125415 h 2003487"/>
              <a:gd name="connsiteX11" fmla="*/ 0 w 879400"/>
              <a:gd name="connsiteY11" fmla="*/ 1125415 h 2003487"/>
              <a:gd name="connsiteX12" fmla="*/ 0 w 879400"/>
              <a:gd name="connsiteY12" fmla="*/ 1112224 h 2003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79400" h="2003487">
                <a:moveTo>
                  <a:pt x="0" y="0"/>
                </a:moveTo>
                <a:lnTo>
                  <a:pt x="26376" y="0"/>
                </a:lnTo>
                <a:lnTo>
                  <a:pt x="26376" y="1125415"/>
                </a:lnTo>
                <a:lnTo>
                  <a:pt x="26064" y="1125415"/>
                </a:lnTo>
                <a:lnTo>
                  <a:pt x="29875" y="1200872"/>
                </a:lnTo>
                <a:cubicBezTo>
                  <a:pt x="71500" y="1610747"/>
                  <a:pt x="398620" y="1936224"/>
                  <a:pt x="809241" y="1975307"/>
                </a:cubicBezTo>
                <a:lnTo>
                  <a:pt x="879400" y="1978629"/>
                </a:lnTo>
                <a:lnTo>
                  <a:pt x="868002" y="2003487"/>
                </a:lnTo>
                <a:lnTo>
                  <a:pt x="806805" y="2000590"/>
                </a:lnTo>
                <a:cubicBezTo>
                  <a:pt x="384155" y="1960361"/>
                  <a:pt x="47453" y="1625351"/>
                  <a:pt x="4608" y="1203469"/>
                </a:cubicBezTo>
                <a:lnTo>
                  <a:pt x="666" y="1125415"/>
                </a:lnTo>
                <a:lnTo>
                  <a:pt x="0" y="1125415"/>
                </a:lnTo>
                <a:lnTo>
                  <a:pt x="0" y="11122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880346" y="2675436"/>
            <a:ext cx="541375" cy="5413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FEFFFF"/>
                </a:solidFill>
              </a:rPr>
              <a:t>A</a:t>
            </a:r>
            <a:endParaRPr lang="zh-CN" altLang="en-US" dirty="0">
              <a:solidFill>
                <a:srgbClr val="FEFFFF"/>
              </a:solidFill>
            </a:endParaRPr>
          </a:p>
        </p:txBody>
      </p:sp>
      <p:sp>
        <p:nvSpPr>
          <p:cNvPr id="24" name="椭圆 23"/>
          <p:cNvSpPr/>
          <p:nvPr/>
        </p:nvSpPr>
        <p:spPr>
          <a:xfrm>
            <a:off x="1446644" y="4069628"/>
            <a:ext cx="1979736" cy="1979736"/>
          </a:xfrm>
          <a:prstGeom prst="ellipse">
            <a:avLst/>
          </a:prstGeom>
          <a:ln w="5715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672891" y="1894127"/>
            <a:ext cx="2517111" cy="2175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任意多边形 10"/>
          <p:cNvSpPr/>
          <p:nvPr/>
        </p:nvSpPr>
        <p:spPr>
          <a:xfrm>
            <a:off x="4685632" y="3273727"/>
            <a:ext cx="1311707" cy="2988387"/>
          </a:xfrm>
          <a:custGeom>
            <a:avLst/>
            <a:gdLst>
              <a:gd name="connsiteX0" fmla="*/ 0 w 879400"/>
              <a:gd name="connsiteY0" fmla="*/ 0 h 2003487"/>
              <a:gd name="connsiteX1" fmla="*/ 26376 w 879400"/>
              <a:gd name="connsiteY1" fmla="*/ 0 h 2003487"/>
              <a:gd name="connsiteX2" fmla="*/ 26376 w 879400"/>
              <a:gd name="connsiteY2" fmla="*/ 1125415 h 2003487"/>
              <a:gd name="connsiteX3" fmla="*/ 26064 w 879400"/>
              <a:gd name="connsiteY3" fmla="*/ 1125415 h 2003487"/>
              <a:gd name="connsiteX4" fmla="*/ 29875 w 879400"/>
              <a:gd name="connsiteY4" fmla="*/ 1200872 h 2003487"/>
              <a:gd name="connsiteX5" fmla="*/ 809241 w 879400"/>
              <a:gd name="connsiteY5" fmla="*/ 1975307 h 2003487"/>
              <a:gd name="connsiteX6" fmla="*/ 879400 w 879400"/>
              <a:gd name="connsiteY6" fmla="*/ 1978629 h 2003487"/>
              <a:gd name="connsiteX7" fmla="*/ 868002 w 879400"/>
              <a:gd name="connsiteY7" fmla="*/ 2003487 h 2003487"/>
              <a:gd name="connsiteX8" fmla="*/ 806805 w 879400"/>
              <a:gd name="connsiteY8" fmla="*/ 2000590 h 2003487"/>
              <a:gd name="connsiteX9" fmla="*/ 4608 w 879400"/>
              <a:gd name="connsiteY9" fmla="*/ 1203469 h 2003487"/>
              <a:gd name="connsiteX10" fmla="*/ 666 w 879400"/>
              <a:gd name="connsiteY10" fmla="*/ 1125415 h 2003487"/>
              <a:gd name="connsiteX11" fmla="*/ 0 w 879400"/>
              <a:gd name="connsiteY11" fmla="*/ 1125415 h 2003487"/>
              <a:gd name="connsiteX12" fmla="*/ 0 w 879400"/>
              <a:gd name="connsiteY12" fmla="*/ 1112224 h 2003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79400" h="2003487">
                <a:moveTo>
                  <a:pt x="0" y="0"/>
                </a:moveTo>
                <a:lnTo>
                  <a:pt x="26376" y="0"/>
                </a:lnTo>
                <a:lnTo>
                  <a:pt x="26376" y="1125415"/>
                </a:lnTo>
                <a:lnTo>
                  <a:pt x="26064" y="1125415"/>
                </a:lnTo>
                <a:lnTo>
                  <a:pt x="29875" y="1200872"/>
                </a:lnTo>
                <a:cubicBezTo>
                  <a:pt x="71500" y="1610747"/>
                  <a:pt x="398620" y="1936224"/>
                  <a:pt x="809241" y="1975307"/>
                </a:cubicBezTo>
                <a:lnTo>
                  <a:pt x="879400" y="1978629"/>
                </a:lnTo>
                <a:lnTo>
                  <a:pt x="868002" y="2003487"/>
                </a:lnTo>
                <a:lnTo>
                  <a:pt x="806805" y="2000590"/>
                </a:lnTo>
                <a:cubicBezTo>
                  <a:pt x="384155" y="1960361"/>
                  <a:pt x="47453" y="1625351"/>
                  <a:pt x="4608" y="1203469"/>
                </a:cubicBezTo>
                <a:lnTo>
                  <a:pt x="666" y="1125415"/>
                </a:lnTo>
                <a:lnTo>
                  <a:pt x="0" y="1125415"/>
                </a:lnTo>
                <a:lnTo>
                  <a:pt x="0" y="11122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441172" y="2675436"/>
            <a:ext cx="541375" cy="5413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FEFFFF"/>
                </a:solidFill>
              </a:rPr>
              <a:t>B</a:t>
            </a:r>
            <a:endParaRPr lang="zh-CN" altLang="en-US" dirty="0">
              <a:solidFill>
                <a:srgbClr val="FEFFFF"/>
              </a:solidFill>
            </a:endParaRPr>
          </a:p>
        </p:txBody>
      </p:sp>
      <p:sp>
        <p:nvSpPr>
          <p:cNvPr id="32" name="椭圆 31"/>
          <p:cNvSpPr/>
          <p:nvPr/>
        </p:nvSpPr>
        <p:spPr>
          <a:xfrm>
            <a:off x="5007470" y="4069628"/>
            <a:ext cx="1979736" cy="1979736"/>
          </a:xfrm>
          <a:prstGeom prst="ellipse">
            <a:avLst/>
          </a:prstGeom>
          <a:ln w="5715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233717" y="1894127"/>
            <a:ext cx="2517111" cy="2175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任意多边形 10"/>
          <p:cNvSpPr/>
          <p:nvPr/>
        </p:nvSpPr>
        <p:spPr>
          <a:xfrm>
            <a:off x="8246458" y="3273727"/>
            <a:ext cx="1311707" cy="2988387"/>
          </a:xfrm>
          <a:custGeom>
            <a:avLst/>
            <a:gdLst>
              <a:gd name="connsiteX0" fmla="*/ 0 w 879400"/>
              <a:gd name="connsiteY0" fmla="*/ 0 h 2003487"/>
              <a:gd name="connsiteX1" fmla="*/ 26376 w 879400"/>
              <a:gd name="connsiteY1" fmla="*/ 0 h 2003487"/>
              <a:gd name="connsiteX2" fmla="*/ 26376 w 879400"/>
              <a:gd name="connsiteY2" fmla="*/ 1125415 h 2003487"/>
              <a:gd name="connsiteX3" fmla="*/ 26064 w 879400"/>
              <a:gd name="connsiteY3" fmla="*/ 1125415 h 2003487"/>
              <a:gd name="connsiteX4" fmla="*/ 29875 w 879400"/>
              <a:gd name="connsiteY4" fmla="*/ 1200872 h 2003487"/>
              <a:gd name="connsiteX5" fmla="*/ 809241 w 879400"/>
              <a:gd name="connsiteY5" fmla="*/ 1975307 h 2003487"/>
              <a:gd name="connsiteX6" fmla="*/ 879400 w 879400"/>
              <a:gd name="connsiteY6" fmla="*/ 1978629 h 2003487"/>
              <a:gd name="connsiteX7" fmla="*/ 868002 w 879400"/>
              <a:gd name="connsiteY7" fmla="*/ 2003487 h 2003487"/>
              <a:gd name="connsiteX8" fmla="*/ 806805 w 879400"/>
              <a:gd name="connsiteY8" fmla="*/ 2000590 h 2003487"/>
              <a:gd name="connsiteX9" fmla="*/ 4608 w 879400"/>
              <a:gd name="connsiteY9" fmla="*/ 1203469 h 2003487"/>
              <a:gd name="connsiteX10" fmla="*/ 666 w 879400"/>
              <a:gd name="connsiteY10" fmla="*/ 1125415 h 2003487"/>
              <a:gd name="connsiteX11" fmla="*/ 0 w 879400"/>
              <a:gd name="connsiteY11" fmla="*/ 1125415 h 2003487"/>
              <a:gd name="connsiteX12" fmla="*/ 0 w 879400"/>
              <a:gd name="connsiteY12" fmla="*/ 1112224 h 2003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79400" h="2003487">
                <a:moveTo>
                  <a:pt x="0" y="0"/>
                </a:moveTo>
                <a:lnTo>
                  <a:pt x="26376" y="0"/>
                </a:lnTo>
                <a:lnTo>
                  <a:pt x="26376" y="1125415"/>
                </a:lnTo>
                <a:lnTo>
                  <a:pt x="26064" y="1125415"/>
                </a:lnTo>
                <a:lnTo>
                  <a:pt x="29875" y="1200872"/>
                </a:lnTo>
                <a:cubicBezTo>
                  <a:pt x="71500" y="1610747"/>
                  <a:pt x="398620" y="1936224"/>
                  <a:pt x="809241" y="1975307"/>
                </a:cubicBezTo>
                <a:lnTo>
                  <a:pt x="879400" y="1978629"/>
                </a:lnTo>
                <a:lnTo>
                  <a:pt x="868002" y="2003487"/>
                </a:lnTo>
                <a:lnTo>
                  <a:pt x="806805" y="2000590"/>
                </a:lnTo>
                <a:cubicBezTo>
                  <a:pt x="384155" y="1960361"/>
                  <a:pt x="47453" y="1625351"/>
                  <a:pt x="4608" y="1203469"/>
                </a:cubicBezTo>
                <a:lnTo>
                  <a:pt x="666" y="1125415"/>
                </a:lnTo>
                <a:lnTo>
                  <a:pt x="0" y="1125415"/>
                </a:lnTo>
                <a:lnTo>
                  <a:pt x="0" y="11122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001998" y="2675436"/>
            <a:ext cx="541375" cy="5413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FEFFFF"/>
                </a:solidFill>
              </a:rPr>
              <a:t>D</a:t>
            </a:r>
            <a:endParaRPr lang="zh-CN" altLang="en-US" dirty="0">
              <a:solidFill>
                <a:srgbClr val="FEFFFF"/>
              </a:solidFill>
            </a:endParaRPr>
          </a:p>
        </p:txBody>
      </p:sp>
      <p:sp>
        <p:nvSpPr>
          <p:cNvPr id="36" name="椭圆 35"/>
          <p:cNvSpPr/>
          <p:nvPr/>
        </p:nvSpPr>
        <p:spPr>
          <a:xfrm>
            <a:off x="8568296" y="4069628"/>
            <a:ext cx="1979736" cy="1979736"/>
          </a:xfrm>
          <a:prstGeom prst="ellipse">
            <a:avLst/>
          </a:prstGeom>
          <a:ln w="5715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8794543" y="1894127"/>
            <a:ext cx="2517111" cy="2175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0" name="KSO_Shape"/>
          <p:cNvSpPr/>
          <p:nvPr/>
        </p:nvSpPr>
        <p:spPr bwMode="auto">
          <a:xfrm>
            <a:off x="1855776" y="4712991"/>
            <a:ext cx="1161473" cy="693012"/>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rgbClr val="FFFFFF"/>
          </a:solidFill>
          <a:ln>
            <a:noFill/>
          </a:ln>
        </p:spPr>
        <p:txBody>
          <a:bodyPr/>
          <a:lstStyle/>
          <a:p>
            <a:endParaRPr lang="zh-CN" altLang="en-US"/>
          </a:p>
        </p:txBody>
      </p:sp>
      <p:sp>
        <p:nvSpPr>
          <p:cNvPr id="41" name="KSO_Shape"/>
          <p:cNvSpPr/>
          <p:nvPr/>
        </p:nvSpPr>
        <p:spPr bwMode="auto">
          <a:xfrm>
            <a:off x="5510785" y="4607813"/>
            <a:ext cx="973107" cy="903368"/>
          </a:xfrm>
          <a:custGeom>
            <a:avLst/>
            <a:gdLst>
              <a:gd name="T0" fmla="*/ 0 w 99"/>
              <a:gd name="T1" fmla="*/ 2147483646 h 92"/>
              <a:gd name="T2" fmla="*/ 0 w 99"/>
              <a:gd name="T3" fmla="*/ 2147483646 h 92"/>
              <a:gd name="T4" fmla="*/ 2147483646 w 99"/>
              <a:gd name="T5" fmla="*/ 2147483646 h 92"/>
              <a:gd name="T6" fmla="*/ 2147483646 w 99"/>
              <a:gd name="T7" fmla="*/ 2147483646 h 92"/>
              <a:gd name="T8" fmla="*/ 2147483646 w 99"/>
              <a:gd name="T9" fmla="*/ 2147483646 h 92"/>
              <a:gd name="T10" fmla="*/ 2147483646 w 99"/>
              <a:gd name="T11" fmla="*/ 2147483646 h 92"/>
              <a:gd name="T12" fmla="*/ 2147483646 w 99"/>
              <a:gd name="T13" fmla="*/ 2147483646 h 92"/>
              <a:gd name="T14" fmla="*/ 2147483646 w 99"/>
              <a:gd name="T15" fmla="*/ 2147483646 h 92"/>
              <a:gd name="T16" fmla="*/ 2147483646 w 99"/>
              <a:gd name="T17" fmla="*/ 2147483646 h 92"/>
              <a:gd name="T18" fmla="*/ 2147483646 w 99"/>
              <a:gd name="T19" fmla="*/ 2147483646 h 92"/>
              <a:gd name="T20" fmla="*/ 2147483646 w 99"/>
              <a:gd name="T21" fmla="*/ 2147483646 h 92"/>
              <a:gd name="T22" fmla="*/ 0 w 99"/>
              <a:gd name="T23" fmla="*/ 2147483646 h 92"/>
              <a:gd name="T24" fmla="*/ 2147483646 w 99"/>
              <a:gd name="T25" fmla="*/ 2147483646 h 92"/>
              <a:gd name="T26" fmla="*/ 2147483646 w 99"/>
              <a:gd name="T27" fmla="*/ 2147483646 h 92"/>
              <a:gd name="T28" fmla="*/ 2147483646 w 99"/>
              <a:gd name="T29" fmla="*/ 2147483646 h 92"/>
              <a:gd name="T30" fmla="*/ 2147483646 w 99"/>
              <a:gd name="T31" fmla="*/ 2147483646 h 92"/>
              <a:gd name="T32" fmla="*/ 2147483646 w 99"/>
              <a:gd name="T33" fmla="*/ 2147483646 h 92"/>
              <a:gd name="T34" fmla="*/ 2147483646 w 99"/>
              <a:gd name="T35" fmla="*/ 2147483646 h 92"/>
              <a:gd name="T36" fmla="*/ 2147483646 w 99"/>
              <a:gd name="T37" fmla="*/ 2147483646 h 92"/>
              <a:gd name="T38" fmla="*/ 2147483646 w 99"/>
              <a:gd name="T39" fmla="*/ 2147483646 h 92"/>
              <a:gd name="T40" fmla="*/ 2147483646 w 99"/>
              <a:gd name="T41" fmla="*/ 2147483646 h 92"/>
              <a:gd name="T42" fmla="*/ 2147483646 w 99"/>
              <a:gd name="T43" fmla="*/ 2147483646 h 92"/>
              <a:gd name="T44" fmla="*/ 2147483646 w 99"/>
              <a:gd name="T45" fmla="*/ 2147483646 h 92"/>
              <a:gd name="T46" fmla="*/ 2147483646 w 99"/>
              <a:gd name="T47" fmla="*/ 2147483646 h 92"/>
              <a:gd name="T48" fmla="*/ 2147483646 w 99"/>
              <a:gd name="T49" fmla="*/ 2147483646 h 92"/>
              <a:gd name="T50" fmla="*/ 2147483646 w 99"/>
              <a:gd name="T51" fmla="*/ 2147483646 h 92"/>
              <a:gd name="T52" fmla="*/ 2147483646 w 99"/>
              <a:gd name="T53" fmla="*/ 2147483646 h 92"/>
              <a:gd name="T54" fmla="*/ 2147483646 w 99"/>
              <a:gd name="T55" fmla="*/ 2147483646 h 92"/>
              <a:gd name="T56" fmla="*/ 2147483646 w 99"/>
              <a:gd name="T57" fmla="*/ 2147483646 h 92"/>
              <a:gd name="T58" fmla="*/ 2147483646 w 99"/>
              <a:gd name="T59" fmla="*/ 2147483646 h 92"/>
              <a:gd name="T60" fmla="*/ 2147483646 w 99"/>
              <a:gd name="T61" fmla="*/ 2147483646 h 92"/>
              <a:gd name="T62" fmla="*/ 2147483646 w 99"/>
              <a:gd name="T63" fmla="*/ 2147483646 h 92"/>
              <a:gd name="T64" fmla="*/ 2147483646 w 99"/>
              <a:gd name="T65" fmla="*/ 2147483646 h 92"/>
              <a:gd name="T66" fmla="*/ 2147483646 w 99"/>
              <a:gd name="T67" fmla="*/ 2147483646 h 92"/>
              <a:gd name="T68" fmla="*/ 2147483646 w 99"/>
              <a:gd name="T69" fmla="*/ 2147483646 h 92"/>
              <a:gd name="T70" fmla="*/ 2147483646 w 99"/>
              <a:gd name="T71" fmla="*/ 2147483646 h 92"/>
              <a:gd name="T72" fmla="*/ 2147483646 w 99"/>
              <a:gd name="T73" fmla="*/ 2147483646 h 92"/>
              <a:gd name="T74" fmla="*/ 2147483646 w 99"/>
              <a:gd name="T75" fmla="*/ 2147483646 h 92"/>
              <a:gd name="T76" fmla="*/ 2147483646 w 99"/>
              <a:gd name="T77" fmla="*/ 2147483646 h 92"/>
              <a:gd name="T78" fmla="*/ 2147483646 w 99"/>
              <a:gd name="T79" fmla="*/ 2147483646 h 92"/>
              <a:gd name="T80" fmla="*/ 2147483646 w 99"/>
              <a:gd name="T81" fmla="*/ 2147483646 h 92"/>
              <a:gd name="T82" fmla="*/ 2147483646 w 99"/>
              <a:gd name="T83" fmla="*/ 2147483646 h 92"/>
              <a:gd name="T84" fmla="*/ 2147483646 w 99"/>
              <a:gd name="T85" fmla="*/ 2147483646 h 92"/>
              <a:gd name="T86" fmla="*/ 2147483646 w 99"/>
              <a:gd name="T87" fmla="*/ 2147483646 h 92"/>
              <a:gd name="T88" fmla="*/ 2147483646 w 99"/>
              <a:gd name="T89" fmla="*/ 2147483646 h 92"/>
              <a:gd name="T90" fmla="*/ 2147483646 w 99"/>
              <a:gd name="T91" fmla="*/ 2147483646 h 92"/>
              <a:gd name="T92" fmla="*/ 2147483646 w 99"/>
              <a:gd name="T93" fmla="*/ 2147483646 h 92"/>
              <a:gd name="T94" fmla="*/ 2147483646 w 99"/>
              <a:gd name="T95" fmla="*/ 2147483646 h 92"/>
              <a:gd name="T96" fmla="*/ 2147483646 w 99"/>
              <a:gd name="T97" fmla="*/ 2147483646 h 92"/>
              <a:gd name="T98" fmla="*/ 2147483646 w 99"/>
              <a:gd name="T99" fmla="*/ 2147483646 h 92"/>
              <a:gd name="T100" fmla="*/ 2147483646 w 99"/>
              <a:gd name="T101" fmla="*/ 2147483646 h 92"/>
              <a:gd name="T102" fmla="*/ 2147483646 w 99"/>
              <a:gd name="T103" fmla="*/ 2147483646 h 92"/>
              <a:gd name="T104" fmla="*/ 2147483646 w 99"/>
              <a:gd name="T105" fmla="*/ 2147483646 h 92"/>
              <a:gd name="T106" fmla="*/ 2147483646 w 99"/>
              <a:gd name="T107" fmla="*/ 2147483646 h 92"/>
              <a:gd name="T108" fmla="*/ 2147483646 w 99"/>
              <a:gd name="T109" fmla="*/ 2147483646 h 92"/>
              <a:gd name="T110" fmla="*/ 2147483646 w 99"/>
              <a:gd name="T111" fmla="*/ 2147483646 h 92"/>
              <a:gd name="T112" fmla="*/ 2147483646 w 99"/>
              <a:gd name="T113" fmla="*/ 2147483646 h 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9" h="92">
                <a:moveTo>
                  <a:pt x="0" y="89"/>
                </a:moveTo>
                <a:cubicBezTo>
                  <a:pt x="0" y="92"/>
                  <a:pt x="0" y="92"/>
                  <a:pt x="0" y="92"/>
                </a:cubicBezTo>
                <a:cubicBezTo>
                  <a:pt x="3" y="92"/>
                  <a:pt x="3" y="92"/>
                  <a:pt x="3" y="92"/>
                </a:cubicBezTo>
                <a:cubicBezTo>
                  <a:pt x="96" y="92"/>
                  <a:pt x="96" y="92"/>
                  <a:pt x="96" y="92"/>
                </a:cubicBezTo>
                <a:cubicBezTo>
                  <a:pt x="99" y="92"/>
                  <a:pt x="99" y="92"/>
                  <a:pt x="99" y="92"/>
                </a:cubicBezTo>
                <a:cubicBezTo>
                  <a:pt x="99" y="89"/>
                  <a:pt x="99" y="89"/>
                  <a:pt x="99" y="89"/>
                </a:cubicBezTo>
                <a:cubicBezTo>
                  <a:pt x="99" y="52"/>
                  <a:pt x="99" y="52"/>
                  <a:pt x="99" y="52"/>
                </a:cubicBezTo>
                <a:cubicBezTo>
                  <a:pt x="99" y="46"/>
                  <a:pt x="94" y="42"/>
                  <a:pt x="89" y="41"/>
                </a:cubicBezTo>
                <a:cubicBezTo>
                  <a:pt x="75" y="38"/>
                  <a:pt x="64" y="42"/>
                  <a:pt x="55" y="31"/>
                </a:cubicBezTo>
                <a:cubicBezTo>
                  <a:pt x="52" y="28"/>
                  <a:pt x="49" y="23"/>
                  <a:pt x="45" y="19"/>
                </a:cubicBezTo>
                <a:cubicBezTo>
                  <a:pt x="29" y="0"/>
                  <a:pt x="1" y="13"/>
                  <a:pt x="1" y="32"/>
                </a:cubicBezTo>
                <a:cubicBezTo>
                  <a:pt x="0" y="89"/>
                  <a:pt x="0" y="89"/>
                  <a:pt x="0" y="89"/>
                </a:cubicBezTo>
                <a:close/>
                <a:moveTo>
                  <a:pt x="88" y="73"/>
                </a:moveTo>
                <a:cubicBezTo>
                  <a:pt x="93" y="73"/>
                  <a:pt x="93" y="73"/>
                  <a:pt x="93" y="73"/>
                </a:cubicBezTo>
                <a:cubicBezTo>
                  <a:pt x="93" y="87"/>
                  <a:pt x="93" y="87"/>
                  <a:pt x="93" y="87"/>
                </a:cubicBezTo>
                <a:cubicBezTo>
                  <a:pt x="6" y="87"/>
                  <a:pt x="6" y="87"/>
                  <a:pt x="6" y="87"/>
                </a:cubicBezTo>
                <a:cubicBezTo>
                  <a:pt x="6" y="73"/>
                  <a:pt x="6" y="73"/>
                  <a:pt x="6" y="73"/>
                </a:cubicBezTo>
                <a:cubicBezTo>
                  <a:pt x="12" y="73"/>
                  <a:pt x="12" y="73"/>
                  <a:pt x="12" y="73"/>
                </a:cubicBezTo>
                <a:cubicBezTo>
                  <a:pt x="12" y="81"/>
                  <a:pt x="12" y="81"/>
                  <a:pt x="12" y="81"/>
                </a:cubicBezTo>
                <a:cubicBezTo>
                  <a:pt x="16" y="81"/>
                  <a:pt x="16" y="81"/>
                  <a:pt x="16" y="81"/>
                </a:cubicBezTo>
                <a:cubicBezTo>
                  <a:pt x="16" y="73"/>
                  <a:pt x="16" y="73"/>
                  <a:pt x="16" y="73"/>
                </a:cubicBezTo>
                <a:cubicBezTo>
                  <a:pt x="18" y="73"/>
                  <a:pt x="18" y="73"/>
                  <a:pt x="18" y="73"/>
                </a:cubicBezTo>
                <a:cubicBezTo>
                  <a:pt x="18" y="81"/>
                  <a:pt x="18" y="81"/>
                  <a:pt x="18" y="81"/>
                </a:cubicBezTo>
                <a:cubicBezTo>
                  <a:pt x="22" y="81"/>
                  <a:pt x="22" y="81"/>
                  <a:pt x="22" y="81"/>
                </a:cubicBezTo>
                <a:cubicBezTo>
                  <a:pt x="22" y="73"/>
                  <a:pt x="22" y="73"/>
                  <a:pt x="22" y="73"/>
                </a:cubicBezTo>
                <a:cubicBezTo>
                  <a:pt x="29" y="73"/>
                  <a:pt x="29" y="73"/>
                  <a:pt x="29" y="73"/>
                </a:cubicBezTo>
                <a:cubicBezTo>
                  <a:pt x="29" y="81"/>
                  <a:pt x="29" y="81"/>
                  <a:pt x="29" y="81"/>
                </a:cubicBezTo>
                <a:cubicBezTo>
                  <a:pt x="33" y="81"/>
                  <a:pt x="33" y="81"/>
                  <a:pt x="33" y="81"/>
                </a:cubicBezTo>
                <a:cubicBezTo>
                  <a:pt x="33" y="73"/>
                  <a:pt x="33" y="73"/>
                  <a:pt x="33" y="73"/>
                </a:cubicBezTo>
                <a:cubicBezTo>
                  <a:pt x="35" y="73"/>
                  <a:pt x="35" y="73"/>
                  <a:pt x="35" y="73"/>
                </a:cubicBezTo>
                <a:cubicBezTo>
                  <a:pt x="35" y="81"/>
                  <a:pt x="35" y="81"/>
                  <a:pt x="35" y="81"/>
                </a:cubicBezTo>
                <a:cubicBezTo>
                  <a:pt x="39" y="81"/>
                  <a:pt x="39" y="81"/>
                  <a:pt x="39" y="81"/>
                </a:cubicBezTo>
                <a:cubicBezTo>
                  <a:pt x="39" y="73"/>
                  <a:pt x="39" y="73"/>
                  <a:pt x="39" y="73"/>
                </a:cubicBezTo>
                <a:cubicBezTo>
                  <a:pt x="41" y="73"/>
                  <a:pt x="41" y="73"/>
                  <a:pt x="41" y="73"/>
                </a:cubicBezTo>
                <a:cubicBezTo>
                  <a:pt x="41" y="81"/>
                  <a:pt x="41" y="81"/>
                  <a:pt x="41" y="81"/>
                </a:cubicBezTo>
                <a:cubicBezTo>
                  <a:pt x="45" y="81"/>
                  <a:pt x="45" y="81"/>
                  <a:pt x="45" y="81"/>
                </a:cubicBezTo>
                <a:cubicBezTo>
                  <a:pt x="45" y="73"/>
                  <a:pt x="45" y="73"/>
                  <a:pt x="45" y="73"/>
                </a:cubicBezTo>
                <a:cubicBezTo>
                  <a:pt x="55" y="73"/>
                  <a:pt x="55" y="73"/>
                  <a:pt x="55" y="73"/>
                </a:cubicBezTo>
                <a:cubicBezTo>
                  <a:pt x="55" y="81"/>
                  <a:pt x="55" y="81"/>
                  <a:pt x="55" y="81"/>
                </a:cubicBezTo>
                <a:cubicBezTo>
                  <a:pt x="59" y="81"/>
                  <a:pt x="59" y="81"/>
                  <a:pt x="59" y="81"/>
                </a:cubicBezTo>
                <a:cubicBezTo>
                  <a:pt x="59" y="73"/>
                  <a:pt x="59" y="73"/>
                  <a:pt x="59" y="73"/>
                </a:cubicBezTo>
                <a:cubicBezTo>
                  <a:pt x="61" y="73"/>
                  <a:pt x="61" y="73"/>
                  <a:pt x="61" y="73"/>
                </a:cubicBezTo>
                <a:cubicBezTo>
                  <a:pt x="61" y="81"/>
                  <a:pt x="61" y="81"/>
                  <a:pt x="61" y="81"/>
                </a:cubicBezTo>
                <a:cubicBezTo>
                  <a:pt x="65" y="81"/>
                  <a:pt x="65" y="81"/>
                  <a:pt x="65" y="81"/>
                </a:cubicBezTo>
                <a:cubicBezTo>
                  <a:pt x="65" y="73"/>
                  <a:pt x="65" y="73"/>
                  <a:pt x="65" y="73"/>
                </a:cubicBezTo>
                <a:cubicBezTo>
                  <a:pt x="72" y="73"/>
                  <a:pt x="72" y="73"/>
                  <a:pt x="72" y="73"/>
                </a:cubicBezTo>
                <a:cubicBezTo>
                  <a:pt x="72" y="81"/>
                  <a:pt x="72" y="81"/>
                  <a:pt x="72" y="81"/>
                </a:cubicBezTo>
                <a:cubicBezTo>
                  <a:pt x="75" y="81"/>
                  <a:pt x="75" y="81"/>
                  <a:pt x="75" y="81"/>
                </a:cubicBezTo>
                <a:cubicBezTo>
                  <a:pt x="75" y="73"/>
                  <a:pt x="75" y="73"/>
                  <a:pt x="75" y="73"/>
                </a:cubicBezTo>
                <a:cubicBezTo>
                  <a:pt x="78" y="73"/>
                  <a:pt x="78" y="73"/>
                  <a:pt x="78" y="73"/>
                </a:cubicBezTo>
                <a:cubicBezTo>
                  <a:pt x="78" y="81"/>
                  <a:pt x="78" y="81"/>
                  <a:pt x="78" y="81"/>
                </a:cubicBezTo>
                <a:cubicBezTo>
                  <a:pt x="82" y="81"/>
                  <a:pt x="82" y="81"/>
                  <a:pt x="82" y="81"/>
                </a:cubicBezTo>
                <a:cubicBezTo>
                  <a:pt x="82" y="73"/>
                  <a:pt x="82" y="73"/>
                  <a:pt x="82" y="73"/>
                </a:cubicBezTo>
                <a:cubicBezTo>
                  <a:pt x="84" y="73"/>
                  <a:pt x="84" y="73"/>
                  <a:pt x="84" y="73"/>
                </a:cubicBezTo>
                <a:cubicBezTo>
                  <a:pt x="84" y="81"/>
                  <a:pt x="84" y="81"/>
                  <a:pt x="84" y="81"/>
                </a:cubicBezTo>
                <a:cubicBezTo>
                  <a:pt x="88" y="81"/>
                  <a:pt x="88" y="81"/>
                  <a:pt x="88" y="81"/>
                </a:cubicBezTo>
                <a:lnTo>
                  <a:pt x="88" y="73"/>
                </a:lnTo>
                <a:close/>
              </a:path>
            </a:pathLst>
          </a:custGeom>
          <a:solidFill>
            <a:srgbClr val="FFFFFF"/>
          </a:solidFill>
          <a:ln>
            <a:noFill/>
          </a:ln>
        </p:spPr>
        <p:txBody>
          <a:bodyPr/>
          <a:lstStyle/>
          <a:p>
            <a:endParaRPr lang="zh-CN" altLang="en-US"/>
          </a:p>
        </p:txBody>
      </p:sp>
      <p:sp>
        <p:nvSpPr>
          <p:cNvPr id="52" name="KSO_Shape"/>
          <p:cNvSpPr/>
          <p:nvPr/>
        </p:nvSpPr>
        <p:spPr>
          <a:xfrm>
            <a:off x="9175161" y="4612629"/>
            <a:ext cx="766008" cy="1005701"/>
          </a:xfrm>
          <a:custGeom>
            <a:avLst/>
            <a:gdLst>
              <a:gd name="connsiteX0" fmla="*/ 306323 w 328394"/>
              <a:gd name="connsiteY0" fmla="*/ 0 h 431419"/>
              <a:gd name="connsiteX1" fmla="*/ 306331 w 328394"/>
              <a:gd name="connsiteY1" fmla="*/ 36 h 431419"/>
              <a:gd name="connsiteX2" fmla="*/ 325544 w 328394"/>
              <a:gd name="connsiteY2" fmla="*/ 36 h 431419"/>
              <a:gd name="connsiteX3" fmla="*/ 325544 w 328394"/>
              <a:gd name="connsiteY3" fmla="*/ 317821 h 431419"/>
              <a:gd name="connsiteX4" fmla="*/ 328111 w 328394"/>
              <a:gd name="connsiteY4" fmla="*/ 323780 h 431419"/>
              <a:gd name="connsiteX5" fmla="*/ 325545 w 328394"/>
              <a:gd name="connsiteY5" fmla="*/ 340266 h 431419"/>
              <a:gd name="connsiteX6" fmla="*/ 325544 w 328394"/>
              <a:gd name="connsiteY6" fmla="*/ 346202 h 431419"/>
              <a:gd name="connsiteX7" fmla="*/ 321479 w 328394"/>
              <a:gd name="connsiteY7" fmla="*/ 346202 h 431419"/>
              <a:gd name="connsiteX8" fmla="*/ 281040 w 328394"/>
              <a:gd name="connsiteY8" fmla="*/ 369925 h 431419"/>
              <a:gd name="connsiteX9" fmla="*/ 223073 w 328394"/>
              <a:gd name="connsiteY9" fmla="*/ 338542 h 431419"/>
              <a:gd name="connsiteX10" fmla="*/ 270144 w 328394"/>
              <a:gd name="connsiteY10" fmla="*/ 292398 h 431419"/>
              <a:gd name="connsiteX11" fmla="*/ 299582 w 328394"/>
              <a:gd name="connsiteY11" fmla="*/ 295430 h 431419"/>
              <a:gd name="connsiteX12" fmla="*/ 299582 w 328394"/>
              <a:gd name="connsiteY12" fmla="*/ 87758 h 431419"/>
              <a:gd name="connsiteX13" fmla="*/ 128591 w 328394"/>
              <a:gd name="connsiteY13" fmla="*/ 125907 h 431419"/>
              <a:gd name="connsiteX14" fmla="*/ 128590 w 328394"/>
              <a:gd name="connsiteY14" fmla="*/ 398933 h 431419"/>
              <a:gd name="connsiteX15" fmla="*/ 121924 w 328394"/>
              <a:gd name="connsiteY15" fmla="*/ 398933 h 431419"/>
              <a:gd name="connsiteX16" fmla="*/ 70841 w 328394"/>
              <a:gd name="connsiteY16" fmla="*/ 430564 h 431419"/>
              <a:gd name="connsiteX17" fmla="*/ 348 w 328394"/>
              <a:gd name="connsiteY17" fmla="*/ 392399 h 431419"/>
              <a:gd name="connsiteX18" fmla="*/ 57591 w 328394"/>
              <a:gd name="connsiteY18" fmla="*/ 336282 h 431419"/>
              <a:gd name="connsiteX19" fmla="*/ 93974 w 328394"/>
              <a:gd name="connsiteY19" fmla="*/ 340165 h 431419"/>
              <a:gd name="connsiteX20" fmla="*/ 93974 w 328394"/>
              <a:gd name="connsiteY20" fmla="*/ 48639 h 431419"/>
              <a:gd name="connsiteX21" fmla="*/ 104368 w 328394"/>
              <a:gd name="connsiteY21" fmla="*/ 48639 h 431419"/>
              <a:gd name="connsiteX22" fmla="*/ 103607 w 328394"/>
              <a:gd name="connsiteY22" fmla="*/ 45227 h 431419"/>
              <a:gd name="connsiteX23" fmla="*/ 299582 w 328394"/>
              <a:gd name="connsiteY23" fmla="*/ 1504 h 431419"/>
              <a:gd name="connsiteX24" fmla="*/ 299582 w 328394"/>
              <a:gd name="connsiteY24" fmla="*/ 36 h 431419"/>
              <a:gd name="connsiteX25" fmla="*/ 306163 w 328394"/>
              <a:gd name="connsiteY25" fmla="*/ 36 h 43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28394" h="431419">
                <a:moveTo>
                  <a:pt x="306323" y="0"/>
                </a:moveTo>
                <a:lnTo>
                  <a:pt x="306331" y="36"/>
                </a:lnTo>
                <a:lnTo>
                  <a:pt x="325544" y="36"/>
                </a:lnTo>
                <a:lnTo>
                  <a:pt x="325544" y="317821"/>
                </a:lnTo>
                <a:cubicBezTo>
                  <a:pt x="327257" y="319484"/>
                  <a:pt x="327803" y="321594"/>
                  <a:pt x="328111" y="323780"/>
                </a:cubicBezTo>
                <a:cubicBezTo>
                  <a:pt x="328908" y="329453"/>
                  <a:pt x="328014" y="335074"/>
                  <a:pt x="325545" y="340266"/>
                </a:cubicBezTo>
                <a:lnTo>
                  <a:pt x="325544" y="346202"/>
                </a:lnTo>
                <a:lnTo>
                  <a:pt x="321479" y="346202"/>
                </a:lnTo>
                <a:cubicBezTo>
                  <a:pt x="314214" y="358342"/>
                  <a:pt x="299178" y="367376"/>
                  <a:pt x="281040" y="369925"/>
                </a:cubicBezTo>
                <a:cubicBezTo>
                  <a:pt x="252034" y="374002"/>
                  <a:pt x="226082" y="359951"/>
                  <a:pt x="223073" y="338542"/>
                </a:cubicBezTo>
                <a:cubicBezTo>
                  <a:pt x="220064" y="317134"/>
                  <a:pt x="241139" y="296474"/>
                  <a:pt x="270144" y="292398"/>
                </a:cubicBezTo>
                <a:cubicBezTo>
                  <a:pt x="280773" y="290904"/>
                  <a:pt x="290991" y="291844"/>
                  <a:pt x="299582" y="295430"/>
                </a:cubicBezTo>
                <a:lnTo>
                  <a:pt x="299582" y="87758"/>
                </a:lnTo>
                <a:lnTo>
                  <a:pt x="128591" y="125907"/>
                </a:lnTo>
                <a:lnTo>
                  <a:pt x="128590" y="398933"/>
                </a:lnTo>
                <a:lnTo>
                  <a:pt x="121924" y="398933"/>
                </a:lnTo>
                <a:cubicBezTo>
                  <a:pt x="113631" y="414962"/>
                  <a:pt x="94384" y="427255"/>
                  <a:pt x="70841" y="430564"/>
                </a:cubicBezTo>
                <a:cubicBezTo>
                  <a:pt x="35568" y="435521"/>
                  <a:pt x="4007" y="418434"/>
                  <a:pt x="348" y="392399"/>
                </a:cubicBezTo>
                <a:cubicBezTo>
                  <a:pt x="-3311" y="366364"/>
                  <a:pt x="22318" y="341240"/>
                  <a:pt x="57591" y="336282"/>
                </a:cubicBezTo>
                <a:cubicBezTo>
                  <a:pt x="70754" y="334432"/>
                  <a:pt x="83402" y="335653"/>
                  <a:pt x="93974" y="340165"/>
                </a:cubicBezTo>
                <a:lnTo>
                  <a:pt x="93974" y="48639"/>
                </a:lnTo>
                <a:lnTo>
                  <a:pt x="104368" y="48639"/>
                </a:lnTo>
                <a:lnTo>
                  <a:pt x="103607" y="45227"/>
                </a:lnTo>
                <a:lnTo>
                  <a:pt x="299582" y="1504"/>
                </a:lnTo>
                <a:lnTo>
                  <a:pt x="299582" y="36"/>
                </a:lnTo>
                <a:lnTo>
                  <a:pt x="306163" y="36"/>
                </a:ln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31" name="圆角矩形 30"/>
          <p:cNvSpPr/>
          <p:nvPr/>
        </p:nvSpPr>
        <p:spPr>
          <a:xfrm>
            <a:off x="821537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2" name="圆角矩形 31"/>
          <p:cNvSpPr/>
          <p:nvPr/>
        </p:nvSpPr>
        <p:spPr>
          <a:xfrm>
            <a:off x="430552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4" name="圆角矩形 29"/>
          <p:cNvSpPr/>
          <p:nvPr/>
        </p:nvSpPr>
        <p:spPr>
          <a:xfrm>
            <a:off x="821537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5" name="圆角矩形 28"/>
          <p:cNvSpPr/>
          <p:nvPr/>
        </p:nvSpPr>
        <p:spPr>
          <a:xfrm>
            <a:off x="430552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6" name="任意多边形 34"/>
          <p:cNvSpPr/>
          <p:nvPr>
            <p:custDataLst>
              <p:tags r:id="rId1"/>
            </p:custDataLst>
          </p:nvPr>
        </p:nvSpPr>
        <p:spPr>
          <a:xfrm rot="5400000">
            <a:off x="559437" y="2832357"/>
            <a:ext cx="1349397" cy="2468273"/>
          </a:xfrm>
          <a:custGeom>
            <a:avLst/>
            <a:gdLst>
              <a:gd name="connsiteX0" fmla="*/ 177032 w 1097031"/>
              <a:gd name="connsiteY0" fmla="*/ 0 h 2006654"/>
              <a:gd name="connsiteX1" fmla="*/ 354063 w 1097031"/>
              <a:gd name="connsiteY1" fmla="*/ 379061 h 2006654"/>
              <a:gd name="connsiteX2" fmla="*/ 265547 w 1097031"/>
              <a:gd name="connsiteY2" fmla="*/ 379061 h 2006654"/>
              <a:gd name="connsiteX3" fmla="*/ 265547 w 1097031"/>
              <a:gd name="connsiteY3" fmla="*/ 1340800 h 2006654"/>
              <a:gd name="connsiteX4" fmla="*/ 1003131 w 1097031"/>
              <a:gd name="connsiteY4" fmla="*/ 1340800 h 2006654"/>
              <a:gd name="connsiteX5" fmla="*/ 1003131 w 1097031"/>
              <a:gd name="connsiteY5" fmla="*/ 1341682 h 2006654"/>
              <a:gd name="connsiteX6" fmla="*/ 1006610 w 1097031"/>
              <a:gd name="connsiteY6" fmla="*/ 1340846 h 2006654"/>
              <a:gd name="connsiteX7" fmla="*/ 1053735 w 1097031"/>
              <a:gd name="connsiteY7" fmla="*/ 1355327 h 2006654"/>
              <a:gd name="connsiteX8" fmla="*/ 1096838 w 1097031"/>
              <a:gd name="connsiteY8" fmla="*/ 1440035 h 2006654"/>
              <a:gd name="connsiteX9" fmla="*/ 1095862 w 1097031"/>
              <a:gd name="connsiteY9" fmla="*/ 1439973 h 2006654"/>
              <a:gd name="connsiteX10" fmla="*/ 1095862 w 1097031"/>
              <a:gd name="connsiteY10" fmla="*/ 2006654 h 2006654"/>
              <a:gd name="connsiteX11" fmla="*/ 910401 w 1097031"/>
              <a:gd name="connsiteY11" fmla="*/ 2006654 h 2006654"/>
              <a:gd name="connsiteX12" fmla="*/ 910401 w 1097031"/>
              <a:gd name="connsiteY12" fmla="*/ 1527287 h 2006654"/>
              <a:gd name="connsiteX13" fmla="*/ 177617 w 1097031"/>
              <a:gd name="connsiteY13" fmla="*/ 1527287 h 2006654"/>
              <a:gd name="connsiteX14" fmla="*/ 177617 w 1097031"/>
              <a:gd name="connsiteY14" fmla="*/ 1525868 h 2006654"/>
              <a:gd name="connsiteX15" fmla="*/ 168907 w 1097031"/>
              <a:gd name="connsiteY15" fmla="*/ 1526311 h 2006654"/>
              <a:gd name="connsiteX16" fmla="*/ 89706 w 1097031"/>
              <a:gd name="connsiteY16" fmla="*/ 1423069 h 2006654"/>
              <a:gd name="connsiteX17" fmla="*/ 90992 w 1097031"/>
              <a:gd name="connsiteY17" fmla="*/ 1419113 h 2006654"/>
              <a:gd name="connsiteX18" fmla="*/ 88516 w 1097031"/>
              <a:gd name="connsiteY18" fmla="*/ 1419113 h 2006654"/>
              <a:gd name="connsiteX19" fmla="*/ 88516 w 1097031"/>
              <a:gd name="connsiteY19" fmla="*/ 379061 h 2006654"/>
              <a:gd name="connsiteX20" fmla="*/ 0 w 1097031"/>
              <a:gd name="connsiteY20" fmla="*/ 379061 h 2006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00665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006654"/>
                </a:lnTo>
                <a:lnTo>
                  <a:pt x="910401" y="200665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7" name="任意多边形 35"/>
          <p:cNvSpPr/>
          <p:nvPr>
            <p:custDataLst>
              <p:tags r:id="rId2"/>
            </p:custDataLst>
          </p:nvPr>
        </p:nvSpPr>
        <p:spPr>
          <a:xfrm rot="5400000">
            <a:off x="828909" y="2117671"/>
            <a:ext cx="1349397" cy="3007217"/>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8" name="任意多边形 33"/>
          <p:cNvSpPr/>
          <p:nvPr>
            <p:custDataLst>
              <p:tags r:id="rId3"/>
            </p:custDataLst>
          </p:nvPr>
        </p:nvSpPr>
        <p:spPr>
          <a:xfrm rot="5400000">
            <a:off x="1039800" y="2804086"/>
            <a:ext cx="1349397" cy="3428999"/>
          </a:xfrm>
          <a:custGeom>
            <a:avLst/>
            <a:gdLst>
              <a:gd name="connsiteX0" fmla="*/ 177032 w 1097031"/>
              <a:gd name="connsiteY0" fmla="*/ 0 h 2787704"/>
              <a:gd name="connsiteX1" fmla="*/ 354063 w 1097031"/>
              <a:gd name="connsiteY1" fmla="*/ 379061 h 2787704"/>
              <a:gd name="connsiteX2" fmla="*/ 265547 w 1097031"/>
              <a:gd name="connsiteY2" fmla="*/ 379061 h 2787704"/>
              <a:gd name="connsiteX3" fmla="*/ 265547 w 1097031"/>
              <a:gd name="connsiteY3" fmla="*/ 1340800 h 2787704"/>
              <a:gd name="connsiteX4" fmla="*/ 1003131 w 1097031"/>
              <a:gd name="connsiteY4" fmla="*/ 1340800 h 2787704"/>
              <a:gd name="connsiteX5" fmla="*/ 1003131 w 1097031"/>
              <a:gd name="connsiteY5" fmla="*/ 1341682 h 2787704"/>
              <a:gd name="connsiteX6" fmla="*/ 1006610 w 1097031"/>
              <a:gd name="connsiteY6" fmla="*/ 1340846 h 2787704"/>
              <a:gd name="connsiteX7" fmla="*/ 1053735 w 1097031"/>
              <a:gd name="connsiteY7" fmla="*/ 1355327 h 2787704"/>
              <a:gd name="connsiteX8" fmla="*/ 1096838 w 1097031"/>
              <a:gd name="connsiteY8" fmla="*/ 1440035 h 2787704"/>
              <a:gd name="connsiteX9" fmla="*/ 1095862 w 1097031"/>
              <a:gd name="connsiteY9" fmla="*/ 1439973 h 2787704"/>
              <a:gd name="connsiteX10" fmla="*/ 1095862 w 1097031"/>
              <a:gd name="connsiteY10" fmla="*/ 2787704 h 2787704"/>
              <a:gd name="connsiteX11" fmla="*/ 910401 w 1097031"/>
              <a:gd name="connsiteY11" fmla="*/ 2787704 h 2787704"/>
              <a:gd name="connsiteX12" fmla="*/ 910401 w 1097031"/>
              <a:gd name="connsiteY12" fmla="*/ 1527287 h 2787704"/>
              <a:gd name="connsiteX13" fmla="*/ 177617 w 1097031"/>
              <a:gd name="connsiteY13" fmla="*/ 1527287 h 2787704"/>
              <a:gd name="connsiteX14" fmla="*/ 177617 w 1097031"/>
              <a:gd name="connsiteY14" fmla="*/ 1525868 h 2787704"/>
              <a:gd name="connsiteX15" fmla="*/ 168907 w 1097031"/>
              <a:gd name="connsiteY15" fmla="*/ 1526311 h 2787704"/>
              <a:gd name="connsiteX16" fmla="*/ 89706 w 1097031"/>
              <a:gd name="connsiteY16" fmla="*/ 1423069 h 2787704"/>
              <a:gd name="connsiteX17" fmla="*/ 90992 w 1097031"/>
              <a:gd name="connsiteY17" fmla="*/ 1419113 h 2787704"/>
              <a:gd name="connsiteX18" fmla="*/ 88516 w 1097031"/>
              <a:gd name="connsiteY18" fmla="*/ 1419113 h 2787704"/>
              <a:gd name="connsiteX19" fmla="*/ 88516 w 1097031"/>
              <a:gd name="connsiteY19" fmla="*/ 379061 h 2787704"/>
              <a:gd name="connsiteX20" fmla="*/ 0 w 1097031"/>
              <a:gd name="connsiteY20" fmla="*/ 379061 h 2787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7877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787704"/>
                </a:lnTo>
                <a:lnTo>
                  <a:pt x="910401" y="27877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9" name="任意多边形 32"/>
          <p:cNvSpPr/>
          <p:nvPr>
            <p:custDataLst>
              <p:tags r:id="rId4"/>
            </p:custDataLst>
          </p:nvPr>
        </p:nvSpPr>
        <p:spPr>
          <a:xfrm rot="5400000">
            <a:off x="799620" y="3576335"/>
            <a:ext cx="1349397" cy="2948636"/>
          </a:xfrm>
          <a:custGeom>
            <a:avLst/>
            <a:gdLst>
              <a:gd name="connsiteX0" fmla="*/ 177032 w 1097031"/>
              <a:gd name="connsiteY0" fmla="*/ 0 h 2397179"/>
              <a:gd name="connsiteX1" fmla="*/ 354063 w 1097031"/>
              <a:gd name="connsiteY1" fmla="*/ 379061 h 2397179"/>
              <a:gd name="connsiteX2" fmla="*/ 265547 w 1097031"/>
              <a:gd name="connsiteY2" fmla="*/ 379061 h 2397179"/>
              <a:gd name="connsiteX3" fmla="*/ 265547 w 1097031"/>
              <a:gd name="connsiteY3" fmla="*/ 1340800 h 2397179"/>
              <a:gd name="connsiteX4" fmla="*/ 1003131 w 1097031"/>
              <a:gd name="connsiteY4" fmla="*/ 1340800 h 2397179"/>
              <a:gd name="connsiteX5" fmla="*/ 1003131 w 1097031"/>
              <a:gd name="connsiteY5" fmla="*/ 1341682 h 2397179"/>
              <a:gd name="connsiteX6" fmla="*/ 1006610 w 1097031"/>
              <a:gd name="connsiteY6" fmla="*/ 1340846 h 2397179"/>
              <a:gd name="connsiteX7" fmla="*/ 1053735 w 1097031"/>
              <a:gd name="connsiteY7" fmla="*/ 1355327 h 2397179"/>
              <a:gd name="connsiteX8" fmla="*/ 1096838 w 1097031"/>
              <a:gd name="connsiteY8" fmla="*/ 1440035 h 2397179"/>
              <a:gd name="connsiteX9" fmla="*/ 1095862 w 1097031"/>
              <a:gd name="connsiteY9" fmla="*/ 1439973 h 2397179"/>
              <a:gd name="connsiteX10" fmla="*/ 1095862 w 1097031"/>
              <a:gd name="connsiteY10" fmla="*/ 2397179 h 2397179"/>
              <a:gd name="connsiteX11" fmla="*/ 910401 w 1097031"/>
              <a:gd name="connsiteY11" fmla="*/ 2397179 h 2397179"/>
              <a:gd name="connsiteX12" fmla="*/ 910401 w 1097031"/>
              <a:gd name="connsiteY12" fmla="*/ 1527287 h 2397179"/>
              <a:gd name="connsiteX13" fmla="*/ 177617 w 1097031"/>
              <a:gd name="connsiteY13" fmla="*/ 1527287 h 2397179"/>
              <a:gd name="connsiteX14" fmla="*/ 177617 w 1097031"/>
              <a:gd name="connsiteY14" fmla="*/ 1525868 h 2397179"/>
              <a:gd name="connsiteX15" fmla="*/ 168907 w 1097031"/>
              <a:gd name="connsiteY15" fmla="*/ 1526311 h 2397179"/>
              <a:gd name="connsiteX16" fmla="*/ 89706 w 1097031"/>
              <a:gd name="connsiteY16" fmla="*/ 1423069 h 2397179"/>
              <a:gd name="connsiteX17" fmla="*/ 90992 w 1097031"/>
              <a:gd name="connsiteY17" fmla="*/ 1419113 h 2397179"/>
              <a:gd name="connsiteX18" fmla="*/ 88516 w 1097031"/>
              <a:gd name="connsiteY18" fmla="*/ 1419113 h 2397179"/>
              <a:gd name="connsiteX19" fmla="*/ 88516 w 1097031"/>
              <a:gd name="connsiteY19" fmla="*/ 379061 h 2397179"/>
              <a:gd name="connsiteX20" fmla="*/ 0 w 1097031"/>
              <a:gd name="connsiteY20" fmla="*/ 379061 h 239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397179">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397179"/>
                </a:lnTo>
                <a:lnTo>
                  <a:pt x="910401" y="2397179"/>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40" name="Oval 15"/>
          <p:cNvSpPr>
            <a:spLocks noChangeArrowheads="1"/>
          </p:cNvSpPr>
          <p:nvPr/>
        </p:nvSpPr>
        <p:spPr bwMode="auto">
          <a:xfrm>
            <a:off x="4095976" y="2234740"/>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1" name="KSO_Shape"/>
          <p:cNvSpPr/>
          <p:nvPr/>
        </p:nvSpPr>
        <p:spPr bwMode="auto">
          <a:xfrm>
            <a:off x="4282500" y="2441825"/>
            <a:ext cx="210335" cy="17913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FFFF"/>
          </a:solidFill>
          <a:ln>
            <a:noFill/>
          </a:ln>
        </p:spPr>
        <p:txBody>
          <a:bodyPr/>
          <a:lstStyle/>
          <a:p>
            <a:endParaRPr lang="zh-CN" altLang="en-US" dirty="0"/>
          </a:p>
        </p:txBody>
      </p:sp>
      <p:sp>
        <p:nvSpPr>
          <p:cNvPr id="42" name="Oval 23"/>
          <p:cNvSpPr>
            <a:spLocks noChangeArrowheads="1"/>
          </p:cNvSpPr>
          <p:nvPr/>
        </p:nvSpPr>
        <p:spPr bwMode="auto">
          <a:xfrm>
            <a:off x="8040758" y="2234740"/>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3" name="Oval 15"/>
          <p:cNvSpPr>
            <a:spLocks noChangeArrowheads="1"/>
          </p:cNvSpPr>
          <p:nvPr/>
        </p:nvSpPr>
        <p:spPr bwMode="auto">
          <a:xfrm>
            <a:off x="4095976" y="4334682"/>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4" name="KSO_Shape"/>
          <p:cNvSpPr/>
          <p:nvPr/>
        </p:nvSpPr>
        <p:spPr bwMode="auto">
          <a:xfrm>
            <a:off x="4224159" y="4495077"/>
            <a:ext cx="327015" cy="272512"/>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FFFFFF"/>
          </a:solidFill>
          <a:ln>
            <a:noFill/>
          </a:ln>
        </p:spPr>
        <p:txBody>
          <a:bodyPr/>
          <a:lstStyle/>
          <a:p>
            <a:endParaRPr lang="zh-CN" altLang="en-US"/>
          </a:p>
        </p:txBody>
      </p:sp>
      <p:sp>
        <p:nvSpPr>
          <p:cNvPr id="45" name="Oval 23"/>
          <p:cNvSpPr>
            <a:spLocks noChangeArrowheads="1"/>
          </p:cNvSpPr>
          <p:nvPr/>
        </p:nvSpPr>
        <p:spPr bwMode="auto">
          <a:xfrm>
            <a:off x="8040758" y="4334682"/>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6" name="KSO_Shape"/>
          <p:cNvSpPr/>
          <p:nvPr/>
        </p:nvSpPr>
        <p:spPr bwMode="auto">
          <a:xfrm>
            <a:off x="8215376" y="4533509"/>
            <a:ext cx="238115" cy="1956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47" name="矩形 46"/>
          <p:cNvSpPr/>
          <p:nvPr/>
        </p:nvSpPr>
        <p:spPr>
          <a:xfrm>
            <a:off x="420511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8" name="矩形 47"/>
          <p:cNvSpPr/>
          <p:nvPr/>
        </p:nvSpPr>
        <p:spPr>
          <a:xfrm>
            <a:off x="813401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9" name="矩形 48"/>
          <p:cNvSpPr/>
          <p:nvPr/>
        </p:nvSpPr>
        <p:spPr>
          <a:xfrm>
            <a:off x="420511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0" name="矩形 49"/>
          <p:cNvSpPr/>
          <p:nvPr/>
        </p:nvSpPr>
        <p:spPr>
          <a:xfrm>
            <a:off x="813401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1" name="KSO_Shape"/>
          <p:cNvSpPr/>
          <p:nvPr/>
        </p:nvSpPr>
        <p:spPr>
          <a:xfrm>
            <a:off x="8215376" y="2450235"/>
            <a:ext cx="238115" cy="16231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 name="组合 1"/>
          <p:cNvGrpSpPr/>
          <p:nvPr/>
        </p:nvGrpSpPr>
        <p:grpSpPr>
          <a:xfrm>
            <a:off x="7760133" y="5834468"/>
            <a:ext cx="3792618" cy="403538"/>
            <a:chOff x="1287565" y="3839790"/>
            <a:chExt cx="3792618" cy="403538"/>
          </a:xfrm>
        </p:grpSpPr>
        <p:sp>
          <p:nvSpPr>
            <p:cNvPr id="36"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40"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42"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43"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44"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64"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65"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66"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67"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grpSp>
      <p:grpSp>
        <p:nvGrpSpPr>
          <p:cNvPr id="63" name="组合 62"/>
          <p:cNvGrpSpPr/>
          <p:nvPr/>
        </p:nvGrpSpPr>
        <p:grpSpPr>
          <a:xfrm>
            <a:off x="8495204" y="4350621"/>
            <a:ext cx="2322476" cy="1353156"/>
            <a:chOff x="2541588" y="3759200"/>
            <a:chExt cx="4168775" cy="2428875"/>
          </a:xfrm>
        </p:grpSpPr>
        <p:sp>
          <p:nvSpPr>
            <p:cNvPr id="68" name="Freeform 28"/>
            <p:cNvSpPr/>
            <p:nvPr/>
          </p:nvSpPr>
          <p:spPr bwMode="auto">
            <a:xfrm>
              <a:off x="5797550" y="5078413"/>
              <a:ext cx="282575" cy="168275"/>
            </a:xfrm>
            <a:custGeom>
              <a:avLst/>
              <a:gdLst>
                <a:gd name="T0" fmla="*/ 3 w 89"/>
                <a:gd name="T1" fmla="*/ 0 h 53"/>
                <a:gd name="T2" fmla="*/ 2 w 89"/>
                <a:gd name="T3" fmla="*/ 53 h 53"/>
                <a:gd name="T4" fmla="*/ 54 w 89"/>
                <a:gd name="T5" fmla="*/ 29 h 53"/>
                <a:gd name="T6" fmla="*/ 89 w 89"/>
                <a:gd name="T7" fmla="*/ 16 h 53"/>
                <a:gd name="T8" fmla="*/ 77 w 89"/>
                <a:gd name="T9" fmla="*/ 13 h 53"/>
              </a:gdLst>
              <a:ahLst/>
              <a:cxnLst>
                <a:cxn ang="0">
                  <a:pos x="T0" y="T1"/>
                </a:cxn>
                <a:cxn ang="0">
                  <a:pos x="T2" y="T3"/>
                </a:cxn>
                <a:cxn ang="0">
                  <a:pos x="T4" y="T5"/>
                </a:cxn>
                <a:cxn ang="0">
                  <a:pos x="T6" y="T7"/>
                </a:cxn>
                <a:cxn ang="0">
                  <a:pos x="T8" y="T9"/>
                </a:cxn>
              </a:cxnLst>
              <a:rect l="0" t="0" r="r" b="b"/>
              <a:pathLst>
                <a:path w="89" h="53">
                  <a:moveTo>
                    <a:pt x="3" y="0"/>
                  </a:moveTo>
                  <a:cubicBezTo>
                    <a:pt x="0" y="12"/>
                    <a:pt x="1" y="36"/>
                    <a:pt x="2" y="53"/>
                  </a:cubicBezTo>
                  <a:cubicBezTo>
                    <a:pt x="17" y="52"/>
                    <a:pt x="40" y="35"/>
                    <a:pt x="54" y="29"/>
                  </a:cubicBezTo>
                  <a:cubicBezTo>
                    <a:pt x="63" y="25"/>
                    <a:pt x="84" y="20"/>
                    <a:pt x="89" y="16"/>
                  </a:cubicBezTo>
                  <a:cubicBezTo>
                    <a:pt x="86" y="14"/>
                    <a:pt x="81" y="13"/>
                    <a:pt x="77" y="13"/>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29"/>
            <p:cNvSpPr/>
            <p:nvPr/>
          </p:nvSpPr>
          <p:spPr bwMode="auto">
            <a:xfrm>
              <a:off x="2874963" y="4999038"/>
              <a:ext cx="314325" cy="196850"/>
            </a:xfrm>
            <a:custGeom>
              <a:avLst/>
              <a:gdLst>
                <a:gd name="T0" fmla="*/ 0 w 99"/>
                <a:gd name="T1" fmla="*/ 39 h 62"/>
                <a:gd name="T2" fmla="*/ 58 w 99"/>
                <a:gd name="T3" fmla="*/ 52 h 62"/>
                <a:gd name="T4" fmla="*/ 93 w 99"/>
                <a:gd name="T5" fmla="*/ 58 h 62"/>
                <a:gd name="T6" fmla="*/ 96 w 99"/>
                <a:gd name="T7" fmla="*/ 0 h 62"/>
              </a:gdLst>
              <a:ahLst/>
              <a:cxnLst>
                <a:cxn ang="0">
                  <a:pos x="T0" y="T1"/>
                </a:cxn>
                <a:cxn ang="0">
                  <a:pos x="T2" y="T3"/>
                </a:cxn>
                <a:cxn ang="0">
                  <a:pos x="T4" y="T5"/>
                </a:cxn>
                <a:cxn ang="0">
                  <a:pos x="T6" y="T7"/>
                </a:cxn>
              </a:cxnLst>
              <a:rect l="0" t="0" r="r" b="b"/>
              <a:pathLst>
                <a:path w="99" h="62">
                  <a:moveTo>
                    <a:pt x="0" y="39"/>
                  </a:moveTo>
                  <a:cubicBezTo>
                    <a:pt x="12" y="50"/>
                    <a:pt x="43" y="50"/>
                    <a:pt x="58" y="52"/>
                  </a:cubicBezTo>
                  <a:cubicBezTo>
                    <a:pt x="66" y="53"/>
                    <a:pt x="87" y="62"/>
                    <a:pt x="93" y="58"/>
                  </a:cubicBezTo>
                  <a:cubicBezTo>
                    <a:pt x="99" y="55"/>
                    <a:pt x="95" y="12"/>
                    <a:pt x="96" y="0"/>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0"/>
            <p:cNvSpPr/>
            <p:nvPr/>
          </p:nvSpPr>
          <p:spPr bwMode="auto">
            <a:xfrm>
              <a:off x="4445000" y="3787775"/>
              <a:ext cx="646113" cy="290512"/>
            </a:xfrm>
            <a:custGeom>
              <a:avLst/>
              <a:gdLst>
                <a:gd name="T0" fmla="*/ 4 w 204"/>
                <a:gd name="T1" fmla="*/ 0 h 92"/>
                <a:gd name="T2" fmla="*/ 2 w 204"/>
                <a:gd name="T3" fmla="*/ 52 h 92"/>
                <a:gd name="T4" fmla="*/ 6 w 204"/>
                <a:gd name="T5" fmla="*/ 85 h 92"/>
                <a:gd name="T6" fmla="*/ 44 w 204"/>
                <a:gd name="T7" fmla="*/ 83 h 92"/>
                <a:gd name="T8" fmla="*/ 82 w 204"/>
                <a:gd name="T9" fmla="*/ 74 h 92"/>
                <a:gd name="T10" fmla="*/ 160 w 204"/>
                <a:gd name="T11" fmla="*/ 52 h 92"/>
                <a:gd name="T12" fmla="*/ 204 w 204"/>
                <a:gd name="T13" fmla="*/ 31 h 92"/>
                <a:gd name="T14" fmla="*/ 146 w 204"/>
                <a:gd name="T15" fmla="*/ 22 h 92"/>
                <a:gd name="T16" fmla="*/ 116 w 204"/>
                <a:gd name="T17" fmla="*/ 13 h 92"/>
                <a:gd name="T18" fmla="*/ 78 w 204"/>
                <a:gd name="T19"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92">
                  <a:moveTo>
                    <a:pt x="4" y="0"/>
                  </a:moveTo>
                  <a:cubicBezTo>
                    <a:pt x="0" y="17"/>
                    <a:pt x="3" y="35"/>
                    <a:pt x="2" y="52"/>
                  </a:cubicBezTo>
                  <a:cubicBezTo>
                    <a:pt x="1" y="59"/>
                    <a:pt x="0" y="79"/>
                    <a:pt x="6" y="85"/>
                  </a:cubicBezTo>
                  <a:cubicBezTo>
                    <a:pt x="11" y="92"/>
                    <a:pt x="35" y="84"/>
                    <a:pt x="44" y="83"/>
                  </a:cubicBezTo>
                  <a:cubicBezTo>
                    <a:pt x="57" y="81"/>
                    <a:pt x="69" y="78"/>
                    <a:pt x="82" y="74"/>
                  </a:cubicBezTo>
                  <a:cubicBezTo>
                    <a:pt x="108" y="66"/>
                    <a:pt x="134" y="59"/>
                    <a:pt x="160" y="52"/>
                  </a:cubicBezTo>
                  <a:cubicBezTo>
                    <a:pt x="172" y="49"/>
                    <a:pt x="197" y="41"/>
                    <a:pt x="204" y="31"/>
                  </a:cubicBezTo>
                  <a:cubicBezTo>
                    <a:pt x="187" y="18"/>
                    <a:pt x="165" y="23"/>
                    <a:pt x="146" y="22"/>
                  </a:cubicBezTo>
                  <a:cubicBezTo>
                    <a:pt x="135" y="21"/>
                    <a:pt x="126" y="15"/>
                    <a:pt x="116" y="13"/>
                  </a:cubicBezTo>
                  <a:cubicBezTo>
                    <a:pt x="103" y="10"/>
                    <a:pt x="90" y="10"/>
                    <a:pt x="78" y="8"/>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1"/>
            <p:cNvSpPr/>
            <p:nvPr/>
          </p:nvSpPr>
          <p:spPr bwMode="auto">
            <a:xfrm>
              <a:off x="3733800" y="4891088"/>
              <a:ext cx="1771650" cy="1262062"/>
            </a:xfrm>
            <a:custGeom>
              <a:avLst/>
              <a:gdLst>
                <a:gd name="T0" fmla="*/ 15 w 559"/>
                <a:gd name="T1" fmla="*/ 386 h 398"/>
                <a:gd name="T2" fmla="*/ 5 w 559"/>
                <a:gd name="T3" fmla="*/ 79 h 398"/>
                <a:gd name="T4" fmla="*/ 6 w 559"/>
                <a:gd name="T5" fmla="*/ 34 h 398"/>
                <a:gd name="T6" fmla="*/ 66 w 559"/>
                <a:gd name="T7" fmla="*/ 11 h 398"/>
                <a:gd name="T8" fmla="*/ 273 w 559"/>
                <a:gd name="T9" fmla="*/ 11 h 398"/>
                <a:gd name="T10" fmla="*/ 526 w 559"/>
                <a:gd name="T11" fmla="*/ 21 h 398"/>
                <a:gd name="T12" fmla="*/ 485 w 559"/>
                <a:gd name="T13" fmla="*/ 251 h 398"/>
                <a:gd name="T14" fmla="*/ 481 w 559"/>
                <a:gd name="T15" fmla="*/ 353 h 398"/>
                <a:gd name="T16" fmla="*/ 506 w 559"/>
                <a:gd name="T17" fmla="*/ 372 h 398"/>
                <a:gd name="T18" fmla="*/ 538 w 559"/>
                <a:gd name="T19" fmla="*/ 377 h 398"/>
                <a:gd name="T20" fmla="*/ 559 w 559"/>
                <a:gd name="T21" fmla="*/ 386 h 398"/>
                <a:gd name="T22" fmla="*/ 221 w 559"/>
                <a:gd name="T23" fmla="*/ 388 h 398"/>
                <a:gd name="T24" fmla="*/ 101 w 559"/>
                <a:gd name="T25" fmla="*/ 393 h 398"/>
                <a:gd name="T26" fmla="*/ 10 w 559"/>
                <a:gd name="T27" fmla="*/ 386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9" h="398">
                  <a:moveTo>
                    <a:pt x="15" y="386"/>
                  </a:moveTo>
                  <a:cubicBezTo>
                    <a:pt x="17" y="283"/>
                    <a:pt x="3" y="181"/>
                    <a:pt x="5" y="79"/>
                  </a:cubicBezTo>
                  <a:cubicBezTo>
                    <a:pt x="5" y="66"/>
                    <a:pt x="0" y="47"/>
                    <a:pt x="6" y="34"/>
                  </a:cubicBezTo>
                  <a:cubicBezTo>
                    <a:pt x="13" y="18"/>
                    <a:pt x="44" y="15"/>
                    <a:pt x="66" y="11"/>
                  </a:cubicBezTo>
                  <a:cubicBezTo>
                    <a:pt x="131" y="0"/>
                    <a:pt x="206" y="12"/>
                    <a:pt x="273" y="11"/>
                  </a:cubicBezTo>
                  <a:cubicBezTo>
                    <a:pt x="357" y="9"/>
                    <a:pt x="442" y="16"/>
                    <a:pt x="526" y="21"/>
                  </a:cubicBezTo>
                  <a:cubicBezTo>
                    <a:pt x="503" y="97"/>
                    <a:pt x="491" y="174"/>
                    <a:pt x="485" y="251"/>
                  </a:cubicBezTo>
                  <a:cubicBezTo>
                    <a:pt x="482" y="282"/>
                    <a:pt x="471" y="323"/>
                    <a:pt x="481" y="353"/>
                  </a:cubicBezTo>
                  <a:cubicBezTo>
                    <a:pt x="485" y="364"/>
                    <a:pt x="491" y="368"/>
                    <a:pt x="506" y="372"/>
                  </a:cubicBezTo>
                  <a:cubicBezTo>
                    <a:pt x="516" y="375"/>
                    <a:pt x="528" y="374"/>
                    <a:pt x="538" y="377"/>
                  </a:cubicBezTo>
                  <a:cubicBezTo>
                    <a:pt x="542" y="378"/>
                    <a:pt x="555" y="386"/>
                    <a:pt x="559" y="386"/>
                  </a:cubicBezTo>
                  <a:cubicBezTo>
                    <a:pt x="446" y="390"/>
                    <a:pt x="334" y="386"/>
                    <a:pt x="221" y="388"/>
                  </a:cubicBezTo>
                  <a:cubicBezTo>
                    <a:pt x="180" y="389"/>
                    <a:pt x="140" y="387"/>
                    <a:pt x="101" y="393"/>
                  </a:cubicBezTo>
                  <a:cubicBezTo>
                    <a:pt x="69" y="398"/>
                    <a:pt x="41" y="388"/>
                    <a:pt x="10" y="386"/>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32"/>
            <p:cNvSpPr/>
            <p:nvPr/>
          </p:nvSpPr>
          <p:spPr bwMode="auto">
            <a:xfrm>
              <a:off x="4276725" y="5761038"/>
              <a:ext cx="550863" cy="100012"/>
            </a:xfrm>
            <a:custGeom>
              <a:avLst/>
              <a:gdLst>
                <a:gd name="T0" fmla="*/ 17 w 174"/>
                <a:gd name="T1" fmla="*/ 0 h 32"/>
                <a:gd name="T2" fmla="*/ 7 w 174"/>
                <a:gd name="T3" fmla="*/ 16 h 32"/>
                <a:gd name="T4" fmla="*/ 29 w 174"/>
                <a:gd name="T5" fmla="*/ 18 h 32"/>
                <a:gd name="T6" fmla="*/ 70 w 174"/>
                <a:gd name="T7" fmla="*/ 19 h 32"/>
                <a:gd name="T8" fmla="*/ 105 w 174"/>
                <a:gd name="T9" fmla="*/ 23 h 32"/>
                <a:gd name="T10" fmla="*/ 160 w 174"/>
                <a:gd name="T11" fmla="*/ 25 h 32"/>
                <a:gd name="T12" fmla="*/ 168 w 17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74" h="32">
                  <a:moveTo>
                    <a:pt x="17" y="0"/>
                  </a:moveTo>
                  <a:cubicBezTo>
                    <a:pt x="12" y="3"/>
                    <a:pt x="0" y="9"/>
                    <a:pt x="7" y="16"/>
                  </a:cubicBezTo>
                  <a:cubicBezTo>
                    <a:pt x="10" y="19"/>
                    <a:pt x="25" y="18"/>
                    <a:pt x="29" y="18"/>
                  </a:cubicBezTo>
                  <a:cubicBezTo>
                    <a:pt x="42" y="19"/>
                    <a:pt x="56" y="17"/>
                    <a:pt x="70" y="19"/>
                  </a:cubicBezTo>
                  <a:cubicBezTo>
                    <a:pt x="82" y="20"/>
                    <a:pt x="93" y="22"/>
                    <a:pt x="105" y="23"/>
                  </a:cubicBezTo>
                  <a:cubicBezTo>
                    <a:pt x="121" y="24"/>
                    <a:pt x="144" y="32"/>
                    <a:pt x="160" y="25"/>
                  </a:cubicBezTo>
                  <a:cubicBezTo>
                    <a:pt x="171" y="21"/>
                    <a:pt x="174" y="10"/>
                    <a:pt x="168" y="0"/>
                  </a:cubicBezTo>
                </a:path>
              </a:pathLst>
            </a:custGeom>
            <a:solidFill>
              <a:srgbClr val="E292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3"/>
            <p:cNvSpPr/>
            <p:nvPr/>
          </p:nvSpPr>
          <p:spPr bwMode="auto">
            <a:xfrm>
              <a:off x="4343400" y="5816600"/>
              <a:ext cx="427038" cy="314325"/>
            </a:xfrm>
            <a:custGeom>
              <a:avLst/>
              <a:gdLst>
                <a:gd name="T0" fmla="*/ 0 w 135"/>
                <a:gd name="T1" fmla="*/ 5 h 99"/>
                <a:gd name="T2" fmla="*/ 3 w 135"/>
                <a:gd name="T3" fmla="*/ 29 h 99"/>
                <a:gd name="T4" fmla="*/ 5 w 135"/>
                <a:gd name="T5" fmla="*/ 68 h 99"/>
                <a:gd name="T6" fmla="*/ 7 w 135"/>
                <a:gd name="T7" fmla="*/ 98 h 99"/>
                <a:gd name="T8" fmla="*/ 68 w 135"/>
                <a:gd name="T9" fmla="*/ 96 h 99"/>
                <a:gd name="T10" fmla="*/ 91 w 135"/>
                <a:gd name="T11" fmla="*/ 95 h 99"/>
                <a:gd name="T12" fmla="*/ 106 w 135"/>
                <a:gd name="T13" fmla="*/ 95 h 99"/>
                <a:gd name="T14" fmla="*/ 126 w 135"/>
                <a:gd name="T15" fmla="*/ 37 h 99"/>
                <a:gd name="T16" fmla="*/ 135 w 135"/>
                <a:gd name="T17"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99">
                  <a:moveTo>
                    <a:pt x="0" y="5"/>
                  </a:moveTo>
                  <a:cubicBezTo>
                    <a:pt x="4" y="7"/>
                    <a:pt x="2" y="24"/>
                    <a:pt x="3" y="29"/>
                  </a:cubicBezTo>
                  <a:cubicBezTo>
                    <a:pt x="4" y="42"/>
                    <a:pt x="4" y="55"/>
                    <a:pt x="5" y="68"/>
                  </a:cubicBezTo>
                  <a:cubicBezTo>
                    <a:pt x="6" y="78"/>
                    <a:pt x="6" y="88"/>
                    <a:pt x="7" y="98"/>
                  </a:cubicBezTo>
                  <a:cubicBezTo>
                    <a:pt x="27" y="99"/>
                    <a:pt x="48" y="98"/>
                    <a:pt x="68" y="96"/>
                  </a:cubicBezTo>
                  <a:cubicBezTo>
                    <a:pt x="76" y="95"/>
                    <a:pt x="83" y="95"/>
                    <a:pt x="91" y="95"/>
                  </a:cubicBezTo>
                  <a:cubicBezTo>
                    <a:pt x="95" y="95"/>
                    <a:pt x="103" y="97"/>
                    <a:pt x="106" y="95"/>
                  </a:cubicBezTo>
                  <a:cubicBezTo>
                    <a:pt x="120" y="88"/>
                    <a:pt x="123" y="51"/>
                    <a:pt x="126" y="37"/>
                  </a:cubicBezTo>
                  <a:cubicBezTo>
                    <a:pt x="128" y="25"/>
                    <a:pt x="130" y="9"/>
                    <a:pt x="13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4"/>
            <p:cNvSpPr/>
            <p:nvPr/>
          </p:nvSpPr>
          <p:spPr bwMode="auto">
            <a:xfrm>
              <a:off x="5208588" y="5646738"/>
              <a:ext cx="1290638" cy="503237"/>
            </a:xfrm>
            <a:custGeom>
              <a:avLst/>
              <a:gdLst>
                <a:gd name="T0" fmla="*/ 20 w 407"/>
                <a:gd name="T1" fmla="*/ 134 h 159"/>
                <a:gd name="T2" fmla="*/ 23 w 407"/>
                <a:gd name="T3" fmla="*/ 0 h 159"/>
                <a:gd name="T4" fmla="*/ 128 w 407"/>
                <a:gd name="T5" fmla="*/ 4 h 159"/>
                <a:gd name="T6" fmla="*/ 239 w 407"/>
                <a:gd name="T7" fmla="*/ 8 h 159"/>
                <a:gd name="T8" fmla="*/ 324 w 407"/>
                <a:gd name="T9" fmla="*/ 12 h 159"/>
                <a:gd name="T10" fmla="*/ 369 w 407"/>
                <a:gd name="T11" fmla="*/ 15 h 159"/>
                <a:gd name="T12" fmla="*/ 405 w 407"/>
                <a:gd name="T13" fmla="*/ 14 h 159"/>
                <a:gd name="T14" fmla="*/ 395 w 407"/>
                <a:gd name="T15" fmla="*/ 98 h 159"/>
                <a:gd name="T16" fmla="*/ 393 w 407"/>
                <a:gd name="T17" fmla="*/ 141 h 159"/>
                <a:gd name="T18" fmla="*/ 331 w 407"/>
                <a:gd name="T19" fmla="*/ 147 h 159"/>
                <a:gd name="T20" fmla="*/ 172 w 407"/>
                <a:gd name="T21" fmla="*/ 153 h 159"/>
                <a:gd name="T22" fmla="*/ 0 w 407"/>
                <a:gd name="T23" fmla="*/ 138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 h="159">
                  <a:moveTo>
                    <a:pt x="20" y="134"/>
                  </a:moveTo>
                  <a:cubicBezTo>
                    <a:pt x="21" y="96"/>
                    <a:pt x="11" y="42"/>
                    <a:pt x="23" y="0"/>
                  </a:cubicBezTo>
                  <a:cubicBezTo>
                    <a:pt x="53" y="8"/>
                    <a:pt x="96" y="3"/>
                    <a:pt x="128" y="4"/>
                  </a:cubicBezTo>
                  <a:cubicBezTo>
                    <a:pt x="165" y="5"/>
                    <a:pt x="202" y="6"/>
                    <a:pt x="239" y="8"/>
                  </a:cubicBezTo>
                  <a:cubicBezTo>
                    <a:pt x="267" y="9"/>
                    <a:pt x="296" y="11"/>
                    <a:pt x="324" y="12"/>
                  </a:cubicBezTo>
                  <a:cubicBezTo>
                    <a:pt x="339" y="13"/>
                    <a:pt x="354" y="14"/>
                    <a:pt x="369" y="15"/>
                  </a:cubicBezTo>
                  <a:cubicBezTo>
                    <a:pt x="380" y="15"/>
                    <a:pt x="394" y="10"/>
                    <a:pt x="405" y="14"/>
                  </a:cubicBezTo>
                  <a:cubicBezTo>
                    <a:pt x="407" y="41"/>
                    <a:pt x="395" y="71"/>
                    <a:pt x="395" y="98"/>
                  </a:cubicBezTo>
                  <a:cubicBezTo>
                    <a:pt x="395" y="111"/>
                    <a:pt x="399" y="130"/>
                    <a:pt x="393" y="141"/>
                  </a:cubicBezTo>
                  <a:cubicBezTo>
                    <a:pt x="386" y="153"/>
                    <a:pt x="344" y="147"/>
                    <a:pt x="331" y="147"/>
                  </a:cubicBezTo>
                  <a:cubicBezTo>
                    <a:pt x="278" y="149"/>
                    <a:pt x="225" y="149"/>
                    <a:pt x="172" y="153"/>
                  </a:cubicBezTo>
                  <a:cubicBezTo>
                    <a:pt x="111" y="159"/>
                    <a:pt x="60" y="131"/>
                    <a:pt x="0" y="138"/>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5"/>
            <p:cNvSpPr/>
            <p:nvPr/>
          </p:nvSpPr>
          <p:spPr bwMode="auto">
            <a:xfrm>
              <a:off x="2725738" y="5618163"/>
              <a:ext cx="1068388" cy="569912"/>
            </a:xfrm>
            <a:custGeom>
              <a:avLst/>
              <a:gdLst>
                <a:gd name="T0" fmla="*/ 34 w 337"/>
                <a:gd name="T1" fmla="*/ 180 h 180"/>
                <a:gd name="T2" fmla="*/ 7 w 337"/>
                <a:gd name="T3" fmla="*/ 1 h 180"/>
                <a:gd name="T4" fmla="*/ 157 w 337"/>
                <a:gd name="T5" fmla="*/ 4 h 180"/>
                <a:gd name="T6" fmla="*/ 247 w 337"/>
                <a:gd name="T7" fmla="*/ 5 h 180"/>
                <a:gd name="T8" fmla="*/ 308 w 337"/>
                <a:gd name="T9" fmla="*/ 6 h 180"/>
                <a:gd name="T10" fmla="*/ 325 w 337"/>
                <a:gd name="T11" fmla="*/ 36 h 180"/>
                <a:gd name="T12" fmla="*/ 329 w 337"/>
                <a:gd name="T13" fmla="*/ 96 h 180"/>
                <a:gd name="T14" fmla="*/ 337 w 337"/>
                <a:gd name="T15" fmla="*/ 163 h 180"/>
                <a:gd name="T16" fmla="*/ 163 w 337"/>
                <a:gd name="T17" fmla="*/ 167 h 180"/>
                <a:gd name="T18" fmla="*/ 31 w 337"/>
                <a:gd name="T19"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7" h="180">
                  <a:moveTo>
                    <a:pt x="34" y="180"/>
                  </a:moveTo>
                  <a:cubicBezTo>
                    <a:pt x="32" y="121"/>
                    <a:pt x="0" y="59"/>
                    <a:pt x="7" y="1"/>
                  </a:cubicBezTo>
                  <a:cubicBezTo>
                    <a:pt x="57" y="0"/>
                    <a:pt x="107" y="5"/>
                    <a:pt x="157" y="4"/>
                  </a:cubicBezTo>
                  <a:cubicBezTo>
                    <a:pt x="188" y="3"/>
                    <a:pt x="217" y="6"/>
                    <a:pt x="247" y="5"/>
                  </a:cubicBezTo>
                  <a:cubicBezTo>
                    <a:pt x="264" y="5"/>
                    <a:pt x="293" y="3"/>
                    <a:pt x="308" y="6"/>
                  </a:cubicBezTo>
                  <a:cubicBezTo>
                    <a:pt x="332" y="10"/>
                    <a:pt x="324" y="16"/>
                    <a:pt x="325" y="36"/>
                  </a:cubicBezTo>
                  <a:cubicBezTo>
                    <a:pt x="326" y="56"/>
                    <a:pt x="328" y="76"/>
                    <a:pt x="329" y="96"/>
                  </a:cubicBezTo>
                  <a:cubicBezTo>
                    <a:pt x="330" y="119"/>
                    <a:pt x="332" y="142"/>
                    <a:pt x="337" y="163"/>
                  </a:cubicBezTo>
                  <a:cubicBezTo>
                    <a:pt x="287" y="152"/>
                    <a:pt x="215" y="163"/>
                    <a:pt x="163" y="167"/>
                  </a:cubicBezTo>
                  <a:cubicBezTo>
                    <a:pt x="120" y="170"/>
                    <a:pt x="76" y="171"/>
                    <a:pt x="31" y="171"/>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6"/>
            <p:cNvSpPr/>
            <p:nvPr/>
          </p:nvSpPr>
          <p:spPr bwMode="auto">
            <a:xfrm>
              <a:off x="3584575" y="4186238"/>
              <a:ext cx="1924050" cy="803275"/>
            </a:xfrm>
            <a:custGeom>
              <a:avLst/>
              <a:gdLst>
                <a:gd name="T0" fmla="*/ 268 w 607"/>
                <a:gd name="T1" fmla="*/ 6 h 253"/>
                <a:gd name="T2" fmla="*/ 232 w 607"/>
                <a:gd name="T3" fmla="*/ 39 h 253"/>
                <a:gd name="T4" fmla="*/ 194 w 607"/>
                <a:gd name="T5" fmla="*/ 78 h 253"/>
                <a:gd name="T6" fmla="*/ 130 w 607"/>
                <a:gd name="T7" fmla="*/ 145 h 253"/>
                <a:gd name="T8" fmla="*/ 59 w 607"/>
                <a:gd name="T9" fmla="*/ 200 h 253"/>
                <a:gd name="T10" fmla="*/ 0 w 607"/>
                <a:gd name="T11" fmla="*/ 245 h 253"/>
                <a:gd name="T12" fmla="*/ 63 w 607"/>
                <a:gd name="T13" fmla="*/ 247 h 253"/>
                <a:gd name="T14" fmla="*/ 135 w 607"/>
                <a:gd name="T15" fmla="*/ 241 h 253"/>
                <a:gd name="T16" fmla="*/ 309 w 607"/>
                <a:gd name="T17" fmla="*/ 242 h 253"/>
                <a:gd name="T18" fmla="*/ 478 w 607"/>
                <a:gd name="T19" fmla="*/ 244 h 253"/>
                <a:gd name="T20" fmla="*/ 594 w 607"/>
                <a:gd name="T21" fmla="*/ 248 h 253"/>
                <a:gd name="T22" fmla="*/ 607 w 607"/>
                <a:gd name="T23" fmla="*/ 248 h 253"/>
                <a:gd name="T24" fmla="*/ 577 w 607"/>
                <a:gd name="T25" fmla="*/ 224 h 253"/>
                <a:gd name="T26" fmla="*/ 541 w 607"/>
                <a:gd name="T27" fmla="*/ 197 h 253"/>
                <a:gd name="T28" fmla="*/ 465 w 607"/>
                <a:gd name="T29" fmla="*/ 141 h 253"/>
                <a:gd name="T30" fmla="*/ 370 w 607"/>
                <a:gd name="T31" fmla="*/ 57 h 253"/>
                <a:gd name="T32" fmla="*/ 284 w 607"/>
                <a:gd name="T33"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3">
                  <a:moveTo>
                    <a:pt x="268" y="6"/>
                  </a:moveTo>
                  <a:cubicBezTo>
                    <a:pt x="254" y="8"/>
                    <a:pt x="240" y="31"/>
                    <a:pt x="232" y="39"/>
                  </a:cubicBezTo>
                  <a:cubicBezTo>
                    <a:pt x="219" y="52"/>
                    <a:pt x="207" y="65"/>
                    <a:pt x="194" y="78"/>
                  </a:cubicBezTo>
                  <a:cubicBezTo>
                    <a:pt x="172" y="100"/>
                    <a:pt x="150" y="122"/>
                    <a:pt x="130" y="145"/>
                  </a:cubicBezTo>
                  <a:cubicBezTo>
                    <a:pt x="111" y="166"/>
                    <a:pt x="85" y="183"/>
                    <a:pt x="59" y="200"/>
                  </a:cubicBezTo>
                  <a:cubicBezTo>
                    <a:pt x="37" y="213"/>
                    <a:pt x="19" y="230"/>
                    <a:pt x="0" y="245"/>
                  </a:cubicBezTo>
                  <a:cubicBezTo>
                    <a:pt x="16" y="253"/>
                    <a:pt x="45" y="248"/>
                    <a:pt x="63" y="247"/>
                  </a:cubicBezTo>
                  <a:cubicBezTo>
                    <a:pt x="87" y="245"/>
                    <a:pt x="111" y="244"/>
                    <a:pt x="135" y="241"/>
                  </a:cubicBezTo>
                  <a:cubicBezTo>
                    <a:pt x="193" y="235"/>
                    <a:pt x="251" y="241"/>
                    <a:pt x="309" y="242"/>
                  </a:cubicBezTo>
                  <a:cubicBezTo>
                    <a:pt x="365" y="243"/>
                    <a:pt x="421" y="239"/>
                    <a:pt x="478" y="244"/>
                  </a:cubicBezTo>
                  <a:cubicBezTo>
                    <a:pt x="516" y="247"/>
                    <a:pt x="555" y="247"/>
                    <a:pt x="594" y="248"/>
                  </a:cubicBezTo>
                  <a:cubicBezTo>
                    <a:pt x="600" y="248"/>
                    <a:pt x="603" y="249"/>
                    <a:pt x="607" y="248"/>
                  </a:cubicBezTo>
                  <a:cubicBezTo>
                    <a:pt x="601" y="239"/>
                    <a:pt x="587" y="232"/>
                    <a:pt x="577" y="224"/>
                  </a:cubicBezTo>
                  <a:cubicBezTo>
                    <a:pt x="565" y="215"/>
                    <a:pt x="554" y="205"/>
                    <a:pt x="541" y="197"/>
                  </a:cubicBezTo>
                  <a:cubicBezTo>
                    <a:pt x="514" y="180"/>
                    <a:pt x="487" y="161"/>
                    <a:pt x="465" y="141"/>
                  </a:cubicBezTo>
                  <a:cubicBezTo>
                    <a:pt x="433" y="113"/>
                    <a:pt x="403" y="84"/>
                    <a:pt x="370" y="57"/>
                  </a:cubicBezTo>
                  <a:cubicBezTo>
                    <a:pt x="344" y="37"/>
                    <a:pt x="324" y="5"/>
                    <a:pt x="284"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7"/>
            <p:cNvSpPr/>
            <p:nvPr/>
          </p:nvSpPr>
          <p:spPr bwMode="auto">
            <a:xfrm>
              <a:off x="3746500" y="4779963"/>
              <a:ext cx="1566863" cy="98425"/>
            </a:xfrm>
            <a:custGeom>
              <a:avLst/>
              <a:gdLst>
                <a:gd name="T0" fmla="*/ 7 w 494"/>
                <a:gd name="T1" fmla="*/ 23 h 31"/>
                <a:gd name="T2" fmla="*/ 108 w 494"/>
                <a:gd name="T3" fmla="*/ 18 h 31"/>
                <a:gd name="T4" fmla="*/ 234 w 494"/>
                <a:gd name="T5" fmla="*/ 16 h 31"/>
                <a:gd name="T6" fmla="*/ 359 w 494"/>
                <a:gd name="T7" fmla="*/ 17 h 31"/>
                <a:gd name="T8" fmla="*/ 486 w 494"/>
                <a:gd name="T9" fmla="*/ 17 h 31"/>
                <a:gd name="T10" fmla="*/ 486 w 494"/>
                <a:gd name="T11" fmla="*/ 5 h 31"/>
                <a:gd name="T12" fmla="*/ 471 w 494"/>
                <a:gd name="T13" fmla="*/ 5 h 31"/>
                <a:gd name="T14" fmla="*/ 471 w 494"/>
                <a:gd name="T15" fmla="*/ 17 h 31"/>
                <a:gd name="T16" fmla="*/ 473 w 494"/>
                <a:gd name="T17" fmla="*/ 16 h 31"/>
                <a:gd name="T18" fmla="*/ 473 w 494"/>
                <a:gd name="T19" fmla="*/ 4 h 31"/>
                <a:gd name="T20" fmla="*/ 467 w 494"/>
                <a:gd name="T21" fmla="*/ 5 h 31"/>
                <a:gd name="T22" fmla="*/ 467 w 494"/>
                <a:gd name="T23" fmla="*/ 17 h 31"/>
                <a:gd name="T24" fmla="*/ 486 w 494"/>
                <a:gd name="T25" fmla="*/ 17 h 31"/>
                <a:gd name="T26" fmla="*/ 486 w 494"/>
                <a:gd name="T27" fmla="*/ 5 h 31"/>
                <a:gd name="T28" fmla="*/ 367 w 494"/>
                <a:gd name="T29" fmla="*/ 5 h 31"/>
                <a:gd name="T30" fmla="*/ 242 w 494"/>
                <a:gd name="T31" fmla="*/ 3 h 31"/>
                <a:gd name="T32" fmla="*/ 123 w 494"/>
                <a:gd name="T33" fmla="*/ 5 h 31"/>
                <a:gd name="T34" fmla="*/ 67 w 494"/>
                <a:gd name="T35" fmla="*/ 10 h 31"/>
                <a:gd name="T36" fmla="*/ 10 w 494"/>
                <a:gd name="T37" fmla="*/ 12 h 31"/>
                <a:gd name="T38" fmla="*/ 7 w 494"/>
                <a:gd name="T39"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4" h="31">
                  <a:moveTo>
                    <a:pt x="7" y="23"/>
                  </a:moveTo>
                  <a:cubicBezTo>
                    <a:pt x="40" y="31"/>
                    <a:pt x="76" y="19"/>
                    <a:pt x="108" y="18"/>
                  </a:cubicBezTo>
                  <a:cubicBezTo>
                    <a:pt x="150" y="16"/>
                    <a:pt x="192" y="19"/>
                    <a:pt x="234" y="16"/>
                  </a:cubicBezTo>
                  <a:cubicBezTo>
                    <a:pt x="276" y="12"/>
                    <a:pt x="317" y="17"/>
                    <a:pt x="359" y="17"/>
                  </a:cubicBezTo>
                  <a:cubicBezTo>
                    <a:pt x="402" y="17"/>
                    <a:pt x="444" y="16"/>
                    <a:pt x="486" y="17"/>
                  </a:cubicBezTo>
                  <a:cubicBezTo>
                    <a:pt x="486" y="13"/>
                    <a:pt x="486" y="9"/>
                    <a:pt x="486" y="5"/>
                  </a:cubicBezTo>
                  <a:cubicBezTo>
                    <a:pt x="482" y="5"/>
                    <a:pt x="474" y="7"/>
                    <a:pt x="471" y="5"/>
                  </a:cubicBezTo>
                  <a:cubicBezTo>
                    <a:pt x="471" y="9"/>
                    <a:pt x="471" y="13"/>
                    <a:pt x="471" y="17"/>
                  </a:cubicBezTo>
                  <a:cubicBezTo>
                    <a:pt x="472" y="17"/>
                    <a:pt x="472" y="17"/>
                    <a:pt x="473" y="16"/>
                  </a:cubicBezTo>
                  <a:cubicBezTo>
                    <a:pt x="481" y="15"/>
                    <a:pt x="481" y="3"/>
                    <a:pt x="473" y="4"/>
                  </a:cubicBezTo>
                  <a:cubicBezTo>
                    <a:pt x="471" y="5"/>
                    <a:pt x="469" y="5"/>
                    <a:pt x="467" y="5"/>
                  </a:cubicBezTo>
                  <a:cubicBezTo>
                    <a:pt x="462" y="7"/>
                    <a:pt x="462" y="15"/>
                    <a:pt x="467" y="17"/>
                  </a:cubicBezTo>
                  <a:cubicBezTo>
                    <a:pt x="473" y="19"/>
                    <a:pt x="480" y="16"/>
                    <a:pt x="486" y="17"/>
                  </a:cubicBezTo>
                  <a:cubicBezTo>
                    <a:pt x="494" y="17"/>
                    <a:pt x="494" y="5"/>
                    <a:pt x="486" y="5"/>
                  </a:cubicBezTo>
                  <a:cubicBezTo>
                    <a:pt x="446" y="4"/>
                    <a:pt x="407" y="4"/>
                    <a:pt x="367" y="5"/>
                  </a:cubicBezTo>
                  <a:cubicBezTo>
                    <a:pt x="325" y="6"/>
                    <a:pt x="283" y="0"/>
                    <a:pt x="242" y="3"/>
                  </a:cubicBezTo>
                  <a:cubicBezTo>
                    <a:pt x="202" y="6"/>
                    <a:pt x="163" y="5"/>
                    <a:pt x="123" y="5"/>
                  </a:cubicBezTo>
                  <a:cubicBezTo>
                    <a:pt x="104" y="6"/>
                    <a:pt x="85" y="8"/>
                    <a:pt x="67" y="10"/>
                  </a:cubicBezTo>
                  <a:cubicBezTo>
                    <a:pt x="48" y="12"/>
                    <a:pt x="29" y="16"/>
                    <a:pt x="10" y="12"/>
                  </a:cubicBezTo>
                  <a:cubicBezTo>
                    <a:pt x="3" y="10"/>
                    <a:pt x="0" y="22"/>
                    <a:pt x="7" y="23"/>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8"/>
            <p:cNvSpPr/>
            <p:nvPr/>
          </p:nvSpPr>
          <p:spPr bwMode="auto">
            <a:xfrm>
              <a:off x="3892550" y="4659313"/>
              <a:ext cx="1271588" cy="76200"/>
            </a:xfrm>
            <a:custGeom>
              <a:avLst/>
              <a:gdLst>
                <a:gd name="T0" fmla="*/ 13 w 401"/>
                <a:gd name="T1" fmla="*/ 19 h 24"/>
                <a:gd name="T2" fmla="*/ 43 w 401"/>
                <a:gd name="T3" fmla="*/ 22 h 24"/>
                <a:gd name="T4" fmla="*/ 75 w 401"/>
                <a:gd name="T5" fmla="*/ 24 h 24"/>
                <a:gd name="T6" fmla="*/ 168 w 401"/>
                <a:gd name="T7" fmla="*/ 13 h 24"/>
                <a:gd name="T8" fmla="*/ 262 w 401"/>
                <a:gd name="T9" fmla="*/ 21 h 24"/>
                <a:gd name="T10" fmla="*/ 368 w 401"/>
                <a:gd name="T11" fmla="*/ 21 h 24"/>
                <a:gd name="T12" fmla="*/ 366 w 401"/>
                <a:gd name="T13" fmla="*/ 9 h 24"/>
                <a:gd name="T14" fmla="*/ 360 w 401"/>
                <a:gd name="T15" fmla="*/ 11 h 24"/>
                <a:gd name="T16" fmla="*/ 361 w 401"/>
                <a:gd name="T17" fmla="*/ 22 h 24"/>
                <a:gd name="T18" fmla="*/ 393 w 401"/>
                <a:gd name="T19" fmla="*/ 20 h 24"/>
                <a:gd name="T20" fmla="*/ 393 w 401"/>
                <a:gd name="T21" fmla="*/ 8 h 24"/>
                <a:gd name="T22" fmla="*/ 371 w 401"/>
                <a:gd name="T23" fmla="*/ 8 h 24"/>
                <a:gd name="T24" fmla="*/ 371 w 401"/>
                <a:gd name="T25" fmla="*/ 20 h 24"/>
                <a:gd name="T26" fmla="*/ 393 w 401"/>
                <a:gd name="T27" fmla="*/ 20 h 24"/>
                <a:gd name="T28" fmla="*/ 393 w 401"/>
                <a:gd name="T29" fmla="*/ 8 h 24"/>
                <a:gd name="T30" fmla="*/ 361 w 401"/>
                <a:gd name="T31" fmla="*/ 10 h 24"/>
                <a:gd name="T32" fmla="*/ 363 w 401"/>
                <a:gd name="T33" fmla="*/ 22 h 24"/>
                <a:gd name="T34" fmla="*/ 369 w 401"/>
                <a:gd name="T35" fmla="*/ 21 h 24"/>
                <a:gd name="T36" fmla="*/ 368 w 401"/>
                <a:gd name="T37" fmla="*/ 9 h 24"/>
                <a:gd name="T38" fmla="*/ 262 w 401"/>
                <a:gd name="T39" fmla="*/ 9 h 24"/>
                <a:gd name="T40" fmla="*/ 160 w 401"/>
                <a:gd name="T41" fmla="*/ 1 h 24"/>
                <a:gd name="T42" fmla="*/ 60 w 401"/>
                <a:gd name="T43" fmla="*/ 12 h 24"/>
                <a:gd name="T44" fmla="*/ 6 w 401"/>
                <a:gd name="T45" fmla="*/ 8 h 24"/>
                <a:gd name="T46" fmla="*/ 13 w 401"/>
                <a:gd name="T4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1" h="24">
                  <a:moveTo>
                    <a:pt x="13" y="19"/>
                  </a:moveTo>
                  <a:cubicBezTo>
                    <a:pt x="20" y="14"/>
                    <a:pt x="35" y="20"/>
                    <a:pt x="43" y="22"/>
                  </a:cubicBezTo>
                  <a:cubicBezTo>
                    <a:pt x="54" y="24"/>
                    <a:pt x="64" y="24"/>
                    <a:pt x="75" y="24"/>
                  </a:cubicBezTo>
                  <a:cubicBezTo>
                    <a:pt x="106" y="23"/>
                    <a:pt x="136" y="13"/>
                    <a:pt x="168" y="13"/>
                  </a:cubicBezTo>
                  <a:cubicBezTo>
                    <a:pt x="199" y="13"/>
                    <a:pt x="231" y="19"/>
                    <a:pt x="262" y="21"/>
                  </a:cubicBezTo>
                  <a:cubicBezTo>
                    <a:pt x="297" y="22"/>
                    <a:pt x="333" y="19"/>
                    <a:pt x="368" y="21"/>
                  </a:cubicBezTo>
                  <a:cubicBezTo>
                    <a:pt x="367" y="17"/>
                    <a:pt x="367" y="13"/>
                    <a:pt x="366" y="9"/>
                  </a:cubicBezTo>
                  <a:cubicBezTo>
                    <a:pt x="364" y="10"/>
                    <a:pt x="362" y="10"/>
                    <a:pt x="360" y="11"/>
                  </a:cubicBezTo>
                  <a:cubicBezTo>
                    <a:pt x="353" y="12"/>
                    <a:pt x="355" y="22"/>
                    <a:pt x="361" y="22"/>
                  </a:cubicBezTo>
                  <a:cubicBezTo>
                    <a:pt x="372" y="22"/>
                    <a:pt x="382" y="22"/>
                    <a:pt x="393" y="20"/>
                  </a:cubicBezTo>
                  <a:cubicBezTo>
                    <a:pt x="400" y="20"/>
                    <a:pt x="401" y="8"/>
                    <a:pt x="393" y="8"/>
                  </a:cubicBezTo>
                  <a:cubicBezTo>
                    <a:pt x="385" y="9"/>
                    <a:pt x="378" y="9"/>
                    <a:pt x="371" y="8"/>
                  </a:cubicBezTo>
                  <a:cubicBezTo>
                    <a:pt x="363" y="7"/>
                    <a:pt x="363" y="19"/>
                    <a:pt x="371" y="20"/>
                  </a:cubicBezTo>
                  <a:cubicBezTo>
                    <a:pt x="378" y="21"/>
                    <a:pt x="385" y="21"/>
                    <a:pt x="393" y="20"/>
                  </a:cubicBezTo>
                  <a:cubicBezTo>
                    <a:pt x="393" y="16"/>
                    <a:pt x="393" y="12"/>
                    <a:pt x="393" y="8"/>
                  </a:cubicBezTo>
                  <a:cubicBezTo>
                    <a:pt x="382" y="10"/>
                    <a:pt x="372" y="10"/>
                    <a:pt x="361" y="10"/>
                  </a:cubicBezTo>
                  <a:cubicBezTo>
                    <a:pt x="362" y="14"/>
                    <a:pt x="362" y="18"/>
                    <a:pt x="363" y="22"/>
                  </a:cubicBezTo>
                  <a:cubicBezTo>
                    <a:pt x="365" y="22"/>
                    <a:pt x="367" y="21"/>
                    <a:pt x="369" y="21"/>
                  </a:cubicBezTo>
                  <a:cubicBezTo>
                    <a:pt x="376" y="20"/>
                    <a:pt x="374" y="10"/>
                    <a:pt x="368" y="9"/>
                  </a:cubicBezTo>
                  <a:cubicBezTo>
                    <a:pt x="333" y="7"/>
                    <a:pt x="298" y="10"/>
                    <a:pt x="262" y="9"/>
                  </a:cubicBezTo>
                  <a:cubicBezTo>
                    <a:pt x="228" y="8"/>
                    <a:pt x="195" y="1"/>
                    <a:pt x="160" y="1"/>
                  </a:cubicBezTo>
                  <a:cubicBezTo>
                    <a:pt x="126" y="1"/>
                    <a:pt x="94" y="13"/>
                    <a:pt x="60" y="12"/>
                  </a:cubicBezTo>
                  <a:cubicBezTo>
                    <a:pt x="44" y="12"/>
                    <a:pt x="22" y="0"/>
                    <a:pt x="6" y="8"/>
                  </a:cubicBezTo>
                  <a:cubicBezTo>
                    <a:pt x="0" y="12"/>
                    <a:pt x="6" y="23"/>
                    <a:pt x="13" y="19"/>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9"/>
            <p:cNvSpPr/>
            <p:nvPr/>
          </p:nvSpPr>
          <p:spPr bwMode="auto">
            <a:xfrm>
              <a:off x="4044950" y="4532313"/>
              <a:ext cx="976313" cy="92075"/>
            </a:xfrm>
            <a:custGeom>
              <a:avLst/>
              <a:gdLst>
                <a:gd name="T0" fmla="*/ 7 w 308"/>
                <a:gd name="T1" fmla="*/ 15 h 29"/>
                <a:gd name="T2" fmla="*/ 60 w 308"/>
                <a:gd name="T3" fmla="*/ 22 h 29"/>
                <a:gd name="T4" fmla="*/ 142 w 308"/>
                <a:gd name="T5" fmla="*/ 22 h 29"/>
                <a:gd name="T6" fmla="*/ 301 w 308"/>
                <a:gd name="T7" fmla="*/ 19 h 29"/>
                <a:gd name="T8" fmla="*/ 300 w 308"/>
                <a:gd name="T9" fmla="*/ 7 h 29"/>
                <a:gd name="T10" fmla="*/ 276 w 308"/>
                <a:gd name="T11" fmla="*/ 9 h 29"/>
                <a:gd name="T12" fmla="*/ 276 w 308"/>
                <a:gd name="T13" fmla="*/ 21 h 29"/>
                <a:gd name="T14" fmla="*/ 300 w 308"/>
                <a:gd name="T15" fmla="*/ 19 h 29"/>
                <a:gd name="T16" fmla="*/ 298 w 308"/>
                <a:gd name="T17" fmla="*/ 8 h 29"/>
                <a:gd name="T18" fmla="*/ 156 w 308"/>
                <a:gd name="T19" fmla="*/ 10 h 29"/>
                <a:gd name="T20" fmla="*/ 77 w 308"/>
                <a:gd name="T21" fmla="*/ 10 h 29"/>
                <a:gd name="T22" fmla="*/ 13 w 308"/>
                <a:gd name="T23" fmla="*/ 4 h 29"/>
                <a:gd name="T24" fmla="*/ 7 w 308"/>
                <a:gd name="T25"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8" h="29">
                  <a:moveTo>
                    <a:pt x="7" y="15"/>
                  </a:moveTo>
                  <a:cubicBezTo>
                    <a:pt x="23" y="23"/>
                    <a:pt x="43" y="22"/>
                    <a:pt x="60" y="22"/>
                  </a:cubicBezTo>
                  <a:cubicBezTo>
                    <a:pt x="87" y="22"/>
                    <a:pt x="115" y="22"/>
                    <a:pt x="142" y="22"/>
                  </a:cubicBezTo>
                  <a:cubicBezTo>
                    <a:pt x="195" y="21"/>
                    <a:pt x="249" y="29"/>
                    <a:pt x="301" y="19"/>
                  </a:cubicBezTo>
                  <a:cubicBezTo>
                    <a:pt x="308" y="18"/>
                    <a:pt x="306" y="6"/>
                    <a:pt x="300" y="7"/>
                  </a:cubicBezTo>
                  <a:cubicBezTo>
                    <a:pt x="292" y="8"/>
                    <a:pt x="284" y="9"/>
                    <a:pt x="276" y="9"/>
                  </a:cubicBezTo>
                  <a:cubicBezTo>
                    <a:pt x="268" y="9"/>
                    <a:pt x="268" y="21"/>
                    <a:pt x="276" y="21"/>
                  </a:cubicBezTo>
                  <a:cubicBezTo>
                    <a:pt x="284" y="21"/>
                    <a:pt x="292" y="20"/>
                    <a:pt x="300" y="19"/>
                  </a:cubicBezTo>
                  <a:cubicBezTo>
                    <a:pt x="299" y="15"/>
                    <a:pt x="299" y="11"/>
                    <a:pt x="298" y="8"/>
                  </a:cubicBezTo>
                  <a:cubicBezTo>
                    <a:pt x="252" y="16"/>
                    <a:pt x="204" y="10"/>
                    <a:pt x="156" y="10"/>
                  </a:cubicBezTo>
                  <a:cubicBezTo>
                    <a:pt x="130" y="10"/>
                    <a:pt x="104" y="11"/>
                    <a:pt x="77" y="10"/>
                  </a:cubicBezTo>
                  <a:cubicBezTo>
                    <a:pt x="57" y="10"/>
                    <a:pt x="31" y="14"/>
                    <a:pt x="13" y="4"/>
                  </a:cubicBezTo>
                  <a:cubicBezTo>
                    <a:pt x="6" y="0"/>
                    <a:pt x="0" y="11"/>
                    <a:pt x="7" y="15"/>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40"/>
            <p:cNvSpPr/>
            <p:nvPr/>
          </p:nvSpPr>
          <p:spPr bwMode="auto">
            <a:xfrm>
              <a:off x="4184650" y="4402138"/>
              <a:ext cx="655638" cy="69850"/>
            </a:xfrm>
            <a:custGeom>
              <a:avLst/>
              <a:gdLst>
                <a:gd name="T0" fmla="*/ 8 w 207"/>
                <a:gd name="T1" fmla="*/ 14 h 22"/>
                <a:gd name="T2" fmla="*/ 86 w 207"/>
                <a:gd name="T3" fmla="*/ 15 h 22"/>
                <a:gd name="T4" fmla="*/ 193 w 207"/>
                <a:gd name="T5" fmla="*/ 16 h 22"/>
                <a:gd name="T6" fmla="*/ 190 w 207"/>
                <a:gd name="T7" fmla="*/ 5 h 22"/>
                <a:gd name="T8" fmla="*/ 187 w 207"/>
                <a:gd name="T9" fmla="*/ 6 h 22"/>
                <a:gd name="T10" fmla="*/ 187 w 207"/>
                <a:gd name="T11" fmla="*/ 18 h 22"/>
                <a:gd name="T12" fmla="*/ 200 w 207"/>
                <a:gd name="T13" fmla="*/ 17 h 22"/>
                <a:gd name="T14" fmla="*/ 200 w 207"/>
                <a:gd name="T15" fmla="*/ 5 h 22"/>
                <a:gd name="T16" fmla="*/ 187 w 207"/>
                <a:gd name="T17" fmla="*/ 6 h 22"/>
                <a:gd name="T18" fmla="*/ 187 w 207"/>
                <a:gd name="T19" fmla="*/ 18 h 22"/>
                <a:gd name="T20" fmla="*/ 196 w 207"/>
                <a:gd name="T21" fmla="*/ 16 h 22"/>
                <a:gd name="T22" fmla="*/ 193 w 207"/>
                <a:gd name="T23" fmla="*/ 4 h 22"/>
                <a:gd name="T24" fmla="*/ 97 w 207"/>
                <a:gd name="T25" fmla="*/ 3 h 22"/>
                <a:gd name="T26" fmla="*/ 11 w 207"/>
                <a:gd name="T27" fmla="*/ 3 h 22"/>
                <a:gd name="T28" fmla="*/ 8 w 207"/>
                <a:gd name="T29"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22">
                  <a:moveTo>
                    <a:pt x="8" y="14"/>
                  </a:moveTo>
                  <a:cubicBezTo>
                    <a:pt x="33" y="22"/>
                    <a:pt x="60" y="18"/>
                    <a:pt x="86" y="15"/>
                  </a:cubicBezTo>
                  <a:cubicBezTo>
                    <a:pt x="121" y="12"/>
                    <a:pt x="158" y="16"/>
                    <a:pt x="193" y="16"/>
                  </a:cubicBezTo>
                  <a:cubicBezTo>
                    <a:pt x="192" y="13"/>
                    <a:pt x="191" y="9"/>
                    <a:pt x="190" y="5"/>
                  </a:cubicBezTo>
                  <a:cubicBezTo>
                    <a:pt x="189" y="5"/>
                    <a:pt x="188" y="5"/>
                    <a:pt x="187" y="6"/>
                  </a:cubicBezTo>
                  <a:cubicBezTo>
                    <a:pt x="179" y="6"/>
                    <a:pt x="179" y="18"/>
                    <a:pt x="187" y="18"/>
                  </a:cubicBezTo>
                  <a:cubicBezTo>
                    <a:pt x="191" y="18"/>
                    <a:pt x="195" y="17"/>
                    <a:pt x="200" y="17"/>
                  </a:cubicBezTo>
                  <a:cubicBezTo>
                    <a:pt x="207" y="16"/>
                    <a:pt x="207" y="4"/>
                    <a:pt x="200" y="5"/>
                  </a:cubicBezTo>
                  <a:cubicBezTo>
                    <a:pt x="195" y="5"/>
                    <a:pt x="191" y="6"/>
                    <a:pt x="187" y="6"/>
                  </a:cubicBezTo>
                  <a:cubicBezTo>
                    <a:pt x="187" y="10"/>
                    <a:pt x="187" y="14"/>
                    <a:pt x="187" y="18"/>
                  </a:cubicBezTo>
                  <a:cubicBezTo>
                    <a:pt x="190" y="17"/>
                    <a:pt x="193" y="17"/>
                    <a:pt x="196" y="16"/>
                  </a:cubicBezTo>
                  <a:cubicBezTo>
                    <a:pt x="202" y="13"/>
                    <a:pt x="199" y="5"/>
                    <a:pt x="193" y="4"/>
                  </a:cubicBezTo>
                  <a:cubicBezTo>
                    <a:pt x="161" y="4"/>
                    <a:pt x="129" y="2"/>
                    <a:pt x="97" y="3"/>
                  </a:cubicBezTo>
                  <a:cubicBezTo>
                    <a:pt x="68" y="3"/>
                    <a:pt x="39" y="11"/>
                    <a:pt x="11" y="3"/>
                  </a:cubicBezTo>
                  <a:cubicBezTo>
                    <a:pt x="4" y="0"/>
                    <a:pt x="0" y="12"/>
                    <a:pt x="8" y="14"/>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41"/>
            <p:cNvSpPr/>
            <p:nvPr/>
          </p:nvSpPr>
          <p:spPr bwMode="auto">
            <a:xfrm>
              <a:off x="5294313" y="5380038"/>
              <a:ext cx="1393825" cy="320675"/>
            </a:xfrm>
            <a:custGeom>
              <a:avLst/>
              <a:gdLst>
                <a:gd name="T0" fmla="*/ 7 w 440"/>
                <a:gd name="T1" fmla="*/ 0 h 101"/>
                <a:gd name="T2" fmla="*/ 0 w 440"/>
                <a:gd name="T3" fmla="*/ 83 h 101"/>
                <a:gd name="T4" fmla="*/ 122 w 440"/>
                <a:gd name="T5" fmla="*/ 94 h 101"/>
                <a:gd name="T6" fmla="*/ 178 w 440"/>
                <a:gd name="T7" fmla="*/ 90 h 101"/>
                <a:gd name="T8" fmla="*/ 236 w 440"/>
                <a:gd name="T9" fmla="*/ 93 h 101"/>
                <a:gd name="T10" fmla="*/ 440 w 440"/>
                <a:gd name="T11" fmla="*/ 99 h 101"/>
                <a:gd name="T12" fmla="*/ 388 w 440"/>
                <a:gd name="T13" fmla="*/ 30 h 101"/>
                <a:gd name="T14" fmla="*/ 369 w 440"/>
                <a:gd name="T15" fmla="*/ 12 h 101"/>
                <a:gd name="T16" fmla="*/ 315 w 440"/>
                <a:gd name="T17" fmla="*/ 9 h 101"/>
                <a:gd name="T18" fmla="*/ 203 w 440"/>
                <a:gd name="T19" fmla="*/ 12 h 101"/>
                <a:gd name="T20" fmla="*/ 109 w 440"/>
                <a:gd name="T21" fmla="*/ 4 h 101"/>
                <a:gd name="T22" fmla="*/ 18 w 440"/>
                <a:gd name="T23"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0" h="101">
                  <a:moveTo>
                    <a:pt x="7" y="0"/>
                  </a:moveTo>
                  <a:cubicBezTo>
                    <a:pt x="9" y="27"/>
                    <a:pt x="0" y="56"/>
                    <a:pt x="0" y="83"/>
                  </a:cubicBezTo>
                  <a:cubicBezTo>
                    <a:pt x="38" y="90"/>
                    <a:pt x="83" y="94"/>
                    <a:pt x="122" y="94"/>
                  </a:cubicBezTo>
                  <a:cubicBezTo>
                    <a:pt x="141" y="93"/>
                    <a:pt x="159" y="90"/>
                    <a:pt x="178" y="90"/>
                  </a:cubicBezTo>
                  <a:cubicBezTo>
                    <a:pt x="197" y="90"/>
                    <a:pt x="217" y="93"/>
                    <a:pt x="236" y="93"/>
                  </a:cubicBezTo>
                  <a:cubicBezTo>
                    <a:pt x="305" y="94"/>
                    <a:pt x="373" y="101"/>
                    <a:pt x="440" y="99"/>
                  </a:cubicBezTo>
                  <a:cubicBezTo>
                    <a:pt x="425" y="76"/>
                    <a:pt x="407" y="51"/>
                    <a:pt x="388" y="30"/>
                  </a:cubicBezTo>
                  <a:cubicBezTo>
                    <a:pt x="382" y="24"/>
                    <a:pt x="378" y="15"/>
                    <a:pt x="369" y="12"/>
                  </a:cubicBezTo>
                  <a:cubicBezTo>
                    <a:pt x="356" y="9"/>
                    <a:pt x="330" y="10"/>
                    <a:pt x="315" y="9"/>
                  </a:cubicBezTo>
                  <a:cubicBezTo>
                    <a:pt x="279" y="7"/>
                    <a:pt x="240" y="11"/>
                    <a:pt x="203" y="12"/>
                  </a:cubicBezTo>
                  <a:cubicBezTo>
                    <a:pt x="171" y="12"/>
                    <a:pt x="141" y="7"/>
                    <a:pt x="109" y="4"/>
                  </a:cubicBezTo>
                  <a:cubicBezTo>
                    <a:pt x="85" y="3"/>
                    <a:pt x="39" y="12"/>
                    <a:pt x="18" y="2"/>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42"/>
            <p:cNvSpPr/>
            <p:nvPr/>
          </p:nvSpPr>
          <p:spPr bwMode="auto">
            <a:xfrm>
              <a:off x="2573338" y="5373688"/>
              <a:ext cx="1189038" cy="276225"/>
            </a:xfrm>
            <a:custGeom>
              <a:avLst/>
              <a:gdLst>
                <a:gd name="T0" fmla="*/ 50 w 375"/>
                <a:gd name="T1" fmla="*/ 7 h 87"/>
                <a:gd name="T2" fmla="*/ 0 w 375"/>
                <a:gd name="T3" fmla="*/ 81 h 87"/>
                <a:gd name="T4" fmla="*/ 135 w 375"/>
                <a:gd name="T5" fmla="*/ 85 h 87"/>
                <a:gd name="T6" fmla="*/ 258 w 375"/>
                <a:gd name="T7" fmla="*/ 82 h 87"/>
                <a:gd name="T8" fmla="*/ 310 w 375"/>
                <a:gd name="T9" fmla="*/ 80 h 87"/>
                <a:gd name="T10" fmla="*/ 375 w 375"/>
                <a:gd name="T11" fmla="*/ 82 h 87"/>
                <a:gd name="T12" fmla="*/ 368 w 375"/>
                <a:gd name="T13" fmla="*/ 38 h 87"/>
                <a:gd name="T14" fmla="*/ 366 w 375"/>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5" h="87">
                  <a:moveTo>
                    <a:pt x="50" y="7"/>
                  </a:moveTo>
                  <a:cubicBezTo>
                    <a:pt x="41" y="33"/>
                    <a:pt x="18" y="59"/>
                    <a:pt x="0" y="81"/>
                  </a:cubicBezTo>
                  <a:cubicBezTo>
                    <a:pt x="45" y="87"/>
                    <a:pt x="90" y="86"/>
                    <a:pt x="135" y="85"/>
                  </a:cubicBezTo>
                  <a:cubicBezTo>
                    <a:pt x="176" y="84"/>
                    <a:pt x="217" y="84"/>
                    <a:pt x="258" y="82"/>
                  </a:cubicBezTo>
                  <a:cubicBezTo>
                    <a:pt x="275" y="81"/>
                    <a:pt x="293" y="79"/>
                    <a:pt x="310" y="80"/>
                  </a:cubicBezTo>
                  <a:cubicBezTo>
                    <a:pt x="331" y="81"/>
                    <a:pt x="354" y="80"/>
                    <a:pt x="375" y="82"/>
                  </a:cubicBezTo>
                  <a:cubicBezTo>
                    <a:pt x="366" y="72"/>
                    <a:pt x="369" y="50"/>
                    <a:pt x="368" y="38"/>
                  </a:cubicBezTo>
                  <a:cubicBezTo>
                    <a:pt x="368" y="26"/>
                    <a:pt x="370" y="12"/>
                    <a:pt x="366"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43"/>
            <p:cNvSpPr/>
            <p:nvPr/>
          </p:nvSpPr>
          <p:spPr bwMode="auto">
            <a:xfrm>
              <a:off x="4321175" y="5795963"/>
              <a:ext cx="458788" cy="354012"/>
            </a:xfrm>
            <a:custGeom>
              <a:avLst/>
              <a:gdLst>
                <a:gd name="T0" fmla="*/ 16 w 145"/>
                <a:gd name="T1" fmla="*/ 104 h 112"/>
                <a:gd name="T2" fmla="*/ 15 w 145"/>
                <a:gd name="T3" fmla="*/ 71 h 112"/>
                <a:gd name="T4" fmla="*/ 10 w 145"/>
                <a:gd name="T5" fmla="*/ 4 h 112"/>
                <a:gd name="T6" fmla="*/ 4 w 145"/>
                <a:gd name="T7" fmla="*/ 9 h 112"/>
                <a:gd name="T8" fmla="*/ 140 w 145"/>
                <a:gd name="T9" fmla="*/ 15 h 112"/>
                <a:gd name="T10" fmla="*/ 136 w 145"/>
                <a:gd name="T11" fmla="*/ 9 h 112"/>
                <a:gd name="T12" fmla="*/ 111 w 145"/>
                <a:gd name="T13" fmla="*/ 104 h 112"/>
                <a:gd name="T14" fmla="*/ 115 w 145"/>
                <a:gd name="T15" fmla="*/ 110 h 112"/>
                <a:gd name="T16" fmla="*/ 117 w 145"/>
                <a:gd name="T17" fmla="*/ 109 h 112"/>
                <a:gd name="T18" fmla="*/ 121 w 145"/>
                <a:gd name="T19" fmla="*/ 106 h 112"/>
                <a:gd name="T20" fmla="*/ 122 w 145"/>
                <a:gd name="T21" fmla="*/ 105 h 112"/>
                <a:gd name="T22" fmla="*/ 114 w 145"/>
                <a:gd name="T23" fmla="*/ 100 h 112"/>
                <a:gd name="T24" fmla="*/ 112 w 145"/>
                <a:gd name="T25" fmla="*/ 103 h 112"/>
                <a:gd name="T26" fmla="*/ 120 w 145"/>
                <a:gd name="T27" fmla="*/ 106 h 112"/>
                <a:gd name="T28" fmla="*/ 120 w 145"/>
                <a:gd name="T29" fmla="*/ 104 h 112"/>
                <a:gd name="T30" fmla="*/ 111 w 145"/>
                <a:gd name="T31" fmla="*/ 104 h 112"/>
                <a:gd name="T32" fmla="*/ 111 w 145"/>
                <a:gd name="T33" fmla="*/ 106 h 112"/>
                <a:gd name="T34" fmla="*/ 119 w 145"/>
                <a:gd name="T35" fmla="*/ 109 h 112"/>
                <a:gd name="T36" fmla="*/ 121 w 145"/>
                <a:gd name="T37" fmla="*/ 107 h 112"/>
                <a:gd name="T38" fmla="*/ 113 w 145"/>
                <a:gd name="T39" fmla="*/ 102 h 112"/>
                <a:gd name="T40" fmla="*/ 115 w 145"/>
                <a:gd name="T41" fmla="*/ 101 h 112"/>
                <a:gd name="T42" fmla="*/ 120 w 145"/>
                <a:gd name="T43" fmla="*/ 106 h 112"/>
                <a:gd name="T44" fmla="*/ 144 w 145"/>
                <a:gd name="T45" fmla="*/ 11 h 112"/>
                <a:gd name="T46" fmla="*/ 140 w 145"/>
                <a:gd name="T47" fmla="*/ 6 h 112"/>
                <a:gd name="T48" fmla="*/ 7 w 145"/>
                <a:gd name="T49" fmla="*/ 1 h 112"/>
                <a:gd name="T50" fmla="*/ 1 w 145"/>
                <a:gd name="T51" fmla="*/ 6 h 112"/>
                <a:gd name="T52" fmla="*/ 5 w 145"/>
                <a:gd name="T53" fmla="*/ 61 h 112"/>
                <a:gd name="T54" fmla="*/ 7 w 145"/>
                <a:gd name="T55" fmla="*/ 102 h 112"/>
                <a:gd name="T56" fmla="*/ 16 w 145"/>
                <a:gd name="T5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5" h="112">
                  <a:moveTo>
                    <a:pt x="16" y="104"/>
                  </a:moveTo>
                  <a:cubicBezTo>
                    <a:pt x="19" y="94"/>
                    <a:pt x="17" y="82"/>
                    <a:pt x="15" y="71"/>
                  </a:cubicBezTo>
                  <a:cubicBezTo>
                    <a:pt x="11" y="48"/>
                    <a:pt x="15" y="26"/>
                    <a:pt x="10" y="4"/>
                  </a:cubicBezTo>
                  <a:cubicBezTo>
                    <a:pt x="8" y="6"/>
                    <a:pt x="6" y="8"/>
                    <a:pt x="4" y="9"/>
                  </a:cubicBezTo>
                  <a:cubicBezTo>
                    <a:pt x="49" y="16"/>
                    <a:pt x="95" y="15"/>
                    <a:pt x="140" y="15"/>
                  </a:cubicBezTo>
                  <a:cubicBezTo>
                    <a:pt x="138" y="13"/>
                    <a:pt x="137" y="11"/>
                    <a:pt x="136" y="9"/>
                  </a:cubicBezTo>
                  <a:cubicBezTo>
                    <a:pt x="125" y="40"/>
                    <a:pt x="119" y="72"/>
                    <a:pt x="111" y="104"/>
                  </a:cubicBezTo>
                  <a:cubicBezTo>
                    <a:pt x="110" y="106"/>
                    <a:pt x="112" y="110"/>
                    <a:pt x="115" y="110"/>
                  </a:cubicBezTo>
                  <a:cubicBezTo>
                    <a:pt x="116" y="109"/>
                    <a:pt x="117" y="109"/>
                    <a:pt x="117" y="109"/>
                  </a:cubicBezTo>
                  <a:cubicBezTo>
                    <a:pt x="119" y="109"/>
                    <a:pt x="121" y="108"/>
                    <a:pt x="121" y="106"/>
                  </a:cubicBezTo>
                  <a:cubicBezTo>
                    <a:pt x="122" y="106"/>
                    <a:pt x="122" y="105"/>
                    <a:pt x="122" y="105"/>
                  </a:cubicBezTo>
                  <a:cubicBezTo>
                    <a:pt x="123" y="101"/>
                    <a:pt x="117" y="97"/>
                    <a:pt x="114" y="100"/>
                  </a:cubicBezTo>
                  <a:cubicBezTo>
                    <a:pt x="114" y="101"/>
                    <a:pt x="113" y="102"/>
                    <a:pt x="112" y="103"/>
                  </a:cubicBezTo>
                  <a:cubicBezTo>
                    <a:pt x="115" y="104"/>
                    <a:pt x="118" y="105"/>
                    <a:pt x="120" y="106"/>
                  </a:cubicBezTo>
                  <a:cubicBezTo>
                    <a:pt x="120" y="105"/>
                    <a:pt x="120" y="104"/>
                    <a:pt x="120" y="104"/>
                  </a:cubicBezTo>
                  <a:cubicBezTo>
                    <a:pt x="119" y="98"/>
                    <a:pt x="110" y="98"/>
                    <a:pt x="111" y="104"/>
                  </a:cubicBezTo>
                  <a:cubicBezTo>
                    <a:pt x="111" y="104"/>
                    <a:pt x="111" y="105"/>
                    <a:pt x="111" y="106"/>
                  </a:cubicBezTo>
                  <a:cubicBezTo>
                    <a:pt x="111" y="109"/>
                    <a:pt x="116" y="112"/>
                    <a:pt x="119" y="109"/>
                  </a:cubicBezTo>
                  <a:cubicBezTo>
                    <a:pt x="119" y="108"/>
                    <a:pt x="120" y="108"/>
                    <a:pt x="121" y="107"/>
                  </a:cubicBezTo>
                  <a:cubicBezTo>
                    <a:pt x="118" y="105"/>
                    <a:pt x="116" y="104"/>
                    <a:pt x="113" y="102"/>
                  </a:cubicBezTo>
                  <a:cubicBezTo>
                    <a:pt x="114" y="102"/>
                    <a:pt x="115" y="101"/>
                    <a:pt x="115" y="101"/>
                  </a:cubicBezTo>
                  <a:cubicBezTo>
                    <a:pt x="117" y="102"/>
                    <a:pt x="118" y="104"/>
                    <a:pt x="120" y="106"/>
                  </a:cubicBezTo>
                  <a:cubicBezTo>
                    <a:pt x="128" y="74"/>
                    <a:pt x="133" y="42"/>
                    <a:pt x="144" y="11"/>
                  </a:cubicBezTo>
                  <a:cubicBezTo>
                    <a:pt x="145" y="9"/>
                    <a:pt x="143" y="6"/>
                    <a:pt x="140" y="6"/>
                  </a:cubicBezTo>
                  <a:cubicBezTo>
                    <a:pt x="95" y="6"/>
                    <a:pt x="51" y="7"/>
                    <a:pt x="7" y="1"/>
                  </a:cubicBezTo>
                  <a:cubicBezTo>
                    <a:pt x="3" y="0"/>
                    <a:pt x="0" y="3"/>
                    <a:pt x="1" y="6"/>
                  </a:cubicBezTo>
                  <a:cubicBezTo>
                    <a:pt x="5" y="24"/>
                    <a:pt x="4" y="43"/>
                    <a:pt x="5" y="61"/>
                  </a:cubicBezTo>
                  <a:cubicBezTo>
                    <a:pt x="5" y="74"/>
                    <a:pt x="12" y="89"/>
                    <a:pt x="7" y="102"/>
                  </a:cubicBezTo>
                  <a:cubicBezTo>
                    <a:pt x="5" y="107"/>
                    <a:pt x="14" y="110"/>
                    <a:pt x="16" y="10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44"/>
            <p:cNvSpPr/>
            <p:nvPr/>
          </p:nvSpPr>
          <p:spPr bwMode="auto">
            <a:xfrm>
              <a:off x="3848100" y="4862513"/>
              <a:ext cx="76200" cy="44450"/>
            </a:xfrm>
            <a:custGeom>
              <a:avLst/>
              <a:gdLst>
                <a:gd name="T0" fmla="*/ 5 w 24"/>
                <a:gd name="T1" fmla="*/ 13 h 14"/>
                <a:gd name="T2" fmla="*/ 20 w 24"/>
                <a:gd name="T3" fmla="*/ 7 h 14"/>
                <a:gd name="T4" fmla="*/ 17 w 24"/>
                <a:gd name="T5" fmla="*/ 1 h 14"/>
                <a:gd name="T6" fmla="*/ 3 w 24"/>
                <a:gd name="T7" fmla="*/ 7 h 14"/>
                <a:gd name="T8" fmla="*/ 5 w 24"/>
                <a:gd name="T9" fmla="*/ 13 h 14"/>
              </a:gdLst>
              <a:ahLst/>
              <a:cxnLst>
                <a:cxn ang="0">
                  <a:pos x="T0" y="T1"/>
                </a:cxn>
                <a:cxn ang="0">
                  <a:pos x="T2" y="T3"/>
                </a:cxn>
                <a:cxn ang="0">
                  <a:pos x="T4" y="T5"/>
                </a:cxn>
                <a:cxn ang="0">
                  <a:pos x="T6" y="T7"/>
                </a:cxn>
                <a:cxn ang="0">
                  <a:pos x="T8" y="T9"/>
                </a:cxn>
              </a:cxnLst>
              <a:rect l="0" t="0" r="r" b="b"/>
              <a:pathLst>
                <a:path w="24" h="14">
                  <a:moveTo>
                    <a:pt x="5" y="13"/>
                  </a:moveTo>
                  <a:cubicBezTo>
                    <a:pt x="10" y="11"/>
                    <a:pt x="15" y="9"/>
                    <a:pt x="20" y="7"/>
                  </a:cubicBezTo>
                  <a:cubicBezTo>
                    <a:pt x="24" y="5"/>
                    <a:pt x="21" y="0"/>
                    <a:pt x="17" y="1"/>
                  </a:cubicBezTo>
                  <a:cubicBezTo>
                    <a:pt x="13" y="4"/>
                    <a:pt x="8" y="6"/>
                    <a:pt x="3" y="7"/>
                  </a:cubicBezTo>
                  <a:cubicBezTo>
                    <a:pt x="0" y="9"/>
                    <a:pt x="1" y="14"/>
                    <a:pt x="5" y="13"/>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45"/>
            <p:cNvSpPr/>
            <p:nvPr/>
          </p:nvSpPr>
          <p:spPr bwMode="auto">
            <a:xfrm>
              <a:off x="4073525" y="4859338"/>
              <a:ext cx="41275" cy="38100"/>
            </a:xfrm>
            <a:custGeom>
              <a:avLst/>
              <a:gdLst>
                <a:gd name="T0" fmla="*/ 1 w 13"/>
                <a:gd name="T1" fmla="*/ 5 h 12"/>
                <a:gd name="T2" fmla="*/ 7 w 13"/>
                <a:gd name="T3" fmla="*/ 11 h 12"/>
                <a:gd name="T4" fmla="*/ 12 w 13"/>
                <a:gd name="T5" fmla="*/ 11 h 12"/>
                <a:gd name="T6" fmla="*/ 12 w 13"/>
                <a:gd name="T7" fmla="*/ 7 h 12"/>
                <a:gd name="T8" fmla="*/ 6 w 13"/>
                <a:gd name="T9" fmla="*/ 1 h 12"/>
                <a:gd name="T10" fmla="*/ 1 w 13"/>
                <a:gd name="T11" fmla="*/ 1 h 12"/>
                <a:gd name="T12" fmla="*/ 1 w 13"/>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1" y="5"/>
                  </a:moveTo>
                  <a:cubicBezTo>
                    <a:pt x="4" y="7"/>
                    <a:pt x="5" y="9"/>
                    <a:pt x="7" y="11"/>
                  </a:cubicBezTo>
                  <a:cubicBezTo>
                    <a:pt x="9" y="12"/>
                    <a:pt x="10" y="12"/>
                    <a:pt x="12" y="11"/>
                  </a:cubicBezTo>
                  <a:cubicBezTo>
                    <a:pt x="13" y="10"/>
                    <a:pt x="13" y="8"/>
                    <a:pt x="12" y="7"/>
                  </a:cubicBezTo>
                  <a:cubicBezTo>
                    <a:pt x="10" y="5"/>
                    <a:pt x="8" y="3"/>
                    <a:pt x="6" y="1"/>
                  </a:cubicBezTo>
                  <a:cubicBezTo>
                    <a:pt x="4" y="0"/>
                    <a:pt x="3" y="0"/>
                    <a:pt x="1" y="1"/>
                  </a:cubicBezTo>
                  <a:cubicBezTo>
                    <a:pt x="0" y="2"/>
                    <a:pt x="0" y="4"/>
                    <a:pt x="1" y="5"/>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46"/>
            <p:cNvSpPr/>
            <p:nvPr/>
          </p:nvSpPr>
          <p:spPr bwMode="auto">
            <a:xfrm>
              <a:off x="3959225" y="4735513"/>
              <a:ext cx="41275" cy="38100"/>
            </a:xfrm>
            <a:custGeom>
              <a:avLst/>
              <a:gdLst>
                <a:gd name="T0" fmla="*/ 5 w 13"/>
                <a:gd name="T1" fmla="*/ 11 h 12"/>
                <a:gd name="T2" fmla="*/ 11 w 13"/>
                <a:gd name="T3" fmla="*/ 6 h 12"/>
                <a:gd name="T4" fmla="*/ 12 w 13"/>
                <a:gd name="T5" fmla="*/ 2 h 12"/>
                <a:gd name="T6" fmla="*/ 8 w 13"/>
                <a:gd name="T7" fmla="*/ 1 h 12"/>
                <a:gd name="T8" fmla="*/ 2 w 13"/>
                <a:gd name="T9" fmla="*/ 6 h 12"/>
                <a:gd name="T10" fmla="*/ 0 w 13"/>
                <a:gd name="T11" fmla="*/ 10 h 12"/>
                <a:gd name="T12" fmla="*/ 5 w 13"/>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5" y="11"/>
                  </a:moveTo>
                  <a:cubicBezTo>
                    <a:pt x="7" y="9"/>
                    <a:pt x="9" y="8"/>
                    <a:pt x="11" y="6"/>
                  </a:cubicBezTo>
                  <a:cubicBezTo>
                    <a:pt x="12" y="5"/>
                    <a:pt x="13" y="4"/>
                    <a:pt x="12" y="2"/>
                  </a:cubicBezTo>
                  <a:cubicBezTo>
                    <a:pt x="11" y="1"/>
                    <a:pt x="9" y="0"/>
                    <a:pt x="8" y="1"/>
                  </a:cubicBezTo>
                  <a:cubicBezTo>
                    <a:pt x="6" y="3"/>
                    <a:pt x="4" y="4"/>
                    <a:pt x="2" y="6"/>
                  </a:cubicBezTo>
                  <a:cubicBezTo>
                    <a:pt x="0" y="7"/>
                    <a:pt x="0" y="8"/>
                    <a:pt x="0" y="10"/>
                  </a:cubicBezTo>
                  <a:cubicBezTo>
                    <a:pt x="1" y="11"/>
                    <a:pt x="3" y="12"/>
                    <a:pt x="5" y="11"/>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47"/>
            <p:cNvSpPr/>
            <p:nvPr/>
          </p:nvSpPr>
          <p:spPr bwMode="auto">
            <a:xfrm>
              <a:off x="4171950" y="4624388"/>
              <a:ext cx="44450" cy="41275"/>
            </a:xfrm>
            <a:custGeom>
              <a:avLst/>
              <a:gdLst>
                <a:gd name="T0" fmla="*/ 5 w 14"/>
                <a:gd name="T1" fmla="*/ 12 h 13"/>
                <a:gd name="T2" fmla="*/ 12 w 14"/>
                <a:gd name="T3" fmla="*/ 7 h 13"/>
                <a:gd name="T4" fmla="*/ 13 w 14"/>
                <a:gd name="T5" fmla="*/ 2 h 13"/>
                <a:gd name="T6" fmla="*/ 9 w 14"/>
                <a:gd name="T7" fmla="*/ 1 h 13"/>
                <a:gd name="T8" fmla="*/ 2 w 14"/>
                <a:gd name="T9" fmla="*/ 7 h 13"/>
                <a:gd name="T10" fmla="*/ 1 w 14"/>
                <a:gd name="T11" fmla="*/ 11 h 13"/>
                <a:gd name="T12" fmla="*/ 5 w 14"/>
                <a:gd name="T13" fmla="*/ 12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5" y="12"/>
                  </a:moveTo>
                  <a:cubicBezTo>
                    <a:pt x="7" y="10"/>
                    <a:pt x="10" y="8"/>
                    <a:pt x="12" y="7"/>
                  </a:cubicBezTo>
                  <a:cubicBezTo>
                    <a:pt x="14" y="6"/>
                    <a:pt x="14" y="4"/>
                    <a:pt x="13" y="2"/>
                  </a:cubicBezTo>
                  <a:cubicBezTo>
                    <a:pt x="13" y="1"/>
                    <a:pt x="11" y="0"/>
                    <a:pt x="9" y="1"/>
                  </a:cubicBezTo>
                  <a:cubicBezTo>
                    <a:pt x="7" y="3"/>
                    <a:pt x="4" y="5"/>
                    <a:pt x="2" y="7"/>
                  </a:cubicBezTo>
                  <a:cubicBezTo>
                    <a:pt x="0" y="8"/>
                    <a:pt x="0" y="9"/>
                    <a:pt x="1" y="11"/>
                  </a:cubicBezTo>
                  <a:cubicBezTo>
                    <a:pt x="1" y="12"/>
                    <a:pt x="3" y="13"/>
                    <a:pt x="5" y="12"/>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48"/>
            <p:cNvSpPr/>
            <p:nvPr/>
          </p:nvSpPr>
          <p:spPr bwMode="auto">
            <a:xfrm>
              <a:off x="4365625" y="4865688"/>
              <a:ext cx="38100" cy="44450"/>
            </a:xfrm>
            <a:custGeom>
              <a:avLst/>
              <a:gdLst>
                <a:gd name="T0" fmla="*/ 0 w 12"/>
                <a:gd name="T1" fmla="*/ 4 h 14"/>
                <a:gd name="T2" fmla="*/ 7 w 12"/>
                <a:gd name="T3" fmla="*/ 13 h 14"/>
                <a:gd name="T4" fmla="*/ 11 w 12"/>
                <a:gd name="T5" fmla="*/ 13 h 14"/>
                <a:gd name="T6" fmla="*/ 11 w 12"/>
                <a:gd name="T7" fmla="*/ 8 h 14"/>
                <a:gd name="T8" fmla="*/ 5 w 12"/>
                <a:gd name="T9" fmla="*/ 1 h 14"/>
                <a:gd name="T10" fmla="*/ 1 w 12"/>
                <a:gd name="T11" fmla="*/ 0 h 14"/>
                <a:gd name="T12" fmla="*/ 0 w 12"/>
                <a:gd name="T13" fmla="*/ 4 h 14"/>
              </a:gdLst>
              <a:ahLst/>
              <a:cxnLst>
                <a:cxn ang="0">
                  <a:pos x="T0" y="T1"/>
                </a:cxn>
                <a:cxn ang="0">
                  <a:pos x="T2" y="T3"/>
                </a:cxn>
                <a:cxn ang="0">
                  <a:pos x="T4" y="T5"/>
                </a:cxn>
                <a:cxn ang="0">
                  <a:pos x="T6" y="T7"/>
                </a:cxn>
                <a:cxn ang="0">
                  <a:pos x="T8" y="T9"/>
                </a:cxn>
                <a:cxn ang="0">
                  <a:pos x="T10" y="T11"/>
                </a:cxn>
                <a:cxn ang="0">
                  <a:pos x="T12" y="T13"/>
                </a:cxn>
              </a:cxnLst>
              <a:rect l="0" t="0" r="r" b="b"/>
              <a:pathLst>
                <a:path w="12" h="14">
                  <a:moveTo>
                    <a:pt x="0" y="4"/>
                  </a:moveTo>
                  <a:cubicBezTo>
                    <a:pt x="2" y="8"/>
                    <a:pt x="4" y="10"/>
                    <a:pt x="7" y="13"/>
                  </a:cubicBezTo>
                  <a:cubicBezTo>
                    <a:pt x="8" y="14"/>
                    <a:pt x="10" y="14"/>
                    <a:pt x="11" y="13"/>
                  </a:cubicBezTo>
                  <a:cubicBezTo>
                    <a:pt x="12" y="11"/>
                    <a:pt x="12" y="9"/>
                    <a:pt x="11" y="8"/>
                  </a:cubicBezTo>
                  <a:cubicBezTo>
                    <a:pt x="9" y="6"/>
                    <a:pt x="7" y="4"/>
                    <a:pt x="5" y="1"/>
                  </a:cubicBezTo>
                  <a:cubicBezTo>
                    <a:pt x="5" y="0"/>
                    <a:pt x="3" y="0"/>
                    <a:pt x="1" y="0"/>
                  </a:cubicBezTo>
                  <a:cubicBezTo>
                    <a:pt x="0" y="1"/>
                    <a:pt x="0" y="3"/>
                    <a:pt x="0" y="4"/>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49"/>
            <p:cNvSpPr/>
            <p:nvPr/>
          </p:nvSpPr>
          <p:spPr bwMode="auto">
            <a:xfrm>
              <a:off x="4368800" y="4735513"/>
              <a:ext cx="38100" cy="34925"/>
            </a:xfrm>
            <a:custGeom>
              <a:avLst/>
              <a:gdLst>
                <a:gd name="T0" fmla="*/ 5 w 12"/>
                <a:gd name="T1" fmla="*/ 10 h 11"/>
                <a:gd name="T2" fmla="*/ 10 w 12"/>
                <a:gd name="T3" fmla="*/ 6 h 11"/>
                <a:gd name="T4" fmla="*/ 11 w 12"/>
                <a:gd name="T5" fmla="*/ 2 h 11"/>
                <a:gd name="T6" fmla="*/ 7 w 12"/>
                <a:gd name="T7" fmla="*/ 1 h 11"/>
                <a:gd name="T8" fmla="*/ 2 w 12"/>
                <a:gd name="T9" fmla="*/ 4 h 11"/>
                <a:gd name="T10" fmla="*/ 1 w 12"/>
                <a:gd name="T11" fmla="*/ 8 h 11"/>
                <a:gd name="T12" fmla="*/ 5 w 12"/>
                <a:gd name="T13" fmla="*/ 10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5" y="10"/>
                  </a:moveTo>
                  <a:cubicBezTo>
                    <a:pt x="7" y="8"/>
                    <a:pt x="9" y="7"/>
                    <a:pt x="10" y="6"/>
                  </a:cubicBezTo>
                  <a:cubicBezTo>
                    <a:pt x="12" y="5"/>
                    <a:pt x="12" y="3"/>
                    <a:pt x="11" y="2"/>
                  </a:cubicBezTo>
                  <a:cubicBezTo>
                    <a:pt x="11" y="1"/>
                    <a:pt x="9" y="0"/>
                    <a:pt x="7" y="1"/>
                  </a:cubicBezTo>
                  <a:cubicBezTo>
                    <a:pt x="6" y="2"/>
                    <a:pt x="4" y="3"/>
                    <a:pt x="2" y="4"/>
                  </a:cubicBezTo>
                  <a:cubicBezTo>
                    <a:pt x="1" y="5"/>
                    <a:pt x="0" y="7"/>
                    <a:pt x="1" y="8"/>
                  </a:cubicBezTo>
                  <a:cubicBezTo>
                    <a:pt x="2" y="10"/>
                    <a:pt x="4" y="11"/>
                    <a:pt x="5" y="10"/>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50"/>
            <p:cNvSpPr/>
            <p:nvPr/>
          </p:nvSpPr>
          <p:spPr bwMode="auto">
            <a:xfrm>
              <a:off x="2776538" y="5364163"/>
              <a:ext cx="139700" cy="285750"/>
            </a:xfrm>
            <a:custGeom>
              <a:avLst/>
              <a:gdLst>
                <a:gd name="T0" fmla="*/ 29 w 44"/>
                <a:gd name="T1" fmla="*/ 7 h 90"/>
                <a:gd name="T2" fmla="*/ 2 w 44"/>
                <a:gd name="T3" fmla="*/ 80 h 90"/>
                <a:gd name="T4" fmla="*/ 14 w 44"/>
                <a:gd name="T5" fmla="*/ 83 h 90"/>
                <a:gd name="T6" fmla="*/ 40 w 44"/>
                <a:gd name="T7" fmla="*/ 13 h 90"/>
                <a:gd name="T8" fmla="*/ 29 w 44"/>
                <a:gd name="T9" fmla="*/ 7 h 90"/>
              </a:gdLst>
              <a:ahLst/>
              <a:cxnLst>
                <a:cxn ang="0">
                  <a:pos x="T0" y="T1"/>
                </a:cxn>
                <a:cxn ang="0">
                  <a:pos x="T2" y="T3"/>
                </a:cxn>
                <a:cxn ang="0">
                  <a:pos x="T4" y="T5"/>
                </a:cxn>
                <a:cxn ang="0">
                  <a:pos x="T6" y="T7"/>
                </a:cxn>
                <a:cxn ang="0">
                  <a:pos x="T8" y="T9"/>
                </a:cxn>
              </a:cxnLst>
              <a:rect l="0" t="0" r="r" b="b"/>
              <a:pathLst>
                <a:path w="44" h="90">
                  <a:moveTo>
                    <a:pt x="29" y="7"/>
                  </a:moveTo>
                  <a:cubicBezTo>
                    <a:pt x="15" y="29"/>
                    <a:pt x="8" y="54"/>
                    <a:pt x="2" y="80"/>
                  </a:cubicBezTo>
                  <a:cubicBezTo>
                    <a:pt x="0" y="87"/>
                    <a:pt x="12" y="90"/>
                    <a:pt x="14" y="83"/>
                  </a:cubicBezTo>
                  <a:cubicBezTo>
                    <a:pt x="20" y="59"/>
                    <a:pt x="26" y="34"/>
                    <a:pt x="40" y="13"/>
                  </a:cubicBezTo>
                  <a:cubicBezTo>
                    <a:pt x="44" y="6"/>
                    <a:pt x="33" y="0"/>
                    <a:pt x="2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51"/>
            <p:cNvSpPr/>
            <p:nvPr/>
          </p:nvSpPr>
          <p:spPr bwMode="auto">
            <a:xfrm>
              <a:off x="3046413" y="5367338"/>
              <a:ext cx="69850" cy="288925"/>
            </a:xfrm>
            <a:custGeom>
              <a:avLst/>
              <a:gdLst>
                <a:gd name="T0" fmla="*/ 9 w 22"/>
                <a:gd name="T1" fmla="*/ 7 h 91"/>
                <a:gd name="T2" fmla="*/ 1 w 22"/>
                <a:gd name="T3" fmla="*/ 80 h 91"/>
                <a:gd name="T4" fmla="*/ 13 w 22"/>
                <a:gd name="T5" fmla="*/ 83 h 91"/>
                <a:gd name="T6" fmla="*/ 21 w 22"/>
                <a:gd name="T7" fmla="*/ 10 h 91"/>
                <a:gd name="T8" fmla="*/ 9 w 22"/>
                <a:gd name="T9" fmla="*/ 7 h 91"/>
              </a:gdLst>
              <a:ahLst/>
              <a:cxnLst>
                <a:cxn ang="0">
                  <a:pos x="T0" y="T1"/>
                </a:cxn>
                <a:cxn ang="0">
                  <a:pos x="T2" y="T3"/>
                </a:cxn>
                <a:cxn ang="0">
                  <a:pos x="T4" y="T5"/>
                </a:cxn>
                <a:cxn ang="0">
                  <a:pos x="T6" y="T7"/>
                </a:cxn>
                <a:cxn ang="0">
                  <a:pos x="T8" y="T9"/>
                </a:cxn>
              </a:cxnLst>
              <a:rect l="0" t="0" r="r" b="b"/>
              <a:pathLst>
                <a:path w="22" h="91">
                  <a:moveTo>
                    <a:pt x="9" y="7"/>
                  </a:moveTo>
                  <a:cubicBezTo>
                    <a:pt x="4" y="31"/>
                    <a:pt x="6" y="56"/>
                    <a:pt x="1" y="80"/>
                  </a:cubicBezTo>
                  <a:cubicBezTo>
                    <a:pt x="0" y="88"/>
                    <a:pt x="11" y="91"/>
                    <a:pt x="13" y="83"/>
                  </a:cubicBezTo>
                  <a:cubicBezTo>
                    <a:pt x="18" y="59"/>
                    <a:pt x="16" y="34"/>
                    <a:pt x="21" y="10"/>
                  </a:cubicBezTo>
                  <a:cubicBezTo>
                    <a:pt x="22" y="3"/>
                    <a:pt x="11" y="0"/>
                    <a:pt x="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52"/>
            <p:cNvSpPr/>
            <p:nvPr/>
          </p:nvSpPr>
          <p:spPr bwMode="auto">
            <a:xfrm>
              <a:off x="3300413" y="5373688"/>
              <a:ext cx="47625" cy="269875"/>
            </a:xfrm>
            <a:custGeom>
              <a:avLst/>
              <a:gdLst>
                <a:gd name="T0" fmla="*/ 3 w 15"/>
                <a:gd name="T1" fmla="*/ 8 h 85"/>
                <a:gd name="T2" fmla="*/ 0 w 15"/>
                <a:gd name="T3" fmla="*/ 77 h 85"/>
                <a:gd name="T4" fmla="*/ 12 w 15"/>
                <a:gd name="T5" fmla="*/ 77 h 85"/>
                <a:gd name="T6" fmla="*/ 15 w 15"/>
                <a:gd name="T7" fmla="*/ 8 h 85"/>
                <a:gd name="T8" fmla="*/ 3 w 15"/>
                <a:gd name="T9" fmla="*/ 8 h 85"/>
              </a:gdLst>
              <a:ahLst/>
              <a:cxnLst>
                <a:cxn ang="0">
                  <a:pos x="T0" y="T1"/>
                </a:cxn>
                <a:cxn ang="0">
                  <a:pos x="T2" y="T3"/>
                </a:cxn>
                <a:cxn ang="0">
                  <a:pos x="T4" y="T5"/>
                </a:cxn>
                <a:cxn ang="0">
                  <a:pos x="T6" y="T7"/>
                </a:cxn>
                <a:cxn ang="0">
                  <a:pos x="T8" y="T9"/>
                </a:cxn>
              </a:cxnLst>
              <a:rect l="0" t="0" r="r" b="b"/>
              <a:pathLst>
                <a:path w="15" h="85">
                  <a:moveTo>
                    <a:pt x="3" y="8"/>
                  </a:moveTo>
                  <a:cubicBezTo>
                    <a:pt x="1" y="31"/>
                    <a:pt x="0" y="54"/>
                    <a:pt x="0" y="77"/>
                  </a:cubicBezTo>
                  <a:cubicBezTo>
                    <a:pt x="0" y="85"/>
                    <a:pt x="12" y="85"/>
                    <a:pt x="12" y="77"/>
                  </a:cubicBezTo>
                  <a:cubicBezTo>
                    <a:pt x="12" y="54"/>
                    <a:pt x="13" y="31"/>
                    <a:pt x="15" y="8"/>
                  </a:cubicBezTo>
                  <a:cubicBezTo>
                    <a:pt x="15" y="0"/>
                    <a:pt x="3" y="1"/>
                    <a:pt x="3"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3"/>
            <p:cNvSpPr/>
            <p:nvPr/>
          </p:nvSpPr>
          <p:spPr bwMode="auto">
            <a:xfrm>
              <a:off x="3559175" y="5360988"/>
              <a:ext cx="53975" cy="263525"/>
            </a:xfrm>
            <a:custGeom>
              <a:avLst/>
              <a:gdLst>
                <a:gd name="T0" fmla="*/ 0 w 17"/>
                <a:gd name="T1" fmla="*/ 7 h 83"/>
                <a:gd name="T2" fmla="*/ 5 w 17"/>
                <a:gd name="T3" fmla="*/ 75 h 83"/>
                <a:gd name="T4" fmla="*/ 17 w 17"/>
                <a:gd name="T5" fmla="*/ 75 h 83"/>
                <a:gd name="T6" fmla="*/ 12 w 17"/>
                <a:gd name="T7" fmla="*/ 7 h 83"/>
                <a:gd name="T8" fmla="*/ 0 w 17"/>
                <a:gd name="T9" fmla="*/ 7 h 83"/>
              </a:gdLst>
              <a:ahLst/>
              <a:cxnLst>
                <a:cxn ang="0">
                  <a:pos x="T0" y="T1"/>
                </a:cxn>
                <a:cxn ang="0">
                  <a:pos x="T2" y="T3"/>
                </a:cxn>
                <a:cxn ang="0">
                  <a:pos x="T4" y="T5"/>
                </a:cxn>
                <a:cxn ang="0">
                  <a:pos x="T6" y="T7"/>
                </a:cxn>
                <a:cxn ang="0">
                  <a:pos x="T8" y="T9"/>
                </a:cxn>
              </a:cxnLst>
              <a:rect l="0" t="0" r="r" b="b"/>
              <a:pathLst>
                <a:path w="17" h="83">
                  <a:moveTo>
                    <a:pt x="0" y="7"/>
                  </a:moveTo>
                  <a:cubicBezTo>
                    <a:pt x="0" y="30"/>
                    <a:pt x="5" y="53"/>
                    <a:pt x="5" y="75"/>
                  </a:cubicBezTo>
                  <a:cubicBezTo>
                    <a:pt x="5" y="83"/>
                    <a:pt x="17" y="83"/>
                    <a:pt x="17" y="75"/>
                  </a:cubicBezTo>
                  <a:cubicBezTo>
                    <a:pt x="17" y="53"/>
                    <a:pt x="12" y="30"/>
                    <a:pt x="12" y="7"/>
                  </a:cubicBezTo>
                  <a:cubicBezTo>
                    <a:pt x="12" y="0"/>
                    <a:pt x="0" y="0"/>
                    <a:pt x="0"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4"/>
            <p:cNvSpPr/>
            <p:nvPr/>
          </p:nvSpPr>
          <p:spPr bwMode="auto">
            <a:xfrm>
              <a:off x="5449888" y="5386388"/>
              <a:ext cx="55563" cy="298450"/>
            </a:xfrm>
            <a:custGeom>
              <a:avLst/>
              <a:gdLst>
                <a:gd name="T0" fmla="*/ 5 w 18"/>
                <a:gd name="T1" fmla="*/ 7 h 94"/>
                <a:gd name="T2" fmla="*/ 0 w 18"/>
                <a:gd name="T3" fmla="*/ 87 h 94"/>
                <a:gd name="T4" fmla="*/ 12 w 18"/>
                <a:gd name="T5" fmla="*/ 87 h 94"/>
                <a:gd name="T6" fmla="*/ 17 w 18"/>
                <a:gd name="T7" fmla="*/ 7 h 94"/>
                <a:gd name="T8" fmla="*/ 5 w 18"/>
                <a:gd name="T9" fmla="*/ 7 h 94"/>
              </a:gdLst>
              <a:ahLst/>
              <a:cxnLst>
                <a:cxn ang="0">
                  <a:pos x="T0" y="T1"/>
                </a:cxn>
                <a:cxn ang="0">
                  <a:pos x="T2" y="T3"/>
                </a:cxn>
                <a:cxn ang="0">
                  <a:pos x="T4" y="T5"/>
                </a:cxn>
                <a:cxn ang="0">
                  <a:pos x="T6" y="T7"/>
                </a:cxn>
                <a:cxn ang="0">
                  <a:pos x="T8" y="T9"/>
                </a:cxn>
              </a:cxnLst>
              <a:rect l="0" t="0" r="r" b="b"/>
              <a:pathLst>
                <a:path w="18" h="94">
                  <a:moveTo>
                    <a:pt x="5" y="7"/>
                  </a:moveTo>
                  <a:cubicBezTo>
                    <a:pt x="3" y="34"/>
                    <a:pt x="1" y="60"/>
                    <a:pt x="0" y="87"/>
                  </a:cubicBezTo>
                  <a:cubicBezTo>
                    <a:pt x="0" y="94"/>
                    <a:pt x="12" y="94"/>
                    <a:pt x="12" y="87"/>
                  </a:cubicBezTo>
                  <a:cubicBezTo>
                    <a:pt x="13" y="60"/>
                    <a:pt x="15" y="34"/>
                    <a:pt x="17" y="7"/>
                  </a:cubicBezTo>
                  <a:cubicBezTo>
                    <a:pt x="18" y="0"/>
                    <a:pt x="6" y="0"/>
                    <a:pt x="5"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5"/>
            <p:cNvSpPr/>
            <p:nvPr/>
          </p:nvSpPr>
          <p:spPr bwMode="auto">
            <a:xfrm>
              <a:off x="5670550" y="5392738"/>
              <a:ext cx="79375" cy="288925"/>
            </a:xfrm>
            <a:custGeom>
              <a:avLst/>
              <a:gdLst>
                <a:gd name="T0" fmla="*/ 9 w 25"/>
                <a:gd name="T1" fmla="*/ 8 h 91"/>
                <a:gd name="T2" fmla="*/ 3 w 25"/>
                <a:gd name="T3" fmla="*/ 78 h 91"/>
                <a:gd name="T4" fmla="*/ 14 w 25"/>
                <a:gd name="T5" fmla="*/ 84 h 91"/>
                <a:gd name="T6" fmla="*/ 21 w 25"/>
                <a:gd name="T7" fmla="*/ 11 h 91"/>
                <a:gd name="T8" fmla="*/ 9 w 25"/>
                <a:gd name="T9" fmla="*/ 8 h 91"/>
              </a:gdLst>
              <a:ahLst/>
              <a:cxnLst>
                <a:cxn ang="0">
                  <a:pos x="T0" y="T1"/>
                </a:cxn>
                <a:cxn ang="0">
                  <a:pos x="T2" y="T3"/>
                </a:cxn>
                <a:cxn ang="0">
                  <a:pos x="T4" y="T5"/>
                </a:cxn>
                <a:cxn ang="0">
                  <a:pos x="T6" y="T7"/>
                </a:cxn>
                <a:cxn ang="0">
                  <a:pos x="T8" y="T9"/>
                </a:cxn>
              </a:cxnLst>
              <a:rect l="0" t="0" r="r" b="b"/>
              <a:pathLst>
                <a:path w="25" h="91">
                  <a:moveTo>
                    <a:pt x="9" y="8"/>
                  </a:moveTo>
                  <a:cubicBezTo>
                    <a:pt x="3" y="30"/>
                    <a:pt x="14" y="57"/>
                    <a:pt x="3" y="78"/>
                  </a:cubicBezTo>
                  <a:cubicBezTo>
                    <a:pt x="0" y="85"/>
                    <a:pt x="10" y="91"/>
                    <a:pt x="14" y="84"/>
                  </a:cubicBezTo>
                  <a:cubicBezTo>
                    <a:pt x="25" y="61"/>
                    <a:pt x="14" y="35"/>
                    <a:pt x="21" y="11"/>
                  </a:cubicBezTo>
                  <a:cubicBezTo>
                    <a:pt x="23" y="3"/>
                    <a:pt x="11" y="0"/>
                    <a:pt x="9"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56"/>
            <p:cNvSpPr/>
            <p:nvPr/>
          </p:nvSpPr>
          <p:spPr bwMode="auto">
            <a:xfrm>
              <a:off x="5921375" y="5421313"/>
              <a:ext cx="79375" cy="260350"/>
            </a:xfrm>
            <a:custGeom>
              <a:avLst/>
              <a:gdLst>
                <a:gd name="T0" fmla="*/ 0 w 25"/>
                <a:gd name="T1" fmla="*/ 8 h 82"/>
                <a:gd name="T2" fmla="*/ 11 w 25"/>
                <a:gd name="T3" fmla="*/ 75 h 82"/>
                <a:gd name="T4" fmla="*/ 23 w 25"/>
                <a:gd name="T5" fmla="*/ 72 h 82"/>
                <a:gd name="T6" fmla="*/ 12 w 25"/>
                <a:gd name="T7" fmla="*/ 8 h 82"/>
                <a:gd name="T8" fmla="*/ 0 w 25"/>
                <a:gd name="T9" fmla="*/ 8 h 82"/>
              </a:gdLst>
              <a:ahLst/>
              <a:cxnLst>
                <a:cxn ang="0">
                  <a:pos x="T0" y="T1"/>
                </a:cxn>
                <a:cxn ang="0">
                  <a:pos x="T2" y="T3"/>
                </a:cxn>
                <a:cxn ang="0">
                  <a:pos x="T4" y="T5"/>
                </a:cxn>
                <a:cxn ang="0">
                  <a:pos x="T6" y="T7"/>
                </a:cxn>
                <a:cxn ang="0">
                  <a:pos x="T8" y="T9"/>
                </a:cxn>
              </a:cxnLst>
              <a:rect l="0" t="0" r="r" b="b"/>
              <a:pathLst>
                <a:path w="25" h="82">
                  <a:moveTo>
                    <a:pt x="0" y="8"/>
                  </a:moveTo>
                  <a:cubicBezTo>
                    <a:pt x="2" y="31"/>
                    <a:pt x="5" y="53"/>
                    <a:pt x="11" y="75"/>
                  </a:cubicBezTo>
                  <a:cubicBezTo>
                    <a:pt x="13" y="82"/>
                    <a:pt x="25" y="79"/>
                    <a:pt x="23" y="72"/>
                  </a:cubicBezTo>
                  <a:cubicBezTo>
                    <a:pt x="17" y="51"/>
                    <a:pt x="14" y="30"/>
                    <a:pt x="12" y="8"/>
                  </a:cubicBezTo>
                  <a:cubicBezTo>
                    <a:pt x="12" y="0"/>
                    <a:pt x="0" y="0"/>
                    <a:pt x="0"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7"/>
            <p:cNvSpPr/>
            <p:nvPr/>
          </p:nvSpPr>
          <p:spPr bwMode="auto">
            <a:xfrm>
              <a:off x="6191250" y="5405438"/>
              <a:ext cx="79375" cy="266700"/>
            </a:xfrm>
            <a:custGeom>
              <a:avLst/>
              <a:gdLst>
                <a:gd name="T0" fmla="*/ 1 w 25"/>
                <a:gd name="T1" fmla="*/ 11 h 84"/>
                <a:gd name="T2" fmla="*/ 12 w 25"/>
                <a:gd name="T3" fmla="*/ 77 h 84"/>
                <a:gd name="T4" fmla="*/ 24 w 25"/>
                <a:gd name="T5" fmla="*/ 73 h 84"/>
                <a:gd name="T6" fmla="*/ 13 w 25"/>
                <a:gd name="T7" fmla="*/ 8 h 84"/>
                <a:gd name="T8" fmla="*/ 1 w 25"/>
                <a:gd name="T9" fmla="*/ 11 h 84"/>
              </a:gdLst>
              <a:ahLst/>
              <a:cxnLst>
                <a:cxn ang="0">
                  <a:pos x="T0" y="T1"/>
                </a:cxn>
                <a:cxn ang="0">
                  <a:pos x="T2" y="T3"/>
                </a:cxn>
                <a:cxn ang="0">
                  <a:pos x="T4" y="T5"/>
                </a:cxn>
                <a:cxn ang="0">
                  <a:pos x="T6" y="T7"/>
                </a:cxn>
                <a:cxn ang="0">
                  <a:pos x="T8" y="T9"/>
                </a:cxn>
              </a:cxnLst>
              <a:rect l="0" t="0" r="r" b="b"/>
              <a:pathLst>
                <a:path w="25" h="84">
                  <a:moveTo>
                    <a:pt x="1" y="11"/>
                  </a:moveTo>
                  <a:cubicBezTo>
                    <a:pt x="6" y="33"/>
                    <a:pt x="7" y="55"/>
                    <a:pt x="12" y="77"/>
                  </a:cubicBezTo>
                  <a:cubicBezTo>
                    <a:pt x="14" y="84"/>
                    <a:pt x="25" y="81"/>
                    <a:pt x="24" y="73"/>
                  </a:cubicBezTo>
                  <a:cubicBezTo>
                    <a:pt x="19" y="52"/>
                    <a:pt x="17" y="29"/>
                    <a:pt x="13" y="8"/>
                  </a:cubicBezTo>
                  <a:cubicBezTo>
                    <a:pt x="11" y="0"/>
                    <a:pt x="0" y="3"/>
                    <a:pt x="1" y="11"/>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58"/>
            <p:cNvSpPr/>
            <p:nvPr/>
          </p:nvSpPr>
          <p:spPr bwMode="auto">
            <a:xfrm>
              <a:off x="6426200" y="5414963"/>
              <a:ext cx="69850" cy="273050"/>
            </a:xfrm>
            <a:custGeom>
              <a:avLst/>
              <a:gdLst>
                <a:gd name="T0" fmla="*/ 1 w 22"/>
                <a:gd name="T1" fmla="*/ 8 h 86"/>
                <a:gd name="T2" fmla="*/ 10 w 22"/>
                <a:gd name="T3" fmla="*/ 78 h 86"/>
                <a:gd name="T4" fmla="*/ 22 w 22"/>
                <a:gd name="T5" fmla="*/ 78 h 86"/>
                <a:gd name="T6" fmla="*/ 13 w 22"/>
                <a:gd name="T7" fmla="*/ 8 h 86"/>
                <a:gd name="T8" fmla="*/ 1 w 22"/>
                <a:gd name="T9" fmla="*/ 8 h 86"/>
              </a:gdLst>
              <a:ahLst/>
              <a:cxnLst>
                <a:cxn ang="0">
                  <a:pos x="T0" y="T1"/>
                </a:cxn>
                <a:cxn ang="0">
                  <a:pos x="T2" y="T3"/>
                </a:cxn>
                <a:cxn ang="0">
                  <a:pos x="T4" y="T5"/>
                </a:cxn>
                <a:cxn ang="0">
                  <a:pos x="T6" y="T7"/>
                </a:cxn>
                <a:cxn ang="0">
                  <a:pos x="T8" y="T9"/>
                </a:cxn>
              </a:cxnLst>
              <a:rect l="0" t="0" r="r" b="b"/>
              <a:pathLst>
                <a:path w="22" h="86">
                  <a:moveTo>
                    <a:pt x="1" y="8"/>
                  </a:moveTo>
                  <a:cubicBezTo>
                    <a:pt x="0" y="32"/>
                    <a:pt x="8" y="55"/>
                    <a:pt x="10" y="78"/>
                  </a:cubicBezTo>
                  <a:cubicBezTo>
                    <a:pt x="10" y="86"/>
                    <a:pt x="22" y="86"/>
                    <a:pt x="22" y="78"/>
                  </a:cubicBezTo>
                  <a:cubicBezTo>
                    <a:pt x="20" y="55"/>
                    <a:pt x="12" y="32"/>
                    <a:pt x="13" y="8"/>
                  </a:cubicBezTo>
                  <a:cubicBezTo>
                    <a:pt x="13" y="0"/>
                    <a:pt x="1" y="0"/>
                    <a:pt x="1"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59"/>
            <p:cNvSpPr/>
            <p:nvPr/>
          </p:nvSpPr>
          <p:spPr bwMode="auto">
            <a:xfrm>
              <a:off x="3562350" y="4160838"/>
              <a:ext cx="1971675" cy="831850"/>
            </a:xfrm>
            <a:custGeom>
              <a:avLst/>
              <a:gdLst>
                <a:gd name="T0" fmla="*/ 349 w 622"/>
                <a:gd name="T1" fmla="*/ 39 h 262"/>
                <a:gd name="T2" fmla="*/ 281 w 622"/>
                <a:gd name="T3" fmla="*/ 4 h 262"/>
                <a:gd name="T4" fmla="*/ 254 w 622"/>
                <a:gd name="T5" fmla="*/ 25 h 262"/>
                <a:gd name="T6" fmla="*/ 209 w 622"/>
                <a:gd name="T7" fmla="*/ 73 h 262"/>
                <a:gd name="T8" fmla="*/ 4 w 622"/>
                <a:gd name="T9" fmla="*/ 247 h 262"/>
                <a:gd name="T10" fmla="*/ 5 w 622"/>
                <a:gd name="T11" fmla="*/ 255 h 262"/>
                <a:gd name="T12" fmla="*/ 57 w 622"/>
                <a:gd name="T13" fmla="*/ 258 h 262"/>
                <a:gd name="T14" fmla="*/ 135 w 622"/>
                <a:gd name="T15" fmla="*/ 249 h 262"/>
                <a:gd name="T16" fmla="*/ 295 w 622"/>
                <a:gd name="T17" fmla="*/ 251 h 262"/>
                <a:gd name="T18" fmla="*/ 457 w 622"/>
                <a:gd name="T19" fmla="*/ 252 h 262"/>
                <a:gd name="T20" fmla="*/ 539 w 622"/>
                <a:gd name="T21" fmla="*/ 255 h 262"/>
                <a:gd name="T22" fmla="*/ 615 w 622"/>
                <a:gd name="T23" fmla="*/ 258 h 262"/>
                <a:gd name="T24" fmla="*/ 618 w 622"/>
                <a:gd name="T25" fmla="*/ 250 h 262"/>
                <a:gd name="T26" fmla="*/ 467 w 622"/>
                <a:gd name="T27" fmla="*/ 136 h 262"/>
                <a:gd name="T28" fmla="*/ 349 w 622"/>
                <a:gd name="T29" fmla="*/ 39 h 262"/>
                <a:gd name="T30" fmla="*/ 344 w 622"/>
                <a:gd name="T31" fmla="*/ 47 h 262"/>
                <a:gd name="T32" fmla="*/ 472 w 622"/>
                <a:gd name="T33" fmla="*/ 151 h 262"/>
                <a:gd name="T34" fmla="*/ 614 w 622"/>
                <a:gd name="T35" fmla="*/ 258 h 262"/>
                <a:gd name="T36" fmla="*/ 617 w 622"/>
                <a:gd name="T37" fmla="*/ 250 h 262"/>
                <a:gd name="T38" fmla="*/ 559 w 622"/>
                <a:gd name="T39" fmla="*/ 247 h 262"/>
                <a:gd name="T40" fmla="*/ 479 w 622"/>
                <a:gd name="T41" fmla="*/ 242 h 262"/>
                <a:gd name="T42" fmla="*/ 311 w 622"/>
                <a:gd name="T43" fmla="*/ 242 h 262"/>
                <a:gd name="T44" fmla="*/ 156 w 622"/>
                <a:gd name="T45" fmla="*/ 239 h 262"/>
                <a:gd name="T46" fmla="*/ 77 w 622"/>
                <a:gd name="T47" fmla="*/ 246 h 262"/>
                <a:gd name="T48" fmla="*/ 7 w 622"/>
                <a:gd name="T49" fmla="*/ 247 h 262"/>
                <a:gd name="T50" fmla="*/ 8 w 622"/>
                <a:gd name="T51" fmla="*/ 255 h 262"/>
                <a:gd name="T52" fmla="*/ 183 w 622"/>
                <a:gd name="T53" fmla="*/ 109 h 262"/>
                <a:gd name="T54" fmla="*/ 255 w 622"/>
                <a:gd name="T55" fmla="*/ 39 h 262"/>
                <a:gd name="T56" fmla="*/ 308 w 622"/>
                <a:gd name="T57" fmla="*/ 19 h 262"/>
                <a:gd name="T58" fmla="*/ 344 w 622"/>
                <a:gd name="T59" fmla="*/ 47 h 262"/>
                <a:gd name="T60" fmla="*/ 349 w 622"/>
                <a:gd name="T61" fmla="*/ 39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22" h="262">
                  <a:moveTo>
                    <a:pt x="349" y="39"/>
                  </a:moveTo>
                  <a:cubicBezTo>
                    <a:pt x="327" y="25"/>
                    <a:pt x="310" y="0"/>
                    <a:pt x="281" y="4"/>
                  </a:cubicBezTo>
                  <a:cubicBezTo>
                    <a:pt x="270" y="6"/>
                    <a:pt x="260" y="17"/>
                    <a:pt x="254" y="25"/>
                  </a:cubicBezTo>
                  <a:cubicBezTo>
                    <a:pt x="240" y="44"/>
                    <a:pt x="226" y="58"/>
                    <a:pt x="209" y="73"/>
                  </a:cubicBezTo>
                  <a:cubicBezTo>
                    <a:pt x="143" y="133"/>
                    <a:pt x="79" y="199"/>
                    <a:pt x="4" y="247"/>
                  </a:cubicBezTo>
                  <a:cubicBezTo>
                    <a:pt x="0" y="250"/>
                    <a:pt x="1" y="254"/>
                    <a:pt x="5" y="255"/>
                  </a:cubicBezTo>
                  <a:cubicBezTo>
                    <a:pt x="22" y="262"/>
                    <a:pt x="40" y="260"/>
                    <a:pt x="57" y="258"/>
                  </a:cubicBezTo>
                  <a:cubicBezTo>
                    <a:pt x="83" y="254"/>
                    <a:pt x="109" y="251"/>
                    <a:pt x="135" y="249"/>
                  </a:cubicBezTo>
                  <a:cubicBezTo>
                    <a:pt x="189" y="246"/>
                    <a:pt x="242" y="249"/>
                    <a:pt x="295" y="251"/>
                  </a:cubicBezTo>
                  <a:cubicBezTo>
                    <a:pt x="349" y="252"/>
                    <a:pt x="403" y="253"/>
                    <a:pt x="457" y="252"/>
                  </a:cubicBezTo>
                  <a:cubicBezTo>
                    <a:pt x="484" y="251"/>
                    <a:pt x="511" y="253"/>
                    <a:pt x="539" y="255"/>
                  </a:cubicBezTo>
                  <a:cubicBezTo>
                    <a:pt x="564" y="257"/>
                    <a:pt x="590" y="253"/>
                    <a:pt x="615" y="258"/>
                  </a:cubicBezTo>
                  <a:cubicBezTo>
                    <a:pt x="620" y="260"/>
                    <a:pt x="622" y="253"/>
                    <a:pt x="618" y="250"/>
                  </a:cubicBezTo>
                  <a:cubicBezTo>
                    <a:pt x="568" y="213"/>
                    <a:pt x="516" y="176"/>
                    <a:pt x="467" y="136"/>
                  </a:cubicBezTo>
                  <a:cubicBezTo>
                    <a:pt x="428" y="103"/>
                    <a:pt x="393" y="66"/>
                    <a:pt x="349" y="39"/>
                  </a:cubicBezTo>
                  <a:cubicBezTo>
                    <a:pt x="344" y="36"/>
                    <a:pt x="339" y="44"/>
                    <a:pt x="344" y="47"/>
                  </a:cubicBezTo>
                  <a:cubicBezTo>
                    <a:pt x="391" y="76"/>
                    <a:pt x="429" y="116"/>
                    <a:pt x="472" y="151"/>
                  </a:cubicBezTo>
                  <a:cubicBezTo>
                    <a:pt x="518" y="188"/>
                    <a:pt x="566" y="223"/>
                    <a:pt x="614" y="258"/>
                  </a:cubicBezTo>
                  <a:cubicBezTo>
                    <a:pt x="615" y="255"/>
                    <a:pt x="616" y="252"/>
                    <a:pt x="617" y="250"/>
                  </a:cubicBezTo>
                  <a:cubicBezTo>
                    <a:pt x="598" y="245"/>
                    <a:pt x="578" y="247"/>
                    <a:pt x="559" y="247"/>
                  </a:cubicBezTo>
                  <a:cubicBezTo>
                    <a:pt x="532" y="247"/>
                    <a:pt x="506" y="242"/>
                    <a:pt x="479" y="242"/>
                  </a:cubicBezTo>
                  <a:cubicBezTo>
                    <a:pt x="423" y="241"/>
                    <a:pt x="367" y="244"/>
                    <a:pt x="311" y="242"/>
                  </a:cubicBezTo>
                  <a:cubicBezTo>
                    <a:pt x="259" y="240"/>
                    <a:pt x="208" y="237"/>
                    <a:pt x="156" y="239"/>
                  </a:cubicBezTo>
                  <a:cubicBezTo>
                    <a:pt x="130" y="240"/>
                    <a:pt x="103" y="243"/>
                    <a:pt x="77" y="246"/>
                  </a:cubicBezTo>
                  <a:cubicBezTo>
                    <a:pt x="55" y="249"/>
                    <a:pt x="29" y="256"/>
                    <a:pt x="7" y="247"/>
                  </a:cubicBezTo>
                  <a:cubicBezTo>
                    <a:pt x="8" y="250"/>
                    <a:pt x="8" y="252"/>
                    <a:pt x="8" y="255"/>
                  </a:cubicBezTo>
                  <a:cubicBezTo>
                    <a:pt x="72" y="215"/>
                    <a:pt x="129" y="161"/>
                    <a:pt x="183" y="109"/>
                  </a:cubicBezTo>
                  <a:cubicBezTo>
                    <a:pt x="207" y="86"/>
                    <a:pt x="236" y="66"/>
                    <a:pt x="255" y="39"/>
                  </a:cubicBezTo>
                  <a:cubicBezTo>
                    <a:pt x="269" y="20"/>
                    <a:pt x="284" y="5"/>
                    <a:pt x="308" y="19"/>
                  </a:cubicBezTo>
                  <a:cubicBezTo>
                    <a:pt x="321" y="26"/>
                    <a:pt x="331" y="38"/>
                    <a:pt x="344" y="47"/>
                  </a:cubicBezTo>
                  <a:cubicBezTo>
                    <a:pt x="349" y="50"/>
                    <a:pt x="354" y="42"/>
                    <a:pt x="349" y="3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60"/>
            <p:cNvSpPr/>
            <p:nvPr/>
          </p:nvSpPr>
          <p:spPr bwMode="auto">
            <a:xfrm>
              <a:off x="3711575" y="4948238"/>
              <a:ext cx="73025" cy="1185862"/>
            </a:xfrm>
            <a:custGeom>
              <a:avLst/>
              <a:gdLst>
                <a:gd name="T0" fmla="*/ 2 w 23"/>
                <a:gd name="T1" fmla="*/ 6 h 374"/>
                <a:gd name="T2" fmla="*/ 14 w 23"/>
                <a:gd name="T3" fmla="*/ 369 h 374"/>
                <a:gd name="T4" fmla="*/ 23 w 23"/>
                <a:gd name="T5" fmla="*/ 369 h 374"/>
                <a:gd name="T6" fmla="*/ 11 w 23"/>
                <a:gd name="T7" fmla="*/ 6 h 374"/>
                <a:gd name="T8" fmla="*/ 2 w 23"/>
                <a:gd name="T9" fmla="*/ 6 h 374"/>
              </a:gdLst>
              <a:ahLst/>
              <a:cxnLst>
                <a:cxn ang="0">
                  <a:pos x="T0" y="T1"/>
                </a:cxn>
                <a:cxn ang="0">
                  <a:pos x="T2" y="T3"/>
                </a:cxn>
                <a:cxn ang="0">
                  <a:pos x="T4" y="T5"/>
                </a:cxn>
                <a:cxn ang="0">
                  <a:pos x="T6" y="T7"/>
                </a:cxn>
                <a:cxn ang="0">
                  <a:pos x="T8" y="T9"/>
                </a:cxn>
              </a:cxnLst>
              <a:rect l="0" t="0" r="r" b="b"/>
              <a:pathLst>
                <a:path w="23" h="374">
                  <a:moveTo>
                    <a:pt x="2" y="6"/>
                  </a:moveTo>
                  <a:cubicBezTo>
                    <a:pt x="0" y="127"/>
                    <a:pt x="11" y="248"/>
                    <a:pt x="14" y="369"/>
                  </a:cubicBezTo>
                  <a:cubicBezTo>
                    <a:pt x="14" y="374"/>
                    <a:pt x="23" y="374"/>
                    <a:pt x="23" y="369"/>
                  </a:cubicBezTo>
                  <a:cubicBezTo>
                    <a:pt x="20" y="248"/>
                    <a:pt x="9" y="127"/>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61"/>
            <p:cNvSpPr/>
            <p:nvPr/>
          </p:nvSpPr>
          <p:spPr bwMode="auto">
            <a:xfrm>
              <a:off x="5237163" y="4948238"/>
              <a:ext cx="168275" cy="1169987"/>
            </a:xfrm>
            <a:custGeom>
              <a:avLst/>
              <a:gdLst>
                <a:gd name="T0" fmla="*/ 37 w 53"/>
                <a:gd name="T1" fmla="*/ 9 h 369"/>
                <a:gd name="T2" fmla="*/ 27 w 53"/>
                <a:gd name="T3" fmla="*/ 74 h 369"/>
                <a:gd name="T4" fmla="*/ 17 w 53"/>
                <a:gd name="T5" fmla="*/ 168 h 369"/>
                <a:gd name="T6" fmla="*/ 0 w 53"/>
                <a:gd name="T7" fmla="*/ 363 h 369"/>
                <a:gd name="T8" fmla="*/ 9 w 53"/>
                <a:gd name="T9" fmla="*/ 363 h 369"/>
                <a:gd name="T10" fmla="*/ 26 w 53"/>
                <a:gd name="T11" fmla="*/ 160 h 369"/>
                <a:gd name="T12" fmla="*/ 40 w 53"/>
                <a:gd name="T13" fmla="*/ 57 h 369"/>
                <a:gd name="T14" fmla="*/ 45 w 53"/>
                <a:gd name="T15" fmla="*/ 5 h 369"/>
                <a:gd name="T16" fmla="*/ 37 w 53"/>
                <a:gd name="T17" fmla="*/ 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369">
                  <a:moveTo>
                    <a:pt x="37" y="9"/>
                  </a:moveTo>
                  <a:cubicBezTo>
                    <a:pt x="46" y="26"/>
                    <a:pt x="30" y="56"/>
                    <a:pt x="27" y="74"/>
                  </a:cubicBezTo>
                  <a:cubicBezTo>
                    <a:pt x="22" y="105"/>
                    <a:pt x="19" y="136"/>
                    <a:pt x="17" y="168"/>
                  </a:cubicBezTo>
                  <a:cubicBezTo>
                    <a:pt x="12" y="233"/>
                    <a:pt x="1" y="298"/>
                    <a:pt x="0" y="363"/>
                  </a:cubicBezTo>
                  <a:cubicBezTo>
                    <a:pt x="0" y="369"/>
                    <a:pt x="9" y="369"/>
                    <a:pt x="9" y="363"/>
                  </a:cubicBezTo>
                  <a:cubicBezTo>
                    <a:pt x="10" y="295"/>
                    <a:pt x="21" y="228"/>
                    <a:pt x="26" y="160"/>
                  </a:cubicBezTo>
                  <a:cubicBezTo>
                    <a:pt x="29" y="126"/>
                    <a:pt x="31" y="90"/>
                    <a:pt x="40" y="57"/>
                  </a:cubicBezTo>
                  <a:cubicBezTo>
                    <a:pt x="44" y="41"/>
                    <a:pt x="53" y="20"/>
                    <a:pt x="45" y="5"/>
                  </a:cubicBezTo>
                  <a:cubicBezTo>
                    <a:pt x="42" y="0"/>
                    <a:pt x="34" y="4"/>
                    <a:pt x="37" y="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2"/>
            <p:cNvSpPr/>
            <p:nvPr/>
          </p:nvSpPr>
          <p:spPr bwMode="auto">
            <a:xfrm>
              <a:off x="2719388" y="5345113"/>
              <a:ext cx="1033463" cy="57150"/>
            </a:xfrm>
            <a:custGeom>
              <a:avLst/>
              <a:gdLst>
                <a:gd name="T0" fmla="*/ 5 w 326"/>
                <a:gd name="T1" fmla="*/ 17 h 18"/>
                <a:gd name="T2" fmla="*/ 100 w 326"/>
                <a:gd name="T3" fmla="*/ 15 h 18"/>
                <a:gd name="T4" fmla="*/ 191 w 326"/>
                <a:gd name="T5" fmla="*/ 17 h 18"/>
                <a:gd name="T6" fmla="*/ 270 w 326"/>
                <a:gd name="T7" fmla="*/ 11 h 18"/>
                <a:gd name="T8" fmla="*/ 321 w 326"/>
                <a:gd name="T9" fmla="*/ 11 h 18"/>
                <a:gd name="T10" fmla="*/ 318 w 326"/>
                <a:gd name="T11" fmla="*/ 2 h 18"/>
                <a:gd name="T12" fmla="*/ 265 w 326"/>
                <a:gd name="T13" fmla="*/ 2 h 18"/>
                <a:gd name="T14" fmla="*/ 184 w 326"/>
                <a:gd name="T15" fmla="*/ 8 h 18"/>
                <a:gd name="T16" fmla="*/ 100 w 326"/>
                <a:gd name="T17" fmla="*/ 6 h 18"/>
                <a:gd name="T18" fmla="*/ 5 w 326"/>
                <a:gd name="T19" fmla="*/ 8 h 18"/>
                <a:gd name="T20" fmla="*/ 5 w 326"/>
                <a:gd name="T21"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6" h="18">
                  <a:moveTo>
                    <a:pt x="5" y="17"/>
                  </a:moveTo>
                  <a:cubicBezTo>
                    <a:pt x="37" y="18"/>
                    <a:pt x="68" y="16"/>
                    <a:pt x="100" y="15"/>
                  </a:cubicBezTo>
                  <a:cubicBezTo>
                    <a:pt x="130" y="14"/>
                    <a:pt x="161" y="18"/>
                    <a:pt x="191" y="17"/>
                  </a:cubicBezTo>
                  <a:cubicBezTo>
                    <a:pt x="217" y="16"/>
                    <a:pt x="244" y="11"/>
                    <a:pt x="270" y="11"/>
                  </a:cubicBezTo>
                  <a:cubicBezTo>
                    <a:pt x="286" y="11"/>
                    <a:pt x="305" y="17"/>
                    <a:pt x="321" y="11"/>
                  </a:cubicBezTo>
                  <a:cubicBezTo>
                    <a:pt x="326" y="9"/>
                    <a:pt x="324" y="0"/>
                    <a:pt x="318" y="2"/>
                  </a:cubicBezTo>
                  <a:cubicBezTo>
                    <a:pt x="303" y="8"/>
                    <a:pt x="282" y="2"/>
                    <a:pt x="265" y="2"/>
                  </a:cubicBezTo>
                  <a:cubicBezTo>
                    <a:pt x="238" y="2"/>
                    <a:pt x="211" y="7"/>
                    <a:pt x="184" y="8"/>
                  </a:cubicBezTo>
                  <a:cubicBezTo>
                    <a:pt x="156" y="9"/>
                    <a:pt x="128" y="6"/>
                    <a:pt x="100" y="6"/>
                  </a:cubicBezTo>
                  <a:cubicBezTo>
                    <a:pt x="68" y="7"/>
                    <a:pt x="37" y="9"/>
                    <a:pt x="5" y="8"/>
                  </a:cubicBezTo>
                  <a:cubicBezTo>
                    <a:pt x="0" y="8"/>
                    <a:pt x="0" y="17"/>
                    <a:pt x="5" y="17"/>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63"/>
            <p:cNvSpPr/>
            <p:nvPr/>
          </p:nvSpPr>
          <p:spPr bwMode="auto">
            <a:xfrm>
              <a:off x="2541588" y="5373688"/>
              <a:ext cx="1223963" cy="292100"/>
            </a:xfrm>
            <a:custGeom>
              <a:avLst/>
              <a:gdLst>
                <a:gd name="T0" fmla="*/ 52 w 386"/>
                <a:gd name="T1" fmla="*/ 5 h 92"/>
                <a:gd name="T2" fmla="*/ 29 w 386"/>
                <a:gd name="T3" fmla="*/ 44 h 92"/>
                <a:gd name="T4" fmla="*/ 2 w 386"/>
                <a:gd name="T5" fmla="*/ 77 h 92"/>
                <a:gd name="T6" fmla="*/ 6 w 386"/>
                <a:gd name="T7" fmla="*/ 83 h 92"/>
                <a:gd name="T8" fmla="*/ 205 w 386"/>
                <a:gd name="T9" fmla="*/ 86 h 92"/>
                <a:gd name="T10" fmla="*/ 302 w 386"/>
                <a:gd name="T11" fmla="*/ 83 h 92"/>
                <a:gd name="T12" fmla="*/ 355 w 386"/>
                <a:gd name="T13" fmla="*/ 84 h 92"/>
                <a:gd name="T14" fmla="*/ 381 w 386"/>
                <a:gd name="T15" fmla="*/ 81 h 92"/>
                <a:gd name="T16" fmla="*/ 376 w 386"/>
                <a:gd name="T17" fmla="*/ 73 h 92"/>
                <a:gd name="T18" fmla="*/ 331 w 386"/>
                <a:gd name="T19" fmla="*/ 73 h 92"/>
                <a:gd name="T20" fmla="*/ 287 w 386"/>
                <a:gd name="T21" fmla="*/ 75 h 92"/>
                <a:gd name="T22" fmla="*/ 191 w 386"/>
                <a:gd name="T23" fmla="*/ 77 h 92"/>
                <a:gd name="T24" fmla="*/ 6 w 386"/>
                <a:gd name="T25" fmla="*/ 74 h 92"/>
                <a:gd name="T26" fmla="*/ 10 w 386"/>
                <a:gd name="T27" fmla="*/ 81 h 92"/>
                <a:gd name="T28" fmla="*/ 45 w 386"/>
                <a:gd name="T29" fmla="*/ 40 h 92"/>
                <a:gd name="T30" fmla="*/ 61 w 386"/>
                <a:gd name="T31" fmla="*/ 5 h 92"/>
                <a:gd name="T32" fmla="*/ 52 w 386"/>
                <a:gd name="T33" fmla="*/ 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6" h="92">
                  <a:moveTo>
                    <a:pt x="52" y="5"/>
                  </a:moveTo>
                  <a:cubicBezTo>
                    <a:pt x="54" y="19"/>
                    <a:pt x="38" y="35"/>
                    <a:pt x="29" y="44"/>
                  </a:cubicBezTo>
                  <a:cubicBezTo>
                    <a:pt x="20" y="55"/>
                    <a:pt x="10" y="65"/>
                    <a:pt x="2" y="77"/>
                  </a:cubicBezTo>
                  <a:cubicBezTo>
                    <a:pt x="0" y="80"/>
                    <a:pt x="3" y="83"/>
                    <a:pt x="6" y="83"/>
                  </a:cubicBezTo>
                  <a:cubicBezTo>
                    <a:pt x="72" y="92"/>
                    <a:pt x="139" y="87"/>
                    <a:pt x="205" y="86"/>
                  </a:cubicBezTo>
                  <a:cubicBezTo>
                    <a:pt x="238" y="85"/>
                    <a:pt x="270" y="84"/>
                    <a:pt x="302" y="83"/>
                  </a:cubicBezTo>
                  <a:cubicBezTo>
                    <a:pt x="320" y="82"/>
                    <a:pt x="337" y="82"/>
                    <a:pt x="355" y="84"/>
                  </a:cubicBezTo>
                  <a:cubicBezTo>
                    <a:pt x="364" y="86"/>
                    <a:pt x="372" y="85"/>
                    <a:pt x="381" y="81"/>
                  </a:cubicBezTo>
                  <a:cubicBezTo>
                    <a:pt x="386" y="79"/>
                    <a:pt x="382" y="71"/>
                    <a:pt x="376" y="73"/>
                  </a:cubicBezTo>
                  <a:cubicBezTo>
                    <a:pt x="362" y="79"/>
                    <a:pt x="346" y="73"/>
                    <a:pt x="331" y="73"/>
                  </a:cubicBezTo>
                  <a:cubicBezTo>
                    <a:pt x="317" y="74"/>
                    <a:pt x="302" y="74"/>
                    <a:pt x="287" y="75"/>
                  </a:cubicBezTo>
                  <a:cubicBezTo>
                    <a:pt x="255" y="76"/>
                    <a:pt x="223" y="76"/>
                    <a:pt x="191" y="77"/>
                  </a:cubicBezTo>
                  <a:cubicBezTo>
                    <a:pt x="129" y="79"/>
                    <a:pt x="67" y="82"/>
                    <a:pt x="6" y="74"/>
                  </a:cubicBezTo>
                  <a:cubicBezTo>
                    <a:pt x="7" y="77"/>
                    <a:pt x="9" y="79"/>
                    <a:pt x="10" y="81"/>
                  </a:cubicBezTo>
                  <a:cubicBezTo>
                    <a:pt x="20" y="67"/>
                    <a:pt x="34" y="54"/>
                    <a:pt x="45" y="40"/>
                  </a:cubicBezTo>
                  <a:cubicBezTo>
                    <a:pt x="53" y="31"/>
                    <a:pt x="63" y="18"/>
                    <a:pt x="61" y="5"/>
                  </a:cubicBezTo>
                  <a:cubicBezTo>
                    <a:pt x="61" y="0"/>
                    <a:pt x="52" y="0"/>
                    <a:pt x="52"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64"/>
            <p:cNvSpPr/>
            <p:nvPr/>
          </p:nvSpPr>
          <p:spPr bwMode="auto">
            <a:xfrm>
              <a:off x="5300663" y="5364163"/>
              <a:ext cx="1182688" cy="79375"/>
            </a:xfrm>
            <a:custGeom>
              <a:avLst/>
              <a:gdLst>
                <a:gd name="T0" fmla="*/ 6 w 373"/>
                <a:gd name="T1" fmla="*/ 10 h 25"/>
                <a:gd name="T2" fmla="*/ 68 w 373"/>
                <a:gd name="T3" fmla="*/ 12 h 25"/>
                <a:gd name="T4" fmla="*/ 173 w 373"/>
                <a:gd name="T5" fmla="*/ 20 h 25"/>
                <a:gd name="T6" fmla="*/ 365 w 373"/>
                <a:gd name="T7" fmla="*/ 22 h 25"/>
                <a:gd name="T8" fmla="*/ 367 w 373"/>
                <a:gd name="T9" fmla="*/ 13 h 25"/>
                <a:gd name="T10" fmla="*/ 187 w 373"/>
                <a:gd name="T11" fmla="*/ 12 h 25"/>
                <a:gd name="T12" fmla="*/ 88 w 373"/>
                <a:gd name="T13" fmla="*/ 3 h 25"/>
                <a:gd name="T14" fmla="*/ 8 w 373"/>
                <a:gd name="T15" fmla="*/ 2 h 25"/>
                <a:gd name="T16" fmla="*/ 6 w 373"/>
                <a:gd name="T17"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3" h="25">
                  <a:moveTo>
                    <a:pt x="6" y="10"/>
                  </a:moveTo>
                  <a:cubicBezTo>
                    <a:pt x="26" y="16"/>
                    <a:pt x="48" y="12"/>
                    <a:pt x="68" y="12"/>
                  </a:cubicBezTo>
                  <a:cubicBezTo>
                    <a:pt x="103" y="11"/>
                    <a:pt x="138" y="17"/>
                    <a:pt x="173" y="20"/>
                  </a:cubicBezTo>
                  <a:cubicBezTo>
                    <a:pt x="237" y="25"/>
                    <a:pt x="301" y="9"/>
                    <a:pt x="365" y="22"/>
                  </a:cubicBezTo>
                  <a:cubicBezTo>
                    <a:pt x="371" y="23"/>
                    <a:pt x="373" y="14"/>
                    <a:pt x="367" y="13"/>
                  </a:cubicBezTo>
                  <a:cubicBezTo>
                    <a:pt x="308" y="1"/>
                    <a:pt x="247" y="13"/>
                    <a:pt x="187" y="12"/>
                  </a:cubicBezTo>
                  <a:cubicBezTo>
                    <a:pt x="154" y="11"/>
                    <a:pt x="121" y="5"/>
                    <a:pt x="88" y="3"/>
                  </a:cubicBezTo>
                  <a:cubicBezTo>
                    <a:pt x="62" y="2"/>
                    <a:pt x="34" y="9"/>
                    <a:pt x="8" y="2"/>
                  </a:cubicBezTo>
                  <a:cubicBezTo>
                    <a:pt x="3" y="0"/>
                    <a:pt x="0" y="9"/>
                    <a:pt x="6"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65"/>
            <p:cNvSpPr/>
            <p:nvPr/>
          </p:nvSpPr>
          <p:spPr bwMode="auto">
            <a:xfrm>
              <a:off x="6451600" y="5392738"/>
              <a:ext cx="258763" cy="304800"/>
            </a:xfrm>
            <a:custGeom>
              <a:avLst/>
              <a:gdLst>
                <a:gd name="T0" fmla="*/ 4 w 82"/>
                <a:gd name="T1" fmla="*/ 10 h 96"/>
                <a:gd name="T2" fmla="*/ 71 w 82"/>
                <a:gd name="T3" fmla="*/ 92 h 96"/>
                <a:gd name="T4" fmla="*/ 77 w 82"/>
                <a:gd name="T5" fmla="*/ 86 h 96"/>
                <a:gd name="T6" fmla="*/ 11 w 82"/>
                <a:gd name="T7" fmla="*/ 4 h 96"/>
                <a:gd name="T8" fmla="*/ 4 w 82"/>
                <a:gd name="T9" fmla="*/ 10 h 96"/>
              </a:gdLst>
              <a:ahLst/>
              <a:cxnLst>
                <a:cxn ang="0">
                  <a:pos x="T0" y="T1"/>
                </a:cxn>
                <a:cxn ang="0">
                  <a:pos x="T2" y="T3"/>
                </a:cxn>
                <a:cxn ang="0">
                  <a:pos x="T4" y="T5"/>
                </a:cxn>
                <a:cxn ang="0">
                  <a:pos x="T6" y="T7"/>
                </a:cxn>
                <a:cxn ang="0">
                  <a:pos x="T8" y="T9"/>
                </a:cxn>
              </a:cxnLst>
              <a:rect l="0" t="0" r="r" b="b"/>
              <a:pathLst>
                <a:path w="82" h="96">
                  <a:moveTo>
                    <a:pt x="4" y="10"/>
                  </a:moveTo>
                  <a:cubicBezTo>
                    <a:pt x="30" y="35"/>
                    <a:pt x="43" y="70"/>
                    <a:pt x="71" y="92"/>
                  </a:cubicBezTo>
                  <a:cubicBezTo>
                    <a:pt x="75" y="96"/>
                    <a:pt x="82" y="90"/>
                    <a:pt x="77" y="86"/>
                  </a:cubicBezTo>
                  <a:cubicBezTo>
                    <a:pt x="49" y="63"/>
                    <a:pt x="36" y="28"/>
                    <a:pt x="11" y="4"/>
                  </a:cubicBezTo>
                  <a:cubicBezTo>
                    <a:pt x="7" y="0"/>
                    <a:pt x="0" y="6"/>
                    <a:pt x="4"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66"/>
            <p:cNvSpPr/>
            <p:nvPr/>
          </p:nvSpPr>
          <p:spPr bwMode="auto">
            <a:xfrm>
              <a:off x="5262563" y="5637213"/>
              <a:ext cx="1444625" cy="76200"/>
            </a:xfrm>
            <a:custGeom>
              <a:avLst/>
              <a:gdLst>
                <a:gd name="T0" fmla="*/ 448 w 456"/>
                <a:gd name="T1" fmla="*/ 10 h 24"/>
                <a:gd name="T2" fmla="*/ 338 w 456"/>
                <a:gd name="T3" fmla="*/ 10 h 24"/>
                <a:gd name="T4" fmla="*/ 229 w 456"/>
                <a:gd name="T5" fmla="*/ 4 h 24"/>
                <a:gd name="T6" fmla="*/ 118 w 456"/>
                <a:gd name="T7" fmla="*/ 6 h 24"/>
                <a:gd name="T8" fmla="*/ 6 w 456"/>
                <a:gd name="T9" fmla="*/ 2 h 24"/>
                <a:gd name="T10" fmla="*/ 6 w 456"/>
                <a:gd name="T11" fmla="*/ 11 h 24"/>
                <a:gd name="T12" fmla="*/ 111 w 456"/>
                <a:gd name="T13" fmla="*/ 16 h 24"/>
                <a:gd name="T14" fmla="*/ 229 w 456"/>
                <a:gd name="T15" fmla="*/ 13 h 24"/>
                <a:gd name="T16" fmla="*/ 345 w 456"/>
                <a:gd name="T17" fmla="*/ 19 h 24"/>
                <a:gd name="T18" fmla="*/ 450 w 456"/>
                <a:gd name="T19" fmla="*/ 18 h 24"/>
                <a:gd name="T20" fmla="*/ 448 w 456"/>
                <a:gd name="T21" fmla="*/ 1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24">
                  <a:moveTo>
                    <a:pt x="448" y="10"/>
                  </a:moveTo>
                  <a:cubicBezTo>
                    <a:pt x="411" y="15"/>
                    <a:pt x="374" y="12"/>
                    <a:pt x="338" y="10"/>
                  </a:cubicBezTo>
                  <a:cubicBezTo>
                    <a:pt x="302" y="8"/>
                    <a:pt x="265" y="7"/>
                    <a:pt x="229" y="4"/>
                  </a:cubicBezTo>
                  <a:cubicBezTo>
                    <a:pt x="192" y="2"/>
                    <a:pt x="155" y="4"/>
                    <a:pt x="118" y="6"/>
                  </a:cubicBezTo>
                  <a:cubicBezTo>
                    <a:pt x="81" y="8"/>
                    <a:pt x="44" y="0"/>
                    <a:pt x="6" y="2"/>
                  </a:cubicBezTo>
                  <a:cubicBezTo>
                    <a:pt x="0" y="2"/>
                    <a:pt x="0" y="11"/>
                    <a:pt x="6" y="11"/>
                  </a:cubicBezTo>
                  <a:cubicBezTo>
                    <a:pt x="41" y="9"/>
                    <a:pt x="76" y="16"/>
                    <a:pt x="111" y="16"/>
                  </a:cubicBezTo>
                  <a:cubicBezTo>
                    <a:pt x="151" y="15"/>
                    <a:pt x="189" y="11"/>
                    <a:pt x="229" y="13"/>
                  </a:cubicBezTo>
                  <a:cubicBezTo>
                    <a:pt x="268" y="16"/>
                    <a:pt x="306" y="17"/>
                    <a:pt x="345" y="19"/>
                  </a:cubicBezTo>
                  <a:cubicBezTo>
                    <a:pt x="380" y="21"/>
                    <a:pt x="415" y="24"/>
                    <a:pt x="450" y="18"/>
                  </a:cubicBezTo>
                  <a:cubicBezTo>
                    <a:pt x="456" y="17"/>
                    <a:pt x="453" y="9"/>
                    <a:pt x="448"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67"/>
            <p:cNvSpPr/>
            <p:nvPr/>
          </p:nvSpPr>
          <p:spPr bwMode="auto">
            <a:xfrm>
              <a:off x="2738438" y="5618163"/>
              <a:ext cx="120650" cy="566737"/>
            </a:xfrm>
            <a:custGeom>
              <a:avLst/>
              <a:gdLst>
                <a:gd name="T0" fmla="*/ 0 w 38"/>
                <a:gd name="T1" fmla="*/ 6 h 179"/>
                <a:gd name="T2" fmla="*/ 14 w 38"/>
                <a:gd name="T3" fmla="*/ 89 h 179"/>
                <a:gd name="T4" fmla="*/ 27 w 38"/>
                <a:gd name="T5" fmla="*/ 174 h 179"/>
                <a:gd name="T6" fmla="*/ 36 w 38"/>
                <a:gd name="T7" fmla="*/ 171 h 179"/>
                <a:gd name="T8" fmla="*/ 24 w 38"/>
                <a:gd name="T9" fmla="*/ 93 h 179"/>
                <a:gd name="T10" fmla="*/ 9 w 38"/>
                <a:gd name="T11" fmla="*/ 6 h 179"/>
                <a:gd name="T12" fmla="*/ 0 w 38"/>
                <a:gd name="T13" fmla="*/ 6 h 179"/>
              </a:gdLst>
              <a:ahLst/>
              <a:cxnLst>
                <a:cxn ang="0">
                  <a:pos x="T0" y="T1"/>
                </a:cxn>
                <a:cxn ang="0">
                  <a:pos x="T2" y="T3"/>
                </a:cxn>
                <a:cxn ang="0">
                  <a:pos x="T4" y="T5"/>
                </a:cxn>
                <a:cxn ang="0">
                  <a:pos x="T6" y="T7"/>
                </a:cxn>
                <a:cxn ang="0">
                  <a:pos x="T8" y="T9"/>
                </a:cxn>
                <a:cxn ang="0">
                  <a:pos x="T10" y="T11"/>
                </a:cxn>
                <a:cxn ang="0">
                  <a:pos x="T12" y="T13"/>
                </a:cxn>
              </a:cxnLst>
              <a:rect l="0" t="0" r="r" b="b"/>
              <a:pathLst>
                <a:path w="38" h="179">
                  <a:moveTo>
                    <a:pt x="0" y="6"/>
                  </a:moveTo>
                  <a:cubicBezTo>
                    <a:pt x="3" y="34"/>
                    <a:pt x="8" y="61"/>
                    <a:pt x="14" y="89"/>
                  </a:cubicBezTo>
                  <a:cubicBezTo>
                    <a:pt x="21" y="117"/>
                    <a:pt x="17" y="146"/>
                    <a:pt x="27" y="174"/>
                  </a:cubicBezTo>
                  <a:cubicBezTo>
                    <a:pt x="29" y="179"/>
                    <a:pt x="38" y="177"/>
                    <a:pt x="36" y="171"/>
                  </a:cubicBezTo>
                  <a:cubicBezTo>
                    <a:pt x="27" y="146"/>
                    <a:pt x="28" y="119"/>
                    <a:pt x="24" y="93"/>
                  </a:cubicBezTo>
                  <a:cubicBezTo>
                    <a:pt x="20" y="64"/>
                    <a:pt x="12" y="36"/>
                    <a:pt x="9" y="6"/>
                  </a:cubicBezTo>
                  <a:cubicBezTo>
                    <a:pt x="9" y="1"/>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68"/>
            <p:cNvSpPr/>
            <p:nvPr/>
          </p:nvSpPr>
          <p:spPr bwMode="auto">
            <a:xfrm>
              <a:off x="6432550" y="5688013"/>
              <a:ext cx="76200" cy="423862"/>
            </a:xfrm>
            <a:custGeom>
              <a:avLst/>
              <a:gdLst>
                <a:gd name="T0" fmla="*/ 14 w 24"/>
                <a:gd name="T1" fmla="*/ 5 h 134"/>
                <a:gd name="T2" fmla="*/ 1 w 24"/>
                <a:gd name="T3" fmla="*/ 129 h 134"/>
                <a:gd name="T4" fmla="*/ 10 w 24"/>
                <a:gd name="T5" fmla="*/ 129 h 134"/>
                <a:gd name="T6" fmla="*/ 23 w 24"/>
                <a:gd name="T7" fmla="*/ 5 h 134"/>
                <a:gd name="T8" fmla="*/ 14 w 24"/>
                <a:gd name="T9" fmla="*/ 5 h 134"/>
              </a:gdLst>
              <a:ahLst/>
              <a:cxnLst>
                <a:cxn ang="0">
                  <a:pos x="T0" y="T1"/>
                </a:cxn>
                <a:cxn ang="0">
                  <a:pos x="T2" y="T3"/>
                </a:cxn>
                <a:cxn ang="0">
                  <a:pos x="T4" y="T5"/>
                </a:cxn>
                <a:cxn ang="0">
                  <a:pos x="T6" y="T7"/>
                </a:cxn>
                <a:cxn ang="0">
                  <a:pos x="T8" y="T9"/>
                </a:cxn>
              </a:cxnLst>
              <a:rect l="0" t="0" r="r" b="b"/>
              <a:pathLst>
                <a:path w="24" h="134">
                  <a:moveTo>
                    <a:pt x="14" y="5"/>
                  </a:moveTo>
                  <a:cubicBezTo>
                    <a:pt x="9" y="46"/>
                    <a:pt x="6" y="88"/>
                    <a:pt x="1" y="129"/>
                  </a:cubicBezTo>
                  <a:cubicBezTo>
                    <a:pt x="0" y="134"/>
                    <a:pt x="9" y="134"/>
                    <a:pt x="10" y="129"/>
                  </a:cubicBezTo>
                  <a:cubicBezTo>
                    <a:pt x="15" y="88"/>
                    <a:pt x="18" y="46"/>
                    <a:pt x="23" y="5"/>
                  </a:cubicBezTo>
                  <a:cubicBezTo>
                    <a:pt x="24" y="0"/>
                    <a:pt x="15" y="0"/>
                    <a:pt x="14"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69"/>
            <p:cNvSpPr/>
            <p:nvPr/>
          </p:nvSpPr>
          <p:spPr bwMode="auto">
            <a:xfrm>
              <a:off x="3886200" y="5087938"/>
              <a:ext cx="120650" cy="44450"/>
            </a:xfrm>
            <a:custGeom>
              <a:avLst/>
              <a:gdLst>
                <a:gd name="T0" fmla="*/ 6 w 38"/>
                <a:gd name="T1" fmla="*/ 11 h 14"/>
                <a:gd name="T2" fmla="*/ 32 w 38"/>
                <a:gd name="T3" fmla="*/ 13 h 14"/>
                <a:gd name="T4" fmla="*/ 32 w 38"/>
                <a:gd name="T5" fmla="*/ 4 h 14"/>
                <a:gd name="T6" fmla="*/ 5 w 38"/>
                <a:gd name="T7" fmla="*/ 5 h 14"/>
                <a:gd name="T8" fmla="*/ 5 w 38"/>
                <a:gd name="T9" fmla="*/ 14 h 14"/>
                <a:gd name="T10" fmla="*/ 32 w 38"/>
                <a:gd name="T11" fmla="*/ 13 h 14"/>
                <a:gd name="T12" fmla="*/ 32 w 38"/>
                <a:gd name="T13" fmla="*/ 4 h 14"/>
                <a:gd name="T14" fmla="*/ 8 w 38"/>
                <a:gd name="T15" fmla="*/ 2 h 14"/>
                <a:gd name="T16" fmla="*/ 6 w 38"/>
                <a:gd name="T17"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4">
                  <a:moveTo>
                    <a:pt x="6" y="11"/>
                  </a:moveTo>
                  <a:cubicBezTo>
                    <a:pt x="14" y="14"/>
                    <a:pt x="23" y="14"/>
                    <a:pt x="32" y="13"/>
                  </a:cubicBezTo>
                  <a:cubicBezTo>
                    <a:pt x="37" y="12"/>
                    <a:pt x="38" y="4"/>
                    <a:pt x="32" y="4"/>
                  </a:cubicBezTo>
                  <a:cubicBezTo>
                    <a:pt x="23" y="3"/>
                    <a:pt x="14" y="3"/>
                    <a:pt x="5" y="5"/>
                  </a:cubicBezTo>
                  <a:cubicBezTo>
                    <a:pt x="0" y="5"/>
                    <a:pt x="0" y="14"/>
                    <a:pt x="5" y="14"/>
                  </a:cubicBezTo>
                  <a:cubicBezTo>
                    <a:pt x="14" y="12"/>
                    <a:pt x="23" y="12"/>
                    <a:pt x="32" y="13"/>
                  </a:cubicBezTo>
                  <a:cubicBezTo>
                    <a:pt x="32" y="10"/>
                    <a:pt x="32" y="7"/>
                    <a:pt x="32" y="4"/>
                  </a:cubicBezTo>
                  <a:cubicBezTo>
                    <a:pt x="24" y="5"/>
                    <a:pt x="16" y="5"/>
                    <a:pt x="8" y="2"/>
                  </a:cubicBezTo>
                  <a:cubicBezTo>
                    <a:pt x="3" y="0"/>
                    <a:pt x="1" y="9"/>
                    <a:pt x="6"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70"/>
            <p:cNvSpPr/>
            <p:nvPr/>
          </p:nvSpPr>
          <p:spPr bwMode="auto">
            <a:xfrm>
              <a:off x="3990975" y="5434013"/>
              <a:ext cx="133350" cy="44450"/>
            </a:xfrm>
            <a:custGeom>
              <a:avLst/>
              <a:gdLst>
                <a:gd name="T0" fmla="*/ 17 w 42"/>
                <a:gd name="T1" fmla="*/ 5 h 14"/>
                <a:gd name="T2" fmla="*/ 13 w 42"/>
                <a:gd name="T3" fmla="*/ 3 h 14"/>
                <a:gd name="T4" fmla="*/ 11 w 42"/>
                <a:gd name="T5" fmla="*/ 12 h 14"/>
                <a:gd name="T6" fmla="*/ 27 w 42"/>
                <a:gd name="T7" fmla="*/ 14 h 14"/>
                <a:gd name="T8" fmla="*/ 28 w 42"/>
                <a:gd name="T9" fmla="*/ 5 h 14"/>
                <a:gd name="T10" fmla="*/ 6 w 42"/>
                <a:gd name="T11" fmla="*/ 3 h 14"/>
                <a:gd name="T12" fmla="*/ 6 w 42"/>
                <a:gd name="T13" fmla="*/ 12 h 14"/>
                <a:gd name="T14" fmla="*/ 36 w 42"/>
                <a:gd name="T15" fmla="*/ 10 h 14"/>
                <a:gd name="T16" fmla="*/ 36 w 42"/>
                <a:gd name="T17" fmla="*/ 1 h 14"/>
                <a:gd name="T18" fmla="*/ 6 w 42"/>
                <a:gd name="T19" fmla="*/ 3 h 14"/>
                <a:gd name="T20" fmla="*/ 6 w 42"/>
                <a:gd name="T21" fmla="*/ 12 h 14"/>
                <a:gd name="T22" fmla="*/ 26 w 42"/>
                <a:gd name="T23" fmla="*/ 14 h 14"/>
                <a:gd name="T24" fmla="*/ 27 w 42"/>
                <a:gd name="T25" fmla="*/ 5 h 14"/>
                <a:gd name="T26" fmla="*/ 13 w 42"/>
                <a:gd name="T27" fmla="*/ 3 h 14"/>
                <a:gd name="T28" fmla="*/ 11 w 42"/>
                <a:gd name="T29" fmla="*/ 12 h 14"/>
                <a:gd name="T30" fmla="*/ 17 w 42"/>
                <a:gd name="T31" fmla="*/ 14 h 14"/>
                <a:gd name="T32" fmla="*/ 17 w 42"/>
                <a:gd name="T3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14">
                  <a:moveTo>
                    <a:pt x="17" y="5"/>
                  </a:moveTo>
                  <a:cubicBezTo>
                    <a:pt x="16" y="4"/>
                    <a:pt x="14" y="4"/>
                    <a:pt x="13" y="3"/>
                  </a:cubicBezTo>
                  <a:cubicBezTo>
                    <a:pt x="12" y="6"/>
                    <a:pt x="11" y="9"/>
                    <a:pt x="11" y="12"/>
                  </a:cubicBezTo>
                  <a:cubicBezTo>
                    <a:pt x="16" y="13"/>
                    <a:pt x="21" y="14"/>
                    <a:pt x="27" y="14"/>
                  </a:cubicBezTo>
                  <a:cubicBezTo>
                    <a:pt x="32" y="14"/>
                    <a:pt x="32" y="7"/>
                    <a:pt x="28" y="5"/>
                  </a:cubicBezTo>
                  <a:cubicBezTo>
                    <a:pt x="21" y="2"/>
                    <a:pt x="14" y="2"/>
                    <a:pt x="6" y="3"/>
                  </a:cubicBezTo>
                  <a:cubicBezTo>
                    <a:pt x="1" y="4"/>
                    <a:pt x="0" y="12"/>
                    <a:pt x="6" y="12"/>
                  </a:cubicBezTo>
                  <a:cubicBezTo>
                    <a:pt x="16" y="12"/>
                    <a:pt x="26" y="11"/>
                    <a:pt x="36" y="10"/>
                  </a:cubicBezTo>
                  <a:cubicBezTo>
                    <a:pt x="42" y="9"/>
                    <a:pt x="42" y="0"/>
                    <a:pt x="36" y="1"/>
                  </a:cubicBezTo>
                  <a:cubicBezTo>
                    <a:pt x="26" y="2"/>
                    <a:pt x="16" y="3"/>
                    <a:pt x="6" y="3"/>
                  </a:cubicBezTo>
                  <a:cubicBezTo>
                    <a:pt x="6" y="6"/>
                    <a:pt x="6" y="9"/>
                    <a:pt x="6" y="12"/>
                  </a:cubicBezTo>
                  <a:cubicBezTo>
                    <a:pt x="13" y="11"/>
                    <a:pt x="19" y="11"/>
                    <a:pt x="26" y="14"/>
                  </a:cubicBezTo>
                  <a:cubicBezTo>
                    <a:pt x="26" y="11"/>
                    <a:pt x="26" y="8"/>
                    <a:pt x="27" y="5"/>
                  </a:cubicBezTo>
                  <a:cubicBezTo>
                    <a:pt x="22" y="5"/>
                    <a:pt x="18" y="4"/>
                    <a:pt x="13" y="3"/>
                  </a:cubicBezTo>
                  <a:cubicBezTo>
                    <a:pt x="7" y="2"/>
                    <a:pt x="5" y="10"/>
                    <a:pt x="11" y="12"/>
                  </a:cubicBezTo>
                  <a:cubicBezTo>
                    <a:pt x="13" y="13"/>
                    <a:pt x="15" y="13"/>
                    <a:pt x="17" y="14"/>
                  </a:cubicBezTo>
                  <a:cubicBezTo>
                    <a:pt x="23" y="14"/>
                    <a:pt x="23" y="5"/>
                    <a:pt x="17" y="5"/>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71"/>
            <p:cNvSpPr/>
            <p:nvPr/>
          </p:nvSpPr>
          <p:spPr bwMode="auto">
            <a:xfrm>
              <a:off x="4260850" y="5602288"/>
              <a:ext cx="133350" cy="41275"/>
            </a:xfrm>
            <a:custGeom>
              <a:avLst/>
              <a:gdLst>
                <a:gd name="T0" fmla="*/ 20 w 42"/>
                <a:gd name="T1" fmla="*/ 10 h 13"/>
                <a:gd name="T2" fmla="*/ 37 w 42"/>
                <a:gd name="T3" fmla="*/ 12 h 13"/>
                <a:gd name="T4" fmla="*/ 37 w 42"/>
                <a:gd name="T5" fmla="*/ 3 h 13"/>
                <a:gd name="T6" fmla="*/ 5 w 42"/>
                <a:gd name="T7" fmla="*/ 4 h 13"/>
                <a:gd name="T8" fmla="*/ 7 w 42"/>
                <a:gd name="T9" fmla="*/ 13 h 13"/>
                <a:gd name="T10" fmla="*/ 35 w 42"/>
                <a:gd name="T11" fmla="*/ 10 h 13"/>
                <a:gd name="T12" fmla="*/ 35 w 42"/>
                <a:gd name="T13" fmla="*/ 1 h 13"/>
                <a:gd name="T14" fmla="*/ 7 w 42"/>
                <a:gd name="T15" fmla="*/ 4 h 13"/>
                <a:gd name="T16" fmla="*/ 8 w 42"/>
                <a:gd name="T17" fmla="*/ 12 h 13"/>
                <a:gd name="T18" fmla="*/ 37 w 42"/>
                <a:gd name="T19" fmla="*/ 12 h 13"/>
                <a:gd name="T20" fmla="*/ 37 w 42"/>
                <a:gd name="T21" fmla="*/ 3 h 13"/>
                <a:gd name="T22" fmla="*/ 20 w 42"/>
                <a:gd name="T23" fmla="*/ 1 h 13"/>
                <a:gd name="T24" fmla="*/ 20 w 42"/>
                <a:gd name="T25"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3">
                  <a:moveTo>
                    <a:pt x="20" y="10"/>
                  </a:moveTo>
                  <a:cubicBezTo>
                    <a:pt x="25" y="10"/>
                    <a:pt x="31" y="11"/>
                    <a:pt x="37" y="12"/>
                  </a:cubicBezTo>
                  <a:cubicBezTo>
                    <a:pt x="37" y="9"/>
                    <a:pt x="37" y="6"/>
                    <a:pt x="37" y="3"/>
                  </a:cubicBezTo>
                  <a:cubicBezTo>
                    <a:pt x="26" y="2"/>
                    <a:pt x="16" y="1"/>
                    <a:pt x="5" y="4"/>
                  </a:cubicBezTo>
                  <a:cubicBezTo>
                    <a:pt x="0" y="5"/>
                    <a:pt x="1" y="13"/>
                    <a:pt x="7" y="13"/>
                  </a:cubicBezTo>
                  <a:cubicBezTo>
                    <a:pt x="16" y="13"/>
                    <a:pt x="25" y="11"/>
                    <a:pt x="35" y="10"/>
                  </a:cubicBezTo>
                  <a:cubicBezTo>
                    <a:pt x="40" y="10"/>
                    <a:pt x="40" y="0"/>
                    <a:pt x="35" y="1"/>
                  </a:cubicBezTo>
                  <a:cubicBezTo>
                    <a:pt x="25" y="2"/>
                    <a:pt x="16" y="4"/>
                    <a:pt x="7" y="4"/>
                  </a:cubicBezTo>
                  <a:cubicBezTo>
                    <a:pt x="7" y="7"/>
                    <a:pt x="7" y="9"/>
                    <a:pt x="8" y="12"/>
                  </a:cubicBezTo>
                  <a:cubicBezTo>
                    <a:pt x="17" y="10"/>
                    <a:pt x="27" y="11"/>
                    <a:pt x="37" y="12"/>
                  </a:cubicBezTo>
                  <a:cubicBezTo>
                    <a:pt x="42" y="12"/>
                    <a:pt x="42" y="3"/>
                    <a:pt x="37" y="3"/>
                  </a:cubicBezTo>
                  <a:cubicBezTo>
                    <a:pt x="31" y="2"/>
                    <a:pt x="25" y="1"/>
                    <a:pt x="20" y="1"/>
                  </a:cubicBezTo>
                  <a:cubicBezTo>
                    <a:pt x="14" y="1"/>
                    <a:pt x="14" y="10"/>
                    <a:pt x="20"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72"/>
            <p:cNvSpPr/>
            <p:nvPr/>
          </p:nvSpPr>
          <p:spPr bwMode="auto">
            <a:xfrm>
              <a:off x="4916488" y="5421313"/>
              <a:ext cx="130175" cy="50800"/>
            </a:xfrm>
            <a:custGeom>
              <a:avLst/>
              <a:gdLst>
                <a:gd name="T0" fmla="*/ 15 w 41"/>
                <a:gd name="T1" fmla="*/ 10 h 16"/>
                <a:gd name="T2" fmla="*/ 35 w 41"/>
                <a:gd name="T3" fmla="*/ 12 h 16"/>
                <a:gd name="T4" fmla="*/ 35 w 41"/>
                <a:gd name="T5" fmla="*/ 3 h 16"/>
                <a:gd name="T6" fmla="*/ 7 w 41"/>
                <a:gd name="T7" fmla="*/ 5 h 16"/>
                <a:gd name="T8" fmla="*/ 6 w 41"/>
                <a:gd name="T9" fmla="*/ 14 h 16"/>
                <a:gd name="T10" fmla="*/ 33 w 41"/>
                <a:gd name="T11" fmla="*/ 15 h 16"/>
                <a:gd name="T12" fmla="*/ 33 w 41"/>
                <a:gd name="T13" fmla="*/ 6 h 16"/>
                <a:gd name="T14" fmla="*/ 8 w 41"/>
                <a:gd name="T15" fmla="*/ 5 h 16"/>
                <a:gd name="T16" fmla="*/ 7 w 41"/>
                <a:gd name="T17" fmla="*/ 14 h 16"/>
                <a:gd name="T18" fmla="*/ 35 w 41"/>
                <a:gd name="T19" fmla="*/ 12 h 16"/>
                <a:gd name="T20" fmla="*/ 35 w 41"/>
                <a:gd name="T21" fmla="*/ 3 h 16"/>
                <a:gd name="T22" fmla="*/ 15 w 41"/>
                <a:gd name="T23" fmla="*/ 1 h 16"/>
                <a:gd name="T24" fmla="*/ 15 w 41"/>
                <a:gd name="T25"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16">
                  <a:moveTo>
                    <a:pt x="15" y="10"/>
                  </a:moveTo>
                  <a:cubicBezTo>
                    <a:pt x="21" y="11"/>
                    <a:pt x="28" y="12"/>
                    <a:pt x="35" y="12"/>
                  </a:cubicBezTo>
                  <a:cubicBezTo>
                    <a:pt x="35" y="9"/>
                    <a:pt x="35" y="6"/>
                    <a:pt x="35" y="3"/>
                  </a:cubicBezTo>
                  <a:cubicBezTo>
                    <a:pt x="26" y="4"/>
                    <a:pt x="16" y="4"/>
                    <a:pt x="7" y="5"/>
                  </a:cubicBezTo>
                  <a:cubicBezTo>
                    <a:pt x="2" y="6"/>
                    <a:pt x="0" y="13"/>
                    <a:pt x="6" y="14"/>
                  </a:cubicBezTo>
                  <a:cubicBezTo>
                    <a:pt x="15" y="16"/>
                    <a:pt x="24" y="16"/>
                    <a:pt x="33" y="15"/>
                  </a:cubicBezTo>
                  <a:cubicBezTo>
                    <a:pt x="39" y="14"/>
                    <a:pt x="39" y="5"/>
                    <a:pt x="33" y="6"/>
                  </a:cubicBezTo>
                  <a:cubicBezTo>
                    <a:pt x="25" y="7"/>
                    <a:pt x="16" y="7"/>
                    <a:pt x="8" y="5"/>
                  </a:cubicBezTo>
                  <a:cubicBezTo>
                    <a:pt x="8" y="8"/>
                    <a:pt x="7" y="11"/>
                    <a:pt x="7" y="14"/>
                  </a:cubicBezTo>
                  <a:cubicBezTo>
                    <a:pt x="16" y="13"/>
                    <a:pt x="26" y="13"/>
                    <a:pt x="35" y="12"/>
                  </a:cubicBezTo>
                  <a:cubicBezTo>
                    <a:pt x="41" y="11"/>
                    <a:pt x="41" y="3"/>
                    <a:pt x="35" y="3"/>
                  </a:cubicBezTo>
                  <a:cubicBezTo>
                    <a:pt x="28" y="3"/>
                    <a:pt x="21" y="2"/>
                    <a:pt x="15" y="1"/>
                  </a:cubicBezTo>
                  <a:cubicBezTo>
                    <a:pt x="9" y="0"/>
                    <a:pt x="9" y="9"/>
                    <a:pt x="15"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73"/>
            <p:cNvSpPr/>
            <p:nvPr/>
          </p:nvSpPr>
          <p:spPr bwMode="auto">
            <a:xfrm>
              <a:off x="5062538" y="5160963"/>
              <a:ext cx="120650" cy="41275"/>
            </a:xfrm>
            <a:custGeom>
              <a:avLst/>
              <a:gdLst>
                <a:gd name="T0" fmla="*/ 15 w 38"/>
                <a:gd name="T1" fmla="*/ 2 h 13"/>
                <a:gd name="T2" fmla="*/ 15 w 38"/>
                <a:gd name="T3" fmla="*/ 2 h 13"/>
                <a:gd name="T4" fmla="*/ 15 w 38"/>
                <a:gd name="T5" fmla="*/ 11 h 13"/>
                <a:gd name="T6" fmla="*/ 32 w 38"/>
                <a:gd name="T7" fmla="*/ 12 h 13"/>
                <a:gd name="T8" fmla="*/ 32 w 38"/>
                <a:gd name="T9" fmla="*/ 3 h 13"/>
                <a:gd name="T10" fmla="*/ 4 w 38"/>
                <a:gd name="T11" fmla="*/ 2 h 13"/>
                <a:gd name="T12" fmla="*/ 4 w 38"/>
                <a:gd name="T13" fmla="*/ 11 h 13"/>
                <a:gd name="T14" fmla="*/ 28 w 38"/>
                <a:gd name="T15" fmla="*/ 13 h 13"/>
                <a:gd name="T16" fmla="*/ 28 w 38"/>
                <a:gd name="T17" fmla="*/ 4 h 13"/>
                <a:gd name="T18" fmla="*/ 7 w 38"/>
                <a:gd name="T19" fmla="*/ 2 h 13"/>
                <a:gd name="T20" fmla="*/ 7 w 38"/>
                <a:gd name="T21" fmla="*/ 11 h 13"/>
                <a:gd name="T22" fmla="*/ 32 w 38"/>
                <a:gd name="T23" fmla="*/ 12 h 13"/>
                <a:gd name="T24" fmla="*/ 32 w 38"/>
                <a:gd name="T25" fmla="*/ 3 h 13"/>
                <a:gd name="T26" fmla="*/ 15 w 38"/>
                <a:gd name="T27" fmla="*/ 2 h 13"/>
                <a:gd name="T28" fmla="*/ 15 w 38"/>
                <a:gd name="T29" fmla="*/ 11 h 13"/>
                <a:gd name="T30" fmla="*/ 15 w 38"/>
                <a:gd name="T31" fmla="*/ 11 h 13"/>
                <a:gd name="T32" fmla="*/ 15 w 38"/>
                <a:gd name="T3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13">
                  <a:moveTo>
                    <a:pt x="15" y="2"/>
                  </a:moveTo>
                  <a:cubicBezTo>
                    <a:pt x="15" y="2"/>
                    <a:pt x="15" y="2"/>
                    <a:pt x="15" y="2"/>
                  </a:cubicBezTo>
                  <a:cubicBezTo>
                    <a:pt x="9" y="2"/>
                    <a:pt x="9" y="11"/>
                    <a:pt x="15" y="11"/>
                  </a:cubicBezTo>
                  <a:cubicBezTo>
                    <a:pt x="21" y="12"/>
                    <a:pt x="26" y="12"/>
                    <a:pt x="32" y="12"/>
                  </a:cubicBezTo>
                  <a:cubicBezTo>
                    <a:pt x="38" y="12"/>
                    <a:pt x="38" y="3"/>
                    <a:pt x="32" y="3"/>
                  </a:cubicBezTo>
                  <a:cubicBezTo>
                    <a:pt x="23" y="2"/>
                    <a:pt x="14" y="0"/>
                    <a:pt x="4" y="2"/>
                  </a:cubicBezTo>
                  <a:cubicBezTo>
                    <a:pt x="0" y="4"/>
                    <a:pt x="0" y="10"/>
                    <a:pt x="4" y="11"/>
                  </a:cubicBezTo>
                  <a:cubicBezTo>
                    <a:pt x="12" y="13"/>
                    <a:pt x="20" y="13"/>
                    <a:pt x="28" y="13"/>
                  </a:cubicBezTo>
                  <a:cubicBezTo>
                    <a:pt x="34" y="13"/>
                    <a:pt x="34" y="4"/>
                    <a:pt x="28" y="4"/>
                  </a:cubicBezTo>
                  <a:cubicBezTo>
                    <a:pt x="21" y="4"/>
                    <a:pt x="14" y="4"/>
                    <a:pt x="7" y="2"/>
                  </a:cubicBezTo>
                  <a:cubicBezTo>
                    <a:pt x="7" y="5"/>
                    <a:pt x="7" y="8"/>
                    <a:pt x="7" y="11"/>
                  </a:cubicBezTo>
                  <a:cubicBezTo>
                    <a:pt x="15" y="9"/>
                    <a:pt x="24" y="11"/>
                    <a:pt x="32" y="12"/>
                  </a:cubicBezTo>
                  <a:cubicBezTo>
                    <a:pt x="32" y="9"/>
                    <a:pt x="32" y="6"/>
                    <a:pt x="32" y="3"/>
                  </a:cubicBezTo>
                  <a:cubicBezTo>
                    <a:pt x="26" y="3"/>
                    <a:pt x="21" y="3"/>
                    <a:pt x="15" y="2"/>
                  </a:cubicBezTo>
                  <a:cubicBezTo>
                    <a:pt x="15" y="5"/>
                    <a:pt x="15" y="8"/>
                    <a:pt x="15" y="11"/>
                  </a:cubicBezTo>
                  <a:cubicBezTo>
                    <a:pt x="15" y="11"/>
                    <a:pt x="15" y="11"/>
                    <a:pt x="15" y="11"/>
                  </a:cubicBezTo>
                  <a:cubicBezTo>
                    <a:pt x="21" y="11"/>
                    <a:pt x="21" y="2"/>
                    <a:pt x="15"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74"/>
            <p:cNvSpPr/>
            <p:nvPr/>
          </p:nvSpPr>
          <p:spPr bwMode="auto">
            <a:xfrm>
              <a:off x="3946525" y="5867400"/>
              <a:ext cx="98425" cy="38100"/>
            </a:xfrm>
            <a:custGeom>
              <a:avLst/>
              <a:gdLst>
                <a:gd name="T0" fmla="*/ 13 w 31"/>
                <a:gd name="T1" fmla="*/ 2 h 12"/>
                <a:gd name="T2" fmla="*/ 8 w 31"/>
                <a:gd name="T3" fmla="*/ 1 h 12"/>
                <a:gd name="T4" fmla="*/ 6 w 31"/>
                <a:gd name="T5" fmla="*/ 10 h 12"/>
                <a:gd name="T6" fmla="*/ 25 w 31"/>
                <a:gd name="T7" fmla="*/ 10 h 12"/>
                <a:gd name="T8" fmla="*/ 25 w 31"/>
                <a:gd name="T9" fmla="*/ 1 h 12"/>
                <a:gd name="T10" fmla="*/ 6 w 31"/>
                <a:gd name="T11" fmla="*/ 1 h 12"/>
                <a:gd name="T12" fmla="*/ 4 w 31"/>
                <a:gd name="T13" fmla="*/ 9 h 12"/>
                <a:gd name="T14" fmla="*/ 12 w 31"/>
                <a:gd name="T15" fmla="*/ 10 h 12"/>
                <a:gd name="T16" fmla="*/ 12 w 31"/>
                <a:gd name="T17" fmla="*/ 1 h 12"/>
                <a:gd name="T18" fmla="*/ 9 w 31"/>
                <a:gd name="T19" fmla="*/ 1 h 12"/>
                <a:gd name="T20" fmla="*/ 6 w 31"/>
                <a:gd name="T21" fmla="*/ 10 h 12"/>
                <a:gd name="T22" fmla="*/ 25 w 31"/>
                <a:gd name="T23" fmla="*/ 10 h 12"/>
                <a:gd name="T24" fmla="*/ 25 w 31"/>
                <a:gd name="T25" fmla="*/ 1 h 12"/>
                <a:gd name="T26" fmla="*/ 6 w 31"/>
                <a:gd name="T27" fmla="*/ 1 h 12"/>
                <a:gd name="T28" fmla="*/ 5 w 31"/>
                <a:gd name="T29" fmla="*/ 10 h 12"/>
                <a:gd name="T30" fmla="*/ 11 w 31"/>
                <a:gd name="T31" fmla="*/ 11 h 12"/>
                <a:gd name="T32" fmla="*/ 13 w 31"/>
                <a:gd name="T33"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12">
                  <a:moveTo>
                    <a:pt x="13" y="2"/>
                  </a:moveTo>
                  <a:cubicBezTo>
                    <a:pt x="11" y="2"/>
                    <a:pt x="10" y="1"/>
                    <a:pt x="8" y="1"/>
                  </a:cubicBezTo>
                  <a:cubicBezTo>
                    <a:pt x="7" y="4"/>
                    <a:pt x="7" y="7"/>
                    <a:pt x="6" y="10"/>
                  </a:cubicBezTo>
                  <a:cubicBezTo>
                    <a:pt x="13" y="10"/>
                    <a:pt x="19" y="10"/>
                    <a:pt x="25" y="10"/>
                  </a:cubicBezTo>
                  <a:cubicBezTo>
                    <a:pt x="31" y="10"/>
                    <a:pt x="31" y="1"/>
                    <a:pt x="25" y="1"/>
                  </a:cubicBezTo>
                  <a:cubicBezTo>
                    <a:pt x="19" y="1"/>
                    <a:pt x="13" y="1"/>
                    <a:pt x="6" y="1"/>
                  </a:cubicBezTo>
                  <a:cubicBezTo>
                    <a:pt x="2" y="1"/>
                    <a:pt x="0" y="7"/>
                    <a:pt x="4" y="9"/>
                  </a:cubicBezTo>
                  <a:cubicBezTo>
                    <a:pt x="7" y="11"/>
                    <a:pt x="9" y="10"/>
                    <a:pt x="12" y="10"/>
                  </a:cubicBezTo>
                  <a:cubicBezTo>
                    <a:pt x="18" y="9"/>
                    <a:pt x="18" y="0"/>
                    <a:pt x="12" y="1"/>
                  </a:cubicBezTo>
                  <a:cubicBezTo>
                    <a:pt x="11" y="1"/>
                    <a:pt x="9" y="1"/>
                    <a:pt x="9" y="1"/>
                  </a:cubicBezTo>
                  <a:cubicBezTo>
                    <a:pt x="8" y="4"/>
                    <a:pt x="7" y="7"/>
                    <a:pt x="6" y="10"/>
                  </a:cubicBezTo>
                  <a:cubicBezTo>
                    <a:pt x="13" y="10"/>
                    <a:pt x="19" y="10"/>
                    <a:pt x="25" y="10"/>
                  </a:cubicBezTo>
                  <a:cubicBezTo>
                    <a:pt x="25" y="7"/>
                    <a:pt x="25" y="4"/>
                    <a:pt x="25" y="1"/>
                  </a:cubicBezTo>
                  <a:cubicBezTo>
                    <a:pt x="19" y="1"/>
                    <a:pt x="13" y="1"/>
                    <a:pt x="6" y="1"/>
                  </a:cubicBezTo>
                  <a:cubicBezTo>
                    <a:pt x="1" y="1"/>
                    <a:pt x="0" y="9"/>
                    <a:pt x="5" y="10"/>
                  </a:cubicBezTo>
                  <a:cubicBezTo>
                    <a:pt x="7" y="10"/>
                    <a:pt x="9" y="11"/>
                    <a:pt x="11" y="11"/>
                  </a:cubicBezTo>
                  <a:cubicBezTo>
                    <a:pt x="17" y="12"/>
                    <a:pt x="19" y="3"/>
                    <a:pt x="13"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75"/>
            <p:cNvSpPr/>
            <p:nvPr/>
          </p:nvSpPr>
          <p:spPr bwMode="auto">
            <a:xfrm>
              <a:off x="4887913" y="5826125"/>
              <a:ext cx="133350" cy="50800"/>
            </a:xfrm>
            <a:custGeom>
              <a:avLst/>
              <a:gdLst>
                <a:gd name="T0" fmla="*/ 10 w 42"/>
                <a:gd name="T1" fmla="*/ 11 h 16"/>
                <a:gd name="T2" fmla="*/ 27 w 42"/>
                <a:gd name="T3" fmla="*/ 16 h 16"/>
                <a:gd name="T4" fmla="*/ 29 w 42"/>
                <a:gd name="T5" fmla="*/ 7 h 16"/>
                <a:gd name="T6" fmla="*/ 6 w 42"/>
                <a:gd name="T7" fmla="*/ 4 h 16"/>
                <a:gd name="T8" fmla="*/ 5 w 42"/>
                <a:gd name="T9" fmla="*/ 12 h 16"/>
                <a:gd name="T10" fmla="*/ 36 w 42"/>
                <a:gd name="T11" fmla="*/ 13 h 16"/>
                <a:gd name="T12" fmla="*/ 36 w 42"/>
                <a:gd name="T13" fmla="*/ 4 h 16"/>
                <a:gd name="T14" fmla="*/ 7 w 42"/>
                <a:gd name="T15" fmla="*/ 4 h 16"/>
                <a:gd name="T16" fmla="*/ 6 w 42"/>
                <a:gd name="T17" fmla="*/ 13 h 16"/>
                <a:gd name="T18" fmla="*/ 25 w 42"/>
                <a:gd name="T19" fmla="*/ 15 h 16"/>
                <a:gd name="T20" fmla="*/ 27 w 42"/>
                <a:gd name="T21" fmla="*/ 7 h 16"/>
                <a:gd name="T22" fmla="*/ 14 w 42"/>
                <a:gd name="T23" fmla="*/ 3 h 16"/>
                <a:gd name="T24" fmla="*/ 10 w 42"/>
                <a:gd name="T25"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6">
                  <a:moveTo>
                    <a:pt x="10" y="11"/>
                  </a:moveTo>
                  <a:cubicBezTo>
                    <a:pt x="15" y="14"/>
                    <a:pt x="21" y="15"/>
                    <a:pt x="27" y="16"/>
                  </a:cubicBezTo>
                  <a:cubicBezTo>
                    <a:pt x="31" y="16"/>
                    <a:pt x="33" y="9"/>
                    <a:pt x="29" y="7"/>
                  </a:cubicBezTo>
                  <a:cubicBezTo>
                    <a:pt x="22" y="4"/>
                    <a:pt x="14" y="4"/>
                    <a:pt x="6" y="4"/>
                  </a:cubicBezTo>
                  <a:cubicBezTo>
                    <a:pt x="1" y="3"/>
                    <a:pt x="0" y="11"/>
                    <a:pt x="5" y="12"/>
                  </a:cubicBezTo>
                  <a:cubicBezTo>
                    <a:pt x="15" y="15"/>
                    <a:pt x="26" y="13"/>
                    <a:pt x="36" y="13"/>
                  </a:cubicBezTo>
                  <a:cubicBezTo>
                    <a:pt x="42" y="13"/>
                    <a:pt x="42" y="4"/>
                    <a:pt x="36" y="4"/>
                  </a:cubicBezTo>
                  <a:cubicBezTo>
                    <a:pt x="27" y="4"/>
                    <a:pt x="17" y="6"/>
                    <a:pt x="7" y="4"/>
                  </a:cubicBezTo>
                  <a:cubicBezTo>
                    <a:pt x="7" y="7"/>
                    <a:pt x="7" y="10"/>
                    <a:pt x="6" y="13"/>
                  </a:cubicBezTo>
                  <a:cubicBezTo>
                    <a:pt x="12" y="13"/>
                    <a:pt x="19" y="13"/>
                    <a:pt x="25" y="15"/>
                  </a:cubicBezTo>
                  <a:cubicBezTo>
                    <a:pt x="25" y="12"/>
                    <a:pt x="26" y="10"/>
                    <a:pt x="27" y="7"/>
                  </a:cubicBezTo>
                  <a:cubicBezTo>
                    <a:pt x="22" y="7"/>
                    <a:pt x="18" y="6"/>
                    <a:pt x="14" y="3"/>
                  </a:cubicBezTo>
                  <a:cubicBezTo>
                    <a:pt x="9" y="0"/>
                    <a:pt x="5" y="7"/>
                    <a:pt x="10"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76"/>
            <p:cNvSpPr/>
            <p:nvPr/>
          </p:nvSpPr>
          <p:spPr bwMode="auto">
            <a:xfrm>
              <a:off x="2887663" y="5902325"/>
              <a:ext cx="107950" cy="38100"/>
            </a:xfrm>
            <a:custGeom>
              <a:avLst/>
              <a:gdLst>
                <a:gd name="T0" fmla="*/ 9 w 34"/>
                <a:gd name="T1" fmla="*/ 10 h 12"/>
                <a:gd name="T2" fmla="*/ 29 w 34"/>
                <a:gd name="T3" fmla="*/ 11 h 12"/>
                <a:gd name="T4" fmla="*/ 29 w 34"/>
                <a:gd name="T5" fmla="*/ 2 h 12"/>
                <a:gd name="T6" fmla="*/ 6 w 34"/>
                <a:gd name="T7" fmla="*/ 2 h 12"/>
                <a:gd name="T8" fmla="*/ 6 w 34"/>
                <a:gd name="T9" fmla="*/ 11 h 12"/>
                <a:gd name="T10" fmla="*/ 29 w 34"/>
                <a:gd name="T11" fmla="*/ 11 h 12"/>
                <a:gd name="T12" fmla="*/ 29 w 34"/>
                <a:gd name="T13" fmla="*/ 2 h 12"/>
                <a:gd name="T14" fmla="*/ 11 w 34"/>
                <a:gd name="T15" fmla="*/ 1 h 12"/>
                <a:gd name="T16" fmla="*/ 9 w 34"/>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9" y="10"/>
                  </a:moveTo>
                  <a:cubicBezTo>
                    <a:pt x="15" y="11"/>
                    <a:pt x="22" y="11"/>
                    <a:pt x="29" y="11"/>
                  </a:cubicBezTo>
                  <a:cubicBezTo>
                    <a:pt x="29" y="8"/>
                    <a:pt x="29" y="5"/>
                    <a:pt x="29" y="2"/>
                  </a:cubicBezTo>
                  <a:cubicBezTo>
                    <a:pt x="21" y="2"/>
                    <a:pt x="14" y="2"/>
                    <a:pt x="6" y="2"/>
                  </a:cubicBezTo>
                  <a:cubicBezTo>
                    <a:pt x="0" y="2"/>
                    <a:pt x="0" y="11"/>
                    <a:pt x="6" y="11"/>
                  </a:cubicBezTo>
                  <a:cubicBezTo>
                    <a:pt x="14" y="11"/>
                    <a:pt x="21" y="11"/>
                    <a:pt x="29" y="11"/>
                  </a:cubicBezTo>
                  <a:cubicBezTo>
                    <a:pt x="34" y="12"/>
                    <a:pt x="34" y="3"/>
                    <a:pt x="29" y="2"/>
                  </a:cubicBezTo>
                  <a:cubicBezTo>
                    <a:pt x="23" y="2"/>
                    <a:pt x="16" y="2"/>
                    <a:pt x="11" y="1"/>
                  </a:cubicBezTo>
                  <a:cubicBezTo>
                    <a:pt x="5" y="0"/>
                    <a:pt x="3" y="9"/>
                    <a:pt x="9"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78"/>
            <p:cNvSpPr/>
            <p:nvPr/>
          </p:nvSpPr>
          <p:spPr bwMode="auto">
            <a:xfrm>
              <a:off x="3476625" y="5822950"/>
              <a:ext cx="92075" cy="41275"/>
            </a:xfrm>
            <a:custGeom>
              <a:avLst/>
              <a:gdLst>
                <a:gd name="T0" fmla="*/ 10 w 29"/>
                <a:gd name="T1" fmla="*/ 11 h 13"/>
                <a:gd name="T2" fmla="*/ 23 w 29"/>
                <a:gd name="T3" fmla="*/ 13 h 13"/>
                <a:gd name="T4" fmla="*/ 23 w 29"/>
                <a:gd name="T5" fmla="*/ 4 h 13"/>
                <a:gd name="T6" fmla="*/ 6 w 29"/>
                <a:gd name="T7" fmla="*/ 4 h 13"/>
                <a:gd name="T8" fmla="*/ 9 w 29"/>
                <a:gd name="T9" fmla="*/ 12 h 13"/>
                <a:gd name="T10" fmla="*/ 11 w 29"/>
                <a:gd name="T11" fmla="*/ 12 h 13"/>
                <a:gd name="T12" fmla="*/ 14 w 29"/>
                <a:gd name="T13" fmla="*/ 11 h 13"/>
                <a:gd name="T14" fmla="*/ 10 w 29"/>
                <a:gd name="T15" fmla="*/ 3 h 13"/>
                <a:gd name="T16" fmla="*/ 7 w 29"/>
                <a:gd name="T17" fmla="*/ 3 h 13"/>
                <a:gd name="T18" fmla="*/ 4 w 29"/>
                <a:gd name="T19" fmla="*/ 4 h 13"/>
                <a:gd name="T20" fmla="*/ 6 w 29"/>
                <a:gd name="T21" fmla="*/ 13 h 13"/>
                <a:gd name="T22" fmla="*/ 23 w 29"/>
                <a:gd name="T23" fmla="*/ 13 h 13"/>
                <a:gd name="T24" fmla="*/ 23 w 29"/>
                <a:gd name="T25" fmla="*/ 4 h 13"/>
                <a:gd name="T26" fmla="*/ 10 w 29"/>
                <a:gd name="T27" fmla="*/ 2 h 13"/>
                <a:gd name="T28" fmla="*/ 10 w 29"/>
                <a:gd name="T29"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13">
                  <a:moveTo>
                    <a:pt x="10" y="11"/>
                  </a:moveTo>
                  <a:cubicBezTo>
                    <a:pt x="15" y="12"/>
                    <a:pt x="19" y="13"/>
                    <a:pt x="23" y="13"/>
                  </a:cubicBezTo>
                  <a:cubicBezTo>
                    <a:pt x="23" y="10"/>
                    <a:pt x="23" y="7"/>
                    <a:pt x="23" y="4"/>
                  </a:cubicBezTo>
                  <a:cubicBezTo>
                    <a:pt x="18" y="4"/>
                    <a:pt x="12" y="4"/>
                    <a:pt x="6" y="4"/>
                  </a:cubicBezTo>
                  <a:cubicBezTo>
                    <a:pt x="7" y="6"/>
                    <a:pt x="8" y="9"/>
                    <a:pt x="9" y="12"/>
                  </a:cubicBezTo>
                  <a:cubicBezTo>
                    <a:pt x="9" y="12"/>
                    <a:pt x="11" y="12"/>
                    <a:pt x="11" y="12"/>
                  </a:cubicBezTo>
                  <a:cubicBezTo>
                    <a:pt x="12" y="12"/>
                    <a:pt x="13" y="11"/>
                    <a:pt x="14" y="11"/>
                  </a:cubicBezTo>
                  <a:cubicBezTo>
                    <a:pt x="19" y="8"/>
                    <a:pt x="15" y="0"/>
                    <a:pt x="10" y="3"/>
                  </a:cubicBezTo>
                  <a:cubicBezTo>
                    <a:pt x="9" y="3"/>
                    <a:pt x="8" y="3"/>
                    <a:pt x="7" y="3"/>
                  </a:cubicBezTo>
                  <a:cubicBezTo>
                    <a:pt x="6" y="3"/>
                    <a:pt x="5" y="4"/>
                    <a:pt x="4" y="4"/>
                  </a:cubicBezTo>
                  <a:cubicBezTo>
                    <a:pt x="0" y="6"/>
                    <a:pt x="2" y="13"/>
                    <a:pt x="6" y="13"/>
                  </a:cubicBezTo>
                  <a:cubicBezTo>
                    <a:pt x="12" y="13"/>
                    <a:pt x="18" y="13"/>
                    <a:pt x="23" y="13"/>
                  </a:cubicBezTo>
                  <a:cubicBezTo>
                    <a:pt x="29" y="13"/>
                    <a:pt x="29" y="4"/>
                    <a:pt x="23" y="4"/>
                  </a:cubicBezTo>
                  <a:cubicBezTo>
                    <a:pt x="19" y="4"/>
                    <a:pt x="15" y="3"/>
                    <a:pt x="10" y="2"/>
                  </a:cubicBezTo>
                  <a:cubicBezTo>
                    <a:pt x="4" y="2"/>
                    <a:pt x="4" y="11"/>
                    <a:pt x="10"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79"/>
            <p:cNvSpPr/>
            <p:nvPr/>
          </p:nvSpPr>
          <p:spPr bwMode="auto">
            <a:xfrm>
              <a:off x="3389313" y="5956300"/>
              <a:ext cx="100013" cy="53975"/>
            </a:xfrm>
            <a:custGeom>
              <a:avLst/>
              <a:gdLst>
                <a:gd name="T0" fmla="*/ 3 w 32"/>
                <a:gd name="T1" fmla="*/ 8 h 17"/>
                <a:gd name="T2" fmla="*/ 26 w 32"/>
                <a:gd name="T3" fmla="*/ 14 h 17"/>
                <a:gd name="T4" fmla="*/ 26 w 32"/>
                <a:gd name="T5" fmla="*/ 5 h 17"/>
                <a:gd name="T6" fmla="*/ 5 w 32"/>
                <a:gd name="T7" fmla="*/ 5 h 17"/>
                <a:gd name="T8" fmla="*/ 5 w 32"/>
                <a:gd name="T9" fmla="*/ 14 h 17"/>
                <a:gd name="T10" fmla="*/ 23 w 32"/>
                <a:gd name="T11" fmla="*/ 15 h 17"/>
                <a:gd name="T12" fmla="*/ 25 w 32"/>
                <a:gd name="T13" fmla="*/ 7 h 17"/>
                <a:gd name="T14" fmla="*/ 5 w 32"/>
                <a:gd name="T15" fmla="*/ 5 h 17"/>
                <a:gd name="T16" fmla="*/ 5 w 32"/>
                <a:gd name="T17" fmla="*/ 14 h 17"/>
                <a:gd name="T18" fmla="*/ 26 w 32"/>
                <a:gd name="T19" fmla="*/ 14 h 17"/>
                <a:gd name="T20" fmla="*/ 26 w 32"/>
                <a:gd name="T21" fmla="*/ 5 h 17"/>
                <a:gd name="T22" fmla="*/ 17 w 32"/>
                <a:gd name="T23" fmla="*/ 5 h 17"/>
                <a:gd name="T24" fmla="*/ 13 w 32"/>
                <a:gd name="T25" fmla="*/ 5 h 17"/>
                <a:gd name="T26" fmla="*/ 11 w 32"/>
                <a:gd name="T27" fmla="*/ 4 h 17"/>
                <a:gd name="T28" fmla="*/ 12 w 32"/>
                <a:gd name="T29" fmla="*/ 5 h 17"/>
                <a:gd name="T30" fmla="*/ 3 w 32"/>
                <a:gd name="T31"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17">
                  <a:moveTo>
                    <a:pt x="3" y="8"/>
                  </a:moveTo>
                  <a:cubicBezTo>
                    <a:pt x="4" y="16"/>
                    <a:pt x="20" y="15"/>
                    <a:pt x="26" y="14"/>
                  </a:cubicBezTo>
                  <a:cubicBezTo>
                    <a:pt x="32" y="13"/>
                    <a:pt x="32" y="5"/>
                    <a:pt x="26" y="5"/>
                  </a:cubicBezTo>
                  <a:cubicBezTo>
                    <a:pt x="19" y="5"/>
                    <a:pt x="12" y="5"/>
                    <a:pt x="5" y="5"/>
                  </a:cubicBezTo>
                  <a:cubicBezTo>
                    <a:pt x="0" y="5"/>
                    <a:pt x="0" y="14"/>
                    <a:pt x="5" y="14"/>
                  </a:cubicBezTo>
                  <a:cubicBezTo>
                    <a:pt x="11" y="14"/>
                    <a:pt x="17" y="14"/>
                    <a:pt x="23" y="15"/>
                  </a:cubicBezTo>
                  <a:cubicBezTo>
                    <a:pt x="29" y="17"/>
                    <a:pt x="31" y="8"/>
                    <a:pt x="25" y="7"/>
                  </a:cubicBezTo>
                  <a:cubicBezTo>
                    <a:pt x="19" y="5"/>
                    <a:pt x="12" y="5"/>
                    <a:pt x="5" y="5"/>
                  </a:cubicBezTo>
                  <a:cubicBezTo>
                    <a:pt x="5" y="8"/>
                    <a:pt x="5" y="11"/>
                    <a:pt x="5" y="14"/>
                  </a:cubicBezTo>
                  <a:cubicBezTo>
                    <a:pt x="12" y="14"/>
                    <a:pt x="19" y="14"/>
                    <a:pt x="26" y="14"/>
                  </a:cubicBezTo>
                  <a:cubicBezTo>
                    <a:pt x="26" y="11"/>
                    <a:pt x="26" y="8"/>
                    <a:pt x="26" y="5"/>
                  </a:cubicBezTo>
                  <a:cubicBezTo>
                    <a:pt x="23" y="5"/>
                    <a:pt x="20" y="6"/>
                    <a:pt x="17" y="5"/>
                  </a:cubicBezTo>
                  <a:cubicBezTo>
                    <a:pt x="16" y="5"/>
                    <a:pt x="14" y="5"/>
                    <a:pt x="13" y="5"/>
                  </a:cubicBezTo>
                  <a:cubicBezTo>
                    <a:pt x="13" y="5"/>
                    <a:pt x="12" y="5"/>
                    <a:pt x="11" y="4"/>
                  </a:cubicBezTo>
                  <a:cubicBezTo>
                    <a:pt x="11" y="4"/>
                    <a:pt x="11" y="4"/>
                    <a:pt x="12" y="5"/>
                  </a:cubicBezTo>
                  <a:cubicBezTo>
                    <a:pt x="11" y="0"/>
                    <a:pt x="2" y="2"/>
                    <a:pt x="3" y="8"/>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80"/>
            <p:cNvSpPr/>
            <p:nvPr/>
          </p:nvSpPr>
          <p:spPr bwMode="auto">
            <a:xfrm>
              <a:off x="5389563" y="5819775"/>
              <a:ext cx="107950" cy="31750"/>
            </a:xfrm>
            <a:custGeom>
              <a:avLst/>
              <a:gdLst>
                <a:gd name="T0" fmla="*/ 12 w 34"/>
                <a:gd name="T1" fmla="*/ 9 h 10"/>
                <a:gd name="T2" fmla="*/ 29 w 34"/>
                <a:gd name="T3" fmla="*/ 9 h 10"/>
                <a:gd name="T4" fmla="*/ 29 w 34"/>
                <a:gd name="T5" fmla="*/ 0 h 10"/>
                <a:gd name="T6" fmla="*/ 6 w 34"/>
                <a:gd name="T7" fmla="*/ 1 h 10"/>
                <a:gd name="T8" fmla="*/ 6 w 34"/>
                <a:gd name="T9" fmla="*/ 10 h 10"/>
                <a:gd name="T10" fmla="*/ 29 w 34"/>
                <a:gd name="T11" fmla="*/ 9 h 10"/>
                <a:gd name="T12" fmla="*/ 29 w 34"/>
                <a:gd name="T13" fmla="*/ 0 h 10"/>
                <a:gd name="T14" fmla="*/ 12 w 34"/>
                <a:gd name="T15" fmla="*/ 0 h 10"/>
                <a:gd name="T16" fmla="*/ 12 w 34"/>
                <a:gd name="T1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12" y="9"/>
                  </a:moveTo>
                  <a:cubicBezTo>
                    <a:pt x="17" y="9"/>
                    <a:pt x="23" y="9"/>
                    <a:pt x="29" y="9"/>
                  </a:cubicBezTo>
                  <a:cubicBezTo>
                    <a:pt x="29" y="6"/>
                    <a:pt x="29" y="3"/>
                    <a:pt x="29" y="0"/>
                  </a:cubicBezTo>
                  <a:cubicBezTo>
                    <a:pt x="21" y="0"/>
                    <a:pt x="14" y="1"/>
                    <a:pt x="6" y="1"/>
                  </a:cubicBezTo>
                  <a:cubicBezTo>
                    <a:pt x="0" y="1"/>
                    <a:pt x="0" y="10"/>
                    <a:pt x="6" y="10"/>
                  </a:cubicBezTo>
                  <a:cubicBezTo>
                    <a:pt x="14" y="10"/>
                    <a:pt x="21" y="9"/>
                    <a:pt x="29" y="9"/>
                  </a:cubicBezTo>
                  <a:cubicBezTo>
                    <a:pt x="34" y="9"/>
                    <a:pt x="34" y="0"/>
                    <a:pt x="29" y="0"/>
                  </a:cubicBezTo>
                  <a:cubicBezTo>
                    <a:pt x="23" y="0"/>
                    <a:pt x="17" y="0"/>
                    <a:pt x="12" y="0"/>
                  </a:cubicBezTo>
                  <a:cubicBezTo>
                    <a:pt x="6" y="0"/>
                    <a:pt x="6" y="9"/>
                    <a:pt x="12" y="9"/>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81"/>
            <p:cNvSpPr/>
            <p:nvPr/>
          </p:nvSpPr>
          <p:spPr bwMode="auto">
            <a:xfrm>
              <a:off x="5683250" y="5943600"/>
              <a:ext cx="92075" cy="41275"/>
            </a:xfrm>
            <a:custGeom>
              <a:avLst/>
              <a:gdLst>
                <a:gd name="T0" fmla="*/ 14 w 29"/>
                <a:gd name="T1" fmla="*/ 11 h 13"/>
                <a:gd name="T2" fmla="*/ 23 w 29"/>
                <a:gd name="T3" fmla="*/ 13 h 13"/>
                <a:gd name="T4" fmla="*/ 24 w 29"/>
                <a:gd name="T5" fmla="*/ 4 h 13"/>
                <a:gd name="T6" fmla="*/ 14 w 29"/>
                <a:gd name="T7" fmla="*/ 3 h 13"/>
                <a:gd name="T8" fmla="*/ 9 w 29"/>
                <a:gd name="T9" fmla="*/ 3 h 13"/>
                <a:gd name="T10" fmla="*/ 7 w 29"/>
                <a:gd name="T11" fmla="*/ 3 h 13"/>
                <a:gd name="T12" fmla="*/ 9 w 29"/>
                <a:gd name="T13" fmla="*/ 4 h 13"/>
                <a:gd name="T14" fmla="*/ 10 w 29"/>
                <a:gd name="T15" fmla="*/ 8 h 13"/>
                <a:gd name="T16" fmla="*/ 7 w 29"/>
                <a:gd name="T17" fmla="*/ 11 h 13"/>
                <a:gd name="T18" fmla="*/ 5 w 29"/>
                <a:gd name="T19" fmla="*/ 2 h 13"/>
                <a:gd name="T20" fmla="*/ 2 w 29"/>
                <a:gd name="T21" fmla="*/ 9 h 13"/>
                <a:gd name="T22" fmla="*/ 7 w 29"/>
                <a:gd name="T23" fmla="*/ 12 h 13"/>
                <a:gd name="T24" fmla="*/ 22 w 29"/>
                <a:gd name="T25" fmla="*/ 13 h 13"/>
                <a:gd name="T26" fmla="*/ 23 w 29"/>
                <a:gd name="T27" fmla="*/ 4 h 13"/>
                <a:gd name="T28" fmla="*/ 14 w 29"/>
                <a:gd name="T29" fmla="*/ 2 h 13"/>
                <a:gd name="T30" fmla="*/ 14 w 29"/>
                <a:gd name="T3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3">
                  <a:moveTo>
                    <a:pt x="14" y="11"/>
                  </a:moveTo>
                  <a:cubicBezTo>
                    <a:pt x="17" y="11"/>
                    <a:pt x="20" y="12"/>
                    <a:pt x="23" y="13"/>
                  </a:cubicBezTo>
                  <a:cubicBezTo>
                    <a:pt x="28" y="13"/>
                    <a:pt x="29" y="5"/>
                    <a:pt x="24" y="4"/>
                  </a:cubicBezTo>
                  <a:cubicBezTo>
                    <a:pt x="21" y="3"/>
                    <a:pt x="17" y="3"/>
                    <a:pt x="14" y="3"/>
                  </a:cubicBezTo>
                  <a:cubicBezTo>
                    <a:pt x="12" y="3"/>
                    <a:pt x="11" y="3"/>
                    <a:pt x="9" y="3"/>
                  </a:cubicBezTo>
                  <a:cubicBezTo>
                    <a:pt x="9" y="3"/>
                    <a:pt x="8" y="3"/>
                    <a:pt x="7" y="3"/>
                  </a:cubicBezTo>
                  <a:cubicBezTo>
                    <a:pt x="6" y="3"/>
                    <a:pt x="8" y="3"/>
                    <a:pt x="9" y="4"/>
                  </a:cubicBezTo>
                  <a:cubicBezTo>
                    <a:pt x="9" y="5"/>
                    <a:pt x="10" y="7"/>
                    <a:pt x="10" y="8"/>
                  </a:cubicBezTo>
                  <a:cubicBezTo>
                    <a:pt x="9" y="9"/>
                    <a:pt x="8" y="10"/>
                    <a:pt x="7" y="11"/>
                  </a:cubicBezTo>
                  <a:cubicBezTo>
                    <a:pt x="13" y="9"/>
                    <a:pt x="10" y="0"/>
                    <a:pt x="5" y="2"/>
                  </a:cubicBezTo>
                  <a:cubicBezTo>
                    <a:pt x="2" y="3"/>
                    <a:pt x="0" y="6"/>
                    <a:pt x="2" y="9"/>
                  </a:cubicBezTo>
                  <a:cubicBezTo>
                    <a:pt x="3" y="11"/>
                    <a:pt x="5" y="12"/>
                    <a:pt x="7" y="12"/>
                  </a:cubicBezTo>
                  <a:cubicBezTo>
                    <a:pt x="12" y="12"/>
                    <a:pt x="17" y="11"/>
                    <a:pt x="22" y="13"/>
                  </a:cubicBezTo>
                  <a:cubicBezTo>
                    <a:pt x="22" y="10"/>
                    <a:pt x="23" y="7"/>
                    <a:pt x="23" y="4"/>
                  </a:cubicBezTo>
                  <a:cubicBezTo>
                    <a:pt x="20" y="3"/>
                    <a:pt x="17" y="2"/>
                    <a:pt x="14" y="2"/>
                  </a:cubicBezTo>
                  <a:cubicBezTo>
                    <a:pt x="8" y="2"/>
                    <a:pt x="8" y="11"/>
                    <a:pt x="14"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82"/>
            <p:cNvSpPr/>
            <p:nvPr/>
          </p:nvSpPr>
          <p:spPr bwMode="auto">
            <a:xfrm>
              <a:off x="6111875" y="5876925"/>
              <a:ext cx="98425" cy="38100"/>
            </a:xfrm>
            <a:custGeom>
              <a:avLst/>
              <a:gdLst>
                <a:gd name="T0" fmla="*/ 12 w 31"/>
                <a:gd name="T1" fmla="*/ 12 h 12"/>
                <a:gd name="T2" fmla="*/ 25 w 31"/>
                <a:gd name="T3" fmla="*/ 12 h 12"/>
                <a:gd name="T4" fmla="*/ 25 w 31"/>
                <a:gd name="T5" fmla="*/ 3 h 12"/>
                <a:gd name="T6" fmla="*/ 7 w 31"/>
                <a:gd name="T7" fmla="*/ 1 h 12"/>
                <a:gd name="T8" fmla="*/ 8 w 31"/>
                <a:gd name="T9" fmla="*/ 10 h 12"/>
                <a:gd name="T10" fmla="*/ 26 w 31"/>
                <a:gd name="T11" fmla="*/ 9 h 12"/>
                <a:gd name="T12" fmla="*/ 26 w 31"/>
                <a:gd name="T13" fmla="*/ 0 h 12"/>
                <a:gd name="T14" fmla="*/ 6 w 31"/>
                <a:gd name="T15" fmla="*/ 2 h 12"/>
                <a:gd name="T16" fmla="*/ 7 w 31"/>
                <a:gd name="T17" fmla="*/ 10 h 12"/>
                <a:gd name="T18" fmla="*/ 25 w 31"/>
                <a:gd name="T19" fmla="*/ 12 h 12"/>
                <a:gd name="T20" fmla="*/ 25 w 31"/>
                <a:gd name="T21" fmla="*/ 3 h 12"/>
                <a:gd name="T22" fmla="*/ 12 w 31"/>
                <a:gd name="T23" fmla="*/ 3 h 12"/>
                <a:gd name="T24" fmla="*/ 12 w 31"/>
                <a:gd name="T25"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12">
                  <a:moveTo>
                    <a:pt x="12" y="12"/>
                  </a:moveTo>
                  <a:cubicBezTo>
                    <a:pt x="17" y="12"/>
                    <a:pt x="21" y="12"/>
                    <a:pt x="25" y="12"/>
                  </a:cubicBezTo>
                  <a:cubicBezTo>
                    <a:pt x="31" y="12"/>
                    <a:pt x="31" y="3"/>
                    <a:pt x="25" y="3"/>
                  </a:cubicBezTo>
                  <a:cubicBezTo>
                    <a:pt x="19" y="3"/>
                    <a:pt x="13" y="2"/>
                    <a:pt x="7" y="1"/>
                  </a:cubicBezTo>
                  <a:cubicBezTo>
                    <a:pt x="7" y="4"/>
                    <a:pt x="8" y="7"/>
                    <a:pt x="8" y="10"/>
                  </a:cubicBezTo>
                  <a:cubicBezTo>
                    <a:pt x="14" y="9"/>
                    <a:pt x="20" y="9"/>
                    <a:pt x="26" y="9"/>
                  </a:cubicBezTo>
                  <a:cubicBezTo>
                    <a:pt x="31" y="10"/>
                    <a:pt x="31" y="1"/>
                    <a:pt x="26" y="0"/>
                  </a:cubicBezTo>
                  <a:cubicBezTo>
                    <a:pt x="19" y="0"/>
                    <a:pt x="12" y="0"/>
                    <a:pt x="6" y="2"/>
                  </a:cubicBezTo>
                  <a:cubicBezTo>
                    <a:pt x="0" y="3"/>
                    <a:pt x="2" y="10"/>
                    <a:pt x="7" y="10"/>
                  </a:cubicBezTo>
                  <a:cubicBezTo>
                    <a:pt x="13" y="11"/>
                    <a:pt x="19" y="12"/>
                    <a:pt x="25" y="12"/>
                  </a:cubicBezTo>
                  <a:cubicBezTo>
                    <a:pt x="25" y="9"/>
                    <a:pt x="25" y="6"/>
                    <a:pt x="25" y="3"/>
                  </a:cubicBezTo>
                  <a:cubicBezTo>
                    <a:pt x="21" y="3"/>
                    <a:pt x="17" y="3"/>
                    <a:pt x="12" y="3"/>
                  </a:cubicBezTo>
                  <a:cubicBezTo>
                    <a:pt x="7" y="3"/>
                    <a:pt x="7" y="12"/>
                    <a:pt x="12" y="1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83"/>
            <p:cNvSpPr/>
            <p:nvPr/>
          </p:nvSpPr>
          <p:spPr bwMode="auto">
            <a:xfrm>
              <a:off x="4035425" y="5681663"/>
              <a:ext cx="101600" cy="28575"/>
            </a:xfrm>
            <a:custGeom>
              <a:avLst/>
              <a:gdLst>
                <a:gd name="T0" fmla="*/ 13 w 32"/>
                <a:gd name="T1" fmla="*/ 9 h 9"/>
                <a:gd name="T2" fmla="*/ 26 w 32"/>
                <a:gd name="T3" fmla="*/ 9 h 9"/>
                <a:gd name="T4" fmla="*/ 26 w 32"/>
                <a:gd name="T5" fmla="*/ 0 h 9"/>
                <a:gd name="T6" fmla="*/ 6 w 32"/>
                <a:gd name="T7" fmla="*/ 0 h 9"/>
                <a:gd name="T8" fmla="*/ 6 w 32"/>
                <a:gd name="T9" fmla="*/ 9 h 9"/>
                <a:gd name="T10" fmla="*/ 26 w 32"/>
                <a:gd name="T11" fmla="*/ 9 h 9"/>
                <a:gd name="T12" fmla="*/ 26 w 32"/>
                <a:gd name="T13" fmla="*/ 0 h 9"/>
                <a:gd name="T14" fmla="*/ 13 w 32"/>
                <a:gd name="T15" fmla="*/ 0 h 9"/>
                <a:gd name="T16" fmla="*/ 13 w 32"/>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13" y="9"/>
                  </a:moveTo>
                  <a:cubicBezTo>
                    <a:pt x="18" y="9"/>
                    <a:pt x="22" y="9"/>
                    <a:pt x="26" y="9"/>
                  </a:cubicBezTo>
                  <a:cubicBezTo>
                    <a:pt x="32" y="9"/>
                    <a:pt x="32" y="0"/>
                    <a:pt x="26" y="0"/>
                  </a:cubicBezTo>
                  <a:cubicBezTo>
                    <a:pt x="20" y="0"/>
                    <a:pt x="13" y="0"/>
                    <a:pt x="6" y="0"/>
                  </a:cubicBezTo>
                  <a:cubicBezTo>
                    <a:pt x="0" y="0"/>
                    <a:pt x="0" y="9"/>
                    <a:pt x="6" y="9"/>
                  </a:cubicBezTo>
                  <a:cubicBezTo>
                    <a:pt x="13" y="9"/>
                    <a:pt x="20" y="9"/>
                    <a:pt x="26" y="9"/>
                  </a:cubicBezTo>
                  <a:cubicBezTo>
                    <a:pt x="26" y="6"/>
                    <a:pt x="26" y="3"/>
                    <a:pt x="26" y="0"/>
                  </a:cubicBezTo>
                  <a:cubicBezTo>
                    <a:pt x="22" y="0"/>
                    <a:pt x="18" y="0"/>
                    <a:pt x="13" y="0"/>
                  </a:cubicBezTo>
                  <a:cubicBezTo>
                    <a:pt x="8" y="0"/>
                    <a:pt x="8" y="9"/>
                    <a:pt x="13" y="9"/>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84"/>
            <p:cNvSpPr/>
            <p:nvPr/>
          </p:nvSpPr>
          <p:spPr bwMode="auto">
            <a:xfrm>
              <a:off x="4805363" y="5557838"/>
              <a:ext cx="123825" cy="41275"/>
            </a:xfrm>
            <a:custGeom>
              <a:avLst/>
              <a:gdLst>
                <a:gd name="T0" fmla="*/ 19 w 39"/>
                <a:gd name="T1" fmla="*/ 10 h 13"/>
                <a:gd name="T2" fmla="*/ 35 w 39"/>
                <a:gd name="T3" fmla="*/ 12 h 13"/>
                <a:gd name="T4" fmla="*/ 35 w 39"/>
                <a:gd name="T5" fmla="*/ 3 h 13"/>
                <a:gd name="T6" fmla="*/ 6 w 39"/>
                <a:gd name="T7" fmla="*/ 1 h 13"/>
                <a:gd name="T8" fmla="*/ 6 w 39"/>
                <a:gd name="T9" fmla="*/ 10 h 13"/>
                <a:gd name="T10" fmla="*/ 33 w 39"/>
                <a:gd name="T11" fmla="*/ 12 h 13"/>
                <a:gd name="T12" fmla="*/ 33 w 39"/>
                <a:gd name="T13" fmla="*/ 3 h 13"/>
                <a:gd name="T14" fmla="*/ 19 w 39"/>
                <a:gd name="T15" fmla="*/ 1 h 13"/>
                <a:gd name="T16" fmla="*/ 19 w 39"/>
                <a:gd name="T1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
                  <a:moveTo>
                    <a:pt x="19" y="10"/>
                  </a:moveTo>
                  <a:cubicBezTo>
                    <a:pt x="24" y="11"/>
                    <a:pt x="29" y="13"/>
                    <a:pt x="35" y="12"/>
                  </a:cubicBezTo>
                  <a:cubicBezTo>
                    <a:pt x="39" y="11"/>
                    <a:pt x="39" y="4"/>
                    <a:pt x="35" y="3"/>
                  </a:cubicBezTo>
                  <a:cubicBezTo>
                    <a:pt x="25" y="1"/>
                    <a:pt x="15" y="1"/>
                    <a:pt x="6" y="1"/>
                  </a:cubicBezTo>
                  <a:cubicBezTo>
                    <a:pt x="0" y="1"/>
                    <a:pt x="0" y="10"/>
                    <a:pt x="6" y="10"/>
                  </a:cubicBezTo>
                  <a:cubicBezTo>
                    <a:pt x="15" y="10"/>
                    <a:pt x="24" y="10"/>
                    <a:pt x="33" y="12"/>
                  </a:cubicBezTo>
                  <a:cubicBezTo>
                    <a:pt x="33" y="9"/>
                    <a:pt x="33" y="6"/>
                    <a:pt x="33" y="3"/>
                  </a:cubicBezTo>
                  <a:cubicBezTo>
                    <a:pt x="28" y="4"/>
                    <a:pt x="23" y="2"/>
                    <a:pt x="19" y="1"/>
                  </a:cubicBezTo>
                  <a:cubicBezTo>
                    <a:pt x="13" y="0"/>
                    <a:pt x="13" y="9"/>
                    <a:pt x="19" y="1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85"/>
            <p:cNvSpPr/>
            <p:nvPr/>
          </p:nvSpPr>
          <p:spPr bwMode="auto">
            <a:xfrm>
              <a:off x="5842000" y="5783263"/>
              <a:ext cx="120650" cy="52387"/>
            </a:xfrm>
            <a:custGeom>
              <a:avLst/>
              <a:gdLst>
                <a:gd name="T0" fmla="*/ 21 w 38"/>
                <a:gd name="T1" fmla="*/ 7 h 17"/>
                <a:gd name="T2" fmla="*/ 21 w 38"/>
                <a:gd name="T3" fmla="*/ 12 h 17"/>
                <a:gd name="T4" fmla="*/ 25 w 38"/>
                <a:gd name="T5" fmla="*/ 12 h 17"/>
                <a:gd name="T6" fmla="*/ 32 w 38"/>
                <a:gd name="T7" fmla="*/ 13 h 17"/>
                <a:gd name="T8" fmla="*/ 32 w 38"/>
                <a:gd name="T9" fmla="*/ 4 h 17"/>
                <a:gd name="T10" fmla="*/ 6 w 38"/>
                <a:gd name="T11" fmla="*/ 3 h 17"/>
                <a:gd name="T12" fmla="*/ 6 w 38"/>
                <a:gd name="T13" fmla="*/ 12 h 17"/>
                <a:gd name="T14" fmla="*/ 32 w 38"/>
                <a:gd name="T15" fmla="*/ 13 h 17"/>
                <a:gd name="T16" fmla="*/ 32 w 38"/>
                <a:gd name="T17" fmla="*/ 4 h 17"/>
                <a:gd name="T18" fmla="*/ 13 w 38"/>
                <a:gd name="T19" fmla="*/ 12 h 17"/>
                <a:gd name="T20" fmla="*/ 21 w 38"/>
                <a:gd name="T21"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7">
                  <a:moveTo>
                    <a:pt x="21" y="7"/>
                  </a:moveTo>
                  <a:cubicBezTo>
                    <a:pt x="18" y="10"/>
                    <a:pt x="18" y="12"/>
                    <a:pt x="21" y="12"/>
                  </a:cubicBezTo>
                  <a:cubicBezTo>
                    <a:pt x="22" y="12"/>
                    <a:pt x="23" y="12"/>
                    <a:pt x="25" y="12"/>
                  </a:cubicBezTo>
                  <a:cubicBezTo>
                    <a:pt x="27" y="12"/>
                    <a:pt x="30" y="13"/>
                    <a:pt x="32" y="13"/>
                  </a:cubicBezTo>
                  <a:cubicBezTo>
                    <a:pt x="32" y="10"/>
                    <a:pt x="32" y="7"/>
                    <a:pt x="32" y="4"/>
                  </a:cubicBezTo>
                  <a:cubicBezTo>
                    <a:pt x="23" y="4"/>
                    <a:pt x="15" y="3"/>
                    <a:pt x="6" y="3"/>
                  </a:cubicBezTo>
                  <a:cubicBezTo>
                    <a:pt x="0" y="3"/>
                    <a:pt x="0" y="12"/>
                    <a:pt x="6" y="12"/>
                  </a:cubicBezTo>
                  <a:cubicBezTo>
                    <a:pt x="15" y="12"/>
                    <a:pt x="23" y="13"/>
                    <a:pt x="32" y="13"/>
                  </a:cubicBezTo>
                  <a:cubicBezTo>
                    <a:pt x="38" y="13"/>
                    <a:pt x="38" y="4"/>
                    <a:pt x="32" y="4"/>
                  </a:cubicBezTo>
                  <a:cubicBezTo>
                    <a:pt x="27" y="4"/>
                    <a:pt x="7" y="0"/>
                    <a:pt x="13" y="12"/>
                  </a:cubicBezTo>
                  <a:cubicBezTo>
                    <a:pt x="16" y="17"/>
                    <a:pt x="24" y="12"/>
                    <a:pt x="21" y="7"/>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87"/>
            <p:cNvSpPr/>
            <p:nvPr/>
          </p:nvSpPr>
          <p:spPr bwMode="auto">
            <a:xfrm>
              <a:off x="4979988" y="5046663"/>
              <a:ext cx="133350" cy="41275"/>
            </a:xfrm>
            <a:custGeom>
              <a:avLst/>
              <a:gdLst>
                <a:gd name="T0" fmla="*/ 25 w 42"/>
                <a:gd name="T1" fmla="*/ 0 h 13"/>
                <a:gd name="T2" fmla="*/ 23 w 42"/>
                <a:gd name="T3" fmla="*/ 0 h 13"/>
                <a:gd name="T4" fmla="*/ 22 w 42"/>
                <a:gd name="T5" fmla="*/ 9 h 13"/>
                <a:gd name="T6" fmla="*/ 36 w 42"/>
                <a:gd name="T7" fmla="*/ 11 h 13"/>
                <a:gd name="T8" fmla="*/ 36 w 42"/>
                <a:gd name="T9" fmla="*/ 2 h 13"/>
                <a:gd name="T10" fmla="*/ 6 w 42"/>
                <a:gd name="T11" fmla="*/ 4 h 13"/>
                <a:gd name="T12" fmla="*/ 6 w 42"/>
                <a:gd name="T13" fmla="*/ 13 h 13"/>
                <a:gd name="T14" fmla="*/ 36 w 42"/>
                <a:gd name="T15" fmla="*/ 11 h 13"/>
                <a:gd name="T16" fmla="*/ 36 w 42"/>
                <a:gd name="T17" fmla="*/ 2 h 13"/>
                <a:gd name="T18" fmla="*/ 31 w 42"/>
                <a:gd name="T19" fmla="*/ 1 h 13"/>
                <a:gd name="T20" fmla="*/ 26 w 42"/>
                <a:gd name="T21" fmla="*/ 1 h 13"/>
                <a:gd name="T22" fmla="*/ 25 w 42"/>
                <a:gd name="T23" fmla="*/ 9 h 13"/>
                <a:gd name="T24" fmla="*/ 25 w 42"/>
                <a:gd name="T25" fmla="*/ 9 h 13"/>
                <a:gd name="T26" fmla="*/ 25 w 42"/>
                <a:gd name="T2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13">
                  <a:moveTo>
                    <a:pt x="25" y="0"/>
                  </a:moveTo>
                  <a:cubicBezTo>
                    <a:pt x="24" y="0"/>
                    <a:pt x="24" y="0"/>
                    <a:pt x="23" y="0"/>
                  </a:cubicBezTo>
                  <a:cubicBezTo>
                    <a:pt x="19" y="1"/>
                    <a:pt x="19" y="7"/>
                    <a:pt x="22" y="9"/>
                  </a:cubicBezTo>
                  <a:cubicBezTo>
                    <a:pt x="25" y="11"/>
                    <a:pt x="32" y="11"/>
                    <a:pt x="36" y="11"/>
                  </a:cubicBezTo>
                  <a:cubicBezTo>
                    <a:pt x="36" y="8"/>
                    <a:pt x="36" y="5"/>
                    <a:pt x="36" y="2"/>
                  </a:cubicBezTo>
                  <a:cubicBezTo>
                    <a:pt x="26" y="3"/>
                    <a:pt x="16" y="4"/>
                    <a:pt x="6" y="4"/>
                  </a:cubicBezTo>
                  <a:cubicBezTo>
                    <a:pt x="0" y="4"/>
                    <a:pt x="0" y="13"/>
                    <a:pt x="6" y="13"/>
                  </a:cubicBezTo>
                  <a:cubicBezTo>
                    <a:pt x="16" y="13"/>
                    <a:pt x="26" y="12"/>
                    <a:pt x="36" y="11"/>
                  </a:cubicBezTo>
                  <a:cubicBezTo>
                    <a:pt x="42" y="10"/>
                    <a:pt x="42" y="2"/>
                    <a:pt x="36" y="2"/>
                  </a:cubicBezTo>
                  <a:cubicBezTo>
                    <a:pt x="34" y="2"/>
                    <a:pt x="32" y="1"/>
                    <a:pt x="31" y="1"/>
                  </a:cubicBezTo>
                  <a:cubicBezTo>
                    <a:pt x="30" y="1"/>
                    <a:pt x="26" y="0"/>
                    <a:pt x="26" y="1"/>
                  </a:cubicBezTo>
                  <a:cubicBezTo>
                    <a:pt x="26" y="4"/>
                    <a:pt x="26" y="6"/>
                    <a:pt x="25" y="9"/>
                  </a:cubicBezTo>
                  <a:cubicBezTo>
                    <a:pt x="25" y="9"/>
                    <a:pt x="25" y="9"/>
                    <a:pt x="25" y="9"/>
                  </a:cubicBezTo>
                  <a:cubicBezTo>
                    <a:pt x="31" y="9"/>
                    <a:pt x="31" y="0"/>
                    <a:pt x="25" y="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88"/>
            <p:cNvSpPr/>
            <p:nvPr/>
          </p:nvSpPr>
          <p:spPr bwMode="auto">
            <a:xfrm>
              <a:off x="2989263" y="5773738"/>
              <a:ext cx="98425" cy="93662"/>
            </a:xfrm>
            <a:custGeom>
              <a:avLst/>
              <a:gdLst>
                <a:gd name="T0" fmla="*/ 12 w 31"/>
                <a:gd name="T1" fmla="*/ 21 h 30"/>
                <a:gd name="T2" fmla="*/ 21 w 31"/>
                <a:gd name="T3" fmla="*/ 9 h 30"/>
                <a:gd name="T4" fmla="*/ 17 w 31"/>
                <a:gd name="T5" fmla="*/ 7 h 30"/>
                <a:gd name="T6" fmla="*/ 22 w 31"/>
                <a:gd name="T7" fmla="*/ 23 h 30"/>
                <a:gd name="T8" fmla="*/ 25 w 31"/>
                <a:gd name="T9" fmla="*/ 19 h 30"/>
                <a:gd name="T10" fmla="*/ 9 w 31"/>
                <a:gd name="T11" fmla="*/ 20 h 30"/>
                <a:gd name="T12" fmla="*/ 7 w 31"/>
                <a:gd name="T13" fmla="*/ 29 h 30"/>
                <a:gd name="T14" fmla="*/ 27 w 31"/>
                <a:gd name="T15" fmla="*/ 28 h 30"/>
                <a:gd name="T16" fmla="*/ 31 w 31"/>
                <a:gd name="T17" fmla="*/ 23 h 30"/>
                <a:gd name="T18" fmla="*/ 25 w 31"/>
                <a:gd name="T19" fmla="*/ 2 h 30"/>
                <a:gd name="T20" fmla="*/ 21 w 31"/>
                <a:gd name="T21" fmla="*/ 0 h 30"/>
                <a:gd name="T22" fmla="*/ 4 w 31"/>
                <a:gd name="T23" fmla="*/ 9 h 30"/>
                <a:gd name="T24" fmla="*/ 4 w 31"/>
                <a:gd name="T25" fmla="*/ 25 h 30"/>
                <a:gd name="T26" fmla="*/ 12 w 31"/>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0">
                  <a:moveTo>
                    <a:pt x="12" y="21"/>
                  </a:moveTo>
                  <a:cubicBezTo>
                    <a:pt x="8" y="14"/>
                    <a:pt x="15" y="10"/>
                    <a:pt x="21" y="9"/>
                  </a:cubicBezTo>
                  <a:cubicBezTo>
                    <a:pt x="20" y="8"/>
                    <a:pt x="18" y="7"/>
                    <a:pt x="17" y="7"/>
                  </a:cubicBezTo>
                  <a:cubicBezTo>
                    <a:pt x="20" y="12"/>
                    <a:pt x="22" y="17"/>
                    <a:pt x="22" y="23"/>
                  </a:cubicBezTo>
                  <a:cubicBezTo>
                    <a:pt x="23" y="22"/>
                    <a:pt x="24" y="21"/>
                    <a:pt x="25" y="19"/>
                  </a:cubicBezTo>
                  <a:cubicBezTo>
                    <a:pt x="20" y="20"/>
                    <a:pt x="14" y="21"/>
                    <a:pt x="9" y="20"/>
                  </a:cubicBezTo>
                  <a:cubicBezTo>
                    <a:pt x="3" y="19"/>
                    <a:pt x="1" y="28"/>
                    <a:pt x="7" y="29"/>
                  </a:cubicBezTo>
                  <a:cubicBezTo>
                    <a:pt x="14" y="30"/>
                    <a:pt x="20" y="29"/>
                    <a:pt x="27" y="28"/>
                  </a:cubicBezTo>
                  <a:cubicBezTo>
                    <a:pt x="29" y="27"/>
                    <a:pt x="31" y="25"/>
                    <a:pt x="31" y="23"/>
                  </a:cubicBezTo>
                  <a:cubicBezTo>
                    <a:pt x="31" y="16"/>
                    <a:pt x="29" y="9"/>
                    <a:pt x="25" y="2"/>
                  </a:cubicBezTo>
                  <a:cubicBezTo>
                    <a:pt x="24" y="1"/>
                    <a:pt x="22" y="0"/>
                    <a:pt x="21" y="0"/>
                  </a:cubicBezTo>
                  <a:cubicBezTo>
                    <a:pt x="14" y="1"/>
                    <a:pt x="8" y="3"/>
                    <a:pt x="4" y="9"/>
                  </a:cubicBezTo>
                  <a:cubicBezTo>
                    <a:pt x="0" y="14"/>
                    <a:pt x="1" y="20"/>
                    <a:pt x="4" y="25"/>
                  </a:cubicBezTo>
                  <a:cubicBezTo>
                    <a:pt x="7" y="30"/>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89"/>
            <p:cNvSpPr/>
            <p:nvPr/>
          </p:nvSpPr>
          <p:spPr bwMode="auto">
            <a:xfrm>
              <a:off x="3249613"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9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9" y="20"/>
                  </a:cubicBezTo>
                  <a:cubicBezTo>
                    <a:pt x="3" y="19"/>
                    <a:pt x="0" y="28"/>
                    <a:pt x="6" y="29"/>
                  </a:cubicBezTo>
                  <a:cubicBezTo>
                    <a:pt x="13" y="30"/>
                    <a:pt x="20" y="29"/>
                    <a:pt x="27" y="28"/>
                  </a:cubicBezTo>
                  <a:cubicBezTo>
                    <a:pt x="29" y="27"/>
                    <a:pt x="30" y="25"/>
                    <a:pt x="30" y="24"/>
                  </a:cubicBezTo>
                  <a:cubicBezTo>
                    <a:pt x="30" y="16"/>
                    <a:pt x="28" y="9"/>
                    <a:pt x="24" y="2"/>
                  </a:cubicBezTo>
                  <a:cubicBezTo>
                    <a:pt x="23" y="1"/>
                    <a:pt x="22" y="0"/>
                    <a:pt x="20" y="0"/>
                  </a:cubicBezTo>
                  <a:cubicBezTo>
                    <a:pt x="13" y="1"/>
                    <a:pt x="7" y="3"/>
                    <a:pt x="3" y="9"/>
                  </a:cubicBezTo>
                  <a:cubicBezTo>
                    <a:pt x="0" y="14"/>
                    <a:pt x="1"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90"/>
            <p:cNvSpPr/>
            <p:nvPr/>
          </p:nvSpPr>
          <p:spPr bwMode="auto">
            <a:xfrm>
              <a:off x="3489325"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8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8" y="20"/>
                  </a:cubicBezTo>
                  <a:cubicBezTo>
                    <a:pt x="3" y="19"/>
                    <a:pt x="0" y="28"/>
                    <a:pt x="6" y="29"/>
                  </a:cubicBezTo>
                  <a:cubicBezTo>
                    <a:pt x="13" y="30"/>
                    <a:pt x="20" y="29"/>
                    <a:pt x="27" y="28"/>
                  </a:cubicBezTo>
                  <a:cubicBezTo>
                    <a:pt x="28" y="27"/>
                    <a:pt x="30" y="25"/>
                    <a:pt x="30" y="24"/>
                  </a:cubicBezTo>
                  <a:cubicBezTo>
                    <a:pt x="30" y="16"/>
                    <a:pt x="28" y="9"/>
                    <a:pt x="24" y="2"/>
                  </a:cubicBezTo>
                  <a:cubicBezTo>
                    <a:pt x="23" y="1"/>
                    <a:pt x="22" y="0"/>
                    <a:pt x="20" y="0"/>
                  </a:cubicBezTo>
                  <a:cubicBezTo>
                    <a:pt x="13" y="1"/>
                    <a:pt x="7" y="3"/>
                    <a:pt x="3" y="9"/>
                  </a:cubicBezTo>
                  <a:cubicBezTo>
                    <a:pt x="0" y="14"/>
                    <a:pt x="0"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91"/>
            <p:cNvSpPr/>
            <p:nvPr/>
          </p:nvSpPr>
          <p:spPr bwMode="auto">
            <a:xfrm>
              <a:off x="4013200" y="52498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8"/>
                    <a:pt x="18" y="8"/>
                    <a:pt x="17" y="7"/>
                  </a:cubicBezTo>
                  <a:cubicBezTo>
                    <a:pt x="20" y="12"/>
                    <a:pt x="21" y="18"/>
                    <a:pt x="21" y="24"/>
                  </a:cubicBezTo>
                  <a:cubicBezTo>
                    <a:pt x="22" y="22"/>
                    <a:pt x="24" y="21"/>
                    <a:pt x="25" y="19"/>
                  </a:cubicBezTo>
                  <a:cubicBezTo>
                    <a:pt x="20" y="20"/>
                    <a:pt x="14" y="22"/>
                    <a:pt x="9" y="20"/>
                  </a:cubicBezTo>
                  <a:cubicBezTo>
                    <a:pt x="3" y="19"/>
                    <a:pt x="1" y="28"/>
                    <a:pt x="7"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92"/>
            <p:cNvSpPr/>
            <p:nvPr/>
          </p:nvSpPr>
          <p:spPr bwMode="auto">
            <a:xfrm>
              <a:off x="4019550" y="55546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1 h 31"/>
                <a:gd name="T12" fmla="*/ 6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9"/>
                    <a:pt x="18" y="8"/>
                    <a:pt x="17" y="7"/>
                  </a:cubicBezTo>
                  <a:cubicBezTo>
                    <a:pt x="20" y="12"/>
                    <a:pt x="21" y="18"/>
                    <a:pt x="21" y="24"/>
                  </a:cubicBezTo>
                  <a:cubicBezTo>
                    <a:pt x="22" y="22"/>
                    <a:pt x="23" y="21"/>
                    <a:pt x="25" y="19"/>
                  </a:cubicBezTo>
                  <a:cubicBezTo>
                    <a:pt x="19" y="21"/>
                    <a:pt x="14" y="22"/>
                    <a:pt x="9" y="21"/>
                  </a:cubicBezTo>
                  <a:cubicBezTo>
                    <a:pt x="3" y="19"/>
                    <a:pt x="1" y="28"/>
                    <a:pt x="6"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93"/>
            <p:cNvSpPr/>
            <p:nvPr/>
          </p:nvSpPr>
          <p:spPr bwMode="auto">
            <a:xfrm>
              <a:off x="4951413" y="5287963"/>
              <a:ext cx="98425" cy="98425"/>
            </a:xfrm>
            <a:custGeom>
              <a:avLst/>
              <a:gdLst>
                <a:gd name="T0" fmla="*/ 12 w 31"/>
                <a:gd name="T1" fmla="*/ 21 h 31"/>
                <a:gd name="T2" fmla="*/ 21 w 31"/>
                <a:gd name="T3" fmla="*/ 9 h 31"/>
                <a:gd name="T4" fmla="*/ 17 w 31"/>
                <a:gd name="T5" fmla="*/ 7 h 31"/>
                <a:gd name="T6" fmla="*/ 22 w 31"/>
                <a:gd name="T7" fmla="*/ 24 h 31"/>
                <a:gd name="T8" fmla="*/ 25 w 31"/>
                <a:gd name="T9" fmla="*/ 19 h 31"/>
                <a:gd name="T10" fmla="*/ 9 w 31"/>
                <a:gd name="T11" fmla="*/ 20 h 31"/>
                <a:gd name="T12" fmla="*/ 7 w 31"/>
                <a:gd name="T13" fmla="*/ 29 h 31"/>
                <a:gd name="T14" fmla="*/ 27 w 31"/>
                <a:gd name="T15" fmla="*/ 28 h 31"/>
                <a:gd name="T16" fmla="*/ 31 w 31"/>
                <a:gd name="T17" fmla="*/ 24 h 31"/>
                <a:gd name="T18" fmla="*/ 25 w 31"/>
                <a:gd name="T19" fmla="*/ 2 h 31"/>
                <a:gd name="T20" fmla="*/ 21 w 31"/>
                <a:gd name="T21" fmla="*/ 0 h 31"/>
                <a:gd name="T22" fmla="*/ 4 w 31"/>
                <a:gd name="T23" fmla="*/ 9 h 31"/>
                <a:gd name="T24" fmla="*/ 4 w 31"/>
                <a:gd name="T25" fmla="*/ 26 h 31"/>
                <a:gd name="T26" fmla="*/ 12 w 31"/>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12" y="21"/>
                  </a:moveTo>
                  <a:cubicBezTo>
                    <a:pt x="8" y="14"/>
                    <a:pt x="15" y="10"/>
                    <a:pt x="21" y="9"/>
                  </a:cubicBezTo>
                  <a:cubicBezTo>
                    <a:pt x="20" y="8"/>
                    <a:pt x="18" y="8"/>
                    <a:pt x="17" y="7"/>
                  </a:cubicBezTo>
                  <a:cubicBezTo>
                    <a:pt x="20" y="12"/>
                    <a:pt x="22" y="18"/>
                    <a:pt x="22"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1" y="26"/>
                    <a:pt x="31" y="24"/>
                  </a:cubicBezTo>
                  <a:cubicBezTo>
                    <a:pt x="31"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94"/>
            <p:cNvSpPr/>
            <p:nvPr/>
          </p:nvSpPr>
          <p:spPr bwMode="auto">
            <a:xfrm>
              <a:off x="4948238" y="5570538"/>
              <a:ext cx="95250" cy="98425"/>
            </a:xfrm>
            <a:custGeom>
              <a:avLst/>
              <a:gdLst>
                <a:gd name="T0" fmla="*/ 11 w 30"/>
                <a:gd name="T1" fmla="*/ 21 h 31"/>
                <a:gd name="T2" fmla="*/ 20 w 30"/>
                <a:gd name="T3" fmla="*/ 9 h 31"/>
                <a:gd name="T4" fmla="*/ 16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3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5"/>
                    <a:pt x="14" y="10"/>
                    <a:pt x="20" y="9"/>
                  </a:cubicBezTo>
                  <a:cubicBezTo>
                    <a:pt x="19" y="9"/>
                    <a:pt x="18" y="8"/>
                    <a:pt x="16" y="7"/>
                  </a:cubicBezTo>
                  <a:cubicBezTo>
                    <a:pt x="20" y="12"/>
                    <a:pt x="21" y="18"/>
                    <a:pt x="21" y="24"/>
                  </a:cubicBezTo>
                  <a:cubicBezTo>
                    <a:pt x="22" y="23"/>
                    <a:pt x="23" y="21"/>
                    <a:pt x="24" y="20"/>
                  </a:cubicBezTo>
                  <a:cubicBezTo>
                    <a:pt x="19" y="21"/>
                    <a:pt x="14" y="22"/>
                    <a:pt x="9" y="21"/>
                  </a:cubicBezTo>
                  <a:cubicBezTo>
                    <a:pt x="3" y="19"/>
                    <a:pt x="0" y="28"/>
                    <a:pt x="6" y="29"/>
                  </a:cubicBezTo>
                  <a:cubicBezTo>
                    <a:pt x="13" y="31"/>
                    <a:pt x="20" y="30"/>
                    <a:pt x="27" y="28"/>
                  </a:cubicBezTo>
                  <a:cubicBezTo>
                    <a:pt x="29" y="28"/>
                    <a:pt x="30" y="26"/>
                    <a:pt x="30" y="24"/>
                  </a:cubicBezTo>
                  <a:cubicBezTo>
                    <a:pt x="30" y="16"/>
                    <a:pt x="28" y="9"/>
                    <a:pt x="24" y="3"/>
                  </a:cubicBezTo>
                  <a:cubicBezTo>
                    <a:pt x="23" y="1"/>
                    <a:pt x="22" y="0"/>
                    <a:pt x="20" y="0"/>
                  </a:cubicBezTo>
                  <a:cubicBezTo>
                    <a:pt x="13" y="1"/>
                    <a:pt x="7" y="4"/>
                    <a:pt x="3" y="9"/>
                  </a:cubicBezTo>
                  <a:cubicBezTo>
                    <a:pt x="0" y="14"/>
                    <a:pt x="1" y="21"/>
                    <a:pt x="3" y="26"/>
                  </a:cubicBezTo>
                  <a:cubicBezTo>
                    <a:pt x="6"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95"/>
            <p:cNvSpPr/>
            <p:nvPr/>
          </p:nvSpPr>
          <p:spPr bwMode="auto">
            <a:xfrm>
              <a:off x="5472113" y="5786438"/>
              <a:ext cx="93663" cy="96837"/>
            </a:xfrm>
            <a:custGeom>
              <a:avLst/>
              <a:gdLst>
                <a:gd name="T0" fmla="*/ 11 w 30"/>
                <a:gd name="T1" fmla="*/ 21 h 31"/>
                <a:gd name="T2" fmla="*/ 20 w 30"/>
                <a:gd name="T3" fmla="*/ 9 h 31"/>
                <a:gd name="T4" fmla="*/ 17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4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4"/>
                    <a:pt x="14" y="10"/>
                    <a:pt x="20" y="9"/>
                  </a:cubicBezTo>
                  <a:cubicBezTo>
                    <a:pt x="19" y="9"/>
                    <a:pt x="18" y="8"/>
                    <a:pt x="17" y="7"/>
                  </a:cubicBezTo>
                  <a:cubicBezTo>
                    <a:pt x="20" y="12"/>
                    <a:pt x="21" y="18"/>
                    <a:pt x="21" y="24"/>
                  </a:cubicBezTo>
                  <a:cubicBezTo>
                    <a:pt x="22" y="22"/>
                    <a:pt x="23" y="21"/>
                    <a:pt x="24" y="20"/>
                  </a:cubicBezTo>
                  <a:cubicBezTo>
                    <a:pt x="19" y="21"/>
                    <a:pt x="14" y="22"/>
                    <a:pt x="9" y="21"/>
                  </a:cubicBezTo>
                  <a:cubicBezTo>
                    <a:pt x="3" y="19"/>
                    <a:pt x="1" y="28"/>
                    <a:pt x="6" y="29"/>
                  </a:cubicBezTo>
                  <a:cubicBezTo>
                    <a:pt x="13" y="31"/>
                    <a:pt x="20" y="30"/>
                    <a:pt x="27" y="28"/>
                  </a:cubicBezTo>
                  <a:cubicBezTo>
                    <a:pt x="29" y="28"/>
                    <a:pt x="30" y="26"/>
                    <a:pt x="30" y="24"/>
                  </a:cubicBezTo>
                  <a:cubicBezTo>
                    <a:pt x="30" y="16"/>
                    <a:pt x="28" y="9"/>
                    <a:pt x="24" y="3"/>
                  </a:cubicBezTo>
                  <a:cubicBezTo>
                    <a:pt x="24" y="1"/>
                    <a:pt x="22" y="0"/>
                    <a:pt x="20" y="0"/>
                  </a:cubicBezTo>
                  <a:cubicBezTo>
                    <a:pt x="14" y="1"/>
                    <a:pt x="7" y="4"/>
                    <a:pt x="3" y="9"/>
                  </a:cubicBezTo>
                  <a:cubicBezTo>
                    <a:pt x="0" y="14"/>
                    <a:pt x="1" y="21"/>
                    <a:pt x="4" y="26"/>
                  </a:cubicBezTo>
                  <a:cubicBezTo>
                    <a:pt x="7"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96"/>
            <p:cNvSpPr/>
            <p:nvPr/>
          </p:nvSpPr>
          <p:spPr bwMode="auto">
            <a:xfrm>
              <a:off x="5768975" y="5802313"/>
              <a:ext cx="95250" cy="93662"/>
            </a:xfrm>
            <a:custGeom>
              <a:avLst/>
              <a:gdLst>
                <a:gd name="T0" fmla="*/ 11 w 30"/>
                <a:gd name="T1" fmla="*/ 21 h 30"/>
                <a:gd name="T2" fmla="*/ 20 w 30"/>
                <a:gd name="T3" fmla="*/ 9 h 30"/>
                <a:gd name="T4" fmla="*/ 16 w 30"/>
                <a:gd name="T5" fmla="*/ 7 h 30"/>
                <a:gd name="T6" fmla="*/ 21 w 30"/>
                <a:gd name="T7" fmla="*/ 23 h 30"/>
                <a:gd name="T8" fmla="*/ 24 w 30"/>
                <a:gd name="T9" fmla="*/ 19 h 30"/>
                <a:gd name="T10" fmla="*/ 9 w 30"/>
                <a:gd name="T11" fmla="*/ 20 h 30"/>
                <a:gd name="T12" fmla="*/ 6 w 30"/>
                <a:gd name="T13" fmla="*/ 29 h 30"/>
                <a:gd name="T14" fmla="*/ 27 w 30"/>
                <a:gd name="T15" fmla="*/ 28 h 30"/>
                <a:gd name="T16" fmla="*/ 30 w 30"/>
                <a:gd name="T17" fmla="*/ 23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9"/>
                    <a:pt x="20" y="9"/>
                  </a:cubicBezTo>
                  <a:cubicBezTo>
                    <a:pt x="19" y="8"/>
                    <a:pt x="18" y="7"/>
                    <a:pt x="16" y="7"/>
                  </a:cubicBezTo>
                  <a:cubicBezTo>
                    <a:pt x="20" y="12"/>
                    <a:pt x="21" y="17"/>
                    <a:pt x="21" y="23"/>
                  </a:cubicBezTo>
                  <a:cubicBezTo>
                    <a:pt x="22" y="22"/>
                    <a:pt x="23" y="20"/>
                    <a:pt x="24" y="19"/>
                  </a:cubicBezTo>
                  <a:cubicBezTo>
                    <a:pt x="19" y="20"/>
                    <a:pt x="14" y="21"/>
                    <a:pt x="9" y="20"/>
                  </a:cubicBezTo>
                  <a:cubicBezTo>
                    <a:pt x="3" y="19"/>
                    <a:pt x="0" y="27"/>
                    <a:pt x="6" y="29"/>
                  </a:cubicBezTo>
                  <a:cubicBezTo>
                    <a:pt x="13" y="30"/>
                    <a:pt x="20" y="29"/>
                    <a:pt x="27" y="28"/>
                  </a:cubicBezTo>
                  <a:cubicBezTo>
                    <a:pt x="29" y="27"/>
                    <a:pt x="30" y="25"/>
                    <a:pt x="30" y="23"/>
                  </a:cubicBezTo>
                  <a:cubicBezTo>
                    <a:pt x="30" y="16"/>
                    <a:pt x="28" y="8"/>
                    <a:pt x="24" y="2"/>
                  </a:cubicBezTo>
                  <a:cubicBezTo>
                    <a:pt x="23" y="1"/>
                    <a:pt x="22" y="0"/>
                    <a:pt x="20" y="0"/>
                  </a:cubicBezTo>
                  <a:cubicBezTo>
                    <a:pt x="13" y="1"/>
                    <a:pt x="7" y="3"/>
                    <a:pt x="3" y="9"/>
                  </a:cubicBezTo>
                  <a:cubicBezTo>
                    <a:pt x="0" y="14"/>
                    <a:pt x="1" y="20"/>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97"/>
            <p:cNvSpPr/>
            <p:nvPr/>
          </p:nvSpPr>
          <p:spPr bwMode="auto">
            <a:xfrm>
              <a:off x="6076950" y="5802313"/>
              <a:ext cx="95250" cy="96837"/>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5" y="10"/>
                    <a:pt x="21" y="9"/>
                  </a:cubicBezTo>
                  <a:cubicBezTo>
                    <a:pt x="20" y="8"/>
                    <a:pt x="18" y="8"/>
                    <a:pt x="17" y="7"/>
                  </a:cubicBezTo>
                  <a:cubicBezTo>
                    <a:pt x="20" y="12"/>
                    <a:pt x="21" y="18"/>
                    <a:pt x="21"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98"/>
            <p:cNvSpPr/>
            <p:nvPr/>
          </p:nvSpPr>
          <p:spPr bwMode="auto">
            <a:xfrm>
              <a:off x="4203700" y="4992688"/>
              <a:ext cx="773113" cy="574675"/>
            </a:xfrm>
            <a:custGeom>
              <a:avLst/>
              <a:gdLst>
                <a:gd name="T0" fmla="*/ 81 w 244"/>
                <a:gd name="T1" fmla="*/ 159 h 181"/>
                <a:gd name="T2" fmla="*/ 143 w 244"/>
                <a:gd name="T3" fmla="*/ 15 h 181"/>
                <a:gd name="T4" fmla="*/ 27 w 244"/>
                <a:gd name="T5" fmla="*/ 42 h 181"/>
                <a:gd name="T6" fmla="*/ 81 w 244"/>
                <a:gd name="T7" fmla="*/ 159 h 181"/>
              </a:gdLst>
              <a:ahLst/>
              <a:cxnLst>
                <a:cxn ang="0">
                  <a:pos x="T0" y="T1"/>
                </a:cxn>
                <a:cxn ang="0">
                  <a:pos x="T2" y="T3"/>
                </a:cxn>
                <a:cxn ang="0">
                  <a:pos x="T4" y="T5"/>
                </a:cxn>
                <a:cxn ang="0">
                  <a:pos x="T6" y="T7"/>
                </a:cxn>
              </a:cxnLst>
              <a:rect l="0" t="0" r="r" b="b"/>
              <a:pathLst>
                <a:path w="244" h="181">
                  <a:moveTo>
                    <a:pt x="81" y="159"/>
                  </a:moveTo>
                  <a:cubicBezTo>
                    <a:pt x="172" y="181"/>
                    <a:pt x="244" y="56"/>
                    <a:pt x="143" y="15"/>
                  </a:cubicBezTo>
                  <a:cubicBezTo>
                    <a:pt x="106" y="0"/>
                    <a:pt x="50" y="5"/>
                    <a:pt x="27" y="42"/>
                  </a:cubicBezTo>
                  <a:cubicBezTo>
                    <a:pt x="0" y="86"/>
                    <a:pt x="35" y="147"/>
                    <a:pt x="81" y="1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99"/>
            <p:cNvSpPr/>
            <p:nvPr/>
          </p:nvSpPr>
          <p:spPr bwMode="auto">
            <a:xfrm>
              <a:off x="4184650" y="4967288"/>
              <a:ext cx="677863" cy="571500"/>
            </a:xfrm>
            <a:custGeom>
              <a:avLst/>
              <a:gdLst>
                <a:gd name="T0" fmla="*/ 86 w 214"/>
                <a:gd name="T1" fmla="*/ 171 h 180"/>
                <a:gd name="T2" fmla="*/ 193 w 214"/>
                <a:gd name="T3" fmla="*/ 122 h 180"/>
                <a:gd name="T4" fmla="*/ 160 w 214"/>
                <a:gd name="T5" fmla="*/ 23 h 180"/>
                <a:gd name="T6" fmla="*/ 26 w 214"/>
                <a:gd name="T7" fmla="*/ 52 h 180"/>
                <a:gd name="T8" fmla="*/ 86 w 214"/>
                <a:gd name="T9" fmla="*/ 171 h 180"/>
                <a:gd name="T10" fmla="*/ 88 w 214"/>
                <a:gd name="T11" fmla="*/ 162 h 180"/>
                <a:gd name="T12" fmla="*/ 42 w 214"/>
                <a:gd name="T13" fmla="*/ 45 h 180"/>
                <a:gd name="T14" fmla="*/ 164 w 214"/>
                <a:gd name="T15" fmla="*/ 36 h 180"/>
                <a:gd name="T16" fmla="*/ 181 w 214"/>
                <a:gd name="T17" fmla="*/ 124 h 180"/>
                <a:gd name="T18" fmla="*/ 88 w 214"/>
                <a:gd name="T19" fmla="*/ 162 h 180"/>
                <a:gd name="T20" fmla="*/ 86 w 214"/>
                <a:gd name="T21"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 h="180">
                  <a:moveTo>
                    <a:pt x="86" y="171"/>
                  </a:moveTo>
                  <a:cubicBezTo>
                    <a:pt x="129" y="180"/>
                    <a:pt x="171" y="161"/>
                    <a:pt x="193" y="122"/>
                  </a:cubicBezTo>
                  <a:cubicBezTo>
                    <a:pt x="214" y="84"/>
                    <a:pt x="197" y="43"/>
                    <a:pt x="160" y="23"/>
                  </a:cubicBezTo>
                  <a:cubicBezTo>
                    <a:pt x="117" y="0"/>
                    <a:pt x="52" y="7"/>
                    <a:pt x="26" y="52"/>
                  </a:cubicBezTo>
                  <a:cubicBezTo>
                    <a:pt x="0" y="98"/>
                    <a:pt x="40" y="157"/>
                    <a:pt x="86" y="171"/>
                  </a:cubicBezTo>
                  <a:cubicBezTo>
                    <a:pt x="91" y="173"/>
                    <a:pt x="94" y="164"/>
                    <a:pt x="88" y="162"/>
                  </a:cubicBezTo>
                  <a:cubicBezTo>
                    <a:pt x="41" y="148"/>
                    <a:pt x="8" y="87"/>
                    <a:pt x="42" y="45"/>
                  </a:cubicBezTo>
                  <a:cubicBezTo>
                    <a:pt x="70" y="10"/>
                    <a:pt x="130" y="15"/>
                    <a:pt x="164" y="36"/>
                  </a:cubicBezTo>
                  <a:cubicBezTo>
                    <a:pt x="196" y="56"/>
                    <a:pt x="200" y="94"/>
                    <a:pt x="181" y="124"/>
                  </a:cubicBezTo>
                  <a:cubicBezTo>
                    <a:pt x="162" y="156"/>
                    <a:pt x="124" y="170"/>
                    <a:pt x="88" y="162"/>
                  </a:cubicBezTo>
                  <a:cubicBezTo>
                    <a:pt x="83" y="161"/>
                    <a:pt x="80" y="170"/>
                    <a:pt x="86" y="17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00"/>
            <p:cNvSpPr/>
            <p:nvPr/>
          </p:nvSpPr>
          <p:spPr bwMode="auto">
            <a:xfrm>
              <a:off x="4419600" y="5113338"/>
              <a:ext cx="103188" cy="88900"/>
            </a:xfrm>
            <a:custGeom>
              <a:avLst/>
              <a:gdLst>
                <a:gd name="T0" fmla="*/ 3 w 33"/>
                <a:gd name="T1" fmla="*/ 15 h 28"/>
                <a:gd name="T2" fmla="*/ 2 w 33"/>
                <a:gd name="T3" fmla="*/ 21 h 28"/>
                <a:gd name="T4" fmla="*/ 11 w 33"/>
                <a:gd name="T5" fmla="*/ 20 h 28"/>
                <a:gd name="T6" fmla="*/ 14 w 33"/>
                <a:gd name="T7" fmla="*/ 5 h 28"/>
                <a:gd name="T8" fmla="*/ 10 w 33"/>
                <a:gd name="T9" fmla="*/ 9 h 28"/>
                <a:gd name="T10" fmla="*/ 23 w 33"/>
                <a:gd name="T11" fmla="*/ 10 h 28"/>
                <a:gd name="T12" fmla="*/ 27 w 33"/>
                <a:gd name="T13" fmla="*/ 2 h 28"/>
                <a:gd name="T14" fmla="*/ 10 w 33"/>
                <a:gd name="T15" fmla="*/ 0 h 28"/>
                <a:gd name="T16" fmla="*/ 5 w 33"/>
                <a:gd name="T17" fmla="*/ 3 h 28"/>
                <a:gd name="T18" fmla="*/ 2 w 33"/>
                <a:gd name="T19" fmla="*/ 23 h 28"/>
                <a:gd name="T20" fmla="*/ 11 w 33"/>
                <a:gd name="T21" fmla="*/ 21 h 28"/>
                <a:gd name="T22" fmla="*/ 12 w 33"/>
                <a:gd name="T23" fmla="*/ 15 h 28"/>
                <a:gd name="T24" fmla="*/ 3 w 33"/>
                <a:gd name="T2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28">
                  <a:moveTo>
                    <a:pt x="3" y="15"/>
                  </a:moveTo>
                  <a:cubicBezTo>
                    <a:pt x="3" y="17"/>
                    <a:pt x="2" y="19"/>
                    <a:pt x="2" y="21"/>
                  </a:cubicBezTo>
                  <a:cubicBezTo>
                    <a:pt x="5" y="21"/>
                    <a:pt x="8" y="21"/>
                    <a:pt x="11" y="20"/>
                  </a:cubicBezTo>
                  <a:cubicBezTo>
                    <a:pt x="9" y="15"/>
                    <a:pt x="12" y="10"/>
                    <a:pt x="14" y="5"/>
                  </a:cubicBezTo>
                  <a:cubicBezTo>
                    <a:pt x="13" y="7"/>
                    <a:pt x="11" y="8"/>
                    <a:pt x="10" y="9"/>
                  </a:cubicBezTo>
                  <a:cubicBezTo>
                    <a:pt x="14" y="9"/>
                    <a:pt x="19" y="8"/>
                    <a:pt x="23" y="10"/>
                  </a:cubicBezTo>
                  <a:cubicBezTo>
                    <a:pt x="28" y="12"/>
                    <a:pt x="33" y="4"/>
                    <a:pt x="27" y="2"/>
                  </a:cubicBezTo>
                  <a:cubicBezTo>
                    <a:pt x="22" y="0"/>
                    <a:pt x="16" y="0"/>
                    <a:pt x="10" y="0"/>
                  </a:cubicBezTo>
                  <a:cubicBezTo>
                    <a:pt x="8" y="0"/>
                    <a:pt x="6" y="1"/>
                    <a:pt x="5" y="3"/>
                  </a:cubicBezTo>
                  <a:cubicBezTo>
                    <a:pt x="3" y="10"/>
                    <a:pt x="0" y="15"/>
                    <a:pt x="2" y="23"/>
                  </a:cubicBezTo>
                  <a:cubicBezTo>
                    <a:pt x="3" y="28"/>
                    <a:pt x="10" y="26"/>
                    <a:pt x="11" y="21"/>
                  </a:cubicBezTo>
                  <a:cubicBezTo>
                    <a:pt x="11" y="19"/>
                    <a:pt x="12" y="17"/>
                    <a:pt x="12" y="15"/>
                  </a:cubicBezTo>
                  <a:cubicBezTo>
                    <a:pt x="13" y="9"/>
                    <a:pt x="4" y="9"/>
                    <a:pt x="3" y="1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01"/>
            <p:cNvSpPr/>
            <p:nvPr/>
          </p:nvSpPr>
          <p:spPr bwMode="auto">
            <a:xfrm>
              <a:off x="4432300" y="5119688"/>
              <a:ext cx="141288" cy="155575"/>
            </a:xfrm>
            <a:custGeom>
              <a:avLst/>
              <a:gdLst>
                <a:gd name="T0" fmla="*/ 4 w 45"/>
                <a:gd name="T1" fmla="*/ 11 h 49"/>
                <a:gd name="T2" fmla="*/ 33 w 45"/>
                <a:gd name="T3" fmla="*/ 46 h 49"/>
                <a:gd name="T4" fmla="*/ 40 w 45"/>
                <a:gd name="T5" fmla="*/ 47 h 49"/>
                <a:gd name="T6" fmla="*/ 44 w 45"/>
                <a:gd name="T7" fmla="*/ 35 h 49"/>
                <a:gd name="T8" fmla="*/ 37 w 45"/>
                <a:gd name="T9" fmla="*/ 32 h 49"/>
                <a:gd name="T10" fmla="*/ 33 w 45"/>
                <a:gd name="T11" fmla="*/ 35 h 49"/>
                <a:gd name="T12" fmla="*/ 40 w 45"/>
                <a:gd name="T13" fmla="*/ 41 h 49"/>
                <a:gd name="T14" fmla="*/ 43 w 45"/>
                <a:gd name="T15" fmla="*/ 38 h 49"/>
                <a:gd name="T16" fmla="*/ 35 w 45"/>
                <a:gd name="T17" fmla="*/ 35 h 49"/>
                <a:gd name="T18" fmla="*/ 33 w 45"/>
                <a:gd name="T19" fmla="*/ 40 h 49"/>
                <a:gd name="T20" fmla="*/ 40 w 45"/>
                <a:gd name="T21" fmla="*/ 41 h 49"/>
                <a:gd name="T22" fmla="*/ 11 w 45"/>
                <a:gd name="T23" fmla="*/ 4 h 49"/>
                <a:gd name="T24" fmla="*/ 4 w 45"/>
                <a:gd name="T25"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9">
                  <a:moveTo>
                    <a:pt x="4" y="11"/>
                  </a:moveTo>
                  <a:cubicBezTo>
                    <a:pt x="14" y="22"/>
                    <a:pt x="26" y="32"/>
                    <a:pt x="33" y="46"/>
                  </a:cubicBezTo>
                  <a:cubicBezTo>
                    <a:pt x="34" y="48"/>
                    <a:pt x="38" y="49"/>
                    <a:pt x="40" y="47"/>
                  </a:cubicBezTo>
                  <a:cubicBezTo>
                    <a:pt x="43" y="43"/>
                    <a:pt x="44" y="39"/>
                    <a:pt x="44" y="35"/>
                  </a:cubicBezTo>
                  <a:cubicBezTo>
                    <a:pt x="45" y="31"/>
                    <a:pt x="39" y="29"/>
                    <a:pt x="37" y="32"/>
                  </a:cubicBezTo>
                  <a:cubicBezTo>
                    <a:pt x="36" y="33"/>
                    <a:pt x="34" y="34"/>
                    <a:pt x="33" y="35"/>
                  </a:cubicBezTo>
                  <a:cubicBezTo>
                    <a:pt x="29" y="39"/>
                    <a:pt x="36" y="45"/>
                    <a:pt x="40" y="41"/>
                  </a:cubicBezTo>
                  <a:cubicBezTo>
                    <a:pt x="41" y="40"/>
                    <a:pt x="42" y="39"/>
                    <a:pt x="43" y="38"/>
                  </a:cubicBezTo>
                  <a:cubicBezTo>
                    <a:pt x="40" y="37"/>
                    <a:pt x="38" y="36"/>
                    <a:pt x="35" y="35"/>
                  </a:cubicBezTo>
                  <a:cubicBezTo>
                    <a:pt x="35" y="37"/>
                    <a:pt x="34" y="38"/>
                    <a:pt x="33" y="40"/>
                  </a:cubicBezTo>
                  <a:cubicBezTo>
                    <a:pt x="36" y="40"/>
                    <a:pt x="38" y="41"/>
                    <a:pt x="40" y="41"/>
                  </a:cubicBezTo>
                  <a:cubicBezTo>
                    <a:pt x="34" y="27"/>
                    <a:pt x="21" y="16"/>
                    <a:pt x="11" y="4"/>
                  </a:cubicBezTo>
                  <a:cubicBezTo>
                    <a:pt x="7" y="0"/>
                    <a:pt x="0" y="6"/>
                    <a:pt x="4"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02"/>
            <p:cNvSpPr/>
            <p:nvPr/>
          </p:nvSpPr>
          <p:spPr bwMode="auto">
            <a:xfrm>
              <a:off x="4422775" y="5227638"/>
              <a:ext cx="157163" cy="146050"/>
            </a:xfrm>
            <a:custGeom>
              <a:avLst/>
              <a:gdLst>
                <a:gd name="T0" fmla="*/ 41 w 50"/>
                <a:gd name="T1" fmla="*/ 4 h 46"/>
                <a:gd name="T2" fmla="*/ 4 w 50"/>
                <a:gd name="T3" fmla="*/ 35 h 46"/>
                <a:gd name="T4" fmla="*/ 10 w 50"/>
                <a:gd name="T5" fmla="*/ 42 h 46"/>
                <a:gd name="T6" fmla="*/ 45 w 50"/>
                <a:gd name="T7" fmla="*/ 11 h 46"/>
                <a:gd name="T8" fmla="*/ 41 w 50"/>
                <a:gd name="T9" fmla="*/ 4 h 46"/>
              </a:gdLst>
              <a:ahLst/>
              <a:cxnLst>
                <a:cxn ang="0">
                  <a:pos x="T0" y="T1"/>
                </a:cxn>
                <a:cxn ang="0">
                  <a:pos x="T2" y="T3"/>
                </a:cxn>
                <a:cxn ang="0">
                  <a:pos x="T4" y="T5"/>
                </a:cxn>
                <a:cxn ang="0">
                  <a:pos x="T6" y="T7"/>
                </a:cxn>
                <a:cxn ang="0">
                  <a:pos x="T8" y="T9"/>
                </a:cxn>
              </a:cxnLst>
              <a:rect l="0" t="0" r="r" b="b"/>
              <a:pathLst>
                <a:path w="50" h="46">
                  <a:moveTo>
                    <a:pt x="41" y="4"/>
                  </a:moveTo>
                  <a:cubicBezTo>
                    <a:pt x="27" y="13"/>
                    <a:pt x="15" y="24"/>
                    <a:pt x="4" y="35"/>
                  </a:cubicBezTo>
                  <a:cubicBezTo>
                    <a:pt x="0" y="39"/>
                    <a:pt x="6" y="46"/>
                    <a:pt x="10" y="42"/>
                  </a:cubicBezTo>
                  <a:cubicBezTo>
                    <a:pt x="21" y="31"/>
                    <a:pt x="33" y="21"/>
                    <a:pt x="45" y="11"/>
                  </a:cubicBezTo>
                  <a:cubicBezTo>
                    <a:pt x="50" y="8"/>
                    <a:pt x="45" y="0"/>
                    <a:pt x="41" y="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03"/>
            <p:cNvSpPr/>
            <p:nvPr/>
          </p:nvSpPr>
          <p:spPr bwMode="auto">
            <a:xfrm>
              <a:off x="4406900" y="5265738"/>
              <a:ext cx="106363" cy="117475"/>
            </a:xfrm>
            <a:custGeom>
              <a:avLst/>
              <a:gdLst>
                <a:gd name="T0" fmla="*/ 2 w 34"/>
                <a:gd name="T1" fmla="*/ 6 h 37"/>
                <a:gd name="T2" fmla="*/ 1 w 34"/>
                <a:gd name="T3" fmla="*/ 25 h 37"/>
                <a:gd name="T4" fmla="*/ 5 w 34"/>
                <a:gd name="T5" fmla="*/ 31 h 37"/>
                <a:gd name="T6" fmla="*/ 26 w 34"/>
                <a:gd name="T7" fmla="*/ 36 h 37"/>
                <a:gd name="T8" fmla="*/ 29 w 34"/>
                <a:gd name="T9" fmla="*/ 27 h 37"/>
                <a:gd name="T10" fmla="*/ 5 w 34"/>
                <a:gd name="T11" fmla="*/ 22 h 37"/>
                <a:gd name="T12" fmla="*/ 9 w 34"/>
                <a:gd name="T13" fmla="*/ 28 h 37"/>
                <a:gd name="T14" fmla="*/ 11 w 34"/>
                <a:gd name="T15" fmla="*/ 6 h 37"/>
                <a:gd name="T16" fmla="*/ 2 w 34"/>
                <a:gd name="T17"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7">
                  <a:moveTo>
                    <a:pt x="2" y="6"/>
                  </a:moveTo>
                  <a:cubicBezTo>
                    <a:pt x="2" y="12"/>
                    <a:pt x="2" y="19"/>
                    <a:pt x="1" y="25"/>
                  </a:cubicBezTo>
                  <a:cubicBezTo>
                    <a:pt x="0" y="28"/>
                    <a:pt x="2" y="31"/>
                    <a:pt x="5" y="31"/>
                  </a:cubicBezTo>
                  <a:cubicBezTo>
                    <a:pt x="12" y="31"/>
                    <a:pt x="19" y="34"/>
                    <a:pt x="26" y="36"/>
                  </a:cubicBezTo>
                  <a:cubicBezTo>
                    <a:pt x="32" y="37"/>
                    <a:pt x="34" y="29"/>
                    <a:pt x="29" y="27"/>
                  </a:cubicBezTo>
                  <a:cubicBezTo>
                    <a:pt x="21" y="25"/>
                    <a:pt x="13" y="22"/>
                    <a:pt x="5" y="22"/>
                  </a:cubicBezTo>
                  <a:cubicBezTo>
                    <a:pt x="7" y="24"/>
                    <a:pt x="8" y="26"/>
                    <a:pt x="9" y="28"/>
                  </a:cubicBezTo>
                  <a:cubicBezTo>
                    <a:pt x="11" y="20"/>
                    <a:pt x="11" y="13"/>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04"/>
            <p:cNvSpPr/>
            <p:nvPr/>
          </p:nvSpPr>
          <p:spPr bwMode="auto">
            <a:xfrm>
              <a:off x="4260850" y="5233988"/>
              <a:ext cx="92075" cy="38100"/>
            </a:xfrm>
            <a:custGeom>
              <a:avLst/>
              <a:gdLst>
                <a:gd name="T0" fmla="*/ 5 w 29"/>
                <a:gd name="T1" fmla="*/ 10 h 12"/>
                <a:gd name="T2" fmla="*/ 23 w 29"/>
                <a:gd name="T3" fmla="*/ 10 h 12"/>
                <a:gd name="T4" fmla="*/ 21 w 29"/>
                <a:gd name="T5" fmla="*/ 1 h 12"/>
                <a:gd name="T6" fmla="*/ 8 w 29"/>
                <a:gd name="T7" fmla="*/ 1 h 12"/>
                <a:gd name="T8" fmla="*/ 5 w 29"/>
                <a:gd name="T9" fmla="*/ 10 h 12"/>
              </a:gdLst>
              <a:ahLst/>
              <a:cxnLst>
                <a:cxn ang="0">
                  <a:pos x="T0" y="T1"/>
                </a:cxn>
                <a:cxn ang="0">
                  <a:pos x="T2" y="T3"/>
                </a:cxn>
                <a:cxn ang="0">
                  <a:pos x="T4" y="T5"/>
                </a:cxn>
                <a:cxn ang="0">
                  <a:pos x="T6" y="T7"/>
                </a:cxn>
                <a:cxn ang="0">
                  <a:pos x="T8" y="T9"/>
                </a:cxn>
              </a:cxnLst>
              <a:rect l="0" t="0" r="r" b="b"/>
              <a:pathLst>
                <a:path w="29" h="12">
                  <a:moveTo>
                    <a:pt x="5" y="10"/>
                  </a:moveTo>
                  <a:cubicBezTo>
                    <a:pt x="11" y="12"/>
                    <a:pt x="17" y="12"/>
                    <a:pt x="23" y="10"/>
                  </a:cubicBezTo>
                  <a:cubicBezTo>
                    <a:pt x="29" y="8"/>
                    <a:pt x="26" y="0"/>
                    <a:pt x="21" y="1"/>
                  </a:cubicBezTo>
                  <a:cubicBezTo>
                    <a:pt x="16" y="3"/>
                    <a:pt x="12" y="3"/>
                    <a:pt x="8" y="1"/>
                  </a:cubicBezTo>
                  <a:cubicBezTo>
                    <a:pt x="2" y="0"/>
                    <a:pt x="0" y="8"/>
                    <a:pt x="5"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05"/>
            <p:cNvSpPr/>
            <p:nvPr/>
          </p:nvSpPr>
          <p:spPr bwMode="auto">
            <a:xfrm>
              <a:off x="4510088" y="5021263"/>
              <a:ext cx="28575" cy="63500"/>
            </a:xfrm>
            <a:custGeom>
              <a:avLst/>
              <a:gdLst>
                <a:gd name="T0" fmla="*/ 0 w 9"/>
                <a:gd name="T1" fmla="*/ 6 h 20"/>
                <a:gd name="T2" fmla="*/ 0 w 9"/>
                <a:gd name="T3" fmla="*/ 14 h 20"/>
                <a:gd name="T4" fmla="*/ 9 w 9"/>
                <a:gd name="T5" fmla="*/ 14 h 20"/>
                <a:gd name="T6" fmla="*/ 9 w 9"/>
                <a:gd name="T7" fmla="*/ 6 h 20"/>
                <a:gd name="T8" fmla="*/ 0 w 9"/>
                <a:gd name="T9" fmla="*/ 6 h 20"/>
              </a:gdLst>
              <a:ahLst/>
              <a:cxnLst>
                <a:cxn ang="0">
                  <a:pos x="T0" y="T1"/>
                </a:cxn>
                <a:cxn ang="0">
                  <a:pos x="T2" y="T3"/>
                </a:cxn>
                <a:cxn ang="0">
                  <a:pos x="T4" y="T5"/>
                </a:cxn>
                <a:cxn ang="0">
                  <a:pos x="T6" y="T7"/>
                </a:cxn>
                <a:cxn ang="0">
                  <a:pos x="T8" y="T9"/>
                </a:cxn>
              </a:cxnLst>
              <a:rect l="0" t="0" r="r" b="b"/>
              <a:pathLst>
                <a:path w="9" h="20">
                  <a:moveTo>
                    <a:pt x="0" y="6"/>
                  </a:moveTo>
                  <a:cubicBezTo>
                    <a:pt x="0" y="9"/>
                    <a:pt x="0" y="12"/>
                    <a:pt x="0" y="14"/>
                  </a:cubicBezTo>
                  <a:cubicBezTo>
                    <a:pt x="0" y="20"/>
                    <a:pt x="9" y="20"/>
                    <a:pt x="9" y="14"/>
                  </a:cubicBezTo>
                  <a:cubicBezTo>
                    <a:pt x="9" y="12"/>
                    <a:pt x="9" y="9"/>
                    <a:pt x="9" y="6"/>
                  </a:cubicBezTo>
                  <a:cubicBezTo>
                    <a:pt x="9" y="0"/>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06"/>
            <p:cNvSpPr/>
            <p:nvPr/>
          </p:nvSpPr>
          <p:spPr bwMode="auto">
            <a:xfrm>
              <a:off x="4732338" y="5214938"/>
              <a:ext cx="98425" cy="38100"/>
            </a:xfrm>
            <a:custGeom>
              <a:avLst/>
              <a:gdLst>
                <a:gd name="T0" fmla="*/ 25 w 31"/>
                <a:gd name="T1" fmla="*/ 0 h 12"/>
                <a:gd name="T2" fmla="*/ 5 w 31"/>
                <a:gd name="T3" fmla="*/ 2 h 12"/>
                <a:gd name="T4" fmla="*/ 8 w 31"/>
                <a:gd name="T5" fmla="*/ 11 h 12"/>
                <a:gd name="T6" fmla="*/ 25 w 31"/>
                <a:gd name="T7" fmla="*/ 9 h 12"/>
                <a:gd name="T8" fmla="*/ 25 w 31"/>
                <a:gd name="T9" fmla="*/ 0 h 12"/>
              </a:gdLst>
              <a:ahLst/>
              <a:cxnLst>
                <a:cxn ang="0">
                  <a:pos x="T0" y="T1"/>
                </a:cxn>
                <a:cxn ang="0">
                  <a:pos x="T2" y="T3"/>
                </a:cxn>
                <a:cxn ang="0">
                  <a:pos x="T4" y="T5"/>
                </a:cxn>
                <a:cxn ang="0">
                  <a:pos x="T6" y="T7"/>
                </a:cxn>
                <a:cxn ang="0">
                  <a:pos x="T8" y="T9"/>
                </a:cxn>
              </a:cxnLst>
              <a:rect l="0" t="0" r="r" b="b"/>
              <a:pathLst>
                <a:path w="31" h="12">
                  <a:moveTo>
                    <a:pt x="25" y="0"/>
                  </a:moveTo>
                  <a:cubicBezTo>
                    <a:pt x="18" y="0"/>
                    <a:pt x="12" y="1"/>
                    <a:pt x="5" y="2"/>
                  </a:cubicBezTo>
                  <a:cubicBezTo>
                    <a:pt x="0" y="3"/>
                    <a:pt x="2" y="12"/>
                    <a:pt x="8" y="11"/>
                  </a:cubicBezTo>
                  <a:cubicBezTo>
                    <a:pt x="13" y="9"/>
                    <a:pt x="19" y="9"/>
                    <a:pt x="25" y="9"/>
                  </a:cubicBezTo>
                  <a:cubicBezTo>
                    <a:pt x="31" y="9"/>
                    <a:pt x="31" y="0"/>
                    <a:pt x="25" y="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07"/>
            <p:cNvSpPr/>
            <p:nvPr/>
          </p:nvSpPr>
          <p:spPr bwMode="auto">
            <a:xfrm>
              <a:off x="4516438" y="5405438"/>
              <a:ext cx="38100" cy="92075"/>
            </a:xfrm>
            <a:custGeom>
              <a:avLst/>
              <a:gdLst>
                <a:gd name="T0" fmla="*/ 2 w 12"/>
                <a:gd name="T1" fmla="*/ 8 h 29"/>
                <a:gd name="T2" fmla="*/ 3 w 12"/>
                <a:gd name="T3" fmla="*/ 23 h 29"/>
                <a:gd name="T4" fmla="*/ 12 w 12"/>
                <a:gd name="T5" fmla="*/ 23 h 29"/>
                <a:gd name="T6" fmla="*/ 10 w 12"/>
                <a:gd name="T7" fmla="*/ 5 h 29"/>
                <a:gd name="T8" fmla="*/ 2 w 12"/>
                <a:gd name="T9" fmla="*/ 8 h 29"/>
              </a:gdLst>
              <a:ahLst/>
              <a:cxnLst>
                <a:cxn ang="0">
                  <a:pos x="T0" y="T1"/>
                </a:cxn>
                <a:cxn ang="0">
                  <a:pos x="T2" y="T3"/>
                </a:cxn>
                <a:cxn ang="0">
                  <a:pos x="T4" y="T5"/>
                </a:cxn>
                <a:cxn ang="0">
                  <a:pos x="T6" y="T7"/>
                </a:cxn>
                <a:cxn ang="0">
                  <a:pos x="T8" y="T9"/>
                </a:cxn>
              </a:cxnLst>
              <a:rect l="0" t="0" r="r" b="b"/>
              <a:pathLst>
                <a:path w="12" h="29">
                  <a:moveTo>
                    <a:pt x="2" y="8"/>
                  </a:moveTo>
                  <a:cubicBezTo>
                    <a:pt x="3" y="13"/>
                    <a:pt x="3" y="18"/>
                    <a:pt x="3" y="23"/>
                  </a:cubicBezTo>
                  <a:cubicBezTo>
                    <a:pt x="3" y="29"/>
                    <a:pt x="12" y="29"/>
                    <a:pt x="12" y="23"/>
                  </a:cubicBezTo>
                  <a:cubicBezTo>
                    <a:pt x="12" y="17"/>
                    <a:pt x="12" y="11"/>
                    <a:pt x="10" y="5"/>
                  </a:cubicBezTo>
                  <a:cubicBezTo>
                    <a:pt x="9" y="0"/>
                    <a:pt x="0" y="2"/>
                    <a:pt x="2" y="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08"/>
            <p:cNvSpPr/>
            <p:nvPr/>
          </p:nvSpPr>
          <p:spPr bwMode="auto">
            <a:xfrm>
              <a:off x="4267200" y="5726113"/>
              <a:ext cx="560388" cy="112712"/>
            </a:xfrm>
            <a:custGeom>
              <a:avLst/>
              <a:gdLst>
                <a:gd name="T0" fmla="*/ 20 w 177"/>
                <a:gd name="T1" fmla="*/ 23 h 36"/>
                <a:gd name="T2" fmla="*/ 7 w 177"/>
                <a:gd name="T3" fmla="*/ 26 h 36"/>
                <a:gd name="T4" fmla="*/ 13 w 177"/>
                <a:gd name="T5" fmla="*/ 30 h 36"/>
                <a:gd name="T6" fmla="*/ 11 w 177"/>
                <a:gd name="T7" fmla="*/ 18 h 36"/>
                <a:gd name="T8" fmla="*/ 35 w 177"/>
                <a:gd name="T9" fmla="*/ 13 h 36"/>
                <a:gd name="T10" fmla="*/ 78 w 177"/>
                <a:gd name="T11" fmla="*/ 16 h 36"/>
                <a:gd name="T12" fmla="*/ 172 w 177"/>
                <a:gd name="T13" fmla="*/ 13 h 36"/>
                <a:gd name="T14" fmla="*/ 168 w 177"/>
                <a:gd name="T15" fmla="*/ 9 h 36"/>
                <a:gd name="T16" fmla="*/ 168 w 177"/>
                <a:gd name="T17" fmla="*/ 28 h 36"/>
                <a:gd name="T18" fmla="*/ 172 w 177"/>
                <a:gd name="T19" fmla="*/ 23 h 36"/>
                <a:gd name="T20" fmla="*/ 154 w 177"/>
                <a:gd name="T21" fmla="*/ 26 h 36"/>
                <a:gd name="T22" fmla="*/ 156 w 177"/>
                <a:gd name="T23" fmla="*/ 35 h 36"/>
                <a:gd name="T24" fmla="*/ 172 w 177"/>
                <a:gd name="T25" fmla="*/ 32 h 36"/>
                <a:gd name="T26" fmla="*/ 177 w 177"/>
                <a:gd name="T27" fmla="*/ 28 h 36"/>
                <a:gd name="T28" fmla="*/ 177 w 177"/>
                <a:gd name="T29" fmla="*/ 9 h 36"/>
                <a:gd name="T30" fmla="*/ 172 w 177"/>
                <a:gd name="T31" fmla="*/ 4 h 36"/>
                <a:gd name="T32" fmla="*/ 48 w 177"/>
                <a:gd name="T33" fmla="*/ 6 h 36"/>
                <a:gd name="T34" fmla="*/ 6 w 177"/>
                <a:gd name="T35" fmla="*/ 8 h 36"/>
                <a:gd name="T36" fmla="*/ 4 w 177"/>
                <a:gd name="T37" fmla="*/ 30 h 36"/>
                <a:gd name="T38" fmla="*/ 10 w 177"/>
                <a:gd name="T39" fmla="*/ 35 h 36"/>
                <a:gd name="T40" fmla="*/ 23 w 177"/>
                <a:gd name="T41" fmla="*/ 32 h 36"/>
                <a:gd name="T42" fmla="*/ 20 w 177"/>
                <a:gd name="T43"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 h="36">
                  <a:moveTo>
                    <a:pt x="20" y="23"/>
                  </a:moveTo>
                  <a:cubicBezTo>
                    <a:pt x="16" y="25"/>
                    <a:pt x="12" y="25"/>
                    <a:pt x="7" y="26"/>
                  </a:cubicBezTo>
                  <a:cubicBezTo>
                    <a:pt x="9" y="27"/>
                    <a:pt x="11" y="29"/>
                    <a:pt x="13" y="30"/>
                  </a:cubicBezTo>
                  <a:cubicBezTo>
                    <a:pt x="13" y="26"/>
                    <a:pt x="12" y="22"/>
                    <a:pt x="11" y="18"/>
                  </a:cubicBezTo>
                  <a:cubicBezTo>
                    <a:pt x="10" y="10"/>
                    <a:pt x="32" y="13"/>
                    <a:pt x="35" y="13"/>
                  </a:cubicBezTo>
                  <a:cubicBezTo>
                    <a:pt x="49" y="14"/>
                    <a:pt x="64" y="16"/>
                    <a:pt x="78" y="16"/>
                  </a:cubicBezTo>
                  <a:cubicBezTo>
                    <a:pt x="110" y="18"/>
                    <a:pt x="141" y="14"/>
                    <a:pt x="172" y="13"/>
                  </a:cubicBezTo>
                  <a:cubicBezTo>
                    <a:pt x="171" y="12"/>
                    <a:pt x="169" y="10"/>
                    <a:pt x="168" y="9"/>
                  </a:cubicBezTo>
                  <a:cubicBezTo>
                    <a:pt x="168" y="15"/>
                    <a:pt x="167" y="21"/>
                    <a:pt x="168" y="28"/>
                  </a:cubicBezTo>
                  <a:cubicBezTo>
                    <a:pt x="169" y="26"/>
                    <a:pt x="171" y="25"/>
                    <a:pt x="172" y="23"/>
                  </a:cubicBezTo>
                  <a:cubicBezTo>
                    <a:pt x="166" y="24"/>
                    <a:pt x="160" y="25"/>
                    <a:pt x="154" y="26"/>
                  </a:cubicBezTo>
                  <a:cubicBezTo>
                    <a:pt x="148" y="27"/>
                    <a:pt x="151" y="36"/>
                    <a:pt x="156" y="35"/>
                  </a:cubicBezTo>
                  <a:cubicBezTo>
                    <a:pt x="162" y="34"/>
                    <a:pt x="167" y="33"/>
                    <a:pt x="172" y="32"/>
                  </a:cubicBezTo>
                  <a:cubicBezTo>
                    <a:pt x="175" y="32"/>
                    <a:pt x="177" y="30"/>
                    <a:pt x="177" y="28"/>
                  </a:cubicBezTo>
                  <a:cubicBezTo>
                    <a:pt x="176" y="21"/>
                    <a:pt x="177" y="15"/>
                    <a:pt x="177" y="9"/>
                  </a:cubicBezTo>
                  <a:cubicBezTo>
                    <a:pt x="177" y="7"/>
                    <a:pt x="175" y="4"/>
                    <a:pt x="172" y="4"/>
                  </a:cubicBezTo>
                  <a:cubicBezTo>
                    <a:pt x="131" y="6"/>
                    <a:pt x="90" y="10"/>
                    <a:pt x="48" y="6"/>
                  </a:cubicBezTo>
                  <a:cubicBezTo>
                    <a:pt x="35" y="4"/>
                    <a:pt x="17" y="0"/>
                    <a:pt x="6" y="8"/>
                  </a:cubicBezTo>
                  <a:cubicBezTo>
                    <a:pt x="0" y="13"/>
                    <a:pt x="3" y="24"/>
                    <a:pt x="4" y="30"/>
                  </a:cubicBezTo>
                  <a:cubicBezTo>
                    <a:pt x="4" y="33"/>
                    <a:pt x="7" y="35"/>
                    <a:pt x="10" y="35"/>
                  </a:cubicBezTo>
                  <a:cubicBezTo>
                    <a:pt x="14" y="34"/>
                    <a:pt x="18" y="34"/>
                    <a:pt x="23" y="32"/>
                  </a:cubicBezTo>
                  <a:cubicBezTo>
                    <a:pt x="28" y="30"/>
                    <a:pt x="26" y="21"/>
                    <a:pt x="20" y="23"/>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09"/>
            <p:cNvSpPr/>
            <p:nvPr/>
          </p:nvSpPr>
          <p:spPr bwMode="auto">
            <a:xfrm>
              <a:off x="4513263" y="5816600"/>
              <a:ext cx="47625" cy="323850"/>
            </a:xfrm>
            <a:custGeom>
              <a:avLst/>
              <a:gdLst>
                <a:gd name="T0" fmla="*/ 2 w 15"/>
                <a:gd name="T1" fmla="*/ 6 h 102"/>
                <a:gd name="T2" fmla="*/ 5 w 15"/>
                <a:gd name="T3" fmla="*/ 96 h 102"/>
                <a:gd name="T4" fmla="*/ 14 w 15"/>
                <a:gd name="T5" fmla="*/ 94 h 102"/>
                <a:gd name="T6" fmla="*/ 11 w 15"/>
                <a:gd name="T7" fmla="*/ 6 h 102"/>
                <a:gd name="T8" fmla="*/ 2 w 15"/>
                <a:gd name="T9" fmla="*/ 6 h 102"/>
              </a:gdLst>
              <a:ahLst/>
              <a:cxnLst>
                <a:cxn ang="0">
                  <a:pos x="T0" y="T1"/>
                </a:cxn>
                <a:cxn ang="0">
                  <a:pos x="T2" y="T3"/>
                </a:cxn>
                <a:cxn ang="0">
                  <a:pos x="T4" y="T5"/>
                </a:cxn>
                <a:cxn ang="0">
                  <a:pos x="T6" y="T7"/>
                </a:cxn>
                <a:cxn ang="0">
                  <a:pos x="T8" y="T9"/>
                </a:cxn>
              </a:cxnLst>
              <a:rect l="0" t="0" r="r" b="b"/>
              <a:pathLst>
                <a:path w="15" h="102">
                  <a:moveTo>
                    <a:pt x="2" y="6"/>
                  </a:moveTo>
                  <a:cubicBezTo>
                    <a:pt x="2" y="35"/>
                    <a:pt x="0" y="67"/>
                    <a:pt x="5" y="96"/>
                  </a:cubicBezTo>
                  <a:cubicBezTo>
                    <a:pt x="6" y="102"/>
                    <a:pt x="15" y="99"/>
                    <a:pt x="14" y="94"/>
                  </a:cubicBezTo>
                  <a:cubicBezTo>
                    <a:pt x="9" y="66"/>
                    <a:pt x="11" y="34"/>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12"/>
            <p:cNvSpPr/>
            <p:nvPr/>
          </p:nvSpPr>
          <p:spPr bwMode="auto">
            <a:xfrm>
              <a:off x="5116513" y="5548313"/>
              <a:ext cx="88900" cy="31750"/>
            </a:xfrm>
            <a:custGeom>
              <a:avLst/>
              <a:gdLst>
                <a:gd name="T0" fmla="*/ 22 w 28"/>
                <a:gd name="T1" fmla="*/ 1 h 10"/>
                <a:gd name="T2" fmla="*/ 6 w 28"/>
                <a:gd name="T3" fmla="*/ 1 h 10"/>
                <a:gd name="T4" fmla="*/ 6 w 28"/>
                <a:gd name="T5" fmla="*/ 10 h 10"/>
                <a:gd name="T6" fmla="*/ 24 w 28"/>
                <a:gd name="T7" fmla="*/ 9 h 10"/>
                <a:gd name="T8" fmla="*/ 27 w 28"/>
                <a:gd name="T9" fmla="*/ 4 h 10"/>
                <a:gd name="T10" fmla="*/ 22 w 28"/>
                <a:gd name="T11" fmla="*/ 1 h 10"/>
              </a:gdLst>
              <a:ahLst/>
              <a:cxnLst>
                <a:cxn ang="0">
                  <a:pos x="T0" y="T1"/>
                </a:cxn>
                <a:cxn ang="0">
                  <a:pos x="T2" y="T3"/>
                </a:cxn>
                <a:cxn ang="0">
                  <a:pos x="T4" y="T5"/>
                </a:cxn>
                <a:cxn ang="0">
                  <a:pos x="T6" y="T7"/>
                </a:cxn>
                <a:cxn ang="0">
                  <a:pos x="T8" y="T9"/>
                </a:cxn>
                <a:cxn ang="0">
                  <a:pos x="T10" y="T11"/>
                </a:cxn>
              </a:cxnLst>
              <a:rect l="0" t="0" r="r" b="b"/>
              <a:pathLst>
                <a:path w="28" h="10">
                  <a:moveTo>
                    <a:pt x="22" y="1"/>
                  </a:moveTo>
                  <a:cubicBezTo>
                    <a:pt x="16" y="1"/>
                    <a:pt x="11" y="1"/>
                    <a:pt x="6" y="1"/>
                  </a:cubicBezTo>
                  <a:cubicBezTo>
                    <a:pt x="0" y="1"/>
                    <a:pt x="0" y="10"/>
                    <a:pt x="6" y="10"/>
                  </a:cubicBezTo>
                  <a:cubicBezTo>
                    <a:pt x="12" y="10"/>
                    <a:pt x="18" y="10"/>
                    <a:pt x="24" y="9"/>
                  </a:cubicBezTo>
                  <a:cubicBezTo>
                    <a:pt x="26" y="9"/>
                    <a:pt x="28" y="6"/>
                    <a:pt x="27" y="4"/>
                  </a:cubicBezTo>
                  <a:cubicBezTo>
                    <a:pt x="26" y="1"/>
                    <a:pt x="24" y="0"/>
                    <a:pt x="22" y="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13"/>
            <p:cNvSpPr/>
            <p:nvPr/>
          </p:nvSpPr>
          <p:spPr bwMode="auto">
            <a:xfrm>
              <a:off x="3790950" y="5364163"/>
              <a:ext cx="101600" cy="44450"/>
            </a:xfrm>
            <a:custGeom>
              <a:avLst/>
              <a:gdLst>
                <a:gd name="T0" fmla="*/ 27 w 32"/>
                <a:gd name="T1" fmla="*/ 11 h 14"/>
                <a:gd name="T2" fmla="*/ 29 w 32"/>
                <a:gd name="T3" fmla="*/ 10 h 14"/>
                <a:gd name="T4" fmla="*/ 31 w 32"/>
                <a:gd name="T5" fmla="*/ 8 h 14"/>
                <a:gd name="T6" fmla="*/ 28 w 32"/>
                <a:gd name="T7" fmla="*/ 2 h 14"/>
                <a:gd name="T8" fmla="*/ 6 w 32"/>
                <a:gd name="T9" fmla="*/ 2 h 14"/>
                <a:gd name="T10" fmla="*/ 6 w 32"/>
                <a:gd name="T11" fmla="*/ 11 h 14"/>
                <a:gd name="T12" fmla="*/ 26 w 32"/>
                <a:gd name="T13" fmla="*/ 10 h 14"/>
                <a:gd name="T14" fmla="*/ 23 w 32"/>
                <a:gd name="T15" fmla="*/ 4 h 14"/>
                <a:gd name="T16" fmla="*/ 23 w 32"/>
                <a:gd name="T17" fmla="*/ 4 h 14"/>
                <a:gd name="T18" fmla="*/ 27 w 32"/>
                <a:gd name="T19" fmla="*/ 2 h 14"/>
                <a:gd name="T20" fmla="*/ 23 w 32"/>
                <a:gd name="T21" fmla="*/ 3 h 14"/>
                <a:gd name="T22" fmla="*/ 27 w 32"/>
                <a:gd name="T23"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14">
                  <a:moveTo>
                    <a:pt x="27" y="11"/>
                  </a:moveTo>
                  <a:cubicBezTo>
                    <a:pt x="25" y="12"/>
                    <a:pt x="29" y="11"/>
                    <a:pt x="29" y="10"/>
                  </a:cubicBezTo>
                  <a:cubicBezTo>
                    <a:pt x="30" y="10"/>
                    <a:pt x="30" y="9"/>
                    <a:pt x="31" y="8"/>
                  </a:cubicBezTo>
                  <a:cubicBezTo>
                    <a:pt x="32" y="6"/>
                    <a:pt x="31" y="3"/>
                    <a:pt x="28" y="2"/>
                  </a:cubicBezTo>
                  <a:cubicBezTo>
                    <a:pt x="21" y="0"/>
                    <a:pt x="13" y="1"/>
                    <a:pt x="6" y="2"/>
                  </a:cubicBezTo>
                  <a:cubicBezTo>
                    <a:pt x="0" y="2"/>
                    <a:pt x="0" y="11"/>
                    <a:pt x="6" y="11"/>
                  </a:cubicBezTo>
                  <a:cubicBezTo>
                    <a:pt x="13" y="10"/>
                    <a:pt x="19" y="9"/>
                    <a:pt x="26" y="10"/>
                  </a:cubicBezTo>
                  <a:cubicBezTo>
                    <a:pt x="25" y="8"/>
                    <a:pt x="24" y="6"/>
                    <a:pt x="23" y="4"/>
                  </a:cubicBezTo>
                  <a:cubicBezTo>
                    <a:pt x="23" y="4"/>
                    <a:pt x="23" y="4"/>
                    <a:pt x="23" y="4"/>
                  </a:cubicBezTo>
                  <a:cubicBezTo>
                    <a:pt x="24" y="4"/>
                    <a:pt x="25" y="3"/>
                    <a:pt x="27" y="2"/>
                  </a:cubicBezTo>
                  <a:cubicBezTo>
                    <a:pt x="25" y="2"/>
                    <a:pt x="24" y="3"/>
                    <a:pt x="23" y="3"/>
                  </a:cubicBezTo>
                  <a:cubicBezTo>
                    <a:pt x="17" y="6"/>
                    <a:pt x="22" y="14"/>
                    <a:pt x="27"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14"/>
            <p:cNvSpPr/>
            <p:nvPr/>
          </p:nvSpPr>
          <p:spPr bwMode="auto">
            <a:xfrm>
              <a:off x="3800475" y="5735638"/>
              <a:ext cx="92075" cy="41275"/>
            </a:xfrm>
            <a:custGeom>
              <a:avLst/>
              <a:gdLst>
                <a:gd name="T0" fmla="*/ 23 w 29"/>
                <a:gd name="T1" fmla="*/ 2 h 13"/>
                <a:gd name="T2" fmla="*/ 6 w 29"/>
                <a:gd name="T3" fmla="*/ 1 h 13"/>
                <a:gd name="T4" fmla="*/ 6 w 29"/>
                <a:gd name="T5" fmla="*/ 10 h 13"/>
                <a:gd name="T6" fmla="*/ 21 w 29"/>
                <a:gd name="T7" fmla="*/ 11 h 13"/>
                <a:gd name="T8" fmla="*/ 23 w 29"/>
                <a:gd name="T9" fmla="*/ 2 h 13"/>
              </a:gdLst>
              <a:ahLst/>
              <a:cxnLst>
                <a:cxn ang="0">
                  <a:pos x="T0" y="T1"/>
                </a:cxn>
                <a:cxn ang="0">
                  <a:pos x="T2" y="T3"/>
                </a:cxn>
                <a:cxn ang="0">
                  <a:pos x="T4" y="T5"/>
                </a:cxn>
                <a:cxn ang="0">
                  <a:pos x="T6" y="T7"/>
                </a:cxn>
                <a:cxn ang="0">
                  <a:pos x="T8" y="T9"/>
                </a:cxn>
              </a:cxnLst>
              <a:rect l="0" t="0" r="r" b="b"/>
              <a:pathLst>
                <a:path w="29" h="13">
                  <a:moveTo>
                    <a:pt x="23" y="2"/>
                  </a:moveTo>
                  <a:cubicBezTo>
                    <a:pt x="18" y="0"/>
                    <a:pt x="12" y="1"/>
                    <a:pt x="6" y="1"/>
                  </a:cubicBezTo>
                  <a:cubicBezTo>
                    <a:pt x="0" y="1"/>
                    <a:pt x="0" y="10"/>
                    <a:pt x="6" y="10"/>
                  </a:cubicBezTo>
                  <a:cubicBezTo>
                    <a:pt x="11" y="10"/>
                    <a:pt x="16" y="9"/>
                    <a:pt x="21" y="11"/>
                  </a:cubicBezTo>
                  <a:cubicBezTo>
                    <a:pt x="26" y="13"/>
                    <a:pt x="29" y="4"/>
                    <a:pt x="23" y="2"/>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15"/>
            <p:cNvSpPr/>
            <p:nvPr/>
          </p:nvSpPr>
          <p:spPr bwMode="auto">
            <a:xfrm>
              <a:off x="4425950" y="3762375"/>
              <a:ext cx="58738" cy="442912"/>
            </a:xfrm>
            <a:custGeom>
              <a:avLst/>
              <a:gdLst>
                <a:gd name="T0" fmla="*/ 18 w 19"/>
                <a:gd name="T1" fmla="*/ 132 h 140"/>
                <a:gd name="T2" fmla="*/ 16 w 19"/>
                <a:gd name="T3" fmla="*/ 102 h 140"/>
                <a:gd name="T4" fmla="*/ 14 w 19"/>
                <a:gd name="T5" fmla="*/ 69 h 140"/>
                <a:gd name="T6" fmla="*/ 9 w 19"/>
                <a:gd name="T7" fmla="*/ 37 h 140"/>
                <a:gd name="T8" fmla="*/ 9 w 19"/>
                <a:gd name="T9" fmla="*/ 6 h 140"/>
                <a:gd name="T10" fmla="*/ 1 w 19"/>
                <a:gd name="T11" fmla="*/ 8 h 140"/>
                <a:gd name="T12" fmla="*/ 1 w 19"/>
                <a:gd name="T13" fmla="*/ 44 h 140"/>
                <a:gd name="T14" fmla="*/ 5 w 19"/>
                <a:gd name="T15" fmla="*/ 76 h 140"/>
                <a:gd name="T16" fmla="*/ 8 w 19"/>
                <a:gd name="T17" fmla="*/ 108 h 140"/>
                <a:gd name="T18" fmla="*/ 9 w 19"/>
                <a:gd name="T19" fmla="*/ 134 h 140"/>
                <a:gd name="T20" fmla="*/ 18 w 19"/>
                <a:gd name="T21" fmla="*/ 13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40">
                  <a:moveTo>
                    <a:pt x="18" y="132"/>
                  </a:moveTo>
                  <a:cubicBezTo>
                    <a:pt x="16" y="123"/>
                    <a:pt x="17" y="111"/>
                    <a:pt x="16" y="102"/>
                  </a:cubicBezTo>
                  <a:cubicBezTo>
                    <a:pt x="15" y="91"/>
                    <a:pt x="14" y="80"/>
                    <a:pt x="14" y="69"/>
                  </a:cubicBezTo>
                  <a:cubicBezTo>
                    <a:pt x="13" y="58"/>
                    <a:pt x="11" y="48"/>
                    <a:pt x="9" y="37"/>
                  </a:cubicBezTo>
                  <a:cubicBezTo>
                    <a:pt x="8" y="27"/>
                    <a:pt x="11" y="17"/>
                    <a:pt x="9" y="6"/>
                  </a:cubicBezTo>
                  <a:cubicBezTo>
                    <a:pt x="8" y="0"/>
                    <a:pt x="0" y="3"/>
                    <a:pt x="1" y="8"/>
                  </a:cubicBezTo>
                  <a:cubicBezTo>
                    <a:pt x="3" y="20"/>
                    <a:pt x="0" y="32"/>
                    <a:pt x="1" y="44"/>
                  </a:cubicBezTo>
                  <a:cubicBezTo>
                    <a:pt x="2" y="54"/>
                    <a:pt x="5" y="65"/>
                    <a:pt x="5" y="76"/>
                  </a:cubicBezTo>
                  <a:cubicBezTo>
                    <a:pt x="6" y="87"/>
                    <a:pt x="7" y="97"/>
                    <a:pt x="8" y="108"/>
                  </a:cubicBezTo>
                  <a:cubicBezTo>
                    <a:pt x="9" y="117"/>
                    <a:pt x="7" y="126"/>
                    <a:pt x="9" y="134"/>
                  </a:cubicBezTo>
                  <a:cubicBezTo>
                    <a:pt x="10" y="140"/>
                    <a:pt x="19" y="138"/>
                    <a:pt x="18" y="13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16"/>
            <p:cNvSpPr/>
            <p:nvPr/>
          </p:nvSpPr>
          <p:spPr bwMode="auto">
            <a:xfrm>
              <a:off x="4422775" y="3759200"/>
              <a:ext cx="700088" cy="322262"/>
            </a:xfrm>
            <a:custGeom>
              <a:avLst/>
              <a:gdLst>
                <a:gd name="T0" fmla="*/ 5 w 221"/>
                <a:gd name="T1" fmla="*/ 11 h 102"/>
                <a:gd name="T2" fmla="*/ 89 w 221"/>
                <a:gd name="T3" fmla="*/ 20 h 102"/>
                <a:gd name="T4" fmla="*/ 150 w 221"/>
                <a:gd name="T5" fmla="*/ 34 h 102"/>
                <a:gd name="T6" fmla="*/ 214 w 221"/>
                <a:gd name="T7" fmla="*/ 46 h 102"/>
                <a:gd name="T8" fmla="*/ 212 w 221"/>
                <a:gd name="T9" fmla="*/ 38 h 102"/>
                <a:gd name="T10" fmla="*/ 157 w 221"/>
                <a:gd name="T11" fmla="*/ 55 h 102"/>
                <a:gd name="T12" fmla="*/ 111 w 221"/>
                <a:gd name="T13" fmla="*/ 71 h 102"/>
                <a:gd name="T14" fmla="*/ 59 w 221"/>
                <a:gd name="T15" fmla="*/ 87 h 102"/>
                <a:gd name="T16" fmla="*/ 12 w 221"/>
                <a:gd name="T17" fmla="*/ 91 h 102"/>
                <a:gd name="T18" fmla="*/ 14 w 221"/>
                <a:gd name="T19" fmla="*/ 100 h 102"/>
                <a:gd name="T20" fmla="*/ 61 w 221"/>
                <a:gd name="T21" fmla="*/ 96 h 102"/>
                <a:gd name="T22" fmla="*/ 119 w 221"/>
                <a:gd name="T23" fmla="*/ 77 h 102"/>
                <a:gd name="T24" fmla="*/ 217 w 221"/>
                <a:gd name="T25" fmla="*/ 46 h 102"/>
                <a:gd name="T26" fmla="*/ 214 w 221"/>
                <a:gd name="T27" fmla="*/ 37 h 102"/>
                <a:gd name="T28" fmla="*/ 100 w 221"/>
                <a:gd name="T29" fmla="*/ 11 h 102"/>
                <a:gd name="T30" fmla="*/ 9 w 221"/>
                <a:gd name="T31" fmla="*/ 3 h 102"/>
                <a:gd name="T32" fmla="*/ 5 w 221"/>
                <a:gd name="T33" fmla="*/ 1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1" h="102">
                  <a:moveTo>
                    <a:pt x="5" y="11"/>
                  </a:moveTo>
                  <a:cubicBezTo>
                    <a:pt x="28" y="29"/>
                    <a:pt x="62" y="20"/>
                    <a:pt x="89" y="20"/>
                  </a:cubicBezTo>
                  <a:cubicBezTo>
                    <a:pt x="109" y="20"/>
                    <a:pt x="131" y="28"/>
                    <a:pt x="150" y="34"/>
                  </a:cubicBezTo>
                  <a:cubicBezTo>
                    <a:pt x="171" y="40"/>
                    <a:pt x="193" y="44"/>
                    <a:pt x="214" y="46"/>
                  </a:cubicBezTo>
                  <a:cubicBezTo>
                    <a:pt x="214" y="43"/>
                    <a:pt x="213" y="41"/>
                    <a:pt x="212" y="38"/>
                  </a:cubicBezTo>
                  <a:cubicBezTo>
                    <a:pt x="195" y="49"/>
                    <a:pt x="177" y="52"/>
                    <a:pt x="157" y="55"/>
                  </a:cubicBezTo>
                  <a:cubicBezTo>
                    <a:pt x="141" y="58"/>
                    <a:pt x="126" y="64"/>
                    <a:pt x="111" y="71"/>
                  </a:cubicBezTo>
                  <a:cubicBezTo>
                    <a:pt x="94" y="77"/>
                    <a:pt x="76" y="82"/>
                    <a:pt x="59" y="87"/>
                  </a:cubicBezTo>
                  <a:cubicBezTo>
                    <a:pt x="43" y="91"/>
                    <a:pt x="27" y="86"/>
                    <a:pt x="12" y="91"/>
                  </a:cubicBezTo>
                  <a:cubicBezTo>
                    <a:pt x="7" y="93"/>
                    <a:pt x="9" y="102"/>
                    <a:pt x="14" y="100"/>
                  </a:cubicBezTo>
                  <a:cubicBezTo>
                    <a:pt x="29" y="95"/>
                    <a:pt x="46" y="100"/>
                    <a:pt x="61" y="96"/>
                  </a:cubicBezTo>
                  <a:cubicBezTo>
                    <a:pt x="81" y="91"/>
                    <a:pt x="100" y="85"/>
                    <a:pt x="119" y="77"/>
                  </a:cubicBezTo>
                  <a:cubicBezTo>
                    <a:pt x="151" y="64"/>
                    <a:pt x="187" y="65"/>
                    <a:pt x="217" y="46"/>
                  </a:cubicBezTo>
                  <a:cubicBezTo>
                    <a:pt x="221" y="43"/>
                    <a:pt x="219" y="38"/>
                    <a:pt x="214" y="37"/>
                  </a:cubicBezTo>
                  <a:cubicBezTo>
                    <a:pt x="175" y="34"/>
                    <a:pt x="139" y="18"/>
                    <a:pt x="100" y="11"/>
                  </a:cubicBezTo>
                  <a:cubicBezTo>
                    <a:pt x="71" y="6"/>
                    <a:pt x="35" y="23"/>
                    <a:pt x="9" y="3"/>
                  </a:cubicBezTo>
                  <a:cubicBezTo>
                    <a:pt x="5" y="0"/>
                    <a:pt x="0" y="7"/>
                    <a:pt x="5"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17"/>
            <p:cNvSpPr/>
            <p:nvPr/>
          </p:nvSpPr>
          <p:spPr bwMode="auto">
            <a:xfrm>
              <a:off x="3157538" y="4973638"/>
              <a:ext cx="60325" cy="412750"/>
            </a:xfrm>
            <a:custGeom>
              <a:avLst/>
              <a:gdLst>
                <a:gd name="T0" fmla="*/ 13 w 19"/>
                <a:gd name="T1" fmla="*/ 125 h 130"/>
                <a:gd name="T2" fmla="*/ 10 w 19"/>
                <a:gd name="T3" fmla="*/ 69 h 130"/>
                <a:gd name="T4" fmla="*/ 10 w 19"/>
                <a:gd name="T5" fmla="*/ 6 h 130"/>
                <a:gd name="T6" fmla="*/ 2 w 19"/>
                <a:gd name="T7" fmla="*/ 8 h 130"/>
                <a:gd name="T8" fmla="*/ 1 w 19"/>
                <a:gd name="T9" fmla="*/ 63 h 130"/>
                <a:gd name="T10" fmla="*/ 5 w 19"/>
                <a:gd name="T11" fmla="*/ 123 h 130"/>
                <a:gd name="T12" fmla="*/ 13 w 19"/>
                <a:gd name="T13" fmla="*/ 125 h 130"/>
              </a:gdLst>
              <a:ahLst/>
              <a:cxnLst>
                <a:cxn ang="0">
                  <a:pos x="T0" y="T1"/>
                </a:cxn>
                <a:cxn ang="0">
                  <a:pos x="T2" y="T3"/>
                </a:cxn>
                <a:cxn ang="0">
                  <a:pos x="T4" y="T5"/>
                </a:cxn>
                <a:cxn ang="0">
                  <a:pos x="T6" y="T7"/>
                </a:cxn>
                <a:cxn ang="0">
                  <a:pos x="T8" y="T9"/>
                </a:cxn>
                <a:cxn ang="0">
                  <a:pos x="T10" y="T11"/>
                </a:cxn>
                <a:cxn ang="0">
                  <a:pos x="T12" y="T13"/>
                </a:cxn>
              </a:cxnLst>
              <a:rect l="0" t="0" r="r" b="b"/>
              <a:pathLst>
                <a:path w="19" h="130">
                  <a:moveTo>
                    <a:pt x="13" y="125"/>
                  </a:moveTo>
                  <a:cubicBezTo>
                    <a:pt x="19" y="106"/>
                    <a:pt x="11" y="88"/>
                    <a:pt x="10" y="69"/>
                  </a:cubicBezTo>
                  <a:cubicBezTo>
                    <a:pt x="10" y="48"/>
                    <a:pt x="15" y="27"/>
                    <a:pt x="10" y="6"/>
                  </a:cubicBezTo>
                  <a:cubicBezTo>
                    <a:pt x="9" y="0"/>
                    <a:pt x="0" y="3"/>
                    <a:pt x="2" y="8"/>
                  </a:cubicBezTo>
                  <a:cubicBezTo>
                    <a:pt x="6" y="26"/>
                    <a:pt x="3" y="45"/>
                    <a:pt x="1" y="63"/>
                  </a:cubicBezTo>
                  <a:cubicBezTo>
                    <a:pt x="0" y="83"/>
                    <a:pt x="10" y="103"/>
                    <a:pt x="5" y="123"/>
                  </a:cubicBezTo>
                  <a:cubicBezTo>
                    <a:pt x="3" y="128"/>
                    <a:pt x="12" y="130"/>
                    <a:pt x="13" y="12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18"/>
            <p:cNvSpPr/>
            <p:nvPr/>
          </p:nvSpPr>
          <p:spPr bwMode="auto">
            <a:xfrm>
              <a:off x="2840038" y="4976813"/>
              <a:ext cx="365125" cy="206375"/>
            </a:xfrm>
            <a:custGeom>
              <a:avLst/>
              <a:gdLst>
                <a:gd name="T0" fmla="*/ 100 w 115"/>
                <a:gd name="T1" fmla="*/ 2 h 65"/>
                <a:gd name="T2" fmla="*/ 4 w 115"/>
                <a:gd name="T3" fmla="*/ 39 h 65"/>
                <a:gd name="T4" fmla="*/ 5 w 115"/>
                <a:gd name="T5" fmla="*/ 47 h 65"/>
                <a:gd name="T6" fmla="*/ 109 w 115"/>
                <a:gd name="T7" fmla="*/ 64 h 65"/>
                <a:gd name="T8" fmla="*/ 109 w 115"/>
                <a:gd name="T9" fmla="*/ 55 h 65"/>
                <a:gd name="T10" fmla="*/ 8 w 115"/>
                <a:gd name="T11" fmla="*/ 39 h 65"/>
                <a:gd name="T12" fmla="*/ 9 w 115"/>
                <a:gd name="T13" fmla="*/ 47 h 65"/>
                <a:gd name="T14" fmla="*/ 103 w 115"/>
                <a:gd name="T15" fmla="*/ 11 h 65"/>
                <a:gd name="T16" fmla="*/ 100 w 115"/>
                <a:gd name="T17" fmla="*/ 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65">
                  <a:moveTo>
                    <a:pt x="100" y="2"/>
                  </a:moveTo>
                  <a:cubicBezTo>
                    <a:pt x="68" y="14"/>
                    <a:pt x="36" y="25"/>
                    <a:pt x="4" y="39"/>
                  </a:cubicBezTo>
                  <a:cubicBezTo>
                    <a:pt x="0" y="41"/>
                    <a:pt x="2" y="46"/>
                    <a:pt x="5" y="47"/>
                  </a:cubicBezTo>
                  <a:cubicBezTo>
                    <a:pt x="39" y="56"/>
                    <a:pt x="74" y="62"/>
                    <a:pt x="109" y="64"/>
                  </a:cubicBezTo>
                  <a:cubicBezTo>
                    <a:pt x="115" y="65"/>
                    <a:pt x="115" y="56"/>
                    <a:pt x="109" y="55"/>
                  </a:cubicBezTo>
                  <a:cubicBezTo>
                    <a:pt x="75" y="53"/>
                    <a:pt x="41" y="47"/>
                    <a:pt x="8" y="39"/>
                  </a:cubicBezTo>
                  <a:cubicBezTo>
                    <a:pt x="8" y="41"/>
                    <a:pt x="8" y="44"/>
                    <a:pt x="9" y="47"/>
                  </a:cubicBezTo>
                  <a:cubicBezTo>
                    <a:pt x="39" y="33"/>
                    <a:pt x="71" y="23"/>
                    <a:pt x="103" y="11"/>
                  </a:cubicBezTo>
                  <a:cubicBezTo>
                    <a:pt x="108" y="8"/>
                    <a:pt x="106" y="0"/>
                    <a:pt x="100" y="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19"/>
            <p:cNvSpPr/>
            <p:nvPr/>
          </p:nvSpPr>
          <p:spPr bwMode="auto">
            <a:xfrm>
              <a:off x="5775325" y="5065713"/>
              <a:ext cx="57150" cy="361950"/>
            </a:xfrm>
            <a:custGeom>
              <a:avLst/>
              <a:gdLst>
                <a:gd name="T0" fmla="*/ 16 w 18"/>
                <a:gd name="T1" fmla="*/ 108 h 114"/>
                <a:gd name="T2" fmla="*/ 11 w 18"/>
                <a:gd name="T3" fmla="*/ 66 h 114"/>
                <a:gd name="T4" fmla="*/ 9 w 18"/>
                <a:gd name="T5" fmla="*/ 6 h 114"/>
                <a:gd name="T6" fmla="*/ 1 w 18"/>
                <a:gd name="T7" fmla="*/ 9 h 114"/>
                <a:gd name="T8" fmla="*/ 2 w 18"/>
                <a:gd name="T9" fmla="*/ 59 h 114"/>
                <a:gd name="T10" fmla="*/ 7 w 18"/>
                <a:gd name="T11" fmla="*/ 106 h 114"/>
                <a:gd name="T12" fmla="*/ 16 w 18"/>
                <a:gd name="T13" fmla="*/ 108 h 114"/>
              </a:gdLst>
              <a:ahLst/>
              <a:cxnLst>
                <a:cxn ang="0">
                  <a:pos x="T0" y="T1"/>
                </a:cxn>
                <a:cxn ang="0">
                  <a:pos x="T2" y="T3"/>
                </a:cxn>
                <a:cxn ang="0">
                  <a:pos x="T4" y="T5"/>
                </a:cxn>
                <a:cxn ang="0">
                  <a:pos x="T6" y="T7"/>
                </a:cxn>
                <a:cxn ang="0">
                  <a:pos x="T8" y="T9"/>
                </a:cxn>
                <a:cxn ang="0">
                  <a:pos x="T10" y="T11"/>
                </a:cxn>
                <a:cxn ang="0">
                  <a:pos x="T12" y="T13"/>
                </a:cxn>
              </a:cxnLst>
              <a:rect l="0" t="0" r="r" b="b"/>
              <a:pathLst>
                <a:path w="18" h="114">
                  <a:moveTo>
                    <a:pt x="16" y="108"/>
                  </a:moveTo>
                  <a:cubicBezTo>
                    <a:pt x="18" y="94"/>
                    <a:pt x="11" y="80"/>
                    <a:pt x="11" y="66"/>
                  </a:cubicBezTo>
                  <a:cubicBezTo>
                    <a:pt x="10" y="46"/>
                    <a:pt x="14" y="26"/>
                    <a:pt x="9" y="6"/>
                  </a:cubicBezTo>
                  <a:cubicBezTo>
                    <a:pt x="8" y="0"/>
                    <a:pt x="0" y="3"/>
                    <a:pt x="1" y="9"/>
                  </a:cubicBezTo>
                  <a:cubicBezTo>
                    <a:pt x="5" y="25"/>
                    <a:pt x="3" y="42"/>
                    <a:pt x="2" y="59"/>
                  </a:cubicBezTo>
                  <a:cubicBezTo>
                    <a:pt x="1" y="74"/>
                    <a:pt x="9" y="91"/>
                    <a:pt x="7" y="106"/>
                  </a:cubicBezTo>
                  <a:cubicBezTo>
                    <a:pt x="6" y="111"/>
                    <a:pt x="15" y="114"/>
                    <a:pt x="16" y="10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20"/>
            <p:cNvSpPr/>
            <p:nvPr/>
          </p:nvSpPr>
          <p:spPr bwMode="auto">
            <a:xfrm>
              <a:off x="5778500" y="5059363"/>
              <a:ext cx="346075" cy="203200"/>
            </a:xfrm>
            <a:custGeom>
              <a:avLst/>
              <a:gdLst>
                <a:gd name="T0" fmla="*/ 7 w 109"/>
                <a:gd name="T1" fmla="*/ 12 h 64"/>
                <a:gd name="T2" fmla="*/ 103 w 109"/>
                <a:gd name="T3" fmla="*/ 31 h 64"/>
                <a:gd name="T4" fmla="*/ 103 w 109"/>
                <a:gd name="T5" fmla="*/ 22 h 64"/>
                <a:gd name="T6" fmla="*/ 6 w 109"/>
                <a:gd name="T7" fmla="*/ 54 h 64"/>
                <a:gd name="T8" fmla="*/ 8 w 109"/>
                <a:gd name="T9" fmla="*/ 63 h 64"/>
                <a:gd name="T10" fmla="*/ 105 w 109"/>
                <a:gd name="T11" fmla="*/ 31 h 64"/>
                <a:gd name="T12" fmla="*/ 105 w 109"/>
                <a:gd name="T13" fmla="*/ 22 h 64"/>
                <a:gd name="T14" fmla="*/ 7 w 109"/>
                <a:gd name="T15" fmla="*/ 3 h 64"/>
                <a:gd name="T16" fmla="*/ 7 w 109"/>
                <a:gd name="T17"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 h="64">
                  <a:moveTo>
                    <a:pt x="7" y="12"/>
                  </a:moveTo>
                  <a:cubicBezTo>
                    <a:pt x="40" y="10"/>
                    <a:pt x="71" y="23"/>
                    <a:pt x="103" y="31"/>
                  </a:cubicBezTo>
                  <a:cubicBezTo>
                    <a:pt x="103" y="28"/>
                    <a:pt x="103" y="25"/>
                    <a:pt x="103" y="22"/>
                  </a:cubicBezTo>
                  <a:cubicBezTo>
                    <a:pt x="69" y="27"/>
                    <a:pt x="39" y="45"/>
                    <a:pt x="6" y="54"/>
                  </a:cubicBezTo>
                  <a:cubicBezTo>
                    <a:pt x="0" y="56"/>
                    <a:pt x="3" y="64"/>
                    <a:pt x="8" y="63"/>
                  </a:cubicBezTo>
                  <a:cubicBezTo>
                    <a:pt x="41" y="54"/>
                    <a:pt x="71" y="36"/>
                    <a:pt x="105" y="31"/>
                  </a:cubicBezTo>
                  <a:cubicBezTo>
                    <a:pt x="109" y="30"/>
                    <a:pt x="109" y="23"/>
                    <a:pt x="105" y="22"/>
                  </a:cubicBezTo>
                  <a:cubicBezTo>
                    <a:pt x="73" y="14"/>
                    <a:pt x="41" y="0"/>
                    <a:pt x="7" y="3"/>
                  </a:cubicBezTo>
                  <a:cubicBezTo>
                    <a:pt x="1" y="4"/>
                    <a:pt x="1" y="13"/>
                    <a:pt x="7" y="1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 name="组合 4"/>
          <p:cNvGrpSpPr/>
          <p:nvPr/>
        </p:nvGrpSpPr>
        <p:grpSpPr>
          <a:xfrm>
            <a:off x="566809" y="2229495"/>
            <a:ext cx="836766" cy="836766"/>
            <a:chOff x="2886353" y="3300603"/>
            <a:chExt cx="836766" cy="836766"/>
          </a:xfrm>
        </p:grpSpPr>
        <p:sp>
          <p:nvSpPr>
            <p:cNvPr id="184" name="椭圆 183"/>
            <p:cNvSpPr/>
            <p:nvPr/>
          </p:nvSpPr>
          <p:spPr>
            <a:xfrm>
              <a:off x="2886353" y="3300603"/>
              <a:ext cx="836766" cy="836766"/>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189" name="KSO_Shape"/>
            <p:cNvSpPr/>
            <p:nvPr/>
          </p:nvSpPr>
          <p:spPr bwMode="auto">
            <a:xfrm>
              <a:off x="3146563" y="3560813"/>
              <a:ext cx="316346" cy="316346"/>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192" name="矩形 191"/>
          <p:cNvSpPr/>
          <p:nvPr/>
        </p:nvSpPr>
        <p:spPr>
          <a:xfrm>
            <a:off x="1663786" y="2038578"/>
            <a:ext cx="4841946"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grpSp>
        <p:nvGrpSpPr>
          <p:cNvPr id="4" name="组合 3"/>
          <p:cNvGrpSpPr/>
          <p:nvPr/>
        </p:nvGrpSpPr>
        <p:grpSpPr>
          <a:xfrm>
            <a:off x="566809" y="3917884"/>
            <a:ext cx="836766" cy="836766"/>
            <a:chOff x="6795817" y="3300603"/>
            <a:chExt cx="836766" cy="836766"/>
          </a:xfrm>
        </p:grpSpPr>
        <p:sp>
          <p:nvSpPr>
            <p:cNvPr id="186" name="椭圆 185"/>
            <p:cNvSpPr/>
            <p:nvPr/>
          </p:nvSpPr>
          <p:spPr>
            <a:xfrm>
              <a:off x="6795817" y="3300603"/>
              <a:ext cx="836766" cy="836766"/>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190" name="KSO_Shape"/>
            <p:cNvSpPr/>
            <p:nvPr/>
          </p:nvSpPr>
          <p:spPr bwMode="auto">
            <a:xfrm>
              <a:off x="7056027" y="3560813"/>
              <a:ext cx="316346" cy="316346"/>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193" name="矩形 192"/>
          <p:cNvSpPr/>
          <p:nvPr/>
        </p:nvSpPr>
        <p:spPr>
          <a:xfrm>
            <a:off x="1663786" y="3726967"/>
            <a:ext cx="4841946"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grpSp>
        <p:nvGrpSpPr>
          <p:cNvPr id="3" name="组合 2"/>
          <p:cNvGrpSpPr/>
          <p:nvPr/>
        </p:nvGrpSpPr>
        <p:grpSpPr>
          <a:xfrm>
            <a:off x="566809" y="5606273"/>
            <a:ext cx="836766" cy="836766"/>
            <a:chOff x="10705281" y="3300603"/>
            <a:chExt cx="836766" cy="836766"/>
          </a:xfrm>
        </p:grpSpPr>
        <p:sp>
          <p:nvSpPr>
            <p:cNvPr id="188" name="椭圆 187"/>
            <p:cNvSpPr/>
            <p:nvPr/>
          </p:nvSpPr>
          <p:spPr>
            <a:xfrm>
              <a:off x="10705281" y="3300603"/>
              <a:ext cx="836766" cy="836766"/>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191" name="KSO_Shape"/>
            <p:cNvSpPr/>
            <p:nvPr/>
          </p:nvSpPr>
          <p:spPr bwMode="auto">
            <a:xfrm>
              <a:off x="10969032" y="3528798"/>
              <a:ext cx="309265" cy="380376"/>
            </a:xfrm>
            <a:custGeom>
              <a:avLst/>
              <a:gdLst>
                <a:gd name="T0" fmla="*/ 1379976 w 3177"/>
                <a:gd name="T1" fmla="*/ 481089 h 3907"/>
                <a:gd name="T2" fmla="*/ 1463834 w 3177"/>
                <a:gd name="T3" fmla="*/ 622559 h 3907"/>
                <a:gd name="T4" fmla="*/ 1104902 w 3177"/>
                <a:gd name="T5" fmla="*/ 1244196 h 3907"/>
                <a:gd name="T6" fmla="*/ 1082325 w 3177"/>
                <a:gd name="T7" fmla="*/ 1244196 h 3907"/>
                <a:gd name="T8" fmla="*/ 1113196 w 3177"/>
                <a:gd name="T9" fmla="*/ 1399029 h 3907"/>
                <a:gd name="T10" fmla="*/ 711874 w 3177"/>
                <a:gd name="T11" fmla="*/ 1800397 h 3907"/>
                <a:gd name="T12" fmla="*/ 310552 w 3177"/>
                <a:gd name="T13" fmla="*/ 1399029 h 3907"/>
                <a:gd name="T14" fmla="*/ 349256 w 3177"/>
                <a:gd name="T15" fmla="*/ 1227145 h 3907"/>
                <a:gd name="T16" fmla="*/ 0 w 3177"/>
                <a:gd name="T17" fmla="*/ 622559 h 3907"/>
                <a:gd name="T18" fmla="*/ 84319 w 3177"/>
                <a:gd name="T19" fmla="*/ 481089 h 3907"/>
                <a:gd name="T20" fmla="*/ 442790 w 3177"/>
                <a:gd name="T21" fmla="*/ 1101804 h 3907"/>
                <a:gd name="T22" fmla="*/ 564892 w 3177"/>
                <a:gd name="T23" fmla="*/ 1025770 h 3907"/>
                <a:gd name="T24" fmla="*/ 221165 w 3177"/>
                <a:gd name="T25" fmla="*/ 430860 h 3907"/>
                <a:gd name="T26" fmla="*/ 102749 w 3177"/>
                <a:gd name="T27" fmla="*/ 430860 h 3907"/>
                <a:gd name="T28" fmla="*/ 183382 w 3177"/>
                <a:gd name="T29" fmla="*/ 287087 h 3907"/>
                <a:gd name="T30" fmla="*/ 1222396 w 3177"/>
                <a:gd name="T31" fmla="*/ 287087 h 3907"/>
                <a:gd name="T32" fmla="*/ 1303029 w 3177"/>
                <a:gd name="T33" fmla="*/ 430860 h 3907"/>
                <a:gd name="T34" fmla="*/ 1242669 w 3177"/>
                <a:gd name="T35" fmla="*/ 430860 h 3907"/>
                <a:gd name="T36" fmla="*/ 891110 w 3177"/>
                <a:gd name="T37" fmla="*/ 1040055 h 3907"/>
                <a:gd name="T38" fmla="*/ 1006760 w 3177"/>
                <a:gd name="T39" fmla="*/ 1127149 h 3907"/>
                <a:gd name="T40" fmla="*/ 1379976 w 3177"/>
                <a:gd name="T41" fmla="*/ 481089 h 3907"/>
                <a:gd name="T42" fmla="*/ 570421 w 3177"/>
                <a:gd name="T43" fmla="*/ 1322534 h 3907"/>
                <a:gd name="T44" fmla="*/ 665337 w 3177"/>
                <a:gd name="T45" fmla="*/ 1322534 h 3907"/>
                <a:gd name="T46" fmla="*/ 665337 w 3177"/>
                <a:gd name="T47" fmla="*/ 1650633 h 3907"/>
                <a:gd name="T48" fmla="*/ 806330 w 3177"/>
                <a:gd name="T49" fmla="*/ 1650633 h 3907"/>
                <a:gd name="T50" fmla="*/ 806330 w 3177"/>
                <a:gd name="T51" fmla="*/ 1148807 h 3907"/>
                <a:gd name="T52" fmla="*/ 702198 w 3177"/>
                <a:gd name="T53" fmla="*/ 1148807 h 3907"/>
                <a:gd name="T54" fmla="*/ 660730 w 3177"/>
                <a:gd name="T55" fmla="*/ 1223459 h 3907"/>
                <a:gd name="T56" fmla="*/ 570421 w 3177"/>
                <a:gd name="T57" fmla="*/ 1240048 h 3907"/>
                <a:gd name="T58" fmla="*/ 570421 w 3177"/>
                <a:gd name="T59" fmla="*/ 1322534 h 3907"/>
                <a:gd name="T60" fmla="*/ 1077256 w 3177"/>
                <a:gd name="T61" fmla="*/ 430860 h 3907"/>
                <a:gd name="T62" fmla="*/ 387038 w 3177"/>
                <a:gd name="T63" fmla="*/ 430860 h 3907"/>
                <a:gd name="T64" fmla="*/ 714178 w 3177"/>
                <a:gd name="T65" fmla="*/ 997660 h 3907"/>
                <a:gd name="T66" fmla="*/ 748735 w 3177"/>
                <a:gd name="T67" fmla="*/ 999504 h 3907"/>
                <a:gd name="T68" fmla="*/ 1077256 w 3177"/>
                <a:gd name="T69" fmla="*/ 430860 h 3907"/>
                <a:gd name="T70" fmla="*/ 343727 w 3177"/>
                <a:gd name="T71" fmla="*/ 0 h 3907"/>
                <a:gd name="T72" fmla="*/ 1062051 w 3177"/>
                <a:gd name="T73" fmla="*/ 0 h 3907"/>
                <a:gd name="T74" fmla="*/ 1142224 w 3177"/>
                <a:gd name="T75" fmla="*/ 143313 h 3907"/>
                <a:gd name="T76" fmla="*/ 263555 w 3177"/>
                <a:gd name="T77" fmla="*/ 143313 h 3907"/>
                <a:gd name="T78" fmla="*/ 343727 w 3177"/>
                <a:gd name="T79" fmla="*/ 0 h 390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177" h="3907">
                  <a:moveTo>
                    <a:pt x="2995" y="1044"/>
                  </a:moveTo>
                  <a:cubicBezTo>
                    <a:pt x="3177" y="1351"/>
                    <a:pt x="3177" y="1351"/>
                    <a:pt x="3177" y="1351"/>
                  </a:cubicBezTo>
                  <a:cubicBezTo>
                    <a:pt x="2398" y="2700"/>
                    <a:pt x="2398" y="2700"/>
                    <a:pt x="2398" y="2700"/>
                  </a:cubicBezTo>
                  <a:cubicBezTo>
                    <a:pt x="2349" y="2700"/>
                    <a:pt x="2349" y="2700"/>
                    <a:pt x="2349" y="2700"/>
                  </a:cubicBezTo>
                  <a:cubicBezTo>
                    <a:pt x="2392" y="2803"/>
                    <a:pt x="2416" y="2917"/>
                    <a:pt x="2416" y="3036"/>
                  </a:cubicBezTo>
                  <a:cubicBezTo>
                    <a:pt x="2416" y="3517"/>
                    <a:pt x="2026" y="3907"/>
                    <a:pt x="1545" y="3907"/>
                  </a:cubicBezTo>
                  <a:cubicBezTo>
                    <a:pt x="1064" y="3907"/>
                    <a:pt x="674" y="3517"/>
                    <a:pt x="674" y="3036"/>
                  </a:cubicBezTo>
                  <a:cubicBezTo>
                    <a:pt x="674" y="2902"/>
                    <a:pt x="705" y="2776"/>
                    <a:pt x="758" y="2663"/>
                  </a:cubicBezTo>
                  <a:cubicBezTo>
                    <a:pt x="0" y="1351"/>
                    <a:pt x="0" y="1351"/>
                    <a:pt x="0" y="1351"/>
                  </a:cubicBezTo>
                  <a:cubicBezTo>
                    <a:pt x="183" y="1044"/>
                    <a:pt x="183" y="1044"/>
                    <a:pt x="183" y="1044"/>
                  </a:cubicBezTo>
                  <a:cubicBezTo>
                    <a:pt x="961" y="2391"/>
                    <a:pt x="961" y="2391"/>
                    <a:pt x="961" y="2391"/>
                  </a:cubicBezTo>
                  <a:cubicBezTo>
                    <a:pt x="1038" y="2321"/>
                    <a:pt x="1127" y="2265"/>
                    <a:pt x="1226" y="2226"/>
                  </a:cubicBezTo>
                  <a:cubicBezTo>
                    <a:pt x="480" y="935"/>
                    <a:pt x="480" y="935"/>
                    <a:pt x="480" y="935"/>
                  </a:cubicBezTo>
                  <a:cubicBezTo>
                    <a:pt x="223" y="935"/>
                    <a:pt x="223" y="935"/>
                    <a:pt x="223" y="935"/>
                  </a:cubicBezTo>
                  <a:cubicBezTo>
                    <a:pt x="398" y="623"/>
                    <a:pt x="398" y="623"/>
                    <a:pt x="398" y="623"/>
                  </a:cubicBezTo>
                  <a:cubicBezTo>
                    <a:pt x="2653" y="623"/>
                    <a:pt x="2653" y="623"/>
                    <a:pt x="2653" y="623"/>
                  </a:cubicBezTo>
                  <a:cubicBezTo>
                    <a:pt x="2828" y="935"/>
                    <a:pt x="2828" y="935"/>
                    <a:pt x="2828" y="935"/>
                  </a:cubicBezTo>
                  <a:cubicBezTo>
                    <a:pt x="2697" y="935"/>
                    <a:pt x="2697" y="935"/>
                    <a:pt x="2697" y="935"/>
                  </a:cubicBezTo>
                  <a:cubicBezTo>
                    <a:pt x="1934" y="2257"/>
                    <a:pt x="1934" y="2257"/>
                    <a:pt x="1934" y="2257"/>
                  </a:cubicBezTo>
                  <a:cubicBezTo>
                    <a:pt x="2029" y="2305"/>
                    <a:pt x="2114" y="2369"/>
                    <a:pt x="2185" y="2446"/>
                  </a:cubicBezTo>
                  <a:lnTo>
                    <a:pt x="2995" y="1044"/>
                  </a:lnTo>
                  <a:close/>
                  <a:moveTo>
                    <a:pt x="1238" y="2870"/>
                  </a:moveTo>
                  <a:cubicBezTo>
                    <a:pt x="1444" y="2870"/>
                    <a:pt x="1444" y="2870"/>
                    <a:pt x="1444" y="2870"/>
                  </a:cubicBezTo>
                  <a:cubicBezTo>
                    <a:pt x="1444" y="3582"/>
                    <a:pt x="1444" y="3582"/>
                    <a:pt x="1444" y="3582"/>
                  </a:cubicBezTo>
                  <a:cubicBezTo>
                    <a:pt x="1750" y="3582"/>
                    <a:pt x="1750" y="3582"/>
                    <a:pt x="1750" y="3582"/>
                  </a:cubicBezTo>
                  <a:cubicBezTo>
                    <a:pt x="1750" y="2493"/>
                    <a:pt x="1750" y="2493"/>
                    <a:pt x="1750" y="2493"/>
                  </a:cubicBezTo>
                  <a:cubicBezTo>
                    <a:pt x="1524" y="2493"/>
                    <a:pt x="1524" y="2493"/>
                    <a:pt x="1524" y="2493"/>
                  </a:cubicBezTo>
                  <a:cubicBezTo>
                    <a:pt x="1506" y="2557"/>
                    <a:pt x="1475" y="2631"/>
                    <a:pt x="1434" y="2655"/>
                  </a:cubicBezTo>
                  <a:cubicBezTo>
                    <a:pt x="1392" y="2678"/>
                    <a:pt x="1327" y="2691"/>
                    <a:pt x="1238" y="2691"/>
                  </a:cubicBezTo>
                  <a:lnTo>
                    <a:pt x="1238" y="2870"/>
                  </a:lnTo>
                  <a:close/>
                  <a:moveTo>
                    <a:pt x="2338" y="935"/>
                  </a:moveTo>
                  <a:cubicBezTo>
                    <a:pt x="840" y="935"/>
                    <a:pt x="840" y="935"/>
                    <a:pt x="840" y="935"/>
                  </a:cubicBezTo>
                  <a:cubicBezTo>
                    <a:pt x="1550" y="2165"/>
                    <a:pt x="1550" y="2165"/>
                    <a:pt x="1550" y="2165"/>
                  </a:cubicBezTo>
                  <a:cubicBezTo>
                    <a:pt x="1576" y="2165"/>
                    <a:pt x="1600" y="2167"/>
                    <a:pt x="1625" y="2169"/>
                  </a:cubicBezTo>
                  <a:lnTo>
                    <a:pt x="2338" y="935"/>
                  </a:lnTo>
                  <a:close/>
                  <a:moveTo>
                    <a:pt x="746" y="0"/>
                  </a:moveTo>
                  <a:cubicBezTo>
                    <a:pt x="2305" y="0"/>
                    <a:pt x="2305" y="0"/>
                    <a:pt x="2305" y="0"/>
                  </a:cubicBezTo>
                  <a:cubicBezTo>
                    <a:pt x="2479" y="311"/>
                    <a:pt x="2479" y="311"/>
                    <a:pt x="2479" y="311"/>
                  </a:cubicBezTo>
                  <a:cubicBezTo>
                    <a:pt x="572" y="311"/>
                    <a:pt x="572" y="311"/>
                    <a:pt x="572" y="311"/>
                  </a:cubicBezTo>
                  <a:lnTo>
                    <a:pt x="746"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194" name="矩形 193"/>
          <p:cNvSpPr/>
          <p:nvPr/>
        </p:nvSpPr>
        <p:spPr>
          <a:xfrm>
            <a:off x="1663786" y="5415356"/>
            <a:ext cx="4841946"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95" name="文本框 194"/>
          <p:cNvSpPr txBox="1"/>
          <p:nvPr/>
        </p:nvSpPr>
        <p:spPr>
          <a:xfrm>
            <a:off x="8256493" y="3079362"/>
            <a:ext cx="2711456"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7280</a:t>
            </a:r>
            <a:r>
              <a:rPr lang="zh-CN" altLang="en-US" sz="2800" dirty="0">
                <a:latin typeface="+mj-ea"/>
                <a:ea typeface="+mj-ea"/>
              </a:rPr>
              <a:t>人</a:t>
            </a:r>
            <a:endParaRPr lang="zh-CN" altLang="en-US" sz="4800" dirty="0">
              <a:latin typeface="+mj-ea"/>
              <a:ea typeface="+mj-ea"/>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33" name="任意多边形 17"/>
          <p:cNvSpPr/>
          <p:nvPr>
            <p:custDataLst>
              <p:tags r:id="rId1"/>
            </p:custDataLst>
          </p:nvPr>
        </p:nvSpPr>
        <p:spPr>
          <a:xfrm>
            <a:off x="128392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34" name="任意多边形 16"/>
          <p:cNvSpPr/>
          <p:nvPr>
            <p:custDataLst>
              <p:tags r:id="rId2"/>
            </p:custDataLst>
          </p:nvPr>
        </p:nvSpPr>
        <p:spPr>
          <a:xfrm>
            <a:off x="128392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35" name="椭圆 34"/>
          <p:cNvSpPr/>
          <p:nvPr/>
        </p:nvSpPr>
        <p:spPr>
          <a:xfrm>
            <a:off x="179961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KSO_Shape"/>
          <p:cNvSpPr/>
          <p:nvPr/>
        </p:nvSpPr>
        <p:spPr>
          <a:xfrm>
            <a:off x="1999642" y="3389536"/>
            <a:ext cx="333375" cy="296148"/>
          </a:xfrm>
          <a:custGeom>
            <a:avLst/>
            <a:gdLst/>
            <a:ahLst/>
            <a:cxnLst/>
            <a:rect l="l" t="t" r="r" b="b"/>
            <a:pathLst>
              <a:path w="1916638" h="1703474">
                <a:moveTo>
                  <a:pt x="1388994" y="1007638"/>
                </a:moveTo>
                <a:lnTo>
                  <a:pt x="1629018" y="1007638"/>
                </a:lnTo>
                <a:cubicBezTo>
                  <a:pt x="1662160" y="1007638"/>
                  <a:pt x="1689026" y="1034504"/>
                  <a:pt x="1689026" y="1067646"/>
                </a:cubicBezTo>
                <a:lnTo>
                  <a:pt x="1689026" y="1643466"/>
                </a:lnTo>
                <a:cubicBezTo>
                  <a:pt x="1689026" y="1676608"/>
                  <a:pt x="1662160" y="1703474"/>
                  <a:pt x="1629018" y="1703474"/>
                </a:cubicBezTo>
                <a:lnTo>
                  <a:pt x="1388994" y="1703474"/>
                </a:lnTo>
                <a:cubicBezTo>
                  <a:pt x="1355852" y="1703474"/>
                  <a:pt x="1328986" y="1676608"/>
                  <a:pt x="1328986" y="1643466"/>
                </a:cubicBezTo>
                <a:lnTo>
                  <a:pt x="1328986" y="1067646"/>
                </a:lnTo>
                <a:cubicBezTo>
                  <a:pt x="1328986" y="1034504"/>
                  <a:pt x="1355852" y="1007638"/>
                  <a:pt x="1388994" y="1007638"/>
                </a:cubicBezTo>
                <a:close/>
                <a:moveTo>
                  <a:pt x="278330" y="1005944"/>
                </a:moveTo>
                <a:lnTo>
                  <a:pt x="518354" y="1005944"/>
                </a:lnTo>
                <a:cubicBezTo>
                  <a:pt x="551496" y="1005944"/>
                  <a:pt x="578362" y="1032810"/>
                  <a:pt x="578362" y="1065952"/>
                </a:cubicBezTo>
                <a:lnTo>
                  <a:pt x="578362" y="1641772"/>
                </a:lnTo>
                <a:cubicBezTo>
                  <a:pt x="578362" y="1674914"/>
                  <a:pt x="551496" y="1701780"/>
                  <a:pt x="518354" y="1701780"/>
                </a:cubicBezTo>
                <a:lnTo>
                  <a:pt x="278330" y="1701780"/>
                </a:lnTo>
                <a:cubicBezTo>
                  <a:pt x="245188" y="1701780"/>
                  <a:pt x="218322" y="1674914"/>
                  <a:pt x="218322" y="1641772"/>
                </a:cubicBezTo>
                <a:lnTo>
                  <a:pt x="218322" y="1065952"/>
                </a:lnTo>
                <a:cubicBezTo>
                  <a:pt x="218322" y="1032810"/>
                  <a:pt x="245188" y="1005944"/>
                  <a:pt x="278330" y="1005944"/>
                </a:cubicBezTo>
                <a:close/>
                <a:moveTo>
                  <a:pt x="958319" y="0"/>
                </a:moveTo>
                <a:cubicBezTo>
                  <a:pt x="1487584" y="0"/>
                  <a:pt x="1916638" y="409484"/>
                  <a:pt x="1916638" y="914608"/>
                </a:cubicBezTo>
                <a:lnTo>
                  <a:pt x="1916638" y="1416309"/>
                </a:lnTo>
                <a:lnTo>
                  <a:pt x="1775274" y="1416309"/>
                </a:lnTo>
                <a:lnTo>
                  <a:pt x="1775274" y="914608"/>
                </a:lnTo>
                <a:lnTo>
                  <a:pt x="1776026" y="914608"/>
                </a:lnTo>
                <a:cubicBezTo>
                  <a:pt x="1776026" y="487142"/>
                  <a:pt x="1409926" y="140612"/>
                  <a:pt x="958319" y="140612"/>
                </a:cubicBezTo>
                <a:cubicBezTo>
                  <a:pt x="506712" y="140612"/>
                  <a:pt x="140612" y="487142"/>
                  <a:pt x="140612" y="914608"/>
                </a:cubicBezTo>
                <a:lnTo>
                  <a:pt x="141364" y="914608"/>
                </a:lnTo>
                <a:lnTo>
                  <a:pt x="141364" y="1416309"/>
                </a:lnTo>
                <a:lnTo>
                  <a:pt x="0" y="1416309"/>
                </a:lnTo>
                <a:lnTo>
                  <a:pt x="0" y="914608"/>
                </a:lnTo>
                <a:cubicBezTo>
                  <a:pt x="0" y="409484"/>
                  <a:pt x="429054" y="0"/>
                  <a:pt x="958319"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7" name="任意多边形 21"/>
          <p:cNvSpPr/>
          <p:nvPr>
            <p:custDataLst>
              <p:tags r:id="rId3"/>
            </p:custDataLst>
          </p:nvPr>
        </p:nvSpPr>
        <p:spPr>
          <a:xfrm>
            <a:off x="324875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38" name="任意多边形 22"/>
          <p:cNvSpPr/>
          <p:nvPr>
            <p:custDataLst>
              <p:tags r:id="rId4"/>
            </p:custDataLst>
          </p:nvPr>
        </p:nvSpPr>
        <p:spPr>
          <a:xfrm>
            <a:off x="324875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39" name="椭圆 38"/>
          <p:cNvSpPr/>
          <p:nvPr/>
        </p:nvSpPr>
        <p:spPr>
          <a:xfrm>
            <a:off x="376444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25"/>
          <p:cNvSpPr/>
          <p:nvPr>
            <p:custDataLst>
              <p:tags r:id="rId5"/>
            </p:custDataLst>
          </p:nvPr>
        </p:nvSpPr>
        <p:spPr>
          <a:xfrm>
            <a:off x="521358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1" name="任意多边形 26"/>
          <p:cNvSpPr/>
          <p:nvPr>
            <p:custDataLst>
              <p:tags r:id="rId6"/>
            </p:custDataLst>
          </p:nvPr>
        </p:nvSpPr>
        <p:spPr>
          <a:xfrm>
            <a:off x="521358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44" name="椭圆 43"/>
          <p:cNvSpPr/>
          <p:nvPr/>
        </p:nvSpPr>
        <p:spPr>
          <a:xfrm>
            <a:off x="572927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29"/>
          <p:cNvSpPr/>
          <p:nvPr>
            <p:custDataLst>
              <p:tags r:id="rId7"/>
            </p:custDataLst>
          </p:nvPr>
        </p:nvSpPr>
        <p:spPr>
          <a:xfrm>
            <a:off x="717841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6" name="任意多边形 30"/>
          <p:cNvSpPr/>
          <p:nvPr>
            <p:custDataLst>
              <p:tags r:id="rId8"/>
            </p:custDataLst>
          </p:nvPr>
        </p:nvSpPr>
        <p:spPr>
          <a:xfrm>
            <a:off x="717841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47" name="椭圆 46"/>
          <p:cNvSpPr/>
          <p:nvPr/>
        </p:nvSpPr>
        <p:spPr>
          <a:xfrm>
            <a:off x="769410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33"/>
          <p:cNvSpPr/>
          <p:nvPr>
            <p:custDataLst>
              <p:tags r:id="rId9"/>
            </p:custDataLst>
          </p:nvPr>
        </p:nvSpPr>
        <p:spPr>
          <a:xfrm>
            <a:off x="914324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9" name="任意多边形 34"/>
          <p:cNvSpPr/>
          <p:nvPr>
            <p:custDataLst>
              <p:tags r:id="rId10"/>
            </p:custDataLst>
          </p:nvPr>
        </p:nvSpPr>
        <p:spPr>
          <a:xfrm>
            <a:off x="914324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50" name="椭圆 49"/>
          <p:cNvSpPr/>
          <p:nvPr/>
        </p:nvSpPr>
        <p:spPr>
          <a:xfrm>
            <a:off x="965893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KSO_Shape"/>
          <p:cNvSpPr/>
          <p:nvPr/>
        </p:nvSpPr>
        <p:spPr>
          <a:xfrm>
            <a:off x="3964472" y="3409539"/>
            <a:ext cx="333375" cy="256143"/>
          </a:xfrm>
          <a:custGeom>
            <a:avLst/>
            <a:gdLst/>
            <a:ahLst/>
            <a:cxnLst/>
            <a:rect l="l" t="t" r="r" b="b"/>
            <a:pathLst>
              <a:path w="3710374" h="2848566">
                <a:moveTo>
                  <a:pt x="132902" y="1177607"/>
                </a:moveTo>
                <a:cubicBezTo>
                  <a:pt x="206302" y="1177607"/>
                  <a:pt x="265804" y="1237109"/>
                  <a:pt x="265804" y="1310509"/>
                </a:cubicBezTo>
                <a:lnTo>
                  <a:pt x="265804" y="1822976"/>
                </a:lnTo>
                <a:cubicBezTo>
                  <a:pt x="265804" y="1896376"/>
                  <a:pt x="206302" y="1955878"/>
                  <a:pt x="132902" y="1955878"/>
                </a:cubicBezTo>
                <a:cubicBezTo>
                  <a:pt x="59502" y="1955878"/>
                  <a:pt x="0" y="1896376"/>
                  <a:pt x="0" y="1822976"/>
                </a:cubicBezTo>
                <a:lnTo>
                  <a:pt x="0" y="1310509"/>
                </a:lnTo>
                <a:cubicBezTo>
                  <a:pt x="0" y="1237109"/>
                  <a:pt x="59502" y="1177607"/>
                  <a:pt x="132902" y="1177607"/>
                </a:cubicBezTo>
                <a:close/>
                <a:moveTo>
                  <a:pt x="3676647" y="1014899"/>
                </a:moveTo>
                <a:cubicBezTo>
                  <a:pt x="3699953" y="1011726"/>
                  <a:pt x="3709766" y="1038156"/>
                  <a:pt x="3709762" y="1126078"/>
                </a:cubicBezTo>
                <a:lnTo>
                  <a:pt x="3709762" y="2733814"/>
                </a:lnTo>
                <a:cubicBezTo>
                  <a:pt x="3714789" y="2810852"/>
                  <a:pt x="3689665" y="2852720"/>
                  <a:pt x="3604255" y="2784056"/>
                </a:cubicBezTo>
                <a:cubicBezTo>
                  <a:pt x="3539382" y="2731902"/>
                  <a:pt x="3308368" y="2542961"/>
                  <a:pt x="3100502" y="2373078"/>
                </a:cubicBezTo>
                <a:lnTo>
                  <a:pt x="2983265" y="2373078"/>
                </a:lnTo>
                <a:lnTo>
                  <a:pt x="2983265" y="2692091"/>
                </a:lnTo>
                <a:cubicBezTo>
                  <a:pt x="2983265" y="2778510"/>
                  <a:pt x="2913209" y="2848566"/>
                  <a:pt x="2826790" y="2848566"/>
                </a:cubicBezTo>
                <a:lnTo>
                  <a:pt x="542844" y="2848566"/>
                </a:lnTo>
                <a:cubicBezTo>
                  <a:pt x="456425" y="2848566"/>
                  <a:pt x="386369" y="2778510"/>
                  <a:pt x="386369" y="2692091"/>
                </a:cubicBezTo>
                <a:lnTo>
                  <a:pt x="386369" y="1261585"/>
                </a:lnTo>
                <a:cubicBezTo>
                  <a:pt x="386369" y="1175166"/>
                  <a:pt x="456425" y="1105110"/>
                  <a:pt x="542844" y="1105110"/>
                </a:cubicBezTo>
                <a:lnTo>
                  <a:pt x="2826790" y="1105110"/>
                </a:lnTo>
                <a:cubicBezTo>
                  <a:pt x="2913209" y="1105110"/>
                  <a:pt x="2983265" y="1175166"/>
                  <a:pt x="2983265" y="1261585"/>
                </a:cubicBezTo>
                <a:lnTo>
                  <a:pt x="2983265" y="1470870"/>
                </a:lnTo>
                <a:lnTo>
                  <a:pt x="3095401" y="1470870"/>
                </a:lnTo>
                <a:cubicBezTo>
                  <a:pt x="3315877" y="1289257"/>
                  <a:pt x="3568799" y="1079374"/>
                  <a:pt x="3619327" y="1045691"/>
                </a:cubicBezTo>
                <a:cubicBezTo>
                  <a:pt x="3643821" y="1029362"/>
                  <a:pt x="3662662" y="1016802"/>
                  <a:pt x="3676647" y="1014899"/>
                </a:cubicBezTo>
                <a:close/>
                <a:moveTo>
                  <a:pt x="2266043" y="0"/>
                </a:moveTo>
                <a:cubicBezTo>
                  <a:pt x="2555481" y="0"/>
                  <a:pt x="2790117" y="234636"/>
                  <a:pt x="2790117" y="524074"/>
                </a:cubicBezTo>
                <a:cubicBezTo>
                  <a:pt x="2790117" y="813512"/>
                  <a:pt x="2555481" y="1048148"/>
                  <a:pt x="2266043" y="1048148"/>
                </a:cubicBezTo>
                <a:cubicBezTo>
                  <a:pt x="1976605" y="1048148"/>
                  <a:pt x="1741969" y="813512"/>
                  <a:pt x="1741969" y="524074"/>
                </a:cubicBezTo>
                <a:cubicBezTo>
                  <a:pt x="1741969" y="234636"/>
                  <a:pt x="1976605" y="0"/>
                  <a:pt x="2266043" y="0"/>
                </a:cubicBezTo>
                <a:close/>
                <a:moveTo>
                  <a:pt x="1041907" y="0"/>
                </a:moveTo>
                <a:cubicBezTo>
                  <a:pt x="1331345" y="0"/>
                  <a:pt x="1565981" y="234636"/>
                  <a:pt x="1565981" y="524074"/>
                </a:cubicBezTo>
                <a:cubicBezTo>
                  <a:pt x="1565981" y="813512"/>
                  <a:pt x="1331345" y="1048148"/>
                  <a:pt x="1041907" y="1048148"/>
                </a:cubicBezTo>
                <a:cubicBezTo>
                  <a:pt x="752469" y="1048148"/>
                  <a:pt x="517833" y="813512"/>
                  <a:pt x="517833" y="524074"/>
                </a:cubicBezTo>
                <a:cubicBezTo>
                  <a:pt x="517833" y="234636"/>
                  <a:pt x="752469" y="0"/>
                  <a:pt x="1041907"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52" name="KSO_Shape"/>
          <p:cNvSpPr/>
          <p:nvPr/>
        </p:nvSpPr>
        <p:spPr>
          <a:xfrm>
            <a:off x="5929302" y="3431764"/>
            <a:ext cx="333375" cy="211693"/>
          </a:xfrm>
          <a:custGeom>
            <a:avLst/>
            <a:gdLst/>
            <a:ahLst/>
            <a:cxnLst/>
            <a:rect l="l" t="t" r="r" b="b"/>
            <a:pathLst>
              <a:path w="3694176" h="2348650">
                <a:moveTo>
                  <a:pt x="2671928" y="762368"/>
                </a:moveTo>
                <a:cubicBezTo>
                  <a:pt x="2393546" y="762368"/>
                  <a:pt x="2167872" y="988042"/>
                  <a:pt x="2167872" y="1266424"/>
                </a:cubicBezTo>
                <a:cubicBezTo>
                  <a:pt x="2167872" y="1544806"/>
                  <a:pt x="2393546" y="1770480"/>
                  <a:pt x="2671928" y="1770480"/>
                </a:cubicBezTo>
                <a:cubicBezTo>
                  <a:pt x="2950310" y="1770480"/>
                  <a:pt x="3175984" y="1544806"/>
                  <a:pt x="3175984" y="1266424"/>
                </a:cubicBezTo>
                <a:cubicBezTo>
                  <a:pt x="3175984" y="988042"/>
                  <a:pt x="2950310" y="762368"/>
                  <a:pt x="2671928" y="762368"/>
                </a:cubicBezTo>
                <a:close/>
                <a:moveTo>
                  <a:pt x="2671928" y="650924"/>
                </a:moveTo>
                <a:cubicBezTo>
                  <a:pt x="3011859" y="650924"/>
                  <a:pt x="3287428" y="926493"/>
                  <a:pt x="3287428" y="1266424"/>
                </a:cubicBezTo>
                <a:cubicBezTo>
                  <a:pt x="3287428" y="1606355"/>
                  <a:pt x="3011859" y="1881924"/>
                  <a:pt x="2671928" y="1881924"/>
                </a:cubicBezTo>
                <a:cubicBezTo>
                  <a:pt x="2331997" y="1881924"/>
                  <a:pt x="2056428" y="1606355"/>
                  <a:pt x="2056428" y="1266424"/>
                </a:cubicBezTo>
                <a:cubicBezTo>
                  <a:pt x="2056428" y="926493"/>
                  <a:pt x="2331997" y="650924"/>
                  <a:pt x="2671928" y="650924"/>
                </a:cubicBezTo>
                <a:close/>
                <a:moveTo>
                  <a:pt x="2671928" y="474336"/>
                </a:moveTo>
                <a:cubicBezTo>
                  <a:pt x="2234470" y="474336"/>
                  <a:pt x="1879840" y="828966"/>
                  <a:pt x="1879840" y="1266424"/>
                </a:cubicBezTo>
                <a:cubicBezTo>
                  <a:pt x="1879840" y="1703882"/>
                  <a:pt x="2234470" y="2058512"/>
                  <a:pt x="2671928" y="2058512"/>
                </a:cubicBezTo>
                <a:cubicBezTo>
                  <a:pt x="3109386" y="2058512"/>
                  <a:pt x="3464016" y="1703882"/>
                  <a:pt x="3464016" y="1266424"/>
                </a:cubicBezTo>
                <a:cubicBezTo>
                  <a:pt x="3464016" y="828966"/>
                  <a:pt x="3109386" y="474336"/>
                  <a:pt x="2671928" y="474336"/>
                </a:cubicBezTo>
                <a:close/>
                <a:moveTo>
                  <a:pt x="379071" y="446698"/>
                </a:moveTo>
                <a:cubicBezTo>
                  <a:pt x="336590" y="446698"/>
                  <a:pt x="302152" y="481136"/>
                  <a:pt x="302152" y="523617"/>
                </a:cubicBezTo>
                <a:lnTo>
                  <a:pt x="302152" y="747739"/>
                </a:lnTo>
                <a:cubicBezTo>
                  <a:pt x="302152" y="790220"/>
                  <a:pt x="336590" y="824658"/>
                  <a:pt x="379071" y="824658"/>
                </a:cubicBezTo>
                <a:lnTo>
                  <a:pt x="1305353" y="824658"/>
                </a:lnTo>
                <a:cubicBezTo>
                  <a:pt x="1347834" y="824658"/>
                  <a:pt x="1382272" y="790220"/>
                  <a:pt x="1382272" y="747739"/>
                </a:cubicBezTo>
                <a:lnTo>
                  <a:pt x="1382272" y="523617"/>
                </a:lnTo>
                <a:cubicBezTo>
                  <a:pt x="1382272" y="481136"/>
                  <a:pt x="1347834" y="446698"/>
                  <a:pt x="1305353" y="446698"/>
                </a:cubicBezTo>
                <a:close/>
                <a:moveTo>
                  <a:pt x="305760" y="0"/>
                </a:moveTo>
                <a:lnTo>
                  <a:pt x="946616" y="0"/>
                </a:lnTo>
                <a:cubicBezTo>
                  <a:pt x="1028146" y="0"/>
                  <a:pt x="1094240" y="66094"/>
                  <a:pt x="1094240" y="147624"/>
                </a:cubicBezTo>
                <a:lnTo>
                  <a:pt x="1094240" y="184198"/>
                </a:lnTo>
                <a:lnTo>
                  <a:pt x="3519440" y="184198"/>
                </a:lnTo>
                <a:cubicBezTo>
                  <a:pt x="3615944" y="184198"/>
                  <a:pt x="3694176" y="262430"/>
                  <a:pt x="3694176" y="358934"/>
                </a:cubicBezTo>
                <a:lnTo>
                  <a:pt x="3694176" y="2173914"/>
                </a:lnTo>
                <a:cubicBezTo>
                  <a:pt x="3694176" y="2270418"/>
                  <a:pt x="3615944" y="2348650"/>
                  <a:pt x="3519440" y="2348650"/>
                </a:cubicBezTo>
                <a:lnTo>
                  <a:pt x="174736" y="2348650"/>
                </a:lnTo>
                <a:cubicBezTo>
                  <a:pt x="78232" y="2348650"/>
                  <a:pt x="0" y="2270418"/>
                  <a:pt x="0" y="2173914"/>
                </a:cubicBezTo>
                <a:lnTo>
                  <a:pt x="0" y="358934"/>
                </a:lnTo>
                <a:cubicBezTo>
                  <a:pt x="0" y="268112"/>
                  <a:pt x="69291" y="193474"/>
                  <a:pt x="158136" y="187550"/>
                </a:cubicBezTo>
                <a:lnTo>
                  <a:pt x="158136" y="147624"/>
                </a:lnTo>
                <a:cubicBezTo>
                  <a:pt x="158136" y="66094"/>
                  <a:pt x="224230" y="0"/>
                  <a:pt x="305760"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53" name="KSO_Shape"/>
          <p:cNvSpPr/>
          <p:nvPr/>
        </p:nvSpPr>
        <p:spPr bwMode="auto">
          <a:xfrm>
            <a:off x="7921877" y="3389536"/>
            <a:ext cx="277886" cy="296148"/>
          </a:xfrm>
          <a:custGeom>
            <a:avLst/>
            <a:gdLst>
              <a:gd name="T0" fmla="*/ 13718478 w 1009137"/>
              <a:gd name="T1" fmla="*/ 12346397 h 1076333"/>
              <a:gd name="T2" fmla="*/ 17310019 w 1009137"/>
              <a:gd name="T3" fmla="*/ 14837812 h 1076333"/>
              <a:gd name="T4" fmla="*/ 16595708 w 1009137"/>
              <a:gd name="T5" fmla="*/ 15254306 h 1076333"/>
              <a:gd name="T6" fmla="*/ 11285969 w 1009137"/>
              <a:gd name="T7" fmla="*/ 14027450 h 1076333"/>
              <a:gd name="T8" fmla="*/ 7737046 w 1009137"/>
              <a:gd name="T9" fmla="*/ 16261649 h 1076333"/>
              <a:gd name="T10" fmla="*/ 3428381 w 1009137"/>
              <a:gd name="T11" fmla="*/ 18608830 h 1076333"/>
              <a:gd name="T12" fmla="*/ 2190050 w 1009137"/>
              <a:gd name="T13" fmla="*/ 18637888 h 1076333"/>
              <a:gd name="T14" fmla="*/ 1035508 w 1009137"/>
              <a:gd name="T15" fmla="*/ 18189129 h 1076333"/>
              <a:gd name="T16" fmla="*/ 1243001 w 1009137"/>
              <a:gd name="T17" fmla="*/ 13349474 h 1076333"/>
              <a:gd name="T18" fmla="*/ 1964386 w 1009137"/>
              <a:gd name="T19" fmla="*/ 14017791 h 1076333"/>
              <a:gd name="T20" fmla="*/ 1552461 w 1009137"/>
              <a:gd name="T21" fmla="*/ 17491753 h 1076333"/>
              <a:gd name="T22" fmla="*/ 2228394 w 1009137"/>
              <a:gd name="T23" fmla="*/ 17856595 h 1076333"/>
              <a:gd name="T24" fmla="*/ 7317017 w 1009137"/>
              <a:gd name="T25" fmla="*/ 15531162 h 1076333"/>
              <a:gd name="T26" fmla="*/ 10868471 w 1009137"/>
              <a:gd name="T27" fmla="*/ 13313942 h 1076333"/>
              <a:gd name="T28" fmla="*/ 13718478 w 1009137"/>
              <a:gd name="T29" fmla="*/ 12346397 h 1076333"/>
              <a:gd name="T30" fmla="*/ 9705097 w 1009137"/>
              <a:gd name="T31" fmla="*/ 3502870 h 1076333"/>
              <a:gd name="T32" fmla="*/ 13232255 w 1009137"/>
              <a:gd name="T33" fmla="*/ 7700983 h 1076333"/>
              <a:gd name="T34" fmla="*/ 3871723 w 1009137"/>
              <a:gd name="T35" fmla="*/ 13388755 h 1076333"/>
              <a:gd name="T36" fmla="*/ 3363570 w 1009137"/>
              <a:gd name="T37" fmla="*/ 12953978 h 1076333"/>
              <a:gd name="T38" fmla="*/ 2374822 w 1009137"/>
              <a:gd name="T39" fmla="*/ 13646507 h 1076333"/>
              <a:gd name="T40" fmla="*/ 1805377 w 1009137"/>
              <a:gd name="T41" fmla="*/ 12955585 h 1076333"/>
              <a:gd name="T42" fmla="*/ 2672820 w 1009137"/>
              <a:gd name="T43" fmla="*/ 12078524 h 1076333"/>
              <a:gd name="T44" fmla="*/ 2608403 w 1009137"/>
              <a:gd name="T45" fmla="*/ 11949899 h 1076333"/>
              <a:gd name="T46" fmla="*/ 2379466 w 1009137"/>
              <a:gd name="T47" fmla="*/ 11492826 h 1076333"/>
              <a:gd name="T48" fmla="*/ 9705097 w 1009137"/>
              <a:gd name="T49" fmla="*/ 3502870 h 1076333"/>
              <a:gd name="T50" fmla="*/ 11197368 w 1009137"/>
              <a:gd name="T51" fmla="*/ 1200662 h 1076333"/>
              <a:gd name="T52" fmla="*/ 15674128 w 1009137"/>
              <a:gd name="T53" fmla="*/ 6753021 h 1076333"/>
              <a:gd name="T54" fmla="*/ 14317545 w 1009137"/>
              <a:gd name="T55" fmla="*/ 7159287 h 1076333"/>
              <a:gd name="T56" fmla="*/ 10383407 w 1009137"/>
              <a:gd name="T57" fmla="*/ 2554903 h 1076333"/>
              <a:gd name="T58" fmla="*/ 11197368 w 1009137"/>
              <a:gd name="T59" fmla="*/ 1200662 h 1076333"/>
              <a:gd name="T60" fmla="*/ 14351454 w 1009137"/>
              <a:gd name="T61" fmla="*/ 32644 h 1076333"/>
              <a:gd name="T62" fmla="*/ 16759401 w 1009137"/>
              <a:gd name="T63" fmla="*/ 1336094 h 1076333"/>
              <a:gd name="T64" fmla="*/ 16352431 w 1009137"/>
              <a:gd name="T65" fmla="*/ 6211320 h 1076333"/>
              <a:gd name="T66" fmla="*/ 11739990 w 1009137"/>
              <a:gd name="T67" fmla="*/ 658983 h 1076333"/>
              <a:gd name="T68" fmla="*/ 14351454 w 1009137"/>
              <a:gd name="T69" fmla="*/ 32644 h 10763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9137" h="1076333">
                <a:moveTo>
                  <a:pt x="787317" y="710884"/>
                </a:moveTo>
                <a:cubicBezTo>
                  <a:pt x="871766" y="704691"/>
                  <a:pt x="943625" y="744540"/>
                  <a:pt x="993439" y="854335"/>
                </a:cubicBezTo>
                <a:lnTo>
                  <a:pt x="952444" y="878316"/>
                </a:lnTo>
                <a:cubicBezTo>
                  <a:pt x="886676" y="736292"/>
                  <a:pt x="772004" y="744471"/>
                  <a:pt x="647713" y="807676"/>
                </a:cubicBezTo>
                <a:cubicBezTo>
                  <a:pt x="580555" y="835561"/>
                  <a:pt x="508587" y="890958"/>
                  <a:pt x="444037" y="936317"/>
                </a:cubicBezTo>
                <a:cubicBezTo>
                  <a:pt x="354628" y="994317"/>
                  <a:pt x="265220" y="1052317"/>
                  <a:pt x="196758" y="1071464"/>
                </a:cubicBezTo>
                <a:cubicBezTo>
                  <a:pt x="170596" y="1075368"/>
                  <a:pt x="144434" y="1079272"/>
                  <a:pt x="125689" y="1073137"/>
                </a:cubicBezTo>
                <a:cubicBezTo>
                  <a:pt x="98223" y="1068304"/>
                  <a:pt x="79478" y="1062170"/>
                  <a:pt x="59429" y="1047298"/>
                </a:cubicBezTo>
                <a:cubicBezTo>
                  <a:pt x="-80913" y="943197"/>
                  <a:pt x="71337" y="768639"/>
                  <a:pt x="71337" y="768639"/>
                </a:cubicBezTo>
                <a:lnTo>
                  <a:pt x="112738" y="807120"/>
                </a:lnTo>
                <a:cubicBezTo>
                  <a:pt x="112738" y="807120"/>
                  <a:pt x="-2427" y="931485"/>
                  <a:pt x="89097" y="1007144"/>
                </a:cubicBezTo>
                <a:cubicBezTo>
                  <a:pt x="99121" y="1014580"/>
                  <a:pt x="109145" y="1022016"/>
                  <a:pt x="127890" y="1028151"/>
                </a:cubicBezTo>
                <a:cubicBezTo>
                  <a:pt x="211329" y="1045655"/>
                  <a:pt x="358415" y="933168"/>
                  <a:pt x="419931" y="894257"/>
                </a:cubicBezTo>
                <a:cubicBezTo>
                  <a:pt x="481447" y="855345"/>
                  <a:pt x="469906" y="851133"/>
                  <a:pt x="623752" y="766593"/>
                </a:cubicBezTo>
                <a:cubicBezTo>
                  <a:pt x="681445" y="734891"/>
                  <a:pt x="736647" y="714600"/>
                  <a:pt x="787317" y="710884"/>
                </a:cubicBezTo>
                <a:close/>
                <a:moveTo>
                  <a:pt x="556985" y="201689"/>
                </a:moveTo>
                <a:cubicBezTo>
                  <a:pt x="759412" y="443409"/>
                  <a:pt x="759412" y="443409"/>
                  <a:pt x="759412" y="443409"/>
                </a:cubicBezTo>
                <a:cubicBezTo>
                  <a:pt x="222202" y="770901"/>
                  <a:pt x="222202" y="770901"/>
                  <a:pt x="222202" y="770901"/>
                </a:cubicBezTo>
                <a:lnTo>
                  <a:pt x="193039" y="745867"/>
                </a:lnTo>
                <a:lnTo>
                  <a:pt x="136293" y="785742"/>
                </a:lnTo>
                <a:lnTo>
                  <a:pt x="103612" y="745960"/>
                </a:lnTo>
                <a:lnTo>
                  <a:pt x="153396" y="695460"/>
                </a:lnTo>
                <a:lnTo>
                  <a:pt x="149699" y="688054"/>
                </a:lnTo>
                <a:cubicBezTo>
                  <a:pt x="136560" y="661737"/>
                  <a:pt x="136560" y="661737"/>
                  <a:pt x="136560" y="661737"/>
                </a:cubicBezTo>
                <a:cubicBezTo>
                  <a:pt x="556985" y="201689"/>
                  <a:pt x="556985" y="201689"/>
                  <a:pt x="556985" y="201689"/>
                </a:cubicBezTo>
                <a:close/>
                <a:moveTo>
                  <a:pt x="642628" y="69132"/>
                </a:moveTo>
                <a:cubicBezTo>
                  <a:pt x="642628" y="69132"/>
                  <a:pt x="642628" y="69132"/>
                  <a:pt x="899554" y="388827"/>
                </a:cubicBezTo>
                <a:cubicBezTo>
                  <a:pt x="876197" y="404422"/>
                  <a:pt x="845055" y="412219"/>
                  <a:pt x="821698" y="412219"/>
                </a:cubicBezTo>
                <a:cubicBezTo>
                  <a:pt x="821698" y="412219"/>
                  <a:pt x="821698" y="412219"/>
                  <a:pt x="595914" y="147107"/>
                </a:cubicBezTo>
                <a:cubicBezTo>
                  <a:pt x="603699" y="123714"/>
                  <a:pt x="619271" y="92525"/>
                  <a:pt x="642628" y="69132"/>
                </a:cubicBezTo>
                <a:close/>
                <a:moveTo>
                  <a:pt x="823644" y="1880"/>
                </a:moveTo>
                <a:cubicBezTo>
                  <a:pt x="876197" y="8702"/>
                  <a:pt x="926804" y="34044"/>
                  <a:pt x="961839" y="76930"/>
                </a:cubicBezTo>
                <a:cubicBezTo>
                  <a:pt x="1031910" y="154904"/>
                  <a:pt x="1024125" y="287460"/>
                  <a:pt x="938482" y="357637"/>
                </a:cubicBezTo>
                <a:cubicBezTo>
                  <a:pt x="938482" y="357637"/>
                  <a:pt x="938482" y="357637"/>
                  <a:pt x="673770" y="37943"/>
                </a:cubicBezTo>
                <a:cubicBezTo>
                  <a:pt x="716591" y="6753"/>
                  <a:pt x="771091" y="-4943"/>
                  <a:pt x="823644" y="188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54" name="KSO_Shape"/>
          <p:cNvSpPr/>
          <p:nvPr/>
        </p:nvSpPr>
        <p:spPr>
          <a:xfrm>
            <a:off x="9858962" y="3405927"/>
            <a:ext cx="333375" cy="263366"/>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dirty="0">
              <a:solidFill>
                <a:srgbClr val="FFFFFF"/>
              </a:solidFill>
            </a:endParaRPr>
          </a:p>
        </p:txBody>
      </p:sp>
      <p:cxnSp>
        <p:nvCxnSpPr>
          <p:cNvPr id="69" name="直接连接符 68"/>
          <p:cNvCxnSpPr/>
          <p:nvPr/>
        </p:nvCxnSpPr>
        <p:spPr>
          <a:xfrm>
            <a:off x="792163" y="2771775"/>
            <a:ext cx="10409237"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136129" y="141201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pPr eaLnBrk="1" hangingPunct="1"/>
            <a:r>
              <a:rPr lang="zh-CN" altLang="en-US" dirty="0"/>
              <a:t>请在此输入您的大标题</a:t>
            </a:r>
            <a:endParaRPr lang="en-US" altLang="zh-CN" dirty="0"/>
          </a:p>
        </p:txBody>
      </p:sp>
      <p:pic>
        <p:nvPicPr>
          <p:cNvPr id="36" name="MH_Other_2"/>
          <p:cNvPicPr>
            <a:picLocks noChangeAspect="1" noChangeArrowheads="1"/>
          </p:cNvPicPr>
          <p:nvPr>
            <p:custDataLst>
              <p:tags r:id="rId1"/>
            </p:custDataLst>
          </p:nvPr>
        </p:nvPicPr>
        <p:blipFill>
          <a:blip r:embed="rId11">
            <a:extLst>
              <a:ext uri="{28A0092B-C50C-407E-A947-70E740481C1C}">
                <a14:useLocalDpi xmlns:a14="http://schemas.microsoft.com/office/drawing/2010/main" val="0"/>
              </a:ext>
            </a:extLst>
          </a:blip>
          <a:srcRect l="2766" t="57680" r="7205"/>
          <a:stretch>
            <a:fillRect/>
          </a:stretch>
        </p:blipFill>
        <p:spPr bwMode="auto">
          <a:xfrm>
            <a:off x="379335" y="6482048"/>
            <a:ext cx="3083718" cy="8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自由: 形状 8"/>
          <p:cNvSpPr/>
          <p:nvPr>
            <p:custDataLst>
              <p:tags r:id="rId2"/>
            </p:custDataLst>
          </p:nvPr>
        </p:nvSpPr>
        <p:spPr>
          <a:xfrm>
            <a:off x="381125" y="4488267"/>
            <a:ext cx="3950730" cy="1997733"/>
          </a:xfrm>
          <a:custGeom>
            <a:avLst/>
            <a:gdLst>
              <a:gd name="connsiteX0" fmla="*/ 5136119 w 6353712"/>
              <a:gd name="connsiteY0" fmla="*/ 3182544 h 3212829"/>
              <a:gd name="connsiteX1" fmla="*/ 5124450 w 6353712"/>
              <a:gd name="connsiteY1" fmla="*/ 3212829 h 3212829"/>
              <a:gd name="connsiteX2" fmla="*/ 5110790 w 6353712"/>
              <a:gd name="connsiteY2" fmla="*/ 3212829 h 3212829"/>
              <a:gd name="connsiteX3" fmla="*/ 6353712 w 6353712"/>
              <a:gd name="connsiteY3" fmla="*/ 0 h 3212829"/>
              <a:gd name="connsiteX4" fmla="*/ 5086717 w 6353712"/>
              <a:gd name="connsiteY4" fmla="*/ 3212829 h 3212829"/>
              <a:gd name="connsiteX5" fmla="*/ 0 w 6353712"/>
              <a:gd name="connsiteY5" fmla="*/ 3212829 h 3212829"/>
              <a:gd name="connsiteX6" fmla="*/ 1255451 w 6353712"/>
              <a:gd name="connsiteY6" fmla="*/ 29478 h 321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3712" h="3212829">
                <a:moveTo>
                  <a:pt x="5136119" y="3182544"/>
                </a:moveTo>
                <a:lnTo>
                  <a:pt x="5124450" y="3212829"/>
                </a:lnTo>
                <a:lnTo>
                  <a:pt x="5110790" y="3212829"/>
                </a:lnTo>
                <a:close/>
                <a:moveTo>
                  <a:pt x="6353712" y="0"/>
                </a:moveTo>
                <a:lnTo>
                  <a:pt x="5086717" y="3212829"/>
                </a:lnTo>
                <a:lnTo>
                  <a:pt x="0" y="3212829"/>
                </a:lnTo>
                <a:lnTo>
                  <a:pt x="1255451" y="29478"/>
                </a:lnTo>
                <a:close/>
              </a:path>
            </a:pathLst>
          </a:custGeom>
          <a:solidFill>
            <a:srgbClr val="FFFFFF"/>
          </a:solidFill>
          <a:ln w="3175" cap="flat" cmpd="sng" algn="ctr">
            <a:solidFill>
              <a:schemeClr val="accent1"/>
            </a:solidFill>
            <a:prstDash val="solid"/>
          </a:ln>
          <a:effectLst/>
        </p:spPr>
        <p:txBody>
          <a:bodyPr wrap="square" lIns="2160000" tIns="360000" rIns="108000" bIns="90000">
            <a:noAutofit/>
          </a:bodyPr>
          <a:lstStyle/>
          <a:p>
            <a:pPr algn="just" eaLnBrk="1" fontAlgn="auto" hangingPunct="1">
              <a:lnSpc>
                <a:spcPct val="120000"/>
              </a:lnSpc>
              <a:spcBef>
                <a:spcPts val="0"/>
              </a:spcBef>
              <a:spcAft>
                <a:spcPts val="0"/>
              </a:spcAft>
              <a:defRPr/>
            </a:pPr>
            <a:endParaRPr lang="da-DK" altLang="zh-CN" sz="2000" kern="0" dirty="0">
              <a:solidFill>
                <a:schemeClr val="accent1">
                  <a:lumMod val="75000"/>
                </a:schemeClr>
              </a:solidFill>
              <a:latin typeface="+mn-lt"/>
              <a:ea typeface="+mn-ea"/>
            </a:endParaRPr>
          </a:p>
        </p:txBody>
      </p:sp>
      <p:sp>
        <p:nvSpPr>
          <p:cNvPr id="43" name="自由: 形状 18"/>
          <p:cNvSpPr/>
          <p:nvPr>
            <p:custDataLst>
              <p:tags r:id="rId3"/>
            </p:custDataLst>
          </p:nvPr>
        </p:nvSpPr>
        <p:spPr>
          <a:xfrm>
            <a:off x="3543084" y="4488267"/>
            <a:ext cx="843506" cy="1989150"/>
          </a:xfrm>
          <a:custGeom>
            <a:avLst/>
            <a:gdLst>
              <a:gd name="connsiteX0" fmla="*/ 1356557 w 1356557"/>
              <a:gd name="connsiteY0" fmla="*/ 0 h 3199026"/>
              <a:gd name="connsiteX1" fmla="*/ 95007 w 1356557"/>
              <a:gd name="connsiteY1" fmla="*/ 3199026 h 3199026"/>
              <a:gd name="connsiteX2" fmla="*/ 0 w 1356557"/>
              <a:gd name="connsiteY2" fmla="*/ 3199026 h 3199026"/>
              <a:gd name="connsiteX3" fmla="*/ 1261334 w 1356557"/>
              <a:gd name="connsiteY3" fmla="*/ 551 h 3199026"/>
            </a:gdLst>
            <a:ahLst/>
            <a:cxnLst>
              <a:cxn ang="0">
                <a:pos x="connsiteX0" y="connsiteY0"/>
              </a:cxn>
              <a:cxn ang="0">
                <a:pos x="connsiteX1" y="connsiteY1"/>
              </a:cxn>
              <a:cxn ang="0">
                <a:pos x="connsiteX2" y="connsiteY2"/>
              </a:cxn>
              <a:cxn ang="0">
                <a:pos x="connsiteX3" y="connsiteY3"/>
              </a:cxn>
            </a:cxnLst>
            <a:rect l="l" t="t" r="r" b="b"/>
            <a:pathLst>
              <a:path w="1356557" h="3199026">
                <a:moveTo>
                  <a:pt x="1356557" y="0"/>
                </a:moveTo>
                <a:lnTo>
                  <a:pt x="95007" y="3199026"/>
                </a:lnTo>
                <a:lnTo>
                  <a:pt x="0" y="3199026"/>
                </a:lnTo>
                <a:lnTo>
                  <a:pt x="1261334" y="551"/>
                </a:lnTo>
                <a:close/>
              </a:path>
            </a:pathLst>
          </a:custGeom>
          <a:solidFill>
            <a:schemeClr val="accent1"/>
          </a:solidFill>
          <a:ln w="28575" cap="flat" cmpd="sng" algn="ctr">
            <a:solidFill>
              <a:schemeClr val="accent1"/>
            </a:solidFill>
            <a:prstDash val="solid"/>
          </a:ln>
          <a:effectLst/>
        </p:spPr>
        <p:txBody>
          <a:bodyPr vert="eaVert" wrap="square" anchor="ctr">
            <a:noAutofit/>
          </a:bodyP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4" name="矩形 63"/>
          <p:cNvSpPr/>
          <p:nvPr/>
        </p:nvSpPr>
        <p:spPr>
          <a:xfrm>
            <a:off x="1105400" y="480688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65" name="Freeform 66"/>
          <p:cNvSpPr>
            <a:spLocks noEditPoints="1"/>
          </p:cNvSpPr>
          <p:nvPr/>
        </p:nvSpPr>
        <p:spPr bwMode="auto">
          <a:xfrm rot="218059">
            <a:off x="614653" y="3912456"/>
            <a:ext cx="981495" cy="99171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pic>
        <p:nvPicPr>
          <p:cNvPr id="66" name="MH_Other_2"/>
          <p:cNvPicPr>
            <a:picLocks noChangeAspect="1" noChangeArrowheads="1"/>
          </p:cNvPicPr>
          <p:nvPr>
            <p:custDataLst>
              <p:tags r:id="rId4"/>
            </p:custDataLst>
          </p:nvPr>
        </p:nvPicPr>
        <p:blipFill>
          <a:blip r:embed="rId11">
            <a:extLst>
              <a:ext uri="{28A0092B-C50C-407E-A947-70E740481C1C}">
                <a14:useLocalDpi xmlns:a14="http://schemas.microsoft.com/office/drawing/2010/main" val="0"/>
              </a:ext>
            </a:extLst>
          </a:blip>
          <a:srcRect l="2766" t="57680" r="7205"/>
          <a:stretch>
            <a:fillRect/>
          </a:stretch>
        </p:blipFill>
        <p:spPr bwMode="auto">
          <a:xfrm>
            <a:off x="4092373" y="6482048"/>
            <a:ext cx="3083718" cy="8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 name="自由: 形状 8"/>
          <p:cNvSpPr/>
          <p:nvPr>
            <p:custDataLst>
              <p:tags r:id="rId5"/>
            </p:custDataLst>
          </p:nvPr>
        </p:nvSpPr>
        <p:spPr>
          <a:xfrm>
            <a:off x="4094163" y="4488267"/>
            <a:ext cx="3950730" cy="1997733"/>
          </a:xfrm>
          <a:custGeom>
            <a:avLst/>
            <a:gdLst>
              <a:gd name="connsiteX0" fmla="*/ 5136119 w 6353712"/>
              <a:gd name="connsiteY0" fmla="*/ 3182544 h 3212829"/>
              <a:gd name="connsiteX1" fmla="*/ 5124450 w 6353712"/>
              <a:gd name="connsiteY1" fmla="*/ 3212829 h 3212829"/>
              <a:gd name="connsiteX2" fmla="*/ 5110790 w 6353712"/>
              <a:gd name="connsiteY2" fmla="*/ 3212829 h 3212829"/>
              <a:gd name="connsiteX3" fmla="*/ 6353712 w 6353712"/>
              <a:gd name="connsiteY3" fmla="*/ 0 h 3212829"/>
              <a:gd name="connsiteX4" fmla="*/ 5086717 w 6353712"/>
              <a:gd name="connsiteY4" fmla="*/ 3212829 h 3212829"/>
              <a:gd name="connsiteX5" fmla="*/ 0 w 6353712"/>
              <a:gd name="connsiteY5" fmla="*/ 3212829 h 3212829"/>
              <a:gd name="connsiteX6" fmla="*/ 1255451 w 6353712"/>
              <a:gd name="connsiteY6" fmla="*/ 29478 h 321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3712" h="3212829">
                <a:moveTo>
                  <a:pt x="5136119" y="3182544"/>
                </a:moveTo>
                <a:lnTo>
                  <a:pt x="5124450" y="3212829"/>
                </a:lnTo>
                <a:lnTo>
                  <a:pt x="5110790" y="3212829"/>
                </a:lnTo>
                <a:close/>
                <a:moveTo>
                  <a:pt x="6353712" y="0"/>
                </a:moveTo>
                <a:lnTo>
                  <a:pt x="5086717" y="3212829"/>
                </a:lnTo>
                <a:lnTo>
                  <a:pt x="0" y="3212829"/>
                </a:lnTo>
                <a:lnTo>
                  <a:pt x="1255451" y="29478"/>
                </a:lnTo>
                <a:close/>
              </a:path>
            </a:pathLst>
          </a:custGeom>
          <a:solidFill>
            <a:srgbClr val="FFFFFF"/>
          </a:solidFill>
          <a:ln w="3175" cap="flat" cmpd="sng" algn="ctr">
            <a:solidFill>
              <a:schemeClr val="accent1"/>
            </a:solidFill>
            <a:prstDash val="solid"/>
          </a:ln>
          <a:effectLst/>
        </p:spPr>
        <p:txBody>
          <a:bodyPr wrap="square" lIns="2160000" tIns="360000" rIns="108000" bIns="90000">
            <a:noAutofit/>
          </a:bodyPr>
          <a:lstStyle/>
          <a:p>
            <a:pPr algn="just" eaLnBrk="1" fontAlgn="auto" hangingPunct="1">
              <a:lnSpc>
                <a:spcPct val="120000"/>
              </a:lnSpc>
              <a:spcBef>
                <a:spcPts val="0"/>
              </a:spcBef>
              <a:spcAft>
                <a:spcPts val="0"/>
              </a:spcAft>
              <a:defRPr/>
            </a:pPr>
            <a:endParaRPr lang="da-DK" altLang="zh-CN" sz="2000" kern="0" dirty="0">
              <a:solidFill>
                <a:schemeClr val="accent1">
                  <a:lumMod val="75000"/>
                </a:schemeClr>
              </a:solidFill>
              <a:latin typeface="+mn-lt"/>
              <a:ea typeface="+mn-ea"/>
            </a:endParaRPr>
          </a:p>
        </p:txBody>
      </p:sp>
      <p:sp>
        <p:nvSpPr>
          <p:cNvPr id="68" name="自由: 形状 18"/>
          <p:cNvSpPr/>
          <p:nvPr>
            <p:custDataLst>
              <p:tags r:id="rId6"/>
            </p:custDataLst>
          </p:nvPr>
        </p:nvSpPr>
        <p:spPr>
          <a:xfrm>
            <a:off x="7256122" y="4488267"/>
            <a:ext cx="843506" cy="1989150"/>
          </a:xfrm>
          <a:custGeom>
            <a:avLst/>
            <a:gdLst>
              <a:gd name="connsiteX0" fmla="*/ 1356557 w 1356557"/>
              <a:gd name="connsiteY0" fmla="*/ 0 h 3199026"/>
              <a:gd name="connsiteX1" fmla="*/ 95007 w 1356557"/>
              <a:gd name="connsiteY1" fmla="*/ 3199026 h 3199026"/>
              <a:gd name="connsiteX2" fmla="*/ 0 w 1356557"/>
              <a:gd name="connsiteY2" fmla="*/ 3199026 h 3199026"/>
              <a:gd name="connsiteX3" fmla="*/ 1261334 w 1356557"/>
              <a:gd name="connsiteY3" fmla="*/ 551 h 3199026"/>
            </a:gdLst>
            <a:ahLst/>
            <a:cxnLst>
              <a:cxn ang="0">
                <a:pos x="connsiteX0" y="connsiteY0"/>
              </a:cxn>
              <a:cxn ang="0">
                <a:pos x="connsiteX1" y="connsiteY1"/>
              </a:cxn>
              <a:cxn ang="0">
                <a:pos x="connsiteX2" y="connsiteY2"/>
              </a:cxn>
              <a:cxn ang="0">
                <a:pos x="connsiteX3" y="connsiteY3"/>
              </a:cxn>
            </a:cxnLst>
            <a:rect l="l" t="t" r="r" b="b"/>
            <a:pathLst>
              <a:path w="1356557" h="3199026">
                <a:moveTo>
                  <a:pt x="1356557" y="0"/>
                </a:moveTo>
                <a:lnTo>
                  <a:pt x="95007" y="3199026"/>
                </a:lnTo>
                <a:lnTo>
                  <a:pt x="0" y="3199026"/>
                </a:lnTo>
                <a:lnTo>
                  <a:pt x="1261334" y="551"/>
                </a:lnTo>
                <a:close/>
              </a:path>
            </a:pathLst>
          </a:custGeom>
          <a:solidFill>
            <a:schemeClr val="accent1"/>
          </a:solidFill>
          <a:ln w="28575" cap="flat" cmpd="sng" algn="ctr">
            <a:solidFill>
              <a:schemeClr val="accent1"/>
            </a:solidFill>
            <a:prstDash val="solid"/>
          </a:ln>
          <a:effectLst/>
        </p:spPr>
        <p:txBody>
          <a:bodyPr vert="eaVert" wrap="square" anchor="ctr">
            <a:noAutofit/>
          </a:bodyP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9" name="矩形 68"/>
          <p:cNvSpPr/>
          <p:nvPr/>
        </p:nvSpPr>
        <p:spPr>
          <a:xfrm>
            <a:off x="4818438" y="480688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70" name="Freeform 66"/>
          <p:cNvSpPr>
            <a:spLocks noEditPoints="1"/>
          </p:cNvSpPr>
          <p:nvPr/>
        </p:nvSpPr>
        <p:spPr bwMode="auto">
          <a:xfrm rot="218059">
            <a:off x="4327691" y="3912456"/>
            <a:ext cx="981495" cy="99171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pic>
        <p:nvPicPr>
          <p:cNvPr id="71" name="MH_Other_2"/>
          <p:cNvPicPr>
            <a:picLocks noChangeAspect="1" noChangeArrowheads="1"/>
          </p:cNvPicPr>
          <p:nvPr>
            <p:custDataLst>
              <p:tags r:id="rId7"/>
            </p:custDataLst>
          </p:nvPr>
        </p:nvPicPr>
        <p:blipFill>
          <a:blip r:embed="rId11">
            <a:extLst>
              <a:ext uri="{28A0092B-C50C-407E-A947-70E740481C1C}">
                <a14:useLocalDpi xmlns:a14="http://schemas.microsoft.com/office/drawing/2010/main" val="0"/>
              </a:ext>
            </a:extLst>
          </a:blip>
          <a:srcRect l="2766" t="57680" r="7205"/>
          <a:stretch>
            <a:fillRect/>
          </a:stretch>
        </p:blipFill>
        <p:spPr bwMode="auto">
          <a:xfrm>
            <a:off x="7805411" y="6482048"/>
            <a:ext cx="3083718" cy="8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自由: 形状 8"/>
          <p:cNvSpPr/>
          <p:nvPr>
            <p:custDataLst>
              <p:tags r:id="rId8"/>
            </p:custDataLst>
          </p:nvPr>
        </p:nvSpPr>
        <p:spPr>
          <a:xfrm>
            <a:off x="7807201" y="4488267"/>
            <a:ext cx="3950730" cy="1997733"/>
          </a:xfrm>
          <a:custGeom>
            <a:avLst/>
            <a:gdLst>
              <a:gd name="connsiteX0" fmla="*/ 5136119 w 6353712"/>
              <a:gd name="connsiteY0" fmla="*/ 3182544 h 3212829"/>
              <a:gd name="connsiteX1" fmla="*/ 5124450 w 6353712"/>
              <a:gd name="connsiteY1" fmla="*/ 3212829 h 3212829"/>
              <a:gd name="connsiteX2" fmla="*/ 5110790 w 6353712"/>
              <a:gd name="connsiteY2" fmla="*/ 3212829 h 3212829"/>
              <a:gd name="connsiteX3" fmla="*/ 6353712 w 6353712"/>
              <a:gd name="connsiteY3" fmla="*/ 0 h 3212829"/>
              <a:gd name="connsiteX4" fmla="*/ 5086717 w 6353712"/>
              <a:gd name="connsiteY4" fmla="*/ 3212829 h 3212829"/>
              <a:gd name="connsiteX5" fmla="*/ 0 w 6353712"/>
              <a:gd name="connsiteY5" fmla="*/ 3212829 h 3212829"/>
              <a:gd name="connsiteX6" fmla="*/ 1255451 w 6353712"/>
              <a:gd name="connsiteY6" fmla="*/ 29478 h 321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3712" h="3212829">
                <a:moveTo>
                  <a:pt x="5136119" y="3182544"/>
                </a:moveTo>
                <a:lnTo>
                  <a:pt x="5124450" y="3212829"/>
                </a:lnTo>
                <a:lnTo>
                  <a:pt x="5110790" y="3212829"/>
                </a:lnTo>
                <a:close/>
                <a:moveTo>
                  <a:pt x="6353712" y="0"/>
                </a:moveTo>
                <a:lnTo>
                  <a:pt x="5086717" y="3212829"/>
                </a:lnTo>
                <a:lnTo>
                  <a:pt x="0" y="3212829"/>
                </a:lnTo>
                <a:lnTo>
                  <a:pt x="1255451" y="29478"/>
                </a:lnTo>
                <a:close/>
              </a:path>
            </a:pathLst>
          </a:custGeom>
          <a:solidFill>
            <a:srgbClr val="FFFFFF"/>
          </a:solidFill>
          <a:ln w="3175" cap="flat" cmpd="sng" algn="ctr">
            <a:solidFill>
              <a:schemeClr val="accent1"/>
            </a:solidFill>
            <a:prstDash val="solid"/>
          </a:ln>
          <a:effectLst/>
        </p:spPr>
        <p:txBody>
          <a:bodyPr wrap="square" lIns="2160000" tIns="360000" rIns="108000" bIns="90000">
            <a:noAutofit/>
          </a:bodyPr>
          <a:lstStyle/>
          <a:p>
            <a:pPr algn="just" eaLnBrk="1" fontAlgn="auto" hangingPunct="1">
              <a:lnSpc>
                <a:spcPct val="120000"/>
              </a:lnSpc>
              <a:spcBef>
                <a:spcPts val="0"/>
              </a:spcBef>
              <a:spcAft>
                <a:spcPts val="0"/>
              </a:spcAft>
              <a:defRPr/>
            </a:pPr>
            <a:endParaRPr lang="da-DK" altLang="zh-CN" sz="2000" kern="0" dirty="0">
              <a:solidFill>
                <a:schemeClr val="accent1">
                  <a:lumMod val="75000"/>
                </a:schemeClr>
              </a:solidFill>
              <a:latin typeface="+mn-lt"/>
              <a:ea typeface="+mn-ea"/>
            </a:endParaRPr>
          </a:p>
        </p:txBody>
      </p:sp>
      <p:sp>
        <p:nvSpPr>
          <p:cNvPr id="73" name="自由: 形状 18"/>
          <p:cNvSpPr/>
          <p:nvPr>
            <p:custDataLst>
              <p:tags r:id="rId9"/>
            </p:custDataLst>
          </p:nvPr>
        </p:nvSpPr>
        <p:spPr>
          <a:xfrm>
            <a:off x="10969160" y="4488267"/>
            <a:ext cx="843506" cy="1989150"/>
          </a:xfrm>
          <a:custGeom>
            <a:avLst/>
            <a:gdLst>
              <a:gd name="connsiteX0" fmla="*/ 1356557 w 1356557"/>
              <a:gd name="connsiteY0" fmla="*/ 0 h 3199026"/>
              <a:gd name="connsiteX1" fmla="*/ 95007 w 1356557"/>
              <a:gd name="connsiteY1" fmla="*/ 3199026 h 3199026"/>
              <a:gd name="connsiteX2" fmla="*/ 0 w 1356557"/>
              <a:gd name="connsiteY2" fmla="*/ 3199026 h 3199026"/>
              <a:gd name="connsiteX3" fmla="*/ 1261334 w 1356557"/>
              <a:gd name="connsiteY3" fmla="*/ 551 h 3199026"/>
            </a:gdLst>
            <a:ahLst/>
            <a:cxnLst>
              <a:cxn ang="0">
                <a:pos x="connsiteX0" y="connsiteY0"/>
              </a:cxn>
              <a:cxn ang="0">
                <a:pos x="connsiteX1" y="connsiteY1"/>
              </a:cxn>
              <a:cxn ang="0">
                <a:pos x="connsiteX2" y="connsiteY2"/>
              </a:cxn>
              <a:cxn ang="0">
                <a:pos x="connsiteX3" y="connsiteY3"/>
              </a:cxn>
            </a:cxnLst>
            <a:rect l="l" t="t" r="r" b="b"/>
            <a:pathLst>
              <a:path w="1356557" h="3199026">
                <a:moveTo>
                  <a:pt x="1356557" y="0"/>
                </a:moveTo>
                <a:lnTo>
                  <a:pt x="95007" y="3199026"/>
                </a:lnTo>
                <a:lnTo>
                  <a:pt x="0" y="3199026"/>
                </a:lnTo>
                <a:lnTo>
                  <a:pt x="1261334" y="551"/>
                </a:lnTo>
                <a:close/>
              </a:path>
            </a:pathLst>
          </a:custGeom>
          <a:solidFill>
            <a:schemeClr val="accent1"/>
          </a:solidFill>
          <a:ln w="28575" cap="flat" cmpd="sng" algn="ctr">
            <a:solidFill>
              <a:schemeClr val="accent1"/>
            </a:solidFill>
            <a:prstDash val="solid"/>
          </a:ln>
          <a:effectLst/>
        </p:spPr>
        <p:txBody>
          <a:bodyPr vert="eaVert" wrap="square" anchor="ctr">
            <a:noAutofit/>
          </a:bodyP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4" name="矩形 73"/>
          <p:cNvSpPr/>
          <p:nvPr/>
        </p:nvSpPr>
        <p:spPr>
          <a:xfrm>
            <a:off x="8531476" y="480688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75" name="Freeform 66"/>
          <p:cNvSpPr>
            <a:spLocks noEditPoints="1"/>
          </p:cNvSpPr>
          <p:nvPr/>
        </p:nvSpPr>
        <p:spPr bwMode="auto">
          <a:xfrm rot="218059">
            <a:off x="8040729" y="3912456"/>
            <a:ext cx="981495" cy="99171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76" name="矩形 75"/>
          <p:cNvSpPr/>
          <p:nvPr/>
        </p:nvSpPr>
        <p:spPr>
          <a:xfrm>
            <a:off x="1136129" y="1821359"/>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77" name="文本框 76"/>
          <p:cNvSpPr txBox="1"/>
          <p:nvPr/>
        </p:nvSpPr>
        <p:spPr>
          <a:xfrm>
            <a:off x="404621" y="1935659"/>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78" name="矩形 77"/>
          <p:cNvSpPr/>
          <p:nvPr/>
        </p:nvSpPr>
        <p:spPr>
          <a:xfrm>
            <a:off x="1136129" y="2882136"/>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t>请输入第二章的大标题</a:t>
            </a:r>
          </a:p>
        </p:txBody>
      </p:sp>
      <p:sp>
        <p:nvSpPr>
          <p:cNvPr id="9219" name="文本占位符 2"/>
          <p:cNvSpPr>
            <a:spLocks noGrp="1"/>
          </p:cNvSpPr>
          <p:nvPr>
            <p:ph type="body" idx="1"/>
          </p:nvPr>
        </p:nvSpPr>
        <p:spPr/>
        <p:txBody>
          <a:bodyPr/>
          <a:lstStyle/>
          <a:p>
            <a:r>
              <a:rPr lang="zh-CN" altLang="en-US"/>
              <a:t>请输入第二章的小标题</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MH_Other_1"/>
          <p:cNvSpPr/>
          <p:nvPr>
            <p:custDataLst>
              <p:tags r:id="rId1"/>
            </p:custDataLst>
          </p:nvPr>
        </p:nvSpPr>
        <p:spPr>
          <a:xfrm>
            <a:off x="1544638" y="2414589"/>
            <a:ext cx="3287712" cy="1209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13" name="MH_SubTitle_1"/>
          <p:cNvSpPr/>
          <p:nvPr>
            <p:custDataLst>
              <p:tags r:id="rId2"/>
            </p:custDataLst>
          </p:nvPr>
        </p:nvSpPr>
        <p:spPr>
          <a:xfrm>
            <a:off x="1658938" y="2513014"/>
            <a:ext cx="3060700"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anchor="ctr"/>
          <a:lstStyle/>
          <a:p>
            <a:pPr algn="ctr">
              <a:defRPr/>
            </a:pPr>
            <a:r>
              <a:rPr lang="zh-CN" altLang="en-US" sz="2000" dirty="0">
                <a:solidFill>
                  <a:srgbClr val="4C4D4D"/>
                </a:solidFill>
              </a:rPr>
              <a:t>请输入您的文本请输入您的文本请输入您的文本</a:t>
            </a:r>
          </a:p>
        </p:txBody>
      </p:sp>
      <p:sp>
        <p:nvSpPr>
          <p:cNvPr id="14" name="KSO_Shape"/>
          <p:cNvSpPr/>
          <p:nvPr/>
        </p:nvSpPr>
        <p:spPr>
          <a:xfrm>
            <a:off x="1270000" y="1573141"/>
            <a:ext cx="743971" cy="1271745"/>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28575">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21" name="MH_Other_1"/>
          <p:cNvSpPr/>
          <p:nvPr>
            <p:custDataLst>
              <p:tags r:id="rId3"/>
            </p:custDataLst>
          </p:nvPr>
        </p:nvSpPr>
        <p:spPr>
          <a:xfrm>
            <a:off x="1544638" y="4843464"/>
            <a:ext cx="3287712" cy="1209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22" name="MH_SubTitle_1"/>
          <p:cNvSpPr/>
          <p:nvPr>
            <p:custDataLst>
              <p:tags r:id="rId4"/>
            </p:custDataLst>
          </p:nvPr>
        </p:nvSpPr>
        <p:spPr>
          <a:xfrm>
            <a:off x="1658938" y="4941889"/>
            <a:ext cx="3060700"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anchor="ctr"/>
          <a:lstStyle/>
          <a:p>
            <a:pPr algn="ctr">
              <a:defRPr/>
            </a:pPr>
            <a:r>
              <a:rPr lang="zh-CN" altLang="en-US" sz="2000" dirty="0">
                <a:solidFill>
                  <a:srgbClr val="4C4D4D"/>
                </a:solidFill>
              </a:rPr>
              <a:t>请输入您的文本请输入您的文本请输入您的文本</a:t>
            </a:r>
          </a:p>
        </p:txBody>
      </p:sp>
      <p:sp>
        <p:nvSpPr>
          <p:cNvPr id="23" name="KSO_Shape"/>
          <p:cNvSpPr/>
          <p:nvPr/>
        </p:nvSpPr>
        <p:spPr>
          <a:xfrm>
            <a:off x="1270000" y="4002016"/>
            <a:ext cx="743971" cy="1271745"/>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28575">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24" name="KSO_Shape"/>
          <p:cNvSpPr/>
          <p:nvPr/>
        </p:nvSpPr>
        <p:spPr bwMode="auto">
          <a:xfrm>
            <a:off x="1489976" y="4419870"/>
            <a:ext cx="304018" cy="216359"/>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25" name="KSO_Shape"/>
          <p:cNvSpPr/>
          <p:nvPr/>
        </p:nvSpPr>
        <p:spPr bwMode="auto">
          <a:xfrm>
            <a:off x="1556142" y="1982381"/>
            <a:ext cx="171686" cy="233587"/>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cxnSp>
        <p:nvCxnSpPr>
          <p:cNvPr id="26" name="直接连接符 25"/>
          <p:cNvCxnSpPr/>
          <p:nvPr/>
        </p:nvCxnSpPr>
        <p:spPr>
          <a:xfrm>
            <a:off x="6096000" y="1476375"/>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6587488" y="139023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r>
              <a:rPr lang="zh-CN" altLang="en-US" dirty="0"/>
              <a:t>请在此输入您的大标题</a:t>
            </a:r>
            <a:endParaRPr lang="en-US" altLang="zh-CN" dirty="0"/>
          </a:p>
        </p:txBody>
      </p:sp>
      <p:grpSp>
        <p:nvGrpSpPr>
          <p:cNvPr id="25" name="组合 24"/>
          <p:cNvGrpSpPr/>
          <p:nvPr/>
        </p:nvGrpSpPr>
        <p:grpSpPr>
          <a:xfrm>
            <a:off x="10142774" y="4899272"/>
            <a:ext cx="1635937" cy="1652414"/>
            <a:chOff x="6480052" y="3317013"/>
            <a:chExt cx="889884" cy="898847"/>
          </a:xfrm>
        </p:grpSpPr>
        <p:sp useBgFill="1">
          <p:nvSpPr>
            <p:cNvPr id="26" name="椭圆 31"/>
            <p:cNvSpPr/>
            <p:nvPr/>
          </p:nvSpPr>
          <p:spPr>
            <a:xfrm rot="15654318">
              <a:off x="6475570" y="3321495"/>
              <a:ext cx="898847" cy="88988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bg1"/>
                </a:solidFill>
              </a:endParaRPr>
            </a:p>
          </p:txBody>
        </p:sp>
        <p:grpSp>
          <p:nvGrpSpPr>
            <p:cNvPr id="27" name="组合 26"/>
            <p:cNvGrpSpPr/>
            <p:nvPr/>
          </p:nvGrpSpPr>
          <p:grpSpPr>
            <a:xfrm>
              <a:off x="6686480" y="3540620"/>
              <a:ext cx="530247" cy="465902"/>
              <a:chOff x="6208713" y="1243013"/>
              <a:chExt cx="706438" cy="620713"/>
            </a:xfrm>
            <a:solidFill>
              <a:schemeClr val="bg1"/>
            </a:solidFill>
          </p:grpSpPr>
          <p:sp>
            <p:nvSpPr>
              <p:cNvPr id="28" name="Freeform 804"/>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29" name="Freeform 805"/>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0" name="Freeform 806"/>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1" name="Freeform 807"/>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2" name="Freeform 809"/>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3" name="Freeform 810"/>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4" name="Freeform 811"/>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5" name="Freeform 812"/>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6" name="Freeform 813"/>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7" name="Freeform 814"/>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8" name="Freeform 815"/>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39" name="Freeform 816"/>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0" name="Freeform 817"/>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1" name="Freeform 818"/>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2" name="Freeform 821"/>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3" name="Freeform 822"/>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4" name="Freeform 823"/>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5" name="Freeform 824"/>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6" name="Freeform 825"/>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7" name="Freeform 826"/>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8" name="Freeform 827"/>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49"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0" name="Freeform 829"/>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1" name="Freeform 830"/>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2" name="Freeform 831"/>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grpSp>
      </p:grpSp>
      <p:grpSp>
        <p:nvGrpSpPr>
          <p:cNvPr id="53" name="组合 52"/>
          <p:cNvGrpSpPr/>
          <p:nvPr/>
        </p:nvGrpSpPr>
        <p:grpSpPr>
          <a:xfrm>
            <a:off x="546360" y="2166045"/>
            <a:ext cx="1635937" cy="1652414"/>
            <a:chOff x="1746814" y="1981505"/>
            <a:chExt cx="889884" cy="898847"/>
          </a:xfrm>
        </p:grpSpPr>
        <p:sp useBgFill="1">
          <p:nvSpPr>
            <p:cNvPr id="54" name="椭圆 31"/>
            <p:cNvSpPr/>
            <p:nvPr/>
          </p:nvSpPr>
          <p:spPr>
            <a:xfrm rot="15654318">
              <a:off x="1742332" y="1985987"/>
              <a:ext cx="898847" cy="88988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bg1"/>
                </a:solidFill>
              </a:endParaRPr>
            </a:p>
          </p:txBody>
        </p:sp>
        <p:grpSp>
          <p:nvGrpSpPr>
            <p:cNvPr id="55" name="组合 54"/>
            <p:cNvGrpSpPr/>
            <p:nvPr/>
          </p:nvGrpSpPr>
          <p:grpSpPr>
            <a:xfrm>
              <a:off x="1927519" y="2159252"/>
              <a:ext cx="555270" cy="543354"/>
              <a:chOff x="2159000" y="1141413"/>
              <a:chExt cx="739775" cy="723900"/>
            </a:xfrm>
            <a:solidFill>
              <a:schemeClr val="bg1"/>
            </a:solidFill>
          </p:grpSpPr>
          <p:sp>
            <p:nvSpPr>
              <p:cNvPr id="56" name="Freeform 832"/>
              <p:cNvSpPr/>
              <p:nvPr/>
            </p:nvSpPr>
            <p:spPr bwMode="auto">
              <a:xfrm>
                <a:off x="2216150" y="1428750"/>
                <a:ext cx="14288" cy="63500"/>
              </a:xfrm>
              <a:custGeom>
                <a:avLst/>
                <a:gdLst/>
                <a:ahLst/>
                <a:cxnLst>
                  <a:cxn ang="0">
                    <a:pos x="27" y="4"/>
                  </a:cxn>
                  <a:cxn ang="0">
                    <a:pos x="27" y="4"/>
                  </a:cxn>
                  <a:cxn ang="0">
                    <a:pos x="27" y="2"/>
                  </a:cxn>
                  <a:cxn ang="0">
                    <a:pos x="26" y="1"/>
                  </a:cxn>
                  <a:cxn ang="0">
                    <a:pos x="25" y="0"/>
                  </a:cxn>
                  <a:cxn ang="0">
                    <a:pos x="23" y="0"/>
                  </a:cxn>
                  <a:cxn ang="0">
                    <a:pos x="21" y="0"/>
                  </a:cxn>
                  <a:cxn ang="0">
                    <a:pos x="20" y="1"/>
                  </a:cxn>
                  <a:cxn ang="0">
                    <a:pos x="19" y="2"/>
                  </a:cxn>
                  <a:cxn ang="0">
                    <a:pos x="18" y="4"/>
                  </a:cxn>
                  <a:cxn ang="0">
                    <a:pos x="18" y="4"/>
                  </a:cxn>
                  <a:cxn ang="0">
                    <a:pos x="17" y="22"/>
                  </a:cxn>
                  <a:cxn ang="0">
                    <a:pos x="14" y="39"/>
                  </a:cxn>
                  <a:cxn ang="0">
                    <a:pos x="9" y="56"/>
                  </a:cxn>
                  <a:cxn ang="0">
                    <a:pos x="4" y="73"/>
                  </a:cxn>
                  <a:cxn ang="0">
                    <a:pos x="4" y="73"/>
                  </a:cxn>
                  <a:cxn ang="0">
                    <a:pos x="2" y="84"/>
                  </a:cxn>
                  <a:cxn ang="0">
                    <a:pos x="1" y="95"/>
                  </a:cxn>
                  <a:cxn ang="0">
                    <a:pos x="0" y="100"/>
                  </a:cxn>
                  <a:cxn ang="0">
                    <a:pos x="1" y="106"/>
                  </a:cxn>
                  <a:cxn ang="0">
                    <a:pos x="2" y="111"/>
                  </a:cxn>
                  <a:cxn ang="0">
                    <a:pos x="4" y="116"/>
                  </a:cxn>
                  <a:cxn ang="0">
                    <a:pos x="4" y="116"/>
                  </a:cxn>
                  <a:cxn ang="0">
                    <a:pos x="5" y="117"/>
                  </a:cxn>
                  <a:cxn ang="0">
                    <a:pos x="7" y="118"/>
                  </a:cxn>
                  <a:cxn ang="0">
                    <a:pos x="8" y="118"/>
                  </a:cxn>
                  <a:cxn ang="0">
                    <a:pos x="10" y="118"/>
                  </a:cxn>
                  <a:cxn ang="0">
                    <a:pos x="12" y="116"/>
                  </a:cxn>
                  <a:cxn ang="0">
                    <a:pos x="13" y="115"/>
                  </a:cxn>
                  <a:cxn ang="0">
                    <a:pos x="14" y="113"/>
                  </a:cxn>
                  <a:cxn ang="0">
                    <a:pos x="13" y="111"/>
                  </a:cxn>
                  <a:cxn ang="0">
                    <a:pos x="13" y="111"/>
                  </a:cxn>
                  <a:cxn ang="0">
                    <a:pos x="10" y="104"/>
                  </a:cxn>
                  <a:cxn ang="0">
                    <a:pos x="9" y="97"/>
                  </a:cxn>
                  <a:cxn ang="0">
                    <a:pos x="10" y="91"/>
                  </a:cxn>
                  <a:cxn ang="0">
                    <a:pos x="12" y="83"/>
                  </a:cxn>
                  <a:cxn ang="0">
                    <a:pos x="16" y="68"/>
                  </a:cxn>
                  <a:cxn ang="0">
                    <a:pos x="20" y="56"/>
                  </a:cxn>
                  <a:cxn ang="0">
                    <a:pos x="20" y="56"/>
                  </a:cxn>
                  <a:cxn ang="0">
                    <a:pos x="23" y="44"/>
                  </a:cxn>
                  <a:cxn ang="0">
                    <a:pos x="26" y="30"/>
                  </a:cxn>
                  <a:cxn ang="0">
                    <a:pos x="27" y="4"/>
                  </a:cxn>
                  <a:cxn ang="0">
                    <a:pos x="27" y="4"/>
                  </a:cxn>
                </a:cxnLst>
                <a:rect l="0" t="0" r="r" b="b"/>
                <a:pathLst>
                  <a:path w="27" h="118">
                    <a:moveTo>
                      <a:pt x="27" y="4"/>
                    </a:moveTo>
                    <a:lnTo>
                      <a:pt x="27" y="4"/>
                    </a:lnTo>
                    <a:lnTo>
                      <a:pt x="27" y="2"/>
                    </a:lnTo>
                    <a:lnTo>
                      <a:pt x="26" y="1"/>
                    </a:lnTo>
                    <a:lnTo>
                      <a:pt x="25" y="0"/>
                    </a:lnTo>
                    <a:lnTo>
                      <a:pt x="23" y="0"/>
                    </a:lnTo>
                    <a:lnTo>
                      <a:pt x="21" y="0"/>
                    </a:lnTo>
                    <a:lnTo>
                      <a:pt x="20" y="1"/>
                    </a:lnTo>
                    <a:lnTo>
                      <a:pt x="19" y="2"/>
                    </a:lnTo>
                    <a:lnTo>
                      <a:pt x="18" y="4"/>
                    </a:lnTo>
                    <a:lnTo>
                      <a:pt x="18" y="4"/>
                    </a:lnTo>
                    <a:lnTo>
                      <a:pt x="17" y="22"/>
                    </a:lnTo>
                    <a:lnTo>
                      <a:pt x="14" y="39"/>
                    </a:lnTo>
                    <a:lnTo>
                      <a:pt x="9" y="56"/>
                    </a:lnTo>
                    <a:lnTo>
                      <a:pt x="4" y="73"/>
                    </a:lnTo>
                    <a:lnTo>
                      <a:pt x="4" y="73"/>
                    </a:lnTo>
                    <a:lnTo>
                      <a:pt x="2" y="84"/>
                    </a:lnTo>
                    <a:lnTo>
                      <a:pt x="1" y="95"/>
                    </a:lnTo>
                    <a:lnTo>
                      <a:pt x="0" y="100"/>
                    </a:lnTo>
                    <a:lnTo>
                      <a:pt x="1" y="106"/>
                    </a:lnTo>
                    <a:lnTo>
                      <a:pt x="2" y="111"/>
                    </a:lnTo>
                    <a:lnTo>
                      <a:pt x="4" y="116"/>
                    </a:lnTo>
                    <a:lnTo>
                      <a:pt x="4" y="116"/>
                    </a:lnTo>
                    <a:lnTo>
                      <a:pt x="5" y="117"/>
                    </a:lnTo>
                    <a:lnTo>
                      <a:pt x="7" y="118"/>
                    </a:lnTo>
                    <a:lnTo>
                      <a:pt x="8" y="118"/>
                    </a:lnTo>
                    <a:lnTo>
                      <a:pt x="10" y="118"/>
                    </a:lnTo>
                    <a:lnTo>
                      <a:pt x="12" y="116"/>
                    </a:lnTo>
                    <a:lnTo>
                      <a:pt x="13" y="115"/>
                    </a:lnTo>
                    <a:lnTo>
                      <a:pt x="14" y="113"/>
                    </a:lnTo>
                    <a:lnTo>
                      <a:pt x="13" y="111"/>
                    </a:lnTo>
                    <a:lnTo>
                      <a:pt x="13" y="111"/>
                    </a:lnTo>
                    <a:lnTo>
                      <a:pt x="10" y="104"/>
                    </a:lnTo>
                    <a:lnTo>
                      <a:pt x="9" y="97"/>
                    </a:lnTo>
                    <a:lnTo>
                      <a:pt x="10" y="91"/>
                    </a:lnTo>
                    <a:lnTo>
                      <a:pt x="12" y="83"/>
                    </a:lnTo>
                    <a:lnTo>
                      <a:pt x="16" y="68"/>
                    </a:lnTo>
                    <a:lnTo>
                      <a:pt x="20" y="56"/>
                    </a:lnTo>
                    <a:lnTo>
                      <a:pt x="20" y="56"/>
                    </a:lnTo>
                    <a:lnTo>
                      <a:pt x="23" y="44"/>
                    </a:lnTo>
                    <a:lnTo>
                      <a:pt x="26" y="30"/>
                    </a:lnTo>
                    <a:lnTo>
                      <a:pt x="27" y="4"/>
                    </a:lnTo>
                    <a:lnTo>
                      <a:pt x="27"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7" name="Freeform 833"/>
              <p:cNvSpPr/>
              <p:nvPr/>
            </p:nvSpPr>
            <p:spPr bwMode="auto">
              <a:xfrm>
                <a:off x="2251075" y="1462088"/>
                <a:ext cx="9525" cy="53975"/>
              </a:xfrm>
              <a:custGeom>
                <a:avLst/>
                <a:gdLst/>
                <a:ahLst/>
                <a:cxnLst>
                  <a:cxn ang="0">
                    <a:pos x="20" y="5"/>
                  </a:cxn>
                  <a:cxn ang="0">
                    <a:pos x="20" y="5"/>
                  </a:cxn>
                  <a:cxn ang="0">
                    <a:pos x="19" y="3"/>
                  </a:cxn>
                  <a:cxn ang="0">
                    <a:pos x="18" y="1"/>
                  </a:cxn>
                  <a:cxn ang="0">
                    <a:pos x="17" y="1"/>
                  </a:cxn>
                  <a:cxn ang="0">
                    <a:pos x="15" y="0"/>
                  </a:cxn>
                  <a:cxn ang="0">
                    <a:pos x="13" y="1"/>
                  </a:cxn>
                  <a:cxn ang="0">
                    <a:pos x="12" y="1"/>
                  </a:cxn>
                  <a:cxn ang="0">
                    <a:pos x="11" y="3"/>
                  </a:cxn>
                  <a:cxn ang="0">
                    <a:pos x="10" y="5"/>
                  </a:cxn>
                  <a:cxn ang="0">
                    <a:pos x="10" y="55"/>
                  </a:cxn>
                  <a:cxn ang="0">
                    <a:pos x="10" y="55"/>
                  </a:cxn>
                  <a:cxn ang="0">
                    <a:pos x="10" y="61"/>
                  </a:cxn>
                  <a:cxn ang="0">
                    <a:pos x="8" y="66"/>
                  </a:cxn>
                  <a:cxn ang="0">
                    <a:pos x="5" y="78"/>
                  </a:cxn>
                  <a:cxn ang="0">
                    <a:pos x="2" y="88"/>
                  </a:cxn>
                  <a:cxn ang="0">
                    <a:pos x="0" y="100"/>
                  </a:cxn>
                  <a:cxn ang="0">
                    <a:pos x="0" y="100"/>
                  </a:cxn>
                  <a:cxn ang="0">
                    <a:pos x="0" y="101"/>
                  </a:cxn>
                  <a:cxn ang="0">
                    <a:pos x="1" y="103"/>
                  </a:cxn>
                  <a:cxn ang="0">
                    <a:pos x="3" y="104"/>
                  </a:cxn>
                  <a:cxn ang="0">
                    <a:pos x="4" y="104"/>
                  </a:cxn>
                  <a:cxn ang="0">
                    <a:pos x="8" y="103"/>
                  </a:cxn>
                  <a:cxn ang="0">
                    <a:pos x="10" y="101"/>
                  </a:cxn>
                  <a:cxn ang="0">
                    <a:pos x="10" y="100"/>
                  </a:cxn>
                  <a:cxn ang="0">
                    <a:pos x="10" y="100"/>
                  </a:cxn>
                  <a:cxn ang="0">
                    <a:pos x="12" y="90"/>
                  </a:cxn>
                  <a:cxn ang="0">
                    <a:pos x="15" y="81"/>
                  </a:cxn>
                  <a:cxn ang="0">
                    <a:pos x="18" y="71"/>
                  </a:cxn>
                  <a:cxn ang="0">
                    <a:pos x="20" y="62"/>
                  </a:cxn>
                  <a:cxn ang="0">
                    <a:pos x="20" y="62"/>
                  </a:cxn>
                  <a:cxn ang="0">
                    <a:pos x="20" y="48"/>
                  </a:cxn>
                  <a:cxn ang="0">
                    <a:pos x="20" y="33"/>
                  </a:cxn>
                  <a:cxn ang="0">
                    <a:pos x="20" y="5"/>
                  </a:cxn>
                  <a:cxn ang="0">
                    <a:pos x="20" y="5"/>
                  </a:cxn>
                </a:cxnLst>
                <a:rect l="0" t="0" r="r" b="b"/>
                <a:pathLst>
                  <a:path w="20" h="104">
                    <a:moveTo>
                      <a:pt x="20" y="5"/>
                    </a:moveTo>
                    <a:lnTo>
                      <a:pt x="20" y="5"/>
                    </a:lnTo>
                    <a:lnTo>
                      <a:pt x="19" y="3"/>
                    </a:lnTo>
                    <a:lnTo>
                      <a:pt x="18" y="1"/>
                    </a:lnTo>
                    <a:lnTo>
                      <a:pt x="17" y="1"/>
                    </a:lnTo>
                    <a:lnTo>
                      <a:pt x="15" y="0"/>
                    </a:lnTo>
                    <a:lnTo>
                      <a:pt x="13" y="1"/>
                    </a:lnTo>
                    <a:lnTo>
                      <a:pt x="12" y="1"/>
                    </a:lnTo>
                    <a:lnTo>
                      <a:pt x="11" y="3"/>
                    </a:lnTo>
                    <a:lnTo>
                      <a:pt x="10" y="5"/>
                    </a:lnTo>
                    <a:lnTo>
                      <a:pt x="10" y="55"/>
                    </a:lnTo>
                    <a:lnTo>
                      <a:pt x="10" y="55"/>
                    </a:lnTo>
                    <a:lnTo>
                      <a:pt x="10" y="61"/>
                    </a:lnTo>
                    <a:lnTo>
                      <a:pt x="8" y="66"/>
                    </a:lnTo>
                    <a:lnTo>
                      <a:pt x="5" y="78"/>
                    </a:lnTo>
                    <a:lnTo>
                      <a:pt x="2" y="88"/>
                    </a:lnTo>
                    <a:lnTo>
                      <a:pt x="0" y="100"/>
                    </a:lnTo>
                    <a:lnTo>
                      <a:pt x="0" y="100"/>
                    </a:lnTo>
                    <a:lnTo>
                      <a:pt x="0" y="101"/>
                    </a:lnTo>
                    <a:lnTo>
                      <a:pt x="1" y="103"/>
                    </a:lnTo>
                    <a:lnTo>
                      <a:pt x="3" y="104"/>
                    </a:lnTo>
                    <a:lnTo>
                      <a:pt x="4" y="104"/>
                    </a:lnTo>
                    <a:lnTo>
                      <a:pt x="8" y="103"/>
                    </a:lnTo>
                    <a:lnTo>
                      <a:pt x="10" y="101"/>
                    </a:lnTo>
                    <a:lnTo>
                      <a:pt x="10" y="100"/>
                    </a:lnTo>
                    <a:lnTo>
                      <a:pt x="10" y="100"/>
                    </a:lnTo>
                    <a:lnTo>
                      <a:pt x="12" y="90"/>
                    </a:lnTo>
                    <a:lnTo>
                      <a:pt x="15" y="81"/>
                    </a:lnTo>
                    <a:lnTo>
                      <a:pt x="18" y="71"/>
                    </a:lnTo>
                    <a:lnTo>
                      <a:pt x="20" y="62"/>
                    </a:lnTo>
                    <a:lnTo>
                      <a:pt x="20" y="62"/>
                    </a:lnTo>
                    <a:lnTo>
                      <a:pt x="20" y="48"/>
                    </a:lnTo>
                    <a:lnTo>
                      <a:pt x="20" y="33"/>
                    </a:lnTo>
                    <a:lnTo>
                      <a:pt x="20" y="5"/>
                    </a:lnTo>
                    <a:lnTo>
                      <a:pt x="20"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8" name="Freeform 834"/>
              <p:cNvSpPr/>
              <p:nvPr/>
            </p:nvSpPr>
            <p:spPr bwMode="auto">
              <a:xfrm>
                <a:off x="2278063" y="1493838"/>
                <a:ext cx="9525" cy="58738"/>
              </a:xfrm>
              <a:custGeom>
                <a:avLst/>
                <a:gdLst/>
                <a:ahLst/>
                <a:cxnLst>
                  <a:cxn ang="0">
                    <a:pos x="9" y="4"/>
                  </a:cxn>
                  <a:cxn ang="0">
                    <a:pos x="9" y="4"/>
                  </a:cxn>
                  <a:cxn ang="0">
                    <a:pos x="7" y="30"/>
                  </a:cxn>
                  <a:cxn ang="0">
                    <a:pos x="4" y="55"/>
                  </a:cxn>
                  <a:cxn ang="0">
                    <a:pos x="1" y="80"/>
                  </a:cxn>
                  <a:cxn ang="0">
                    <a:pos x="0" y="104"/>
                  </a:cxn>
                  <a:cxn ang="0">
                    <a:pos x="0" y="104"/>
                  </a:cxn>
                  <a:cxn ang="0">
                    <a:pos x="0" y="106"/>
                  </a:cxn>
                  <a:cxn ang="0">
                    <a:pos x="1" y="107"/>
                  </a:cxn>
                  <a:cxn ang="0">
                    <a:pos x="3" y="109"/>
                  </a:cxn>
                  <a:cxn ang="0">
                    <a:pos x="4" y="109"/>
                  </a:cxn>
                  <a:cxn ang="0">
                    <a:pos x="6" y="109"/>
                  </a:cxn>
                  <a:cxn ang="0">
                    <a:pos x="7" y="107"/>
                  </a:cxn>
                  <a:cxn ang="0">
                    <a:pos x="8" y="106"/>
                  </a:cxn>
                  <a:cxn ang="0">
                    <a:pos x="9" y="104"/>
                  </a:cxn>
                  <a:cxn ang="0">
                    <a:pos x="9" y="104"/>
                  </a:cxn>
                  <a:cxn ang="0">
                    <a:pos x="10" y="80"/>
                  </a:cxn>
                  <a:cxn ang="0">
                    <a:pos x="13" y="55"/>
                  </a:cxn>
                  <a:cxn ang="0">
                    <a:pos x="16" y="30"/>
                  </a:cxn>
                  <a:cxn ang="0">
                    <a:pos x="18" y="4"/>
                  </a:cxn>
                  <a:cxn ang="0">
                    <a:pos x="18" y="4"/>
                  </a:cxn>
                  <a:cxn ang="0">
                    <a:pos x="18" y="2"/>
                  </a:cxn>
                  <a:cxn ang="0">
                    <a:pos x="17" y="1"/>
                  </a:cxn>
                  <a:cxn ang="0">
                    <a:pos x="15" y="0"/>
                  </a:cxn>
                  <a:cxn ang="0">
                    <a:pos x="14" y="0"/>
                  </a:cxn>
                  <a:cxn ang="0">
                    <a:pos x="12" y="0"/>
                  </a:cxn>
                  <a:cxn ang="0">
                    <a:pos x="10" y="1"/>
                  </a:cxn>
                  <a:cxn ang="0">
                    <a:pos x="9" y="2"/>
                  </a:cxn>
                  <a:cxn ang="0">
                    <a:pos x="9" y="4"/>
                  </a:cxn>
                  <a:cxn ang="0">
                    <a:pos x="9" y="4"/>
                  </a:cxn>
                </a:cxnLst>
                <a:rect l="0" t="0" r="r" b="b"/>
                <a:pathLst>
                  <a:path w="18" h="109">
                    <a:moveTo>
                      <a:pt x="9" y="4"/>
                    </a:moveTo>
                    <a:lnTo>
                      <a:pt x="9" y="4"/>
                    </a:lnTo>
                    <a:lnTo>
                      <a:pt x="7" y="30"/>
                    </a:lnTo>
                    <a:lnTo>
                      <a:pt x="4" y="55"/>
                    </a:lnTo>
                    <a:lnTo>
                      <a:pt x="1" y="80"/>
                    </a:lnTo>
                    <a:lnTo>
                      <a:pt x="0" y="104"/>
                    </a:lnTo>
                    <a:lnTo>
                      <a:pt x="0" y="104"/>
                    </a:lnTo>
                    <a:lnTo>
                      <a:pt x="0" y="106"/>
                    </a:lnTo>
                    <a:lnTo>
                      <a:pt x="1" y="107"/>
                    </a:lnTo>
                    <a:lnTo>
                      <a:pt x="3" y="109"/>
                    </a:lnTo>
                    <a:lnTo>
                      <a:pt x="4" y="109"/>
                    </a:lnTo>
                    <a:lnTo>
                      <a:pt x="6" y="109"/>
                    </a:lnTo>
                    <a:lnTo>
                      <a:pt x="7" y="107"/>
                    </a:lnTo>
                    <a:lnTo>
                      <a:pt x="8" y="106"/>
                    </a:lnTo>
                    <a:lnTo>
                      <a:pt x="9" y="104"/>
                    </a:lnTo>
                    <a:lnTo>
                      <a:pt x="9" y="104"/>
                    </a:lnTo>
                    <a:lnTo>
                      <a:pt x="10" y="80"/>
                    </a:lnTo>
                    <a:lnTo>
                      <a:pt x="13" y="55"/>
                    </a:lnTo>
                    <a:lnTo>
                      <a:pt x="16" y="30"/>
                    </a:lnTo>
                    <a:lnTo>
                      <a:pt x="18" y="4"/>
                    </a:lnTo>
                    <a:lnTo>
                      <a:pt x="18" y="4"/>
                    </a:lnTo>
                    <a:lnTo>
                      <a:pt x="18" y="2"/>
                    </a:lnTo>
                    <a:lnTo>
                      <a:pt x="17" y="1"/>
                    </a:lnTo>
                    <a:lnTo>
                      <a:pt x="15" y="0"/>
                    </a:lnTo>
                    <a:lnTo>
                      <a:pt x="14" y="0"/>
                    </a:lnTo>
                    <a:lnTo>
                      <a:pt x="12" y="0"/>
                    </a:lnTo>
                    <a:lnTo>
                      <a:pt x="10" y="1"/>
                    </a:lnTo>
                    <a:lnTo>
                      <a:pt x="9" y="2"/>
                    </a:lnTo>
                    <a:lnTo>
                      <a:pt x="9" y="4"/>
                    </a:lnTo>
                    <a:lnTo>
                      <a:pt x="9"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59" name="Freeform 835"/>
              <p:cNvSpPr/>
              <p:nvPr/>
            </p:nvSpPr>
            <p:spPr bwMode="auto">
              <a:xfrm>
                <a:off x="2308225" y="1528763"/>
                <a:ext cx="12700" cy="55563"/>
              </a:xfrm>
              <a:custGeom>
                <a:avLst/>
                <a:gdLst/>
                <a:ahLst/>
                <a:cxnLst>
                  <a:cxn ang="0">
                    <a:pos x="14" y="5"/>
                  </a:cxn>
                  <a:cxn ang="0">
                    <a:pos x="14" y="5"/>
                  </a:cxn>
                  <a:cxn ang="0">
                    <a:pos x="13" y="17"/>
                  </a:cxn>
                  <a:cxn ang="0">
                    <a:pos x="12" y="29"/>
                  </a:cxn>
                  <a:cxn ang="0">
                    <a:pos x="8" y="52"/>
                  </a:cxn>
                  <a:cxn ang="0">
                    <a:pos x="4" y="76"/>
                  </a:cxn>
                  <a:cxn ang="0">
                    <a:pos x="0" y="98"/>
                  </a:cxn>
                  <a:cxn ang="0">
                    <a:pos x="0" y="98"/>
                  </a:cxn>
                  <a:cxn ang="0">
                    <a:pos x="0" y="100"/>
                  </a:cxn>
                  <a:cxn ang="0">
                    <a:pos x="1" y="102"/>
                  </a:cxn>
                  <a:cxn ang="0">
                    <a:pos x="4" y="105"/>
                  </a:cxn>
                  <a:cxn ang="0">
                    <a:pos x="5" y="105"/>
                  </a:cxn>
                  <a:cxn ang="0">
                    <a:pos x="7" y="105"/>
                  </a:cxn>
                  <a:cxn ang="0">
                    <a:pos x="8" y="102"/>
                  </a:cxn>
                  <a:cxn ang="0">
                    <a:pos x="9" y="101"/>
                  </a:cxn>
                  <a:cxn ang="0">
                    <a:pos x="9" y="101"/>
                  </a:cxn>
                  <a:cxn ang="0">
                    <a:pos x="13" y="77"/>
                  </a:cxn>
                  <a:cxn ang="0">
                    <a:pos x="17" y="53"/>
                  </a:cxn>
                  <a:cxn ang="0">
                    <a:pos x="21" y="29"/>
                  </a:cxn>
                  <a:cxn ang="0">
                    <a:pos x="22" y="17"/>
                  </a:cxn>
                  <a:cxn ang="0">
                    <a:pos x="23" y="5"/>
                  </a:cxn>
                  <a:cxn ang="0">
                    <a:pos x="23" y="5"/>
                  </a:cxn>
                  <a:cxn ang="0">
                    <a:pos x="22" y="3"/>
                  </a:cxn>
                  <a:cxn ang="0">
                    <a:pos x="21" y="1"/>
                  </a:cxn>
                  <a:cxn ang="0">
                    <a:pos x="20" y="0"/>
                  </a:cxn>
                  <a:cxn ang="0">
                    <a:pos x="18" y="0"/>
                  </a:cxn>
                  <a:cxn ang="0">
                    <a:pos x="17" y="0"/>
                  </a:cxn>
                  <a:cxn ang="0">
                    <a:pos x="15" y="1"/>
                  </a:cxn>
                  <a:cxn ang="0">
                    <a:pos x="14" y="3"/>
                  </a:cxn>
                  <a:cxn ang="0">
                    <a:pos x="14" y="5"/>
                  </a:cxn>
                  <a:cxn ang="0">
                    <a:pos x="14" y="5"/>
                  </a:cxn>
                </a:cxnLst>
                <a:rect l="0" t="0" r="r" b="b"/>
                <a:pathLst>
                  <a:path w="23" h="105">
                    <a:moveTo>
                      <a:pt x="14" y="5"/>
                    </a:moveTo>
                    <a:lnTo>
                      <a:pt x="14" y="5"/>
                    </a:lnTo>
                    <a:lnTo>
                      <a:pt x="13" y="17"/>
                    </a:lnTo>
                    <a:lnTo>
                      <a:pt x="12" y="29"/>
                    </a:lnTo>
                    <a:lnTo>
                      <a:pt x="8" y="52"/>
                    </a:lnTo>
                    <a:lnTo>
                      <a:pt x="4" y="76"/>
                    </a:lnTo>
                    <a:lnTo>
                      <a:pt x="0" y="98"/>
                    </a:lnTo>
                    <a:lnTo>
                      <a:pt x="0" y="98"/>
                    </a:lnTo>
                    <a:lnTo>
                      <a:pt x="0" y="100"/>
                    </a:lnTo>
                    <a:lnTo>
                      <a:pt x="1" y="102"/>
                    </a:lnTo>
                    <a:lnTo>
                      <a:pt x="4" y="105"/>
                    </a:lnTo>
                    <a:lnTo>
                      <a:pt x="5" y="105"/>
                    </a:lnTo>
                    <a:lnTo>
                      <a:pt x="7" y="105"/>
                    </a:lnTo>
                    <a:lnTo>
                      <a:pt x="8" y="102"/>
                    </a:lnTo>
                    <a:lnTo>
                      <a:pt x="9" y="101"/>
                    </a:lnTo>
                    <a:lnTo>
                      <a:pt x="9" y="101"/>
                    </a:lnTo>
                    <a:lnTo>
                      <a:pt x="13" y="77"/>
                    </a:lnTo>
                    <a:lnTo>
                      <a:pt x="17" y="53"/>
                    </a:lnTo>
                    <a:lnTo>
                      <a:pt x="21" y="29"/>
                    </a:lnTo>
                    <a:lnTo>
                      <a:pt x="22" y="17"/>
                    </a:lnTo>
                    <a:lnTo>
                      <a:pt x="23" y="5"/>
                    </a:lnTo>
                    <a:lnTo>
                      <a:pt x="23" y="5"/>
                    </a:lnTo>
                    <a:lnTo>
                      <a:pt x="22" y="3"/>
                    </a:lnTo>
                    <a:lnTo>
                      <a:pt x="21" y="1"/>
                    </a:lnTo>
                    <a:lnTo>
                      <a:pt x="20" y="0"/>
                    </a:lnTo>
                    <a:lnTo>
                      <a:pt x="18" y="0"/>
                    </a:lnTo>
                    <a:lnTo>
                      <a:pt x="17" y="0"/>
                    </a:lnTo>
                    <a:lnTo>
                      <a:pt x="15" y="1"/>
                    </a:lnTo>
                    <a:lnTo>
                      <a:pt x="14" y="3"/>
                    </a:lnTo>
                    <a:lnTo>
                      <a:pt x="14" y="5"/>
                    </a:lnTo>
                    <a:lnTo>
                      <a:pt x="14"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0" name="Freeform 836"/>
              <p:cNvSpPr/>
              <p:nvPr/>
            </p:nvSpPr>
            <p:spPr bwMode="auto">
              <a:xfrm>
                <a:off x="2328863" y="1558925"/>
                <a:ext cx="14288" cy="52388"/>
              </a:xfrm>
              <a:custGeom>
                <a:avLst/>
                <a:gdLst/>
                <a:ahLst/>
                <a:cxnLst>
                  <a:cxn ang="0">
                    <a:pos x="19" y="5"/>
                  </a:cxn>
                  <a:cxn ang="0">
                    <a:pos x="19" y="5"/>
                  </a:cxn>
                  <a:cxn ang="0">
                    <a:pos x="17" y="17"/>
                  </a:cxn>
                  <a:cxn ang="0">
                    <a:pos x="15" y="28"/>
                  </a:cxn>
                  <a:cxn ang="0">
                    <a:pos x="10" y="50"/>
                  </a:cxn>
                  <a:cxn ang="0">
                    <a:pos x="5" y="71"/>
                  </a:cxn>
                  <a:cxn ang="0">
                    <a:pos x="0" y="94"/>
                  </a:cxn>
                  <a:cxn ang="0">
                    <a:pos x="0" y="94"/>
                  </a:cxn>
                  <a:cxn ang="0">
                    <a:pos x="0" y="96"/>
                  </a:cxn>
                  <a:cxn ang="0">
                    <a:pos x="0" y="97"/>
                  </a:cxn>
                  <a:cxn ang="0">
                    <a:pos x="3" y="99"/>
                  </a:cxn>
                  <a:cxn ang="0">
                    <a:pos x="5" y="99"/>
                  </a:cxn>
                  <a:cxn ang="0">
                    <a:pos x="7" y="99"/>
                  </a:cxn>
                  <a:cxn ang="0">
                    <a:pos x="8" y="98"/>
                  </a:cxn>
                  <a:cxn ang="0">
                    <a:pos x="8" y="96"/>
                  </a:cxn>
                  <a:cxn ang="0">
                    <a:pos x="8" y="96"/>
                  </a:cxn>
                  <a:cxn ang="0">
                    <a:pos x="14" y="73"/>
                  </a:cxn>
                  <a:cxn ang="0">
                    <a:pos x="20" y="51"/>
                  </a:cxn>
                  <a:cxn ang="0">
                    <a:pos x="26" y="28"/>
                  </a:cxn>
                  <a:cxn ang="0">
                    <a:pos x="27" y="17"/>
                  </a:cxn>
                  <a:cxn ang="0">
                    <a:pos x="28" y="5"/>
                  </a:cxn>
                  <a:cxn ang="0">
                    <a:pos x="28" y="5"/>
                  </a:cxn>
                  <a:cxn ang="0">
                    <a:pos x="28" y="3"/>
                  </a:cxn>
                  <a:cxn ang="0">
                    <a:pos x="27" y="1"/>
                  </a:cxn>
                  <a:cxn ang="0">
                    <a:pos x="25" y="1"/>
                  </a:cxn>
                  <a:cxn ang="0">
                    <a:pos x="24" y="0"/>
                  </a:cxn>
                  <a:cxn ang="0">
                    <a:pos x="22" y="1"/>
                  </a:cxn>
                  <a:cxn ang="0">
                    <a:pos x="20" y="1"/>
                  </a:cxn>
                  <a:cxn ang="0">
                    <a:pos x="19" y="3"/>
                  </a:cxn>
                  <a:cxn ang="0">
                    <a:pos x="19" y="5"/>
                  </a:cxn>
                  <a:cxn ang="0">
                    <a:pos x="19" y="5"/>
                  </a:cxn>
                </a:cxnLst>
                <a:rect l="0" t="0" r="r" b="b"/>
                <a:pathLst>
                  <a:path w="28" h="99">
                    <a:moveTo>
                      <a:pt x="19" y="5"/>
                    </a:moveTo>
                    <a:lnTo>
                      <a:pt x="19" y="5"/>
                    </a:lnTo>
                    <a:lnTo>
                      <a:pt x="17" y="17"/>
                    </a:lnTo>
                    <a:lnTo>
                      <a:pt x="15" y="28"/>
                    </a:lnTo>
                    <a:lnTo>
                      <a:pt x="10" y="50"/>
                    </a:lnTo>
                    <a:lnTo>
                      <a:pt x="5" y="71"/>
                    </a:lnTo>
                    <a:lnTo>
                      <a:pt x="0" y="94"/>
                    </a:lnTo>
                    <a:lnTo>
                      <a:pt x="0" y="94"/>
                    </a:lnTo>
                    <a:lnTo>
                      <a:pt x="0" y="96"/>
                    </a:lnTo>
                    <a:lnTo>
                      <a:pt x="0" y="97"/>
                    </a:lnTo>
                    <a:lnTo>
                      <a:pt x="3" y="99"/>
                    </a:lnTo>
                    <a:lnTo>
                      <a:pt x="5" y="99"/>
                    </a:lnTo>
                    <a:lnTo>
                      <a:pt x="7" y="99"/>
                    </a:lnTo>
                    <a:lnTo>
                      <a:pt x="8" y="98"/>
                    </a:lnTo>
                    <a:lnTo>
                      <a:pt x="8" y="96"/>
                    </a:lnTo>
                    <a:lnTo>
                      <a:pt x="8" y="96"/>
                    </a:lnTo>
                    <a:lnTo>
                      <a:pt x="14" y="73"/>
                    </a:lnTo>
                    <a:lnTo>
                      <a:pt x="20" y="51"/>
                    </a:lnTo>
                    <a:lnTo>
                      <a:pt x="26" y="28"/>
                    </a:lnTo>
                    <a:lnTo>
                      <a:pt x="27" y="17"/>
                    </a:lnTo>
                    <a:lnTo>
                      <a:pt x="28" y="5"/>
                    </a:lnTo>
                    <a:lnTo>
                      <a:pt x="28" y="5"/>
                    </a:lnTo>
                    <a:lnTo>
                      <a:pt x="28" y="3"/>
                    </a:lnTo>
                    <a:lnTo>
                      <a:pt x="27" y="1"/>
                    </a:lnTo>
                    <a:lnTo>
                      <a:pt x="25" y="1"/>
                    </a:lnTo>
                    <a:lnTo>
                      <a:pt x="24" y="0"/>
                    </a:lnTo>
                    <a:lnTo>
                      <a:pt x="22" y="1"/>
                    </a:lnTo>
                    <a:lnTo>
                      <a:pt x="20" y="1"/>
                    </a:lnTo>
                    <a:lnTo>
                      <a:pt x="19" y="3"/>
                    </a:lnTo>
                    <a:lnTo>
                      <a:pt x="19" y="5"/>
                    </a:lnTo>
                    <a:lnTo>
                      <a:pt x="19"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1" name="Freeform 837"/>
              <p:cNvSpPr/>
              <p:nvPr/>
            </p:nvSpPr>
            <p:spPr bwMode="auto">
              <a:xfrm>
                <a:off x="2359025" y="1576388"/>
                <a:ext cx="22225" cy="63500"/>
              </a:xfrm>
              <a:custGeom>
                <a:avLst/>
                <a:gdLst/>
                <a:ahLst/>
                <a:cxnLst>
                  <a:cxn ang="0">
                    <a:pos x="34" y="3"/>
                  </a:cxn>
                  <a:cxn ang="0">
                    <a:pos x="34" y="3"/>
                  </a:cxn>
                  <a:cxn ang="0">
                    <a:pos x="31" y="10"/>
                  </a:cxn>
                  <a:cxn ang="0">
                    <a:pos x="28" y="18"/>
                  </a:cxn>
                  <a:cxn ang="0">
                    <a:pos x="23" y="33"/>
                  </a:cxn>
                  <a:cxn ang="0">
                    <a:pos x="20" y="49"/>
                  </a:cxn>
                  <a:cxn ang="0">
                    <a:pos x="16" y="65"/>
                  </a:cxn>
                  <a:cxn ang="0">
                    <a:pos x="16" y="65"/>
                  </a:cxn>
                  <a:cxn ang="0">
                    <a:pos x="9" y="89"/>
                  </a:cxn>
                  <a:cxn ang="0">
                    <a:pos x="1" y="113"/>
                  </a:cxn>
                  <a:cxn ang="0">
                    <a:pos x="1" y="113"/>
                  </a:cxn>
                  <a:cxn ang="0">
                    <a:pos x="0" y="115"/>
                  </a:cxn>
                  <a:cxn ang="0">
                    <a:pos x="1" y="117"/>
                  </a:cxn>
                  <a:cxn ang="0">
                    <a:pos x="2" y="118"/>
                  </a:cxn>
                  <a:cxn ang="0">
                    <a:pos x="4" y="119"/>
                  </a:cxn>
                  <a:cxn ang="0">
                    <a:pos x="7" y="118"/>
                  </a:cxn>
                  <a:cxn ang="0">
                    <a:pos x="9" y="117"/>
                  </a:cxn>
                  <a:cxn ang="0">
                    <a:pos x="10" y="116"/>
                  </a:cxn>
                  <a:cxn ang="0">
                    <a:pos x="10" y="116"/>
                  </a:cxn>
                  <a:cxn ang="0">
                    <a:pos x="23" y="75"/>
                  </a:cxn>
                  <a:cxn ang="0">
                    <a:pos x="23" y="75"/>
                  </a:cxn>
                  <a:cxn ang="0">
                    <a:pos x="28" y="58"/>
                  </a:cxn>
                  <a:cxn ang="0">
                    <a:pos x="31" y="40"/>
                  </a:cxn>
                  <a:cxn ang="0">
                    <a:pos x="36" y="24"/>
                  </a:cxn>
                  <a:cxn ang="0">
                    <a:pos x="39" y="16"/>
                  </a:cxn>
                  <a:cxn ang="0">
                    <a:pos x="42" y="7"/>
                  </a:cxn>
                  <a:cxn ang="0">
                    <a:pos x="42" y="7"/>
                  </a:cxn>
                  <a:cxn ang="0">
                    <a:pos x="43" y="5"/>
                  </a:cxn>
                  <a:cxn ang="0">
                    <a:pos x="43" y="4"/>
                  </a:cxn>
                  <a:cxn ang="0">
                    <a:pos x="42" y="2"/>
                  </a:cxn>
                  <a:cxn ang="0">
                    <a:pos x="40" y="1"/>
                  </a:cxn>
                  <a:cxn ang="0">
                    <a:pos x="39" y="0"/>
                  </a:cxn>
                  <a:cxn ang="0">
                    <a:pos x="37" y="0"/>
                  </a:cxn>
                  <a:cxn ang="0">
                    <a:pos x="36" y="1"/>
                  </a:cxn>
                  <a:cxn ang="0">
                    <a:pos x="34" y="3"/>
                  </a:cxn>
                  <a:cxn ang="0">
                    <a:pos x="34" y="3"/>
                  </a:cxn>
                </a:cxnLst>
                <a:rect l="0" t="0" r="r" b="b"/>
                <a:pathLst>
                  <a:path w="43" h="119">
                    <a:moveTo>
                      <a:pt x="34" y="3"/>
                    </a:moveTo>
                    <a:lnTo>
                      <a:pt x="34" y="3"/>
                    </a:lnTo>
                    <a:lnTo>
                      <a:pt x="31" y="10"/>
                    </a:lnTo>
                    <a:lnTo>
                      <a:pt x="28" y="18"/>
                    </a:lnTo>
                    <a:lnTo>
                      <a:pt x="23" y="33"/>
                    </a:lnTo>
                    <a:lnTo>
                      <a:pt x="20" y="49"/>
                    </a:lnTo>
                    <a:lnTo>
                      <a:pt x="16" y="65"/>
                    </a:lnTo>
                    <a:lnTo>
                      <a:pt x="16" y="65"/>
                    </a:lnTo>
                    <a:lnTo>
                      <a:pt x="9" y="89"/>
                    </a:lnTo>
                    <a:lnTo>
                      <a:pt x="1" y="113"/>
                    </a:lnTo>
                    <a:lnTo>
                      <a:pt x="1" y="113"/>
                    </a:lnTo>
                    <a:lnTo>
                      <a:pt x="0" y="115"/>
                    </a:lnTo>
                    <a:lnTo>
                      <a:pt x="1" y="117"/>
                    </a:lnTo>
                    <a:lnTo>
                      <a:pt x="2" y="118"/>
                    </a:lnTo>
                    <a:lnTo>
                      <a:pt x="4" y="119"/>
                    </a:lnTo>
                    <a:lnTo>
                      <a:pt x="7" y="118"/>
                    </a:lnTo>
                    <a:lnTo>
                      <a:pt x="9" y="117"/>
                    </a:lnTo>
                    <a:lnTo>
                      <a:pt x="10" y="116"/>
                    </a:lnTo>
                    <a:lnTo>
                      <a:pt x="10" y="116"/>
                    </a:lnTo>
                    <a:lnTo>
                      <a:pt x="23" y="75"/>
                    </a:lnTo>
                    <a:lnTo>
                      <a:pt x="23" y="75"/>
                    </a:lnTo>
                    <a:lnTo>
                      <a:pt x="28" y="58"/>
                    </a:lnTo>
                    <a:lnTo>
                      <a:pt x="31" y="40"/>
                    </a:lnTo>
                    <a:lnTo>
                      <a:pt x="36" y="24"/>
                    </a:lnTo>
                    <a:lnTo>
                      <a:pt x="39" y="16"/>
                    </a:lnTo>
                    <a:lnTo>
                      <a:pt x="42" y="7"/>
                    </a:lnTo>
                    <a:lnTo>
                      <a:pt x="42" y="7"/>
                    </a:lnTo>
                    <a:lnTo>
                      <a:pt x="43" y="5"/>
                    </a:lnTo>
                    <a:lnTo>
                      <a:pt x="43" y="4"/>
                    </a:lnTo>
                    <a:lnTo>
                      <a:pt x="42" y="2"/>
                    </a:lnTo>
                    <a:lnTo>
                      <a:pt x="40" y="1"/>
                    </a:lnTo>
                    <a:lnTo>
                      <a:pt x="39" y="0"/>
                    </a:lnTo>
                    <a:lnTo>
                      <a:pt x="37" y="0"/>
                    </a:lnTo>
                    <a:lnTo>
                      <a:pt x="36" y="1"/>
                    </a:lnTo>
                    <a:lnTo>
                      <a:pt x="34" y="3"/>
                    </a:lnTo>
                    <a:lnTo>
                      <a:pt x="34"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2" name="Freeform 838"/>
              <p:cNvSpPr/>
              <p:nvPr/>
            </p:nvSpPr>
            <p:spPr bwMode="auto">
              <a:xfrm>
                <a:off x="2393950" y="1608138"/>
                <a:ext cx="22225" cy="61913"/>
              </a:xfrm>
              <a:custGeom>
                <a:avLst/>
                <a:gdLst/>
                <a:ahLst/>
                <a:cxnLst>
                  <a:cxn ang="0">
                    <a:pos x="33" y="3"/>
                  </a:cxn>
                  <a:cxn ang="0">
                    <a:pos x="33" y="3"/>
                  </a:cxn>
                  <a:cxn ang="0">
                    <a:pos x="23" y="30"/>
                  </a:cxn>
                  <a:cxn ang="0">
                    <a:pos x="11" y="57"/>
                  </a:cxn>
                  <a:cxn ang="0">
                    <a:pos x="7" y="70"/>
                  </a:cxn>
                  <a:cxn ang="0">
                    <a:pos x="4" y="84"/>
                  </a:cxn>
                  <a:cxn ang="0">
                    <a:pos x="1" y="98"/>
                  </a:cxn>
                  <a:cxn ang="0">
                    <a:pos x="0" y="114"/>
                  </a:cxn>
                  <a:cxn ang="0">
                    <a:pos x="0" y="114"/>
                  </a:cxn>
                  <a:cxn ang="0">
                    <a:pos x="0" y="115"/>
                  </a:cxn>
                  <a:cxn ang="0">
                    <a:pos x="1" y="117"/>
                  </a:cxn>
                  <a:cxn ang="0">
                    <a:pos x="3" y="118"/>
                  </a:cxn>
                  <a:cxn ang="0">
                    <a:pos x="4" y="118"/>
                  </a:cxn>
                  <a:cxn ang="0">
                    <a:pos x="6" y="118"/>
                  </a:cxn>
                  <a:cxn ang="0">
                    <a:pos x="7" y="117"/>
                  </a:cxn>
                  <a:cxn ang="0">
                    <a:pos x="9" y="115"/>
                  </a:cxn>
                  <a:cxn ang="0">
                    <a:pos x="9" y="114"/>
                  </a:cxn>
                  <a:cxn ang="0">
                    <a:pos x="9" y="114"/>
                  </a:cxn>
                  <a:cxn ang="0">
                    <a:pos x="10" y="99"/>
                  </a:cxn>
                  <a:cxn ang="0">
                    <a:pos x="13" y="85"/>
                  </a:cxn>
                  <a:cxn ang="0">
                    <a:pos x="16" y="71"/>
                  </a:cxn>
                  <a:cxn ang="0">
                    <a:pos x="22" y="58"/>
                  </a:cxn>
                  <a:cxn ang="0">
                    <a:pos x="32" y="32"/>
                  </a:cxn>
                  <a:cxn ang="0">
                    <a:pos x="42" y="5"/>
                  </a:cxn>
                  <a:cxn ang="0">
                    <a:pos x="42" y="5"/>
                  </a:cxn>
                  <a:cxn ang="0">
                    <a:pos x="42" y="3"/>
                  </a:cxn>
                  <a:cxn ang="0">
                    <a:pos x="42" y="2"/>
                  </a:cxn>
                  <a:cxn ang="0">
                    <a:pos x="41" y="1"/>
                  </a:cxn>
                  <a:cxn ang="0">
                    <a:pos x="39" y="0"/>
                  </a:cxn>
                  <a:cxn ang="0">
                    <a:pos x="36" y="0"/>
                  </a:cxn>
                  <a:cxn ang="0">
                    <a:pos x="34" y="1"/>
                  </a:cxn>
                  <a:cxn ang="0">
                    <a:pos x="33" y="3"/>
                  </a:cxn>
                  <a:cxn ang="0">
                    <a:pos x="33" y="3"/>
                  </a:cxn>
                </a:cxnLst>
                <a:rect l="0" t="0" r="r" b="b"/>
                <a:pathLst>
                  <a:path w="42" h="118">
                    <a:moveTo>
                      <a:pt x="33" y="3"/>
                    </a:moveTo>
                    <a:lnTo>
                      <a:pt x="33" y="3"/>
                    </a:lnTo>
                    <a:lnTo>
                      <a:pt x="23" y="30"/>
                    </a:lnTo>
                    <a:lnTo>
                      <a:pt x="11" y="57"/>
                    </a:lnTo>
                    <a:lnTo>
                      <a:pt x="7" y="70"/>
                    </a:lnTo>
                    <a:lnTo>
                      <a:pt x="4" y="84"/>
                    </a:lnTo>
                    <a:lnTo>
                      <a:pt x="1" y="98"/>
                    </a:lnTo>
                    <a:lnTo>
                      <a:pt x="0" y="114"/>
                    </a:lnTo>
                    <a:lnTo>
                      <a:pt x="0" y="114"/>
                    </a:lnTo>
                    <a:lnTo>
                      <a:pt x="0" y="115"/>
                    </a:lnTo>
                    <a:lnTo>
                      <a:pt x="1" y="117"/>
                    </a:lnTo>
                    <a:lnTo>
                      <a:pt x="3" y="118"/>
                    </a:lnTo>
                    <a:lnTo>
                      <a:pt x="4" y="118"/>
                    </a:lnTo>
                    <a:lnTo>
                      <a:pt x="6" y="118"/>
                    </a:lnTo>
                    <a:lnTo>
                      <a:pt x="7" y="117"/>
                    </a:lnTo>
                    <a:lnTo>
                      <a:pt x="9" y="115"/>
                    </a:lnTo>
                    <a:lnTo>
                      <a:pt x="9" y="114"/>
                    </a:lnTo>
                    <a:lnTo>
                      <a:pt x="9" y="114"/>
                    </a:lnTo>
                    <a:lnTo>
                      <a:pt x="10" y="99"/>
                    </a:lnTo>
                    <a:lnTo>
                      <a:pt x="13" y="85"/>
                    </a:lnTo>
                    <a:lnTo>
                      <a:pt x="16" y="71"/>
                    </a:lnTo>
                    <a:lnTo>
                      <a:pt x="22" y="58"/>
                    </a:lnTo>
                    <a:lnTo>
                      <a:pt x="32" y="32"/>
                    </a:lnTo>
                    <a:lnTo>
                      <a:pt x="42" y="5"/>
                    </a:lnTo>
                    <a:lnTo>
                      <a:pt x="42" y="5"/>
                    </a:lnTo>
                    <a:lnTo>
                      <a:pt x="42" y="3"/>
                    </a:lnTo>
                    <a:lnTo>
                      <a:pt x="42" y="2"/>
                    </a:lnTo>
                    <a:lnTo>
                      <a:pt x="41" y="1"/>
                    </a:lnTo>
                    <a:lnTo>
                      <a:pt x="39" y="0"/>
                    </a:lnTo>
                    <a:lnTo>
                      <a:pt x="36" y="0"/>
                    </a:lnTo>
                    <a:lnTo>
                      <a:pt x="34" y="1"/>
                    </a:lnTo>
                    <a:lnTo>
                      <a:pt x="33" y="3"/>
                    </a:lnTo>
                    <a:lnTo>
                      <a:pt x="33"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3" name="Freeform 839"/>
              <p:cNvSpPr/>
              <p:nvPr/>
            </p:nvSpPr>
            <p:spPr bwMode="auto">
              <a:xfrm>
                <a:off x="2420938" y="1644650"/>
                <a:ext cx="20638" cy="58738"/>
              </a:xfrm>
              <a:custGeom>
                <a:avLst/>
                <a:gdLst/>
                <a:ahLst/>
                <a:cxnLst>
                  <a:cxn ang="0">
                    <a:pos x="29" y="2"/>
                  </a:cxn>
                  <a:cxn ang="0">
                    <a:pos x="29" y="2"/>
                  </a:cxn>
                  <a:cxn ang="0">
                    <a:pos x="23" y="14"/>
                  </a:cxn>
                  <a:cxn ang="0">
                    <a:pos x="18" y="25"/>
                  </a:cxn>
                  <a:cxn ang="0">
                    <a:pos x="15" y="37"/>
                  </a:cxn>
                  <a:cxn ang="0">
                    <a:pos x="12" y="50"/>
                  </a:cxn>
                  <a:cxn ang="0">
                    <a:pos x="12" y="50"/>
                  </a:cxn>
                  <a:cxn ang="0">
                    <a:pos x="6" y="77"/>
                  </a:cxn>
                  <a:cxn ang="0">
                    <a:pos x="3" y="91"/>
                  </a:cxn>
                  <a:cxn ang="0">
                    <a:pos x="0" y="104"/>
                  </a:cxn>
                  <a:cxn ang="0">
                    <a:pos x="0" y="104"/>
                  </a:cxn>
                  <a:cxn ang="0">
                    <a:pos x="2" y="107"/>
                  </a:cxn>
                  <a:cxn ang="0">
                    <a:pos x="3" y="108"/>
                  </a:cxn>
                  <a:cxn ang="0">
                    <a:pos x="4" y="109"/>
                  </a:cxn>
                  <a:cxn ang="0">
                    <a:pos x="6" y="110"/>
                  </a:cxn>
                  <a:cxn ang="0">
                    <a:pos x="7" y="109"/>
                  </a:cxn>
                  <a:cxn ang="0">
                    <a:pos x="9" y="108"/>
                  </a:cxn>
                  <a:cxn ang="0">
                    <a:pos x="10" y="107"/>
                  </a:cxn>
                  <a:cxn ang="0">
                    <a:pos x="10" y="104"/>
                  </a:cxn>
                  <a:cxn ang="0">
                    <a:pos x="10" y="104"/>
                  </a:cxn>
                  <a:cxn ang="0">
                    <a:pos x="12" y="94"/>
                  </a:cxn>
                  <a:cxn ang="0">
                    <a:pos x="15" y="84"/>
                  </a:cxn>
                  <a:cxn ang="0">
                    <a:pos x="18" y="73"/>
                  </a:cxn>
                  <a:cxn ang="0">
                    <a:pos x="19" y="62"/>
                  </a:cxn>
                  <a:cxn ang="0">
                    <a:pos x="19" y="62"/>
                  </a:cxn>
                  <a:cxn ang="0">
                    <a:pos x="21" y="48"/>
                  </a:cxn>
                  <a:cxn ang="0">
                    <a:pos x="25" y="34"/>
                  </a:cxn>
                  <a:cxn ang="0">
                    <a:pos x="30" y="20"/>
                  </a:cxn>
                  <a:cxn ang="0">
                    <a:pos x="38" y="7"/>
                  </a:cxn>
                  <a:cxn ang="0">
                    <a:pos x="38" y="7"/>
                  </a:cxn>
                  <a:cxn ang="0">
                    <a:pos x="39" y="5"/>
                  </a:cxn>
                  <a:cxn ang="0">
                    <a:pos x="39" y="4"/>
                  </a:cxn>
                  <a:cxn ang="0">
                    <a:pos x="38" y="2"/>
                  </a:cxn>
                  <a:cxn ang="0">
                    <a:pos x="37" y="1"/>
                  </a:cxn>
                  <a:cxn ang="0">
                    <a:pos x="34" y="0"/>
                  </a:cxn>
                  <a:cxn ang="0">
                    <a:pos x="31" y="1"/>
                  </a:cxn>
                  <a:cxn ang="0">
                    <a:pos x="29" y="2"/>
                  </a:cxn>
                  <a:cxn ang="0">
                    <a:pos x="29" y="2"/>
                  </a:cxn>
                </a:cxnLst>
                <a:rect l="0" t="0" r="r" b="b"/>
                <a:pathLst>
                  <a:path w="39" h="110">
                    <a:moveTo>
                      <a:pt x="29" y="2"/>
                    </a:moveTo>
                    <a:lnTo>
                      <a:pt x="29" y="2"/>
                    </a:lnTo>
                    <a:lnTo>
                      <a:pt x="23" y="14"/>
                    </a:lnTo>
                    <a:lnTo>
                      <a:pt x="18" y="25"/>
                    </a:lnTo>
                    <a:lnTo>
                      <a:pt x="15" y="37"/>
                    </a:lnTo>
                    <a:lnTo>
                      <a:pt x="12" y="50"/>
                    </a:lnTo>
                    <a:lnTo>
                      <a:pt x="12" y="50"/>
                    </a:lnTo>
                    <a:lnTo>
                      <a:pt x="6" y="77"/>
                    </a:lnTo>
                    <a:lnTo>
                      <a:pt x="3" y="91"/>
                    </a:lnTo>
                    <a:lnTo>
                      <a:pt x="0" y="104"/>
                    </a:lnTo>
                    <a:lnTo>
                      <a:pt x="0" y="104"/>
                    </a:lnTo>
                    <a:lnTo>
                      <a:pt x="2" y="107"/>
                    </a:lnTo>
                    <a:lnTo>
                      <a:pt x="3" y="108"/>
                    </a:lnTo>
                    <a:lnTo>
                      <a:pt x="4" y="109"/>
                    </a:lnTo>
                    <a:lnTo>
                      <a:pt x="6" y="110"/>
                    </a:lnTo>
                    <a:lnTo>
                      <a:pt x="7" y="109"/>
                    </a:lnTo>
                    <a:lnTo>
                      <a:pt x="9" y="108"/>
                    </a:lnTo>
                    <a:lnTo>
                      <a:pt x="10" y="107"/>
                    </a:lnTo>
                    <a:lnTo>
                      <a:pt x="10" y="104"/>
                    </a:lnTo>
                    <a:lnTo>
                      <a:pt x="10" y="104"/>
                    </a:lnTo>
                    <a:lnTo>
                      <a:pt x="12" y="94"/>
                    </a:lnTo>
                    <a:lnTo>
                      <a:pt x="15" y="84"/>
                    </a:lnTo>
                    <a:lnTo>
                      <a:pt x="18" y="73"/>
                    </a:lnTo>
                    <a:lnTo>
                      <a:pt x="19" y="62"/>
                    </a:lnTo>
                    <a:lnTo>
                      <a:pt x="19" y="62"/>
                    </a:lnTo>
                    <a:lnTo>
                      <a:pt x="21" y="48"/>
                    </a:lnTo>
                    <a:lnTo>
                      <a:pt x="25" y="34"/>
                    </a:lnTo>
                    <a:lnTo>
                      <a:pt x="30" y="20"/>
                    </a:lnTo>
                    <a:lnTo>
                      <a:pt x="38" y="7"/>
                    </a:lnTo>
                    <a:lnTo>
                      <a:pt x="38" y="7"/>
                    </a:lnTo>
                    <a:lnTo>
                      <a:pt x="39" y="5"/>
                    </a:lnTo>
                    <a:lnTo>
                      <a:pt x="39" y="4"/>
                    </a:lnTo>
                    <a:lnTo>
                      <a:pt x="38" y="2"/>
                    </a:lnTo>
                    <a:lnTo>
                      <a:pt x="37" y="1"/>
                    </a:lnTo>
                    <a:lnTo>
                      <a:pt x="34" y="0"/>
                    </a:lnTo>
                    <a:lnTo>
                      <a:pt x="31" y="1"/>
                    </a:lnTo>
                    <a:lnTo>
                      <a:pt x="29" y="2"/>
                    </a:lnTo>
                    <a:lnTo>
                      <a:pt x="29"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4" name="Freeform 840"/>
              <p:cNvSpPr/>
              <p:nvPr/>
            </p:nvSpPr>
            <p:spPr bwMode="auto">
              <a:xfrm>
                <a:off x="2451100" y="1674813"/>
                <a:ext cx="12700" cy="55563"/>
              </a:xfrm>
              <a:custGeom>
                <a:avLst/>
                <a:gdLst/>
                <a:ahLst/>
                <a:cxnLst>
                  <a:cxn ang="0">
                    <a:pos x="15" y="5"/>
                  </a:cxn>
                  <a:cxn ang="0">
                    <a:pos x="15" y="5"/>
                  </a:cxn>
                  <a:cxn ang="0">
                    <a:pos x="13" y="29"/>
                  </a:cxn>
                  <a:cxn ang="0">
                    <a:pos x="11" y="53"/>
                  </a:cxn>
                  <a:cxn ang="0">
                    <a:pos x="7" y="75"/>
                  </a:cxn>
                  <a:cxn ang="0">
                    <a:pos x="1" y="98"/>
                  </a:cxn>
                  <a:cxn ang="0">
                    <a:pos x="1" y="98"/>
                  </a:cxn>
                  <a:cxn ang="0">
                    <a:pos x="0" y="100"/>
                  </a:cxn>
                  <a:cxn ang="0">
                    <a:pos x="1" y="102"/>
                  </a:cxn>
                  <a:cxn ang="0">
                    <a:pos x="2" y="103"/>
                  </a:cxn>
                  <a:cxn ang="0">
                    <a:pos x="4" y="104"/>
                  </a:cxn>
                  <a:cxn ang="0">
                    <a:pos x="7" y="104"/>
                  </a:cxn>
                  <a:cxn ang="0">
                    <a:pos x="8" y="104"/>
                  </a:cxn>
                  <a:cxn ang="0">
                    <a:pos x="10" y="103"/>
                  </a:cxn>
                  <a:cxn ang="0">
                    <a:pos x="10" y="101"/>
                  </a:cxn>
                  <a:cxn ang="0">
                    <a:pos x="10" y="101"/>
                  </a:cxn>
                  <a:cxn ang="0">
                    <a:pos x="16" y="77"/>
                  </a:cxn>
                  <a:cxn ang="0">
                    <a:pos x="20" y="54"/>
                  </a:cxn>
                  <a:cxn ang="0">
                    <a:pos x="23" y="29"/>
                  </a:cxn>
                  <a:cxn ang="0">
                    <a:pos x="24" y="5"/>
                  </a:cxn>
                  <a:cxn ang="0">
                    <a:pos x="24" y="5"/>
                  </a:cxn>
                  <a:cxn ang="0">
                    <a:pos x="24" y="3"/>
                  </a:cxn>
                  <a:cxn ang="0">
                    <a:pos x="23" y="2"/>
                  </a:cxn>
                  <a:cxn ang="0">
                    <a:pos x="22" y="1"/>
                  </a:cxn>
                  <a:cxn ang="0">
                    <a:pos x="20" y="0"/>
                  </a:cxn>
                  <a:cxn ang="0">
                    <a:pos x="18" y="1"/>
                  </a:cxn>
                  <a:cxn ang="0">
                    <a:pos x="17" y="2"/>
                  </a:cxn>
                  <a:cxn ang="0">
                    <a:pos x="16" y="3"/>
                  </a:cxn>
                  <a:cxn ang="0">
                    <a:pos x="15" y="5"/>
                  </a:cxn>
                  <a:cxn ang="0">
                    <a:pos x="15" y="5"/>
                  </a:cxn>
                </a:cxnLst>
                <a:rect l="0" t="0" r="r" b="b"/>
                <a:pathLst>
                  <a:path w="24" h="104">
                    <a:moveTo>
                      <a:pt x="15" y="5"/>
                    </a:moveTo>
                    <a:lnTo>
                      <a:pt x="15" y="5"/>
                    </a:lnTo>
                    <a:lnTo>
                      <a:pt x="13" y="29"/>
                    </a:lnTo>
                    <a:lnTo>
                      <a:pt x="11" y="53"/>
                    </a:lnTo>
                    <a:lnTo>
                      <a:pt x="7" y="75"/>
                    </a:lnTo>
                    <a:lnTo>
                      <a:pt x="1" y="98"/>
                    </a:lnTo>
                    <a:lnTo>
                      <a:pt x="1" y="98"/>
                    </a:lnTo>
                    <a:lnTo>
                      <a:pt x="0" y="100"/>
                    </a:lnTo>
                    <a:lnTo>
                      <a:pt x="1" y="102"/>
                    </a:lnTo>
                    <a:lnTo>
                      <a:pt x="2" y="103"/>
                    </a:lnTo>
                    <a:lnTo>
                      <a:pt x="4" y="104"/>
                    </a:lnTo>
                    <a:lnTo>
                      <a:pt x="7" y="104"/>
                    </a:lnTo>
                    <a:lnTo>
                      <a:pt x="8" y="104"/>
                    </a:lnTo>
                    <a:lnTo>
                      <a:pt x="10" y="103"/>
                    </a:lnTo>
                    <a:lnTo>
                      <a:pt x="10" y="101"/>
                    </a:lnTo>
                    <a:lnTo>
                      <a:pt x="10" y="101"/>
                    </a:lnTo>
                    <a:lnTo>
                      <a:pt x="16" y="77"/>
                    </a:lnTo>
                    <a:lnTo>
                      <a:pt x="20" y="54"/>
                    </a:lnTo>
                    <a:lnTo>
                      <a:pt x="23" y="29"/>
                    </a:lnTo>
                    <a:lnTo>
                      <a:pt x="24" y="5"/>
                    </a:lnTo>
                    <a:lnTo>
                      <a:pt x="24" y="5"/>
                    </a:lnTo>
                    <a:lnTo>
                      <a:pt x="24" y="3"/>
                    </a:lnTo>
                    <a:lnTo>
                      <a:pt x="23" y="2"/>
                    </a:lnTo>
                    <a:lnTo>
                      <a:pt x="22" y="1"/>
                    </a:lnTo>
                    <a:lnTo>
                      <a:pt x="20" y="0"/>
                    </a:lnTo>
                    <a:lnTo>
                      <a:pt x="18" y="1"/>
                    </a:lnTo>
                    <a:lnTo>
                      <a:pt x="17" y="2"/>
                    </a:lnTo>
                    <a:lnTo>
                      <a:pt x="16" y="3"/>
                    </a:lnTo>
                    <a:lnTo>
                      <a:pt x="15" y="5"/>
                    </a:lnTo>
                    <a:lnTo>
                      <a:pt x="15"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5" name="Freeform 841"/>
              <p:cNvSpPr/>
              <p:nvPr/>
            </p:nvSpPr>
            <p:spPr bwMode="auto">
              <a:xfrm>
                <a:off x="2479675" y="1695450"/>
                <a:ext cx="22225" cy="60325"/>
              </a:xfrm>
              <a:custGeom>
                <a:avLst/>
                <a:gdLst/>
                <a:ahLst/>
                <a:cxnLst>
                  <a:cxn ang="0">
                    <a:pos x="33" y="3"/>
                  </a:cxn>
                  <a:cxn ang="0">
                    <a:pos x="33" y="3"/>
                  </a:cxn>
                  <a:cxn ang="0">
                    <a:pos x="19" y="56"/>
                  </a:cxn>
                  <a:cxn ang="0">
                    <a:pos x="9" y="83"/>
                  </a:cxn>
                  <a:cxn ang="0">
                    <a:pos x="0" y="108"/>
                  </a:cxn>
                  <a:cxn ang="0">
                    <a:pos x="0" y="108"/>
                  </a:cxn>
                  <a:cxn ang="0">
                    <a:pos x="0" y="110"/>
                  </a:cxn>
                  <a:cxn ang="0">
                    <a:pos x="0" y="112"/>
                  </a:cxn>
                  <a:cxn ang="0">
                    <a:pos x="1" y="113"/>
                  </a:cxn>
                  <a:cxn ang="0">
                    <a:pos x="3" y="114"/>
                  </a:cxn>
                  <a:cxn ang="0">
                    <a:pos x="6" y="113"/>
                  </a:cxn>
                  <a:cxn ang="0">
                    <a:pos x="8" y="112"/>
                  </a:cxn>
                  <a:cxn ang="0">
                    <a:pos x="9" y="111"/>
                  </a:cxn>
                  <a:cxn ang="0">
                    <a:pos x="9" y="111"/>
                  </a:cxn>
                  <a:cxn ang="0">
                    <a:pos x="19" y="85"/>
                  </a:cxn>
                  <a:cxn ang="0">
                    <a:pos x="27" y="59"/>
                  </a:cxn>
                  <a:cxn ang="0">
                    <a:pos x="42" y="6"/>
                  </a:cxn>
                  <a:cxn ang="0">
                    <a:pos x="42" y="6"/>
                  </a:cxn>
                  <a:cxn ang="0">
                    <a:pos x="42" y="4"/>
                  </a:cxn>
                  <a:cxn ang="0">
                    <a:pos x="42" y="2"/>
                  </a:cxn>
                  <a:cxn ang="0">
                    <a:pos x="40" y="1"/>
                  </a:cxn>
                  <a:cxn ang="0">
                    <a:pos x="39" y="0"/>
                  </a:cxn>
                  <a:cxn ang="0">
                    <a:pos x="37" y="0"/>
                  </a:cxn>
                  <a:cxn ang="0">
                    <a:pos x="35" y="1"/>
                  </a:cxn>
                  <a:cxn ang="0">
                    <a:pos x="34" y="2"/>
                  </a:cxn>
                  <a:cxn ang="0">
                    <a:pos x="33" y="3"/>
                  </a:cxn>
                  <a:cxn ang="0">
                    <a:pos x="33" y="3"/>
                  </a:cxn>
                </a:cxnLst>
                <a:rect l="0" t="0" r="r" b="b"/>
                <a:pathLst>
                  <a:path w="42" h="114">
                    <a:moveTo>
                      <a:pt x="33" y="3"/>
                    </a:moveTo>
                    <a:lnTo>
                      <a:pt x="33" y="3"/>
                    </a:lnTo>
                    <a:lnTo>
                      <a:pt x="19" y="56"/>
                    </a:lnTo>
                    <a:lnTo>
                      <a:pt x="9" y="83"/>
                    </a:lnTo>
                    <a:lnTo>
                      <a:pt x="0" y="108"/>
                    </a:lnTo>
                    <a:lnTo>
                      <a:pt x="0" y="108"/>
                    </a:lnTo>
                    <a:lnTo>
                      <a:pt x="0" y="110"/>
                    </a:lnTo>
                    <a:lnTo>
                      <a:pt x="0" y="112"/>
                    </a:lnTo>
                    <a:lnTo>
                      <a:pt x="1" y="113"/>
                    </a:lnTo>
                    <a:lnTo>
                      <a:pt x="3" y="114"/>
                    </a:lnTo>
                    <a:lnTo>
                      <a:pt x="6" y="113"/>
                    </a:lnTo>
                    <a:lnTo>
                      <a:pt x="8" y="112"/>
                    </a:lnTo>
                    <a:lnTo>
                      <a:pt x="9" y="111"/>
                    </a:lnTo>
                    <a:lnTo>
                      <a:pt x="9" y="111"/>
                    </a:lnTo>
                    <a:lnTo>
                      <a:pt x="19" y="85"/>
                    </a:lnTo>
                    <a:lnTo>
                      <a:pt x="27" y="59"/>
                    </a:lnTo>
                    <a:lnTo>
                      <a:pt x="42" y="6"/>
                    </a:lnTo>
                    <a:lnTo>
                      <a:pt x="42" y="6"/>
                    </a:lnTo>
                    <a:lnTo>
                      <a:pt x="42" y="4"/>
                    </a:lnTo>
                    <a:lnTo>
                      <a:pt x="42" y="2"/>
                    </a:lnTo>
                    <a:lnTo>
                      <a:pt x="40" y="1"/>
                    </a:lnTo>
                    <a:lnTo>
                      <a:pt x="39" y="0"/>
                    </a:lnTo>
                    <a:lnTo>
                      <a:pt x="37" y="0"/>
                    </a:lnTo>
                    <a:lnTo>
                      <a:pt x="35" y="1"/>
                    </a:lnTo>
                    <a:lnTo>
                      <a:pt x="34" y="2"/>
                    </a:lnTo>
                    <a:lnTo>
                      <a:pt x="33" y="3"/>
                    </a:lnTo>
                    <a:lnTo>
                      <a:pt x="33"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6" name="Freeform 842"/>
              <p:cNvSpPr/>
              <p:nvPr/>
            </p:nvSpPr>
            <p:spPr bwMode="auto">
              <a:xfrm>
                <a:off x="2509838" y="1725613"/>
                <a:ext cx="14288" cy="53975"/>
              </a:xfrm>
              <a:custGeom>
                <a:avLst/>
                <a:gdLst/>
                <a:ahLst/>
                <a:cxnLst>
                  <a:cxn ang="0">
                    <a:pos x="18" y="5"/>
                  </a:cxn>
                  <a:cxn ang="0">
                    <a:pos x="18" y="5"/>
                  </a:cxn>
                  <a:cxn ang="0">
                    <a:pos x="17" y="16"/>
                  </a:cxn>
                  <a:cxn ang="0">
                    <a:pos x="14" y="27"/>
                  </a:cxn>
                  <a:cxn ang="0">
                    <a:pos x="11" y="37"/>
                  </a:cxn>
                  <a:cxn ang="0">
                    <a:pos x="8" y="49"/>
                  </a:cxn>
                  <a:cxn ang="0">
                    <a:pos x="8" y="49"/>
                  </a:cxn>
                  <a:cxn ang="0">
                    <a:pos x="6" y="61"/>
                  </a:cxn>
                  <a:cxn ang="0">
                    <a:pos x="4" y="73"/>
                  </a:cxn>
                  <a:cxn ang="0">
                    <a:pos x="2" y="86"/>
                  </a:cxn>
                  <a:cxn ang="0">
                    <a:pos x="0" y="98"/>
                  </a:cxn>
                  <a:cxn ang="0">
                    <a:pos x="0" y="98"/>
                  </a:cxn>
                  <a:cxn ang="0">
                    <a:pos x="0" y="100"/>
                  </a:cxn>
                  <a:cxn ang="0">
                    <a:pos x="1" y="102"/>
                  </a:cxn>
                  <a:cxn ang="0">
                    <a:pos x="2" y="103"/>
                  </a:cxn>
                  <a:cxn ang="0">
                    <a:pos x="4" y="104"/>
                  </a:cxn>
                  <a:cxn ang="0">
                    <a:pos x="5" y="104"/>
                  </a:cxn>
                  <a:cxn ang="0">
                    <a:pos x="7" y="104"/>
                  </a:cxn>
                  <a:cxn ang="0">
                    <a:pos x="8" y="102"/>
                  </a:cxn>
                  <a:cxn ang="0">
                    <a:pos x="9" y="101"/>
                  </a:cxn>
                  <a:cxn ang="0">
                    <a:pos x="9" y="101"/>
                  </a:cxn>
                  <a:cxn ang="0">
                    <a:pos x="13" y="76"/>
                  </a:cxn>
                  <a:cxn ang="0">
                    <a:pos x="17" y="51"/>
                  </a:cxn>
                  <a:cxn ang="0">
                    <a:pos x="17" y="51"/>
                  </a:cxn>
                  <a:cxn ang="0">
                    <a:pos x="19" y="39"/>
                  </a:cxn>
                  <a:cxn ang="0">
                    <a:pos x="24" y="28"/>
                  </a:cxn>
                  <a:cxn ang="0">
                    <a:pos x="27" y="16"/>
                  </a:cxn>
                  <a:cxn ang="0">
                    <a:pos x="29" y="5"/>
                  </a:cxn>
                  <a:cxn ang="0">
                    <a:pos x="29" y="5"/>
                  </a:cxn>
                  <a:cxn ang="0">
                    <a:pos x="28" y="3"/>
                  </a:cxn>
                  <a:cxn ang="0">
                    <a:pos x="27" y="1"/>
                  </a:cxn>
                  <a:cxn ang="0">
                    <a:pos x="26" y="1"/>
                  </a:cxn>
                  <a:cxn ang="0">
                    <a:pos x="24" y="0"/>
                  </a:cxn>
                  <a:cxn ang="0">
                    <a:pos x="21" y="1"/>
                  </a:cxn>
                  <a:cxn ang="0">
                    <a:pos x="20" y="1"/>
                  </a:cxn>
                  <a:cxn ang="0">
                    <a:pos x="19" y="3"/>
                  </a:cxn>
                  <a:cxn ang="0">
                    <a:pos x="18" y="5"/>
                  </a:cxn>
                  <a:cxn ang="0">
                    <a:pos x="18" y="5"/>
                  </a:cxn>
                </a:cxnLst>
                <a:rect l="0" t="0" r="r" b="b"/>
                <a:pathLst>
                  <a:path w="29" h="104">
                    <a:moveTo>
                      <a:pt x="18" y="5"/>
                    </a:moveTo>
                    <a:lnTo>
                      <a:pt x="18" y="5"/>
                    </a:lnTo>
                    <a:lnTo>
                      <a:pt x="17" y="16"/>
                    </a:lnTo>
                    <a:lnTo>
                      <a:pt x="14" y="27"/>
                    </a:lnTo>
                    <a:lnTo>
                      <a:pt x="11" y="37"/>
                    </a:lnTo>
                    <a:lnTo>
                      <a:pt x="8" y="49"/>
                    </a:lnTo>
                    <a:lnTo>
                      <a:pt x="8" y="49"/>
                    </a:lnTo>
                    <a:lnTo>
                      <a:pt x="6" y="61"/>
                    </a:lnTo>
                    <a:lnTo>
                      <a:pt x="4" y="73"/>
                    </a:lnTo>
                    <a:lnTo>
                      <a:pt x="2" y="86"/>
                    </a:lnTo>
                    <a:lnTo>
                      <a:pt x="0" y="98"/>
                    </a:lnTo>
                    <a:lnTo>
                      <a:pt x="0" y="98"/>
                    </a:lnTo>
                    <a:lnTo>
                      <a:pt x="0" y="100"/>
                    </a:lnTo>
                    <a:lnTo>
                      <a:pt x="1" y="102"/>
                    </a:lnTo>
                    <a:lnTo>
                      <a:pt x="2" y="103"/>
                    </a:lnTo>
                    <a:lnTo>
                      <a:pt x="4" y="104"/>
                    </a:lnTo>
                    <a:lnTo>
                      <a:pt x="5" y="104"/>
                    </a:lnTo>
                    <a:lnTo>
                      <a:pt x="7" y="104"/>
                    </a:lnTo>
                    <a:lnTo>
                      <a:pt x="8" y="102"/>
                    </a:lnTo>
                    <a:lnTo>
                      <a:pt x="9" y="101"/>
                    </a:lnTo>
                    <a:lnTo>
                      <a:pt x="9" y="101"/>
                    </a:lnTo>
                    <a:lnTo>
                      <a:pt x="13" y="76"/>
                    </a:lnTo>
                    <a:lnTo>
                      <a:pt x="17" y="51"/>
                    </a:lnTo>
                    <a:lnTo>
                      <a:pt x="17" y="51"/>
                    </a:lnTo>
                    <a:lnTo>
                      <a:pt x="19" y="39"/>
                    </a:lnTo>
                    <a:lnTo>
                      <a:pt x="24" y="28"/>
                    </a:lnTo>
                    <a:lnTo>
                      <a:pt x="27" y="16"/>
                    </a:lnTo>
                    <a:lnTo>
                      <a:pt x="29" y="5"/>
                    </a:lnTo>
                    <a:lnTo>
                      <a:pt x="29" y="5"/>
                    </a:lnTo>
                    <a:lnTo>
                      <a:pt x="28" y="3"/>
                    </a:lnTo>
                    <a:lnTo>
                      <a:pt x="27" y="1"/>
                    </a:lnTo>
                    <a:lnTo>
                      <a:pt x="26" y="1"/>
                    </a:lnTo>
                    <a:lnTo>
                      <a:pt x="24" y="0"/>
                    </a:lnTo>
                    <a:lnTo>
                      <a:pt x="21" y="1"/>
                    </a:lnTo>
                    <a:lnTo>
                      <a:pt x="20" y="1"/>
                    </a:lnTo>
                    <a:lnTo>
                      <a:pt x="19" y="3"/>
                    </a:lnTo>
                    <a:lnTo>
                      <a:pt x="18" y="5"/>
                    </a:lnTo>
                    <a:lnTo>
                      <a:pt x="18"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7" name="Freeform 843"/>
              <p:cNvSpPr/>
              <p:nvPr/>
            </p:nvSpPr>
            <p:spPr bwMode="auto">
              <a:xfrm>
                <a:off x="2528888" y="1752600"/>
                <a:ext cx="17463" cy="57150"/>
              </a:xfrm>
              <a:custGeom>
                <a:avLst/>
                <a:gdLst/>
                <a:ahLst/>
                <a:cxnLst>
                  <a:cxn ang="0">
                    <a:pos x="24" y="2"/>
                  </a:cxn>
                  <a:cxn ang="0">
                    <a:pos x="24" y="2"/>
                  </a:cxn>
                  <a:cxn ang="0">
                    <a:pos x="20" y="14"/>
                  </a:cxn>
                  <a:cxn ang="0">
                    <a:pos x="16" y="28"/>
                  </a:cxn>
                  <a:cxn ang="0">
                    <a:pos x="9" y="54"/>
                  </a:cxn>
                  <a:cxn ang="0">
                    <a:pos x="9" y="54"/>
                  </a:cxn>
                  <a:cxn ang="0">
                    <a:pos x="3" y="79"/>
                  </a:cxn>
                  <a:cxn ang="0">
                    <a:pos x="1" y="91"/>
                  </a:cxn>
                  <a:cxn ang="0">
                    <a:pos x="0" y="104"/>
                  </a:cxn>
                  <a:cxn ang="0">
                    <a:pos x="0" y="104"/>
                  </a:cxn>
                  <a:cxn ang="0">
                    <a:pos x="0" y="105"/>
                  </a:cxn>
                  <a:cxn ang="0">
                    <a:pos x="1" y="107"/>
                  </a:cxn>
                  <a:cxn ang="0">
                    <a:pos x="2" y="108"/>
                  </a:cxn>
                  <a:cxn ang="0">
                    <a:pos x="4" y="108"/>
                  </a:cxn>
                  <a:cxn ang="0">
                    <a:pos x="6" y="108"/>
                  </a:cxn>
                  <a:cxn ang="0">
                    <a:pos x="7" y="107"/>
                  </a:cxn>
                  <a:cxn ang="0">
                    <a:pos x="8" y="105"/>
                  </a:cxn>
                  <a:cxn ang="0">
                    <a:pos x="9" y="104"/>
                  </a:cxn>
                  <a:cxn ang="0">
                    <a:pos x="9" y="104"/>
                  </a:cxn>
                  <a:cxn ang="0">
                    <a:pos x="10" y="92"/>
                  </a:cxn>
                  <a:cxn ang="0">
                    <a:pos x="12" y="80"/>
                  </a:cxn>
                  <a:cxn ang="0">
                    <a:pos x="19" y="57"/>
                  </a:cxn>
                  <a:cxn ang="0">
                    <a:pos x="19" y="57"/>
                  </a:cxn>
                  <a:cxn ang="0">
                    <a:pos x="22" y="44"/>
                  </a:cxn>
                  <a:cxn ang="0">
                    <a:pos x="25" y="32"/>
                  </a:cxn>
                  <a:cxn ang="0">
                    <a:pos x="28" y="19"/>
                  </a:cxn>
                  <a:cxn ang="0">
                    <a:pos x="32" y="6"/>
                  </a:cxn>
                  <a:cxn ang="0">
                    <a:pos x="32" y="6"/>
                  </a:cxn>
                  <a:cxn ang="0">
                    <a:pos x="33" y="5"/>
                  </a:cxn>
                  <a:cxn ang="0">
                    <a:pos x="32" y="3"/>
                  </a:cxn>
                  <a:cxn ang="0">
                    <a:pos x="30" y="0"/>
                  </a:cxn>
                  <a:cxn ang="0">
                    <a:pos x="28" y="0"/>
                  </a:cxn>
                  <a:cxn ang="0">
                    <a:pos x="27" y="0"/>
                  </a:cxn>
                  <a:cxn ang="0">
                    <a:pos x="25" y="0"/>
                  </a:cxn>
                  <a:cxn ang="0">
                    <a:pos x="24" y="2"/>
                  </a:cxn>
                  <a:cxn ang="0">
                    <a:pos x="24" y="2"/>
                  </a:cxn>
                </a:cxnLst>
                <a:rect l="0" t="0" r="r" b="b"/>
                <a:pathLst>
                  <a:path w="33" h="108">
                    <a:moveTo>
                      <a:pt x="24" y="2"/>
                    </a:moveTo>
                    <a:lnTo>
                      <a:pt x="24" y="2"/>
                    </a:lnTo>
                    <a:lnTo>
                      <a:pt x="20" y="14"/>
                    </a:lnTo>
                    <a:lnTo>
                      <a:pt x="16" y="28"/>
                    </a:lnTo>
                    <a:lnTo>
                      <a:pt x="9" y="54"/>
                    </a:lnTo>
                    <a:lnTo>
                      <a:pt x="9" y="54"/>
                    </a:lnTo>
                    <a:lnTo>
                      <a:pt x="3" y="79"/>
                    </a:lnTo>
                    <a:lnTo>
                      <a:pt x="1" y="91"/>
                    </a:lnTo>
                    <a:lnTo>
                      <a:pt x="0" y="104"/>
                    </a:lnTo>
                    <a:lnTo>
                      <a:pt x="0" y="104"/>
                    </a:lnTo>
                    <a:lnTo>
                      <a:pt x="0" y="105"/>
                    </a:lnTo>
                    <a:lnTo>
                      <a:pt x="1" y="107"/>
                    </a:lnTo>
                    <a:lnTo>
                      <a:pt x="2" y="108"/>
                    </a:lnTo>
                    <a:lnTo>
                      <a:pt x="4" y="108"/>
                    </a:lnTo>
                    <a:lnTo>
                      <a:pt x="6" y="108"/>
                    </a:lnTo>
                    <a:lnTo>
                      <a:pt x="7" y="107"/>
                    </a:lnTo>
                    <a:lnTo>
                      <a:pt x="8" y="105"/>
                    </a:lnTo>
                    <a:lnTo>
                      <a:pt x="9" y="104"/>
                    </a:lnTo>
                    <a:lnTo>
                      <a:pt x="9" y="104"/>
                    </a:lnTo>
                    <a:lnTo>
                      <a:pt x="10" y="92"/>
                    </a:lnTo>
                    <a:lnTo>
                      <a:pt x="12" y="80"/>
                    </a:lnTo>
                    <a:lnTo>
                      <a:pt x="19" y="57"/>
                    </a:lnTo>
                    <a:lnTo>
                      <a:pt x="19" y="57"/>
                    </a:lnTo>
                    <a:lnTo>
                      <a:pt x="22" y="44"/>
                    </a:lnTo>
                    <a:lnTo>
                      <a:pt x="25" y="32"/>
                    </a:lnTo>
                    <a:lnTo>
                      <a:pt x="28" y="19"/>
                    </a:lnTo>
                    <a:lnTo>
                      <a:pt x="32" y="6"/>
                    </a:lnTo>
                    <a:lnTo>
                      <a:pt x="32" y="6"/>
                    </a:lnTo>
                    <a:lnTo>
                      <a:pt x="33" y="5"/>
                    </a:lnTo>
                    <a:lnTo>
                      <a:pt x="32" y="3"/>
                    </a:lnTo>
                    <a:lnTo>
                      <a:pt x="30" y="0"/>
                    </a:lnTo>
                    <a:lnTo>
                      <a:pt x="28" y="0"/>
                    </a:lnTo>
                    <a:lnTo>
                      <a:pt x="27" y="0"/>
                    </a:lnTo>
                    <a:lnTo>
                      <a:pt x="25" y="0"/>
                    </a:lnTo>
                    <a:lnTo>
                      <a:pt x="24" y="2"/>
                    </a:lnTo>
                    <a:lnTo>
                      <a:pt x="24"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8" name="Freeform 844"/>
              <p:cNvSpPr/>
              <p:nvPr/>
            </p:nvSpPr>
            <p:spPr bwMode="auto">
              <a:xfrm>
                <a:off x="2557463" y="1774825"/>
                <a:ext cx="11113" cy="52388"/>
              </a:xfrm>
              <a:custGeom>
                <a:avLst/>
                <a:gdLst/>
                <a:ahLst/>
                <a:cxnLst>
                  <a:cxn ang="0">
                    <a:pos x="14" y="4"/>
                  </a:cxn>
                  <a:cxn ang="0">
                    <a:pos x="14" y="4"/>
                  </a:cxn>
                  <a:cxn ang="0">
                    <a:pos x="13" y="15"/>
                  </a:cxn>
                  <a:cxn ang="0">
                    <a:pos x="12" y="27"/>
                  </a:cxn>
                  <a:cxn ang="0">
                    <a:pos x="9" y="50"/>
                  </a:cxn>
                  <a:cxn ang="0">
                    <a:pos x="0" y="93"/>
                  </a:cxn>
                  <a:cxn ang="0">
                    <a:pos x="0" y="93"/>
                  </a:cxn>
                  <a:cxn ang="0">
                    <a:pos x="0" y="95"/>
                  </a:cxn>
                  <a:cxn ang="0">
                    <a:pos x="1" y="97"/>
                  </a:cxn>
                  <a:cxn ang="0">
                    <a:pos x="4" y="99"/>
                  </a:cxn>
                  <a:cxn ang="0">
                    <a:pos x="6" y="99"/>
                  </a:cxn>
                  <a:cxn ang="0">
                    <a:pos x="7" y="99"/>
                  </a:cxn>
                  <a:cxn ang="0">
                    <a:pos x="8" y="98"/>
                  </a:cxn>
                  <a:cxn ang="0">
                    <a:pos x="9" y="96"/>
                  </a:cxn>
                  <a:cxn ang="0">
                    <a:pos x="9" y="96"/>
                  </a:cxn>
                  <a:cxn ang="0">
                    <a:pos x="18" y="51"/>
                  </a:cxn>
                  <a:cxn ang="0">
                    <a:pos x="21" y="28"/>
                  </a:cxn>
                  <a:cxn ang="0">
                    <a:pos x="23" y="17"/>
                  </a:cxn>
                  <a:cxn ang="0">
                    <a:pos x="23" y="4"/>
                  </a:cxn>
                  <a:cxn ang="0">
                    <a:pos x="23" y="4"/>
                  </a:cxn>
                  <a:cxn ang="0">
                    <a:pos x="23" y="3"/>
                  </a:cxn>
                  <a:cxn ang="0">
                    <a:pos x="22" y="1"/>
                  </a:cxn>
                  <a:cxn ang="0">
                    <a:pos x="20" y="0"/>
                  </a:cxn>
                  <a:cxn ang="0">
                    <a:pos x="19" y="0"/>
                  </a:cxn>
                  <a:cxn ang="0">
                    <a:pos x="17" y="0"/>
                  </a:cxn>
                  <a:cxn ang="0">
                    <a:pos x="15" y="1"/>
                  </a:cxn>
                  <a:cxn ang="0">
                    <a:pos x="14" y="3"/>
                  </a:cxn>
                  <a:cxn ang="0">
                    <a:pos x="14" y="4"/>
                  </a:cxn>
                  <a:cxn ang="0">
                    <a:pos x="14" y="4"/>
                  </a:cxn>
                </a:cxnLst>
                <a:rect l="0" t="0" r="r" b="b"/>
                <a:pathLst>
                  <a:path w="23" h="99">
                    <a:moveTo>
                      <a:pt x="14" y="4"/>
                    </a:moveTo>
                    <a:lnTo>
                      <a:pt x="14" y="4"/>
                    </a:lnTo>
                    <a:lnTo>
                      <a:pt x="13" y="15"/>
                    </a:lnTo>
                    <a:lnTo>
                      <a:pt x="12" y="27"/>
                    </a:lnTo>
                    <a:lnTo>
                      <a:pt x="9" y="50"/>
                    </a:lnTo>
                    <a:lnTo>
                      <a:pt x="0" y="93"/>
                    </a:lnTo>
                    <a:lnTo>
                      <a:pt x="0" y="93"/>
                    </a:lnTo>
                    <a:lnTo>
                      <a:pt x="0" y="95"/>
                    </a:lnTo>
                    <a:lnTo>
                      <a:pt x="1" y="97"/>
                    </a:lnTo>
                    <a:lnTo>
                      <a:pt x="4" y="99"/>
                    </a:lnTo>
                    <a:lnTo>
                      <a:pt x="6" y="99"/>
                    </a:lnTo>
                    <a:lnTo>
                      <a:pt x="7" y="99"/>
                    </a:lnTo>
                    <a:lnTo>
                      <a:pt x="8" y="98"/>
                    </a:lnTo>
                    <a:lnTo>
                      <a:pt x="9" y="96"/>
                    </a:lnTo>
                    <a:lnTo>
                      <a:pt x="9" y="96"/>
                    </a:lnTo>
                    <a:lnTo>
                      <a:pt x="18" y="51"/>
                    </a:lnTo>
                    <a:lnTo>
                      <a:pt x="21" y="28"/>
                    </a:lnTo>
                    <a:lnTo>
                      <a:pt x="23" y="17"/>
                    </a:lnTo>
                    <a:lnTo>
                      <a:pt x="23" y="4"/>
                    </a:lnTo>
                    <a:lnTo>
                      <a:pt x="23" y="4"/>
                    </a:lnTo>
                    <a:lnTo>
                      <a:pt x="23" y="3"/>
                    </a:lnTo>
                    <a:lnTo>
                      <a:pt x="22" y="1"/>
                    </a:lnTo>
                    <a:lnTo>
                      <a:pt x="20" y="0"/>
                    </a:lnTo>
                    <a:lnTo>
                      <a:pt x="19" y="0"/>
                    </a:lnTo>
                    <a:lnTo>
                      <a:pt x="17" y="0"/>
                    </a:lnTo>
                    <a:lnTo>
                      <a:pt x="15" y="1"/>
                    </a:lnTo>
                    <a:lnTo>
                      <a:pt x="14" y="3"/>
                    </a:lnTo>
                    <a:lnTo>
                      <a:pt x="14" y="4"/>
                    </a:lnTo>
                    <a:lnTo>
                      <a:pt x="14"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69" name="Freeform 847"/>
              <p:cNvSpPr/>
              <p:nvPr/>
            </p:nvSpPr>
            <p:spPr bwMode="auto">
              <a:xfrm>
                <a:off x="2640013" y="1768475"/>
                <a:ext cx="7938" cy="57150"/>
              </a:xfrm>
              <a:custGeom>
                <a:avLst/>
                <a:gdLst/>
                <a:ahLst/>
                <a:cxnLst>
                  <a:cxn ang="0">
                    <a:pos x="13" y="73"/>
                  </a:cxn>
                  <a:cxn ang="0">
                    <a:pos x="13" y="73"/>
                  </a:cxn>
                  <a:cxn ang="0">
                    <a:pos x="14" y="39"/>
                  </a:cxn>
                  <a:cxn ang="0">
                    <a:pos x="13" y="5"/>
                  </a:cxn>
                  <a:cxn ang="0">
                    <a:pos x="13" y="5"/>
                  </a:cxn>
                  <a:cxn ang="0">
                    <a:pos x="13" y="3"/>
                  </a:cxn>
                  <a:cxn ang="0">
                    <a:pos x="12" y="1"/>
                  </a:cxn>
                  <a:cxn ang="0">
                    <a:pos x="11" y="1"/>
                  </a:cxn>
                  <a:cxn ang="0">
                    <a:pos x="9" y="0"/>
                  </a:cxn>
                  <a:cxn ang="0">
                    <a:pos x="7" y="1"/>
                  </a:cxn>
                  <a:cxn ang="0">
                    <a:pos x="6" y="1"/>
                  </a:cxn>
                  <a:cxn ang="0">
                    <a:pos x="5" y="3"/>
                  </a:cxn>
                  <a:cxn ang="0">
                    <a:pos x="4" y="5"/>
                  </a:cxn>
                  <a:cxn ang="0">
                    <a:pos x="4" y="5"/>
                  </a:cxn>
                  <a:cxn ang="0">
                    <a:pos x="4" y="58"/>
                  </a:cxn>
                  <a:cxn ang="0">
                    <a:pos x="4" y="58"/>
                  </a:cxn>
                  <a:cxn ang="0">
                    <a:pos x="5" y="80"/>
                  </a:cxn>
                  <a:cxn ang="0">
                    <a:pos x="4" y="94"/>
                  </a:cxn>
                  <a:cxn ang="0">
                    <a:pos x="3" y="98"/>
                  </a:cxn>
                  <a:cxn ang="0">
                    <a:pos x="2" y="100"/>
                  </a:cxn>
                  <a:cxn ang="0">
                    <a:pos x="2" y="100"/>
                  </a:cxn>
                  <a:cxn ang="0">
                    <a:pos x="0" y="101"/>
                  </a:cxn>
                  <a:cxn ang="0">
                    <a:pos x="0" y="103"/>
                  </a:cxn>
                  <a:cxn ang="0">
                    <a:pos x="0" y="105"/>
                  </a:cxn>
                  <a:cxn ang="0">
                    <a:pos x="0" y="106"/>
                  </a:cxn>
                  <a:cxn ang="0">
                    <a:pos x="1" y="108"/>
                  </a:cxn>
                  <a:cxn ang="0">
                    <a:pos x="3" y="108"/>
                  </a:cxn>
                  <a:cxn ang="0">
                    <a:pos x="5" y="109"/>
                  </a:cxn>
                  <a:cxn ang="0">
                    <a:pos x="7" y="108"/>
                  </a:cxn>
                  <a:cxn ang="0">
                    <a:pos x="7" y="108"/>
                  </a:cxn>
                  <a:cxn ang="0">
                    <a:pos x="9" y="106"/>
                  </a:cxn>
                  <a:cxn ang="0">
                    <a:pos x="11" y="102"/>
                  </a:cxn>
                  <a:cxn ang="0">
                    <a:pos x="12" y="97"/>
                  </a:cxn>
                  <a:cxn ang="0">
                    <a:pos x="13" y="91"/>
                  </a:cxn>
                  <a:cxn ang="0">
                    <a:pos x="13" y="81"/>
                  </a:cxn>
                  <a:cxn ang="0">
                    <a:pos x="13" y="73"/>
                  </a:cxn>
                  <a:cxn ang="0">
                    <a:pos x="13" y="73"/>
                  </a:cxn>
                </a:cxnLst>
                <a:rect l="0" t="0" r="r" b="b"/>
                <a:pathLst>
                  <a:path w="14" h="109">
                    <a:moveTo>
                      <a:pt x="13" y="73"/>
                    </a:moveTo>
                    <a:lnTo>
                      <a:pt x="13" y="73"/>
                    </a:lnTo>
                    <a:lnTo>
                      <a:pt x="14" y="39"/>
                    </a:lnTo>
                    <a:lnTo>
                      <a:pt x="13" y="5"/>
                    </a:lnTo>
                    <a:lnTo>
                      <a:pt x="13" y="5"/>
                    </a:lnTo>
                    <a:lnTo>
                      <a:pt x="13" y="3"/>
                    </a:lnTo>
                    <a:lnTo>
                      <a:pt x="12" y="1"/>
                    </a:lnTo>
                    <a:lnTo>
                      <a:pt x="11" y="1"/>
                    </a:lnTo>
                    <a:lnTo>
                      <a:pt x="9" y="0"/>
                    </a:lnTo>
                    <a:lnTo>
                      <a:pt x="7" y="1"/>
                    </a:lnTo>
                    <a:lnTo>
                      <a:pt x="6" y="1"/>
                    </a:lnTo>
                    <a:lnTo>
                      <a:pt x="5" y="3"/>
                    </a:lnTo>
                    <a:lnTo>
                      <a:pt x="4" y="5"/>
                    </a:lnTo>
                    <a:lnTo>
                      <a:pt x="4" y="5"/>
                    </a:lnTo>
                    <a:lnTo>
                      <a:pt x="4" y="58"/>
                    </a:lnTo>
                    <a:lnTo>
                      <a:pt x="4" y="58"/>
                    </a:lnTo>
                    <a:lnTo>
                      <a:pt x="5" y="80"/>
                    </a:lnTo>
                    <a:lnTo>
                      <a:pt x="4" y="94"/>
                    </a:lnTo>
                    <a:lnTo>
                      <a:pt x="3" y="98"/>
                    </a:lnTo>
                    <a:lnTo>
                      <a:pt x="2" y="100"/>
                    </a:lnTo>
                    <a:lnTo>
                      <a:pt x="2" y="100"/>
                    </a:lnTo>
                    <a:lnTo>
                      <a:pt x="0" y="101"/>
                    </a:lnTo>
                    <a:lnTo>
                      <a:pt x="0" y="103"/>
                    </a:lnTo>
                    <a:lnTo>
                      <a:pt x="0" y="105"/>
                    </a:lnTo>
                    <a:lnTo>
                      <a:pt x="0" y="106"/>
                    </a:lnTo>
                    <a:lnTo>
                      <a:pt x="1" y="108"/>
                    </a:lnTo>
                    <a:lnTo>
                      <a:pt x="3" y="108"/>
                    </a:lnTo>
                    <a:lnTo>
                      <a:pt x="5" y="109"/>
                    </a:lnTo>
                    <a:lnTo>
                      <a:pt x="7" y="108"/>
                    </a:lnTo>
                    <a:lnTo>
                      <a:pt x="7" y="108"/>
                    </a:lnTo>
                    <a:lnTo>
                      <a:pt x="9" y="106"/>
                    </a:lnTo>
                    <a:lnTo>
                      <a:pt x="11" y="102"/>
                    </a:lnTo>
                    <a:lnTo>
                      <a:pt x="12" y="97"/>
                    </a:lnTo>
                    <a:lnTo>
                      <a:pt x="13" y="91"/>
                    </a:lnTo>
                    <a:lnTo>
                      <a:pt x="13" y="81"/>
                    </a:lnTo>
                    <a:lnTo>
                      <a:pt x="13" y="73"/>
                    </a:lnTo>
                    <a:lnTo>
                      <a:pt x="13" y="7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0" name="Freeform 848"/>
              <p:cNvSpPr/>
              <p:nvPr/>
            </p:nvSpPr>
            <p:spPr bwMode="auto">
              <a:xfrm>
                <a:off x="2665413" y="1757363"/>
                <a:ext cx="19050" cy="52388"/>
              </a:xfrm>
              <a:custGeom>
                <a:avLst/>
                <a:gdLst/>
                <a:ahLst/>
                <a:cxnLst>
                  <a:cxn ang="0">
                    <a:pos x="28" y="4"/>
                  </a:cxn>
                  <a:cxn ang="0">
                    <a:pos x="28" y="4"/>
                  </a:cxn>
                  <a:cxn ang="0">
                    <a:pos x="27" y="14"/>
                  </a:cxn>
                  <a:cxn ang="0">
                    <a:pos x="24" y="24"/>
                  </a:cxn>
                  <a:cxn ang="0">
                    <a:pos x="20" y="33"/>
                  </a:cxn>
                  <a:cxn ang="0">
                    <a:pos x="17" y="42"/>
                  </a:cxn>
                  <a:cxn ang="0">
                    <a:pos x="17" y="42"/>
                  </a:cxn>
                  <a:cxn ang="0">
                    <a:pos x="13" y="56"/>
                  </a:cxn>
                  <a:cxn ang="0">
                    <a:pos x="8" y="68"/>
                  </a:cxn>
                  <a:cxn ang="0">
                    <a:pos x="4" y="81"/>
                  </a:cxn>
                  <a:cxn ang="0">
                    <a:pos x="0" y="93"/>
                  </a:cxn>
                  <a:cxn ang="0">
                    <a:pos x="0" y="93"/>
                  </a:cxn>
                  <a:cxn ang="0">
                    <a:pos x="0" y="95"/>
                  </a:cxn>
                  <a:cxn ang="0">
                    <a:pos x="0" y="97"/>
                  </a:cxn>
                  <a:cxn ang="0">
                    <a:pos x="1" y="98"/>
                  </a:cxn>
                  <a:cxn ang="0">
                    <a:pos x="3" y="99"/>
                  </a:cxn>
                  <a:cxn ang="0">
                    <a:pos x="5" y="99"/>
                  </a:cxn>
                  <a:cxn ang="0">
                    <a:pos x="6" y="99"/>
                  </a:cxn>
                  <a:cxn ang="0">
                    <a:pos x="8" y="98"/>
                  </a:cxn>
                  <a:cxn ang="0">
                    <a:pos x="9" y="96"/>
                  </a:cxn>
                  <a:cxn ang="0">
                    <a:pos x="9" y="96"/>
                  </a:cxn>
                  <a:cxn ang="0">
                    <a:pos x="13" y="85"/>
                  </a:cxn>
                  <a:cxn ang="0">
                    <a:pos x="17" y="73"/>
                  </a:cxn>
                  <a:cxn ang="0">
                    <a:pos x="26" y="51"/>
                  </a:cxn>
                  <a:cxn ang="0">
                    <a:pos x="30" y="39"/>
                  </a:cxn>
                  <a:cxn ang="0">
                    <a:pos x="33" y="28"/>
                  </a:cxn>
                  <a:cxn ang="0">
                    <a:pos x="36" y="16"/>
                  </a:cxn>
                  <a:cxn ang="0">
                    <a:pos x="37" y="4"/>
                  </a:cxn>
                  <a:cxn ang="0">
                    <a:pos x="37" y="4"/>
                  </a:cxn>
                  <a:cxn ang="0">
                    <a:pos x="37" y="2"/>
                  </a:cxn>
                  <a:cxn ang="0">
                    <a:pos x="36" y="1"/>
                  </a:cxn>
                  <a:cxn ang="0">
                    <a:pos x="35" y="0"/>
                  </a:cxn>
                  <a:cxn ang="0">
                    <a:pos x="33" y="0"/>
                  </a:cxn>
                  <a:cxn ang="0">
                    <a:pos x="31" y="0"/>
                  </a:cxn>
                  <a:cxn ang="0">
                    <a:pos x="30" y="1"/>
                  </a:cxn>
                  <a:cxn ang="0">
                    <a:pos x="29" y="2"/>
                  </a:cxn>
                  <a:cxn ang="0">
                    <a:pos x="28" y="4"/>
                  </a:cxn>
                  <a:cxn ang="0">
                    <a:pos x="28" y="4"/>
                  </a:cxn>
                </a:cxnLst>
                <a:rect l="0" t="0" r="r" b="b"/>
                <a:pathLst>
                  <a:path w="37" h="99">
                    <a:moveTo>
                      <a:pt x="28" y="4"/>
                    </a:moveTo>
                    <a:lnTo>
                      <a:pt x="28" y="4"/>
                    </a:lnTo>
                    <a:lnTo>
                      <a:pt x="27" y="14"/>
                    </a:lnTo>
                    <a:lnTo>
                      <a:pt x="24" y="24"/>
                    </a:lnTo>
                    <a:lnTo>
                      <a:pt x="20" y="33"/>
                    </a:lnTo>
                    <a:lnTo>
                      <a:pt x="17" y="42"/>
                    </a:lnTo>
                    <a:lnTo>
                      <a:pt x="17" y="42"/>
                    </a:lnTo>
                    <a:lnTo>
                      <a:pt x="13" y="56"/>
                    </a:lnTo>
                    <a:lnTo>
                      <a:pt x="8" y="68"/>
                    </a:lnTo>
                    <a:lnTo>
                      <a:pt x="4" y="81"/>
                    </a:lnTo>
                    <a:lnTo>
                      <a:pt x="0" y="93"/>
                    </a:lnTo>
                    <a:lnTo>
                      <a:pt x="0" y="93"/>
                    </a:lnTo>
                    <a:lnTo>
                      <a:pt x="0" y="95"/>
                    </a:lnTo>
                    <a:lnTo>
                      <a:pt x="0" y="97"/>
                    </a:lnTo>
                    <a:lnTo>
                      <a:pt x="1" y="98"/>
                    </a:lnTo>
                    <a:lnTo>
                      <a:pt x="3" y="99"/>
                    </a:lnTo>
                    <a:lnTo>
                      <a:pt x="5" y="99"/>
                    </a:lnTo>
                    <a:lnTo>
                      <a:pt x="6" y="99"/>
                    </a:lnTo>
                    <a:lnTo>
                      <a:pt x="8" y="98"/>
                    </a:lnTo>
                    <a:lnTo>
                      <a:pt x="9" y="96"/>
                    </a:lnTo>
                    <a:lnTo>
                      <a:pt x="9" y="96"/>
                    </a:lnTo>
                    <a:lnTo>
                      <a:pt x="13" y="85"/>
                    </a:lnTo>
                    <a:lnTo>
                      <a:pt x="17" y="73"/>
                    </a:lnTo>
                    <a:lnTo>
                      <a:pt x="26" y="51"/>
                    </a:lnTo>
                    <a:lnTo>
                      <a:pt x="30" y="39"/>
                    </a:lnTo>
                    <a:lnTo>
                      <a:pt x="33" y="28"/>
                    </a:lnTo>
                    <a:lnTo>
                      <a:pt x="36" y="16"/>
                    </a:lnTo>
                    <a:lnTo>
                      <a:pt x="37" y="4"/>
                    </a:lnTo>
                    <a:lnTo>
                      <a:pt x="37" y="4"/>
                    </a:lnTo>
                    <a:lnTo>
                      <a:pt x="37" y="2"/>
                    </a:lnTo>
                    <a:lnTo>
                      <a:pt x="36" y="1"/>
                    </a:lnTo>
                    <a:lnTo>
                      <a:pt x="35" y="0"/>
                    </a:lnTo>
                    <a:lnTo>
                      <a:pt x="33" y="0"/>
                    </a:lnTo>
                    <a:lnTo>
                      <a:pt x="31" y="0"/>
                    </a:lnTo>
                    <a:lnTo>
                      <a:pt x="30" y="1"/>
                    </a:lnTo>
                    <a:lnTo>
                      <a:pt x="29" y="2"/>
                    </a:lnTo>
                    <a:lnTo>
                      <a:pt x="28" y="4"/>
                    </a:lnTo>
                    <a:lnTo>
                      <a:pt x="28"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1" name="Freeform 849"/>
              <p:cNvSpPr/>
              <p:nvPr/>
            </p:nvSpPr>
            <p:spPr bwMode="auto">
              <a:xfrm>
                <a:off x="2697163" y="1725613"/>
                <a:ext cx="15875" cy="52388"/>
              </a:xfrm>
              <a:custGeom>
                <a:avLst/>
                <a:gdLst/>
                <a:ahLst/>
                <a:cxnLst>
                  <a:cxn ang="0">
                    <a:pos x="15" y="91"/>
                  </a:cxn>
                  <a:cxn ang="0">
                    <a:pos x="15" y="91"/>
                  </a:cxn>
                  <a:cxn ang="0">
                    <a:pos x="20" y="82"/>
                  </a:cxn>
                  <a:cxn ang="0">
                    <a:pos x="24" y="71"/>
                  </a:cxn>
                  <a:cxn ang="0">
                    <a:pos x="27" y="61"/>
                  </a:cxn>
                  <a:cxn ang="0">
                    <a:pos x="28" y="50"/>
                  </a:cxn>
                  <a:cxn ang="0">
                    <a:pos x="29" y="38"/>
                  </a:cxn>
                  <a:cxn ang="0">
                    <a:pos x="29" y="27"/>
                  </a:cxn>
                  <a:cxn ang="0">
                    <a:pos x="29" y="5"/>
                  </a:cxn>
                  <a:cxn ang="0">
                    <a:pos x="29" y="5"/>
                  </a:cxn>
                  <a:cxn ang="0">
                    <a:pos x="28" y="3"/>
                  </a:cxn>
                  <a:cxn ang="0">
                    <a:pos x="27" y="1"/>
                  </a:cxn>
                  <a:cxn ang="0">
                    <a:pos x="26" y="1"/>
                  </a:cxn>
                  <a:cxn ang="0">
                    <a:pos x="24" y="0"/>
                  </a:cxn>
                  <a:cxn ang="0">
                    <a:pos x="22" y="1"/>
                  </a:cxn>
                  <a:cxn ang="0">
                    <a:pos x="21" y="1"/>
                  </a:cxn>
                  <a:cxn ang="0">
                    <a:pos x="20" y="3"/>
                  </a:cxn>
                  <a:cxn ang="0">
                    <a:pos x="20" y="5"/>
                  </a:cxn>
                  <a:cxn ang="0">
                    <a:pos x="20" y="5"/>
                  </a:cxn>
                  <a:cxn ang="0">
                    <a:pos x="20" y="26"/>
                  </a:cxn>
                  <a:cxn ang="0">
                    <a:pos x="19" y="47"/>
                  </a:cxn>
                  <a:cxn ang="0">
                    <a:pos x="18" y="58"/>
                  </a:cxn>
                  <a:cxn ang="0">
                    <a:pos x="16" y="67"/>
                  </a:cxn>
                  <a:cxn ang="0">
                    <a:pos x="11" y="76"/>
                  </a:cxn>
                  <a:cxn ang="0">
                    <a:pos x="6" y="86"/>
                  </a:cxn>
                  <a:cxn ang="0">
                    <a:pos x="6" y="86"/>
                  </a:cxn>
                  <a:cxn ang="0">
                    <a:pos x="3" y="87"/>
                  </a:cxn>
                  <a:cxn ang="0">
                    <a:pos x="2" y="89"/>
                  </a:cxn>
                  <a:cxn ang="0">
                    <a:pos x="1" y="91"/>
                  </a:cxn>
                  <a:cxn ang="0">
                    <a:pos x="0" y="95"/>
                  </a:cxn>
                  <a:cxn ang="0">
                    <a:pos x="0" y="95"/>
                  </a:cxn>
                  <a:cxn ang="0">
                    <a:pos x="1" y="97"/>
                  </a:cxn>
                  <a:cxn ang="0">
                    <a:pos x="3" y="99"/>
                  </a:cxn>
                  <a:cxn ang="0">
                    <a:pos x="6" y="99"/>
                  </a:cxn>
                  <a:cxn ang="0">
                    <a:pos x="8" y="98"/>
                  </a:cxn>
                  <a:cxn ang="0">
                    <a:pos x="8" y="98"/>
                  </a:cxn>
                  <a:cxn ang="0">
                    <a:pos x="11" y="94"/>
                  </a:cxn>
                  <a:cxn ang="0">
                    <a:pos x="11" y="94"/>
                  </a:cxn>
                  <a:cxn ang="0">
                    <a:pos x="14" y="93"/>
                  </a:cxn>
                  <a:cxn ang="0">
                    <a:pos x="15" y="91"/>
                  </a:cxn>
                  <a:cxn ang="0">
                    <a:pos x="15" y="91"/>
                  </a:cxn>
                </a:cxnLst>
                <a:rect l="0" t="0" r="r" b="b"/>
                <a:pathLst>
                  <a:path w="29" h="99">
                    <a:moveTo>
                      <a:pt x="15" y="91"/>
                    </a:moveTo>
                    <a:lnTo>
                      <a:pt x="15" y="91"/>
                    </a:lnTo>
                    <a:lnTo>
                      <a:pt x="20" y="82"/>
                    </a:lnTo>
                    <a:lnTo>
                      <a:pt x="24" y="71"/>
                    </a:lnTo>
                    <a:lnTo>
                      <a:pt x="27" y="61"/>
                    </a:lnTo>
                    <a:lnTo>
                      <a:pt x="28" y="50"/>
                    </a:lnTo>
                    <a:lnTo>
                      <a:pt x="29" y="38"/>
                    </a:lnTo>
                    <a:lnTo>
                      <a:pt x="29" y="27"/>
                    </a:lnTo>
                    <a:lnTo>
                      <a:pt x="29" y="5"/>
                    </a:lnTo>
                    <a:lnTo>
                      <a:pt x="29" y="5"/>
                    </a:lnTo>
                    <a:lnTo>
                      <a:pt x="28" y="3"/>
                    </a:lnTo>
                    <a:lnTo>
                      <a:pt x="27" y="1"/>
                    </a:lnTo>
                    <a:lnTo>
                      <a:pt x="26" y="1"/>
                    </a:lnTo>
                    <a:lnTo>
                      <a:pt x="24" y="0"/>
                    </a:lnTo>
                    <a:lnTo>
                      <a:pt x="22" y="1"/>
                    </a:lnTo>
                    <a:lnTo>
                      <a:pt x="21" y="1"/>
                    </a:lnTo>
                    <a:lnTo>
                      <a:pt x="20" y="3"/>
                    </a:lnTo>
                    <a:lnTo>
                      <a:pt x="20" y="5"/>
                    </a:lnTo>
                    <a:lnTo>
                      <a:pt x="20" y="5"/>
                    </a:lnTo>
                    <a:lnTo>
                      <a:pt x="20" y="26"/>
                    </a:lnTo>
                    <a:lnTo>
                      <a:pt x="19" y="47"/>
                    </a:lnTo>
                    <a:lnTo>
                      <a:pt x="18" y="58"/>
                    </a:lnTo>
                    <a:lnTo>
                      <a:pt x="16" y="67"/>
                    </a:lnTo>
                    <a:lnTo>
                      <a:pt x="11" y="76"/>
                    </a:lnTo>
                    <a:lnTo>
                      <a:pt x="6" y="86"/>
                    </a:lnTo>
                    <a:lnTo>
                      <a:pt x="6" y="86"/>
                    </a:lnTo>
                    <a:lnTo>
                      <a:pt x="3" y="87"/>
                    </a:lnTo>
                    <a:lnTo>
                      <a:pt x="2" y="89"/>
                    </a:lnTo>
                    <a:lnTo>
                      <a:pt x="1" y="91"/>
                    </a:lnTo>
                    <a:lnTo>
                      <a:pt x="0" y="95"/>
                    </a:lnTo>
                    <a:lnTo>
                      <a:pt x="0" y="95"/>
                    </a:lnTo>
                    <a:lnTo>
                      <a:pt x="1" y="97"/>
                    </a:lnTo>
                    <a:lnTo>
                      <a:pt x="3" y="99"/>
                    </a:lnTo>
                    <a:lnTo>
                      <a:pt x="6" y="99"/>
                    </a:lnTo>
                    <a:lnTo>
                      <a:pt x="8" y="98"/>
                    </a:lnTo>
                    <a:lnTo>
                      <a:pt x="8" y="98"/>
                    </a:lnTo>
                    <a:lnTo>
                      <a:pt x="11" y="94"/>
                    </a:lnTo>
                    <a:lnTo>
                      <a:pt x="11" y="94"/>
                    </a:lnTo>
                    <a:lnTo>
                      <a:pt x="14" y="93"/>
                    </a:lnTo>
                    <a:lnTo>
                      <a:pt x="15" y="91"/>
                    </a:lnTo>
                    <a:lnTo>
                      <a:pt x="15" y="9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2" name="Freeform 850"/>
              <p:cNvSpPr/>
              <p:nvPr/>
            </p:nvSpPr>
            <p:spPr bwMode="auto">
              <a:xfrm>
                <a:off x="2732088" y="1708150"/>
                <a:ext cx="11113" cy="53975"/>
              </a:xfrm>
              <a:custGeom>
                <a:avLst/>
                <a:gdLst/>
                <a:ahLst/>
                <a:cxnLst>
                  <a:cxn ang="0">
                    <a:pos x="20" y="5"/>
                  </a:cxn>
                  <a:cxn ang="0">
                    <a:pos x="20" y="5"/>
                  </a:cxn>
                  <a:cxn ang="0">
                    <a:pos x="19" y="3"/>
                  </a:cxn>
                  <a:cxn ang="0">
                    <a:pos x="18" y="1"/>
                  </a:cxn>
                  <a:cxn ang="0">
                    <a:pos x="17" y="0"/>
                  </a:cxn>
                  <a:cxn ang="0">
                    <a:pos x="15" y="0"/>
                  </a:cxn>
                  <a:cxn ang="0">
                    <a:pos x="14" y="0"/>
                  </a:cxn>
                  <a:cxn ang="0">
                    <a:pos x="12" y="1"/>
                  </a:cxn>
                  <a:cxn ang="0">
                    <a:pos x="11" y="3"/>
                  </a:cxn>
                  <a:cxn ang="0">
                    <a:pos x="11" y="5"/>
                  </a:cxn>
                  <a:cxn ang="0">
                    <a:pos x="11" y="5"/>
                  </a:cxn>
                  <a:cxn ang="0">
                    <a:pos x="12" y="28"/>
                  </a:cxn>
                  <a:cxn ang="0">
                    <a:pos x="13" y="53"/>
                  </a:cxn>
                  <a:cxn ang="0">
                    <a:pos x="13" y="64"/>
                  </a:cxn>
                  <a:cxn ang="0">
                    <a:pos x="11" y="75"/>
                  </a:cxn>
                  <a:cxn ang="0">
                    <a:pos x="7" y="87"/>
                  </a:cxn>
                  <a:cxn ang="0">
                    <a:pos x="4" y="92"/>
                  </a:cxn>
                  <a:cxn ang="0">
                    <a:pos x="1" y="97"/>
                  </a:cxn>
                  <a:cxn ang="0">
                    <a:pos x="1" y="97"/>
                  </a:cxn>
                  <a:cxn ang="0">
                    <a:pos x="0" y="99"/>
                  </a:cxn>
                  <a:cxn ang="0">
                    <a:pos x="0" y="100"/>
                  </a:cxn>
                  <a:cxn ang="0">
                    <a:pos x="1" y="102"/>
                  </a:cxn>
                  <a:cxn ang="0">
                    <a:pos x="3" y="103"/>
                  </a:cxn>
                  <a:cxn ang="0">
                    <a:pos x="6" y="104"/>
                  </a:cxn>
                  <a:cxn ang="0">
                    <a:pos x="8" y="103"/>
                  </a:cxn>
                  <a:cxn ang="0">
                    <a:pos x="10" y="102"/>
                  </a:cxn>
                  <a:cxn ang="0">
                    <a:pos x="10" y="102"/>
                  </a:cxn>
                  <a:cxn ang="0">
                    <a:pos x="13" y="96"/>
                  </a:cxn>
                  <a:cxn ang="0">
                    <a:pos x="16" y="91"/>
                  </a:cxn>
                  <a:cxn ang="0">
                    <a:pos x="20" y="79"/>
                  </a:cxn>
                  <a:cxn ang="0">
                    <a:pos x="22" y="67"/>
                  </a:cxn>
                  <a:cxn ang="0">
                    <a:pos x="22" y="55"/>
                  </a:cxn>
                  <a:cxn ang="0">
                    <a:pos x="22" y="42"/>
                  </a:cxn>
                  <a:cxn ang="0">
                    <a:pos x="21" y="29"/>
                  </a:cxn>
                  <a:cxn ang="0">
                    <a:pos x="20" y="5"/>
                  </a:cxn>
                  <a:cxn ang="0">
                    <a:pos x="20" y="5"/>
                  </a:cxn>
                </a:cxnLst>
                <a:rect l="0" t="0" r="r" b="b"/>
                <a:pathLst>
                  <a:path w="22" h="104">
                    <a:moveTo>
                      <a:pt x="20" y="5"/>
                    </a:moveTo>
                    <a:lnTo>
                      <a:pt x="20" y="5"/>
                    </a:lnTo>
                    <a:lnTo>
                      <a:pt x="19" y="3"/>
                    </a:lnTo>
                    <a:lnTo>
                      <a:pt x="18" y="1"/>
                    </a:lnTo>
                    <a:lnTo>
                      <a:pt x="17" y="0"/>
                    </a:lnTo>
                    <a:lnTo>
                      <a:pt x="15" y="0"/>
                    </a:lnTo>
                    <a:lnTo>
                      <a:pt x="14" y="0"/>
                    </a:lnTo>
                    <a:lnTo>
                      <a:pt x="12" y="1"/>
                    </a:lnTo>
                    <a:lnTo>
                      <a:pt x="11" y="3"/>
                    </a:lnTo>
                    <a:lnTo>
                      <a:pt x="11" y="5"/>
                    </a:lnTo>
                    <a:lnTo>
                      <a:pt x="11" y="5"/>
                    </a:lnTo>
                    <a:lnTo>
                      <a:pt x="12" y="28"/>
                    </a:lnTo>
                    <a:lnTo>
                      <a:pt x="13" y="53"/>
                    </a:lnTo>
                    <a:lnTo>
                      <a:pt x="13" y="64"/>
                    </a:lnTo>
                    <a:lnTo>
                      <a:pt x="11" y="75"/>
                    </a:lnTo>
                    <a:lnTo>
                      <a:pt x="7" y="87"/>
                    </a:lnTo>
                    <a:lnTo>
                      <a:pt x="4" y="92"/>
                    </a:lnTo>
                    <a:lnTo>
                      <a:pt x="1" y="97"/>
                    </a:lnTo>
                    <a:lnTo>
                      <a:pt x="1" y="97"/>
                    </a:lnTo>
                    <a:lnTo>
                      <a:pt x="0" y="99"/>
                    </a:lnTo>
                    <a:lnTo>
                      <a:pt x="0" y="100"/>
                    </a:lnTo>
                    <a:lnTo>
                      <a:pt x="1" y="102"/>
                    </a:lnTo>
                    <a:lnTo>
                      <a:pt x="3" y="103"/>
                    </a:lnTo>
                    <a:lnTo>
                      <a:pt x="6" y="104"/>
                    </a:lnTo>
                    <a:lnTo>
                      <a:pt x="8" y="103"/>
                    </a:lnTo>
                    <a:lnTo>
                      <a:pt x="10" y="102"/>
                    </a:lnTo>
                    <a:lnTo>
                      <a:pt x="10" y="102"/>
                    </a:lnTo>
                    <a:lnTo>
                      <a:pt x="13" y="96"/>
                    </a:lnTo>
                    <a:lnTo>
                      <a:pt x="16" y="91"/>
                    </a:lnTo>
                    <a:lnTo>
                      <a:pt x="20" y="79"/>
                    </a:lnTo>
                    <a:lnTo>
                      <a:pt x="22" y="67"/>
                    </a:lnTo>
                    <a:lnTo>
                      <a:pt x="22" y="55"/>
                    </a:lnTo>
                    <a:lnTo>
                      <a:pt x="22" y="42"/>
                    </a:lnTo>
                    <a:lnTo>
                      <a:pt x="21" y="29"/>
                    </a:lnTo>
                    <a:lnTo>
                      <a:pt x="20" y="5"/>
                    </a:lnTo>
                    <a:lnTo>
                      <a:pt x="20"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3" name="Freeform 851"/>
              <p:cNvSpPr/>
              <p:nvPr/>
            </p:nvSpPr>
            <p:spPr bwMode="auto">
              <a:xfrm>
                <a:off x="2765425" y="1674813"/>
                <a:ext cx="7938" cy="55563"/>
              </a:xfrm>
              <a:custGeom>
                <a:avLst/>
                <a:gdLst/>
                <a:ahLst/>
                <a:cxnLst>
                  <a:cxn ang="0">
                    <a:pos x="15" y="94"/>
                  </a:cxn>
                  <a:cxn ang="0">
                    <a:pos x="15" y="94"/>
                  </a:cxn>
                  <a:cxn ang="0">
                    <a:pos x="14" y="72"/>
                  </a:cxn>
                  <a:cxn ang="0">
                    <a:pos x="12" y="50"/>
                  </a:cxn>
                  <a:cxn ang="0">
                    <a:pos x="11" y="27"/>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 ang="0">
                    <a:pos x="1" y="29"/>
                  </a:cxn>
                  <a:cxn ang="0">
                    <a:pos x="2" y="53"/>
                  </a:cxn>
                  <a:cxn ang="0">
                    <a:pos x="4" y="76"/>
                  </a:cxn>
                  <a:cxn ang="0">
                    <a:pos x="5" y="100"/>
                  </a:cxn>
                  <a:cxn ang="0">
                    <a:pos x="5" y="100"/>
                  </a:cxn>
                  <a:cxn ang="0">
                    <a:pos x="5" y="102"/>
                  </a:cxn>
                  <a:cxn ang="0">
                    <a:pos x="6" y="103"/>
                  </a:cxn>
                  <a:cxn ang="0">
                    <a:pos x="8" y="104"/>
                  </a:cxn>
                  <a:cxn ang="0">
                    <a:pos x="9" y="104"/>
                  </a:cxn>
                  <a:cxn ang="0">
                    <a:pos x="12" y="104"/>
                  </a:cxn>
                  <a:cxn ang="0">
                    <a:pos x="13" y="103"/>
                  </a:cxn>
                  <a:cxn ang="0">
                    <a:pos x="15" y="102"/>
                  </a:cxn>
                  <a:cxn ang="0">
                    <a:pos x="15" y="100"/>
                  </a:cxn>
                  <a:cxn ang="0">
                    <a:pos x="15" y="95"/>
                  </a:cxn>
                  <a:cxn ang="0">
                    <a:pos x="15" y="95"/>
                  </a:cxn>
                  <a:cxn ang="0">
                    <a:pos x="15" y="94"/>
                  </a:cxn>
                  <a:cxn ang="0">
                    <a:pos x="15" y="94"/>
                  </a:cxn>
                </a:cxnLst>
                <a:rect l="0" t="0" r="r" b="b"/>
                <a:pathLst>
                  <a:path w="15" h="104">
                    <a:moveTo>
                      <a:pt x="15" y="94"/>
                    </a:moveTo>
                    <a:lnTo>
                      <a:pt x="15" y="94"/>
                    </a:lnTo>
                    <a:lnTo>
                      <a:pt x="14" y="72"/>
                    </a:lnTo>
                    <a:lnTo>
                      <a:pt x="12" y="50"/>
                    </a:lnTo>
                    <a:lnTo>
                      <a:pt x="11" y="27"/>
                    </a:lnTo>
                    <a:lnTo>
                      <a:pt x="9" y="5"/>
                    </a:lnTo>
                    <a:lnTo>
                      <a:pt x="9" y="5"/>
                    </a:lnTo>
                    <a:lnTo>
                      <a:pt x="9" y="3"/>
                    </a:lnTo>
                    <a:lnTo>
                      <a:pt x="8" y="2"/>
                    </a:lnTo>
                    <a:lnTo>
                      <a:pt x="6" y="1"/>
                    </a:lnTo>
                    <a:lnTo>
                      <a:pt x="5" y="0"/>
                    </a:lnTo>
                    <a:lnTo>
                      <a:pt x="3" y="1"/>
                    </a:lnTo>
                    <a:lnTo>
                      <a:pt x="2" y="2"/>
                    </a:lnTo>
                    <a:lnTo>
                      <a:pt x="1" y="3"/>
                    </a:lnTo>
                    <a:lnTo>
                      <a:pt x="0" y="5"/>
                    </a:lnTo>
                    <a:lnTo>
                      <a:pt x="0" y="5"/>
                    </a:lnTo>
                    <a:lnTo>
                      <a:pt x="1" y="29"/>
                    </a:lnTo>
                    <a:lnTo>
                      <a:pt x="2" y="53"/>
                    </a:lnTo>
                    <a:lnTo>
                      <a:pt x="4" y="76"/>
                    </a:lnTo>
                    <a:lnTo>
                      <a:pt x="5" y="100"/>
                    </a:lnTo>
                    <a:lnTo>
                      <a:pt x="5" y="100"/>
                    </a:lnTo>
                    <a:lnTo>
                      <a:pt x="5" y="102"/>
                    </a:lnTo>
                    <a:lnTo>
                      <a:pt x="6" y="103"/>
                    </a:lnTo>
                    <a:lnTo>
                      <a:pt x="8" y="104"/>
                    </a:lnTo>
                    <a:lnTo>
                      <a:pt x="9" y="104"/>
                    </a:lnTo>
                    <a:lnTo>
                      <a:pt x="12" y="104"/>
                    </a:lnTo>
                    <a:lnTo>
                      <a:pt x="13" y="103"/>
                    </a:lnTo>
                    <a:lnTo>
                      <a:pt x="15" y="102"/>
                    </a:lnTo>
                    <a:lnTo>
                      <a:pt x="15" y="100"/>
                    </a:lnTo>
                    <a:lnTo>
                      <a:pt x="15" y="95"/>
                    </a:lnTo>
                    <a:lnTo>
                      <a:pt x="15" y="95"/>
                    </a:lnTo>
                    <a:lnTo>
                      <a:pt x="15" y="94"/>
                    </a:lnTo>
                    <a:lnTo>
                      <a:pt x="15" y="9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4" name="Freeform 852"/>
              <p:cNvSpPr/>
              <p:nvPr/>
            </p:nvSpPr>
            <p:spPr bwMode="auto">
              <a:xfrm>
                <a:off x="2792413" y="1638300"/>
                <a:ext cx="7938" cy="53975"/>
              </a:xfrm>
              <a:custGeom>
                <a:avLst/>
                <a:gdLst/>
                <a:ahLst/>
                <a:cxnLst>
                  <a:cxn ang="0">
                    <a:pos x="13" y="4"/>
                  </a:cxn>
                  <a:cxn ang="0">
                    <a:pos x="13" y="4"/>
                  </a:cxn>
                  <a:cxn ang="0">
                    <a:pos x="13" y="2"/>
                  </a:cxn>
                  <a:cxn ang="0">
                    <a:pos x="12" y="1"/>
                  </a:cxn>
                  <a:cxn ang="0">
                    <a:pos x="10" y="0"/>
                  </a:cxn>
                  <a:cxn ang="0">
                    <a:pos x="9" y="0"/>
                  </a:cxn>
                  <a:cxn ang="0">
                    <a:pos x="7" y="0"/>
                  </a:cxn>
                  <a:cxn ang="0">
                    <a:pos x="6" y="1"/>
                  </a:cxn>
                  <a:cxn ang="0">
                    <a:pos x="5" y="2"/>
                  </a:cxn>
                  <a:cxn ang="0">
                    <a:pos x="4" y="4"/>
                  </a:cxn>
                  <a:cxn ang="0">
                    <a:pos x="4" y="4"/>
                  </a:cxn>
                  <a:cxn ang="0">
                    <a:pos x="5" y="28"/>
                  </a:cxn>
                  <a:cxn ang="0">
                    <a:pos x="5" y="51"/>
                  </a:cxn>
                  <a:cxn ang="0">
                    <a:pos x="5" y="63"/>
                  </a:cxn>
                  <a:cxn ang="0">
                    <a:pos x="4" y="74"/>
                  </a:cxn>
                  <a:cxn ang="0">
                    <a:pos x="3" y="85"/>
                  </a:cxn>
                  <a:cxn ang="0">
                    <a:pos x="0" y="98"/>
                  </a:cxn>
                  <a:cxn ang="0">
                    <a:pos x="0" y="98"/>
                  </a:cxn>
                  <a:cxn ang="0">
                    <a:pos x="0" y="100"/>
                  </a:cxn>
                  <a:cxn ang="0">
                    <a:pos x="0" y="101"/>
                  </a:cxn>
                  <a:cxn ang="0">
                    <a:pos x="1" y="102"/>
                  </a:cxn>
                  <a:cxn ang="0">
                    <a:pos x="3" y="103"/>
                  </a:cxn>
                  <a:cxn ang="0">
                    <a:pos x="5" y="103"/>
                  </a:cxn>
                  <a:cxn ang="0">
                    <a:pos x="6" y="103"/>
                  </a:cxn>
                  <a:cxn ang="0">
                    <a:pos x="8" y="102"/>
                  </a:cxn>
                  <a:cxn ang="0">
                    <a:pos x="9" y="100"/>
                  </a:cxn>
                  <a:cxn ang="0">
                    <a:pos x="9" y="100"/>
                  </a:cxn>
                  <a:cxn ang="0">
                    <a:pos x="11" y="89"/>
                  </a:cxn>
                  <a:cxn ang="0">
                    <a:pos x="13" y="76"/>
                  </a:cxn>
                  <a:cxn ang="0">
                    <a:pos x="14" y="64"/>
                  </a:cxn>
                  <a:cxn ang="0">
                    <a:pos x="15" y="52"/>
                  </a:cxn>
                  <a:cxn ang="0">
                    <a:pos x="14" y="28"/>
                  </a:cxn>
                  <a:cxn ang="0">
                    <a:pos x="13" y="4"/>
                  </a:cxn>
                  <a:cxn ang="0">
                    <a:pos x="13" y="4"/>
                  </a:cxn>
                </a:cxnLst>
                <a:rect l="0" t="0" r="r" b="b"/>
                <a:pathLst>
                  <a:path w="15" h="103">
                    <a:moveTo>
                      <a:pt x="13" y="4"/>
                    </a:moveTo>
                    <a:lnTo>
                      <a:pt x="13" y="4"/>
                    </a:lnTo>
                    <a:lnTo>
                      <a:pt x="13" y="2"/>
                    </a:lnTo>
                    <a:lnTo>
                      <a:pt x="12" y="1"/>
                    </a:lnTo>
                    <a:lnTo>
                      <a:pt x="10" y="0"/>
                    </a:lnTo>
                    <a:lnTo>
                      <a:pt x="9" y="0"/>
                    </a:lnTo>
                    <a:lnTo>
                      <a:pt x="7" y="0"/>
                    </a:lnTo>
                    <a:lnTo>
                      <a:pt x="6" y="1"/>
                    </a:lnTo>
                    <a:lnTo>
                      <a:pt x="5" y="2"/>
                    </a:lnTo>
                    <a:lnTo>
                      <a:pt x="4" y="4"/>
                    </a:lnTo>
                    <a:lnTo>
                      <a:pt x="4" y="4"/>
                    </a:lnTo>
                    <a:lnTo>
                      <a:pt x="5" y="28"/>
                    </a:lnTo>
                    <a:lnTo>
                      <a:pt x="5" y="51"/>
                    </a:lnTo>
                    <a:lnTo>
                      <a:pt x="5" y="63"/>
                    </a:lnTo>
                    <a:lnTo>
                      <a:pt x="4" y="74"/>
                    </a:lnTo>
                    <a:lnTo>
                      <a:pt x="3" y="85"/>
                    </a:lnTo>
                    <a:lnTo>
                      <a:pt x="0" y="98"/>
                    </a:lnTo>
                    <a:lnTo>
                      <a:pt x="0" y="98"/>
                    </a:lnTo>
                    <a:lnTo>
                      <a:pt x="0" y="100"/>
                    </a:lnTo>
                    <a:lnTo>
                      <a:pt x="0" y="101"/>
                    </a:lnTo>
                    <a:lnTo>
                      <a:pt x="1" y="102"/>
                    </a:lnTo>
                    <a:lnTo>
                      <a:pt x="3" y="103"/>
                    </a:lnTo>
                    <a:lnTo>
                      <a:pt x="5" y="103"/>
                    </a:lnTo>
                    <a:lnTo>
                      <a:pt x="6" y="103"/>
                    </a:lnTo>
                    <a:lnTo>
                      <a:pt x="8" y="102"/>
                    </a:lnTo>
                    <a:lnTo>
                      <a:pt x="9" y="100"/>
                    </a:lnTo>
                    <a:lnTo>
                      <a:pt x="9" y="100"/>
                    </a:lnTo>
                    <a:lnTo>
                      <a:pt x="11" y="89"/>
                    </a:lnTo>
                    <a:lnTo>
                      <a:pt x="13" y="76"/>
                    </a:lnTo>
                    <a:lnTo>
                      <a:pt x="14" y="64"/>
                    </a:lnTo>
                    <a:lnTo>
                      <a:pt x="15" y="52"/>
                    </a:lnTo>
                    <a:lnTo>
                      <a:pt x="14" y="28"/>
                    </a:lnTo>
                    <a:lnTo>
                      <a:pt x="13" y="4"/>
                    </a:lnTo>
                    <a:lnTo>
                      <a:pt x="13"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5" name="Freeform 853"/>
              <p:cNvSpPr/>
              <p:nvPr/>
            </p:nvSpPr>
            <p:spPr bwMode="auto">
              <a:xfrm>
                <a:off x="2817813" y="1609725"/>
                <a:ext cx="7938" cy="42863"/>
              </a:xfrm>
              <a:custGeom>
                <a:avLst/>
                <a:gdLst/>
                <a:ahLst/>
                <a:cxnLst>
                  <a:cxn ang="0">
                    <a:pos x="10" y="5"/>
                  </a:cxn>
                  <a:cxn ang="0">
                    <a:pos x="10" y="5"/>
                  </a:cxn>
                  <a:cxn ang="0">
                    <a:pos x="9" y="3"/>
                  </a:cxn>
                  <a:cxn ang="0">
                    <a:pos x="8" y="1"/>
                  </a:cxn>
                  <a:cxn ang="0">
                    <a:pos x="7" y="0"/>
                  </a:cxn>
                  <a:cxn ang="0">
                    <a:pos x="5" y="0"/>
                  </a:cxn>
                  <a:cxn ang="0">
                    <a:pos x="2" y="0"/>
                  </a:cxn>
                  <a:cxn ang="0">
                    <a:pos x="1" y="1"/>
                  </a:cxn>
                  <a:cxn ang="0">
                    <a:pos x="0" y="3"/>
                  </a:cxn>
                  <a:cxn ang="0">
                    <a:pos x="0" y="5"/>
                  </a:cxn>
                  <a:cxn ang="0">
                    <a:pos x="0" y="5"/>
                  </a:cxn>
                  <a:cxn ang="0">
                    <a:pos x="0" y="14"/>
                  </a:cxn>
                  <a:cxn ang="0">
                    <a:pos x="2" y="24"/>
                  </a:cxn>
                  <a:cxn ang="0">
                    <a:pos x="3" y="33"/>
                  </a:cxn>
                  <a:cxn ang="0">
                    <a:pos x="5" y="42"/>
                  </a:cxn>
                  <a:cxn ang="0">
                    <a:pos x="5" y="42"/>
                  </a:cxn>
                  <a:cxn ang="0">
                    <a:pos x="5" y="59"/>
                  </a:cxn>
                  <a:cxn ang="0">
                    <a:pos x="5" y="75"/>
                  </a:cxn>
                  <a:cxn ang="0">
                    <a:pos x="5" y="75"/>
                  </a:cxn>
                  <a:cxn ang="0">
                    <a:pos x="6" y="77"/>
                  </a:cxn>
                  <a:cxn ang="0">
                    <a:pos x="7" y="80"/>
                  </a:cxn>
                  <a:cxn ang="0">
                    <a:pos x="8" y="81"/>
                  </a:cxn>
                  <a:cxn ang="0">
                    <a:pos x="10" y="81"/>
                  </a:cxn>
                  <a:cxn ang="0">
                    <a:pos x="11" y="81"/>
                  </a:cxn>
                  <a:cxn ang="0">
                    <a:pos x="13" y="80"/>
                  </a:cxn>
                  <a:cxn ang="0">
                    <a:pos x="14" y="77"/>
                  </a:cxn>
                  <a:cxn ang="0">
                    <a:pos x="14" y="75"/>
                  </a:cxn>
                  <a:cxn ang="0">
                    <a:pos x="14" y="42"/>
                  </a:cxn>
                  <a:cxn ang="0">
                    <a:pos x="14" y="42"/>
                  </a:cxn>
                  <a:cxn ang="0">
                    <a:pos x="14" y="33"/>
                  </a:cxn>
                  <a:cxn ang="0">
                    <a:pos x="12" y="24"/>
                  </a:cxn>
                  <a:cxn ang="0">
                    <a:pos x="11" y="14"/>
                  </a:cxn>
                  <a:cxn ang="0">
                    <a:pos x="10" y="5"/>
                  </a:cxn>
                  <a:cxn ang="0">
                    <a:pos x="10" y="5"/>
                  </a:cxn>
                </a:cxnLst>
                <a:rect l="0" t="0" r="r" b="b"/>
                <a:pathLst>
                  <a:path w="14" h="81">
                    <a:moveTo>
                      <a:pt x="10" y="5"/>
                    </a:moveTo>
                    <a:lnTo>
                      <a:pt x="10" y="5"/>
                    </a:lnTo>
                    <a:lnTo>
                      <a:pt x="9" y="3"/>
                    </a:lnTo>
                    <a:lnTo>
                      <a:pt x="8" y="1"/>
                    </a:lnTo>
                    <a:lnTo>
                      <a:pt x="7" y="0"/>
                    </a:lnTo>
                    <a:lnTo>
                      <a:pt x="5" y="0"/>
                    </a:lnTo>
                    <a:lnTo>
                      <a:pt x="2" y="0"/>
                    </a:lnTo>
                    <a:lnTo>
                      <a:pt x="1" y="1"/>
                    </a:lnTo>
                    <a:lnTo>
                      <a:pt x="0" y="3"/>
                    </a:lnTo>
                    <a:lnTo>
                      <a:pt x="0" y="5"/>
                    </a:lnTo>
                    <a:lnTo>
                      <a:pt x="0" y="5"/>
                    </a:lnTo>
                    <a:lnTo>
                      <a:pt x="0" y="14"/>
                    </a:lnTo>
                    <a:lnTo>
                      <a:pt x="2" y="24"/>
                    </a:lnTo>
                    <a:lnTo>
                      <a:pt x="3" y="33"/>
                    </a:lnTo>
                    <a:lnTo>
                      <a:pt x="5" y="42"/>
                    </a:lnTo>
                    <a:lnTo>
                      <a:pt x="5" y="42"/>
                    </a:lnTo>
                    <a:lnTo>
                      <a:pt x="5" y="59"/>
                    </a:lnTo>
                    <a:lnTo>
                      <a:pt x="5" y="75"/>
                    </a:lnTo>
                    <a:lnTo>
                      <a:pt x="5" y="75"/>
                    </a:lnTo>
                    <a:lnTo>
                      <a:pt x="6" y="77"/>
                    </a:lnTo>
                    <a:lnTo>
                      <a:pt x="7" y="80"/>
                    </a:lnTo>
                    <a:lnTo>
                      <a:pt x="8" y="81"/>
                    </a:lnTo>
                    <a:lnTo>
                      <a:pt x="10" y="81"/>
                    </a:lnTo>
                    <a:lnTo>
                      <a:pt x="11" y="81"/>
                    </a:lnTo>
                    <a:lnTo>
                      <a:pt x="13" y="80"/>
                    </a:lnTo>
                    <a:lnTo>
                      <a:pt x="14" y="77"/>
                    </a:lnTo>
                    <a:lnTo>
                      <a:pt x="14" y="75"/>
                    </a:lnTo>
                    <a:lnTo>
                      <a:pt x="14" y="42"/>
                    </a:lnTo>
                    <a:lnTo>
                      <a:pt x="14" y="42"/>
                    </a:lnTo>
                    <a:lnTo>
                      <a:pt x="14" y="33"/>
                    </a:lnTo>
                    <a:lnTo>
                      <a:pt x="12" y="24"/>
                    </a:lnTo>
                    <a:lnTo>
                      <a:pt x="11" y="14"/>
                    </a:lnTo>
                    <a:lnTo>
                      <a:pt x="10" y="5"/>
                    </a:lnTo>
                    <a:lnTo>
                      <a:pt x="10"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6" name="Freeform 854"/>
              <p:cNvSpPr/>
              <p:nvPr/>
            </p:nvSpPr>
            <p:spPr bwMode="auto">
              <a:xfrm>
                <a:off x="2847975" y="1576388"/>
                <a:ext cx="7938" cy="33338"/>
              </a:xfrm>
              <a:custGeom>
                <a:avLst/>
                <a:gdLst/>
                <a:ahLst/>
                <a:cxnLst>
                  <a:cxn ang="0">
                    <a:pos x="9" y="5"/>
                  </a:cxn>
                  <a:cxn ang="0">
                    <a:pos x="9" y="5"/>
                  </a:cxn>
                  <a:cxn ang="0">
                    <a:pos x="8" y="3"/>
                  </a:cxn>
                  <a:cxn ang="0">
                    <a:pos x="7" y="2"/>
                  </a:cxn>
                  <a:cxn ang="0">
                    <a:pos x="6" y="1"/>
                  </a:cxn>
                  <a:cxn ang="0">
                    <a:pos x="4" y="0"/>
                  </a:cxn>
                  <a:cxn ang="0">
                    <a:pos x="2" y="1"/>
                  </a:cxn>
                  <a:cxn ang="0">
                    <a:pos x="1" y="2"/>
                  </a:cxn>
                  <a:cxn ang="0">
                    <a:pos x="0" y="3"/>
                  </a:cxn>
                  <a:cxn ang="0">
                    <a:pos x="0" y="5"/>
                  </a:cxn>
                  <a:cxn ang="0">
                    <a:pos x="0" y="5"/>
                  </a:cxn>
                  <a:cxn ang="0">
                    <a:pos x="0" y="19"/>
                  </a:cxn>
                  <a:cxn ang="0">
                    <a:pos x="2" y="31"/>
                  </a:cxn>
                  <a:cxn ang="0">
                    <a:pos x="3" y="44"/>
                  </a:cxn>
                  <a:cxn ang="0">
                    <a:pos x="4" y="57"/>
                  </a:cxn>
                  <a:cxn ang="0">
                    <a:pos x="4" y="57"/>
                  </a:cxn>
                  <a:cxn ang="0">
                    <a:pos x="5" y="59"/>
                  </a:cxn>
                  <a:cxn ang="0">
                    <a:pos x="6" y="61"/>
                  </a:cxn>
                  <a:cxn ang="0">
                    <a:pos x="7" y="62"/>
                  </a:cxn>
                  <a:cxn ang="0">
                    <a:pos x="9" y="62"/>
                  </a:cxn>
                  <a:cxn ang="0">
                    <a:pos x="12" y="62"/>
                  </a:cxn>
                  <a:cxn ang="0">
                    <a:pos x="13" y="61"/>
                  </a:cxn>
                  <a:cxn ang="0">
                    <a:pos x="14" y="59"/>
                  </a:cxn>
                  <a:cxn ang="0">
                    <a:pos x="14" y="57"/>
                  </a:cxn>
                  <a:cxn ang="0">
                    <a:pos x="14" y="57"/>
                  </a:cxn>
                  <a:cxn ang="0">
                    <a:pos x="14" y="44"/>
                  </a:cxn>
                  <a:cxn ang="0">
                    <a:pos x="12" y="31"/>
                  </a:cxn>
                  <a:cxn ang="0">
                    <a:pos x="11" y="19"/>
                  </a:cxn>
                  <a:cxn ang="0">
                    <a:pos x="9" y="5"/>
                  </a:cxn>
                  <a:cxn ang="0">
                    <a:pos x="9" y="5"/>
                  </a:cxn>
                </a:cxnLst>
                <a:rect l="0" t="0" r="r" b="b"/>
                <a:pathLst>
                  <a:path w="14" h="62">
                    <a:moveTo>
                      <a:pt x="9" y="5"/>
                    </a:moveTo>
                    <a:lnTo>
                      <a:pt x="9" y="5"/>
                    </a:lnTo>
                    <a:lnTo>
                      <a:pt x="8" y="3"/>
                    </a:lnTo>
                    <a:lnTo>
                      <a:pt x="7" y="2"/>
                    </a:lnTo>
                    <a:lnTo>
                      <a:pt x="6" y="1"/>
                    </a:lnTo>
                    <a:lnTo>
                      <a:pt x="4" y="0"/>
                    </a:lnTo>
                    <a:lnTo>
                      <a:pt x="2" y="1"/>
                    </a:lnTo>
                    <a:lnTo>
                      <a:pt x="1" y="2"/>
                    </a:lnTo>
                    <a:lnTo>
                      <a:pt x="0" y="3"/>
                    </a:lnTo>
                    <a:lnTo>
                      <a:pt x="0" y="5"/>
                    </a:lnTo>
                    <a:lnTo>
                      <a:pt x="0" y="5"/>
                    </a:lnTo>
                    <a:lnTo>
                      <a:pt x="0" y="19"/>
                    </a:lnTo>
                    <a:lnTo>
                      <a:pt x="2" y="31"/>
                    </a:lnTo>
                    <a:lnTo>
                      <a:pt x="3" y="44"/>
                    </a:lnTo>
                    <a:lnTo>
                      <a:pt x="4" y="57"/>
                    </a:lnTo>
                    <a:lnTo>
                      <a:pt x="4" y="57"/>
                    </a:lnTo>
                    <a:lnTo>
                      <a:pt x="5" y="59"/>
                    </a:lnTo>
                    <a:lnTo>
                      <a:pt x="6" y="61"/>
                    </a:lnTo>
                    <a:lnTo>
                      <a:pt x="7" y="62"/>
                    </a:lnTo>
                    <a:lnTo>
                      <a:pt x="9" y="62"/>
                    </a:lnTo>
                    <a:lnTo>
                      <a:pt x="12" y="62"/>
                    </a:lnTo>
                    <a:lnTo>
                      <a:pt x="13" y="61"/>
                    </a:lnTo>
                    <a:lnTo>
                      <a:pt x="14" y="59"/>
                    </a:lnTo>
                    <a:lnTo>
                      <a:pt x="14" y="57"/>
                    </a:lnTo>
                    <a:lnTo>
                      <a:pt x="14" y="57"/>
                    </a:lnTo>
                    <a:lnTo>
                      <a:pt x="14" y="44"/>
                    </a:lnTo>
                    <a:lnTo>
                      <a:pt x="12" y="31"/>
                    </a:lnTo>
                    <a:lnTo>
                      <a:pt x="11" y="19"/>
                    </a:lnTo>
                    <a:lnTo>
                      <a:pt x="9" y="5"/>
                    </a:lnTo>
                    <a:lnTo>
                      <a:pt x="9"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7" name="Freeform 855"/>
              <p:cNvSpPr/>
              <p:nvPr/>
            </p:nvSpPr>
            <p:spPr bwMode="auto">
              <a:xfrm>
                <a:off x="2573338" y="1277938"/>
                <a:ext cx="25400" cy="68263"/>
              </a:xfrm>
              <a:custGeom>
                <a:avLst/>
                <a:gdLst/>
                <a:ahLst/>
                <a:cxnLst>
                  <a:cxn ang="0">
                    <a:pos x="38" y="2"/>
                  </a:cxn>
                  <a:cxn ang="0">
                    <a:pos x="38" y="2"/>
                  </a:cxn>
                  <a:cxn ang="0">
                    <a:pos x="31" y="17"/>
                  </a:cxn>
                  <a:cxn ang="0">
                    <a:pos x="24" y="31"/>
                  </a:cxn>
                  <a:cxn ang="0">
                    <a:pos x="19" y="46"/>
                  </a:cxn>
                  <a:cxn ang="0">
                    <a:pos x="14" y="60"/>
                  </a:cxn>
                  <a:cxn ang="0">
                    <a:pos x="14" y="60"/>
                  </a:cxn>
                  <a:cxn ang="0">
                    <a:pos x="10" y="75"/>
                  </a:cxn>
                  <a:cxn ang="0">
                    <a:pos x="5" y="92"/>
                  </a:cxn>
                  <a:cxn ang="0">
                    <a:pos x="2" y="109"/>
                  </a:cxn>
                  <a:cxn ang="0">
                    <a:pos x="0" y="125"/>
                  </a:cxn>
                  <a:cxn ang="0">
                    <a:pos x="0" y="125"/>
                  </a:cxn>
                  <a:cxn ang="0">
                    <a:pos x="0" y="127"/>
                  </a:cxn>
                  <a:cxn ang="0">
                    <a:pos x="1" y="128"/>
                  </a:cxn>
                  <a:cxn ang="0">
                    <a:pos x="2" y="129"/>
                  </a:cxn>
                  <a:cxn ang="0">
                    <a:pos x="4" y="129"/>
                  </a:cxn>
                  <a:cxn ang="0">
                    <a:pos x="7" y="128"/>
                  </a:cxn>
                  <a:cxn ang="0">
                    <a:pos x="8" y="127"/>
                  </a:cxn>
                  <a:cxn ang="0">
                    <a:pos x="9" y="125"/>
                  </a:cxn>
                  <a:cxn ang="0">
                    <a:pos x="9" y="125"/>
                  </a:cxn>
                  <a:cxn ang="0">
                    <a:pos x="10" y="119"/>
                  </a:cxn>
                  <a:cxn ang="0">
                    <a:pos x="11" y="113"/>
                  </a:cxn>
                  <a:cxn ang="0">
                    <a:pos x="15" y="100"/>
                  </a:cxn>
                  <a:cxn ang="0">
                    <a:pos x="18" y="88"/>
                  </a:cxn>
                  <a:cxn ang="0">
                    <a:pos x="20" y="82"/>
                  </a:cxn>
                  <a:cxn ang="0">
                    <a:pos x="21" y="75"/>
                  </a:cxn>
                  <a:cxn ang="0">
                    <a:pos x="21" y="75"/>
                  </a:cxn>
                  <a:cxn ang="0">
                    <a:pos x="22" y="66"/>
                  </a:cxn>
                  <a:cxn ang="0">
                    <a:pos x="24" y="58"/>
                  </a:cxn>
                  <a:cxn ang="0">
                    <a:pos x="30" y="40"/>
                  </a:cxn>
                  <a:cxn ang="0">
                    <a:pos x="38" y="23"/>
                  </a:cxn>
                  <a:cxn ang="0">
                    <a:pos x="46" y="7"/>
                  </a:cxn>
                  <a:cxn ang="0">
                    <a:pos x="46" y="7"/>
                  </a:cxn>
                  <a:cxn ang="0">
                    <a:pos x="47" y="5"/>
                  </a:cxn>
                  <a:cxn ang="0">
                    <a:pos x="46" y="3"/>
                  </a:cxn>
                  <a:cxn ang="0">
                    <a:pos x="46" y="2"/>
                  </a:cxn>
                  <a:cxn ang="0">
                    <a:pos x="44" y="1"/>
                  </a:cxn>
                  <a:cxn ang="0">
                    <a:pos x="43" y="0"/>
                  </a:cxn>
                  <a:cxn ang="0">
                    <a:pos x="41" y="0"/>
                  </a:cxn>
                  <a:cxn ang="0">
                    <a:pos x="39" y="1"/>
                  </a:cxn>
                  <a:cxn ang="0">
                    <a:pos x="38" y="2"/>
                  </a:cxn>
                  <a:cxn ang="0">
                    <a:pos x="38" y="2"/>
                  </a:cxn>
                </a:cxnLst>
                <a:rect l="0" t="0" r="r" b="b"/>
                <a:pathLst>
                  <a:path w="47" h="129">
                    <a:moveTo>
                      <a:pt x="38" y="2"/>
                    </a:moveTo>
                    <a:lnTo>
                      <a:pt x="38" y="2"/>
                    </a:lnTo>
                    <a:lnTo>
                      <a:pt x="31" y="17"/>
                    </a:lnTo>
                    <a:lnTo>
                      <a:pt x="24" y="31"/>
                    </a:lnTo>
                    <a:lnTo>
                      <a:pt x="19" y="46"/>
                    </a:lnTo>
                    <a:lnTo>
                      <a:pt x="14" y="60"/>
                    </a:lnTo>
                    <a:lnTo>
                      <a:pt x="14" y="60"/>
                    </a:lnTo>
                    <a:lnTo>
                      <a:pt x="10" y="75"/>
                    </a:lnTo>
                    <a:lnTo>
                      <a:pt x="5" y="92"/>
                    </a:lnTo>
                    <a:lnTo>
                      <a:pt x="2" y="109"/>
                    </a:lnTo>
                    <a:lnTo>
                      <a:pt x="0" y="125"/>
                    </a:lnTo>
                    <a:lnTo>
                      <a:pt x="0" y="125"/>
                    </a:lnTo>
                    <a:lnTo>
                      <a:pt x="0" y="127"/>
                    </a:lnTo>
                    <a:lnTo>
                      <a:pt x="1" y="128"/>
                    </a:lnTo>
                    <a:lnTo>
                      <a:pt x="2" y="129"/>
                    </a:lnTo>
                    <a:lnTo>
                      <a:pt x="4" y="129"/>
                    </a:lnTo>
                    <a:lnTo>
                      <a:pt x="7" y="128"/>
                    </a:lnTo>
                    <a:lnTo>
                      <a:pt x="8" y="127"/>
                    </a:lnTo>
                    <a:lnTo>
                      <a:pt x="9" y="125"/>
                    </a:lnTo>
                    <a:lnTo>
                      <a:pt x="9" y="125"/>
                    </a:lnTo>
                    <a:lnTo>
                      <a:pt x="10" y="119"/>
                    </a:lnTo>
                    <a:lnTo>
                      <a:pt x="11" y="113"/>
                    </a:lnTo>
                    <a:lnTo>
                      <a:pt x="15" y="100"/>
                    </a:lnTo>
                    <a:lnTo>
                      <a:pt x="18" y="88"/>
                    </a:lnTo>
                    <a:lnTo>
                      <a:pt x="20" y="82"/>
                    </a:lnTo>
                    <a:lnTo>
                      <a:pt x="21" y="75"/>
                    </a:lnTo>
                    <a:lnTo>
                      <a:pt x="21" y="75"/>
                    </a:lnTo>
                    <a:lnTo>
                      <a:pt x="22" y="66"/>
                    </a:lnTo>
                    <a:lnTo>
                      <a:pt x="24" y="58"/>
                    </a:lnTo>
                    <a:lnTo>
                      <a:pt x="30" y="40"/>
                    </a:lnTo>
                    <a:lnTo>
                      <a:pt x="38" y="23"/>
                    </a:lnTo>
                    <a:lnTo>
                      <a:pt x="46" y="7"/>
                    </a:lnTo>
                    <a:lnTo>
                      <a:pt x="46" y="7"/>
                    </a:lnTo>
                    <a:lnTo>
                      <a:pt x="47" y="5"/>
                    </a:lnTo>
                    <a:lnTo>
                      <a:pt x="46" y="3"/>
                    </a:lnTo>
                    <a:lnTo>
                      <a:pt x="46" y="2"/>
                    </a:lnTo>
                    <a:lnTo>
                      <a:pt x="44" y="1"/>
                    </a:lnTo>
                    <a:lnTo>
                      <a:pt x="43" y="0"/>
                    </a:lnTo>
                    <a:lnTo>
                      <a:pt x="41" y="0"/>
                    </a:lnTo>
                    <a:lnTo>
                      <a:pt x="39" y="1"/>
                    </a:lnTo>
                    <a:lnTo>
                      <a:pt x="38" y="2"/>
                    </a:lnTo>
                    <a:lnTo>
                      <a:pt x="38"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8" name="Freeform 856"/>
              <p:cNvSpPr/>
              <p:nvPr/>
            </p:nvSpPr>
            <p:spPr bwMode="auto">
              <a:xfrm>
                <a:off x="2606675" y="1308100"/>
                <a:ext cx="22225" cy="34925"/>
              </a:xfrm>
              <a:custGeom>
                <a:avLst/>
                <a:gdLst/>
                <a:ahLst/>
                <a:cxnLst>
                  <a:cxn ang="0">
                    <a:pos x="33" y="1"/>
                  </a:cxn>
                  <a:cxn ang="0">
                    <a:pos x="33" y="1"/>
                  </a:cxn>
                  <a:cxn ang="0">
                    <a:pos x="27" y="8"/>
                  </a:cxn>
                  <a:cxn ang="0">
                    <a:pos x="22" y="14"/>
                  </a:cxn>
                  <a:cxn ang="0">
                    <a:pos x="13" y="29"/>
                  </a:cxn>
                  <a:cxn ang="0">
                    <a:pos x="6" y="44"/>
                  </a:cxn>
                  <a:cxn ang="0">
                    <a:pos x="0" y="61"/>
                  </a:cxn>
                  <a:cxn ang="0">
                    <a:pos x="0" y="61"/>
                  </a:cxn>
                  <a:cxn ang="0">
                    <a:pos x="0" y="63"/>
                  </a:cxn>
                  <a:cxn ang="0">
                    <a:pos x="0" y="64"/>
                  </a:cxn>
                  <a:cxn ang="0">
                    <a:pos x="2" y="65"/>
                  </a:cxn>
                  <a:cxn ang="0">
                    <a:pos x="3" y="66"/>
                  </a:cxn>
                  <a:cxn ang="0">
                    <a:pos x="5" y="66"/>
                  </a:cxn>
                  <a:cxn ang="0">
                    <a:pos x="6" y="66"/>
                  </a:cxn>
                  <a:cxn ang="0">
                    <a:pos x="8" y="65"/>
                  </a:cxn>
                  <a:cxn ang="0">
                    <a:pos x="9" y="63"/>
                  </a:cxn>
                  <a:cxn ang="0">
                    <a:pos x="9" y="63"/>
                  </a:cxn>
                  <a:cxn ang="0">
                    <a:pos x="14" y="48"/>
                  </a:cxn>
                  <a:cxn ang="0">
                    <a:pos x="21" y="34"/>
                  </a:cxn>
                  <a:cxn ang="0">
                    <a:pos x="30" y="21"/>
                  </a:cxn>
                  <a:cxn ang="0">
                    <a:pos x="34" y="14"/>
                  </a:cxn>
                  <a:cxn ang="0">
                    <a:pos x="39" y="8"/>
                  </a:cxn>
                  <a:cxn ang="0">
                    <a:pos x="39" y="8"/>
                  </a:cxn>
                  <a:cxn ang="0">
                    <a:pos x="40" y="6"/>
                  </a:cxn>
                  <a:cxn ang="0">
                    <a:pos x="41" y="5"/>
                  </a:cxn>
                  <a:cxn ang="0">
                    <a:pos x="40" y="3"/>
                  </a:cxn>
                  <a:cxn ang="0">
                    <a:pos x="39" y="2"/>
                  </a:cxn>
                  <a:cxn ang="0">
                    <a:pos x="38" y="1"/>
                  </a:cxn>
                  <a:cxn ang="0">
                    <a:pos x="36" y="0"/>
                  </a:cxn>
                  <a:cxn ang="0">
                    <a:pos x="34" y="0"/>
                  </a:cxn>
                  <a:cxn ang="0">
                    <a:pos x="33" y="1"/>
                  </a:cxn>
                  <a:cxn ang="0">
                    <a:pos x="33" y="1"/>
                  </a:cxn>
                </a:cxnLst>
                <a:rect l="0" t="0" r="r" b="b"/>
                <a:pathLst>
                  <a:path w="41" h="66">
                    <a:moveTo>
                      <a:pt x="33" y="1"/>
                    </a:moveTo>
                    <a:lnTo>
                      <a:pt x="33" y="1"/>
                    </a:lnTo>
                    <a:lnTo>
                      <a:pt x="27" y="8"/>
                    </a:lnTo>
                    <a:lnTo>
                      <a:pt x="22" y="14"/>
                    </a:lnTo>
                    <a:lnTo>
                      <a:pt x="13" y="29"/>
                    </a:lnTo>
                    <a:lnTo>
                      <a:pt x="6" y="44"/>
                    </a:lnTo>
                    <a:lnTo>
                      <a:pt x="0" y="61"/>
                    </a:lnTo>
                    <a:lnTo>
                      <a:pt x="0" y="61"/>
                    </a:lnTo>
                    <a:lnTo>
                      <a:pt x="0" y="63"/>
                    </a:lnTo>
                    <a:lnTo>
                      <a:pt x="0" y="64"/>
                    </a:lnTo>
                    <a:lnTo>
                      <a:pt x="2" y="65"/>
                    </a:lnTo>
                    <a:lnTo>
                      <a:pt x="3" y="66"/>
                    </a:lnTo>
                    <a:lnTo>
                      <a:pt x="5" y="66"/>
                    </a:lnTo>
                    <a:lnTo>
                      <a:pt x="6" y="66"/>
                    </a:lnTo>
                    <a:lnTo>
                      <a:pt x="8" y="65"/>
                    </a:lnTo>
                    <a:lnTo>
                      <a:pt x="9" y="63"/>
                    </a:lnTo>
                    <a:lnTo>
                      <a:pt x="9" y="63"/>
                    </a:lnTo>
                    <a:lnTo>
                      <a:pt x="14" y="48"/>
                    </a:lnTo>
                    <a:lnTo>
                      <a:pt x="21" y="34"/>
                    </a:lnTo>
                    <a:lnTo>
                      <a:pt x="30" y="21"/>
                    </a:lnTo>
                    <a:lnTo>
                      <a:pt x="34" y="14"/>
                    </a:lnTo>
                    <a:lnTo>
                      <a:pt x="39" y="8"/>
                    </a:lnTo>
                    <a:lnTo>
                      <a:pt x="39" y="8"/>
                    </a:lnTo>
                    <a:lnTo>
                      <a:pt x="40" y="6"/>
                    </a:lnTo>
                    <a:lnTo>
                      <a:pt x="41" y="5"/>
                    </a:lnTo>
                    <a:lnTo>
                      <a:pt x="40" y="3"/>
                    </a:lnTo>
                    <a:lnTo>
                      <a:pt x="39" y="2"/>
                    </a:lnTo>
                    <a:lnTo>
                      <a:pt x="38" y="1"/>
                    </a:lnTo>
                    <a:lnTo>
                      <a:pt x="36" y="0"/>
                    </a:lnTo>
                    <a:lnTo>
                      <a:pt x="34" y="0"/>
                    </a:lnTo>
                    <a:lnTo>
                      <a:pt x="33" y="1"/>
                    </a:lnTo>
                    <a:lnTo>
                      <a:pt x="33"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79" name="Freeform 857"/>
              <p:cNvSpPr/>
              <p:nvPr/>
            </p:nvSpPr>
            <p:spPr bwMode="auto">
              <a:xfrm>
                <a:off x="2646363" y="1443038"/>
                <a:ext cx="19050" cy="41275"/>
              </a:xfrm>
              <a:custGeom>
                <a:avLst/>
                <a:gdLst/>
                <a:ahLst/>
                <a:cxnLst>
                  <a:cxn ang="0">
                    <a:pos x="26" y="2"/>
                  </a:cxn>
                  <a:cxn ang="0">
                    <a:pos x="26" y="2"/>
                  </a:cxn>
                  <a:cxn ang="0">
                    <a:pos x="18" y="20"/>
                  </a:cxn>
                  <a:cxn ang="0">
                    <a:pos x="9" y="37"/>
                  </a:cxn>
                  <a:cxn ang="0">
                    <a:pos x="6" y="45"/>
                  </a:cxn>
                  <a:cxn ang="0">
                    <a:pos x="3" y="55"/>
                  </a:cxn>
                  <a:cxn ang="0">
                    <a:pos x="1" y="64"/>
                  </a:cxn>
                  <a:cxn ang="0">
                    <a:pos x="0" y="74"/>
                  </a:cxn>
                  <a:cxn ang="0">
                    <a:pos x="0" y="74"/>
                  </a:cxn>
                  <a:cxn ang="0">
                    <a:pos x="1" y="76"/>
                  </a:cxn>
                  <a:cxn ang="0">
                    <a:pos x="2" y="77"/>
                  </a:cxn>
                  <a:cxn ang="0">
                    <a:pos x="3" y="78"/>
                  </a:cxn>
                  <a:cxn ang="0">
                    <a:pos x="5" y="78"/>
                  </a:cxn>
                  <a:cxn ang="0">
                    <a:pos x="7" y="78"/>
                  </a:cxn>
                  <a:cxn ang="0">
                    <a:pos x="8" y="77"/>
                  </a:cxn>
                  <a:cxn ang="0">
                    <a:pos x="9" y="76"/>
                  </a:cxn>
                  <a:cxn ang="0">
                    <a:pos x="10" y="74"/>
                  </a:cxn>
                  <a:cxn ang="0">
                    <a:pos x="10" y="74"/>
                  </a:cxn>
                  <a:cxn ang="0">
                    <a:pos x="10" y="65"/>
                  </a:cxn>
                  <a:cxn ang="0">
                    <a:pos x="12" y="56"/>
                  </a:cxn>
                  <a:cxn ang="0">
                    <a:pos x="16" y="47"/>
                  </a:cxn>
                  <a:cxn ang="0">
                    <a:pos x="19" y="39"/>
                  </a:cxn>
                  <a:cxn ang="0">
                    <a:pos x="26" y="23"/>
                  </a:cxn>
                  <a:cxn ang="0">
                    <a:pos x="34" y="7"/>
                  </a:cxn>
                  <a:cxn ang="0">
                    <a:pos x="34" y="7"/>
                  </a:cxn>
                  <a:cxn ang="0">
                    <a:pos x="35" y="5"/>
                  </a:cxn>
                  <a:cxn ang="0">
                    <a:pos x="35" y="3"/>
                  </a:cxn>
                  <a:cxn ang="0">
                    <a:pos x="34" y="2"/>
                  </a:cxn>
                  <a:cxn ang="0">
                    <a:pos x="32" y="1"/>
                  </a:cxn>
                  <a:cxn ang="0">
                    <a:pos x="31" y="0"/>
                  </a:cxn>
                  <a:cxn ang="0">
                    <a:pos x="29" y="0"/>
                  </a:cxn>
                  <a:cxn ang="0">
                    <a:pos x="28" y="1"/>
                  </a:cxn>
                  <a:cxn ang="0">
                    <a:pos x="26" y="2"/>
                  </a:cxn>
                  <a:cxn ang="0">
                    <a:pos x="26" y="2"/>
                  </a:cxn>
                </a:cxnLst>
                <a:rect l="0" t="0" r="r" b="b"/>
                <a:pathLst>
                  <a:path w="35" h="78">
                    <a:moveTo>
                      <a:pt x="26" y="2"/>
                    </a:moveTo>
                    <a:lnTo>
                      <a:pt x="26" y="2"/>
                    </a:lnTo>
                    <a:lnTo>
                      <a:pt x="18" y="20"/>
                    </a:lnTo>
                    <a:lnTo>
                      <a:pt x="9" y="37"/>
                    </a:lnTo>
                    <a:lnTo>
                      <a:pt x="6" y="45"/>
                    </a:lnTo>
                    <a:lnTo>
                      <a:pt x="3" y="55"/>
                    </a:lnTo>
                    <a:lnTo>
                      <a:pt x="1" y="64"/>
                    </a:lnTo>
                    <a:lnTo>
                      <a:pt x="0" y="74"/>
                    </a:lnTo>
                    <a:lnTo>
                      <a:pt x="0" y="74"/>
                    </a:lnTo>
                    <a:lnTo>
                      <a:pt x="1" y="76"/>
                    </a:lnTo>
                    <a:lnTo>
                      <a:pt x="2" y="77"/>
                    </a:lnTo>
                    <a:lnTo>
                      <a:pt x="3" y="78"/>
                    </a:lnTo>
                    <a:lnTo>
                      <a:pt x="5" y="78"/>
                    </a:lnTo>
                    <a:lnTo>
                      <a:pt x="7" y="78"/>
                    </a:lnTo>
                    <a:lnTo>
                      <a:pt x="8" y="77"/>
                    </a:lnTo>
                    <a:lnTo>
                      <a:pt x="9" y="76"/>
                    </a:lnTo>
                    <a:lnTo>
                      <a:pt x="10" y="74"/>
                    </a:lnTo>
                    <a:lnTo>
                      <a:pt x="10" y="74"/>
                    </a:lnTo>
                    <a:lnTo>
                      <a:pt x="10" y="65"/>
                    </a:lnTo>
                    <a:lnTo>
                      <a:pt x="12" y="56"/>
                    </a:lnTo>
                    <a:lnTo>
                      <a:pt x="16" y="47"/>
                    </a:lnTo>
                    <a:lnTo>
                      <a:pt x="19" y="39"/>
                    </a:lnTo>
                    <a:lnTo>
                      <a:pt x="26" y="23"/>
                    </a:lnTo>
                    <a:lnTo>
                      <a:pt x="34" y="7"/>
                    </a:lnTo>
                    <a:lnTo>
                      <a:pt x="34" y="7"/>
                    </a:lnTo>
                    <a:lnTo>
                      <a:pt x="35" y="5"/>
                    </a:lnTo>
                    <a:lnTo>
                      <a:pt x="35" y="3"/>
                    </a:lnTo>
                    <a:lnTo>
                      <a:pt x="34" y="2"/>
                    </a:lnTo>
                    <a:lnTo>
                      <a:pt x="32" y="1"/>
                    </a:lnTo>
                    <a:lnTo>
                      <a:pt x="31" y="0"/>
                    </a:lnTo>
                    <a:lnTo>
                      <a:pt x="29" y="0"/>
                    </a:lnTo>
                    <a:lnTo>
                      <a:pt x="28" y="1"/>
                    </a:lnTo>
                    <a:lnTo>
                      <a:pt x="26" y="2"/>
                    </a:lnTo>
                    <a:lnTo>
                      <a:pt x="26"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0" name="Freeform 858"/>
              <p:cNvSpPr/>
              <p:nvPr/>
            </p:nvSpPr>
            <p:spPr bwMode="auto">
              <a:xfrm>
                <a:off x="2684463" y="1452563"/>
                <a:ext cx="17463" cy="34925"/>
              </a:xfrm>
              <a:custGeom>
                <a:avLst/>
                <a:gdLst/>
                <a:ahLst/>
                <a:cxnLst>
                  <a:cxn ang="0">
                    <a:pos x="26" y="2"/>
                  </a:cxn>
                  <a:cxn ang="0">
                    <a:pos x="26" y="2"/>
                  </a:cxn>
                  <a:cxn ang="0">
                    <a:pos x="17" y="15"/>
                  </a:cxn>
                  <a:cxn ang="0">
                    <a:pos x="9" y="30"/>
                  </a:cxn>
                  <a:cxn ang="0">
                    <a:pos x="5" y="37"/>
                  </a:cxn>
                  <a:cxn ang="0">
                    <a:pos x="2" y="44"/>
                  </a:cxn>
                  <a:cxn ang="0">
                    <a:pos x="1" y="52"/>
                  </a:cxn>
                  <a:cxn ang="0">
                    <a:pos x="0" y="61"/>
                  </a:cxn>
                  <a:cxn ang="0">
                    <a:pos x="0" y="61"/>
                  </a:cxn>
                  <a:cxn ang="0">
                    <a:pos x="0" y="63"/>
                  </a:cxn>
                  <a:cxn ang="0">
                    <a:pos x="1" y="64"/>
                  </a:cxn>
                  <a:cxn ang="0">
                    <a:pos x="2" y="65"/>
                  </a:cxn>
                  <a:cxn ang="0">
                    <a:pos x="4" y="65"/>
                  </a:cxn>
                  <a:cxn ang="0">
                    <a:pos x="7" y="65"/>
                  </a:cxn>
                  <a:cxn ang="0">
                    <a:pos x="8" y="64"/>
                  </a:cxn>
                  <a:cxn ang="0">
                    <a:pos x="9" y="63"/>
                  </a:cxn>
                  <a:cxn ang="0">
                    <a:pos x="10" y="61"/>
                  </a:cxn>
                  <a:cxn ang="0">
                    <a:pos x="10" y="61"/>
                  </a:cxn>
                  <a:cxn ang="0">
                    <a:pos x="11" y="53"/>
                  </a:cxn>
                  <a:cxn ang="0">
                    <a:pos x="12" y="46"/>
                  </a:cxn>
                  <a:cxn ang="0">
                    <a:pos x="15" y="39"/>
                  </a:cxn>
                  <a:cxn ang="0">
                    <a:pos x="18" y="32"/>
                  </a:cxn>
                  <a:cxn ang="0">
                    <a:pos x="26" y="18"/>
                  </a:cxn>
                  <a:cxn ang="0">
                    <a:pos x="34" y="6"/>
                  </a:cxn>
                  <a:cxn ang="0">
                    <a:pos x="34" y="6"/>
                  </a:cxn>
                  <a:cxn ang="0">
                    <a:pos x="34" y="4"/>
                  </a:cxn>
                  <a:cxn ang="0">
                    <a:pos x="34" y="3"/>
                  </a:cxn>
                  <a:cxn ang="0">
                    <a:pos x="34" y="1"/>
                  </a:cxn>
                  <a:cxn ang="0">
                    <a:pos x="32" y="0"/>
                  </a:cxn>
                  <a:cxn ang="0">
                    <a:pos x="31" y="0"/>
                  </a:cxn>
                  <a:cxn ang="0">
                    <a:pos x="29" y="0"/>
                  </a:cxn>
                  <a:cxn ang="0">
                    <a:pos x="27" y="0"/>
                  </a:cxn>
                  <a:cxn ang="0">
                    <a:pos x="26" y="2"/>
                  </a:cxn>
                  <a:cxn ang="0">
                    <a:pos x="26" y="2"/>
                  </a:cxn>
                </a:cxnLst>
                <a:rect l="0" t="0" r="r" b="b"/>
                <a:pathLst>
                  <a:path w="34" h="65">
                    <a:moveTo>
                      <a:pt x="26" y="2"/>
                    </a:moveTo>
                    <a:lnTo>
                      <a:pt x="26" y="2"/>
                    </a:lnTo>
                    <a:lnTo>
                      <a:pt x="17" y="15"/>
                    </a:lnTo>
                    <a:lnTo>
                      <a:pt x="9" y="30"/>
                    </a:lnTo>
                    <a:lnTo>
                      <a:pt x="5" y="37"/>
                    </a:lnTo>
                    <a:lnTo>
                      <a:pt x="2" y="44"/>
                    </a:lnTo>
                    <a:lnTo>
                      <a:pt x="1" y="52"/>
                    </a:lnTo>
                    <a:lnTo>
                      <a:pt x="0" y="61"/>
                    </a:lnTo>
                    <a:lnTo>
                      <a:pt x="0" y="61"/>
                    </a:lnTo>
                    <a:lnTo>
                      <a:pt x="0" y="63"/>
                    </a:lnTo>
                    <a:lnTo>
                      <a:pt x="1" y="64"/>
                    </a:lnTo>
                    <a:lnTo>
                      <a:pt x="2" y="65"/>
                    </a:lnTo>
                    <a:lnTo>
                      <a:pt x="4" y="65"/>
                    </a:lnTo>
                    <a:lnTo>
                      <a:pt x="7" y="65"/>
                    </a:lnTo>
                    <a:lnTo>
                      <a:pt x="8" y="64"/>
                    </a:lnTo>
                    <a:lnTo>
                      <a:pt x="9" y="63"/>
                    </a:lnTo>
                    <a:lnTo>
                      <a:pt x="10" y="61"/>
                    </a:lnTo>
                    <a:lnTo>
                      <a:pt x="10" y="61"/>
                    </a:lnTo>
                    <a:lnTo>
                      <a:pt x="11" y="53"/>
                    </a:lnTo>
                    <a:lnTo>
                      <a:pt x="12" y="46"/>
                    </a:lnTo>
                    <a:lnTo>
                      <a:pt x="15" y="39"/>
                    </a:lnTo>
                    <a:lnTo>
                      <a:pt x="18" y="32"/>
                    </a:lnTo>
                    <a:lnTo>
                      <a:pt x="26" y="18"/>
                    </a:lnTo>
                    <a:lnTo>
                      <a:pt x="34" y="6"/>
                    </a:lnTo>
                    <a:lnTo>
                      <a:pt x="34" y="6"/>
                    </a:lnTo>
                    <a:lnTo>
                      <a:pt x="34" y="4"/>
                    </a:lnTo>
                    <a:lnTo>
                      <a:pt x="34" y="3"/>
                    </a:lnTo>
                    <a:lnTo>
                      <a:pt x="34" y="1"/>
                    </a:lnTo>
                    <a:lnTo>
                      <a:pt x="32" y="0"/>
                    </a:lnTo>
                    <a:lnTo>
                      <a:pt x="31" y="0"/>
                    </a:lnTo>
                    <a:lnTo>
                      <a:pt x="29" y="0"/>
                    </a:lnTo>
                    <a:lnTo>
                      <a:pt x="27" y="0"/>
                    </a:lnTo>
                    <a:lnTo>
                      <a:pt x="26" y="2"/>
                    </a:lnTo>
                    <a:lnTo>
                      <a:pt x="26"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1" name="Freeform 859"/>
              <p:cNvSpPr/>
              <p:nvPr/>
            </p:nvSpPr>
            <p:spPr bwMode="auto">
              <a:xfrm>
                <a:off x="2724150" y="1473200"/>
                <a:ext cx="4763" cy="11113"/>
              </a:xfrm>
              <a:custGeom>
                <a:avLst/>
                <a:gdLst/>
                <a:ahLst/>
                <a:cxnLst>
                  <a:cxn ang="0">
                    <a:pos x="0" y="5"/>
                  </a:cxn>
                  <a:cxn ang="0">
                    <a:pos x="0" y="17"/>
                  </a:cxn>
                  <a:cxn ang="0">
                    <a:pos x="0" y="17"/>
                  </a:cxn>
                  <a:cxn ang="0">
                    <a:pos x="1" y="19"/>
                  </a:cxn>
                  <a:cxn ang="0">
                    <a:pos x="2" y="20"/>
                  </a:cxn>
                  <a:cxn ang="0">
                    <a:pos x="3" y="21"/>
                  </a:cxn>
                  <a:cxn ang="0">
                    <a:pos x="5" y="21"/>
                  </a:cxn>
                  <a:cxn ang="0">
                    <a:pos x="6" y="21"/>
                  </a:cxn>
                  <a:cxn ang="0">
                    <a:pos x="8" y="20"/>
                  </a:cxn>
                  <a:cxn ang="0">
                    <a:pos x="9" y="19"/>
                  </a:cxn>
                  <a:cxn ang="0">
                    <a:pos x="9" y="17"/>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Lst>
                <a:rect l="0" t="0" r="r" b="b"/>
                <a:pathLst>
                  <a:path w="9" h="21">
                    <a:moveTo>
                      <a:pt x="0" y="5"/>
                    </a:moveTo>
                    <a:lnTo>
                      <a:pt x="0" y="17"/>
                    </a:lnTo>
                    <a:lnTo>
                      <a:pt x="0" y="17"/>
                    </a:lnTo>
                    <a:lnTo>
                      <a:pt x="1" y="19"/>
                    </a:lnTo>
                    <a:lnTo>
                      <a:pt x="2" y="20"/>
                    </a:lnTo>
                    <a:lnTo>
                      <a:pt x="3" y="21"/>
                    </a:lnTo>
                    <a:lnTo>
                      <a:pt x="5" y="21"/>
                    </a:lnTo>
                    <a:lnTo>
                      <a:pt x="6" y="21"/>
                    </a:lnTo>
                    <a:lnTo>
                      <a:pt x="8" y="20"/>
                    </a:lnTo>
                    <a:lnTo>
                      <a:pt x="9" y="19"/>
                    </a:lnTo>
                    <a:lnTo>
                      <a:pt x="9" y="17"/>
                    </a:lnTo>
                    <a:lnTo>
                      <a:pt x="9" y="5"/>
                    </a:lnTo>
                    <a:lnTo>
                      <a:pt x="9" y="5"/>
                    </a:lnTo>
                    <a:lnTo>
                      <a:pt x="9" y="3"/>
                    </a:lnTo>
                    <a:lnTo>
                      <a:pt x="8" y="1"/>
                    </a:lnTo>
                    <a:lnTo>
                      <a:pt x="6" y="0"/>
                    </a:lnTo>
                    <a:lnTo>
                      <a:pt x="5" y="0"/>
                    </a:lnTo>
                    <a:lnTo>
                      <a:pt x="3" y="0"/>
                    </a:lnTo>
                    <a:lnTo>
                      <a:pt x="2" y="1"/>
                    </a:lnTo>
                    <a:lnTo>
                      <a:pt x="1" y="3"/>
                    </a:lnTo>
                    <a:lnTo>
                      <a:pt x="0" y="5"/>
                    </a:lnTo>
                    <a:lnTo>
                      <a:pt x="0"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2" name="Freeform 860"/>
              <p:cNvSpPr/>
              <p:nvPr/>
            </p:nvSpPr>
            <p:spPr bwMode="auto">
              <a:xfrm>
                <a:off x="2386013" y="1473200"/>
                <a:ext cx="15875" cy="47625"/>
              </a:xfrm>
              <a:custGeom>
                <a:avLst/>
                <a:gdLst/>
                <a:ahLst/>
                <a:cxnLst>
                  <a:cxn ang="0">
                    <a:pos x="19" y="5"/>
                  </a:cxn>
                  <a:cxn ang="0">
                    <a:pos x="19" y="5"/>
                  </a:cxn>
                  <a:cxn ang="0">
                    <a:pos x="18" y="15"/>
                  </a:cxn>
                  <a:cxn ang="0">
                    <a:pos x="16" y="26"/>
                  </a:cxn>
                  <a:cxn ang="0">
                    <a:pos x="10" y="45"/>
                  </a:cxn>
                  <a:cxn ang="0">
                    <a:pos x="3" y="66"/>
                  </a:cxn>
                  <a:cxn ang="0">
                    <a:pos x="1" y="76"/>
                  </a:cxn>
                  <a:cxn ang="0">
                    <a:pos x="0" y="87"/>
                  </a:cxn>
                  <a:cxn ang="0">
                    <a:pos x="0" y="87"/>
                  </a:cxn>
                  <a:cxn ang="0">
                    <a:pos x="0" y="89"/>
                  </a:cxn>
                  <a:cxn ang="0">
                    <a:pos x="1" y="91"/>
                  </a:cxn>
                  <a:cxn ang="0">
                    <a:pos x="3" y="91"/>
                  </a:cxn>
                  <a:cxn ang="0">
                    <a:pos x="5" y="92"/>
                  </a:cxn>
                  <a:cxn ang="0">
                    <a:pos x="7" y="91"/>
                  </a:cxn>
                  <a:cxn ang="0">
                    <a:pos x="9" y="91"/>
                  </a:cxn>
                  <a:cxn ang="0">
                    <a:pos x="10" y="89"/>
                  </a:cxn>
                  <a:cxn ang="0">
                    <a:pos x="10" y="87"/>
                  </a:cxn>
                  <a:cxn ang="0">
                    <a:pos x="10" y="87"/>
                  </a:cxn>
                  <a:cxn ang="0">
                    <a:pos x="11" y="76"/>
                  </a:cxn>
                  <a:cxn ang="0">
                    <a:pos x="13" y="66"/>
                  </a:cxn>
                  <a:cxn ang="0">
                    <a:pos x="19" y="45"/>
                  </a:cxn>
                  <a:cxn ang="0">
                    <a:pos x="25" y="26"/>
                  </a:cxn>
                  <a:cxn ang="0">
                    <a:pos x="27" y="15"/>
                  </a:cxn>
                  <a:cxn ang="0">
                    <a:pos x="29" y="5"/>
                  </a:cxn>
                  <a:cxn ang="0">
                    <a:pos x="29" y="5"/>
                  </a:cxn>
                  <a:cxn ang="0">
                    <a:pos x="28" y="3"/>
                  </a:cxn>
                  <a:cxn ang="0">
                    <a:pos x="27" y="1"/>
                  </a:cxn>
                  <a:cxn ang="0">
                    <a:pos x="26" y="0"/>
                  </a:cxn>
                  <a:cxn ang="0">
                    <a:pos x="24" y="0"/>
                  </a:cxn>
                  <a:cxn ang="0">
                    <a:pos x="22" y="0"/>
                  </a:cxn>
                  <a:cxn ang="0">
                    <a:pos x="21" y="1"/>
                  </a:cxn>
                  <a:cxn ang="0">
                    <a:pos x="20" y="3"/>
                  </a:cxn>
                  <a:cxn ang="0">
                    <a:pos x="19" y="5"/>
                  </a:cxn>
                  <a:cxn ang="0">
                    <a:pos x="19" y="5"/>
                  </a:cxn>
                </a:cxnLst>
                <a:rect l="0" t="0" r="r" b="b"/>
                <a:pathLst>
                  <a:path w="29" h="92">
                    <a:moveTo>
                      <a:pt x="19" y="5"/>
                    </a:moveTo>
                    <a:lnTo>
                      <a:pt x="19" y="5"/>
                    </a:lnTo>
                    <a:lnTo>
                      <a:pt x="18" y="15"/>
                    </a:lnTo>
                    <a:lnTo>
                      <a:pt x="16" y="26"/>
                    </a:lnTo>
                    <a:lnTo>
                      <a:pt x="10" y="45"/>
                    </a:lnTo>
                    <a:lnTo>
                      <a:pt x="3" y="66"/>
                    </a:lnTo>
                    <a:lnTo>
                      <a:pt x="1" y="76"/>
                    </a:lnTo>
                    <a:lnTo>
                      <a:pt x="0" y="87"/>
                    </a:lnTo>
                    <a:lnTo>
                      <a:pt x="0" y="87"/>
                    </a:lnTo>
                    <a:lnTo>
                      <a:pt x="0" y="89"/>
                    </a:lnTo>
                    <a:lnTo>
                      <a:pt x="1" y="91"/>
                    </a:lnTo>
                    <a:lnTo>
                      <a:pt x="3" y="91"/>
                    </a:lnTo>
                    <a:lnTo>
                      <a:pt x="5" y="92"/>
                    </a:lnTo>
                    <a:lnTo>
                      <a:pt x="7" y="91"/>
                    </a:lnTo>
                    <a:lnTo>
                      <a:pt x="9" y="91"/>
                    </a:lnTo>
                    <a:lnTo>
                      <a:pt x="10" y="89"/>
                    </a:lnTo>
                    <a:lnTo>
                      <a:pt x="10" y="87"/>
                    </a:lnTo>
                    <a:lnTo>
                      <a:pt x="10" y="87"/>
                    </a:lnTo>
                    <a:lnTo>
                      <a:pt x="11" y="76"/>
                    </a:lnTo>
                    <a:lnTo>
                      <a:pt x="13" y="66"/>
                    </a:lnTo>
                    <a:lnTo>
                      <a:pt x="19" y="45"/>
                    </a:lnTo>
                    <a:lnTo>
                      <a:pt x="25" y="26"/>
                    </a:lnTo>
                    <a:lnTo>
                      <a:pt x="27" y="15"/>
                    </a:lnTo>
                    <a:lnTo>
                      <a:pt x="29" y="5"/>
                    </a:lnTo>
                    <a:lnTo>
                      <a:pt x="29" y="5"/>
                    </a:lnTo>
                    <a:lnTo>
                      <a:pt x="28" y="3"/>
                    </a:lnTo>
                    <a:lnTo>
                      <a:pt x="27" y="1"/>
                    </a:lnTo>
                    <a:lnTo>
                      <a:pt x="26" y="0"/>
                    </a:lnTo>
                    <a:lnTo>
                      <a:pt x="24" y="0"/>
                    </a:lnTo>
                    <a:lnTo>
                      <a:pt x="22" y="0"/>
                    </a:lnTo>
                    <a:lnTo>
                      <a:pt x="21" y="1"/>
                    </a:lnTo>
                    <a:lnTo>
                      <a:pt x="20" y="3"/>
                    </a:lnTo>
                    <a:lnTo>
                      <a:pt x="19" y="5"/>
                    </a:lnTo>
                    <a:lnTo>
                      <a:pt x="19"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3" name="Freeform 861"/>
              <p:cNvSpPr/>
              <p:nvPr/>
            </p:nvSpPr>
            <p:spPr bwMode="auto">
              <a:xfrm>
                <a:off x="2422525" y="1492250"/>
                <a:ext cx="12700" cy="31750"/>
              </a:xfrm>
              <a:custGeom>
                <a:avLst/>
                <a:gdLst/>
                <a:ahLst/>
                <a:cxnLst>
                  <a:cxn ang="0">
                    <a:pos x="13" y="3"/>
                  </a:cxn>
                  <a:cxn ang="0">
                    <a:pos x="13" y="3"/>
                  </a:cxn>
                  <a:cxn ang="0">
                    <a:pos x="5" y="29"/>
                  </a:cxn>
                  <a:cxn ang="0">
                    <a:pos x="2" y="41"/>
                  </a:cxn>
                  <a:cxn ang="0">
                    <a:pos x="0" y="55"/>
                  </a:cxn>
                  <a:cxn ang="0">
                    <a:pos x="0" y="55"/>
                  </a:cxn>
                  <a:cxn ang="0">
                    <a:pos x="1" y="57"/>
                  </a:cxn>
                  <a:cxn ang="0">
                    <a:pos x="2" y="59"/>
                  </a:cxn>
                  <a:cxn ang="0">
                    <a:pos x="3" y="59"/>
                  </a:cxn>
                  <a:cxn ang="0">
                    <a:pos x="5" y="60"/>
                  </a:cxn>
                  <a:cxn ang="0">
                    <a:pos x="6" y="59"/>
                  </a:cxn>
                  <a:cxn ang="0">
                    <a:pos x="8" y="59"/>
                  </a:cxn>
                  <a:cxn ang="0">
                    <a:pos x="9" y="57"/>
                  </a:cxn>
                  <a:cxn ang="0">
                    <a:pos x="9" y="55"/>
                  </a:cxn>
                  <a:cxn ang="0">
                    <a:pos x="9" y="55"/>
                  </a:cxn>
                  <a:cxn ang="0">
                    <a:pos x="11" y="42"/>
                  </a:cxn>
                  <a:cxn ang="0">
                    <a:pos x="14" y="30"/>
                  </a:cxn>
                  <a:cxn ang="0">
                    <a:pos x="22" y="6"/>
                  </a:cxn>
                  <a:cxn ang="0">
                    <a:pos x="22" y="6"/>
                  </a:cxn>
                  <a:cxn ang="0">
                    <a:pos x="22" y="4"/>
                  </a:cxn>
                  <a:cxn ang="0">
                    <a:pos x="21" y="2"/>
                  </a:cxn>
                  <a:cxn ang="0">
                    <a:pos x="20" y="1"/>
                  </a:cxn>
                  <a:cxn ang="0">
                    <a:pos x="19" y="0"/>
                  </a:cxn>
                  <a:cxn ang="0">
                    <a:pos x="17" y="0"/>
                  </a:cxn>
                  <a:cxn ang="0">
                    <a:pos x="15" y="0"/>
                  </a:cxn>
                  <a:cxn ang="0">
                    <a:pos x="14" y="1"/>
                  </a:cxn>
                  <a:cxn ang="0">
                    <a:pos x="13" y="3"/>
                  </a:cxn>
                  <a:cxn ang="0">
                    <a:pos x="13" y="3"/>
                  </a:cxn>
                </a:cxnLst>
                <a:rect l="0" t="0" r="r" b="b"/>
                <a:pathLst>
                  <a:path w="22" h="60">
                    <a:moveTo>
                      <a:pt x="13" y="3"/>
                    </a:moveTo>
                    <a:lnTo>
                      <a:pt x="13" y="3"/>
                    </a:lnTo>
                    <a:lnTo>
                      <a:pt x="5" y="29"/>
                    </a:lnTo>
                    <a:lnTo>
                      <a:pt x="2" y="41"/>
                    </a:lnTo>
                    <a:lnTo>
                      <a:pt x="0" y="55"/>
                    </a:lnTo>
                    <a:lnTo>
                      <a:pt x="0" y="55"/>
                    </a:lnTo>
                    <a:lnTo>
                      <a:pt x="1" y="57"/>
                    </a:lnTo>
                    <a:lnTo>
                      <a:pt x="2" y="59"/>
                    </a:lnTo>
                    <a:lnTo>
                      <a:pt x="3" y="59"/>
                    </a:lnTo>
                    <a:lnTo>
                      <a:pt x="5" y="60"/>
                    </a:lnTo>
                    <a:lnTo>
                      <a:pt x="6" y="59"/>
                    </a:lnTo>
                    <a:lnTo>
                      <a:pt x="8" y="59"/>
                    </a:lnTo>
                    <a:lnTo>
                      <a:pt x="9" y="57"/>
                    </a:lnTo>
                    <a:lnTo>
                      <a:pt x="9" y="55"/>
                    </a:lnTo>
                    <a:lnTo>
                      <a:pt x="9" y="55"/>
                    </a:lnTo>
                    <a:lnTo>
                      <a:pt x="11" y="42"/>
                    </a:lnTo>
                    <a:lnTo>
                      <a:pt x="14" y="30"/>
                    </a:lnTo>
                    <a:lnTo>
                      <a:pt x="22" y="6"/>
                    </a:lnTo>
                    <a:lnTo>
                      <a:pt x="22" y="6"/>
                    </a:lnTo>
                    <a:lnTo>
                      <a:pt x="22" y="4"/>
                    </a:lnTo>
                    <a:lnTo>
                      <a:pt x="21" y="2"/>
                    </a:lnTo>
                    <a:lnTo>
                      <a:pt x="20" y="1"/>
                    </a:lnTo>
                    <a:lnTo>
                      <a:pt x="19" y="0"/>
                    </a:lnTo>
                    <a:lnTo>
                      <a:pt x="17" y="0"/>
                    </a:lnTo>
                    <a:lnTo>
                      <a:pt x="15" y="0"/>
                    </a:lnTo>
                    <a:lnTo>
                      <a:pt x="14" y="1"/>
                    </a:lnTo>
                    <a:lnTo>
                      <a:pt x="13" y="3"/>
                    </a:lnTo>
                    <a:lnTo>
                      <a:pt x="13"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4" name="Freeform 862"/>
              <p:cNvSpPr/>
              <p:nvPr/>
            </p:nvSpPr>
            <p:spPr bwMode="auto">
              <a:xfrm>
                <a:off x="2322513" y="1298575"/>
                <a:ext cx="19050" cy="47625"/>
              </a:xfrm>
              <a:custGeom>
                <a:avLst/>
                <a:gdLst/>
                <a:ahLst/>
                <a:cxnLst>
                  <a:cxn ang="0">
                    <a:pos x="24" y="4"/>
                  </a:cxn>
                  <a:cxn ang="0">
                    <a:pos x="24" y="4"/>
                  </a:cxn>
                  <a:cxn ang="0">
                    <a:pos x="23" y="16"/>
                  </a:cxn>
                  <a:cxn ang="0">
                    <a:pos x="20" y="26"/>
                  </a:cxn>
                  <a:cxn ang="0">
                    <a:pos x="16" y="35"/>
                  </a:cxn>
                  <a:cxn ang="0">
                    <a:pos x="12" y="46"/>
                  </a:cxn>
                  <a:cxn ang="0">
                    <a:pos x="7" y="55"/>
                  </a:cxn>
                  <a:cxn ang="0">
                    <a:pos x="4" y="65"/>
                  </a:cxn>
                  <a:cxn ang="0">
                    <a:pos x="1" y="76"/>
                  </a:cxn>
                  <a:cxn ang="0">
                    <a:pos x="0" y="87"/>
                  </a:cxn>
                  <a:cxn ang="0">
                    <a:pos x="0" y="87"/>
                  </a:cxn>
                  <a:cxn ang="0">
                    <a:pos x="0" y="89"/>
                  </a:cxn>
                  <a:cxn ang="0">
                    <a:pos x="1" y="90"/>
                  </a:cxn>
                  <a:cxn ang="0">
                    <a:pos x="2" y="91"/>
                  </a:cxn>
                  <a:cxn ang="0">
                    <a:pos x="4" y="91"/>
                  </a:cxn>
                  <a:cxn ang="0">
                    <a:pos x="6" y="91"/>
                  </a:cxn>
                  <a:cxn ang="0">
                    <a:pos x="7" y="90"/>
                  </a:cxn>
                  <a:cxn ang="0">
                    <a:pos x="8" y="89"/>
                  </a:cxn>
                  <a:cxn ang="0">
                    <a:pos x="9" y="87"/>
                  </a:cxn>
                  <a:cxn ang="0">
                    <a:pos x="9" y="87"/>
                  </a:cxn>
                  <a:cxn ang="0">
                    <a:pos x="10" y="76"/>
                  </a:cxn>
                  <a:cxn ang="0">
                    <a:pos x="13" y="65"/>
                  </a:cxn>
                  <a:cxn ang="0">
                    <a:pos x="17" y="55"/>
                  </a:cxn>
                  <a:cxn ang="0">
                    <a:pos x="21" y="46"/>
                  </a:cxn>
                  <a:cxn ang="0">
                    <a:pos x="25" y="35"/>
                  </a:cxn>
                  <a:cxn ang="0">
                    <a:pos x="30" y="26"/>
                  </a:cxn>
                  <a:cxn ang="0">
                    <a:pos x="33" y="16"/>
                  </a:cxn>
                  <a:cxn ang="0">
                    <a:pos x="34" y="4"/>
                  </a:cxn>
                  <a:cxn ang="0">
                    <a:pos x="34" y="4"/>
                  </a:cxn>
                  <a:cxn ang="0">
                    <a:pos x="34" y="2"/>
                  </a:cxn>
                  <a:cxn ang="0">
                    <a:pos x="33" y="1"/>
                  </a:cxn>
                  <a:cxn ang="0">
                    <a:pos x="32" y="0"/>
                  </a:cxn>
                  <a:cxn ang="0">
                    <a:pos x="30" y="0"/>
                  </a:cxn>
                  <a:cxn ang="0">
                    <a:pos x="27" y="0"/>
                  </a:cxn>
                  <a:cxn ang="0">
                    <a:pos x="26" y="1"/>
                  </a:cxn>
                  <a:cxn ang="0">
                    <a:pos x="25" y="2"/>
                  </a:cxn>
                  <a:cxn ang="0">
                    <a:pos x="24" y="4"/>
                  </a:cxn>
                  <a:cxn ang="0">
                    <a:pos x="24" y="4"/>
                  </a:cxn>
                </a:cxnLst>
                <a:rect l="0" t="0" r="r" b="b"/>
                <a:pathLst>
                  <a:path w="34" h="91">
                    <a:moveTo>
                      <a:pt x="24" y="4"/>
                    </a:moveTo>
                    <a:lnTo>
                      <a:pt x="24" y="4"/>
                    </a:lnTo>
                    <a:lnTo>
                      <a:pt x="23" y="16"/>
                    </a:lnTo>
                    <a:lnTo>
                      <a:pt x="20" y="26"/>
                    </a:lnTo>
                    <a:lnTo>
                      <a:pt x="16" y="35"/>
                    </a:lnTo>
                    <a:lnTo>
                      <a:pt x="12" y="46"/>
                    </a:lnTo>
                    <a:lnTo>
                      <a:pt x="7" y="55"/>
                    </a:lnTo>
                    <a:lnTo>
                      <a:pt x="4" y="65"/>
                    </a:lnTo>
                    <a:lnTo>
                      <a:pt x="1" y="76"/>
                    </a:lnTo>
                    <a:lnTo>
                      <a:pt x="0" y="87"/>
                    </a:lnTo>
                    <a:lnTo>
                      <a:pt x="0" y="87"/>
                    </a:lnTo>
                    <a:lnTo>
                      <a:pt x="0" y="89"/>
                    </a:lnTo>
                    <a:lnTo>
                      <a:pt x="1" y="90"/>
                    </a:lnTo>
                    <a:lnTo>
                      <a:pt x="2" y="91"/>
                    </a:lnTo>
                    <a:lnTo>
                      <a:pt x="4" y="91"/>
                    </a:lnTo>
                    <a:lnTo>
                      <a:pt x="6" y="91"/>
                    </a:lnTo>
                    <a:lnTo>
                      <a:pt x="7" y="90"/>
                    </a:lnTo>
                    <a:lnTo>
                      <a:pt x="8" y="89"/>
                    </a:lnTo>
                    <a:lnTo>
                      <a:pt x="9" y="87"/>
                    </a:lnTo>
                    <a:lnTo>
                      <a:pt x="9" y="87"/>
                    </a:lnTo>
                    <a:lnTo>
                      <a:pt x="10" y="76"/>
                    </a:lnTo>
                    <a:lnTo>
                      <a:pt x="13" y="65"/>
                    </a:lnTo>
                    <a:lnTo>
                      <a:pt x="17" y="55"/>
                    </a:lnTo>
                    <a:lnTo>
                      <a:pt x="21" y="46"/>
                    </a:lnTo>
                    <a:lnTo>
                      <a:pt x="25" y="35"/>
                    </a:lnTo>
                    <a:lnTo>
                      <a:pt x="30" y="26"/>
                    </a:lnTo>
                    <a:lnTo>
                      <a:pt x="33" y="16"/>
                    </a:lnTo>
                    <a:lnTo>
                      <a:pt x="34" y="4"/>
                    </a:lnTo>
                    <a:lnTo>
                      <a:pt x="34" y="4"/>
                    </a:lnTo>
                    <a:lnTo>
                      <a:pt x="34" y="2"/>
                    </a:lnTo>
                    <a:lnTo>
                      <a:pt x="33" y="1"/>
                    </a:lnTo>
                    <a:lnTo>
                      <a:pt x="32" y="0"/>
                    </a:lnTo>
                    <a:lnTo>
                      <a:pt x="30" y="0"/>
                    </a:lnTo>
                    <a:lnTo>
                      <a:pt x="27" y="0"/>
                    </a:lnTo>
                    <a:lnTo>
                      <a:pt x="26" y="1"/>
                    </a:lnTo>
                    <a:lnTo>
                      <a:pt x="25" y="2"/>
                    </a:lnTo>
                    <a:lnTo>
                      <a:pt x="24" y="4"/>
                    </a:lnTo>
                    <a:lnTo>
                      <a:pt x="24"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5" name="Freeform 863"/>
              <p:cNvSpPr/>
              <p:nvPr/>
            </p:nvSpPr>
            <p:spPr bwMode="auto">
              <a:xfrm>
                <a:off x="2355850" y="1304925"/>
                <a:ext cx="22225" cy="34925"/>
              </a:xfrm>
              <a:custGeom>
                <a:avLst/>
                <a:gdLst/>
                <a:ahLst/>
                <a:cxnLst>
                  <a:cxn ang="0">
                    <a:pos x="32" y="2"/>
                  </a:cxn>
                  <a:cxn ang="0">
                    <a:pos x="32" y="2"/>
                  </a:cxn>
                  <a:cxn ang="0">
                    <a:pos x="21" y="16"/>
                  </a:cxn>
                  <a:cxn ang="0">
                    <a:pos x="11" y="30"/>
                  </a:cxn>
                  <a:cxn ang="0">
                    <a:pos x="7" y="37"/>
                  </a:cxn>
                  <a:cxn ang="0">
                    <a:pos x="4" y="45"/>
                  </a:cxn>
                  <a:cxn ang="0">
                    <a:pos x="1" y="52"/>
                  </a:cxn>
                  <a:cxn ang="0">
                    <a:pos x="0" y="62"/>
                  </a:cxn>
                  <a:cxn ang="0">
                    <a:pos x="0" y="62"/>
                  </a:cxn>
                  <a:cxn ang="0">
                    <a:pos x="0" y="64"/>
                  </a:cxn>
                  <a:cxn ang="0">
                    <a:pos x="1" y="65"/>
                  </a:cxn>
                  <a:cxn ang="0">
                    <a:pos x="3" y="66"/>
                  </a:cxn>
                  <a:cxn ang="0">
                    <a:pos x="4" y="66"/>
                  </a:cxn>
                  <a:cxn ang="0">
                    <a:pos x="6" y="66"/>
                  </a:cxn>
                  <a:cxn ang="0">
                    <a:pos x="7" y="65"/>
                  </a:cxn>
                  <a:cxn ang="0">
                    <a:pos x="9" y="64"/>
                  </a:cxn>
                  <a:cxn ang="0">
                    <a:pos x="9" y="62"/>
                  </a:cxn>
                  <a:cxn ang="0">
                    <a:pos x="9" y="62"/>
                  </a:cxn>
                  <a:cxn ang="0">
                    <a:pos x="10" y="53"/>
                  </a:cxn>
                  <a:cxn ang="0">
                    <a:pos x="13" y="46"/>
                  </a:cxn>
                  <a:cxn ang="0">
                    <a:pos x="16" y="39"/>
                  </a:cxn>
                  <a:cxn ang="0">
                    <a:pos x="20" y="33"/>
                  </a:cxn>
                  <a:cxn ang="0">
                    <a:pos x="31" y="19"/>
                  </a:cxn>
                  <a:cxn ang="0">
                    <a:pos x="40" y="7"/>
                  </a:cxn>
                  <a:cxn ang="0">
                    <a:pos x="40" y="7"/>
                  </a:cxn>
                  <a:cxn ang="0">
                    <a:pos x="41" y="5"/>
                  </a:cxn>
                  <a:cxn ang="0">
                    <a:pos x="41" y="3"/>
                  </a:cxn>
                  <a:cxn ang="0">
                    <a:pos x="40" y="2"/>
                  </a:cxn>
                  <a:cxn ang="0">
                    <a:pos x="39" y="1"/>
                  </a:cxn>
                  <a:cxn ang="0">
                    <a:pos x="37" y="0"/>
                  </a:cxn>
                  <a:cxn ang="0">
                    <a:pos x="35" y="0"/>
                  </a:cxn>
                  <a:cxn ang="0">
                    <a:pos x="34" y="1"/>
                  </a:cxn>
                  <a:cxn ang="0">
                    <a:pos x="32" y="2"/>
                  </a:cxn>
                  <a:cxn ang="0">
                    <a:pos x="32" y="2"/>
                  </a:cxn>
                </a:cxnLst>
                <a:rect l="0" t="0" r="r" b="b"/>
                <a:pathLst>
                  <a:path w="41" h="66">
                    <a:moveTo>
                      <a:pt x="32" y="2"/>
                    </a:moveTo>
                    <a:lnTo>
                      <a:pt x="32" y="2"/>
                    </a:lnTo>
                    <a:lnTo>
                      <a:pt x="21" y="16"/>
                    </a:lnTo>
                    <a:lnTo>
                      <a:pt x="11" y="30"/>
                    </a:lnTo>
                    <a:lnTo>
                      <a:pt x="7" y="37"/>
                    </a:lnTo>
                    <a:lnTo>
                      <a:pt x="4" y="45"/>
                    </a:lnTo>
                    <a:lnTo>
                      <a:pt x="1" y="52"/>
                    </a:lnTo>
                    <a:lnTo>
                      <a:pt x="0" y="62"/>
                    </a:lnTo>
                    <a:lnTo>
                      <a:pt x="0" y="62"/>
                    </a:lnTo>
                    <a:lnTo>
                      <a:pt x="0" y="64"/>
                    </a:lnTo>
                    <a:lnTo>
                      <a:pt x="1" y="65"/>
                    </a:lnTo>
                    <a:lnTo>
                      <a:pt x="3" y="66"/>
                    </a:lnTo>
                    <a:lnTo>
                      <a:pt x="4" y="66"/>
                    </a:lnTo>
                    <a:lnTo>
                      <a:pt x="6" y="66"/>
                    </a:lnTo>
                    <a:lnTo>
                      <a:pt x="7" y="65"/>
                    </a:lnTo>
                    <a:lnTo>
                      <a:pt x="9" y="64"/>
                    </a:lnTo>
                    <a:lnTo>
                      <a:pt x="9" y="62"/>
                    </a:lnTo>
                    <a:lnTo>
                      <a:pt x="9" y="62"/>
                    </a:lnTo>
                    <a:lnTo>
                      <a:pt x="10" y="53"/>
                    </a:lnTo>
                    <a:lnTo>
                      <a:pt x="13" y="46"/>
                    </a:lnTo>
                    <a:lnTo>
                      <a:pt x="16" y="39"/>
                    </a:lnTo>
                    <a:lnTo>
                      <a:pt x="20" y="33"/>
                    </a:lnTo>
                    <a:lnTo>
                      <a:pt x="31" y="19"/>
                    </a:lnTo>
                    <a:lnTo>
                      <a:pt x="40" y="7"/>
                    </a:lnTo>
                    <a:lnTo>
                      <a:pt x="40" y="7"/>
                    </a:lnTo>
                    <a:lnTo>
                      <a:pt x="41" y="5"/>
                    </a:lnTo>
                    <a:lnTo>
                      <a:pt x="41" y="3"/>
                    </a:lnTo>
                    <a:lnTo>
                      <a:pt x="40" y="2"/>
                    </a:lnTo>
                    <a:lnTo>
                      <a:pt x="39" y="1"/>
                    </a:lnTo>
                    <a:lnTo>
                      <a:pt x="37" y="0"/>
                    </a:lnTo>
                    <a:lnTo>
                      <a:pt x="35" y="0"/>
                    </a:lnTo>
                    <a:lnTo>
                      <a:pt x="34" y="1"/>
                    </a:lnTo>
                    <a:lnTo>
                      <a:pt x="32" y="2"/>
                    </a:lnTo>
                    <a:lnTo>
                      <a:pt x="32"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6" name="Freeform 864"/>
              <p:cNvSpPr/>
              <p:nvPr/>
            </p:nvSpPr>
            <p:spPr bwMode="auto">
              <a:xfrm>
                <a:off x="2382838" y="1314450"/>
                <a:ext cx="22225" cy="42863"/>
              </a:xfrm>
              <a:custGeom>
                <a:avLst/>
                <a:gdLst/>
                <a:ahLst/>
                <a:cxnLst>
                  <a:cxn ang="0">
                    <a:pos x="40" y="4"/>
                  </a:cxn>
                  <a:cxn ang="0">
                    <a:pos x="40" y="4"/>
                  </a:cxn>
                  <a:cxn ang="0">
                    <a:pos x="40" y="2"/>
                  </a:cxn>
                  <a:cxn ang="0">
                    <a:pos x="39" y="1"/>
                  </a:cxn>
                  <a:cxn ang="0">
                    <a:pos x="37" y="0"/>
                  </a:cxn>
                  <a:cxn ang="0">
                    <a:pos x="35" y="1"/>
                  </a:cxn>
                  <a:cxn ang="0">
                    <a:pos x="32" y="3"/>
                  </a:cxn>
                  <a:cxn ang="0">
                    <a:pos x="32" y="4"/>
                  </a:cxn>
                  <a:cxn ang="0">
                    <a:pos x="32" y="6"/>
                  </a:cxn>
                  <a:cxn ang="0">
                    <a:pos x="32" y="6"/>
                  </a:cxn>
                  <a:cxn ang="0">
                    <a:pos x="32" y="12"/>
                  </a:cxn>
                  <a:cxn ang="0">
                    <a:pos x="31" y="18"/>
                  </a:cxn>
                  <a:cxn ang="0">
                    <a:pos x="29" y="22"/>
                  </a:cxn>
                  <a:cxn ang="0">
                    <a:pos x="27" y="27"/>
                  </a:cxn>
                  <a:cxn ang="0">
                    <a:pos x="20" y="36"/>
                  </a:cxn>
                  <a:cxn ang="0">
                    <a:pos x="14" y="45"/>
                  </a:cxn>
                  <a:cxn ang="0">
                    <a:pos x="14" y="45"/>
                  </a:cxn>
                  <a:cxn ang="0">
                    <a:pos x="8" y="52"/>
                  </a:cxn>
                  <a:cxn ang="0">
                    <a:pos x="4" y="59"/>
                  </a:cxn>
                  <a:cxn ang="0">
                    <a:pos x="1" y="66"/>
                  </a:cxn>
                  <a:cxn ang="0">
                    <a:pos x="0" y="75"/>
                  </a:cxn>
                  <a:cxn ang="0">
                    <a:pos x="0" y="75"/>
                  </a:cxn>
                  <a:cxn ang="0">
                    <a:pos x="0" y="77"/>
                  </a:cxn>
                  <a:cxn ang="0">
                    <a:pos x="1" y="79"/>
                  </a:cxn>
                  <a:cxn ang="0">
                    <a:pos x="3" y="79"/>
                  </a:cxn>
                  <a:cxn ang="0">
                    <a:pos x="4" y="80"/>
                  </a:cxn>
                  <a:cxn ang="0">
                    <a:pos x="6" y="79"/>
                  </a:cxn>
                  <a:cxn ang="0">
                    <a:pos x="7" y="79"/>
                  </a:cxn>
                  <a:cxn ang="0">
                    <a:pos x="9" y="77"/>
                  </a:cxn>
                  <a:cxn ang="0">
                    <a:pos x="9" y="75"/>
                  </a:cxn>
                  <a:cxn ang="0">
                    <a:pos x="9" y="75"/>
                  </a:cxn>
                  <a:cxn ang="0">
                    <a:pos x="11" y="69"/>
                  </a:cxn>
                  <a:cxn ang="0">
                    <a:pos x="12" y="65"/>
                  </a:cxn>
                  <a:cxn ang="0">
                    <a:pos x="16" y="56"/>
                  </a:cxn>
                  <a:cxn ang="0">
                    <a:pos x="22" y="49"/>
                  </a:cxn>
                  <a:cxn ang="0">
                    <a:pos x="28" y="41"/>
                  </a:cxn>
                  <a:cxn ang="0">
                    <a:pos x="34" y="32"/>
                  </a:cxn>
                  <a:cxn ang="0">
                    <a:pos x="38" y="24"/>
                  </a:cxn>
                  <a:cxn ang="0">
                    <a:pos x="40" y="20"/>
                  </a:cxn>
                  <a:cxn ang="0">
                    <a:pos x="42" y="15"/>
                  </a:cxn>
                  <a:cxn ang="0">
                    <a:pos x="42" y="10"/>
                  </a:cxn>
                  <a:cxn ang="0">
                    <a:pos x="40" y="4"/>
                  </a:cxn>
                  <a:cxn ang="0">
                    <a:pos x="40" y="4"/>
                  </a:cxn>
                </a:cxnLst>
                <a:rect l="0" t="0" r="r" b="b"/>
                <a:pathLst>
                  <a:path w="42" h="80">
                    <a:moveTo>
                      <a:pt x="40" y="4"/>
                    </a:moveTo>
                    <a:lnTo>
                      <a:pt x="40" y="4"/>
                    </a:lnTo>
                    <a:lnTo>
                      <a:pt x="40" y="2"/>
                    </a:lnTo>
                    <a:lnTo>
                      <a:pt x="39" y="1"/>
                    </a:lnTo>
                    <a:lnTo>
                      <a:pt x="37" y="0"/>
                    </a:lnTo>
                    <a:lnTo>
                      <a:pt x="35" y="1"/>
                    </a:lnTo>
                    <a:lnTo>
                      <a:pt x="32" y="3"/>
                    </a:lnTo>
                    <a:lnTo>
                      <a:pt x="32" y="4"/>
                    </a:lnTo>
                    <a:lnTo>
                      <a:pt x="32" y="6"/>
                    </a:lnTo>
                    <a:lnTo>
                      <a:pt x="32" y="6"/>
                    </a:lnTo>
                    <a:lnTo>
                      <a:pt x="32" y="12"/>
                    </a:lnTo>
                    <a:lnTo>
                      <a:pt x="31" y="18"/>
                    </a:lnTo>
                    <a:lnTo>
                      <a:pt x="29" y="22"/>
                    </a:lnTo>
                    <a:lnTo>
                      <a:pt x="27" y="27"/>
                    </a:lnTo>
                    <a:lnTo>
                      <a:pt x="20" y="36"/>
                    </a:lnTo>
                    <a:lnTo>
                      <a:pt x="14" y="45"/>
                    </a:lnTo>
                    <a:lnTo>
                      <a:pt x="14" y="45"/>
                    </a:lnTo>
                    <a:lnTo>
                      <a:pt x="8" y="52"/>
                    </a:lnTo>
                    <a:lnTo>
                      <a:pt x="4" y="59"/>
                    </a:lnTo>
                    <a:lnTo>
                      <a:pt x="1" y="66"/>
                    </a:lnTo>
                    <a:lnTo>
                      <a:pt x="0" y="75"/>
                    </a:lnTo>
                    <a:lnTo>
                      <a:pt x="0" y="75"/>
                    </a:lnTo>
                    <a:lnTo>
                      <a:pt x="0" y="77"/>
                    </a:lnTo>
                    <a:lnTo>
                      <a:pt x="1" y="79"/>
                    </a:lnTo>
                    <a:lnTo>
                      <a:pt x="3" y="79"/>
                    </a:lnTo>
                    <a:lnTo>
                      <a:pt x="4" y="80"/>
                    </a:lnTo>
                    <a:lnTo>
                      <a:pt x="6" y="79"/>
                    </a:lnTo>
                    <a:lnTo>
                      <a:pt x="7" y="79"/>
                    </a:lnTo>
                    <a:lnTo>
                      <a:pt x="9" y="77"/>
                    </a:lnTo>
                    <a:lnTo>
                      <a:pt x="9" y="75"/>
                    </a:lnTo>
                    <a:lnTo>
                      <a:pt x="9" y="75"/>
                    </a:lnTo>
                    <a:lnTo>
                      <a:pt x="11" y="69"/>
                    </a:lnTo>
                    <a:lnTo>
                      <a:pt x="12" y="65"/>
                    </a:lnTo>
                    <a:lnTo>
                      <a:pt x="16" y="56"/>
                    </a:lnTo>
                    <a:lnTo>
                      <a:pt x="22" y="49"/>
                    </a:lnTo>
                    <a:lnTo>
                      <a:pt x="28" y="41"/>
                    </a:lnTo>
                    <a:lnTo>
                      <a:pt x="34" y="32"/>
                    </a:lnTo>
                    <a:lnTo>
                      <a:pt x="38" y="24"/>
                    </a:lnTo>
                    <a:lnTo>
                      <a:pt x="40" y="20"/>
                    </a:lnTo>
                    <a:lnTo>
                      <a:pt x="42" y="15"/>
                    </a:lnTo>
                    <a:lnTo>
                      <a:pt x="42" y="10"/>
                    </a:lnTo>
                    <a:lnTo>
                      <a:pt x="40" y="4"/>
                    </a:lnTo>
                    <a:lnTo>
                      <a:pt x="40"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7" name="Freeform 865"/>
              <p:cNvSpPr>
                <a:spLocks noEditPoints="1"/>
              </p:cNvSpPr>
              <p:nvPr/>
            </p:nvSpPr>
            <p:spPr bwMode="auto">
              <a:xfrm>
                <a:off x="2159000" y="1141413"/>
                <a:ext cx="739775" cy="723900"/>
              </a:xfrm>
              <a:custGeom>
                <a:avLst/>
                <a:gdLst/>
                <a:ahLst/>
                <a:cxnLst>
                  <a:cxn ang="0">
                    <a:pos x="761" y="1352"/>
                  </a:cxn>
                  <a:cxn ang="0">
                    <a:pos x="683" y="1296"/>
                  </a:cxn>
                  <a:cxn ang="0">
                    <a:pos x="639" y="1242"/>
                  </a:cxn>
                  <a:cxn ang="0">
                    <a:pos x="406" y="1019"/>
                  </a:cxn>
                  <a:cxn ang="0">
                    <a:pos x="260" y="865"/>
                  </a:cxn>
                  <a:cxn ang="0">
                    <a:pos x="75" y="672"/>
                  </a:cxn>
                  <a:cxn ang="0">
                    <a:pos x="27" y="609"/>
                  </a:cxn>
                  <a:cxn ang="0">
                    <a:pos x="0" y="518"/>
                  </a:cxn>
                  <a:cxn ang="0">
                    <a:pos x="17" y="455"/>
                  </a:cxn>
                  <a:cxn ang="0">
                    <a:pos x="61" y="408"/>
                  </a:cxn>
                  <a:cxn ang="0">
                    <a:pos x="168" y="302"/>
                  </a:cxn>
                  <a:cxn ang="0">
                    <a:pos x="410" y="87"/>
                  </a:cxn>
                  <a:cxn ang="0">
                    <a:pos x="502" y="26"/>
                  </a:cxn>
                  <a:cxn ang="0">
                    <a:pos x="539" y="10"/>
                  </a:cxn>
                  <a:cxn ang="0">
                    <a:pos x="629" y="2"/>
                  </a:cxn>
                  <a:cxn ang="0">
                    <a:pos x="689" y="28"/>
                  </a:cxn>
                  <a:cxn ang="0">
                    <a:pos x="702" y="36"/>
                  </a:cxn>
                  <a:cxn ang="0">
                    <a:pos x="755" y="111"/>
                  </a:cxn>
                  <a:cxn ang="0">
                    <a:pos x="937" y="297"/>
                  </a:cxn>
                  <a:cxn ang="0">
                    <a:pos x="1223" y="573"/>
                  </a:cxn>
                  <a:cxn ang="0">
                    <a:pos x="1358" y="690"/>
                  </a:cxn>
                  <a:cxn ang="0">
                    <a:pos x="1386" y="724"/>
                  </a:cxn>
                  <a:cxn ang="0">
                    <a:pos x="1395" y="808"/>
                  </a:cxn>
                  <a:cxn ang="0">
                    <a:pos x="1359" y="882"/>
                  </a:cxn>
                  <a:cxn ang="0">
                    <a:pos x="1337" y="913"/>
                  </a:cxn>
                  <a:cxn ang="0">
                    <a:pos x="1217" y="1073"/>
                  </a:cxn>
                  <a:cxn ang="0">
                    <a:pos x="1134" y="1163"/>
                  </a:cxn>
                  <a:cxn ang="0">
                    <a:pos x="1026" y="1243"/>
                  </a:cxn>
                  <a:cxn ang="0">
                    <a:pos x="1018" y="1257"/>
                  </a:cxn>
                  <a:cxn ang="0">
                    <a:pos x="997" y="1285"/>
                  </a:cxn>
                  <a:cxn ang="0">
                    <a:pos x="980" y="1304"/>
                  </a:cxn>
                  <a:cxn ang="0">
                    <a:pos x="937" y="1331"/>
                  </a:cxn>
                  <a:cxn ang="0">
                    <a:pos x="850" y="1366"/>
                  </a:cxn>
                  <a:cxn ang="0">
                    <a:pos x="601" y="41"/>
                  </a:cxn>
                  <a:cxn ang="0">
                    <a:pos x="532" y="57"/>
                  </a:cxn>
                  <a:cxn ang="0">
                    <a:pos x="355" y="185"/>
                  </a:cxn>
                  <a:cxn ang="0">
                    <a:pos x="95" y="433"/>
                  </a:cxn>
                  <a:cxn ang="0">
                    <a:pos x="82" y="444"/>
                  </a:cxn>
                  <a:cxn ang="0">
                    <a:pos x="49" y="479"/>
                  </a:cxn>
                  <a:cxn ang="0">
                    <a:pos x="41" y="529"/>
                  </a:cxn>
                  <a:cxn ang="0">
                    <a:pos x="66" y="595"/>
                  </a:cxn>
                  <a:cxn ang="0">
                    <a:pos x="127" y="658"/>
                  </a:cxn>
                  <a:cxn ang="0">
                    <a:pos x="136" y="677"/>
                  </a:cxn>
                  <a:cxn ang="0">
                    <a:pos x="390" y="944"/>
                  </a:cxn>
                  <a:cxn ang="0">
                    <a:pos x="574" y="1119"/>
                  </a:cxn>
                  <a:cxn ang="0">
                    <a:pos x="714" y="1263"/>
                  </a:cxn>
                  <a:cxn ang="0">
                    <a:pos x="748" y="1294"/>
                  </a:cxn>
                  <a:cxn ang="0">
                    <a:pos x="829" y="1321"/>
                  </a:cxn>
                  <a:cxn ang="0">
                    <a:pos x="918" y="1290"/>
                  </a:cxn>
                  <a:cxn ang="0">
                    <a:pos x="991" y="1224"/>
                  </a:cxn>
                  <a:cxn ang="0">
                    <a:pos x="1081" y="1153"/>
                  </a:cxn>
                  <a:cxn ang="0">
                    <a:pos x="1195" y="1033"/>
                  </a:cxn>
                  <a:cxn ang="0">
                    <a:pos x="1286" y="908"/>
                  </a:cxn>
                  <a:cxn ang="0">
                    <a:pos x="1295" y="888"/>
                  </a:cxn>
                  <a:cxn ang="0">
                    <a:pos x="1336" y="843"/>
                  </a:cxn>
                  <a:cxn ang="0">
                    <a:pos x="1358" y="782"/>
                  </a:cxn>
                  <a:cxn ang="0">
                    <a:pos x="1344" y="735"/>
                  </a:cxn>
                  <a:cxn ang="0">
                    <a:pos x="1233" y="639"/>
                  </a:cxn>
                  <a:cxn ang="0">
                    <a:pos x="949" y="365"/>
                  </a:cxn>
                  <a:cxn ang="0">
                    <a:pos x="782" y="204"/>
                  </a:cxn>
                  <a:cxn ang="0">
                    <a:pos x="676" y="75"/>
                  </a:cxn>
                  <a:cxn ang="0">
                    <a:pos x="649" y="52"/>
                  </a:cxn>
                  <a:cxn ang="0">
                    <a:pos x="601" y="41"/>
                  </a:cxn>
                </a:cxnLst>
                <a:rect l="0" t="0" r="r" b="b"/>
                <a:pathLst>
                  <a:path w="1398" h="1368">
                    <a:moveTo>
                      <a:pt x="829" y="1368"/>
                    </a:moveTo>
                    <a:lnTo>
                      <a:pt x="829" y="1368"/>
                    </a:lnTo>
                    <a:lnTo>
                      <a:pt x="813" y="1367"/>
                    </a:lnTo>
                    <a:lnTo>
                      <a:pt x="796" y="1364"/>
                    </a:lnTo>
                    <a:lnTo>
                      <a:pt x="779" y="1359"/>
                    </a:lnTo>
                    <a:lnTo>
                      <a:pt x="761" y="1352"/>
                    </a:lnTo>
                    <a:lnTo>
                      <a:pt x="743" y="1343"/>
                    </a:lnTo>
                    <a:lnTo>
                      <a:pt x="726" y="1330"/>
                    </a:lnTo>
                    <a:lnTo>
                      <a:pt x="707" y="1317"/>
                    </a:lnTo>
                    <a:lnTo>
                      <a:pt x="688" y="1300"/>
                    </a:lnTo>
                    <a:lnTo>
                      <a:pt x="688" y="1300"/>
                    </a:lnTo>
                    <a:lnTo>
                      <a:pt x="683" y="1296"/>
                    </a:lnTo>
                    <a:lnTo>
                      <a:pt x="681" y="1291"/>
                    </a:lnTo>
                    <a:lnTo>
                      <a:pt x="681" y="1288"/>
                    </a:lnTo>
                    <a:lnTo>
                      <a:pt x="679" y="1286"/>
                    </a:lnTo>
                    <a:lnTo>
                      <a:pt x="679" y="1286"/>
                    </a:lnTo>
                    <a:lnTo>
                      <a:pt x="659" y="1264"/>
                    </a:lnTo>
                    <a:lnTo>
                      <a:pt x="639" y="1242"/>
                    </a:lnTo>
                    <a:lnTo>
                      <a:pt x="597" y="1201"/>
                    </a:lnTo>
                    <a:lnTo>
                      <a:pt x="554" y="1161"/>
                    </a:lnTo>
                    <a:lnTo>
                      <a:pt x="512" y="1122"/>
                    </a:lnTo>
                    <a:lnTo>
                      <a:pt x="512" y="1122"/>
                    </a:lnTo>
                    <a:lnTo>
                      <a:pt x="441" y="1054"/>
                    </a:lnTo>
                    <a:lnTo>
                      <a:pt x="406" y="1019"/>
                    </a:lnTo>
                    <a:lnTo>
                      <a:pt x="372" y="984"/>
                    </a:lnTo>
                    <a:lnTo>
                      <a:pt x="372" y="984"/>
                    </a:lnTo>
                    <a:lnTo>
                      <a:pt x="322" y="930"/>
                    </a:lnTo>
                    <a:lnTo>
                      <a:pt x="318" y="926"/>
                    </a:lnTo>
                    <a:lnTo>
                      <a:pt x="318" y="926"/>
                    </a:lnTo>
                    <a:lnTo>
                      <a:pt x="260" y="865"/>
                    </a:lnTo>
                    <a:lnTo>
                      <a:pt x="201" y="803"/>
                    </a:lnTo>
                    <a:lnTo>
                      <a:pt x="142" y="742"/>
                    </a:lnTo>
                    <a:lnTo>
                      <a:pt x="81" y="683"/>
                    </a:lnTo>
                    <a:lnTo>
                      <a:pt x="81" y="683"/>
                    </a:lnTo>
                    <a:lnTo>
                      <a:pt x="77" y="677"/>
                    </a:lnTo>
                    <a:lnTo>
                      <a:pt x="75" y="672"/>
                    </a:lnTo>
                    <a:lnTo>
                      <a:pt x="74" y="669"/>
                    </a:lnTo>
                    <a:lnTo>
                      <a:pt x="72" y="666"/>
                    </a:lnTo>
                    <a:lnTo>
                      <a:pt x="72" y="666"/>
                    </a:lnTo>
                    <a:lnTo>
                      <a:pt x="54" y="647"/>
                    </a:lnTo>
                    <a:lnTo>
                      <a:pt x="40" y="629"/>
                    </a:lnTo>
                    <a:lnTo>
                      <a:pt x="27" y="609"/>
                    </a:lnTo>
                    <a:lnTo>
                      <a:pt x="16" y="589"/>
                    </a:lnTo>
                    <a:lnTo>
                      <a:pt x="9" y="569"/>
                    </a:lnTo>
                    <a:lnTo>
                      <a:pt x="3" y="548"/>
                    </a:lnTo>
                    <a:lnTo>
                      <a:pt x="2" y="538"/>
                    </a:lnTo>
                    <a:lnTo>
                      <a:pt x="1" y="528"/>
                    </a:lnTo>
                    <a:lnTo>
                      <a:pt x="0" y="518"/>
                    </a:lnTo>
                    <a:lnTo>
                      <a:pt x="1" y="508"/>
                    </a:lnTo>
                    <a:lnTo>
                      <a:pt x="1" y="508"/>
                    </a:lnTo>
                    <a:lnTo>
                      <a:pt x="2" y="495"/>
                    </a:lnTo>
                    <a:lnTo>
                      <a:pt x="6" y="480"/>
                    </a:lnTo>
                    <a:lnTo>
                      <a:pt x="10" y="468"/>
                    </a:lnTo>
                    <a:lnTo>
                      <a:pt x="17" y="455"/>
                    </a:lnTo>
                    <a:lnTo>
                      <a:pt x="24" y="443"/>
                    </a:lnTo>
                    <a:lnTo>
                      <a:pt x="34" y="432"/>
                    </a:lnTo>
                    <a:lnTo>
                      <a:pt x="45" y="421"/>
                    </a:lnTo>
                    <a:lnTo>
                      <a:pt x="58" y="411"/>
                    </a:lnTo>
                    <a:lnTo>
                      <a:pt x="60" y="410"/>
                    </a:lnTo>
                    <a:lnTo>
                      <a:pt x="61" y="408"/>
                    </a:lnTo>
                    <a:lnTo>
                      <a:pt x="61" y="408"/>
                    </a:lnTo>
                    <a:lnTo>
                      <a:pt x="65" y="403"/>
                    </a:lnTo>
                    <a:lnTo>
                      <a:pt x="65" y="403"/>
                    </a:lnTo>
                    <a:lnTo>
                      <a:pt x="116" y="353"/>
                    </a:lnTo>
                    <a:lnTo>
                      <a:pt x="168" y="303"/>
                    </a:lnTo>
                    <a:lnTo>
                      <a:pt x="168" y="302"/>
                    </a:lnTo>
                    <a:lnTo>
                      <a:pt x="168" y="302"/>
                    </a:lnTo>
                    <a:lnTo>
                      <a:pt x="246" y="228"/>
                    </a:lnTo>
                    <a:lnTo>
                      <a:pt x="286" y="191"/>
                    </a:lnTo>
                    <a:lnTo>
                      <a:pt x="326" y="155"/>
                    </a:lnTo>
                    <a:lnTo>
                      <a:pt x="367" y="120"/>
                    </a:lnTo>
                    <a:lnTo>
                      <a:pt x="410" y="87"/>
                    </a:lnTo>
                    <a:lnTo>
                      <a:pt x="432" y="71"/>
                    </a:lnTo>
                    <a:lnTo>
                      <a:pt x="454" y="56"/>
                    </a:lnTo>
                    <a:lnTo>
                      <a:pt x="477" y="40"/>
                    </a:lnTo>
                    <a:lnTo>
                      <a:pt x="500" y="27"/>
                    </a:lnTo>
                    <a:lnTo>
                      <a:pt x="501" y="26"/>
                    </a:lnTo>
                    <a:lnTo>
                      <a:pt x="502" y="26"/>
                    </a:lnTo>
                    <a:lnTo>
                      <a:pt x="502" y="26"/>
                    </a:lnTo>
                    <a:lnTo>
                      <a:pt x="508" y="21"/>
                    </a:lnTo>
                    <a:lnTo>
                      <a:pt x="508" y="21"/>
                    </a:lnTo>
                    <a:lnTo>
                      <a:pt x="515" y="18"/>
                    </a:lnTo>
                    <a:lnTo>
                      <a:pt x="515" y="18"/>
                    </a:lnTo>
                    <a:lnTo>
                      <a:pt x="539" y="10"/>
                    </a:lnTo>
                    <a:lnTo>
                      <a:pt x="562" y="5"/>
                    </a:lnTo>
                    <a:lnTo>
                      <a:pt x="583" y="1"/>
                    </a:lnTo>
                    <a:lnTo>
                      <a:pt x="605" y="0"/>
                    </a:lnTo>
                    <a:lnTo>
                      <a:pt x="605" y="0"/>
                    </a:lnTo>
                    <a:lnTo>
                      <a:pt x="617" y="0"/>
                    </a:lnTo>
                    <a:lnTo>
                      <a:pt x="629" y="2"/>
                    </a:lnTo>
                    <a:lnTo>
                      <a:pt x="640" y="4"/>
                    </a:lnTo>
                    <a:lnTo>
                      <a:pt x="650" y="7"/>
                    </a:lnTo>
                    <a:lnTo>
                      <a:pt x="661" y="11"/>
                    </a:lnTo>
                    <a:lnTo>
                      <a:pt x="671" y="15"/>
                    </a:lnTo>
                    <a:lnTo>
                      <a:pt x="679" y="21"/>
                    </a:lnTo>
                    <a:lnTo>
                      <a:pt x="689" y="28"/>
                    </a:lnTo>
                    <a:lnTo>
                      <a:pt x="691" y="30"/>
                    </a:lnTo>
                    <a:lnTo>
                      <a:pt x="693" y="31"/>
                    </a:lnTo>
                    <a:lnTo>
                      <a:pt x="693" y="31"/>
                    </a:lnTo>
                    <a:lnTo>
                      <a:pt x="697" y="32"/>
                    </a:lnTo>
                    <a:lnTo>
                      <a:pt x="700" y="34"/>
                    </a:lnTo>
                    <a:lnTo>
                      <a:pt x="702" y="36"/>
                    </a:lnTo>
                    <a:lnTo>
                      <a:pt x="705" y="40"/>
                    </a:lnTo>
                    <a:lnTo>
                      <a:pt x="705" y="40"/>
                    </a:lnTo>
                    <a:lnTo>
                      <a:pt x="717" y="58"/>
                    </a:lnTo>
                    <a:lnTo>
                      <a:pt x="729" y="76"/>
                    </a:lnTo>
                    <a:lnTo>
                      <a:pt x="741" y="94"/>
                    </a:lnTo>
                    <a:lnTo>
                      <a:pt x="755" y="111"/>
                    </a:lnTo>
                    <a:lnTo>
                      <a:pt x="783" y="144"/>
                    </a:lnTo>
                    <a:lnTo>
                      <a:pt x="812" y="176"/>
                    </a:lnTo>
                    <a:lnTo>
                      <a:pt x="842" y="208"/>
                    </a:lnTo>
                    <a:lnTo>
                      <a:pt x="874" y="238"/>
                    </a:lnTo>
                    <a:lnTo>
                      <a:pt x="937" y="297"/>
                    </a:lnTo>
                    <a:lnTo>
                      <a:pt x="937" y="297"/>
                    </a:lnTo>
                    <a:lnTo>
                      <a:pt x="983" y="341"/>
                    </a:lnTo>
                    <a:lnTo>
                      <a:pt x="1030" y="385"/>
                    </a:lnTo>
                    <a:lnTo>
                      <a:pt x="1030" y="385"/>
                    </a:lnTo>
                    <a:lnTo>
                      <a:pt x="1103" y="458"/>
                    </a:lnTo>
                    <a:lnTo>
                      <a:pt x="1182" y="535"/>
                    </a:lnTo>
                    <a:lnTo>
                      <a:pt x="1223" y="573"/>
                    </a:lnTo>
                    <a:lnTo>
                      <a:pt x="1265" y="612"/>
                    </a:lnTo>
                    <a:lnTo>
                      <a:pt x="1307" y="650"/>
                    </a:lnTo>
                    <a:lnTo>
                      <a:pt x="1351" y="688"/>
                    </a:lnTo>
                    <a:lnTo>
                      <a:pt x="1354" y="690"/>
                    </a:lnTo>
                    <a:lnTo>
                      <a:pt x="1358" y="690"/>
                    </a:lnTo>
                    <a:lnTo>
                      <a:pt x="1358" y="690"/>
                    </a:lnTo>
                    <a:lnTo>
                      <a:pt x="1361" y="691"/>
                    </a:lnTo>
                    <a:lnTo>
                      <a:pt x="1363" y="692"/>
                    </a:lnTo>
                    <a:lnTo>
                      <a:pt x="1368" y="697"/>
                    </a:lnTo>
                    <a:lnTo>
                      <a:pt x="1368" y="697"/>
                    </a:lnTo>
                    <a:lnTo>
                      <a:pt x="1379" y="710"/>
                    </a:lnTo>
                    <a:lnTo>
                      <a:pt x="1386" y="724"/>
                    </a:lnTo>
                    <a:lnTo>
                      <a:pt x="1392" y="738"/>
                    </a:lnTo>
                    <a:lnTo>
                      <a:pt x="1395" y="752"/>
                    </a:lnTo>
                    <a:lnTo>
                      <a:pt x="1398" y="766"/>
                    </a:lnTo>
                    <a:lnTo>
                      <a:pt x="1398" y="780"/>
                    </a:lnTo>
                    <a:lnTo>
                      <a:pt x="1397" y="794"/>
                    </a:lnTo>
                    <a:lnTo>
                      <a:pt x="1395" y="808"/>
                    </a:lnTo>
                    <a:lnTo>
                      <a:pt x="1391" y="821"/>
                    </a:lnTo>
                    <a:lnTo>
                      <a:pt x="1387" y="833"/>
                    </a:lnTo>
                    <a:lnTo>
                      <a:pt x="1381" y="847"/>
                    </a:lnTo>
                    <a:lnTo>
                      <a:pt x="1375" y="859"/>
                    </a:lnTo>
                    <a:lnTo>
                      <a:pt x="1367" y="871"/>
                    </a:lnTo>
                    <a:lnTo>
                      <a:pt x="1359" y="882"/>
                    </a:lnTo>
                    <a:lnTo>
                      <a:pt x="1351" y="892"/>
                    </a:lnTo>
                    <a:lnTo>
                      <a:pt x="1341" y="902"/>
                    </a:lnTo>
                    <a:lnTo>
                      <a:pt x="1339" y="905"/>
                    </a:lnTo>
                    <a:lnTo>
                      <a:pt x="1338" y="909"/>
                    </a:lnTo>
                    <a:lnTo>
                      <a:pt x="1338" y="909"/>
                    </a:lnTo>
                    <a:lnTo>
                      <a:pt x="1337" y="913"/>
                    </a:lnTo>
                    <a:lnTo>
                      <a:pt x="1334" y="917"/>
                    </a:lnTo>
                    <a:lnTo>
                      <a:pt x="1334" y="917"/>
                    </a:lnTo>
                    <a:lnTo>
                      <a:pt x="1287" y="981"/>
                    </a:lnTo>
                    <a:lnTo>
                      <a:pt x="1287" y="981"/>
                    </a:lnTo>
                    <a:lnTo>
                      <a:pt x="1253" y="1028"/>
                    </a:lnTo>
                    <a:lnTo>
                      <a:pt x="1217" y="1073"/>
                    </a:lnTo>
                    <a:lnTo>
                      <a:pt x="1200" y="1095"/>
                    </a:lnTo>
                    <a:lnTo>
                      <a:pt x="1181" y="1115"/>
                    </a:lnTo>
                    <a:lnTo>
                      <a:pt x="1162" y="1136"/>
                    </a:lnTo>
                    <a:lnTo>
                      <a:pt x="1141" y="1156"/>
                    </a:lnTo>
                    <a:lnTo>
                      <a:pt x="1141" y="1156"/>
                    </a:lnTo>
                    <a:lnTo>
                      <a:pt x="1134" y="1163"/>
                    </a:lnTo>
                    <a:lnTo>
                      <a:pt x="1122" y="1171"/>
                    </a:lnTo>
                    <a:lnTo>
                      <a:pt x="1096" y="1191"/>
                    </a:lnTo>
                    <a:lnTo>
                      <a:pt x="1096" y="1191"/>
                    </a:lnTo>
                    <a:lnTo>
                      <a:pt x="1059" y="1217"/>
                    </a:lnTo>
                    <a:lnTo>
                      <a:pt x="1042" y="1231"/>
                    </a:lnTo>
                    <a:lnTo>
                      <a:pt x="1026" y="1243"/>
                    </a:lnTo>
                    <a:lnTo>
                      <a:pt x="1024" y="1246"/>
                    </a:lnTo>
                    <a:lnTo>
                      <a:pt x="1023" y="1249"/>
                    </a:lnTo>
                    <a:lnTo>
                      <a:pt x="1023" y="1249"/>
                    </a:lnTo>
                    <a:lnTo>
                      <a:pt x="1021" y="1253"/>
                    </a:lnTo>
                    <a:lnTo>
                      <a:pt x="1018" y="1257"/>
                    </a:lnTo>
                    <a:lnTo>
                      <a:pt x="1018" y="1257"/>
                    </a:lnTo>
                    <a:lnTo>
                      <a:pt x="1002" y="1275"/>
                    </a:lnTo>
                    <a:lnTo>
                      <a:pt x="999" y="1278"/>
                    </a:lnTo>
                    <a:lnTo>
                      <a:pt x="999" y="1281"/>
                    </a:lnTo>
                    <a:lnTo>
                      <a:pt x="999" y="1281"/>
                    </a:lnTo>
                    <a:lnTo>
                      <a:pt x="997" y="1285"/>
                    </a:lnTo>
                    <a:lnTo>
                      <a:pt x="997" y="1285"/>
                    </a:lnTo>
                    <a:lnTo>
                      <a:pt x="996" y="1290"/>
                    </a:lnTo>
                    <a:lnTo>
                      <a:pt x="994" y="1295"/>
                    </a:lnTo>
                    <a:lnTo>
                      <a:pt x="991" y="1298"/>
                    </a:lnTo>
                    <a:lnTo>
                      <a:pt x="988" y="1301"/>
                    </a:lnTo>
                    <a:lnTo>
                      <a:pt x="984" y="1303"/>
                    </a:lnTo>
                    <a:lnTo>
                      <a:pt x="980" y="1304"/>
                    </a:lnTo>
                    <a:lnTo>
                      <a:pt x="974" y="1305"/>
                    </a:lnTo>
                    <a:lnTo>
                      <a:pt x="969" y="1305"/>
                    </a:lnTo>
                    <a:lnTo>
                      <a:pt x="965" y="1309"/>
                    </a:lnTo>
                    <a:lnTo>
                      <a:pt x="965" y="1309"/>
                    </a:lnTo>
                    <a:lnTo>
                      <a:pt x="951" y="1321"/>
                    </a:lnTo>
                    <a:lnTo>
                      <a:pt x="937" y="1331"/>
                    </a:lnTo>
                    <a:lnTo>
                      <a:pt x="922" y="1341"/>
                    </a:lnTo>
                    <a:lnTo>
                      <a:pt x="908" y="1348"/>
                    </a:lnTo>
                    <a:lnTo>
                      <a:pt x="893" y="1355"/>
                    </a:lnTo>
                    <a:lnTo>
                      <a:pt x="879" y="1360"/>
                    </a:lnTo>
                    <a:lnTo>
                      <a:pt x="864" y="1364"/>
                    </a:lnTo>
                    <a:lnTo>
                      <a:pt x="850" y="1366"/>
                    </a:lnTo>
                    <a:lnTo>
                      <a:pt x="850" y="1366"/>
                    </a:lnTo>
                    <a:lnTo>
                      <a:pt x="839" y="1367"/>
                    </a:lnTo>
                    <a:lnTo>
                      <a:pt x="829" y="1368"/>
                    </a:lnTo>
                    <a:lnTo>
                      <a:pt x="829" y="1368"/>
                    </a:lnTo>
                    <a:close/>
                    <a:moveTo>
                      <a:pt x="601" y="41"/>
                    </a:moveTo>
                    <a:lnTo>
                      <a:pt x="601" y="41"/>
                    </a:lnTo>
                    <a:lnTo>
                      <a:pt x="591" y="41"/>
                    </a:lnTo>
                    <a:lnTo>
                      <a:pt x="581" y="42"/>
                    </a:lnTo>
                    <a:lnTo>
                      <a:pt x="563" y="46"/>
                    </a:lnTo>
                    <a:lnTo>
                      <a:pt x="545" y="51"/>
                    </a:lnTo>
                    <a:lnTo>
                      <a:pt x="532" y="57"/>
                    </a:lnTo>
                    <a:lnTo>
                      <a:pt x="532" y="57"/>
                    </a:lnTo>
                    <a:lnTo>
                      <a:pt x="508" y="71"/>
                    </a:lnTo>
                    <a:lnTo>
                      <a:pt x="485" y="86"/>
                    </a:lnTo>
                    <a:lnTo>
                      <a:pt x="462" y="101"/>
                    </a:lnTo>
                    <a:lnTo>
                      <a:pt x="440" y="117"/>
                    </a:lnTo>
                    <a:lnTo>
                      <a:pt x="396" y="150"/>
                    </a:lnTo>
                    <a:lnTo>
                      <a:pt x="355" y="185"/>
                    </a:lnTo>
                    <a:lnTo>
                      <a:pt x="315" y="221"/>
                    </a:lnTo>
                    <a:lnTo>
                      <a:pt x="275" y="258"/>
                    </a:lnTo>
                    <a:lnTo>
                      <a:pt x="198" y="332"/>
                    </a:lnTo>
                    <a:lnTo>
                      <a:pt x="198" y="332"/>
                    </a:lnTo>
                    <a:lnTo>
                      <a:pt x="147" y="383"/>
                    </a:lnTo>
                    <a:lnTo>
                      <a:pt x="95" y="433"/>
                    </a:lnTo>
                    <a:lnTo>
                      <a:pt x="95" y="433"/>
                    </a:lnTo>
                    <a:lnTo>
                      <a:pt x="90" y="436"/>
                    </a:lnTo>
                    <a:lnTo>
                      <a:pt x="86" y="438"/>
                    </a:lnTo>
                    <a:lnTo>
                      <a:pt x="84" y="441"/>
                    </a:lnTo>
                    <a:lnTo>
                      <a:pt x="84" y="441"/>
                    </a:lnTo>
                    <a:lnTo>
                      <a:pt x="82" y="444"/>
                    </a:lnTo>
                    <a:lnTo>
                      <a:pt x="78" y="447"/>
                    </a:lnTo>
                    <a:lnTo>
                      <a:pt x="78" y="447"/>
                    </a:lnTo>
                    <a:lnTo>
                      <a:pt x="69" y="454"/>
                    </a:lnTo>
                    <a:lnTo>
                      <a:pt x="62" y="463"/>
                    </a:lnTo>
                    <a:lnTo>
                      <a:pt x="55" y="471"/>
                    </a:lnTo>
                    <a:lnTo>
                      <a:pt x="49" y="479"/>
                    </a:lnTo>
                    <a:lnTo>
                      <a:pt x="45" y="488"/>
                    </a:lnTo>
                    <a:lnTo>
                      <a:pt x="42" y="498"/>
                    </a:lnTo>
                    <a:lnTo>
                      <a:pt x="41" y="508"/>
                    </a:lnTo>
                    <a:lnTo>
                      <a:pt x="40" y="519"/>
                    </a:lnTo>
                    <a:lnTo>
                      <a:pt x="40" y="519"/>
                    </a:lnTo>
                    <a:lnTo>
                      <a:pt x="41" y="529"/>
                    </a:lnTo>
                    <a:lnTo>
                      <a:pt x="42" y="538"/>
                    </a:lnTo>
                    <a:lnTo>
                      <a:pt x="44" y="548"/>
                    </a:lnTo>
                    <a:lnTo>
                      <a:pt x="47" y="558"/>
                    </a:lnTo>
                    <a:lnTo>
                      <a:pt x="51" y="567"/>
                    </a:lnTo>
                    <a:lnTo>
                      <a:pt x="55" y="576"/>
                    </a:lnTo>
                    <a:lnTo>
                      <a:pt x="66" y="595"/>
                    </a:lnTo>
                    <a:lnTo>
                      <a:pt x="78" y="612"/>
                    </a:lnTo>
                    <a:lnTo>
                      <a:pt x="93" y="629"/>
                    </a:lnTo>
                    <a:lnTo>
                      <a:pt x="107" y="642"/>
                    </a:lnTo>
                    <a:lnTo>
                      <a:pt x="123" y="655"/>
                    </a:lnTo>
                    <a:lnTo>
                      <a:pt x="123" y="655"/>
                    </a:lnTo>
                    <a:lnTo>
                      <a:pt x="127" y="658"/>
                    </a:lnTo>
                    <a:lnTo>
                      <a:pt x="129" y="662"/>
                    </a:lnTo>
                    <a:lnTo>
                      <a:pt x="131" y="666"/>
                    </a:lnTo>
                    <a:lnTo>
                      <a:pt x="132" y="670"/>
                    </a:lnTo>
                    <a:lnTo>
                      <a:pt x="133" y="674"/>
                    </a:lnTo>
                    <a:lnTo>
                      <a:pt x="136" y="677"/>
                    </a:lnTo>
                    <a:lnTo>
                      <a:pt x="136" y="677"/>
                    </a:lnTo>
                    <a:lnTo>
                      <a:pt x="172" y="715"/>
                    </a:lnTo>
                    <a:lnTo>
                      <a:pt x="207" y="752"/>
                    </a:lnTo>
                    <a:lnTo>
                      <a:pt x="278" y="825"/>
                    </a:lnTo>
                    <a:lnTo>
                      <a:pt x="278" y="825"/>
                    </a:lnTo>
                    <a:lnTo>
                      <a:pt x="352" y="905"/>
                    </a:lnTo>
                    <a:lnTo>
                      <a:pt x="390" y="944"/>
                    </a:lnTo>
                    <a:lnTo>
                      <a:pt x="428" y="982"/>
                    </a:lnTo>
                    <a:lnTo>
                      <a:pt x="428" y="982"/>
                    </a:lnTo>
                    <a:lnTo>
                      <a:pt x="478" y="1030"/>
                    </a:lnTo>
                    <a:lnTo>
                      <a:pt x="526" y="1075"/>
                    </a:lnTo>
                    <a:lnTo>
                      <a:pt x="526" y="1075"/>
                    </a:lnTo>
                    <a:lnTo>
                      <a:pt x="574" y="1119"/>
                    </a:lnTo>
                    <a:lnTo>
                      <a:pt x="622" y="1165"/>
                    </a:lnTo>
                    <a:lnTo>
                      <a:pt x="668" y="1211"/>
                    </a:lnTo>
                    <a:lnTo>
                      <a:pt x="690" y="1235"/>
                    </a:lnTo>
                    <a:lnTo>
                      <a:pt x="712" y="1259"/>
                    </a:lnTo>
                    <a:lnTo>
                      <a:pt x="712" y="1259"/>
                    </a:lnTo>
                    <a:lnTo>
                      <a:pt x="714" y="1263"/>
                    </a:lnTo>
                    <a:lnTo>
                      <a:pt x="717" y="1267"/>
                    </a:lnTo>
                    <a:lnTo>
                      <a:pt x="718" y="1271"/>
                    </a:lnTo>
                    <a:lnTo>
                      <a:pt x="721" y="1273"/>
                    </a:lnTo>
                    <a:lnTo>
                      <a:pt x="721" y="1273"/>
                    </a:lnTo>
                    <a:lnTo>
                      <a:pt x="734" y="1285"/>
                    </a:lnTo>
                    <a:lnTo>
                      <a:pt x="748" y="1294"/>
                    </a:lnTo>
                    <a:lnTo>
                      <a:pt x="761" y="1302"/>
                    </a:lnTo>
                    <a:lnTo>
                      <a:pt x="774" y="1310"/>
                    </a:lnTo>
                    <a:lnTo>
                      <a:pt x="789" y="1315"/>
                    </a:lnTo>
                    <a:lnTo>
                      <a:pt x="802" y="1318"/>
                    </a:lnTo>
                    <a:lnTo>
                      <a:pt x="816" y="1320"/>
                    </a:lnTo>
                    <a:lnTo>
                      <a:pt x="829" y="1321"/>
                    </a:lnTo>
                    <a:lnTo>
                      <a:pt x="829" y="1321"/>
                    </a:lnTo>
                    <a:lnTo>
                      <a:pt x="847" y="1320"/>
                    </a:lnTo>
                    <a:lnTo>
                      <a:pt x="864" y="1316"/>
                    </a:lnTo>
                    <a:lnTo>
                      <a:pt x="882" y="1310"/>
                    </a:lnTo>
                    <a:lnTo>
                      <a:pt x="899" y="1301"/>
                    </a:lnTo>
                    <a:lnTo>
                      <a:pt x="918" y="1290"/>
                    </a:lnTo>
                    <a:lnTo>
                      <a:pt x="937" y="1277"/>
                    </a:lnTo>
                    <a:lnTo>
                      <a:pt x="955" y="1260"/>
                    </a:lnTo>
                    <a:lnTo>
                      <a:pt x="975" y="1241"/>
                    </a:lnTo>
                    <a:lnTo>
                      <a:pt x="975" y="1241"/>
                    </a:lnTo>
                    <a:lnTo>
                      <a:pt x="983" y="1232"/>
                    </a:lnTo>
                    <a:lnTo>
                      <a:pt x="991" y="1224"/>
                    </a:lnTo>
                    <a:lnTo>
                      <a:pt x="1010" y="1207"/>
                    </a:lnTo>
                    <a:lnTo>
                      <a:pt x="1030" y="1192"/>
                    </a:lnTo>
                    <a:lnTo>
                      <a:pt x="1049" y="1176"/>
                    </a:lnTo>
                    <a:lnTo>
                      <a:pt x="1049" y="1176"/>
                    </a:lnTo>
                    <a:lnTo>
                      <a:pt x="1067" y="1164"/>
                    </a:lnTo>
                    <a:lnTo>
                      <a:pt x="1081" y="1153"/>
                    </a:lnTo>
                    <a:lnTo>
                      <a:pt x="1081" y="1153"/>
                    </a:lnTo>
                    <a:lnTo>
                      <a:pt x="1107" y="1130"/>
                    </a:lnTo>
                    <a:lnTo>
                      <a:pt x="1131" y="1107"/>
                    </a:lnTo>
                    <a:lnTo>
                      <a:pt x="1153" y="1083"/>
                    </a:lnTo>
                    <a:lnTo>
                      <a:pt x="1174" y="1059"/>
                    </a:lnTo>
                    <a:lnTo>
                      <a:pt x="1195" y="1033"/>
                    </a:lnTo>
                    <a:lnTo>
                      <a:pt x="1215" y="1007"/>
                    </a:lnTo>
                    <a:lnTo>
                      <a:pt x="1254" y="955"/>
                    </a:lnTo>
                    <a:lnTo>
                      <a:pt x="1254" y="955"/>
                    </a:lnTo>
                    <a:lnTo>
                      <a:pt x="1284" y="916"/>
                    </a:lnTo>
                    <a:lnTo>
                      <a:pt x="1286" y="912"/>
                    </a:lnTo>
                    <a:lnTo>
                      <a:pt x="1286" y="908"/>
                    </a:lnTo>
                    <a:lnTo>
                      <a:pt x="1286" y="908"/>
                    </a:lnTo>
                    <a:lnTo>
                      <a:pt x="1286" y="903"/>
                    </a:lnTo>
                    <a:lnTo>
                      <a:pt x="1288" y="897"/>
                    </a:lnTo>
                    <a:lnTo>
                      <a:pt x="1291" y="892"/>
                    </a:lnTo>
                    <a:lnTo>
                      <a:pt x="1295" y="888"/>
                    </a:lnTo>
                    <a:lnTo>
                      <a:pt x="1295" y="888"/>
                    </a:lnTo>
                    <a:lnTo>
                      <a:pt x="1302" y="883"/>
                    </a:lnTo>
                    <a:lnTo>
                      <a:pt x="1309" y="876"/>
                    </a:lnTo>
                    <a:lnTo>
                      <a:pt x="1317" y="868"/>
                    </a:lnTo>
                    <a:lnTo>
                      <a:pt x="1324" y="860"/>
                    </a:lnTo>
                    <a:lnTo>
                      <a:pt x="1330" y="852"/>
                    </a:lnTo>
                    <a:lnTo>
                      <a:pt x="1336" y="843"/>
                    </a:lnTo>
                    <a:lnTo>
                      <a:pt x="1341" y="833"/>
                    </a:lnTo>
                    <a:lnTo>
                      <a:pt x="1347" y="823"/>
                    </a:lnTo>
                    <a:lnTo>
                      <a:pt x="1351" y="813"/>
                    </a:lnTo>
                    <a:lnTo>
                      <a:pt x="1354" y="802"/>
                    </a:lnTo>
                    <a:lnTo>
                      <a:pt x="1356" y="792"/>
                    </a:lnTo>
                    <a:lnTo>
                      <a:pt x="1358" y="782"/>
                    </a:lnTo>
                    <a:lnTo>
                      <a:pt x="1357" y="771"/>
                    </a:lnTo>
                    <a:lnTo>
                      <a:pt x="1356" y="760"/>
                    </a:lnTo>
                    <a:lnTo>
                      <a:pt x="1353" y="751"/>
                    </a:lnTo>
                    <a:lnTo>
                      <a:pt x="1349" y="740"/>
                    </a:lnTo>
                    <a:lnTo>
                      <a:pt x="1347" y="737"/>
                    </a:lnTo>
                    <a:lnTo>
                      <a:pt x="1344" y="735"/>
                    </a:lnTo>
                    <a:lnTo>
                      <a:pt x="1344" y="735"/>
                    </a:lnTo>
                    <a:lnTo>
                      <a:pt x="1338" y="732"/>
                    </a:lnTo>
                    <a:lnTo>
                      <a:pt x="1338" y="732"/>
                    </a:lnTo>
                    <a:lnTo>
                      <a:pt x="1303" y="702"/>
                    </a:lnTo>
                    <a:lnTo>
                      <a:pt x="1268" y="671"/>
                    </a:lnTo>
                    <a:lnTo>
                      <a:pt x="1233" y="639"/>
                    </a:lnTo>
                    <a:lnTo>
                      <a:pt x="1199" y="607"/>
                    </a:lnTo>
                    <a:lnTo>
                      <a:pt x="1131" y="542"/>
                    </a:lnTo>
                    <a:lnTo>
                      <a:pt x="1065" y="478"/>
                    </a:lnTo>
                    <a:lnTo>
                      <a:pt x="1065" y="478"/>
                    </a:lnTo>
                    <a:lnTo>
                      <a:pt x="1008" y="421"/>
                    </a:lnTo>
                    <a:lnTo>
                      <a:pt x="949" y="365"/>
                    </a:lnTo>
                    <a:lnTo>
                      <a:pt x="949" y="365"/>
                    </a:lnTo>
                    <a:lnTo>
                      <a:pt x="898" y="318"/>
                    </a:lnTo>
                    <a:lnTo>
                      <a:pt x="898" y="318"/>
                    </a:lnTo>
                    <a:lnTo>
                      <a:pt x="839" y="262"/>
                    </a:lnTo>
                    <a:lnTo>
                      <a:pt x="811" y="234"/>
                    </a:lnTo>
                    <a:lnTo>
                      <a:pt x="782" y="204"/>
                    </a:lnTo>
                    <a:lnTo>
                      <a:pt x="755" y="174"/>
                    </a:lnTo>
                    <a:lnTo>
                      <a:pt x="728" y="144"/>
                    </a:lnTo>
                    <a:lnTo>
                      <a:pt x="703" y="112"/>
                    </a:lnTo>
                    <a:lnTo>
                      <a:pt x="680" y="78"/>
                    </a:lnTo>
                    <a:lnTo>
                      <a:pt x="678" y="76"/>
                    </a:lnTo>
                    <a:lnTo>
                      <a:pt x="676" y="75"/>
                    </a:lnTo>
                    <a:lnTo>
                      <a:pt x="676" y="75"/>
                    </a:lnTo>
                    <a:lnTo>
                      <a:pt x="672" y="71"/>
                    </a:lnTo>
                    <a:lnTo>
                      <a:pt x="672" y="71"/>
                    </a:lnTo>
                    <a:lnTo>
                      <a:pt x="665" y="64"/>
                    </a:lnTo>
                    <a:lnTo>
                      <a:pt x="658" y="58"/>
                    </a:lnTo>
                    <a:lnTo>
                      <a:pt x="649" y="52"/>
                    </a:lnTo>
                    <a:lnTo>
                      <a:pt x="641" y="48"/>
                    </a:lnTo>
                    <a:lnTo>
                      <a:pt x="632" y="45"/>
                    </a:lnTo>
                    <a:lnTo>
                      <a:pt x="623" y="43"/>
                    </a:lnTo>
                    <a:lnTo>
                      <a:pt x="612" y="41"/>
                    </a:lnTo>
                    <a:lnTo>
                      <a:pt x="601" y="41"/>
                    </a:lnTo>
                    <a:lnTo>
                      <a:pt x="601" y="4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sp>
            <p:nvSpPr>
              <p:cNvPr id="88" name="Freeform 866"/>
              <p:cNvSpPr/>
              <p:nvPr/>
            </p:nvSpPr>
            <p:spPr bwMode="auto">
              <a:xfrm>
                <a:off x="2249488" y="1181100"/>
                <a:ext cx="595313" cy="604838"/>
              </a:xfrm>
              <a:custGeom>
                <a:avLst/>
                <a:gdLst/>
                <a:ahLst/>
                <a:cxnLst>
                  <a:cxn ang="0">
                    <a:pos x="672" y="1142"/>
                  </a:cxn>
                  <a:cxn ang="0">
                    <a:pos x="660" y="1136"/>
                  </a:cxn>
                  <a:cxn ang="0">
                    <a:pos x="657" y="1130"/>
                  </a:cxn>
                  <a:cxn ang="0">
                    <a:pos x="656" y="1122"/>
                  </a:cxn>
                  <a:cxn ang="0">
                    <a:pos x="654" y="1020"/>
                  </a:cxn>
                  <a:cxn ang="0">
                    <a:pos x="641" y="850"/>
                  </a:cxn>
                  <a:cxn ang="0">
                    <a:pos x="629" y="701"/>
                  </a:cxn>
                  <a:cxn ang="0">
                    <a:pos x="568" y="686"/>
                  </a:cxn>
                  <a:cxn ang="0">
                    <a:pos x="451" y="680"/>
                  </a:cxn>
                  <a:cxn ang="0">
                    <a:pos x="439" y="675"/>
                  </a:cxn>
                  <a:cxn ang="0">
                    <a:pos x="434" y="663"/>
                  </a:cxn>
                  <a:cxn ang="0">
                    <a:pos x="429" y="586"/>
                  </a:cxn>
                  <a:cxn ang="0">
                    <a:pos x="406" y="496"/>
                  </a:cxn>
                  <a:cxn ang="0">
                    <a:pos x="399" y="497"/>
                  </a:cxn>
                  <a:cxn ang="0">
                    <a:pos x="316" y="494"/>
                  </a:cxn>
                  <a:cxn ang="0">
                    <a:pos x="144" y="483"/>
                  </a:cxn>
                  <a:cxn ang="0">
                    <a:pos x="52" y="481"/>
                  </a:cxn>
                  <a:cxn ang="0">
                    <a:pos x="19" y="481"/>
                  </a:cxn>
                  <a:cxn ang="0">
                    <a:pos x="6" y="476"/>
                  </a:cxn>
                  <a:cxn ang="0">
                    <a:pos x="1" y="468"/>
                  </a:cxn>
                  <a:cxn ang="0">
                    <a:pos x="1" y="454"/>
                  </a:cxn>
                  <a:cxn ang="0">
                    <a:pos x="6" y="443"/>
                  </a:cxn>
                  <a:cxn ang="0">
                    <a:pos x="21" y="438"/>
                  </a:cxn>
                  <a:cxn ang="0">
                    <a:pos x="53" y="438"/>
                  </a:cxn>
                  <a:cxn ang="0">
                    <a:pos x="234" y="446"/>
                  </a:cxn>
                  <a:cxn ang="0">
                    <a:pos x="357" y="454"/>
                  </a:cxn>
                  <a:cxn ang="0">
                    <a:pos x="403" y="456"/>
                  </a:cxn>
                  <a:cxn ang="0">
                    <a:pos x="418" y="442"/>
                  </a:cxn>
                  <a:cxn ang="0">
                    <a:pos x="406" y="231"/>
                  </a:cxn>
                  <a:cxn ang="0">
                    <a:pos x="404" y="72"/>
                  </a:cxn>
                  <a:cxn ang="0">
                    <a:pos x="406" y="15"/>
                  </a:cxn>
                  <a:cxn ang="0">
                    <a:pos x="413" y="4"/>
                  </a:cxn>
                  <a:cxn ang="0">
                    <a:pos x="428" y="0"/>
                  </a:cxn>
                  <a:cxn ang="0">
                    <a:pos x="436" y="1"/>
                  </a:cxn>
                  <a:cxn ang="0">
                    <a:pos x="443" y="5"/>
                  </a:cxn>
                  <a:cxn ang="0">
                    <a:pos x="447" y="15"/>
                  </a:cxn>
                  <a:cxn ang="0">
                    <a:pos x="445" y="78"/>
                  </a:cxn>
                  <a:cxn ang="0">
                    <a:pos x="448" y="255"/>
                  </a:cxn>
                  <a:cxn ang="0">
                    <a:pos x="464" y="488"/>
                  </a:cxn>
                  <a:cxn ang="0">
                    <a:pos x="474" y="640"/>
                  </a:cxn>
                  <a:cxn ang="0">
                    <a:pos x="564" y="644"/>
                  </a:cxn>
                  <a:cxn ang="0">
                    <a:pos x="834" y="658"/>
                  </a:cxn>
                  <a:cxn ang="0">
                    <a:pos x="1036" y="676"/>
                  </a:cxn>
                  <a:cxn ang="0">
                    <a:pos x="1110" y="684"/>
                  </a:cxn>
                  <a:cxn ang="0">
                    <a:pos x="1120" y="693"/>
                  </a:cxn>
                  <a:cxn ang="0">
                    <a:pos x="1125" y="706"/>
                  </a:cxn>
                  <a:cxn ang="0">
                    <a:pos x="1124" y="715"/>
                  </a:cxn>
                  <a:cxn ang="0">
                    <a:pos x="1118" y="724"/>
                  </a:cxn>
                  <a:cxn ang="0">
                    <a:pos x="1111" y="725"/>
                  </a:cxn>
                  <a:cxn ang="0">
                    <a:pos x="1053" y="719"/>
                  </a:cxn>
                  <a:cxn ang="0">
                    <a:pos x="786" y="697"/>
                  </a:cxn>
                  <a:cxn ang="0">
                    <a:pos x="672" y="705"/>
                  </a:cxn>
                  <a:cxn ang="0">
                    <a:pos x="683" y="852"/>
                  </a:cxn>
                  <a:cxn ang="0">
                    <a:pos x="694" y="987"/>
                  </a:cxn>
                  <a:cxn ang="0">
                    <a:pos x="698" y="1088"/>
                  </a:cxn>
                  <a:cxn ang="0">
                    <a:pos x="697" y="1127"/>
                  </a:cxn>
                  <a:cxn ang="0">
                    <a:pos x="690" y="1137"/>
                  </a:cxn>
                  <a:cxn ang="0">
                    <a:pos x="676" y="1142"/>
                  </a:cxn>
                </a:cxnLst>
                <a:rect l="0" t="0" r="r" b="b"/>
                <a:pathLst>
                  <a:path w="1125" h="1142">
                    <a:moveTo>
                      <a:pt x="676" y="1142"/>
                    </a:moveTo>
                    <a:lnTo>
                      <a:pt x="676" y="1142"/>
                    </a:lnTo>
                    <a:lnTo>
                      <a:pt x="672" y="1142"/>
                    </a:lnTo>
                    <a:lnTo>
                      <a:pt x="667" y="1141"/>
                    </a:lnTo>
                    <a:lnTo>
                      <a:pt x="663" y="1138"/>
                    </a:lnTo>
                    <a:lnTo>
                      <a:pt x="660" y="1136"/>
                    </a:lnTo>
                    <a:lnTo>
                      <a:pt x="660" y="1136"/>
                    </a:lnTo>
                    <a:lnTo>
                      <a:pt x="658" y="1133"/>
                    </a:lnTo>
                    <a:lnTo>
                      <a:pt x="657" y="1130"/>
                    </a:lnTo>
                    <a:lnTo>
                      <a:pt x="656" y="1126"/>
                    </a:lnTo>
                    <a:lnTo>
                      <a:pt x="656" y="1122"/>
                    </a:lnTo>
                    <a:lnTo>
                      <a:pt x="656" y="1122"/>
                    </a:lnTo>
                    <a:lnTo>
                      <a:pt x="656" y="1088"/>
                    </a:lnTo>
                    <a:lnTo>
                      <a:pt x="656" y="1054"/>
                    </a:lnTo>
                    <a:lnTo>
                      <a:pt x="654" y="1020"/>
                    </a:lnTo>
                    <a:lnTo>
                      <a:pt x="652" y="986"/>
                    </a:lnTo>
                    <a:lnTo>
                      <a:pt x="647" y="917"/>
                    </a:lnTo>
                    <a:lnTo>
                      <a:pt x="641" y="850"/>
                    </a:lnTo>
                    <a:lnTo>
                      <a:pt x="641" y="850"/>
                    </a:lnTo>
                    <a:lnTo>
                      <a:pt x="634" y="775"/>
                    </a:lnTo>
                    <a:lnTo>
                      <a:pt x="629" y="701"/>
                    </a:lnTo>
                    <a:lnTo>
                      <a:pt x="628" y="689"/>
                    </a:lnTo>
                    <a:lnTo>
                      <a:pt x="568" y="686"/>
                    </a:lnTo>
                    <a:lnTo>
                      <a:pt x="568" y="686"/>
                    </a:lnTo>
                    <a:lnTo>
                      <a:pt x="455" y="681"/>
                    </a:lnTo>
                    <a:lnTo>
                      <a:pt x="455" y="681"/>
                    </a:lnTo>
                    <a:lnTo>
                      <a:pt x="451" y="680"/>
                    </a:lnTo>
                    <a:lnTo>
                      <a:pt x="446" y="679"/>
                    </a:lnTo>
                    <a:lnTo>
                      <a:pt x="442" y="677"/>
                    </a:lnTo>
                    <a:lnTo>
                      <a:pt x="439" y="675"/>
                    </a:lnTo>
                    <a:lnTo>
                      <a:pt x="437" y="672"/>
                    </a:lnTo>
                    <a:lnTo>
                      <a:pt x="435" y="667"/>
                    </a:lnTo>
                    <a:lnTo>
                      <a:pt x="434" y="663"/>
                    </a:lnTo>
                    <a:lnTo>
                      <a:pt x="433" y="659"/>
                    </a:lnTo>
                    <a:lnTo>
                      <a:pt x="433" y="659"/>
                    </a:lnTo>
                    <a:lnTo>
                      <a:pt x="429" y="586"/>
                    </a:lnTo>
                    <a:lnTo>
                      <a:pt x="423" y="506"/>
                    </a:lnTo>
                    <a:lnTo>
                      <a:pt x="422" y="491"/>
                    </a:lnTo>
                    <a:lnTo>
                      <a:pt x="406" y="496"/>
                    </a:lnTo>
                    <a:lnTo>
                      <a:pt x="406" y="496"/>
                    </a:lnTo>
                    <a:lnTo>
                      <a:pt x="403" y="497"/>
                    </a:lnTo>
                    <a:lnTo>
                      <a:pt x="399" y="497"/>
                    </a:lnTo>
                    <a:lnTo>
                      <a:pt x="399" y="497"/>
                    </a:lnTo>
                    <a:lnTo>
                      <a:pt x="358" y="496"/>
                    </a:lnTo>
                    <a:lnTo>
                      <a:pt x="316" y="494"/>
                    </a:lnTo>
                    <a:lnTo>
                      <a:pt x="236" y="489"/>
                    </a:lnTo>
                    <a:lnTo>
                      <a:pt x="236" y="489"/>
                    </a:lnTo>
                    <a:lnTo>
                      <a:pt x="144" y="483"/>
                    </a:lnTo>
                    <a:lnTo>
                      <a:pt x="98" y="481"/>
                    </a:lnTo>
                    <a:lnTo>
                      <a:pt x="52" y="481"/>
                    </a:lnTo>
                    <a:lnTo>
                      <a:pt x="52" y="481"/>
                    </a:lnTo>
                    <a:lnTo>
                      <a:pt x="20" y="481"/>
                    </a:lnTo>
                    <a:lnTo>
                      <a:pt x="19" y="481"/>
                    </a:lnTo>
                    <a:lnTo>
                      <a:pt x="19" y="481"/>
                    </a:lnTo>
                    <a:lnTo>
                      <a:pt x="14" y="481"/>
                    </a:lnTo>
                    <a:lnTo>
                      <a:pt x="10" y="478"/>
                    </a:lnTo>
                    <a:lnTo>
                      <a:pt x="6" y="476"/>
                    </a:lnTo>
                    <a:lnTo>
                      <a:pt x="4" y="474"/>
                    </a:lnTo>
                    <a:lnTo>
                      <a:pt x="2" y="471"/>
                    </a:lnTo>
                    <a:lnTo>
                      <a:pt x="1" y="468"/>
                    </a:lnTo>
                    <a:lnTo>
                      <a:pt x="0" y="461"/>
                    </a:lnTo>
                    <a:lnTo>
                      <a:pt x="0" y="461"/>
                    </a:lnTo>
                    <a:lnTo>
                      <a:pt x="1" y="454"/>
                    </a:lnTo>
                    <a:lnTo>
                      <a:pt x="2" y="451"/>
                    </a:lnTo>
                    <a:lnTo>
                      <a:pt x="4" y="446"/>
                    </a:lnTo>
                    <a:lnTo>
                      <a:pt x="6" y="443"/>
                    </a:lnTo>
                    <a:lnTo>
                      <a:pt x="10" y="441"/>
                    </a:lnTo>
                    <a:lnTo>
                      <a:pt x="15" y="439"/>
                    </a:lnTo>
                    <a:lnTo>
                      <a:pt x="21" y="438"/>
                    </a:lnTo>
                    <a:lnTo>
                      <a:pt x="21" y="438"/>
                    </a:lnTo>
                    <a:lnTo>
                      <a:pt x="53" y="438"/>
                    </a:lnTo>
                    <a:lnTo>
                      <a:pt x="53" y="438"/>
                    </a:lnTo>
                    <a:lnTo>
                      <a:pt x="98" y="439"/>
                    </a:lnTo>
                    <a:lnTo>
                      <a:pt x="144" y="440"/>
                    </a:lnTo>
                    <a:lnTo>
                      <a:pt x="234" y="446"/>
                    </a:lnTo>
                    <a:lnTo>
                      <a:pt x="234" y="446"/>
                    </a:lnTo>
                    <a:lnTo>
                      <a:pt x="315" y="452"/>
                    </a:lnTo>
                    <a:lnTo>
                      <a:pt x="357" y="454"/>
                    </a:lnTo>
                    <a:lnTo>
                      <a:pt x="399" y="455"/>
                    </a:lnTo>
                    <a:lnTo>
                      <a:pt x="399" y="455"/>
                    </a:lnTo>
                    <a:lnTo>
                      <a:pt x="403" y="456"/>
                    </a:lnTo>
                    <a:lnTo>
                      <a:pt x="420" y="459"/>
                    </a:lnTo>
                    <a:lnTo>
                      <a:pt x="418" y="442"/>
                    </a:lnTo>
                    <a:lnTo>
                      <a:pt x="418" y="442"/>
                    </a:lnTo>
                    <a:lnTo>
                      <a:pt x="411" y="337"/>
                    </a:lnTo>
                    <a:lnTo>
                      <a:pt x="408" y="283"/>
                    </a:lnTo>
                    <a:lnTo>
                      <a:pt x="406" y="231"/>
                    </a:lnTo>
                    <a:lnTo>
                      <a:pt x="404" y="178"/>
                    </a:lnTo>
                    <a:lnTo>
                      <a:pt x="403" y="125"/>
                    </a:lnTo>
                    <a:lnTo>
                      <a:pt x="404" y="72"/>
                    </a:lnTo>
                    <a:lnTo>
                      <a:pt x="405" y="20"/>
                    </a:lnTo>
                    <a:lnTo>
                      <a:pt x="405" y="20"/>
                    </a:lnTo>
                    <a:lnTo>
                      <a:pt x="406" y="15"/>
                    </a:lnTo>
                    <a:lnTo>
                      <a:pt x="408" y="11"/>
                    </a:lnTo>
                    <a:lnTo>
                      <a:pt x="410" y="6"/>
                    </a:lnTo>
                    <a:lnTo>
                      <a:pt x="413" y="4"/>
                    </a:lnTo>
                    <a:lnTo>
                      <a:pt x="417" y="2"/>
                    </a:lnTo>
                    <a:lnTo>
                      <a:pt x="421" y="0"/>
                    </a:lnTo>
                    <a:lnTo>
                      <a:pt x="428" y="0"/>
                    </a:lnTo>
                    <a:lnTo>
                      <a:pt x="428" y="0"/>
                    </a:lnTo>
                    <a:lnTo>
                      <a:pt x="432" y="0"/>
                    </a:lnTo>
                    <a:lnTo>
                      <a:pt x="436" y="1"/>
                    </a:lnTo>
                    <a:lnTo>
                      <a:pt x="440" y="3"/>
                    </a:lnTo>
                    <a:lnTo>
                      <a:pt x="443" y="5"/>
                    </a:lnTo>
                    <a:lnTo>
                      <a:pt x="443" y="5"/>
                    </a:lnTo>
                    <a:lnTo>
                      <a:pt x="445" y="8"/>
                    </a:lnTo>
                    <a:lnTo>
                      <a:pt x="446" y="12"/>
                    </a:lnTo>
                    <a:lnTo>
                      <a:pt x="447" y="15"/>
                    </a:lnTo>
                    <a:lnTo>
                      <a:pt x="447" y="19"/>
                    </a:lnTo>
                    <a:lnTo>
                      <a:pt x="447" y="19"/>
                    </a:lnTo>
                    <a:lnTo>
                      <a:pt x="445" y="78"/>
                    </a:lnTo>
                    <a:lnTo>
                      <a:pt x="445" y="137"/>
                    </a:lnTo>
                    <a:lnTo>
                      <a:pt x="446" y="196"/>
                    </a:lnTo>
                    <a:lnTo>
                      <a:pt x="448" y="255"/>
                    </a:lnTo>
                    <a:lnTo>
                      <a:pt x="452" y="313"/>
                    </a:lnTo>
                    <a:lnTo>
                      <a:pt x="456" y="372"/>
                    </a:lnTo>
                    <a:lnTo>
                      <a:pt x="464" y="488"/>
                    </a:lnTo>
                    <a:lnTo>
                      <a:pt x="464" y="488"/>
                    </a:lnTo>
                    <a:lnTo>
                      <a:pt x="473" y="629"/>
                    </a:lnTo>
                    <a:lnTo>
                      <a:pt x="474" y="640"/>
                    </a:lnTo>
                    <a:lnTo>
                      <a:pt x="485" y="641"/>
                    </a:lnTo>
                    <a:lnTo>
                      <a:pt x="485" y="641"/>
                    </a:lnTo>
                    <a:lnTo>
                      <a:pt x="564" y="644"/>
                    </a:lnTo>
                    <a:lnTo>
                      <a:pt x="564" y="644"/>
                    </a:lnTo>
                    <a:lnTo>
                      <a:pt x="698" y="651"/>
                    </a:lnTo>
                    <a:lnTo>
                      <a:pt x="834" y="658"/>
                    </a:lnTo>
                    <a:lnTo>
                      <a:pt x="901" y="663"/>
                    </a:lnTo>
                    <a:lnTo>
                      <a:pt x="969" y="669"/>
                    </a:lnTo>
                    <a:lnTo>
                      <a:pt x="1036" y="676"/>
                    </a:lnTo>
                    <a:lnTo>
                      <a:pt x="1104" y="683"/>
                    </a:lnTo>
                    <a:lnTo>
                      <a:pt x="1104" y="683"/>
                    </a:lnTo>
                    <a:lnTo>
                      <a:pt x="1110" y="684"/>
                    </a:lnTo>
                    <a:lnTo>
                      <a:pt x="1114" y="686"/>
                    </a:lnTo>
                    <a:lnTo>
                      <a:pt x="1118" y="689"/>
                    </a:lnTo>
                    <a:lnTo>
                      <a:pt x="1120" y="693"/>
                    </a:lnTo>
                    <a:lnTo>
                      <a:pt x="1123" y="696"/>
                    </a:lnTo>
                    <a:lnTo>
                      <a:pt x="1124" y="702"/>
                    </a:lnTo>
                    <a:lnTo>
                      <a:pt x="1125" y="706"/>
                    </a:lnTo>
                    <a:lnTo>
                      <a:pt x="1125" y="710"/>
                    </a:lnTo>
                    <a:lnTo>
                      <a:pt x="1125" y="710"/>
                    </a:lnTo>
                    <a:lnTo>
                      <a:pt x="1124" y="715"/>
                    </a:lnTo>
                    <a:lnTo>
                      <a:pt x="1122" y="720"/>
                    </a:lnTo>
                    <a:lnTo>
                      <a:pt x="1120" y="722"/>
                    </a:lnTo>
                    <a:lnTo>
                      <a:pt x="1118" y="724"/>
                    </a:lnTo>
                    <a:lnTo>
                      <a:pt x="1115" y="725"/>
                    </a:lnTo>
                    <a:lnTo>
                      <a:pt x="1111" y="725"/>
                    </a:lnTo>
                    <a:lnTo>
                      <a:pt x="1111" y="725"/>
                    </a:lnTo>
                    <a:lnTo>
                      <a:pt x="1107" y="725"/>
                    </a:lnTo>
                    <a:lnTo>
                      <a:pt x="1107" y="725"/>
                    </a:lnTo>
                    <a:lnTo>
                      <a:pt x="1053" y="719"/>
                    </a:lnTo>
                    <a:lnTo>
                      <a:pt x="998" y="714"/>
                    </a:lnTo>
                    <a:lnTo>
                      <a:pt x="892" y="705"/>
                    </a:lnTo>
                    <a:lnTo>
                      <a:pt x="786" y="697"/>
                    </a:lnTo>
                    <a:lnTo>
                      <a:pt x="684" y="692"/>
                    </a:lnTo>
                    <a:lnTo>
                      <a:pt x="671" y="691"/>
                    </a:lnTo>
                    <a:lnTo>
                      <a:pt x="672" y="705"/>
                    </a:lnTo>
                    <a:lnTo>
                      <a:pt x="672" y="705"/>
                    </a:lnTo>
                    <a:lnTo>
                      <a:pt x="677" y="779"/>
                    </a:lnTo>
                    <a:lnTo>
                      <a:pt x="683" y="852"/>
                    </a:lnTo>
                    <a:lnTo>
                      <a:pt x="683" y="852"/>
                    </a:lnTo>
                    <a:lnTo>
                      <a:pt x="689" y="918"/>
                    </a:lnTo>
                    <a:lnTo>
                      <a:pt x="694" y="987"/>
                    </a:lnTo>
                    <a:lnTo>
                      <a:pt x="696" y="1020"/>
                    </a:lnTo>
                    <a:lnTo>
                      <a:pt x="697" y="1054"/>
                    </a:lnTo>
                    <a:lnTo>
                      <a:pt x="698" y="1088"/>
                    </a:lnTo>
                    <a:lnTo>
                      <a:pt x="698" y="1122"/>
                    </a:lnTo>
                    <a:lnTo>
                      <a:pt x="698" y="1122"/>
                    </a:lnTo>
                    <a:lnTo>
                      <a:pt x="697" y="1127"/>
                    </a:lnTo>
                    <a:lnTo>
                      <a:pt x="695" y="1131"/>
                    </a:lnTo>
                    <a:lnTo>
                      <a:pt x="693" y="1135"/>
                    </a:lnTo>
                    <a:lnTo>
                      <a:pt x="690" y="1137"/>
                    </a:lnTo>
                    <a:lnTo>
                      <a:pt x="686" y="1140"/>
                    </a:lnTo>
                    <a:lnTo>
                      <a:pt x="683" y="1141"/>
                    </a:lnTo>
                    <a:lnTo>
                      <a:pt x="676" y="1142"/>
                    </a:lnTo>
                    <a:lnTo>
                      <a:pt x="676" y="114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sz="2400">
                  <a:solidFill>
                    <a:schemeClr val="bg1"/>
                  </a:solidFill>
                </a:endParaRPr>
              </a:p>
            </p:txBody>
          </p:sp>
        </p:grpSp>
      </p:grpSp>
      <p:sp>
        <p:nvSpPr>
          <p:cNvPr id="89" name="圆角矩形 4"/>
          <p:cNvSpPr/>
          <p:nvPr/>
        </p:nvSpPr>
        <p:spPr>
          <a:xfrm>
            <a:off x="2325770" y="2057614"/>
            <a:ext cx="3523394" cy="48995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latin typeface="+mn-ea"/>
              </a:rPr>
              <a:t>请输入文本请输入文本</a:t>
            </a:r>
            <a:endParaRPr lang="zh-CN" altLang="en-US" sz="2000" dirty="0">
              <a:solidFill>
                <a:srgbClr val="FFFFFF"/>
              </a:solidFill>
            </a:endParaRPr>
          </a:p>
        </p:txBody>
      </p:sp>
      <p:sp>
        <p:nvSpPr>
          <p:cNvPr id="90" name="矩形 89"/>
          <p:cNvSpPr/>
          <p:nvPr/>
        </p:nvSpPr>
        <p:spPr>
          <a:xfrm>
            <a:off x="2428305" y="2685074"/>
            <a:ext cx="3383559" cy="1924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93" name="圆角矩形 4"/>
          <p:cNvSpPr/>
          <p:nvPr/>
        </p:nvSpPr>
        <p:spPr>
          <a:xfrm>
            <a:off x="6462923" y="4193398"/>
            <a:ext cx="3523394" cy="48995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latin typeface="+mn-ea"/>
              </a:rPr>
              <a:t>请输入文本请输入文本</a:t>
            </a:r>
            <a:endParaRPr lang="zh-CN" altLang="en-US" sz="2000" dirty="0">
              <a:solidFill>
                <a:srgbClr val="FFFFFF"/>
              </a:solidFill>
            </a:endParaRPr>
          </a:p>
        </p:txBody>
      </p:sp>
      <p:sp>
        <p:nvSpPr>
          <p:cNvPr id="94" name="矩形 93"/>
          <p:cNvSpPr/>
          <p:nvPr/>
        </p:nvSpPr>
        <p:spPr>
          <a:xfrm>
            <a:off x="6565458" y="4820858"/>
            <a:ext cx="3383559" cy="1924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grpSp>
        <p:nvGrpSpPr>
          <p:cNvPr id="91" name="组合 90"/>
          <p:cNvGrpSpPr/>
          <p:nvPr/>
        </p:nvGrpSpPr>
        <p:grpSpPr>
          <a:xfrm rot="2096683" flipH="1">
            <a:off x="10001837" y="3720557"/>
            <a:ext cx="655540" cy="1057804"/>
            <a:chOff x="1039813" y="1706563"/>
            <a:chExt cx="838199" cy="1352550"/>
          </a:xfrm>
        </p:grpSpPr>
        <p:sp>
          <p:nvSpPr>
            <p:cNvPr id="92" name="Freeform 44"/>
            <p:cNvSpPr/>
            <p:nvPr/>
          </p:nvSpPr>
          <p:spPr bwMode="auto">
            <a:xfrm>
              <a:off x="1212849" y="1768475"/>
              <a:ext cx="636588" cy="787400"/>
            </a:xfrm>
            <a:custGeom>
              <a:avLst/>
              <a:gdLst>
                <a:gd name="T0" fmla="*/ 99 w 184"/>
                <a:gd name="T1" fmla="*/ 207 h 227"/>
                <a:gd name="T2" fmla="*/ 88 w 184"/>
                <a:gd name="T3" fmla="*/ 204 h 227"/>
                <a:gd name="T4" fmla="*/ 71 w 184"/>
                <a:gd name="T5" fmla="*/ 200 h 227"/>
                <a:gd name="T6" fmla="*/ 43 w 184"/>
                <a:gd name="T7" fmla="*/ 184 h 227"/>
                <a:gd name="T8" fmla="*/ 9 w 184"/>
                <a:gd name="T9" fmla="*/ 136 h 227"/>
                <a:gd name="T10" fmla="*/ 6 w 184"/>
                <a:gd name="T11" fmla="*/ 69 h 227"/>
                <a:gd name="T12" fmla="*/ 32 w 184"/>
                <a:gd name="T13" fmla="*/ 23 h 227"/>
                <a:gd name="T14" fmla="*/ 83 w 184"/>
                <a:gd name="T15" fmla="*/ 4 h 227"/>
                <a:gd name="T16" fmla="*/ 107 w 184"/>
                <a:gd name="T17" fmla="*/ 2 h 227"/>
                <a:gd name="T18" fmla="*/ 137 w 184"/>
                <a:gd name="T19" fmla="*/ 13 h 227"/>
                <a:gd name="T20" fmla="*/ 156 w 184"/>
                <a:gd name="T21" fmla="*/ 25 h 227"/>
                <a:gd name="T22" fmla="*/ 168 w 184"/>
                <a:gd name="T23" fmla="*/ 47 h 227"/>
                <a:gd name="T24" fmla="*/ 170 w 184"/>
                <a:gd name="T25" fmla="*/ 144 h 227"/>
                <a:gd name="T26" fmla="*/ 137 w 184"/>
                <a:gd name="T27" fmla="*/ 184 h 227"/>
                <a:gd name="T28" fmla="*/ 119 w 184"/>
                <a:gd name="T29" fmla="*/ 198 h 227"/>
                <a:gd name="T30" fmla="*/ 106 w 184"/>
                <a:gd name="T31" fmla="*/ 204 h 227"/>
                <a:gd name="T32" fmla="*/ 120 w 184"/>
                <a:gd name="T33" fmla="*/ 219 h 227"/>
                <a:gd name="T34" fmla="*/ 95 w 184"/>
                <a:gd name="T35" fmla="*/ 227 h 227"/>
                <a:gd name="T36" fmla="*/ 99 w 184"/>
                <a:gd name="T37" fmla="*/ 208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227">
                  <a:moveTo>
                    <a:pt x="99" y="207"/>
                  </a:moveTo>
                  <a:cubicBezTo>
                    <a:pt x="95" y="206"/>
                    <a:pt x="92" y="206"/>
                    <a:pt x="88" y="204"/>
                  </a:cubicBezTo>
                  <a:cubicBezTo>
                    <a:pt x="82" y="203"/>
                    <a:pt x="77" y="202"/>
                    <a:pt x="71" y="200"/>
                  </a:cubicBezTo>
                  <a:cubicBezTo>
                    <a:pt x="61" y="197"/>
                    <a:pt x="51" y="191"/>
                    <a:pt x="43" y="184"/>
                  </a:cubicBezTo>
                  <a:cubicBezTo>
                    <a:pt x="28" y="172"/>
                    <a:pt x="16" y="153"/>
                    <a:pt x="9" y="136"/>
                  </a:cubicBezTo>
                  <a:cubicBezTo>
                    <a:pt x="1" y="117"/>
                    <a:pt x="0" y="88"/>
                    <a:pt x="6" y="69"/>
                  </a:cubicBezTo>
                  <a:cubicBezTo>
                    <a:pt x="12" y="52"/>
                    <a:pt x="19" y="36"/>
                    <a:pt x="32" y="23"/>
                  </a:cubicBezTo>
                  <a:cubicBezTo>
                    <a:pt x="46" y="11"/>
                    <a:pt x="65" y="7"/>
                    <a:pt x="83" y="4"/>
                  </a:cubicBezTo>
                  <a:cubicBezTo>
                    <a:pt x="92" y="2"/>
                    <a:pt x="98" y="0"/>
                    <a:pt x="107" y="2"/>
                  </a:cubicBezTo>
                  <a:cubicBezTo>
                    <a:pt x="118" y="4"/>
                    <a:pt x="128" y="7"/>
                    <a:pt x="137" y="13"/>
                  </a:cubicBezTo>
                  <a:cubicBezTo>
                    <a:pt x="144" y="17"/>
                    <a:pt x="151" y="19"/>
                    <a:pt x="156" y="25"/>
                  </a:cubicBezTo>
                  <a:cubicBezTo>
                    <a:pt x="161" y="32"/>
                    <a:pt x="165" y="40"/>
                    <a:pt x="168" y="47"/>
                  </a:cubicBezTo>
                  <a:cubicBezTo>
                    <a:pt x="179" y="75"/>
                    <a:pt x="184" y="116"/>
                    <a:pt x="170" y="144"/>
                  </a:cubicBezTo>
                  <a:cubicBezTo>
                    <a:pt x="162" y="159"/>
                    <a:pt x="150" y="173"/>
                    <a:pt x="137" y="184"/>
                  </a:cubicBezTo>
                  <a:cubicBezTo>
                    <a:pt x="132" y="189"/>
                    <a:pt x="126" y="195"/>
                    <a:pt x="119" y="198"/>
                  </a:cubicBezTo>
                  <a:cubicBezTo>
                    <a:pt x="115" y="200"/>
                    <a:pt x="109" y="200"/>
                    <a:pt x="106" y="204"/>
                  </a:cubicBezTo>
                  <a:cubicBezTo>
                    <a:pt x="111" y="208"/>
                    <a:pt x="116" y="214"/>
                    <a:pt x="120" y="219"/>
                  </a:cubicBezTo>
                  <a:cubicBezTo>
                    <a:pt x="115" y="223"/>
                    <a:pt x="101" y="226"/>
                    <a:pt x="95" y="227"/>
                  </a:cubicBezTo>
                  <a:cubicBezTo>
                    <a:pt x="94" y="220"/>
                    <a:pt x="99" y="215"/>
                    <a:pt x="99" y="208"/>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44"/>
            <p:cNvSpPr/>
            <p:nvPr/>
          </p:nvSpPr>
          <p:spPr bwMode="auto">
            <a:xfrm>
              <a:off x="1166812" y="1706563"/>
              <a:ext cx="711200" cy="855663"/>
            </a:xfrm>
            <a:custGeom>
              <a:avLst/>
              <a:gdLst>
                <a:gd name="T0" fmla="*/ 188 w 205"/>
                <a:gd name="T1" fmla="*/ 138 h 247"/>
                <a:gd name="T2" fmla="*/ 149 w 205"/>
                <a:gd name="T3" fmla="*/ 199 h 247"/>
                <a:gd name="T4" fmla="*/ 72 w 205"/>
                <a:gd name="T5" fmla="*/ 210 h 247"/>
                <a:gd name="T6" fmla="*/ 26 w 205"/>
                <a:gd name="T7" fmla="*/ 82 h 247"/>
                <a:gd name="T8" fmla="*/ 143 w 205"/>
                <a:gd name="T9" fmla="*/ 28 h 247"/>
                <a:gd name="T10" fmla="*/ 188 w 205"/>
                <a:gd name="T11" fmla="*/ 138 h 247"/>
                <a:gd name="T12" fmla="*/ 194 w 205"/>
                <a:gd name="T13" fmla="*/ 139 h 247"/>
                <a:gd name="T14" fmla="*/ 141 w 205"/>
                <a:gd name="T15" fmla="*/ 21 h 247"/>
                <a:gd name="T16" fmla="*/ 22 w 205"/>
                <a:gd name="T17" fmla="*/ 75 h 247"/>
                <a:gd name="T18" fmla="*/ 74 w 205"/>
                <a:gd name="T19" fmla="*/ 218 h 247"/>
                <a:gd name="T20" fmla="*/ 194 w 205"/>
                <a:gd name="T21" fmla="*/ 139 h 247"/>
                <a:gd name="T22" fmla="*/ 188 w 205"/>
                <a:gd name="T23" fmla="*/ 13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5" h="247">
                  <a:moveTo>
                    <a:pt x="188" y="138"/>
                  </a:moveTo>
                  <a:cubicBezTo>
                    <a:pt x="182" y="162"/>
                    <a:pt x="168" y="182"/>
                    <a:pt x="149" y="199"/>
                  </a:cubicBezTo>
                  <a:cubicBezTo>
                    <a:pt x="125" y="222"/>
                    <a:pt x="101" y="225"/>
                    <a:pt x="72" y="210"/>
                  </a:cubicBezTo>
                  <a:cubicBezTo>
                    <a:pt x="26" y="186"/>
                    <a:pt x="10" y="129"/>
                    <a:pt x="26" y="82"/>
                  </a:cubicBezTo>
                  <a:cubicBezTo>
                    <a:pt x="42" y="34"/>
                    <a:pt x="96" y="7"/>
                    <a:pt x="143" y="28"/>
                  </a:cubicBezTo>
                  <a:cubicBezTo>
                    <a:pt x="184" y="47"/>
                    <a:pt x="198" y="97"/>
                    <a:pt x="188" y="138"/>
                  </a:cubicBezTo>
                  <a:cubicBezTo>
                    <a:pt x="188" y="142"/>
                    <a:pt x="193" y="143"/>
                    <a:pt x="194" y="139"/>
                  </a:cubicBezTo>
                  <a:cubicBezTo>
                    <a:pt x="205" y="92"/>
                    <a:pt x="187" y="42"/>
                    <a:pt x="141" y="21"/>
                  </a:cubicBezTo>
                  <a:cubicBezTo>
                    <a:pt x="94" y="0"/>
                    <a:pt x="40" y="30"/>
                    <a:pt x="22" y="75"/>
                  </a:cubicBezTo>
                  <a:cubicBezTo>
                    <a:pt x="0" y="130"/>
                    <a:pt x="22" y="191"/>
                    <a:pt x="74" y="218"/>
                  </a:cubicBezTo>
                  <a:cubicBezTo>
                    <a:pt x="129" y="247"/>
                    <a:pt x="180" y="188"/>
                    <a:pt x="194" y="139"/>
                  </a:cubicBezTo>
                  <a:cubicBezTo>
                    <a:pt x="195" y="136"/>
                    <a:pt x="189" y="134"/>
                    <a:pt x="188" y="138"/>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45"/>
            <p:cNvSpPr/>
            <p:nvPr/>
          </p:nvSpPr>
          <p:spPr bwMode="auto">
            <a:xfrm>
              <a:off x="1520824" y="2462213"/>
              <a:ext cx="120650" cy="100013"/>
            </a:xfrm>
            <a:custGeom>
              <a:avLst/>
              <a:gdLst>
                <a:gd name="T0" fmla="*/ 8 w 35"/>
                <a:gd name="T1" fmla="*/ 6 h 29"/>
                <a:gd name="T2" fmla="*/ 1 w 35"/>
                <a:gd name="T3" fmla="*/ 26 h 29"/>
                <a:gd name="T4" fmla="*/ 4 w 35"/>
                <a:gd name="T5" fmla="*/ 29 h 29"/>
                <a:gd name="T6" fmla="*/ 33 w 35"/>
                <a:gd name="T7" fmla="*/ 24 h 29"/>
                <a:gd name="T8" fmla="*/ 34 w 35"/>
                <a:gd name="T9" fmla="*/ 20 h 29"/>
                <a:gd name="T10" fmla="*/ 17 w 35"/>
                <a:gd name="T11" fmla="*/ 2 h 29"/>
                <a:gd name="T12" fmla="*/ 14 w 35"/>
                <a:gd name="T13" fmla="*/ 7 h 29"/>
                <a:gd name="T14" fmla="*/ 29 w 35"/>
                <a:gd name="T15" fmla="*/ 23 h 29"/>
                <a:gd name="T16" fmla="*/ 31 w 35"/>
                <a:gd name="T17" fmla="*/ 18 h 29"/>
                <a:gd name="T18" fmla="*/ 4 w 35"/>
                <a:gd name="T19" fmla="*/ 23 h 29"/>
                <a:gd name="T20" fmla="*/ 7 w 35"/>
                <a:gd name="T21" fmla="*/ 26 h 29"/>
                <a:gd name="T22" fmla="*/ 13 w 35"/>
                <a:gd name="T23" fmla="*/ 8 h 29"/>
                <a:gd name="T24" fmla="*/ 8 w 35"/>
                <a:gd name="T25"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29">
                  <a:moveTo>
                    <a:pt x="8" y="6"/>
                  </a:moveTo>
                  <a:cubicBezTo>
                    <a:pt x="5" y="13"/>
                    <a:pt x="2" y="19"/>
                    <a:pt x="1" y="26"/>
                  </a:cubicBezTo>
                  <a:cubicBezTo>
                    <a:pt x="0" y="27"/>
                    <a:pt x="2" y="29"/>
                    <a:pt x="4" y="29"/>
                  </a:cubicBezTo>
                  <a:cubicBezTo>
                    <a:pt x="13" y="28"/>
                    <a:pt x="23" y="28"/>
                    <a:pt x="33" y="24"/>
                  </a:cubicBezTo>
                  <a:cubicBezTo>
                    <a:pt x="34" y="23"/>
                    <a:pt x="35" y="22"/>
                    <a:pt x="34" y="20"/>
                  </a:cubicBezTo>
                  <a:cubicBezTo>
                    <a:pt x="30" y="13"/>
                    <a:pt x="24" y="7"/>
                    <a:pt x="17" y="2"/>
                  </a:cubicBezTo>
                  <a:cubicBezTo>
                    <a:pt x="14" y="0"/>
                    <a:pt x="11" y="5"/>
                    <a:pt x="14" y="7"/>
                  </a:cubicBezTo>
                  <a:cubicBezTo>
                    <a:pt x="20" y="11"/>
                    <a:pt x="26" y="16"/>
                    <a:pt x="29" y="23"/>
                  </a:cubicBezTo>
                  <a:cubicBezTo>
                    <a:pt x="30" y="21"/>
                    <a:pt x="30" y="20"/>
                    <a:pt x="31" y="18"/>
                  </a:cubicBezTo>
                  <a:cubicBezTo>
                    <a:pt x="22" y="22"/>
                    <a:pt x="13" y="22"/>
                    <a:pt x="4" y="23"/>
                  </a:cubicBezTo>
                  <a:cubicBezTo>
                    <a:pt x="5" y="24"/>
                    <a:pt x="6" y="25"/>
                    <a:pt x="7" y="26"/>
                  </a:cubicBezTo>
                  <a:cubicBezTo>
                    <a:pt x="7" y="19"/>
                    <a:pt x="11" y="14"/>
                    <a:pt x="13" y="8"/>
                  </a:cubicBezTo>
                  <a:cubicBezTo>
                    <a:pt x="15" y="4"/>
                    <a:pt x="9" y="2"/>
                    <a:pt x="8" y="6"/>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246"/>
            <p:cNvSpPr/>
            <p:nvPr/>
          </p:nvSpPr>
          <p:spPr bwMode="auto">
            <a:xfrm>
              <a:off x="1568451" y="2538413"/>
              <a:ext cx="236538" cy="520700"/>
            </a:xfrm>
            <a:custGeom>
              <a:avLst/>
              <a:gdLst>
                <a:gd name="T0" fmla="*/ 63 w 68"/>
                <a:gd name="T1" fmla="*/ 139 h 150"/>
                <a:gd name="T2" fmla="*/ 47 w 68"/>
                <a:gd name="T3" fmla="*/ 105 h 150"/>
                <a:gd name="T4" fmla="*/ 36 w 68"/>
                <a:gd name="T5" fmla="*/ 87 h 150"/>
                <a:gd name="T6" fmla="*/ 18 w 68"/>
                <a:gd name="T7" fmla="*/ 79 h 150"/>
                <a:gd name="T8" fmla="*/ 10 w 68"/>
                <a:gd name="T9" fmla="*/ 46 h 150"/>
                <a:gd name="T10" fmla="*/ 12 w 68"/>
                <a:gd name="T11" fmla="*/ 4 h 150"/>
                <a:gd name="T12" fmla="*/ 6 w 68"/>
                <a:gd name="T13" fmla="*/ 6 h 150"/>
                <a:gd name="T14" fmla="*/ 4 w 68"/>
                <a:gd name="T15" fmla="*/ 44 h 150"/>
                <a:gd name="T16" fmla="*/ 1 w 68"/>
                <a:gd name="T17" fmla="*/ 65 h 150"/>
                <a:gd name="T18" fmla="*/ 25 w 68"/>
                <a:gd name="T19" fmla="*/ 88 h 150"/>
                <a:gd name="T20" fmla="*/ 40 w 68"/>
                <a:gd name="T21" fmla="*/ 140 h 150"/>
                <a:gd name="T22" fmla="*/ 64 w 68"/>
                <a:gd name="T23" fmla="*/ 145 h 150"/>
                <a:gd name="T24" fmla="*/ 63 w 68"/>
                <a:gd name="T25" fmla="*/ 13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50">
                  <a:moveTo>
                    <a:pt x="63" y="139"/>
                  </a:moveTo>
                  <a:cubicBezTo>
                    <a:pt x="36" y="149"/>
                    <a:pt x="46" y="118"/>
                    <a:pt x="47" y="105"/>
                  </a:cubicBezTo>
                  <a:cubicBezTo>
                    <a:pt x="47" y="97"/>
                    <a:pt x="42" y="91"/>
                    <a:pt x="36" y="87"/>
                  </a:cubicBezTo>
                  <a:cubicBezTo>
                    <a:pt x="31" y="83"/>
                    <a:pt x="24" y="82"/>
                    <a:pt x="18" y="79"/>
                  </a:cubicBezTo>
                  <a:cubicBezTo>
                    <a:pt x="4" y="72"/>
                    <a:pt x="6" y="58"/>
                    <a:pt x="10" y="46"/>
                  </a:cubicBezTo>
                  <a:cubicBezTo>
                    <a:pt x="15" y="31"/>
                    <a:pt x="16" y="20"/>
                    <a:pt x="12" y="4"/>
                  </a:cubicBezTo>
                  <a:cubicBezTo>
                    <a:pt x="11" y="0"/>
                    <a:pt x="5" y="2"/>
                    <a:pt x="6" y="6"/>
                  </a:cubicBezTo>
                  <a:cubicBezTo>
                    <a:pt x="10" y="20"/>
                    <a:pt x="9" y="31"/>
                    <a:pt x="4" y="44"/>
                  </a:cubicBezTo>
                  <a:cubicBezTo>
                    <a:pt x="2" y="51"/>
                    <a:pt x="0" y="58"/>
                    <a:pt x="1" y="65"/>
                  </a:cubicBezTo>
                  <a:cubicBezTo>
                    <a:pt x="3" y="78"/>
                    <a:pt x="13" y="84"/>
                    <a:pt x="25" y="88"/>
                  </a:cubicBezTo>
                  <a:cubicBezTo>
                    <a:pt x="51" y="99"/>
                    <a:pt x="33" y="121"/>
                    <a:pt x="40" y="140"/>
                  </a:cubicBezTo>
                  <a:cubicBezTo>
                    <a:pt x="44" y="150"/>
                    <a:pt x="56" y="148"/>
                    <a:pt x="64" y="145"/>
                  </a:cubicBezTo>
                  <a:cubicBezTo>
                    <a:pt x="68" y="143"/>
                    <a:pt x="66" y="138"/>
                    <a:pt x="63" y="139"/>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25"/>
            <p:cNvSpPr/>
            <p:nvPr/>
          </p:nvSpPr>
          <p:spPr bwMode="auto">
            <a:xfrm>
              <a:off x="1039813" y="1706563"/>
              <a:ext cx="134938" cy="120650"/>
            </a:xfrm>
            <a:custGeom>
              <a:avLst/>
              <a:gdLst>
                <a:gd name="T0" fmla="*/ 7 w 39"/>
                <a:gd name="T1" fmla="*/ 14 h 35"/>
                <a:gd name="T2" fmla="*/ 25 w 39"/>
                <a:gd name="T3" fmla="*/ 29 h 35"/>
                <a:gd name="T4" fmla="*/ 36 w 39"/>
                <a:gd name="T5" fmla="*/ 23 h 35"/>
                <a:gd name="T6" fmla="*/ 13 w 39"/>
                <a:gd name="T7" fmla="*/ 3 h 35"/>
                <a:gd name="T8" fmla="*/ 7 w 39"/>
                <a:gd name="T9" fmla="*/ 14 h 35"/>
                <a:gd name="T10" fmla="*/ 25 w 39"/>
                <a:gd name="T11" fmla="*/ 29 h 35"/>
                <a:gd name="T12" fmla="*/ 36 w 39"/>
                <a:gd name="T13" fmla="*/ 23 h 35"/>
                <a:gd name="T14" fmla="*/ 13 w 39"/>
                <a:gd name="T15" fmla="*/ 3 h 35"/>
                <a:gd name="T16" fmla="*/ 7 w 39"/>
                <a:gd name="T17" fmla="*/ 1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5">
                  <a:moveTo>
                    <a:pt x="7" y="14"/>
                  </a:moveTo>
                  <a:cubicBezTo>
                    <a:pt x="14" y="17"/>
                    <a:pt x="21" y="21"/>
                    <a:pt x="25" y="29"/>
                  </a:cubicBezTo>
                  <a:cubicBezTo>
                    <a:pt x="29" y="35"/>
                    <a:pt x="39" y="29"/>
                    <a:pt x="36" y="23"/>
                  </a:cubicBezTo>
                  <a:cubicBezTo>
                    <a:pt x="31" y="13"/>
                    <a:pt x="22" y="8"/>
                    <a:pt x="13" y="3"/>
                  </a:cubicBezTo>
                  <a:cubicBezTo>
                    <a:pt x="6" y="0"/>
                    <a:pt x="0" y="10"/>
                    <a:pt x="7" y="14"/>
                  </a:cubicBezTo>
                  <a:cubicBezTo>
                    <a:pt x="14" y="17"/>
                    <a:pt x="21" y="21"/>
                    <a:pt x="25" y="29"/>
                  </a:cubicBezTo>
                  <a:cubicBezTo>
                    <a:pt x="29" y="35"/>
                    <a:pt x="39" y="29"/>
                    <a:pt x="36" y="23"/>
                  </a:cubicBezTo>
                  <a:cubicBezTo>
                    <a:pt x="31" y="13"/>
                    <a:pt x="22" y="8"/>
                    <a:pt x="13" y="3"/>
                  </a:cubicBezTo>
                  <a:cubicBezTo>
                    <a:pt x="6" y="0"/>
                    <a:pt x="0" y="10"/>
                    <a:pt x="7" y="14"/>
                  </a:cubicBezTo>
                  <a:close/>
                </a:path>
              </a:pathLst>
            </a:custGeom>
            <a:solidFill>
              <a:srgbClr val="EA5EA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5" name="组合 94"/>
          <p:cNvGrpSpPr/>
          <p:nvPr/>
        </p:nvGrpSpPr>
        <p:grpSpPr>
          <a:xfrm rot="2096683" flipH="1">
            <a:off x="5846924" y="1531008"/>
            <a:ext cx="655540" cy="1057804"/>
            <a:chOff x="1039813" y="1706563"/>
            <a:chExt cx="838199" cy="1352550"/>
          </a:xfrm>
        </p:grpSpPr>
        <p:sp>
          <p:nvSpPr>
            <p:cNvPr id="96" name="Freeform 44"/>
            <p:cNvSpPr/>
            <p:nvPr/>
          </p:nvSpPr>
          <p:spPr bwMode="auto">
            <a:xfrm>
              <a:off x="1212849" y="1768475"/>
              <a:ext cx="636588" cy="787400"/>
            </a:xfrm>
            <a:custGeom>
              <a:avLst/>
              <a:gdLst>
                <a:gd name="T0" fmla="*/ 99 w 184"/>
                <a:gd name="T1" fmla="*/ 207 h 227"/>
                <a:gd name="T2" fmla="*/ 88 w 184"/>
                <a:gd name="T3" fmla="*/ 204 h 227"/>
                <a:gd name="T4" fmla="*/ 71 w 184"/>
                <a:gd name="T5" fmla="*/ 200 h 227"/>
                <a:gd name="T6" fmla="*/ 43 w 184"/>
                <a:gd name="T7" fmla="*/ 184 h 227"/>
                <a:gd name="T8" fmla="*/ 9 w 184"/>
                <a:gd name="T9" fmla="*/ 136 h 227"/>
                <a:gd name="T10" fmla="*/ 6 w 184"/>
                <a:gd name="T11" fmla="*/ 69 h 227"/>
                <a:gd name="T12" fmla="*/ 32 w 184"/>
                <a:gd name="T13" fmla="*/ 23 h 227"/>
                <a:gd name="T14" fmla="*/ 83 w 184"/>
                <a:gd name="T15" fmla="*/ 4 h 227"/>
                <a:gd name="T16" fmla="*/ 107 w 184"/>
                <a:gd name="T17" fmla="*/ 2 h 227"/>
                <a:gd name="T18" fmla="*/ 137 w 184"/>
                <a:gd name="T19" fmla="*/ 13 h 227"/>
                <a:gd name="T20" fmla="*/ 156 w 184"/>
                <a:gd name="T21" fmla="*/ 25 h 227"/>
                <a:gd name="T22" fmla="*/ 168 w 184"/>
                <a:gd name="T23" fmla="*/ 47 h 227"/>
                <a:gd name="T24" fmla="*/ 170 w 184"/>
                <a:gd name="T25" fmla="*/ 144 h 227"/>
                <a:gd name="T26" fmla="*/ 137 w 184"/>
                <a:gd name="T27" fmla="*/ 184 h 227"/>
                <a:gd name="T28" fmla="*/ 119 w 184"/>
                <a:gd name="T29" fmla="*/ 198 h 227"/>
                <a:gd name="T30" fmla="*/ 106 w 184"/>
                <a:gd name="T31" fmla="*/ 204 h 227"/>
                <a:gd name="T32" fmla="*/ 120 w 184"/>
                <a:gd name="T33" fmla="*/ 219 h 227"/>
                <a:gd name="T34" fmla="*/ 95 w 184"/>
                <a:gd name="T35" fmla="*/ 227 h 227"/>
                <a:gd name="T36" fmla="*/ 99 w 184"/>
                <a:gd name="T37" fmla="*/ 208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227">
                  <a:moveTo>
                    <a:pt x="99" y="207"/>
                  </a:moveTo>
                  <a:cubicBezTo>
                    <a:pt x="95" y="206"/>
                    <a:pt x="92" y="206"/>
                    <a:pt x="88" y="204"/>
                  </a:cubicBezTo>
                  <a:cubicBezTo>
                    <a:pt x="82" y="203"/>
                    <a:pt x="77" y="202"/>
                    <a:pt x="71" y="200"/>
                  </a:cubicBezTo>
                  <a:cubicBezTo>
                    <a:pt x="61" y="197"/>
                    <a:pt x="51" y="191"/>
                    <a:pt x="43" y="184"/>
                  </a:cubicBezTo>
                  <a:cubicBezTo>
                    <a:pt x="28" y="172"/>
                    <a:pt x="16" y="153"/>
                    <a:pt x="9" y="136"/>
                  </a:cubicBezTo>
                  <a:cubicBezTo>
                    <a:pt x="1" y="117"/>
                    <a:pt x="0" y="88"/>
                    <a:pt x="6" y="69"/>
                  </a:cubicBezTo>
                  <a:cubicBezTo>
                    <a:pt x="12" y="52"/>
                    <a:pt x="19" y="36"/>
                    <a:pt x="32" y="23"/>
                  </a:cubicBezTo>
                  <a:cubicBezTo>
                    <a:pt x="46" y="11"/>
                    <a:pt x="65" y="7"/>
                    <a:pt x="83" y="4"/>
                  </a:cubicBezTo>
                  <a:cubicBezTo>
                    <a:pt x="92" y="2"/>
                    <a:pt x="98" y="0"/>
                    <a:pt x="107" y="2"/>
                  </a:cubicBezTo>
                  <a:cubicBezTo>
                    <a:pt x="118" y="4"/>
                    <a:pt x="128" y="7"/>
                    <a:pt x="137" y="13"/>
                  </a:cubicBezTo>
                  <a:cubicBezTo>
                    <a:pt x="144" y="17"/>
                    <a:pt x="151" y="19"/>
                    <a:pt x="156" y="25"/>
                  </a:cubicBezTo>
                  <a:cubicBezTo>
                    <a:pt x="161" y="32"/>
                    <a:pt x="165" y="40"/>
                    <a:pt x="168" y="47"/>
                  </a:cubicBezTo>
                  <a:cubicBezTo>
                    <a:pt x="179" y="75"/>
                    <a:pt x="184" y="116"/>
                    <a:pt x="170" y="144"/>
                  </a:cubicBezTo>
                  <a:cubicBezTo>
                    <a:pt x="162" y="159"/>
                    <a:pt x="150" y="173"/>
                    <a:pt x="137" y="184"/>
                  </a:cubicBezTo>
                  <a:cubicBezTo>
                    <a:pt x="132" y="189"/>
                    <a:pt x="126" y="195"/>
                    <a:pt x="119" y="198"/>
                  </a:cubicBezTo>
                  <a:cubicBezTo>
                    <a:pt x="115" y="200"/>
                    <a:pt x="109" y="200"/>
                    <a:pt x="106" y="204"/>
                  </a:cubicBezTo>
                  <a:cubicBezTo>
                    <a:pt x="111" y="208"/>
                    <a:pt x="116" y="214"/>
                    <a:pt x="120" y="219"/>
                  </a:cubicBezTo>
                  <a:cubicBezTo>
                    <a:pt x="115" y="223"/>
                    <a:pt x="101" y="226"/>
                    <a:pt x="95" y="227"/>
                  </a:cubicBezTo>
                  <a:cubicBezTo>
                    <a:pt x="94" y="220"/>
                    <a:pt x="99" y="215"/>
                    <a:pt x="99" y="208"/>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244"/>
            <p:cNvSpPr/>
            <p:nvPr/>
          </p:nvSpPr>
          <p:spPr bwMode="auto">
            <a:xfrm>
              <a:off x="1166812" y="1706563"/>
              <a:ext cx="711200" cy="855663"/>
            </a:xfrm>
            <a:custGeom>
              <a:avLst/>
              <a:gdLst>
                <a:gd name="T0" fmla="*/ 188 w 205"/>
                <a:gd name="T1" fmla="*/ 138 h 247"/>
                <a:gd name="T2" fmla="*/ 149 w 205"/>
                <a:gd name="T3" fmla="*/ 199 h 247"/>
                <a:gd name="T4" fmla="*/ 72 w 205"/>
                <a:gd name="T5" fmla="*/ 210 h 247"/>
                <a:gd name="T6" fmla="*/ 26 w 205"/>
                <a:gd name="T7" fmla="*/ 82 h 247"/>
                <a:gd name="T8" fmla="*/ 143 w 205"/>
                <a:gd name="T9" fmla="*/ 28 h 247"/>
                <a:gd name="T10" fmla="*/ 188 w 205"/>
                <a:gd name="T11" fmla="*/ 138 h 247"/>
                <a:gd name="T12" fmla="*/ 194 w 205"/>
                <a:gd name="T13" fmla="*/ 139 h 247"/>
                <a:gd name="T14" fmla="*/ 141 w 205"/>
                <a:gd name="T15" fmla="*/ 21 h 247"/>
                <a:gd name="T16" fmla="*/ 22 w 205"/>
                <a:gd name="T17" fmla="*/ 75 h 247"/>
                <a:gd name="T18" fmla="*/ 74 w 205"/>
                <a:gd name="T19" fmla="*/ 218 h 247"/>
                <a:gd name="T20" fmla="*/ 194 w 205"/>
                <a:gd name="T21" fmla="*/ 139 h 247"/>
                <a:gd name="T22" fmla="*/ 188 w 205"/>
                <a:gd name="T23" fmla="*/ 13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5" h="247">
                  <a:moveTo>
                    <a:pt x="188" y="138"/>
                  </a:moveTo>
                  <a:cubicBezTo>
                    <a:pt x="182" y="162"/>
                    <a:pt x="168" y="182"/>
                    <a:pt x="149" y="199"/>
                  </a:cubicBezTo>
                  <a:cubicBezTo>
                    <a:pt x="125" y="222"/>
                    <a:pt x="101" y="225"/>
                    <a:pt x="72" y="210"/>
                  </a:cubicBezTo>
                  <a:cubicBezTo>
                    <a:pt x="26" y="186"/>
                    <a:pt x="10" y="129"/>
                    <a:pt x="26" y="82"/>
                  </a:cubicBezTo>
                  <a:cubicBezTo>
                    <a:pt x="42" y="34"/>
                    <a:pt x="96" y="7"/>
                    <a:pt x="143" y="28"/>
                  </a:cubicBezTo>
                  <a:cubicBezTo>
                    <a:pt x="184" y="47"/>
                    <a:pt x="198" y="97"/>
                    <a:pt x="188" y="138"/>
                  </a:cubicBezTo>
                  <a:cubicBezTo>
                    <a:pt x="188" y="142"/>
                    <a:pt x="193" y="143"/>
                    <a:pt x="194" y="139"/>
                  </a:cubicBezTo>
                  <a:cubicBezTo>
                    <a:pt x="205" y="92"/>
                    <a:pt x="187" y="42"/>
                    <a:pt x="141" y="21"/>
                  </a:cubicBezTo>
                  <a:cubicBezTo>
                    <a:pt x="94" y="0"/>
                    <a:pt x="40" y="30"/>
                    <a:pt x="22" y="75"/>
                  </a:cubicBezTo>
                  <a:cubicBezTo>
                    <a:pt x="0" y="130"/>
                    <a:pt x="22" y="191"/>
                    <a:pt x="74" y="218"/>
                  </a:cubicBezTo>
                  <a:cubicBezTo>
                    <a:pt x="129" y="247"/>
                    <a:pt x="180" y="188"/>
                    <a:pt x="194" y="139"/>
                  </a:cubicBezTo>
                  <a:cubicBezTo>
                    <a:pt x="195" y="136"/>
                    <a:pt x="189" y="134"/>
                    <a:pt x="188" y="138"/>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245"/>
            <p:cNvSpPr/>
            <p:nvPr/>
          </p:nvSpPr>
          <p:spPr bwMode="auto">
            <a:xfrm>
              <a:off x="1520824" y="2462213"/>
              <a:ext cx="120650" cy="100013"/>
            </a:xfrm>
            <a:custGeom>
              <a:avLst/>
              <a:gdLst>
                <a:gd name="T0" fmla="*/ 8 w 35"/>
                <a:gd name="T1" fmla="*/ 6 h 29"/>
                <a:gd name="T2" fmla="*/ 1 w 35"/>
                <a:gd name="T3" fmla="*/ 26 h 29"/>
                <a:gd name="T4" fmla="*/ 4 w 35"/>
                <a:gd name="T5" fmla="*/ 29 h 29"/>
                <a:gd name="T6" fmla="*/ 33 w 35"/>
                <a:gd name="T7" fmla="*/ 24 h 29"/>
                <a:gd name="T8" fmla="*/ 34 w 35"/>
                <a:gd name="T9" fmla="*/ 20 h 29"/>
                <a:gd name="T10" fmla="*/ 17 w 35"/>
                <a:gd name="T11" fmla="*/ 2 h 29"/>
                <a:gd name="T12" fmla="*/ 14 w 35"/>
                <a:gd name="T13" fmla="*/ 7 h 29"/>
                <a:gd name="T14" fmla="*/ 29 w 35"/>
                <a:gd name="T15" fmla="*/ 23 h 29"/>
                <a:gd name="T16" fmla="*/ 31 w 35"/>
                <a:gd name="T17" fmla="*/ 18 h 29"/>
                <a:gd name="T18" fmla="*/ 4 w 35"/>
                <a:gd name="T19" fmla="*/ 23 h 29"/>
                <a:gd name="T20" fmla="*/ 7 w 35"/>
                <a:gd name="T21" fmla="*/ 26 h 29"/>
                <a:gd name="T22" fmla="*/ 13 w 35"/>
                <a:gd name="T23" fmla="*/ 8 h 29"/>
                <a:gd name="T24" fmla="*/ 8 w 35"/>
                <a:gd name="T25"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29">
                  <a:moveTo>
                    <a:pt x="8" y="6"/>
                  </a:moveTo>
                  <a:cubicBezTo>
                    <a:pt x="5" y="13"/>
                    <a:pt x="2" y="19"/>
                    <a:pt x="1" y="26"/>
                  </a:cubicBezTo>
                  <a:cubicBezTo>
                    <a:pt x="0" y="27"/>
                    <a:pt x="2" y="29"/>
                    <a:pt x="4" y="29"/>
                  </a:cubicBezTo>
                  <a:cubicBezTo>
                    <a:pt x="13" y="28"/>
                    <a:pt x="23" y="28"/>
                    <a:pt x="33" y="24"/>
                  </a:cubicBezTo>
                  <a:cubicBezTo>
                    <a:pt x="34" y="23"/>
                    <a:pt x="35" y="22"/>
                    <a:pt x="34" y="20"/>
                  </a:cubicBezTo>
                  <a:cubicBezTo>
                    <a:pt x="30" y="13"/>
                    <a:pt x="24" y="7"/>
                    <a:pt x="17" y="2"/>
                  </a:cubicBezTo>
                  <a:cubicBezTo>
                    <a:pt x="14" y="0"/>
                    <a:pt x="11" y="5"/>
                    <a:pt x="14" y="7"/>
                  </a:cubicBezTo>
                  <a:cubicBezTo>
                    <a:pt x="20" y="11"/>
                    <a:pt x="26" y="16"/>
                    <a:pt x="29" y="23"/>
                  </a:cubicBezTo>
                  <a:cubicBezTo>
                    <a:pt x="30" y="21"/>
                    <a:pt x="30" y="20"/>
                    <a:pt x="31" y="18"/>
                  </a:cubicBezTo>
                  <a:cubicBezTo>
                    <a:pt x="22" y="22"/>
                    <a:pt x="13" y="22"/>
                    <a:pt x="4" y="23"/>
                  </a:cubicBezTo>
                  <a:cubicBezTo>
                    <a:pt x="5" y="24"/>
                    <a:pt x="6" y="25"/>
                    <a:pt x="7" y="26"/>
                  </a:cubicBezTo>
                  <a:cubicBezTo>
                    <a:pt x="7" y="19"/>
                    <a:pt x="11" y="14"/>
                    <a:pt x="13" y="8"/>
                  </a:cubicBezTo>
                  <a:cubicBezTo>
                    <a:pt x="15" y="4"/>
                    <a:pt x="9" y="2"/>
                    <a:pt x="8" y="6"/>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46"/>
            <p:cNvSpPr/>
            <p:nvPr/>
          </p:nvSpPr>
          <p:spPr bwMode="auto">
            <a:xfrm>
              <a:off x="1568451" y="2538413"/>
              <a:ext cx="236538" cy="520700"/>
            </a:xfrm>
            <a:custGeom>
              <a:avLst/>
              <a:gdLst>
                <a:gd name="T0" fmla="*/ 63 w 68"/>
                <a:gd name="T1" fmla="*/ 139 h 150"/>
                <a:gd name="T2" fmla="*/ 47 w 68"/>
                <a:gd name="T3" fmla="*/ 105 h 150"/>
                <a:gd name="T4" fmla="*/ 36 w 68"/>
                <a:gd name="T5" fmla="*/ 87 h 150"/>
                <a:gd name="T6" fmla="*/ 18 w 68"/>
                <a:gd name="T7" fmla="*/ 79 h 150"/>
                <a:gd name="T8" fmla="*/ 10 w 68"/>
                <a:gd name="T9" fmla="*/ 46 h 150"/>
                <a:gd name="T10" fmla="*/ 12 w 68"/>
                <a:gd name="T11" fmla="*/ 4 h 150"/>
                <a:gd name="T12" fmla="*/ 6 w 68"/>
                <a:gd name="T13" fmla="*/ 6 h 150"/>
                <a:gd name="T14" fmla="*/ 4 w 68"/>
                <a:gd name="T15" fmla="*/ 44 h 150"/>
                <a:gd name="T16" fmla="*/ 1 w 68"/>
                <a:gd name="T17" fmla="*/ 65 h 150"/>
                <a:gd name="T18" fmla="*/ 25 w 68"/>
                <a:gd name="T19" fmla="*/ 88 h 150"/>
                <a:gd name="T20" fmla="*/ 40 w 68"/>
                <a:gd name="T21" fmla="*/ 140 h 150"/>
                <a:gd name="T22" fmla="*/ 64 w 68"/>
                <a:gd name="T23" fmla="*/ 145 h 150"/>
                <a:gd name="T24" fmla="*/ 63 w 68"/>
                <a:gd name="T25" fmla="*/ 13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50">
                  <a:moveTo>
                    <a:pt x="63" y="139"/>
                  </a:moveTo>
                  <a:cubicBezTo>
                    <a:pt x="36" y="149"/>
                    <a:pt x="46" y="118"/>
                    <a:pt x="47" y="105"/>
                  </a:cubicBezTo>
                  <a:cubicBezTo>
                    <a:pt x="47" y="97"/>
                    <a:pt x="42" y="91"/>
                    <a:pt x="36" y="87"/>
                  </a:cubicBezTo>
                  <a:cubicBezTo>
                    <a:pt x="31" y="83"/>
                    <a:pt x="24" y="82"/>
                    <a:pt x="18" y="79"/>
                  </a:cubicBezTo>
                  <a:cubicBezTo>
                    <a:pt x="4" y="72"/>
                    <a:pt x="6" y="58"/>
                    <a:pt x="10" y="46"/>
                  </a:cubicBezTo>
                  <a:cubicBezTo>
                    <a:pt x="15" y="31"/>
                    <a:pt x="16" y="20"/>
                    <a:pt x="12" y="4"/>
                  </a:cubicBezTo>
                  <a:cubicBezTo>
                    <a:pt x="11" y="0"/>
                    <a:pt x="5" y="2"/>
                    <a:pt x="6" y="6"/>
                  </a:cubicBezTo>
                  <a:cubicBezTo>
                    <a:pt x="10" y="20"/>
                    <a:pt x="9" y="31"/>
                    <a:pt x="4" y="44"/>
                  </a:cubicBezTo>
                  <a:cubicBezTo>
                    <a:pt x="2" y="51"/>
                    <a:pt x="0" y="58"/>
                    <a:pt x="1" y="65"/>
                  </a:cubicBezTo>
                  <a:cubicBezTo>
                    <a:pt x="3" y="78"/>
                    <a:pt x="13" y="84"/>
                    <a:pt x="25" y="88"/>
                  </a:cubicBezTo>
                  <a:cubicBezTo>
                    <a:pt x="51" y="99"/>
                    <a:pt x="33" y="121"/>
                    <a:pt x="40" y="140"/>
                  </a:cubicBezTo>
                  <a:cubicBezTo>
                    <a:pt x="44" y="150"/>
                    <a:pt x="56" y="148"/>
                    <a:pt x="64" y="145"/>
                  </a:cubicBezTo>
                  <a:cubicBezTo>
                    <a:pt x="68" y="143"/>
                    <a:pt x="66" y="138"/>
                    <a:pt x="63" y="139"/>
                  </a:cubicBezTo>
                  <a:close/>
                </a:path>
              </a:pathLst>
            </a:custGeom>
            <a:solidFill>
              <a:srgbClr val="5B44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325"/>
            <p:cNvSpPr/>
            <p:nvPr/>
          </p:nvSpPr>
          <p:spPr bwMode="auto">
            <a:xfrm>
              <a:off x="1039813" y="1706563"/>
              <a:ext cx="134938" cy="120650"/>
            </a:xfrm>
            <a:custGeom>
              <a:avLst/>
              <a:gdLst>
                <a:gd name="T0" fmla="*/ 7 w 39"/>
                <a:gd name="T1" fmla="*/ 14 h 35"/>
                <a:gd name="T2" fmla="*/ 25 w 39"/>
                <a:gd name="T3" fmla="*/ 29 h 35"/>
                <a:gd name="T4" fmla="*/ 36 w 39"/>
                <a:gd name="T5" fmla="*/ 23 h 35"/>
                <a:gd name="T6" fmla="*/ 13 w 39"/>
                <a:gd name="T7" fmla="*/ 3 h 35"/>
                <a:gd name="T8" fmla="*/ 7 w 39"/>
                <a:gd name="T9" fmla="*/ 14 h 35"/>
                <a:gd name="T10" fmla="*/ 25 w 39"/>
                <a:gd name="T11" fmla="*/ 29 h 35"/>
                <a:gd name="T12" fmla="*/ 36 w 39"/>
                <a:gd name="T13" fmla="*/ 23 h 35"/>
                <a:gd name="T14" fmla="*/ 13 w 39"/>
                <a:gd name="T15" fmla="*/ 3 h 35"/>
                <a:gd name="T16" fmla="*/ 7 w 39"/>
                <a:gd name="T17" fmla="*/ 1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5">
                  <a:moveTo>
                    <a:pt x="7" y="14"/>
                  </a:moveTo>
                  <a:cubicBezTo>
                    <a:pt x="14" y="17"/>
                    <a:pt x="21" y="21"/>
                    <a:pt x="25" y="29"/>
                  </a:cubicBezTo>
                  <a:cubicBezTo>
                    <a:pt x="29" y="35"/>
                    <a:pt x="39" y="29"/>
                    <a:pt x="36" y="23"/>
                  </a:cubicBezTo>
                  <a:cubicBezTo>
                    <a:pt x="31" y="13"/>
                    <a:pt x="22" y="8"/>
                    <a:pt x="13" y="3"/>
                  </a:cubicBezTo>
                  <a:cubicBezTo>
                    <a:pt x="6" y="0"/>
                    <a:pt x="0" y="10"/>
                    <a:pt x="7" y="14"/>
                  </a:cubicBezTo>
                  <a:cubicBezTo>
                    <a:pt x="14" y="17"/>
                    <a:pt x="21" y="21"/>
                    <a:pt x="25" y="29"/>
                  </a:cubicBezTo>
                  <a:cubicBezTo>
                    <a:pt x="29" y="35"/>
                    <a:pt x="39" y="29"/>
                    <a:pt x="36" y="23"/>
                  </a:cubicBezTo>
                  <a:cubicBezTo>
                    <a:pt x="31" y="13"/>
                    <a:pt x="22" y="8"/>
                    <a:pt x="13" y="3"/>
                  </a:cubicBezTo>
                  <a:cubicBezTo>
                    <a:pt x="6" y="0"/>
                    <a:pt x="0" y="10"/>
                    <a:pt x="7" y="14"/>
                  </a:cubicBezTo>
                  <a:close/>
                </a:path>
              </a:pathLst>
            </a:custGeom>
            <a:solidFill>
              <a:srgbClr val="EA5EA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12" name="Freeform 25"/>
          <p:cNvSpPr/>
          <p:nvPr/>
        </p:nvSpPr>
        <p:spPr bwMode="auto">
          <a:xfrm>
            <a:off x="5709859" y="1865450"/>
            <a:ext cx="772282" cy="993502"/>
          </a:xfrm>
          <a:custGeom>
            <a:avLst/>
            <a:gdLst>
              <a:gd name="T0" fmla="*/ 44 w 250"/>
              <a:gd name="T1" fmla="*/ 81 h 323"/>
              <a:gd name="T2" fmla="*/ 44 w 250"/>
              <a:gd name="T3" fmla="*/ 242 h 323"/>
              <a:gd name="T4" fmla="*/ 44 w 250"/>
              <a:gd name="T5" fmla="*/ 242 h 323"/>
              <a:gd name="T6" fmla="*/ 125 w 250"/>
              <a:gd name="T7" fmla="*/ 323 h 323"/>
              <a:gd name="T8" fmla="*/ 206 w 250"/>
              <a:gd name="T9" fmla="*/ 242 h 323"/>
              <a:gd name="T10" fmla="*/ 206 w 250"/>
              <a:gd name="T11" fmla="*/ 242 h 323"/>
              <a:gd name="T12" fmla="*/ 206 w 250"/>
              <a:gd name="T13" fmla="*/ 81 h 323"/>
              <a:gd name="T14" fmla="*/ 125 w 250"/>
              <a:gd name="T15" fmla="*/ 0 h 323"/>
              <a:gd name="T16" fmla="*/ 44 w 250"/>
              <a:gd name="T17" fmla="*/ 8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323">
                <a:moveTo>
                  <a:pt x="44" y="81"/>
                </a:moveTo>
                <a:cubicBezTo>
                  <a:pt x="0" y="125"/>
                  <a:pt x="0" y="197"/>
                  <a:pt x="44" y="242"/>
                </a:cubicBezTo>
                <a:cubicBezTo>
                  <a:pt x="44" y="242"/>
                  <a:pt x="44" y="242"/>
                  <a:pt x="44" y="242"/>
                </a:cubicBezTo>
                <a:cubicBezTo>
                  <a:pt x="125" y="323"/>
                  <a:pt x="125" y="323"/>
                  <a:pt x="125" y="323"/>
                </a:cubicBezTo>
                <a:cubicBezTo>
                  <a:pt x="206" y="242"/>
                  <a:pt x="206" y="242"/>
                  <a:pt x="206" y="242"/>
                </a:cubicBezTo>
                <a:cubicBezTo>
                  <a:pt x="206" y="242"/>
                  <a:pt x="206" y="242"/>
                  <a:pt x="206" y="242"/>
                </a:cubicBezTo>
                <a:cubicBezTo>
                  <a:pt x="250" y="197"/>
                  <a:pt x="250" y="125"/>
                  <a:pt x="206" y="81"/>
                </a:cubicBezTo>
                <a:cubicBezTo>
                  <a:pt x="125" y="0"/>
                  <a:pt x="125" y="0"/>
                  <a:pt x="125" y="0"/>
                </a:cubicBezTo>
                <a:lnTo>
                  <a:pt x="44" y="81"/>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3" name="Freeform 28"/>
          <p:cNvSpPr/>
          <p:nvPr/>
        </p:nvSpPr>
        <p:spPr bwMode="auto">
          <a:xfrm>
            <a:off x="4734903" y="2417837"/>
            <a:ext cx="702075" cy="702075"/>
          </a:xfrm>
          <a:custGeom>
            <a:avLst/>
            <a:gdLst>
              <a:gd name="T0" fmla="*/ 228 w 228"/>
              <a:gd name="T1" fmla="*/ 114 h 228"/>
              <a:gd name="T2" fmla="*/ 114 w 228"/>
              <a:gd name="T3" fmla="*/ 0 h 228"/>
              <a:gd name="T4" fmla="*/ 114 w 228"/>
              <a:gd name="T5" fmla="*/ 0 h 228"/>
              <a:gd name="T6" fmla="*/ 0 w 228"/>
              <a:gd name="T7" fmla="*/ 0 h 228"/>
              <a:gd name="T8" fmla="*/ 0 w 228"/>
              <a:gd name="T9" fmla="*/ 114 h 228"/>
              <a:gd name="T10" fmla="*/ 0 w 228"/>
              <a:gd name="T11" fmla="*/ 114 h 228"/>
              <a:gd name="T12" fmla="*/ 114 w 228"/>
              <a:gd name="T13" fmla="*/ 228 h 228"/>
              <a:gd name="T14" fmla="*/ 228 w 228"/>
              <a:gd name="T15" fmla="*/ 228 h 228"/>
              <a:gd name="T16" fmla="*/ 228 w 228"/>
              <a:gd name="T17" fmla="*/ 11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228" y="114"/>
                </a:moveTo>
                <a:cubicBezTo>
                  <a:pt x="228" y="51"/>
                  <a:pt x="177" y="0"/>
                  <a:pt x="114" y="0"/>
                </a:cubicBezTo>
                <a:cubicBezTo>
                  <a:pt x="114" y="0"/>
                  <a:pt x="114" y="0"/>
                  <a:pt x="114" y="0"/>
                </a:cubicBezTo>
                <a:cubicBezTo>
                  <a:pt x="0" y="0"/>
                  <a:pt x="0" y="0"/>
                  <a:pt x="0" y="0"/>
                </a:cubicBezTo>
                <a:cubicBezTo>
                  <a:pt x="0" y="114"/>
                  <a:pt x="0" y="114"/>
                  <a:pt x="0" y="114"/>
                </a:cubicBezTo>
                <a:cubicBezTo>
                  <a:pt x="0" y="114"/>
                  <a:pt x="0" y="114"/>
                  <a:pt x="0" y="114"/>
                </a:cubicBezTo>
                <a:cubicBezTo>
                  <a:pt x="0" y="177"/>
                  <a:pt x="51" y="228"/>
                  <a:pt x="114" y="228"/>
                </a:cubicBezTo>
                <a:cubicBezTo>
                  <a:pt x="228" y="228"/>
                  <a:pt x="228" y="228"/>
                  <a:pt x="228" y="228"/>
                </a:cubicBezTo>
                <a:lnTo>
                  <a:pt x="228" y="114"/>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8" name="Freeform 29"/>
          <p:cNvSpPr/>
          <p:nvPr/>
        </p:nvSpPr>
        <p:spPr bwMode="auto">
          <a:xfrm>
            <a:off x="4186490" y="3379547"/>
            <a:ext cx="997475" cy="770957"/>
          </a:xfrm>
          <a:custGeom>
            <a:avLst/>
            <a:gdLst>
              <a:gd name="T0" fmla="*/ 242 w 323"/>
              <a:gd name="T1" fmla="*/ 45 h 250"/>
              <a:gd name="T2" fmla="*/ 81 w 323"/>
              <a:gd name="T3" fmla="*/ 45 h 250"/>
              <a:gd name="T4" fmla="*/ 81 w 323"/>
              <a:gd name="T5" fmla="*/ 45 h 250"/>
              <a:gd name="T6" fmla="*/ 0 w 323"/>
              <a:gd name="T7" fmla="*/ 125 h 250"/>
              <a:gd name="T8" fmla="*/ 81 w 323"/>
              <a:gd name="T9" fmla="*/ 206 h 250"/>
              <a:gd name="T10" fmla="*/ 81 w 323"/>
              <a:gd name="T11" fmla="*/ 206 h 250"/>
              <a:gd name="T12" fmla="*/ 242 w 323"/>
              <a:gd name="T13" fmla="*/ 206 h 250"/>
              <a:gd name="T14" fmla="*/ 323 w 323"/>
              <a:gd name="T15" fmla="*/ 125 h 250"/>
              <a:gd name="T16" fmla="*/ 242 w 323"/>
              <a:gd name="T17" fmla="*/ 4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3" h="250">
                <a:moveTo>
                  <a:pt x="242" y="45"/>
                </a:moveTo>
                <a:cubicBezTo>
                  <a:pt x="197" y="0"/>
                  <a:pt x="125" y="0"/>
                  <a:pt x="81" y="45"/>
                </a:cubicBezTo>
                <a:cubicBezTo>
                  <a:pt x="81" y="45"/>
                  <a:pt x="81" y="45"/>
                  <a:pt x="81" y="45"/>
                </a:cubicBezTo>
                <a:cubicBezTo>
                  <a:pt x="0" y="125"/>
                  <a:pt x="0" y="125"/>
                  <a:pt x="0" y="125"/>
                </a:cubicBezTo>
                <a:cubicBezTo>
                  <a:pt x="81" y="206"/>
                  <a:pt x="81" y="206"/>
                  <a:pt x="81" y="206"/>
                </a:cubicBezTo>
                <a:cubicBezTo>
                  <a:pt x="81" y="206"/>
                  <a:pt x="81" y="206"/>
                  <a:pt x="81" y="206"/>
                </a:cubicBezTo>
                <a:cubicBezTo>
                  <a:pt x="125" y="250"/>
                  <a:pt x="197" y="250"/>
                  <a:pt x="242" y="206"/>
                </a:cubicBezTo>
                <a:cubicBezTo>
                  <a:pt x="323" y="125"/>
                  <a:pt x="323" y="125"/>
                  <a:pt x="323" y="125"/>
                </a:cubicBezTo>
                <a:lnTo>
                  <a:pt x="242" y="45"/>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9" name="Freeform 30"/>
          <p:cNvSpPr/>
          <p:nvPr/>
        </p:nvSpPr>
        <p:spPr bwMode="auto">
          <a:xfrm>
            <a:off x="7008035" y="3379547"/>
            <a:ext cx="997475" cy="770957"/>
          </a:xfrm>
          <a:custGeom>
            <a:avLst/>
            <a:gdLst>
              <a:gd name="T0" fmla="*/ 242 w 323"/>
              <a:gd name="T1" fmla="*/ 45 h 250"/>
              <a:gd name="T2" fmla="*/ 81 w 323"/>
              <a:gd name="T3" fmla="*/ 45 h 250"/>
              <a:gd name="T4" fmla="*/ 81 w 323"/>
              <a:gd name="T5" fmla="*/ 45 h 250"/>
              <a:gd name="T6" fmla="*/ 0 w 323"/>
              <a:gd name="T7" fmla="*/ 125 h 250"/>
              <a:gd name="T8" fmla="*/ 81 w 323"/>
              <a:gd name="T9" fmla="*/ 206 h 250"/>
              <a:gd name="T10" fmla="*/ 81 w 323"/>
              <a:gd name="T11" fmla="*/ 206 h 250"/>
              <a:gd name="T12" fmla="*/ 242 w 323"/>
              <a:gd name="T13" fmla="*/ 206 h 250"/>
              <a:gd name="T14" fmla="*/ 323 w 323"/>
              <a:gd name="T15" fmla="*/ 125 h 250"/>
              <a:gd name="T16" fmla="*/ 242 w 323"/>
              <a:gd name="T17" fmla="*/ 4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3" h="250">
                <a:moveTo>
                  <a:pt x="242" y="45"/>
                </a:moveTo>
                <a:cubicBezTo>
                  <a:pt x="198" y="0"/>
                  <a:pt x="126" y="0"/>
                  <a:pt x="81" y="45"/>
                </a:cubicBezTo>
                <a:cubicBezTo>
                  <a:pt x="81" y="45"/>
                  <a:pt x="81" y="45"/>
                  <a:pt x="81" y="45"/>
                </a:cubicBezTo>
                <a:cubicBezTo>
                  <a:pt x="0" y="125"/>
                  <a:pt x="0" y="125"/>
                  <a:pt x="0" y="125"/>
                </a:cubicBezTo>
                <a:cubicBezTo>
                  <a:pt x="81" y="206"/>
                  <a:pt x="81" y="206"/>
                  <a:pt x="81" y="206"/>
                </a:cubicBezTo>
                <a:cubicBezTo>
                  <a:pt x="81" y="206"/>
                  <a:pt x="81" y="206"/>
                  <a:pt x="81" y="206"/>
                </a:cubicBezTo>
                <a:cubicBezTo>
                  <a:pt x="126" y="250"/>
                  <a:pt x="198" y="250"/>
                  <a:pt x="242" y="206"/>
                </a:cubicBezTo>
                <a:cubicBezTo>
                  <a:pt x="323" y="125"/>
                  <a:pt x="323" y="125"/>
                  <a:pt x="323" y="125"/>
                </a:cubicBezTo>
                <a:lnTo>
                  <a:pt x="242" y="45"/>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20" name="Freeform 31"/>
          <p:cNvSpPr/>
          <p:nvPr/>
        </p:nvSpPr>
        <p:spPr bwMode="auto">
          <a:xfrm>
            <a:off x="6736477" y="2417837"/>
            <a:ext cx="703400" cy="702075"/>
          </a:xfrm>
          <a:custGeom>
            <a:avLst/>
            <a:gdLst>
              <a:gd name="T0" fmla="*/ 114 w 228"/>
              <a:gd name="T1" fmla="*/ 228 h 228"/>
              <a:gd name="T2" fmla="*/ 228 w 228"/>
              <a:gd name="T3" fmla="*/ 114 h 228"/>
              <a:gd name="T4" fmla="*/ 228 w 228"/>
              <a:gd name="T5" fmla="*/ 114 h 228"/>
              <a:gd name="T6" fmla="*/ 228 w 228"/>
              <a:gd name="T7" fmla="*/ 0 h 228"/>
              <a:gd name="T8" fmla="*/ 114 w 228"/>
              <a:gd name="T9" fmla="*/ 0 h 228"/>
              <a:gd name="T10" fmla="*/ 114 w 228"/>
              <a:gd name="T11" fmla="*/ 0 h 228"/>
              <a:gd name="T12" fmla="*/ 0 w 228"/>
              <a:gd name="T13" fmla="*/ 114 h 228"/>
              <a:gd name="T14" fmla="*/ 0 w 228"/>
              <a:gd name="T15" fmla="*/ 228 h 228"/>
              <a:gd name="T16" fmla="*/ 114 w 228"/>
              <a:gd name="T17"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114" y="228"/>
                </a:moveTo>
                <a:cubicBezTo>
                  <a:pt x="177" y="228"/>
                  <a:pt x="228" y="177"/>
                  <a:pt x="228" y="114"/>
                </a:cubicBezTo>
                <a:cubicBezTo>
                  <a:pt x="228" y="114"/>
                  <a:pt x="228" y="114"/>
                  <a:pt x="228" y="114"/>
                </a:cubicBezTo>
                <a:cubicBezTo>
                  <a:pt x="228" y="0"/>
                  <a:pt x="228" y="0"/>
                  <a:pt x="228" y="0"/>
                </a:cubicBezTo>
                <a:cubicBezTo>
                  <a:pt x="114" y="0"/>
                  <a:pt x="114" y="0"/>
                  <a:pt x="114" y="0"/>
                </a:cubicBezTo>
                <a:cubicBezTo>
                  <a:pt x="114" y="0"/>
                  <a:pt x="114" y="0"/>
                  <a:pt x="114" y="0"/>
                </a:cubicBezTo>
                <a:cubicBezTo>
                  <a:pt x="51" y="0"/>
                  <a:pt x="0" y="51"/>
                  <a:pt x="0" y="114"/>
                </a:cubicBezTo>
                <a:cubicBezTo>
                  <a:pt x="0" y="228"/>
                  <a:pt x="0" y="228"/>
                  <a:pt x="0" y="228"/>
                </a:cubicBezTo>
                <a:lnTo>
                  <a:pt x="114" y="228"/>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21" name="Freeform 35"/>
          <p:cNvSpPr>
            <a:spLocks noEditPoints="1"/>
          </p:cNvSpPr>
          <p:nvPr/>
        </p:nvSpPr>
        <p:spPr bwMode="auto">
          <a:xfrm>
            <a:off x="6921931" y="2609914"/>
            <a:ext cx="332492" cy="325869"/>
          </a:xfrm>
          <a:custGeom>
            <a:avLst/>
            <a:gdLst>
              <a:gd name="T0" fmla="*/ 2147483646 w 108"/>
              <a:gd name="T1" fmla="*/ 2147483646 h 107"/>
              <a:gd name="T2" fmla="*/ 2147483646 w 108"/>
              <a:gd name="T3" fmla="*/ 2147483646 h 107"/>
              <a:gd name="T4" fmla="*/ 2147483646 w 108"/>
              <a:gd name="T5" fmla="*/ 2147483646 h 107"/>
              <a:gd name="T6" fmla="*/ 2147483646 w 108"/>
              <a:gd name="T7" fmla="*/ 2147483646 h 107"/>
              <a:gd name="T8" fmla="*/ 2147483646 w 108"/>
              <a:gd name="T9" fmla="*/ 2147483646 h 107"/>
              <a:gd name="T10" fmla="*/ 2147483646 w 108"/>
              <a:gd name="T11" fmla="*/ 2147483646 h 107"/>
              <a:gd name="T12" fmla="*/ 2147483646 w 108"/>
              <a:gd name="T13" fmla="*/ 2147483646 h 107"/>
              <a:gd name="T14" fmla="*/ 2147483646 w 108"/>
              <a:gd name="T15" fmla="*/ 2147483646 h 107"/>
              <a:gd name="T16" fmla="*/ 2147483646 w 108"/>
              <a:gd name="T17" fmla="*/ 2147483646 h 107"/>
              <a:gd name="T18" fmla="*/ 2147483646 w 108"/>
              <a:gd name="T19" fmla="*/ 2147483646 h 107"/>
              <a:gd name="T20" fmla="*/ 2147483646 w 108"/>
              <a:gd name="T21" fmla="*/ 2147483646 h 107"/>
              <a:gd name="T22" fmla="*/ 2147483646 w 108"/>
              <a:gd name="T23" fmla="*/ 2147483646 h 107"/>
              <a:gd name="T24" fmla="*/ 2147483646 w 108"/>
              <a:gd name="T25" fmla="*/ 2147483646 h 107"/>
              <a:gd name="T26" fmla="*/ 2147483646 w 108"/>
              <a:gd name="T27" fmla="*/ 2147483646 h 107"/>
              <a:gd name="T28" fmla="*/ 2147483646 w 108"/>
              <a:gd name="T29" fmla="*/ 2147483646 h 107"/>
              <a:gd name="T30" fmla="*/ 2147483646 w 108"/>
              <a:gd name="T31" fmla="*/ 2147483646 h 107"/>
              <a:gd name="T32" fmla="*/ 2147483646 w 108"/>
              <a:gd name="T33" fmla="*/ 2147483646 h 107"/>
              <a:gd name="T34" fmla="*/ 2147483646 w 108"/>
              <a:gd name="T35" fmla="*/ 2147483646 h 107"/>
              <a:gd name="T36" fmla="*/ 2147483646 w 108"/>
              <a:gd name="T37" fmla="*/ 2147483646 h 107"/>
              <a:gd name="T38" fmla="*/ 2147483646 w 108"/>
              <a:gd name="T39" fmla="*/ 2147483646 h 107"/>
              <a:gd name="T40" fmla="*/ 2147483646 w 108"/>
              <a:gd name="T41" fmla="*/ 2147483646 h 107"/>
              <a:gd name="T42" fmla="*/ 2147483646 w 108"/>
              <a:gd name="T43" fmla="*/ 2147483646 h 107"/>
              <a:gd name="T44" fmla="*/ 2147483646 w 108"/>
              <a:gd name="T45" fmla="*/ 2147483646 h 107"/>
              <a:gd name="T46" fmla="*/ 2147483646 w 108"/>
              <a:gd name="T47" fmla="*/ 2147483646 h 107"/>
              <a:gd name="T48" fmla="*/ 2147483646 w 108"/>
              <a:gd name="T49" fmla="*/ 2147483646 h 107"/>
              <a:gd name="T50" fmla="*/ 2147483646 w 108"/>
              <a:gd name="T51" fmla="*/ 2147483646 h 107"/>
              <a:gd name="T52" fmla="*/ 2147483646 w 108"/>
              <a:gd name="T53" fmla="*/ 2147483646 h 107"/>
              <a:gd name="T54" fmla="*/ 2147483646 w 108"/>
              <a:gd name="T55" fmla="*/ 2147483646 h 107"/>
              <a:gd name="T56" fmla="*/ 2147483646 w 108"/>
              <a:gd name="T57" fmla="*/ 2147483646 h 107"/>
              <a:gd name="T58" fmla="*/ 2147483646 w 108"/>
              <a:gd name="T59" fmla="*/ 2147483646 h 107"/>
              <a:gd name="T60" fmla="*/ 2147483646 w 108"/>
              <a:gd name="T61" fmla="*/ 2147483646 h 107"/>
              <a:gd name="T62" fmla="*/ 2147483646 w 108"/>
              <a:gd name="T63" fmla="*/ 2147483646 h 107"/>
              <a:gd name="T64" fmla="*/ 2147483646 w 108"/>
              <a:gd name="T65" fmla="*/ 2147483646 h 107"/>
              <a:gd name="T66" fmla="*/ 2147483646 w 108"/>
              <a:gd name="T67" fmla="*/ 2147483646 h 107"/>
              <a:gd name="T68" fmla="*/ 2147483646 w 108"/>
              <a:gd name="T69" fmla="*/ 2147483646 h 107"/>
              <a:gd name="T70" fmla="*/ 2147483646 w 108"/>
              <a:gd name="T71" fmla="*/ 2147483646 h 107"/>
              <a:gd name="T72" fmla="*/ 2147483646 w 108"/>
              <a:gd name="T73" fmla="*/ 2147483646 h 107"/>
              <a:gd name="T74" fmla="*/ 2147483646 w 108"/>
              <a:gd name="T75" fmla="*/ 2147483646 h 107"/>
              <a:gd name="T76" fmla="*/ 2147483646 w 108"/>
              <a:gd name="T77" fmla="*/ 2147483646 h 107"/>
              <a:gd name="T78" fmla="*/ 2147483646 w 108"/>
              <a:gd name="T79" fmla="*/ 2147483646 h 107"/>
              <a:gd name="T80" fmla="*/ 2147483646 w 108"/>
              <a:gd name="T81" fmla="*/ 2147483646 h 107"/>
              <a:gd name="T82" fmla="*/ 2147483646 w 108"/>
              <a:gd name="T83" fmla="*/ 2147483646 h 107"/>
              <a:gd name="T84" fmla="*/ 2147483646 w 108"/>
              <a:gd name="T85" fmla="*/ 2147483646 h 107"/>
              <a:gd name="T86" fmla="*/ 2147483646 w 108"/>
              <a:gd name="T87" fmla="*/ 2147483646 h 107"/>
              <a:gd name="T88" fmla="*/ 2147483646 w 108"/>
              <a:gd name="T89" fmla="*/ 2147483646 h 107"/>
              <a:gd name="T90" fmla="*/ 2147483646 w 108"/>
              <a:gd name="T91" fmla="*/ 2147483646 h 107"/>
              <a:gd name="T92" fmla="*/ 2147483646 w 108"/>
              <a:gd name="T93" fmla="*/ 2147483646 h 107"/>
              <a:gd name="T94" fmla="*/ 2147483646 w 108"/>
              <a:gd name="T95" fmla="*/ 2147483646 h 107"/>
              <a:gd name="T96" fmla="*/ 2147483646 w 108"/>
              <a:gd name="T97" fmla="*/ 2147483646 h 107"/>
              <a:gd name="T98" fmla="*/ 2147483646 w 108"/>
              <a:gd name="T99" fmla="*/ 2147483646 h 10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08" h="107">
                <a:moveTo>
                  <a:pt x="62" y="58"/>
                </a:moveTo>
                <a:cubicBezTo>
                  <a:pt x="106" y="73"/>
                  <a:pt x="106" y="73"/>
                  <a:pt x="106" y="73"/>
                </a:cubicBezTo>
                <a:cubicBezTo>
                  <a:pt x="107" y="73"/>
                  <a:pt x="108" y="75"/>
                  <a:pt x="107" y="76"/>
                </a:cubicBezTo>
                <a:cubicBezTo>
                  <a:pt x="107" y="77"/>
                  <a:pt x="107" y="77"/>
                  <a:pt x="106" y="77"/>
                </a:cubicBezTo>
                <a:cubicBezTo>
                  <a:pt x="94" y="84"/>
                  <a:pt x="94" y="84"/>
                  <a:pt x="94" y="84"/>
                </a:cubicBezTo>
                <a:cubicBezTo>
                  <a:pt x="103" y="94"/>
                  <a:pt x="103" y="94"/>
                  <a:pt x="103" y="94"/>
                </a:cubicBezTo>
                <a:cubicBezTo>
                  <a:pt x="104" y="94"/>
                  <a:pt x="104" y="96"/>
                  <a:pt x="103" y="97"/>
                </a:cubicBezTo>
                <a:cubicBezTo>
                  <a:pt x="103" y="97"/>
                  <a:pt x="103" y="97"/>
                  <a:pt x="103" y="97"/>
                </a:cubicBezTo>
                <a:cubicBezTo>
                  <a:pt x="98" y="102"/>
                  <a:pt x="98" y="102"/>
                  <a:pt x="98" y="102"/>
                </a:cubicBezTo>
                <a:cubicBezTo>
                  <a:pt x="97" y="103"/>
                  <a:pt x="95" y="103"/>
                  <a:pt x="94" y="102"/>
                </a:cubicBezTo>
                <a:cubicBezTo>
                  <a:pt x="94" y="102"/>
                  <a:pt x="94" y="102"/>
                  <a:pt x="94" y="102"/>
                </a:cubicBezTo>
                <a:cubicBezTo>
                  <a:pt x="85" y="93"/>
                  <a:pt x="85" y="93"/>
                  <a:pt x="85" y="93"/>
                </a:cubicBezTo>
                <a:cubicBezTo>
                  <a:pt x="78" y="106"/>
                  <a:pt x="78" y="106"/>
                  <a:pt x="78" y="106"/>
                </a:cubicBezTo>
                <a:cubicBezTo>
                  <a:pt x="78" y="107"/>
                  <a:pt x="76" y="107"/>
                  <a:pt x="75" y="107"/>
                </a:cubicBezTo>
                <a:cubicBezTo>
                  <a:pt x="74" y="106"/>
                  <a:pt x="74" y="106"/>
                  <a:pt x="74" y="105"/>
                </a:cubicBezTo>
                <a:cubicBezTo>
                  <a:pt x="59" y="62"/>
                  <a:pt x="59" y="62"/>
                  <a:pt x="59" y="62"/>
                </a:cubicBezTo>
                <a:cubicBezTo>
                  <a:pt x="59" y="60"/>
                  <a:pt x="60" y="59"/>
                  <a:pt x="61" y="58"/>
                </a:cubicBezTo>
                <a:cubicBezTo>
                  <a:pt x="61" y="58"/>
                  <a:pt x="62" y="58"/>
                  <a:pt x="62" y="58"/>
                </a:cubicBezTo>
                <a:close/>
                <a:moveTo>
                  <a:pt x="54" y="69"/>
                </a:moveTo>
                <a:cubicBezTo>
                  <a:pt x="54" y="69"/>
                  <a:pt x="54" y="69"/>
                  <a:pt x="54" y="69"/>
                </a:cubicBezTo>
                <a:cubicBezTo>
                  <a:pt x="55" y="69"/>
                  <a:pt x="56" y="70"/>
                  <a:pt x="56" y="72"/>
                </a:cubicBezTo>
                <a:cubicBezTo>
                  <a:pt x="56" y="73"/>
                  <a:pt x="55" y="74"/>
                  <a:pt x="54" y="74"/>
                </a:cubicBezTo>
                <a:cubicBezTo>
                  <a:pt x="51" y="74"/>
                  <a:pt x="48" y="74"/>
                  <a:pt x="45" y="73"/>
                </a:cubicBezTo>
                <a:cubicBezTo>
                  <a:pt x="45" y="73"/>
                  <a:pt x="45" y="73"/>
                  <a:pt x="45" y="73"/>
                </a:cubicBezTo>
                <a:cubicBezTo>
                  <a:pt x="43" y="71"/>
                  <a:pt x="40" y="70"/>
                  <a:pt x="38" y="68"/>
                </a:cubicBezTo>
                <a:cubicBezTo>
                  <a:pt x="38" y="68"/>
                  <a:pt x="38" y="68"/>
                  <a:pt x="38" y="68"/>
                </a:cubicBezTo>
                <a:cubicBezTo>
                  <a:pt x="36" y="66"/>
                  <a:pt x="35" y="63"/>
                  <a:pt x="34" y="61"/>
                </a:cubicBezTo>
                <a:cubicBezTo>
                  <a:pt x="33" y="58"/>
                  <a:pt x="32" y="56"/>
                  <a:pt x="32" y="53"/>
                </a:cubicBezTo>
                <a:cubicBezTo>
                  <a:pt x="32" y="50"/>
                  <a:pt x="33" y="47"/>
                  <a:pt x="34" y="45"/>
                </a:cubicBezTo>
                <a:cubicBezTo>
                  <a:pt x="34" y="44"/>
                  <a:pt x="34" y="44"/>
                  <a:pt x="34" y="44"/>
                </a:cubicBezTo>
                <a:cubicBezTo>
                  <a:pt x="35" y="42"/>
                  <a:pt x="36" y="39"/>
                  <a:pt x="38" y="38"/>
                </a:cubicBezTo>
                <a:cubicBezTo>
                  <a:pt x="42" y="34"/>
                  <a:pt x="48" y="31"/>
                  <a:pt x="54" y="31"/>
                </a:cubicBezTo>
                <a:cubicBezTo>
                  <a:pt x="56" y="31"/>
                  <a:pt x="59" y="32"/>
                  <a:pt x="62" y="33"/>
                </a:cubicBezTo>
                <a:cubicBezTo>
                  <a:pt x="62" y="33"/>
                  <a:pt x="62" y="33"/>
                  <a:pt x="62" y="33"/>
                </a:cubicBezTo>
                <a:cubicBezTo>
                  <a:pt x="64" y="34"/>
                  <a:pt x="67" y="36"/>
                  <a:pt x="69" y="38"/>
                </a:cubicBezTo>
                <a:cubicBezTo>
                  <a:pt x="69" y="38"/>
                  <a:pt x="69" y="38"/>
                  <a:pt x="69" y="38"/>
                </a:cubicBezTo>
                <a:cubicBezTo>
                  <a:pt x="71" y="40"/>
                  <a:pt x="72" y="42"/>
                  <a:pt x="73" y="45"/>
                </a:cubicBezTo>
                <a:cubicBezTo>
                  <a:pt x="74" y="47"/>
                  <a:pt x="75" y="50"/>
                  <a:pt x="75" y="53"/>
                </a:cubicBezTo>
                <a:cubicBezTo>
                  <a:pt x="75" y="54"/>
                  <a:pt x="74" y="55"/>
                  <a:pt x="73" y="55"/>
                </a:cubicBezTo>
                <a:cubicBezTo>
                  <a:pt x="71" y="55"/>
                  <a:pt x="70" y="54"/>
                  <a:pt x="70" y="53"/>
                </a:cubicBezTo>
                <a:cubicBezTo>
                  <a:pt x="70" y="50"/>
                  <a:pt x="70" y="48"/>
                  <a:pt x="69" y="46"/>
                </a:cubicBezTo>
                <a:cubicBezTo>
                  <a:pt x="69" y="46"/>
                  <a:pt x="69" y="46"/>
                  <a:pt x="69" y="46"/>
                </a:cubicBezTo>
                <a:cubicBezTo>
                  <a:pt x="69" y="46"/>
                  <a:pt x="69" y="46"/>
                  <a:pt x="69" y="46"/>
                </a:cubicBezTo>
                <a:cubicBezTo>
                  <a:pt x="68" y="44"/>
                  <a:pt x="67" y="43"/>
                  <a:pt x="65" y="41"/>
                </a:cubicBezTo>
                <a:cubicBezTo>
                  <a:pt x="65" y="41"/>
                  <a:pt x="65" y="41"/>
                  <a:pt x="65" y="41"/>
                </a:cubicBezTo>
                <a:cubicBezTo>
                  <a:pt x="64" y="39"/>
                  <a:pt x="62" y="38"/>
                  <a:pt x="60" y="37"/>
                </a:cubicBezTo>
                <a:cubicBezTo>
                  <a:pt x="58" y="37"/>
                  <a:pt x="56" y="36"/>
                  <a:pt x="54" y="36"/>
                </a:cubicBezTo>
                <a:cubicBezTo>
                  <a:pt x="49" y="36"/>
                  <a:pt x="45" y="38"/>
                  <a:pt x="42" y="41"/>
                </a:cubicBezTo>
                <a:cubicBezTo>
                  <a:pt x="42" y="41"/>
                  <a:pt x="42" y="41"/>
                  <a:pt x="42" y="41"/>
                </a:cubicBezTo>
                <a:cubicBezTo>
                  <a:pt x="40" y="42"/>
                  <a:pt x="39" y="44"/>
                  <a:pt x="38" y="46"/>
                </a:cubicBezTo>
                <a:cubicBezTo>
                  <a:pt x="38" y="46"/>
                  <a:pt x="38" y="46"/>
                  <a:pt x="38" y="46"/>
                </a:cubicBezTo>
                <a:cubicBezTo>
                  <a:pt x="37" y="48"/>
                  <a:pt x="37" y="50"/>
                  <a:pt x="37" y="53"/>
                </a:cubicBezTo>
                <a:cubicBezTo>
                  <a:pt x="37" y="55"/>
                  <a:pt x="37" y="57"/>
                  <a:pt x="38" y="59"/>
                </a:cubicBezTo>
                <a:cubicBezTo>
                  <a:pt x="38" y="59"/>
                  <a:pt x="38" y="59"/>
                  <a:pt x="38" y="59"/>
                </a:cubicBezTo>
                <a:cubicBezTo>
                  <a:pt x="39" y="61"/>
                  <a:pt x="40" y="63"/>
                  <a:pt x="42" y="64"/>
                </a:cubicBezTo>
                <a:cubicBezTo>
                  <a:pt x="42" y="64"/>
                  <a:pt x="42" y="64"/>
                  <a:pt x="42" y="64"/>
                </a:cubicBezTo>
                <a:cubicBezTo>
                  <a:pt x="43" y="66"/>
                  <a:pt x="45" y="67"/>
                  <a:pt x="47" y="68"/>
                </a:cubicBezTo>
                <a:cubicBezTo>
                  <a:pt x="49" y="69"/>
                  <a:pt x="51" y="69"/>
                  <a:pt x="54" y="69"/>
                </a:cubicBezTo>
                <a:close/>
                <a:moveTo>
                  <a:pt x="54" y="84"/>
                </a:moveTo>
                <a:cubicBezTo>
                  <a:pt x="54" y="84"/>
                  <a:pt x="54" y="84"/>
                  <a:pt x="54" y="84"/>
                </a:cubicBezTo>
                <a:cubicBezTo>
                  <a:pt x="55" y="84"/>
                  <a:pt x="56" y="85"/>
                  <a:pt x="56" y="86"/>
                </a:cubicBezTo>
                <a:cubicBezTo>
                  <a:pt x="56" y="88"/>
                  <a:pt x="55" y="89"/>
                  <a:pt x="54" y="89"/>
                </a:cubicBezTo>
                <a:cubicBezTo>
                  <a:pt x="49" y="89"/>
                  <a:pt x="44" y="88"/>
                  <a:pt x="40" y="86"/>
                </a:cubicBezTo>
                <a:cubicBezTo>
                  <a:pt x="35" y="84"/>
                  <a:pt x="31" y="81"/>
                  <a:pt x="28" y="78"/>
                </a:cubicBezTo>
                <a:cubicBezTo>
                  <a:pt x="25" y="75"/>
                  <a:pt x="22" y="71"/>
                  <a:pt x="20" y="67"/>
                </a:cubicBezTo>
                <a:cubicBezTo>
                  <a:pt x="20" y="66"/>
                  <a:pt x="20" y="66"/>
                  <a:pt x="20" y="66"/>
                </a:cubicBezTo>
                <a:cubicBezTo>
                  <a:pt x="19" y="62"/>
                  <a:pt x="18" y="58"/>
                  <a:pt x="18" y="53"/>
                </a:cubicBezTo>
                <a:cubicBezTo>
                  <a:pt x="18" y="48"/>
                  <a:pt x="19" y="43"/>
                  <a:pt x="20" y="39"/>
                </a:cubicBezTo>
                <a:cubicBezTo>
                  <a:pt x="20" y="39"/>
                  <a:pt x="20" y="39"/>
                  <a:pt x="20" y="39"/>
                </a:cubicBezTo>
                <a:cubicBezTo>
                  <a:pt x="22" y="35"/>
                  <a:pt x="25" y="31"/>
                  <a:pt x="28" y="27"/>
                </a:cubicBezTo>
                <a:cubicBezTo>
                  <a:pt x="31" y="24"/>
                  <a:pt x="35" y="21"/>
                  <a:pt x="40" y="19"/>
                </a:cubicBezTo>
                <a:cubicBezTo>
                  <a:pt x="40" y="19"/>
                  <a:pt x="40" y="19"/>
                  <a:pt x="40" y="19"/>
                </a:cubicBezTo>
                <a:cubicBezTo>
                  <a:pt x="44" y="18"/>
                  <a:pt x="49" y="17"/>
                  <a:pt x="54" y="17"/>
                </a:cubicBezTo>
                <a:cubicBezTo>
                  <a:pt x="58" y="17"/>
                  <a:pt x="63" y="18"/>
                  <a:pt x="67" y="19"/>
                </a:cubicBezTo>
                <a:cubicBezTo>
                  <a:pt x="67" y="19"/>
                  <a:pt x="67" y="19"/>
                  <a:pt x="67" y="19"/>
                </a:cubicBezTo>
                <a:cubicBezTo>
                  <a:pt x="72" y="21"/>
                  <a:pt x="76" y="24"/>
                  <a:pt x="79" y="27"/>
                </a:cubicBezTo>
                <a:cubicBezTo>
                  <a:pt x="82" y="31"/>
                  <a:pt x="85" y="35"/>
                  <a:pt x="87" y="39"/>
                </a:cubicBezTo>
                <a:cubicBezTo>
                  <a:pt x="87" y="39"/>
                  <a:pt x="87" y="39"/>
                  <a:pt x="87" y="39"/>
                </a:cubicBezTo>
                <a:cubicBezTo>
                  <a:pt x="89" y="43"/>
                  <a:pt x="89" y="48"/>
                  <a:pt x="89" y="53"/>
                </a:cubicBezTo>
                <a:cubicBezTo>
                  <a:pt x="89" y="54"/>
                  <a:pt x="88" y="55"/>
                  <a:pt x="87" y="55"/>
                </a:cubicBezTo>
                <a:cubicBezTo>
                  <a:pt x="86" y="55"/>
                  <a:pt x="85" y="54"/>
                  <a:pt x="85" y="53"/>
                </a:cubicBezTo>
                <a:cubicBezTo>
                  <a:pt x="85" y="49"/>
                  <a:pt x="84" y="45"/>
                  <a:pt x="82" y="41"/>
                </a:cubicBezTo>
                <a:cubicBezTo>
                  <a:pt x="82" y="41"/>
                  <a:pt x="82" y="41"/>
                  <a:pt x="82" y="41"/>
                </a:cubicBezTo>
                <a:cubicBezTo>
                  <a:pt x="81" y="37"/>
                  <a:pt x="78" y="34"/>
                  <a:pt x="76" y="31"/>
                </a:cubicBezTo>
                <a:cubicBezTo>
                  <a:pt x="73" y="28"/>
                  <a:pt x="69" y="26"/>
                  <a:pt x="65" y="24"/>
                </a:cubicBezTo>
                <a:cubicBezTo>
                  <a:pt x="62" y="23"/>
                  <a:pt x="58" y="22"/>
                  <a:pt x="54" y="22"/>
                </a:cubicBezTo>
                <a:cubicBezTo>
                  <a:pt x="49" y="22"/>
                  <a:pt x="45" y="23"/>
                  <a:pt x="42" y="24"/>
                </a:cubicBezTo>
                <a:cubicBezTo>
                  <a:pt x="42" y="24"/>
                  <a:pt x="42" y="24"/>
                  <a:pt x="42" y="24"/>
                </a:cubicBezTo>
                <a:cubicBezTo>
                  <a:pt x="38" y="26"/>
                  <a:pt x="34" y="28"/>
                  <a:pt x="32" y="31"/>
                </a:cubicBezTo>
                <a:cubicBezTo>
                  <a:pt x="29" y="34"/>
                  <a:pt x="26" y="37"/>
                  <a:pt x="25" y="41"/>
                </a:cubicBezTo>
                <a:cubicBezTo>
                  <a:pt x="23" y="44"/>
                  <a:pt x="23" y="49"/>
                  <a:pt x="23" y="53"/>
                </a:cubicBezTo>
                <a:cubicBezTo>
                  <a:pt x="23" y="57"/>
                  <a:pt x="23" y="61"/>
                  <a:pt x="25" y="65"/>
                </a:cubicBezTo>
                <a:cubicBezTo>
                  <a:pt x="25" y="65"/>
                  <a:pt x="25" y="65"/>
                  <a:pt x="25" y="65"/>
                </a:cubicBezTo>
                <a:cubicBezTo>
                  <a:pt x="26" y="68"/>
                  <a:pt x="29" y="72"/>
                  <a:pt x="32" y="75"/>
                </a:cubicBezTo>
                <a:cubicBezTo>
                  <a:pt x="34" y="78"/>
                  <a:pt x="38" y="80"/>
                  <a:pt x="42" y="81"/>
                </a:cubicBezTo>
                <a:cubicBezTo>
                  <a:pt x="45" y="83"/>
                  <a:pt x="49" y="84"/>
                  <a:pt x="54" y="84"/>
                </a:cubicBezTo>
                <a:close/>
                <a:moveTo>
                  <a:pt x="54" y="98"/>
                </a:moveTo>
                <a:cubicBezTo>
                  <a:pt x="54" y="98"/>
                  <a:pt x="54" y="98"/>
                  <a:pt x="54" y="98"/>
                </a:cubicBezTo>
                <a:cubicBezTo>
                  <a:pt x="56" y="98"/>
                  <a:pt x="58" y="100"/>
                  <a:pt x="58" y="102"/>
                </a:cubicBezTo>
                <a:cubicBezTo>
                  <a:pt x="58" y="104"/>
                  <a:pt x="56" y="106"/>
                  <a:pt x="54" y="106"/>
                </a:cubicBezTo>
                <a:cubicBezTo>
                  <a:pt x="46" y="106"/>
                  <a:pt x="40" y="104"/>
                  <a:pt x="33" y="102"/>
                </a:cubicBezTo>
                <a:cubicBezTo>
                  <a:pt x="33" y="102"/>
                  <a:pt x="33" y="102"/>
                  <a:pt x="33" y="102"/>
                </a:cubicBezTo>
                <a:cubicBezTo>
                  <a:pt x="27" y="99"/>
                  <a:pt x="21" y="95"/>
                  <a:pt x="16" y="90"/>
                </a:cubicBezTo>
                <a:cubicBezTo>
                  <a:pt x="11" y="85"/>
                  <a:pt x="7" y="80"/>
                  <a:pt x="4" y="73"/>
                </a:cubicBezTo>
                <a:cubicBezTo>
                  <a:pt x="4" y="73"/>
                  <a:pt x="4" y="73"/>
                  <a:pt x="4" y="73"/>
                </a:cubicBezTo>
                <a:cubicBezTo>
                  <a:pt x="2" y="67"/>
                  <a:pt x="0" y="60"/>
                  <a:pt x="0" y="53"/>
                </a:cubicBezTo>
                <a:cubicBezTo>
                  <a:pt x="0" y="46"/>
                  <a:pt x="2" y="39"/>
                  <a:pt x="4" y="32"/>
                </a:cubicBezTo>
                <a:cubicBezTo>
                  <a:pt x="4" y="32"/>
                  <a:pt x="4" y="32"/>
                  <a:pt x="4" y="32"/>
                </a:cubicBezTo>
                <a:cubicBezTo>
                  <a:pt x="4" y="32"/>
                  <a:pt x="4" y="32"/>
                  <a:pt x="4" y="32"/>
                </a:cubicBezTo>
                <a:cubicBezTo>
                  <a:pt x="7" y="26"/>
                  <a:pt x="11" y="20"/>
                  <a:pt x="16" y="15"/>
                </a:cubicBezTo>
                <a:cubicBezTo>
                  <a:pt x="21" y="10"/>
                  <a:pt x="27" y="6"/>
                  <a:pt x="33" y="4"/>
                </a:cubicBezTo>
                <a:cubicBezTo>
                  <a:pt x="33" y="3"/>
                  <a:pt x="33" y="3"/>
                  <a:pt x="33" y="3"/>
                </a:cubicBezTo>
                <a:cubicBezTo>
                  <a:pt x="40" y="1"/>
                  <a:pt x="46" y="0"/>
                  <a:pt x="54" y="0"/>
                </a:cubicBezTo>
                <a:cubicBezTo>
                  <a:pt x="61" y="0"/>
                  <a:pt x="68" y="1"/>
                  <a:pt x="74" y="4"/>
                </a:cubicBezTo>
                <a:cubicBezTo>
                  <a:pt x="74" y="4"/>
                  <a:pt x="74" y="4"/>
                  <a:pt x="74" y="4"/>
                </a:cubicBezTo>
                <a:cubicBezTo>
                  <a:pt x="74" y="4"/>
                  <a:pt x="74" y="4"/>
                  <a:pt x="74" y="4"/>
                </a:cubicBezTo>
                <a:cubicBezTo>
                  <a:pt x="80" y="6"/>
                  <a:pt x="86" y="10"/>
                  <a:pt x="91" y="15"/>
                </a:cubicBezTo>
                <a:cubicBezTo>
                  <a:pt x="96" y="20"/>
                  <a:pt x="100" y="26"/>
                  <a:pt x="103" y="32"/>
                </a:cubicBezTo>
                <a:cubicBezTo>
                  <a:pt x="103" y="33"/>
                  <a:pt x="103" y="33"/>
                  <a:pt x="103" y="33"/>
                </a:cubicBezTo>
                <a:cubicBezTo>
                  <a:pt x="105" y="39"/>
                  <a:pt x="107" y="46"/>
                  <a:pt x="107" y="53"/>
                </a:cubicBezTo>
                <a:cubicBezTo>
                  <a:pt x="107" y="55"/>
                  <a:pt x="105" y="57"/>
                  <a:pt x="103" y="57"/>
                </a:cubicBezTo>
                <a:cubicBezTo>
                  <a:pt x="100" y="57"/>
                  <a:pt x="99" y="55"/>
                  <a:pt x="99" y="53"/>
                </a:cubicBezTo>
                <a:cubicBezTo>
                  <a:pt x="99" y="47"/>
                  <a:pt x="97" y="41"/>
                  <a:pt x="95" y="36"/>
                </a:cubicBezTo>
                <a:cubicBezTo>
                  <a:pt x="95" y="36"/>
                  <a:pt x="95" y="36"/>
                  <a:pt x="95" y="36"/>
                </a:cubicBezTo>
                <a:cubicBezTo>
                  <a:pt x="93" y="30"/>
                  <a:pt x="90" y="25"/>
                  <a:pt x="85" y="21"/>
                </a:cubicBezTo>
                <a:cubicBezTo>
                  <a:pt x="81" y="17"/>
                  <a:pt x="76" y="13"/>
                  <a:pt x="71" y="11"/>
                </a:cubicBezTo>
                <a:cubicBezTo>
                  <a:pt x="66" y="9"/>
                  <a:pt x="60" y="8"/>
                  <a:pt x="54" y="8"/>
                </a:cubicBezTo>
                <a:cubicBezTo>
                  <a:pt x="47" y="8"/>
                  <a:pt x="42" y="9"/>
                  <a:pt x="37" y="11"/>
                </a:cubicBezTo>
                <a:cubicBezTo>
                  <a:pt x="36" y="11"/>
                  <a:pt x="36" y="11"/>
                  <a:pt x="36" y="11"/>
                </a:cubicBezTo>
                <a:cubicBezTo>
                  <a:pt x="31" y="13"/>
                  <a:pt x="26" y="17"/>
                  <a:pt x="22" y="21"/>
                </a:cubicBezTo>
                <a:cubicBezTo>
                  <a:pt x="18" y="25"/>
                  <a:pt x="14" y="30"/>
                  <a:pt x="12" y="36"/>
                </a:cubicBezTo>
                <a:cubicBezTo>
                  <a:pt x="10" y="41"/>
                  <a:pt x="9" y="47"/>
                  <a:pt x="9" y="53"/>
                </a:cubicBezTo>
                <a:cubicBezTo>
                  <a:pt x="9" y="59"/>
                  <a:pt x="10" y="65"/>
                  <a:pt x="12" y="70"/>
                </a:cubicBezTo>
                <a:cubicBezTo>
                  <a:pt x="12" y="70"/>
                  <a:pt x="12" y="70"/>
                  <a:pt x="12" y="70"/>
                </a:cubicBezTo>
                <a:cubicBezTo>
                  <a:pt x="14" y="75"/>
                  <a:pt x="18" y="80"/>
                  <a:pt x="22" y="85"/>
                </a:cubicBezTo>
                <a:cubicBezTo>
                  <a:pt x="26" y="89"/>
                  <a:pt x="31" y="92"/>
                  <a:pt x="36" y="94"/>
                </a:cubicBezTo>
                <a:cubicBezTo>
                  <a:pt x="42" y="97"/>
                  <a:pt x="47" y="98"/>
                  <a:pt x="54" y="98"/>
                </a:cubicBezTo>
                <a:close/>
                <a:moveTo>
                  <a:pt x="99" y="76"/>
                </a:moveTo>
                <a:cubicBezTo>
                  <a:pt x="99" y="76"/>
                  <a:pt x="99" y="76"/>
                  <a:pt x="99" y="76"/>
                </a:cubicBezTo>
                <a:cubicBezTo>
                  <a:pt x="65" y="65"/>
                  <a:pt x="65" y="65"/>
                  <a:pt x="65" y="65"/>
                </a:cubicBezTo>
                <a:cubicBezTo>
                  <a:pt x="77" y="98"/>
                  <a:pt x="77" y="98"/>
                  <a:pt x="77" y="98"/>
                </a:cubicBezTo>
                <a:cubicBezTo>
                  <a:pt x="82" y="88"/>
                  <a:pt x="82" y="88"/>
                  <a:pt x="82" y="88"/>
                </a:cubicBezTo>
                <a:cubicBezTo>
                  <a:pt x="82" y="88"/>
                  <a:pt x="82" y="88"/>
                  <a:pt x="82" y="88"/>
                </a:cubicBezTo>
                <a:cubicBezTo>
                  <a:pt x="82" y="87"/>
                  <a:pt x="82" y="87"/>
                  <a:pt x="83" y="87"/>
                </a:cubicBezTo>
                <a:cubicBezTo>
                  <a:pt x="84" y="86"/>
                  <a:pt x="85" y="86"/>
                  <a:pt x="86" y="87"/>
                </a:cubicBezTo>
                <a:cubicBezTo>
                  <a:pt x="96" y="97"/>
                  <a:pt x="96" y="97"/>
                  <a:pt x="96" y="97"/>
                </a:cubicBezTo>
                <a:cubicBezTo>
                  <a:pt x="98" y="95"/>
                  <a:pt x="98" y="95"/>
                  <a:pt x="98" y="95"/>
                </a:cubicBezTo>
                <a:cubicBezTo>
                  <a:pt x="88" y="85"/>
                  <a:pt x="88" y="85"/>
                  <a:pt x="88" y="85"/>
                </a:cubicBezTo>
                <a:cubicBezTo>
                  <a:pt x="88" y="85"/>
                  <a:pt x="87" y="85"/>
                  <a:pt x="87" y="85"/>
                </a:cubicBezTo>
                <a:cubicBezTo>
                  <a:pt x="87" y="83"/>
                  <a:pt x="87" y="82"/>
                  <a:pt x="88" y="81"/>
                </a:cubicBezTo>
                <a:cubicBezTo>
                  <a:pt x="99" y="76"/>
                  <a:pt x="99" y="76"/>
                  <a:pt x="99"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KSO_Shape"/>
          <p:cNvSpPr/>
          <p:nvPr/>
        </p:nvSpPr>
        <p:spPr bwMode="auto">
          <a:xfrm>
            <a:off x="5152363" y="2858952"/>
            <a:ext cx="1899422" cy="3006999"/>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4" name="KSO_Shape"/>
          <p:cNvSpPr/>
          <p:nvPr/>
        </p:nvSpPr>
        <p:spPr bwMode="auto">
          <a:xfrm>
            <a:off x="4533553" y="3655988"/>
            <a:ext cx="307323" cy="252517"/>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KSO_Shape"/>
          <p:cNvSpPr/>
          <p:nvPr/>
        </p:nvSpPr>
        <p:spPr bwMode="auto">
          <a:xfrm>
            <a:off x="4944459" y="2608590"/>
            <a:ext cx="282963" cy="325869"/>
          </a:xfrm>
          <a:custGeom>
            <a:avLst/>
            <a:gdLst>
              <a:gd name="T0" fmla="*/ 98292770 w 5280"/>
              <a:gd name="T1" fmla="*/ 190397298 h 6084"/>
              <a:gd name="T2" fmla="*/ 105944270 w 5280"/>
              <a:gd name="T3" fmla="*/ 192162022 h 6084"/>
              <a:gd name="T4" fmla="*/ 112712916 w 5280"/>
              <a:gd name="T5" fmla="*/ 195691469 h 6084"/>
              <a:gd name="T6" fmla="*/ 118500648 w 5280"/>
              <a:gd name="T7" fmla="*/ 200593619 h 6084"/>
              <a:gd name="T8" fmla="*/ 122816855 w 5280"/>
              <a:gd name="T9" fmla="*/ 206868471 h 6084"/>
              <a:gd name="T10" fmla="*/ 125661534 w 5280"/>
              <a:gd name="T11" fmla="*/ 213927367 h 6084"/>
              <a:gd name="T12" fmla="*/ 126642447 w 5280"/>
              <a:gd name="T13" fmla="*/ 221868624 h 6084"/>
              <a:gd name="T14" fmla="*/ 126348268 w 5280"/>
              <a:gd name="T15" fmla="*/ 569623180 h 6084"/>
              <a:gd name="T16" fmla="*/ 124190008 w 5280"/>
              <a:gd name="T17" fmla="*/ 577172416 h 6084"/>
              <a:gd name="T18" fmla="*/ 120462475 w 5280"/>
              <a:gd name="T19" fmla="*/ 583741285 h 6084"/>
              <a:gd name="T20" fmla="*/ 115165355 w 5280"/>
              <a:gd name="T21" fmla="*/ 589231467 h 6084"/>
              <a:gd name="T22" fmla="*/ 108788949 w 5280"/>
              <a:gd name="T23" fmla="*/ 593349260 h 6084"/>
              <a:gd name="T24" fmla="*/ 101431630 w 5280"/>
              <a:gd name="T25" fmla="*/ 595800335 h 6084"/>
              <a:gd name="T26" fmla="*/ 31783344 w 5280"/>
              <a:gd name="T27" fmla="*/ 596486686 h 6084"/>
              <a:gd name="T28" fmla="*/ 25406937 w 5280"/>
              <a:gd name="T29" fmla="*/ 595800335 h 6084"/>
              <a:gd name="T30" fmla="*/ 18049618 w 5280"/>
              <a:gd name="T31" fmla="*/ 593349260 h 6084"/>
              <a:gd name="T32" fmla="*/ 11673526 w 5280"/>
              <a:gd name="T33" fmla="*/ 589231467 h 6084"/>
              <a:gd name="T34" fmla="*/ 6376406 w 5280"/>
              <a:gd name="T35" fmla="*/ 583741285 h 6084"/>
              <a:gd name="T36" fmla="*/ 2550500 w 5280"/>
              <a:gd name="T37" fmla="*/ 577172416 h 6084"/>
              <a:gd name="T38" fmla="*/ 490613 w 5280"/>
              <a:gd name="T39" fmla="*/ 569623180 h 6084"/>
              <a:gd name="T40" fmla="*/ 0 w 5280"/>
              <a:gd name="T41" fmla="*/ 221868624 h 6084"/>
              <a:gd name="T42" fmla="*/ 1078973 w 5280"/>
              <a:gd name="T43" fmla="*/ 213927367 h 6084"/>
              <a:gd name="T44" fmla="*/ 3825906 w 5280"/>
              <a:gd name="T45" fmla="*/ 206868471 h 6084"/>
              <a:gd name="T46" fmla="*/ 8338233 w 5280"/>
              <a:gd name="T47" fmla="*/ 200593619 h 6084"/>
              <a:gd name="T48" fmla="*/ 14027905 w 5280"/>
              <a:gd name="T49" fmla="*/ 195691469 h 6084"/>
              <a:gd name="T50" fmla="*/ 20796551 w 5280"/>
              <a:gd name="T51" fmla="*/ 192162022 h 6084"/>
              <a:gd name="T52" fmla="*/ 28448051 w 5280"/>
              <a:gd name="T53" fmla="*/ 190397298 h 6084"/>
              <a:gd name="T54" fmla="*/ 187854755 w 5280"/>
              <a:gd name="T55" fmla="*/ 219417549 h 6084"/>
              <a:gd name="T56" fmla="*/ 409650800 w 5280"/>
              <a:gd name="T57" fmla="*/ 0 h 6084"/>
              <a:gd name="T58" fmla="*/ 488324365 w 5280"/>
              <a:gd name="T59" fmla="*/ 219417549 h 6084"/>
              <a:gd name="T60" fmla="*/ 148125732 w 5280"/>
              <a:gd name="T61" fmla="*/ 219417549 h 6084"/>
              <a:gd name="T62" fmla="*/ 208062633 w 5280"/>
              <a:gd name="T63" fmla="*/ 259908819 h 6084"/>
              <a:gd name="T64" fmla="*/ 389246802 w 5280"/>
              <a:gd name="T65" fmla="*/ 504033129 h 6084"/>
              <a:gd name="T66" fmla="*/ 319990755 w 5280"/>
              <a:gd name="T67" fmla="*/ 531778997 h 6084"/>
              <a:gd name="T68" fmla="*/ 208062633 w 5280"/>
              <a:gd name="T69" fmla="*/ 531778997 h 6084"/>
              <a:gd name="T70" fmla="*/ 344220659 w 5280"/>
              <a:gd name="T71" fmla="*/ 461188789 h 6084"/>
              <a:gd name="T72" fmla="*/ 344220659 w 5280"/>
              <a:gd name="T73" fmla="*/ 461188789 h 6084"/>
              <a:gd name="T74" fmla="*/ 274964300 w 5280"/>
              <a:gd name="T75" fmla="*/ 461188789 h 6084"/>
              <a:gd name="T76" fmla="*/ 253187148 w 5280"/>
              <a:gd name="T77" fmla="*/ 461188789 h 6084"/>
              <a:gd name="T78" fmla="*/ 389246802 w 5280"/>
              <a:gd name="T79" fmla="*/ 445011945 h 6084"/>
              <a:gd name="T80" fmla="*/ 274964300 w 5280"/>
              <a:gd name="T81" fmla="*/ 445011945 h 6084"/>
              <a:gd name="T82" fmla="*/ 208062633 w 5280"/>
              <a:gd name="T83" fmla="*/ 417266077 h 6084"/>
              <a:gd name="T84" fmla="*/ 208062633 w 5280"/>
              <a:gd name="T85" fmla="*/ 417266077 h 6084"/>
              <a:gd name="T86" fmla="*/ 344220659 w 5280"/>
              <a:gd name="T87" fmla="*/ 374421738 h 6084"/>
              <a:gd name="T88" fmla="*/ 319990755 w 5280"/>
              <a:gd name="T89" fmla="*/ 374421738 h 6084"/>
              <a:gd name="T90" fmla="*/ 253187148 w 5280"/>
              <a:gd name="T91" fmla="*/ 402167606 h 6084"/>
              <a:gd name="T92" fmla="*/ 243181269 w 5280"/>
              <a:gd name="T93" fmla="*/ 200789630 h 6084"/>
              <a:gd name="T94" fmla="*/ 243181269 w 5280"/>
              <a:gd name="T95" fmla="*/ 141474430 h 6084"/>
              <a:gd name="T96" fmla="*/ 243181269 w 5280"/>
              <a:gd name="T97" fmla="*/ 141474430 h 6084"/>
              <a:gd name="T98" fmla="*/ 243181269 w 5280"/>
              <a:gd name="T99" fmla="*/ 102355550 h 6084"/>
              <a:gd name="T100" fmla="*/ 351381545 w 5280"/>
              <a:gd name="T101" fmla="*/ 61079924 h 6084"/>
              <a:gd name="T102" fmla="*/ 438098850 w 5280"/>
              <a:gd name="T103" fmla="*/ 79609837 h 6084"/>
              <a:gd name="T104" fmla="*/ 375611450 w 5280"/>
              <a:gd name="T105" fmla="*/ 80982539 h 6084"/>
              <a:gd name="T106" fmla="*/ 459876315 w 5280"/>
              <a:gd name="T107" fmla="*/ 219417549 h 60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0" h="6084">
                <a:moveTo>
                  <a:pt x="324" y="1940"/>
                </a:moveTo>
                <a:lnTo>
                  <a:pt x="969" y="1940"/>
                </a:lnTo>
                <a:lnTo>
                  <a:pt x="986" y="1940"/>
                </a:lnTo>
                <a:lnTo>
                  <a:pt x="1002" y="1942"/>
                </a:lnTo>
                <a:lnTo>
                  <a:pt x="1018" y="1943"/>
                </a:lnTo>
                <a:lnTo>
                  <a:pt x="1034" y="1947"/>
                </a:lnTo>
                <a:lnTo>
                  <a:pt x="1049" y="1950"/>
                </a:lnTo>
                <a:lnTo>
                  <a:pt x="1065" y="1955"/>
                </a:lnTo>
                <a:lnTo>
                  <a:pt x="1080" y="1960"/>
                </a:lnTo>
                <a:lnTo>
                  <a:pt x="1094" y="1966"/>
                </a:lnTo>
                <a:lnTo>
                  <a:pt x="1109" y="1972"/>
                </a:lnTo>
                <a:lnTo>
                  <a:pt x="1122" y="1979"/>
                </a:lnTo>
                <a:lnTo>
                  <a:pt x="1136" y="1987"/>
                </a:lnTo>
                <a:lnTo>
                  <a:pt x="1149" y="1996"/>
                </a:lnTo>
                <a:lnTo>
                  <a:pt x="1162" y="2005"/>
                </a:lnTo>
                <a:lnTo>
                  <a:pt x="1174" y="2014"/>
                </a:lnTo>
                <a:lnTo>
                  <a:pt x="1185" y="2025"/>
                </a:lnTo>
                <a:lnTo>
                  <a:pt x="1197" y="2035"/>
                </a:lnTo>
                <a:lnTo>
                  <a:pt x="1208" y="2046"/>
                </a:lnTo>
                <a:lnTo>
                  <a:pt x="1218" y="2058"/>
                </a:lnTo>
                <a:lnTo>
                  <a:pt x="1228" y="2071"/>
                </a:lnTo>
                <a:lnTo>
                  <a:pt x="1237" y="2083"/>
                </a:lnTo>
                <a:lnTo>
                  <a:pt x="1245" y="2096"/>
                </a:lnTo>
                <a:lnTo>
                  <a:pt x="1252" y="2110"/>
                </a:lnTo>
                <a:lnTo>
                  <a:pt x="1260" y="2123"/>
                </a:lnTo>
                <a:lnTo>
                  <a:pt x="1266" y="2137"/>
                </a:lnTo>
                <a:lnTo>
                  <a:pt x="1272" y="2152"/>
                </a:lnTo>
                <a:lnTo>
                  <a:pt x="1277" y="2168"/>
                </a:lnTo>
                <a:lnTo>
                  <a:pt x="1281" y="2182"/>
                </a:lnTo>
                <a:lnTo>
                  <a:pt x="1285" y="2198"/>
                </a:lnTo>
                <a:lnTo>
                  <a:pt x="1288" y="2214"/>
                </a:lnTo>
                <a:lnTo>
                  <a:pt x="1290" y="2230"/>
                </a:lnTo>
                <a:lnTo>
                  <a:pt x="1291" y="2247"/>
                </a:lnTo>
                <a:lnTo>
                  <a:pt x="1291" y="2263"/>
                </a:lnTo>
                <a:lnTo>
                  <a:pt x="1291" y="5761"/>
                </a:lnTo>
                <a:lnTo>
                  <a:pt x="1291" y="5778"/>
                </a:lnTo>
                <a:lnTo>
                  <a:pt x="1290" y="5794"/>
                </a:lnTo>
                <a:lnTo>
                  <a:pt x="1288" y="5810"/>
                </a:lnTo>
                <a:lnTo>
                  <a:pt x="1285" y="5827"/>
                </a:lnTo>
                <a:lnTo>
                  <a:pt x="1281" y="5842"/>
                </a:lnTo>
                <a:lnTo>
                  <a:pt x="1277" y="5857"/>
                </a:lnTo>
                <a:lnTo>
                  <a:pt x="1272" y="5872"/>
                </a:lnTo>
                <a:lnTo>
                  <a:pt x="1266" y="5887"/>
                </a:lnTo>
                <a:lnTo>
                  <a:pt x="1260" y="5901"/>
                </a:lnTo>
                <a:lnTo>
                  <a:pt x="1252" y="5915"/>
                </a:lnTo>
                <a:lnTo>
                  <a:pt x="1245" y="5928"/>
                </a:lnTo>
                <a:lnTo>
                  <a:pt x="1237" y="5941"/>
                </a:lnTo>
                <a:lnTo>
                  <a:pt x="1228" y="5954"/>
                </a:lnTo>
                <a:lnTo>
                  <a:pt x="1218" y="5966"/>
                </a:lnTo>
                <a:lnTo>
                  <a:pt x="1208" y="5978"/>
                </a:lnTo>
                <a:lnTo>
                  <a:pt x="1197" y="5989"/>
                </a:lnTo>
                <a:lnTo>
                  <a:pt x="1185" y="5999"/>
                </a:lnTo>
                <a:lnTo>
                  <a:pt x="1174" y="6010"/>
                </a:lnTo>
                <a:lnTo>
                  <a:pt x="1162" y="6019"/>
                </a:lnTo>
                <a:lnTo>
                  <a:pt x="1149" y="6028"/>
                </a:lnTo>
                <a:lnTo>
                  <a:pt x="1136" y="6037"/>
                </a:lnTo>
                <a:lnTo>
                  <a:pt x="1122" y="6045"/>
                </a:lnTo>
                <a:lnTo>
                  <a:pt x="1109" y="6052"/>
                </a:lnTo>
                <a:lnTo>
                  <a:pt x="1094" y="6058"/>
                </a:lnTo>
                <a:lnTo>
                  <a:pt x="1080" y="6064"/>
                </a:lnTo>
                <a:lnTo>
                  <a:pt x="1065" y="6070"/>
                </a:lnTo>
                <a:lnTo>
                  <a:pt x="1049" y="6074"/>
                </a:lnTo>
                <a:lnTo>
                  <a:pt x="1034" y="6077"/>
                </a:lnTo>
                <a:lnTo>
                  <a:pt x="1018" y="6081"/>
                </a:lnTo>
                <a:lnTo>
                  <a:pt x="1002" y="6082"/>
                </a:lnTo>
                <a:lnTo>
                  <a:pt x="986" y="6084"/>
                </a:lnTo>
                <a:lnTo>
                  <a:pt x="969" y="6084"/>
                </a:lnTo>
                <a:lnTo>
                  <a:pt x="324" y="6084"/>
                </a:lnTo>
                <a:lnTo>
                  <a:pt x="307" y="6084"/>
                </a:lnTo>
                <a:lnTo>
                  <a:pt x="290" y="6082"/>
                </a:lnTo>
                <a:lnTo>
                  <a:pt x="275" y="6081"/>
                </a:lnTo>
                <a:lnTo>
                  <a:pt x="259" y="6077"/>
                </a:lnTo>
                <a:lnTo>
                  <a:pt x="243" y="6074"/>
                </a:lnTo>
                <a:lnTo>
                  <a:pt x="228" y="6070"/>
                </a:lnTo>
                <a:lnTo>
                  <a:pt x="212" y="6064"/>
                </a:lnTo>
                <a:lnTo>
                  <a:pt x="198" y="6058"/>
                </a:lnTo>
                <a:lnTo>
                  <a:pt x="184" y="6052"/>
                </a:lnTo>
                <a:lnTo>
                  <a:pt x="170" y="6045"/>
                </a:lnTo>
                <a:lnTo>
                  <a:pt x="157" y="6037"/>
                </a:lnTo>
                <a:lnTo>
                  <a:pt x="143" y="6028"/>
                </a:lnTo>
                <a:lnTo>
                  <a:pt x="131" y="6019"/>
                </a:lnTo>
                <a:lnTo>
                  <a:pt x="119" y="6010"/>
                </a:lnTo>
                <a:lnTo>
                  <a:pt x="106" y="5999"/>
                </a:lnTo>
                <a:lnTo>
                  <a:pt x="95" y="5989"/>
                </a:lnTo>
                <a:lnTo>
                  <a:pt x="85" y="5978"/>
                </a:lnTo>
                <a:lnTo>
                  <a:pt x="75" y="5966"/>
                </a:lnTo>
                <a:lnTo>
                  <a:pt x="65" y="5954"/>
                </a:lnTo>
                <a:lnTo>
                  <a:pt x="56" y="5941"/>
                </a:lnTo>
                <a:lnTo>
                  <a:pt x="47" y="5928"/>
                </a:lnTo>
                <a:lnTo>
                  <a:pt x="39" y="5915"/>
                </a:lnTo>
                <a:lnTo>
                  <a:pt x="33" y="5901"/>
                </a:lnTo>
                <a:lnTo>
                  <a:pt x="26" y="5887"/>
                </a:lnTo>
                <a:lnTo>
                  <a:pt x="21" y="5872"/>
                </a:lnTo>
                <a:lnTo>
                  <a:pt x="15" y="5857"/>
                </a:lnTo>
                <a:lnTo>
                  <a:pt x="11" y="5842"/>
                </a:lnTo>
                <a:lnTo>
                  <a:pt x="7" y="5827"/>
                </a:lnTo>
                <a:lnTo>
                  <a:pt x="5" y="5810"/>
                </a:lnTo>
                <a:lnTo>
                  <a:pt x="3" y="5794"/>
                </a:lnTo>
                <a:lnTo>
                  <a:pt x="2" y="5778"/>
                </a:lnTo>
                <a:lnTo>
                  <a:pt x="0" y="5761"/>
                </a:lnTo>
                <a:lnTo>
                  <a:pt x="0" y="2263"/>
                </a:lnTo>
                <a:lnTo>
                  <a:pt x="2" y="2247"/>
                </a:lnTo>
                <a:lnTo>
                  <a:pt x="3" y="2230"/>
                </a:lnTo>
                <a:lnTo>
                  <a:pt x="5" y="2214"/>
                </a:lnTo>
                <a:lnTo>
                  <a:pt x="7" y="2198"/>
                </a:lnTo>
                <a:lnTo>
                  <a:pt x="11" y="2182"/>
                </a:lnTo>
                <a:lnTo>
                  <a:pt x="15" y="2168"/>
                </a:lnTo>
                <a:lnTo>
                  <a:pt x="21" y="2152"/>
                </a:lnTo>
                <a:lnTo>
                  <a:pt x="26" y="2137"/>
                </a:lnTo>
                <a:lnTo>
                  <a:pt x="33" y="2123"/>
                </a:lnTo>
                <a:lnTo>
                  <a:pt x="39" y="2110"/>
                </a:lnTo>
                <a:lnTo>
                  <a:pt x="47" y="2096"/>
                </a:lnTo>
                <a:lnTo>
                  <a:pt x="56" y="2083"/>
                </a:lnTo>
                <a:lnTo>
                  <a:pt x="65" y="2071"/>
                </a:lnTo>
                <a:lnTo>
                  <a:pt x="75" y="2058"/>
                </a:lnTo>
                <a:lnTo>
                  <a:pt x="85" y="2046"/>
                </a:lnTo>
                <a:lnTo>
                  <a:pt x="95" y="2035"/>
                </a:lnTo>
                <a:lnTo>
                  <a:pt x="106" y="2025"/>
                </a:lnTo>
                <a:lnTo>
                  <a:pt x="119" y="2014"/>
                </a:lnTo>
                <a:lnTo>
                  <a:pt x="131" y="2005"/>
                </a:lnTo>
                <a:lnTo>
                  <a:pt x="143" y="1996"/>
                </a:lnTo>
                <a:lnTo>
                  <a:pt x="157" y="1987"/>
                </a:lnTo>
                <a:lnTo>
                  <a:pt x="170" y="1979"/>
                </a:lnTo>
                <a:lnTo>
                  <a:pt x="184" y="1972"/>
                </a:lnTo>
                <a:lnTo>
                  <a:pt x="198" y="1966"/>
                </a:lnTo>
                <a:lnTo>
                  <a:pt x="212" y="1960"/>
                </a:lnTo>
                <a:lnTo>
                  <a:pt x="228" y="1955"/>
                </a:lnTo>
                <a:lnTo>
                  <a:pt x="243" y="1950"/>
                </a:lnTo>
                <a:lnTo>
                  <a:pt x="259" y="1947"/>
                </a:lnTo>
                <a:lnTo>
                  <a:pt x="275" y="1943"/>
                </a:lnTo>
                <a:lnTo>
                  <a:pt x="290" y="1942"/>
                </a:lnTo>
                <a:lnTo>
                  <a:pt x="307" y="1940"/>
                </a:lnTo>
                <a:lnTo>
                  <a:pt x="324" y="1940"/>
                </a:lnTo>
                <a:close/>
                <a:moveTo>
                  <a:pt x="1510" y="2238"/>
                </a:moveTo>
                <a:lnTo>
                  <a:pt x="1915" y="2238"/>
                </a:lnTo>
                <a:lnTo>
                  <a:pt x="1915" y="145"/>
                </a:lnTo>
                <a:lnTo>
                  <a:pt x="1915" y="0"/>
                </a:lnTo>
                <a:lnTo>
                  <a:pt x="2059" y="0"/>
                </a:lnTo>
                <a:lnTo>
                  <a:pt x="4107" y="0"/>
                </a:lnTo>
                <a:lnTo>
                  <a:pt x="4176" y="0"/>
                </a:lnTo>
                <a:lnTo>
                  <a:pt x="4220" y="53"/>
                </a:lnTo>
                <a:lnTo>
                  <a:pt x="4946" y="942"/>
                </a:lnTo>
                <a:lnTo>
                  <a:pt x="4978" y="983"/>
                </a:lnTo>
                <a:lnTo>
                  <a:pt x="4978" y="1033"/>
                </a:lnTo>
                <a:lnTo>
                  <a:pt x="4978" y="2238"/>
                </a:lnTo>
                <a:lnTo>
                  <a:pt x="5280" y="2238"/>
                </a:lnTo>
                <a:lnTo>
                  <a:pt x="5280" y="5793"/>
                </a:lnTo>
                <a:lnTo>
                  <a:pt x="1510" y="5793"/>
                </a:lnTo>
                <a:lnTo>
                  <a:pt x="1510" y="2238"/>
                </a:lnTo>
                <a:close/>
                <a:moveTo>
                  <a:pt x="2121" y="2651"/>
                </a:moveTo>
                <a:lnTo>
                  <a:pt x="2121" y="3528"/>
                </a:lnTo>
                <a:lnTo>
                  <a:pt x="3968" y="3528"/>
                </a:lnTo>
                <a:lnTo>
                  <a:pt x="3968" y="2651"/>
                </a:lnTo>
                <a:lnTo>
                  <a:pt x="2121" y="2651"/>
                </a:lnTo>
                <a:close/>
                <a:moveTo>
                  <a:pt x="3509" y="5141"/>
                </a:moveTo>
                <a:lnTo>
                  <a:pt x="3509" y="5424"/>
                </a:lnTo>
                <a:lnTo>
                  <a:pt x="3968" y="5424"/>
                </a:lnTo>
                <a:lnTo>
                  <a:pt x="3968" y="5141"/>
                </a:lnTo>
                <a:lnTo>
                  <a:pt x="3509" y="5141"/>
                </a:lnTo>
                <a:close/>
                <a:moveTo>
                  <a:pt x="2803" y="5141"/>
                </a:moveTo>
                <a:lnTo>
                  <a:pt x="2803" y="5424"/>
                </a:lnTo>
                <a:lnTo>
                  <a:pt x="3262" y="5424"/>
                </a:lnTo>
                <a:lnTo>
                  <a:pt x="3262" y="5141"/>
                </a:lnTo>
                <a:lnTo>
                  <a:pt x="2803" y="5141"/>
                </a:lnTo>
                <a:close/>
                <a:moveTo>
                  <a:pt x="2121" y="5141"/>
                </a:moveTo>
                <a:lnTo>
                  <a:pt x="2121" y="5424"/>
                </a:lnTo>
                <a:lnTo>
                  <a:pt x="2581" y="5424"/>
                </a:lnTo>
                <a:lnTo>
                  <a:pt x="2581" y="5141"/>
                </a:lnTo>
                <a:lnTo>
                  <a:pt x="2121" y="5141"/>
                </a:lnTo>
                <a:close/>
                <a:moveTo>
                  <a:pt x="3509" y="4704"/>
                </a:moveTo>
                <a:lnTo>
                  <a:pt x="3509" y="4987"/>
                </a:lnTo>
                <a:lnTo>
                  <a:pt x="3968" y="4987"/>
                </a:lnTo>
                <a:lnTo>
                  <a:pt x="3968" y="4704"/>
                </a:lnTo>
                <a:lnTo>
                  <a:pt x="3509" y="4704"/>
                </a:lnTo>
                <a:close/>
                <a:moveTo>
                  <a:pt x="2803" y="4704"/>
                </a:moveTo>
                <a:lnTo>
                  <a:pt x="2803" y="4987"/>
                </a:lnTo>
                <a:lnTo>
                  <a:pt x="3262" y="4987"/>
                </a:lnTo>
                <a:lnTo>
                  <a:pt x="3262" y="4704"/>
                </a:lnTo>
                <a:lnTo>
                  <a:pt x="2803" y="4704"/>
                </a:lnTo>
                <a:close/>
                <a:moveTo>
                  <a:pt x="2121" y="4704"/>
                </a:moveTo>
                <a:lnTo>
                  <a:pt x="2121" y="4987"/>
                </a:lnTo>
                <a:lnTo>
                  <a:pt x="2581" y="4987"/>
                </a:lnTo>
                <a:lnTo>
                  <a:pt x="2581" y="4704"/>
                </a:lnTo>
                <a:lnTo>
                  <a:pt x="2121" y="4704"/>
                </a:lnTo>
                <a:close/>
                <a:moveTo>
                  <a:pt x="3509" y="4256"/>
                </a:moveTo>
                <a:lnTo>
                  <a:pt x="3509" y="4539"/>
                </a:lnTo>
                <a:lnTo>
                  <a:pt x="3968" y="4539"/>
                </a:lnTo>
                <a:lnTo>
                  <a:pt x="3968" y="4256"/>
                </a:lnTo>
                <a:lnTo>
                  <a:pt x="3509" y="4256"/>
                </a:lnTo>
                <a:close/>
                <a:moveTo>
                  <a:pt x="2803" y="4256"/>
                </a:moveTo>
                <a:lnTo>
                  <a:pt x="2803" y="4539"/>
                </a:lnTo>
                <a:lnTo>
                  <a:pt x="3262" y="4539"/>
                </a:lnTo>
                <a:lnTo>
                  <a:pt x="3262" y="4256"/>
                </a:lnTo>
                <a:lnTo>
                  <a:pt x="2803" y="4256"/>
                </a:lnTo>
                <a:close/>
                <a:moveTo>
                  <a:pt x="2121" y="4256"/>
                </a:moveTo>
                <a:lnTo>
                  <a:pt x="2121" y="4539"/>
                </a:lnTo>
                <a:lnTo>
                  <a:pt x="2581" y="4539"/>
                </a:lnTo>
                <a:lnTo>
                  <a:pt x="2581" y="4256"/>
                </a:lnTo>
                <a:lnTo>
                  <a:pt x="2121" y="4256"/>
                </a:lnTo>
                <a:close/>
                <a:moveTo>
                  <a:pt x="3509" y="3819"/>
                </a:moveTo>
                <a:lnTo>
                  <a:pt x="3509" y="4102"/>
                </a:lnTo>
                <a:lnTo>
                  <a:pt x="3968" y="4102"/>
                </a:lnTo>
                <a:lnTo>
                  <a:pt x="3968" y="3819"/>
                </a:lnTo>
                <a:lnTo>
                  <a:pt x="3509" y="3819"/>
                </a:lnTo>
                <a:close/>
                <a:moveTo>
                  <a:pt x="2803" y="3819"/>
                </a:moveTo>
                <a:lnTo>
                  <a:pt x="2803" y="4102"/>
                </a:lnTo>
                <a:lnTo>
                  <a:pt x="3262" y="4102"/>
                </a:lnTo>
                <a:lnTo>
                  <a:pt x="3262" y="3819"/>
                </a:lnTo>
                <a:lnTo>
                  <a:pt x="2803" y="3819"/>
                </a:lnTo>
                <a:close/>
                <a:moveTo>
                  <a:pt x="2121" y="3819"/>
                </a:moveTo>
                <a:lnTo>
                  <a:pt x="2121" y="4102"/>
                </a:lnTo>
                <a:lnTo>
                  <a:pt x="2581" y="4102"/>
                </a:lnTo>
                <a:lnTo>
                  <a:pt x="2581" y="3819"/>
                </a:lnTo>
                <a:lnTo>
                  <a:pt x="2121" y="3819"/>
                </a:lnTo>
                <a:close/>
                <a:moveTo>
                  <a:pt x="2479" y="1864"/>
                </a:moveTo>
                <a:lnTo>
                  <a:pt x="2479" y="2048"/>
                </a:lnTo>
                <a:lnTo>
                  <a:pt x="4341" y="2048"/>
                </a:lnTo>
                <a:lnTo>
                  <a:pt x="4341" y="1864"/>
                </a:lnTo>
                <a:lnTo>
                  <a:pt x="2479" y="1864"/>
                </a:lnTo>
                <a:close/>
                <a:moveTo>
                  <a:pt x="2479" y="1443"/>
                </a:moveTo>
                <a:lnTo>
                  <a:pt x="2479" y="1627"/>
                </a:lnTo>
                <a:lnTo>
                  <a:pt x="4341" y="1627"/>
                </a:lnTo>
                <a:lnTo>
                  <a:pt x="4341" y="1443"/>
                </a:lnTo>
                <a:lnTo>
                  <a:pt x="2479" y="1443"/>
                </a:lnTo>
                <a:close/>
                <a:moveTo>
                  <a:pt x="2479" y="1044"/>
                </a:moveTo>
                <a:lnTo>
                  <a:pt x="2479" y="1228"/>
                </a:lnTo>
                <a:lnTo>
                  <a:pt x="3582" y="1228"/>
                </a:lnTo>
                <a:lnTo>
                  <a:pt x="3582" y="1044"/>
                </a:lnTo>
                <a:lnTo>
                  <a:pt x="2479" y="1044"/>
                </a:lnTo>
                <a:close/>
                <a:moveTo>
                  <a:pt x="2479" y="623"/>
                </a:moveTo>
                <a:lnTo>
                  <a:pt x="2479" y="807"/>
                </a:lnTo>
                <a:lnTo>
                  <a:pt x="3582" y="807"/>
                </a:lnTo>
                <a:lnTo>
                  <a:pt x="3582" y="623"/>
                </a:lnTo>
                <a:lnTo>
                  <a:pt x="2479" y="623"/>
                </a:lnTo>
                <a:close/>
                <a:moveTo>
                  <a:pt x="4167" y="447"/>
                </a:moveTo>
                <a:lnTo>
                  <a:pt x="4141" y="656"/>
                </a:lnTo>
                <a:lnTo>
                  <a:pt x="4466" y="812"/>
                </a:lnTo>
                <a:lnTo>
                  <a:pt x="4167" y="447"/>
                </a:lnTo>
                <a:close/>
                <a:moveTo>
                  <a:pt x="4688" y="1238"/>
                </a:moveTo>
                <a:lnTo>
                  <a:pt x="3922" y="871"/>
                </a:lnTo>
                <a:lnTo>
                  <a:pt x="3829" y="826"/>
                </a:lnTo>
                <a:lnTo>
                  <a:pt x="3842" y="722"/>
                </a:lnTo>
                <a:lnTo>
                  <a:pt x="3897" y="289"/>
                </a:lnTo>
                <a:lnTo>
                  <a:pt x="2203" y="289"/>
                </a:lnTo>
                <a:lnTo>
                  <a:pt x="2203" y="2238"/>
                </a:lnTo>
                <a:lnTo>
                  <a:pt x="4688" y="2238"/>
                </a:lnTo>
                <a:lnTo>
                  <a:pt x="4688" y="12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KSO_Shape"/>
          <p:cNvSpPr/>
          <p:nvPr/>
        </p:nvSpPr>
        <p:spPr bwMode="auto">
          <a:xfrm>
            <a:off x="5935383" y="2199267"/>
            <a:ext cx="323883" cy="328518"/>
          </a:xfrm>
          <a:custGeom>
            <a:avLst/>
            <a:gdLst>
              <a:gd name="T0" fmla="*/ 1575136 w 3826"/>
              <a:gd name="T1" fmla="*/ 952579 h 3884"/>
              <a:gd name="T2" fmla="*/ 1648376 w 3826"/>
              <a:gd name="T3" fmla="*/ 1177860 h 3884"/>
              <a:gd name="T4" fmla="*/ 1354950 w 3826"/>
              <a:gd name="T5" fmla="*/ 1470819 h 3884"/>
              <a:gd name="T6" fmla="*/ 1428654 w 3826"/>
              <a:gd name="T7" fmla="*/ 1177860 h 3884"/>
              <a:gd name="T8" fmla="*/ 1493088 w 3826"/>
              <a:gd name="T9" fmla="*/ 592407 h 3884"/>
              <a:gd name="T10" fmla="*/ 1598313 w 3826"/>
              <a:gd name="T11" fmla="*/ 278125 h 3884"/>
              <a:gd name="T12" fmla="*/ 1616391 w 3826"/>
              <a:gd name="T13" fmla="*/ 626709 h 3884"/>
              <a:gd name="T14" fmla="*/ 73704 w 3826"/>
              <a:gd name="T15" fmla="*/ 1800397 h 3884"/>
              <a:gd name="T16" fmla="*/ 0 w 3826"/>
              <a:gd name="T17" fmla="*/ 1727157 h 3884"/>
              <a:gd name="T18" fmla="*/ 2318 w 3826"/>
              <a:gd name="T19" fmla="*/ 298985 h 3884"/>
              <a:gd name="T20" fmla="*/ 1309059 w 3826"/>
              <a:gd name="T21" fmla="*/ 298985 h 3884"/>
              <a:gd name="T22" fmla="*/ 1318794 w 3826"/>
              <a:gd name="T23" fmla="*/ 1727157 h 3884"/>
              <a:gd name="T24" fmla="*/ 1245553 w 3826"/>
              <a:gd name="T25" fmla="*/ 1800397 h 3884"/>
              <a:gd name="T26" fmla="*/ 988748 w 3826"/>
              <a:gd name="T27" fmla="*/ 1324339 h 3884"/>
              <a:gd name="T28" fmla="*/ 230383 w 3826"/>
              <a:gd name="T29" fmla="*/ 1580678 h 3884"/>
              <a:gd name="T30" fmla="*/ 1135692 w 3826"/>
              <a:gd name="T31" fmla="*/ 921521 h 3884"/>
              <a:gd name="T32" fmla="*/ 1135692 w 3826"/>
              <a:gd name="T33" fmla="*/ 665183 h 3884"/>
              <a:gd name="T34" fmla="*/ 1135692 w 3826"/>
              <a:gd name="T35" fmla="*/ 518703 h 3884"/>
              <a:gd name="T36" fmla="*/ 293426 w 3826"/>
              <a:gd name="T37" fmla="*/ 408844 h 3884"/>
              <a:gd name="T38" fmla="*/ 183101 w 3826"/>
              <a:gd name="T39" fmla="*/ 591943 h 3884"/>
              <a:gd name="T40" fmla="*/ 183101 w 3826"/>
              <a:gd name="T41" fmla="*/ 848282 h 3884"/>
              <a:gd name="T42" fmla="*/ 183101 w 3826"/>
              <a:gd name="T43" fmla="*/ 994761 h 3884"/>
              <a:gd name="T44" fmla="*/ 1025831 w 3826"/>
              <a:gd name="T45" fmla="*/ 1104621 h 3884"/>
              <a:gd name="T46" fmla="*/ 1135692 w 3826"/>
              <a:gd name="T47" fmla="*/ 921521 h 3884"/>
              <a:gd name="T48" fmla="*/ 842730 w 3826"/>
              <a:gd name="T49" fmla="*/ 921521 h 3884"/>
              <a:gd name="T50" fmla="*/ 1061988 w 3826"/>
              <a:gd name="T51" fmla="*/ 1031381 h 3884"/>
              <a:gd name="T52" fmla="*/ 842730 w 3826"/>
              <a:gd name="T53" fmla="*/ 665183 h 3884"/>
              <a:gd name="T54" fmla="*/ 1061988 w 3826"/>
              <a:gd name="T55" fmla="*/ 848282 h 3884"/>
              <a:gd name="T56" fmla="*/ 842730 w 3826"/>
              <a:gd name="T57" fmla="*/ 665183 h 3884"/>
              <a:gd name="T58" fmla="*/ 1061988 w 3826"/>
              <a:gd name="T59" fmla="*/ 482084 h 3884"/>
              <a:gd name="T60" fmla="*/ 842730 w 3826"/>
              <a:gd name="T61" fmla="*/ 591943 h 3884"/>
              <a:gd name="T62" fmla="*/ 549304 w 3826"/>
              <a:gd name="T63" fmla="*/ 591943 h 3884"/>
              <a:gd name="T64" fmla="*/ 769489 w 3826"/>
              <a:gd name="T65" fmla="*/ 482084 h 3884"/>
              <a:gd name="T66" fmla="*/ 549304 w 3826"/>
              <a:gd name="T67" fmla="*/ 591943 h 3884"/>
              <a:gd name="T68" fmla="*/ 256805 w 3826"/>
              <a:gd name="T69" fmla="*/ 482084 h 3884"/>
              <a:gd name="T70" fmla="*/ 476527 w 3826"/>
              <a:gd name="T71" fmla="*/ 591943 h 3884"/>
              <a:gd name="T72" fmla="*/ 476527 w 3826"/>
              <a:gd name="T73" fmla="*/ 848282 h 3884"/>
              <a:gd name="T74" fmla="*/ 256805 w 3826"/>
              <a:gd name="T75" fmla="*/ 665183 h 3884"/>
              <a:gd name="T76" fmla="*/ 476527 w 3826"/>
              <a:gd name="T77" fmla="*/ 848282 h 3884"/>
              <a:gd name="T78" fmla="*/ 256805 w 3826"/>
              <a:gd name="T79" fmla="*/ 1031381 h 3884"/>
              <a:gd name="T80" fmla="*/ 476527 w 3826"/>
              <a:gd name="T81" fmla="*/ 921521 h 3884"/>
              <a:gd name="T82" fmla="*/ 769489 w 3826"/>
              <a:gd name="T83" fmla="*/ 665183 h 3884"/>
              <a:gd name="T84" fmla="*/ 549304 w 3826"/>
              <a:gd name="T85" fmla="*/ 848282 h 3884"/>
              <a:gd name="T86" fmla="*/ 769489 w 3826"/>
              <a:gd name="T87" fmla="*/ 665183 h 3884"/>
              <a:gd name="T88" fmla="*/ 769489 w 3826"/>
              <a:gd name="T89" fmla="*/ 1031381 h 3884"/>
              <a:gd name="T90" fmla="*/ 549304 w 3826"/>
              <a:gd name="T91" fmla="*/ 921521 h 388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826" h="3884">
                <a:moveTo>
                  <a:pt x="3487" y="1352"/>
                </a:moveTo>
                <a:cubicBezTo>
                  <a:pt x="3417" y="1510"/>
                  <a:pt x="3401" y="1849"/>
                  <a:pt x="3398" y="2055"/>
                </a:cubicBezTo>
                <a:cubicBezTo>
                  <a:pt x="3398" y="2541"/>
                  <a:pt x="3398" y="2541"/>
                  <a:pt x="3398" y="2541"/>
                </a:cubicBezTo>
                <a:cubicBezTo>
                  <a:pt x="3556" y="2541"/>
                  <a:pt x="3556" y="2541"/>
                  <a:pt x="3556" y="2541"/>
                </a:cubicBezTo>
                <a:cubicBezTo>
                  <a:pt x="3556" y="3173"/>
                  <a:pt x="3556" y="3173"/>
                  <a:pt x="3556" y="3173"/>
                </a:cubicBezTo>
                <a:cubicBezTo>
                  <a:pt x="2923" y="3173"/>
                  <a:pt x="2923" y="3173"/>
                  <a:pt x="2923" y="3173"/>
                </a:cubicBezTo>
                <a:cubicBezTo>
                  <a:pt x="2923" y="2541"/>
                  <a:pt x="2923" y="2541"/>
                  <a:pt x="2923" y="2541"/>
                </a:cubicBezTo>
                <a:cubicBezTo>
                  <a:pt x="3082" y="2541"/>
                  <a:pt x="3082" y="2541"/>
                  <a:pt x="3082" y="2541"/>
                </a:cubicBezTo>
                <a:cubicBezTo>
                  <a:pt x="3082" y="2225"/>
                  <a:pt x="3082" y="2225"/>
                  <a:pt x="3082" y="2225"/>
                </a:cubicBezTo>
                <a:cubicBezTo>
                  <a:pt x="3082" y="2225"/>
                  <a:pt x="3043" y="1389"/>
                  <a:pt x="3221" y="1278"/>
                </a:cubicBezTo>
                <a:cubicBezTo>
                  <a:pt x="3130" y="1209"/>
                  <a:pt x="3070" y="1101"/>
                  <a:pt x="3070" y="978"/>
                </a:cubicBezTo>
                <a:cubicBezTo>
                  <a:pt x="3070" y="769"/>
                  <a:pt x="3240" y="600"/>
                  <a:pt x="3448" y="600"/>
                </a:cubicBezTo>
                <a:cubicBezTo>
                  <a:pt x="3657" y="600"/>
                  <a:pt x="3826" y="769"/>
                  <a:pt x="3826" y="978"/>
                </a:cubicBezTo>
                <a:cubicBezTo>
                  <a:pt x="3826" y="1173"/>
                  <a:pt x="3677" y="1332"/>
                  <a:pt x="3487" y="1352"/>
                </a:cubicBezTo>
                <a:close/>
                <a:moveTo>
                  <a:pt x="2687" y="3884"/>
                </a:moveTo>
                <a:cubicBezTo>
                  <a:pt x="159" y="3884"/>
                  <a:pt x="159" y="3884"/>
                  <a:pt x="159" y="3884"/>
                </a:cubicBezTo>
                <a:cubicBezTo>
                  <a:pt x="159" y="3726"/>
                  <a:pt x="159" y="3726"/>
                  <a:pt x="159" y="3726"/>
                </a:cubicBezTo>
                <a:cubicBezTo>
                  <a:pt x="0" y="3726"/>
                  <a:pt x="0" y="3726"/>
                  <a:pt x="0" y="3726"/>
                </a:cubicBezTo>
                <a:cubicBezTo>
                  <a:pt x="0" y="645"/>
                  <a:pt x="0" y="645"/>
                  <a:pt x="0" y="645"/>
                </a:cubicBezTo>
                <a:cubicBezTo>
                  <a:pt x="5" y="645"/>
                  <a:pt x="5" y="645"/>
                  <a:pt x="5" y="645"/>
                </a:cubicBezTo>
                <a:cubicBezTo>
                  <a:pt x="47" y="285"/>
                  <a:pt x="656" y="0"/>
                  <a:pt x="1403" y="0"/>
                </a:cubicBezTo>
                <a:cubicBezTo>
                  <a:pt x="2150" y="0"/>
                  <a:pt x="2780" y="285"/>
                  <a:pt x="2824" y="645"/>
                </a:cubicBezTo>
                <a:cubicBezTo>
                  <a:pt x="2845" y="645"/>
                  <a:pt x="2845" y="645"/>
                  <a:pt x="2845" y="645"/>
                </a:cubicBezTo>
                <a:cubicBezTo>
                  <a:pt x="2845" y="3726"/>
                  <a:pt x="2845" y="3726"/>
                  <a:pt x="2845" y="3726"/>
                </a:cubicBezTo>
                <a:cubicBezTo>
                  <a:pt x="2687" y="3726"/>
                  <a:pt x="2687" y="3726"/>
                  <a:pt x="2687" y="3726"/>
                </a:cubicBezTo>
                <a:lnTo>
                  <a:pt x="2687" y="3884"/>
                </a:lnTo>
                <a:close/>
                <a:moveTo>
                  <a:pt x="2416" y="3410"/>
                </a:moveTo>
                <a:cubicBezTo>
                  <a:pt x="2133" y="2857"/>
                  <a:pt x="2133" y="2857"/>
                  <a:pt x="2133" y="2857"/>
                </a:cubicBezTo>
                <a:cubicBezTo>
                  <a:pt x="779" y="2857"/>
                  <a:pt x="779" y="2857"/>
                  <a:pt x="779" y="2857"/>
                </a:cubicBezTo>
                <a:cubicBezTo>
                  <a:pt x="497" y="3410"/>
                  <a:pt x="497" y="3410"/>
                  <a:pt x="497" y="3410"/>
                </a:cubicBezTo>
                <a:lnTo>
                  <a:pt x="2416" y="3410"/>
                </a:lnTo>
                <a:close/>
                <a:moveTo>
                  <a:pt x="2450" y="1988"/>
                </a:moveTo>
                <a:cubicBezTo>
                  <a:pt x="2450" y="1830"/>
                  <a:pt x="2450" y="1830"/>
                  <a:pt x="2450" y="1830"/>
                </a:cubicBezTo>
                <a:cubicBezTo>
                  <a:pt x="2450" y="1435"/>
                  <a:pt x="2450" y="1435"/>
                  <a:pt x="2450" y="1435"/>
                </a:cubicBezTo>
                <a:cubicBezTo>
                  <a:pt x="2450" y="1277"/>
                  <a:pt x="2450" y="1277"/>
                  <a:pt x="2450" y="1277"/>
                </a:cubicBezTo>
                <a:cubicBezTo>
                  <a:pt x="2450" y="1119"/>
                  <a:pt x="2450" y="1119"/>
                  <a:pt x="2450" y="1119"/>
                </a:cubicBezTo>
                <a:cubicBezTo>
                  <a:pt x="2450" y="988"/>
                  <a:pt x="2344" y="882"/>
                  <a:pt x="2213" y="882"/>
                </a:cubicBezTo>
                <a:cubicBezTo>
                  <a:pt x="633" y="882"/>
                  <a:pt x="633" y="882"/>
                  <a:pt x="633" y="882"/>
                </a:cubicBezTo>
                <a:cubicBezTo>
                  <a:pt x="502" y="882"/>
                  <a:pt x="395" y="988"/>
                  <a:pt x="395" y="1119"/>
                </a:cubicBezTo>
                <a:cubicBezTo>
                  <a:pt x="395" y="1277"/>
                  <a:pt x="395" y="1277"/>
                  <a:pt x="395" y="1277"/>
                </a:cubicBezTo>
                <a:cubicBezTo>
                  <a:pt x="395" y="1435"/>
                  <a:pt x="395" y="1435"/>
                  <a:pt x="395" y="1435"/>
                </a:cubicBezTo>
                <a:cubicBezTo>
                  <a:pt x="395" y="1830"/>
                  <a:pt x="395" y="1830"/>
                  <a:pt x="395" y="1830"/>
                </a:cubicBezTo>
                <a:cubicBezTo>
                  <a:pt x="395" y="1988"/>
                  <a:pt x="395" y="1988"/>
                  <a:pt x="395" y="1988"/>
                </a:cubicBezTo>
                <a:cubicBezTo>
                  <a:pt x="395" y="2146"/>
                  <a:pt x="395" y="2146"/>
                  <a:pt x="395" y="2146"/>
                </a:cubicBezTo>
                <a:cubicBezTo>
                  <a:pt x="395" y="2277"/>
                  <a:pt x="502" y="2383"/>
                  <a:pt x="633" y="2383"/>
                </a:cubicBezTo>
                <a:cubicBezTo>
                  <a:pt x="2213" y="2383"/>
                  <a:pt x="2213" y="2383"/>
                  <a:pt x="2213" y="2383"/>
                </a:cubicBezTo>
                <a:cubicBezTo>
                  <a:pt x="2344" y="2383"/>
                  <a:pt x="2450" y="2277"/>
                  <a:pt x="2450" y="2146"/>
                </a:cubicBezTo>
                <a:lnTo>
                  <a:pt x="2450" y="1988"/>
                </a:lnTo>
                <a:close/>
                <a:moveTo>
                  <a:pt x="1818" y="2225"/>
                </a:moveTo>
                <a:cubicBezTo>
                  <a:pt x="1818" y="1988"/>
                  <a:pt x="1818" y="1988"/>
                  <a:pt x="1818" y="1988"/>
                </a:cubicBezTo>
                <a:cubicBezTo>
                  <a:pt x="2291" y="1988"/>
                  <a:pt x="2291" y="1988"/>
                  <a:pt x="2291" y="1988"/>
                </a:cubicBezTo>
                <a:cubicBezTo>
                  <a:pt x="2291" y="2225"/>
                  <a:pt x="2291" y="2225"/>
                  <a:pt x="2291" y="2225"/>
                </a:cubicBezTo>
                <a:lnTo>
                  <a:pt x="1818" y="2225"/>
                </a:lnTo>
                <a:close/>
                <a:moveTo>
                  <a:pt x="1818" y="1435"/>
                </a:moveTo>
                <a:cubicBezTo>
                  <a:pt x="2291" y="1435"/>
                  <a:pt x="2291" y="1435"/>
                  <a:pt x="2291" y="1435"/>
                </a:cubicBezTo>
                <a:cubicBezTo>
                  <a:pt x="2291" y="1830"/>
                  <a:pt x="2291" y="1830"/>
                  <a:pt x="2291" y="1830"/>
                </a:cubicBezTo>
                <a:cubicBezTo>
                  <a:pt x="1818" y="1830"/>
                  <a:pt x="1818" y="1830"/>
                  <a:pt x="1818" y="1830"/>
                </a:cubicBezTo>
                <a:lnTo>
                  <a:pt x="1818" y="1435"/>
                </a:lnTo>
                <a:close/>
                <a:moveTo>
                  <a:pt x="1818" y="1040"/>
                </a:moveTo>
                <a:cubicBezTo>
                  <a:pt x="2291" y="1040"/>
                  <a:pt x="2291" y="1040"/>
                  <a:pt x="2291" y="1040"/>
                </a:cubicBezTo>
                <a:cubicBezTo>
                  <a:pt x="2291" y="1277"/>
                  <a:pt x="2291" y="1277"/>
                  <a:pt x="2291" y="1277"/>
                </a:cubicBezTo>
                <a:cubicBezTo>
                  <a:pt x="1818" y="1277"/>
                  <a:pt x="1818" y="1277"/>
                  <a:pt x="1818" y="1277"/>
                </a:cubicBezTo>
                <a:lnTo>
                  <a:pt x="1818" y="1040"/>
                </a:lnTo>
                <a:close/>
                <a:moveTo>
                  <a:pt x="1185" y="1277"/>
                </a:moveTo>
                <a:cubicBezTo>
                  <a:pt x="1185" y="1040"/>
                  <a:pt x="1185" y="1040"/>
                  <a:pt x="1185" y="1040"/>
                </a:cubicBezTo>
                <a:cubicBezTo>
                  <a:pt x="1660" y="1040"/>
                  <a:pt x="1660" y="1040"/>
                  <a:pt x="1660" y="1040"/>
                </a:cubicBezTo>
                <a:cubicBezTo>
                  <a:pt x="1660" y="1277"/>
                  <a:pt x="1660" y="1277"/>
                  <a:pt x="1660" y="1277"/>
                </a:cubicBezTo>
                <a:lnTo>
                  <a:pt x="1185" y="1277"/>
                </a:lnTo>
                <a:close/>
                <a:moveTo>
                  <a:pt x="554" y="1277"/>
                </a:moveTo>
                <a:cubicBezTo>
                  <a:pt x="554" y="1040"/>
                  <a:pt x="554" y="1040"/>
                  <a:pt x="554" y="1040"/>
                </a:cubicBezTo>
                <a:cubicBezTo>
                  <a:pt x="1028" y="1040"/>
                  <a:pt x="1028" y="1040"/>
                  <a:pt x="1028" y="1040"/>
                </a:cubicBezTo>
                <a:cubicBezTo>
                  <a:pt x="1028" y="1277"/>
                  <a:pt x="1028" y="1277"/>
                  <a:pt x="1028" y="1277"/>
                </a:cubicBezTo>
                <a:lnTo>
                  <a:pt x="554" y="1277"/>
                </a:lnTo>
                <a:close/>
                <a:moveTo>
                  <a:pt x="1028" y="1830"/>
                </a:moveTo>
                <a:cubicBezTo>
                  <a:pt x="554" y="1830"/>
                  <a:pt x="554" y="1830"/>
                  <a:pt x="554" y="1830"/>
                </a:cubicBezTo>
                <a:cubicBezTo>
                  <a:pt x="554" y="1435"/>
                  <a:pt x="554" y="1435"/>
                  <a:pt x="554" y="1435"/>
                </a:cubicBezTo>
                <a:cubicBezTo>
                  <a:pt x="1028" y="1435"/>
                  <a:pt x="1028" y="1435"/>
                  <a:pt x="1028" y="1435"/>
                </a:cubicBezTo>
                <a:lnTo>
                  <a:pt x="1028" y="1830"/>
                </a:lnTo>
                <a:close/>
                <a:moveTo>
                  <a:pt x="1028" y="2225"/>
                </a:moveTo>
                <a:cubicBezTo>
                  <a:pt x="554" y="2225"/>
                  <a:pt x="554" y="2225"/>
                  <a:pt x="554" y="2225"/>
                </a:cubicBezTo>
                <a:cubicBezTo>
                  <a:pt x="554" y="1988"/>
                  <a:pt x="554" y="1988"/>
                  <a:pt x="554" y="1988"/>
                </a:cubicBezTo>
                <a:cubicBezTo>
                  <a:pt x="1028" y="1988"/>
                  <a:pt x="1028" y="1988"/>
                  <a:pt x="1028" y="1988"/>
                </a:cubicBezTo>
                <a:lnTo>
                  <a:pt x="1028" y="2225"/>
                </a:lnTo>
                <a:close/>
                <a:moveTo>
                  <a:pt x="1660" y="1435"/>
                </a:moveTo>
                <a:cubicBezTo>
                  <a:pt x="1660" y="1830"/>
                  <a:pt x="1660" y="1830"/>
                  <a:pt x="1660" y="1830"/>
                </a:cubicBezTo>
                <a:cubicBezTo>
                  <a:pt x="1185" y="1830"/>
                  <a:pt x="1185" y="1830"/>
                  <a:pt x="1185" y="1830"/>
                </a:cubicBezTo>
                <a:cubicBezTo>
                  <a:pt x="1185" y="1435"/>
                  <a:pt x="1185" y="1435"/>
                  <a:pt x="1185" y="1435"/>
                </a:cubicBezTo>
                <a:lnTo>
                  <a:pt x="1660" y="1435"/>
                </a:lnTo>
                <a:close/>
                <a:moveTo>
                  <a:pt x="1660" y="1988"/>
                </a:moveTo>
                <a:cubicBezTo>
                  <a:pt x="1660" y="2225"/>
                  <a:pt x="1660" y="2225"/>
                  <a:pt x="1660" y="2225"/>
                </a:cubicBezTo>
                <a:cubicBezTo>
                  <a:pt x="1185" y="2225"/>
                  <a:pt x="1185" y="2225"/>
                  <a:pt x="1185" y="2225"/>
                </a:cubicBezTo>
                <a:cubicBezTo>
                  <a:pt x="1185" y="1988"/>
                  <a:pt x="1185" y="1988"/>
                  <a:pt x="1185" y="1988"/>
                </a:cubicBezTo>
                <a:lnTo>
                  <a:pt x="1660" y="198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7" name="KSO_Shape"/>
          <p:cNvSpPr/>
          <p:nvPr/>
        </p:nvSpPr>
        <p:spPr bwMode="auto">
          <a:xfrm>
            <a:off x="7345162" y="3606065"/>
            <a:ext cx="323219" cy="323219"/>
          </a:xfrm>
          <a:custGeom>
            <a:avLst/>
            <a:gdLst>
              <a:gd name="T0" fmla="*/ 1726800 w 2775"/>
              <a:gd name="T1" fmla="*/ 1800397 h 2775"/>
              <a:gd name="T2" fmla="*/ 1007300 w 2775"/>
              <a:gd name="T3" fmla="*/ 1731625 h 2775"/>
              <a:gd name="T4" fmla="*/ 1187499 w 2775"/>
              <a:gd name="T5" fmla="*/ 1728381 h 2775"/>
              <a:gd name="T6" fmla="*/ 1280191 w 2775"/>
              <a:gd name="T7" fmla="*/ 1548017 h 2775"/>
              <a:gd name="T8" fmla="*/ 1367050 w 2775"/>
              <a:gd name="T9" fmla="*/ 1728381 h 2775"/>
              <a:gd name="T10" fmla="*/ 1546601 w 2775"/>
              <a:gd name="T11" fmla="*/ 1548017 h 2775"/>
              <a:gd name="T12" fmla="*/ 1726800 w 2775"/>
              <a:gd name="T13" fmla="*/ 1368302 h 2775"/>
              <a:gd name="T14" fmla="*/ 1546601 w 2775"/>
              <a:gd name="T15" fmla="*/ 1187938 h 2775"/>
              <a:gd name="T16" fmla="*/ 1726800 w 2775"/>
              <a:gd name="T17" fmla="*/ 1008222 h 2775"/>
              <a:gd name="T18" fmla="*/ 1546601 w 2775"/>
              <a:gd name="T19" fmla="*/ 828507 h 2775"/>
              <a:gd name="T20" fmla="*/ 1477892 w 2775"/>
              <a:gd name="T21" fmla="*/ 755842 h 2775"/>
              <a:gd name="T22" fmla="*/ 1726800 w 2775"/>
              <a:gd name="T23" fmla="*/ 755842 h 2775"/>
              <a:gd name="T24" fmla="*/ 1798750 w 2775"/>
              <a:gd name="T25" fmla="*/ 1800397 h 2775"/>
              <a:gd name="T26" fmla="*/ 1367050 w 2775"/>
              <a:gd name="T27" fmla="*/ 1548017 h 2775"/>
              <a:gd name="T28" fmla="*/ 1413720 w 2775"/>
              <a:gd name="T29" fmla="*/ 1368302 h 2775"/>
              <a:gd name="T30" fmla="*/ 1546601 w 2775"/>
              <a:gd name="T31" fmla="*/ 1548017 h 2775"/>
              <a:gd name="T32" fmla="*/ 1483726 w 2775"/>
              <a:gd name="T33" fmla="*/ 1187938 h 2775"/>
              <a:gd name="T34" fmla="*/ 1546601 w 2775"/>
              <a:gd name="T35" fmla="*/ 1008222 h 2775"/>
              <a:gd name="T36" fmla="*/ 1483726 w 2775"/>
              <a:gd name="T37" fmla="*/ 1187938 h 2775"/>
              <a:gd name="T38" fmla="*/ 1726800 w 2775"/>
              <a:gd name="T39" fmla="*/ 755842 h 2775"/>
              <a:gd name="T40" fmla="*/ 1413720 w 2775"/>
              <a:gd name="T41" fmla="*/ 968646 h 2775"/>
              <a:gd name="T42" fmla="*/ 0 w 2775"/>
              <a:gd name="T43" fmla="*/ 968646 h 2775"/>
              <a:gd name="T44" fmla="*/ 631345 w 2775"/>
              <a:gd name="T45" fmla="*/ 103158 h 2775"/>
              <a:gd name="T46" fmla="*/ 530226 w 2775"/>
              <a:gd name="T47" fmla="*/ 60338 h 2775"/>
              <a:gd name="T48" fmla="*/ 836176 w 2775"/>
              <a:gd name="T49" fmla="*/ 0 h 2775"/>
              <a:gd name="T50" fmla="*/ 836176 w 2775"/>
              <a:gd name="T51" fmla="*/ 105104 h 2775"/>
              <a:gd name="T52" fmla="*/ 783672 w 2775"/>
              <a:gd name="T53" fmla="*/ 260165 h 2775"/>
              <a:gd name="T54" fmla="*/ 1174535 w 2775"/>
              <a:gd name="T55" fmla="*/ 298444 h 2775"/>
              <a:gd name="T56" fmla="*/ 1186203 w 2775"/>
              <a:gd name="T57" fmla="*/ 209560 h 2775"/>
              <a:gd name="T58" fmla="*/ 1267876 w 2775"/>
              <a:gd name="T59" fmla="*/ 369811 h 2775"/>
              <a:gd name="T60" fmla="*/ 1166109 w 2775"/>
              <a:gd name="T61" fmla="*/ 428851 h 2775"/>
              <a:gd name="T62" fmla="*/ 1145366 w 2775"/>
              <a:gd name="T63" fmla="*/ 631923 h 2775"/>
              <a:gd name="T64" fmla="*/ 1033876 w 2775"/>
              <a:gd name="T65" fmla="*/ 637113 h 2775"/>
              <a:gd name="T66" fmla="*/ 709129 w 2775"/>
              <a:gd name="T67" fmla="*/ 416524 h 2775"/>
              <a:gd name="T68" fmla="*/ 372066 w 2775"/>
              <a:gd name="T69" fmla="*/ 631274 h 2775"/>
              <a:gd name="T70" fmla="*/ 269002 w 2775"/>
              <a:gd name="T71" fmla="*/ 629328 h 2775"/>
              <a:gd name="T72" fmla="*/ 261872 w 2775"/>
              <a:gd name="T73" fmla="*/ 942694 h 2775"/>
              <a:gd name="T74" fmla="*/ 156216 w 2775"/>
              <a:gd name="T75" fmla="*/ 993949 h 2775"/>
              <a:gd name="T76" fmla="*/ 335767 w 2775"/>
              <a:gd name="T77" fmla="*/ 1254114 h 2775"/>
              <a:gd name="T78" fmla="*/ 316969 w 2775"/>
              <a:gd name="T79" fmla="*/ 1359867 h 2775"/>
              <a:gd name="T80" fmla="*/ 680608 w 2775"/>
              <a:gd name="T81" fmla="*/ 1520768 h 2775"/>
              <a:gd name="T82" fmla="*/ 731816 w 2775"/>
              <a:gd name="T83" fmla="*/ 1413717 h 2775"/>
              <a:gd name="T84" fmla="*/ 1099344 w 2775"/>
              <a:gd name="T85" fmla="*/ 1360516 h 2775"/>
              <a:gd name="T86" fmla="*/ 1067582 w 2775"/>
              <a:gd name="T87" fmla="*/ 1254763 h 2775"/>
              <a:gd name="T88" fmla="*/ 1260097 w 2775"/>
              <a:gd name="T89" fmla="*/ 995246 h 2775"/>
              <a:gd name="T90" fmla="*/ 1149255 w 2775"/>
              <a:gd name="T91" fmla="*/ 942694 h 2775"/>
              <a:gd name="T92" fmla="*/ 1145366 w 2775"/>
              <a:gd name="T93" fmla="*/ 631923 h 2775"/>
              <a:gd name="T94" fmla="*/ 626808 w 2775"/>
              <a:gd name="T95" fmla="*/ 1022496 h 2775"/>
              <a:gd name="T96" fmla="*/ 680608 w 2775"/>
              <a:gd name="T97" fmla="*/ 497623 h 2775"/>
              <a:gd name="T98" fmla="*/ 733112 w 2775"/>
              <a:gd name="T99" fmla="*/ 497623 h 2775"/>
              <a:gd name="T100" fmla="*/ 784968 w 2775"/>
              <a:gd name="T101" fmla="*/ 1022496 h 277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775" h="2775">
                <a:moveTo>
                  <a:pt x="2664" y="2775"/>
                </a:moveTo>
                <a:cubicBezTo>
                  <a:pt x="2664" y="2775"/>
                  <a:pt x="2664" y="2775"/>
                  <a:pt x="2664" y="2775"/>
                </a:cubicBezTo>
                <a:cubicBezTo>
                  <a:pt x="2427" y="2775"/>
                  <a:pt x="1974" y="2775"/>
                  <a:pt x="1554" y="2775"/>
                </a:cubicBezTo>
                <a:cubicBezTo>
                  <a:pt x="1554" y="2669"/>
                  <a:pt x="1554" y="2669"/>
                  <a:pt x="1554" y="2669"/>
                </a:cubicBezTo>
                <a:cubicBezTo>
                  <a:pt x="1559" y="2667"/>
                  <a:pt x="1564" y="2666"/>
                  <a:pt x="1568" y="2664"/>
                </a:cubicBezTo>
                <a:cubicBezTo>
                  <a:pt x="1832" y="2664"/>
                  <a:pt x="1832" y="2664"/>
                  <a:pt x="1832" y="2664"/>
                </a:cubicBezTo>
                <a:cubicBezTo>
                  <a:pt x="1832" y="2511"/>
                  <a:pt x="1832" y="2511"/>
                  <a:pt x="1832" y="2511"/>
                </a:cubicBezTo>
                <a:cubicBezTo>
                  <a:pt x="1882" y="2473"/>
                  <a:pt x="1931" y="2432"/>
                  <a:pt x="1975" y="2386"/>
                </a:cubicBezTo>
                <a:cubicBezTo>
                  <a:pt x="2109" y="2386"/>
                  <a:pt x="2109" y="2386"/>
                  <a:pt x="2109" y="2386"/>
                </a:cubicBezTo>
                <a:cubicBezTo>
                  <a:pt x="2109" y="2664"/>
                  <a:pt x="2109" y="2664"/>
                  <a:pt x="2109" y="2664"/>
                </a:cubicBezTo>
                <a:cubicBezTo>
                  <a:pt x="2386" y="2664"/>
                  <a:pt x="2386" y="2664"/>
                  <a:pt x="2386" y="2664"/>
                </a:cubicBezTo>
                <a:cubicBezTo>
                  <a:pt x="2386" y="2386"/>
                  <a:pt x="2386" y="2386"/>
                  <a:pt x="2386" y="2386"/>
                </a:cubicBezTo>
                <a:cubicBezTo>
                  <a:pt x="2664" y="2386"/>
                  <a:pt x="2664" y="2386"/>
                  <a:pt x="2664" y="2386"/>
                </a:cubicBezTo>
                <a:cubicBezTo>
                  <a:pt x="2664" y="2109"/>
                  <a:pt x="2664" y="2109"/>
                  <a:pt x="2664" y="2109"/>
                </a:cubicBezTo>
                <a:cubicBezTo>
                  <a:pt x="2386" y="2109"/>
                  <a:pt x="2386" y="2109"/>
                  <a:pt x="2386" y="2109"/>
                </a:cubicBezTo>
                <a:cubicBezTo>
                  <a:pt x="2386" y="1831"/>
                  <a:pt x="2386" y="1831"/>
                  <a:pt x="2386" y="1831"/>
                </a:cubicBezTo>
                <a:cubicBezTo>
                  <a:pt x="2664" y="1831"/>
                  <a:pt x="2664" y="1831"/>
                  <a:pt x="2664" y="1831"/>
                </a:cubicBezTo>
                <a:cubicBezTo>
                  <a:pt x="2664" y="1554"/>
                  <a:pt x="2664" y="1554"/>
                  <a:pt x="2664" y="1554"/>
                </a:cubicBezTo>
                <a:cubicBezTo>
                  <a:pt x="2386" y="1554"/>
                  <a:pt x="2386" y="1554"/>
                  <a:pt x="2386" y="1554"/>
                </a:cubicBezTo>
                <a:cubicBezTo>
                  <a:pt x="2386" y="1277"/>
                  <a:pt x="2386" y="1277"/>
                  <a:pt x="2386" y="1277"/>
                </a:cubicBezTo>
                <a:cubicBezTo>
                  <a:pt x="2307" y="1277"/>
                  <a:pt x="2307" y="1277"/>
                  <a:pt x="2307" y="1277"/>
                </a:cubicBezTo>
                <a:cubicBezTo>
                  <a:pt x="2300" y="1238"/>
                  <a:pt x="2291" y="1202"/>
                  <a:pt x="2280" y="1165"/>
                </a:cubicBezTo>
                <a:cubicBezTo>
                  <a:pt x="2433" y="1165"/>
                  <a:pt x="2566" y="1165"/>
                  <a:pt x="2664" y="1165"/>
                </a:cubicBezTo>
                <a:cubicBezTo>
                  <a:pt x="2664" y="1165"/>
                  <a:pt x="2664" y="1165"/>
                  <a:pt x="2664" y="1165"/>
                </a:cubicBezTo>
                <a:cubicBezTo>
                  <a:pt x="2775" y="1165"/>
                  <a:pt x="2775" y="1165"/>
                  <a:pt x="2775" y="1165"/>
                </a:cubicBezTo>
                <a:cubicBezTo>
                  <a:pt x="2775" y="2775"/>
                  <a:pt x="2775" y="2775"/>
                  <a:pt x="2775" y="2775"/>
                </a:cubicBezTo>
                <a:lnTo>
                  <a:pt x="2664" y="2775"/>
                </a:lnTo>
                <a:close/>
                <a:moveTo>
                  <a:pt x="2109" y="2386"/>
                </a:moveTo>
                <a:cubicBezTo>
                  <a:pt x="2109" y="2224"/>
                  <a:pt x="2109" y="2224"/>
                  <a:pt x="2109" y="2224"/>
                </a:cubicBezTo>
                <a:cubicBezTo>
                  <a:pt x="2135" y="2187"/>
                  <a:pt x="2159" y="2149"/>
                  <a:pt x="2181" y="2109"/>
                </a:cubicBezTo>
                <a:cubicBezTo>
                  <a:pt x="2386" y="2109"/>
                  <a:pt x="2386" y="2109"/>
                  <a:pt x="2386" y="2109"/>
                </a:cubicBezTo>
                <a:cubicBezTo>
                  <a:pt x="2386" y="2386"/>
                  <a:pt x="2386" y="2386"/>
                  <a:pt x="2386" y="2386"/>
                </a:cubicBezTo>
                <a:lnTo>
                  <a:pt x="2109" y="2386"/>
                </a:lnTo>
                <a:close/>
                <a:moveTo>
                  <a:pt x="2289" y="1831"/>
                </a:moveTo>
                <a:cubicBezTo>
                  <a:pt x="2312" y="1742"/>
                  <a:pt x="2326" y="1650"/>
                  <a:pt x="2329" y="1554"/>
                </a:cubicBezTo>
                <a:cubicBezTo>
                  <a:pt x="2386" y="1554"/>
                  <a:pt x="2386" y="1554"/>
                  <a:pt x="2386" y="1554"/>
                </a:cubicBezTo>
                <a:cubicBezTo>
                  <a:pt x="2386" y="1831"/>
                  <a:pt x="2386" y="1831"/>
                  <a:pt x="2386" y="1831"/>
                </a:cubicBezTo>
                <a:lnTo>
                  <a:pt x="2289" y="1831"/>
                </a:lnTo>
                <a:close/>
                <a:moveTo>
                  <a:pt x="2664" y="1165"/>
                </a:moveTo>
                <a:cubicBezTo>
                  <a:pt x="2664" y="1165"/>
                  <a:pt x="2664" y="1165"/>
                  <a:pt x="2664" y="1165"/>
                </a:cubicBezTo>
                <a:cubicBezTo>
                  <a:pt x="2566" y="1165"/>
                  <a:pt x="2336" y="1165"/>
                  <a:pt x="2664" y="1165"/>
                </a:cubicBezTo>
                <a:close/>
                <a:moveTo>
                  <a:pt x="2181" y="1493"/>
                </a:moveTo>
                <a:cubicBezTo>
                  <a:pt x="2181" y="2097"/>
                  <a:pt x="1697" y="2587"/>
                  <a:pt x="1093" y="2587"/>
                </a:cubicBezTo>
                <a:cubicBezTo>
                  <a:pt x="489" y="2587"/>
                  <a:pt x="0" y="2097"/>
                  <a:pt x="0" y="1493"/>
                </a:cubicBezTo>
                <a:cubicBezTo>
                  <a:pt x="0" y="906"/>
                  <a:pt x="506" y="401"/>
                  <a:pt x="974" y="401"/>
                </a:cubicBezTo>
                <a:cubicBezTo>
                  <a:pt x="974" y="159"/>
                  <a:pt x="974" y="159"/>
                  <a:pt x="974" y="159"/>
                </a:cubicBezTo>
                <a:cubicBezTo>
                  <a:pt x="894" y="159"/>
                  <a:pt x="894" y="159"/>
                  <a:pt x="894" y="159"/>
                </a:cubicBezTo>
                <a:cubicBezTo>
                  <a:pt x="894" y="159"/>
                  <a:pt x="818" y="162"/>
                  <a:pt x="818" y="93"/>
                </a:cubicBezTo>
                <a:cubicBezTo>
                  <a:pt x="818" y="93"/>
                  <a:pt x="808" y="0"/>
                  <a:pt x="899" y="0"/>
                </a:cubicBezTo>
                <a:cubicBezTo>
                  <a:pt x="1290" y="0"/>
                  <a:pt x="1290" y="0"/>
                  <a:pt x="1290" y="0"/>
                </a:cubicBezTo>
                <a:cubicBezTo>
                  <a:pt x="1290" y="0"/>
                  <a:pt x="1376" y="5"/>
                  <a:pt x="1376" y="83"/>
                </a:cubicBezTo>
                <a:cubicBezTo>
                  <a:pt x="1376" y="83"/>
                  <a:pt x="1370" y="162"/>
                  <a:pt x="1290" y="162"/>
                </a:cubicBezTo>
                <a:cubicBezTo>
                  <a:pt x="1209" y="162"/>
                  <a:pt x="1209" y="162"/>
                  <a:pt x="1209" y="162"/>
                </a:cubicBezTo>
                <a:cubicBezTo>
                  <a:pt x="1209" y="401"/>
                  <a:pt x="1209" y="401"/>
                  <a:pt x="1209" y="401"/>
                </a:cubicBezTo>
                <a:cubicBezTo>
                  <a:pt x="1428" y="421"/>
                  <a:pt x="1539" y="493"/>
                  <a:pt x="1692" y="580"/>
                </a:cubicBezTo>
                <a:cubicBezTo>
                  <a:pt x="1812" y="460"/>
                  <a:pt x="1812" y="460"/>
                  <a:pt x="1812" y="460"/>
                </a:cubicBezTo>
                <a:cubicBezTo>
                  <a:pt x="1753" y="406"/>
                  <a:pt x="1753" y="406"/>
                  <a:pt x="1753" y="406"/>
                </a:cubicBezTo>
                <a:cubicBezTo>
                  <a:pt x="1830" y="323"/>
                  <a:pt x="1830" y="323"/>
                  <a:pt x="1830" y="323"/>
                </a:cubicBezTo>
                <a:cubicBezTo>
                  <a:pt x="2034" y="492"/>
                  <a:pt x="2034" y="492"/>
                  <a:pt x="2034" y="492"/>
                </a:cubicBezTo>
                <a:cubicBezTo>
                  <a:pt x="1956" y="570"/>
                  <a:pt x="1956" y="570"/>
                  <a:pt x="1956" y="570"/>
                </a:cubicBezTo>
                <a:cubicBezTo>
                  <a:pt x="1908" y="532"/>
                  <a:pt x="1908" y="532"/>
                  <a:pt x="1908" y="532"/>
                </a:cubicBezTo>
                <a:cubicBezTo>
                  <a:pt x="1799" y="661"/>
                  <a:pt x="1799" y="661"/>
                  <a:pt x="1799" y="661"/>
                </a:cubicBezTo>
                <a:cubicBezTo>
                  <a:pt x="2033" y="861"/>
                  <a:pt x="2181" y="1160"/>
                  <a:pt x="2181" y="1493"/>
                </a:cubicBezTo>
                <a:close/>
                <a:moveTo>
                  <a:pt x="1767" y="974"/>
                </a:moveTo>
                <a:cubicBezTo>
                  <a:pt x="1761" y="966"/>
                  <a:pt x="1653" y="1052"/>
                  <a:pt x="1653" y="1052"/>
                </a:cubicBezTo>
                <a:cubicBezTo>
                  <a:pt x="1595" y="982"/>
                  <a:pt x="1595" y="982"/>
                  <a:pt x="1595" y="982"/>
                </a:cubicBezTo>
                <a:cubicBezTo>
                  <a:pt x="1595" y="982"/>
                  <a:pt x="1671" y="912"/>
                  <a:pt x="1698" y="894"/>
                </a:cubicBezTo>
                <a:cubicBezTo>
                  <a:pt x="1545" y="741"/>
                  <a:pt x="1328" y="642"/>
                  <a:pt x="1094" y="642"/>
                </a:cubicBezTo>
                <a:cubicBezTo>
                  <a:pt x="856" y="642"/>
                  <a:pt x="641" y="741"/>
                  <a:pt x="486" y="897"/>
                </a:cubicBezTo>
                <a:cubicBezTo>
                  <a:pt x="499" y="913"/>
                  <a:pt x="574" y="973"/>
                  <a:pt x="574" y="973"/>
                </a:cubicBezTo>
                <a:cubicBezTo>
                  <a:pt x="510" y="1059"/>
                  <a:pt x="510" y="1059"/>
                  <a:pt x="510" y="1059"/>
                </a:cubicBezTo>
                <a:cubicBezTo>
                  <a:pt x="510" y="1059"/>
                  <a:pt x="420" y="964"/>
                  <a:pt x="415" y="970"/>
                </a:cubicBezTo>
                <a:cubicBezTo>
                  <a:pt x="320" y="1101"/>
                  <a:pt x="249" y="1284"/>
                  <a:pt x="241" y="1456"/>
                </a:cubicBezTo>
                <a:cubicBezTo>
                  <a:pt x="311" y="1454"/>
                  <a:pt x="404" y="1453"/>
                  <a:pt x="404" y="1453"/>
                </a:cubicBezTo>
                <a:cubicBezTo>
                  <a:pt x="402" y="1534"/>
                  <a:pt x="402" y="1534"/>
                  <a:pt x="402" y="1534"/>
                </a:cubicBezTo>
                <a:cubicBezTo>
                  <a:pt x="402" y="1534"/>
                  <a:pt x="240" y="1527"/>
                  <a:pt x="241" y="1532"/>
                </a:cubicBezTo>
                <a:cubicBezTo>
                  <a:pt x="248" y="1711"/>
                  <a:pt x="310" y="1875"/>
                  <a:pt x="411" y="2008"/>
                </a:cubicBezTo>
                <a:cubicBezTo>
                  <a:pt x="449" y="1983"/>
                  <a:pt x="518" y="1933"/>
                  <a:pt x="518" y="1933"/>
                </a:cubicBezTo>
                <a:cubicBezTo>
                  <a:pt x="578" y="1999"/>
                  <a:pt x="578" y="1999"/>
                  <a:pt x="578" y="1999"/>
                </a:cubicBezTo>
                <a:cubicBezTo>
                  <a:pt x="578" y="1999"/>
                  <a:pt x="479" y="2087"/>
                  <a:pt x="489" y="2096"/>
                </a:cubicBezTo>
                <a:cubicBezTo>
                  <a:pt x="513" y="2121"/>
                  <a:pt x="540" y="2144"/>
                  <a:pt x="567" y="2165"/>
                </a:cubicBezTo>
                <a:cubicBezTo>
                  <a:pt x="702" y="2270"/>
                  <a:pt x="868" y="2335"/>
                  <a:pt x="1050" y="2344"/>
                </a:cubicBezTo>
                <a:cubicBezTo>
                  <a:pt x="1049" y="2284"/>
                  <a:pt x="1053" y="2178"/>
                  <a:pt x="1053" y="2178"/>
                </a:cubicBezTo>
                <a:cubicBezTo>
                  <a:pt x="1129" y="2179"/>
                  <a:pt x="1129" y="2179"/>
                  <a:pt x="1129" y="2179"/>
                </a:cubicBezTo>
                <a:cubicBezTo>
                  <a:pt x="1129" y="2179"/>
                  <a:pt x="1125" y="2344"/>
                  <a:pt x="1131" y="2344"/>
                </a:cubicBezTo>
                <a:cubicBezTo>
                  <a:pt x="1352" y="2335"/>
                  <a:pt x="1550" y="2243"/>
                  <a:pt x="1696" y="2097"/>
                </a:cubicBezTo>
                <a:cubicBezTo>
                  <a:pt x="1710" y="2084"/>
                  <a:pt x="1599" y="2002"/>
                  <a:pt x="1599" y="2002"/>
                </a:cubicBezTo>
                <a:cubicBezTo>
                  <a:pt x="1647" y="1934"/>
                  <a:pt x="1647" y="1934"/>
                  <a:pt x="1647" y="1934"/>
                </a:cubicBezTo>
                <a:cubicBezTo>
                  <a:pt x="1647" y="1934"/>
                  <a:pt x="1764" y="2021"/>
                  <a:pt x="1771" y="2012"/>
                </a:cubicBezTo>
                <a:cubicBezTo>
                  <a:pt x="1873" y="1879"/>
                  <a:pt x="1936" y="1714"/>
                  <a:pt x="1944" y="1534"/>
                </a:cubicBezTo>
                <a:cubicBezTo>
                  <a:pt x="1944" y="1527"/>
                  <a:pt x="1776" y="1535"/>
                  <a:pt x="1776" y="1535"/>
                </a:cubicBezTo>
                <a:cubicBezTo>
                  <a:pt x="1773" y="1453"/>
                  <a:pt x="1773" y="1453"/>
                  <a:pt x="1773" y="1453"/>
                </a:cubicBezTo>
                <a:cubicBezTo>
                  <a:pt x="1773" y="1453"/>
                  <a:pt x="1909" y="1453"/>
                  <a:pt x="1944" y="1451"/>
                </a:cubicBezTo>
                <a:cubicBezTo>
                  <a:pt x="1934" y="1272"/>
                  <a:pt x="1870" y="1107"/>
                  <a:pt x="1767" y="974"/>
                </a:cubicBezTo>
                <a:close/>
                <a:moveTo>
                  <a:pt x="1087" y="1696"/>
                </a:moveTo>
                <a:cubicBezTo>
                  <a:pt x="1018" y="1696"/>
                  <a:pt x="967" y="1645"/>
                  <a:pt x="967" y="1576"/>
                </a:cubicBezTo>
                <a:cubicBezTo>
                  <a:pt x="967" y="1457"/>
                  <a:pt x="1050" y="1451"/>
                  <a:pt x="1050" y="1451"/>
                </a:cubicBezTo>
                <a:cubicBezTo>
                  <a:pt x="1050" y="1295"/>
                  <a:pt x="1050" y="767"/>
                  <a:pt x="1050" y="767"/>
                </a:cubicBezTo>
                <a:cubicBezTo>
                  <a:pt x="1050" y="745"/>
                  <a:pt x="1068" y="727"/>
                  <a:pt x="1090" y="727"/>
                </a:cubicBezTo>
                <a:cubicBezTo>
                  <a:pt x="1113" y="727"/>
                  <a:pt x="1131" y="745"/>
                  <a:pt x="1131" y="767"/>
                </a:cubicBezTo>
                <a:cubicBezTo>
                  <a:pt x="1131" y="767"/>
                  <a:pt x="1131" y="1289"/>
                  <a:pt x="1131" y="1449"/>
                </a:cubicBezTo>
                <a:cubicBezTo>
                  <a:pt x="1131" y="1449"/>
                  <a:pt x="1211" y="1460"/>
                  <a:pt x="1211" y="1576"/>
                </a:cubicBezTo>
                <a:cubicBezTo>
                  <a:pt x="1211" y="1645"/>
                  <a:pt x="1156" y="1696"/>
                  <a:pt x="1087" y="16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圆角矩形 21"/>
          <p:cNvSpPr/>
          <p:nvPr/>
        </p:nvSpPr>
        <p:spPr>
          <a:xfrm>
            <a:off x="3838178" y="6120592"/>
            <a:ext cx="4515644" cy="677747"/>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1"/>
                </a:solidFill>
              </a:rPr>
              <a:t>请输入小标题</a:t>
            </a:r>
          </a:p>
        </p:txBody>
      </p:sp>
      <p:sp>
        <p:nvSpPr>
          <p:cNvPr id="29" name="矩形 28"/>
          <p:cNvSpPr/>
          <p:nvPr/>
        </p:nvSpPr>
        <p:spPr>
          <a:xfrm>
            <a:off x="341907" y="1694045"/>
            <a:ext cx="3520367"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8318124" y="1694045"/>
            <a:ext cx="3520367"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3" name="组合 2"/>
          <p:cNvGrpSpPr/>
          <p:nvPr/>
        </p:nvGrpSpPr>
        <p:grpSpPr>
          <a:xfrm>
            <a:off x="740888" y="2031086"/>
            <a:ext cx="1595760" cy="1589467"/>
            <a:chOff x="7441489" y="2765604"/>
            <a:chExt cx="1595760" cy="1589467"/>
          </a:xfrm>
        </p:grpSpPr>
        <p:sp>
          <p:nvSpPr>
            <p:cNvPr id="36" name="KSO_Shape"/>
            <p:cNvSpPr/>
            <p:nvPr/>
          </p:nvSpPr>
          <p:spPr bwMode="auto">
            <a:xfrm rot="589353">
              <a:off x="7773738" y="2765604"/>
              <a:ext cx="1263511" cy="1286194"/>
            </a:xfrm>
            <a:custGeom>
              <a:avLst/>
              <a:gdLst>
                <a:gd name="T0" fmla="*/ 542159 w 3294"/>
                <a:gd name="T1" fmla="*/ 1438813 h 3351"/>
                <a:gd name="T2" fmla="*/ 799000 w 3294"/>
                <a:gd name="T3" fmla="*/ 921421 h 3351"/>
                <a:gd name="T4" fmla="*/ 1095065 w 3294"/>
                <a:gd name="T5" fmla="*/ 449159 h 3351"/>
                <a:gd name="T6" fmla="*/ 1337398 w 3294"/>
                <a:gd name="T7" fmla="*/ 142377 h 3351"/>
                <a:gd name="T8" fmla="*/ 1452922 w 3294"/>
                <a:gd name="T9" fmla="*/ 45131 h 3351"/>
                <a:gd name="T10" fmla="*/ 1594238 w 3294"/>
                <a:gd name="T11" fmla="*/ 15581 h 3351"/>
                <a:gd name="T12" fmla="*/ 1744151 w 3294"/>
                <a:gd name="T13" fmla="*/ 0 h 3351"/>
                <a:gd name="T14" fmla="*/ 1769943 w 3294"/>
                <a:gd name="T15" fmla="*/ 19879 h 3351"/>
                <a:gd name="T16" fmla="*/ 1760809 w 3294"/>
                <a:gd name="T17" fmla="*/ 44056 h 3351"/>
                <a:gd name="T18" fmla="*/ 1707076 w 3294"/>
                <a:gd name="T19" fmla="*/ 95097 h 3351"/>
                <a:gd name="T20" fmla="*/ 1218649 w 3294"/>
                <a:gd name="T21" fmla="*/ 704363 h 3351"/>
                <a:gd name="T22" fmla="*/ 773208 w 3294"/>
                <a:gd name="T23" fmla="*/ 1550566 h 3351"/>
                <a:gd name="T24" fmla="*/ 673803 w 3294"/>
                <a:gd name="T25" fmla="*/ 1763325 h 3351"/>
                <a:gd name="T26" fmla="*/ 503472 w 3294"/>
                <a:gd name="T27" fmla="*/ 1800397 h 3351"/>
                <a:gd name="T28" fmla="*/ 379888 w 3294"/>
                <a:gd name="T29" fmla="*/ 1779443 h 3351"/>
                <a:gd name="T30" fmla="*/ 298214 w 3294"/>
                <a:gd name="T31" fmla="*/ 1665542 h 3351"/>
                <a:gd name="T32" fmla="*/ 66091 w 3294"/>
                <a:gd name="T33" fmla="*/ 1371117 h 3351"/>
                <a:gd name="T34" fmla="*/ 0 w 3294"/>
                <a:gd name="T35" fmla="*/ 1265812 h 3351"/>
                <a:gd name="T36" fmla="*/ 72001 w 3294"/>
                <a:gd name="T37" fmla="*/ 1165879 h 3351"/>
                <a:gd name="T38" fmla="*/ 192362 w 3294"/>
                <a:gd name="T39" fmla="*/ 1115376 h 3351"/>
                <a:gd name="T40" fmla="*/ 342812 w 3294"/>
                <a:gd name="T41" fmla="*/ 1182535 h 3351"/>
                <a:gd name="T42" fmla="*/ 542159 w 3294"/>
                <a:gd name="T43" fmla="*/ 1438813 h 335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294" h="3351">
                  <a:moveTo>
                    <a:pt x="1009" y="2678"/>
                  </a:moveTo>
                  <a:cubicBezTo>
                    <a:pt x="1157" y="2345"/>
                    <a:pt x="1317" y="2024"/>
                    <a:pt x="1487" y="1715"/>
                  </a:cubicBezTo>
                  <a:cubicBezTo>
                    <a:pt x="1658" y="1407"/>
                    <a:pt x="1842" y="1113"/>
                    <a:pt x="2038" y="836"/>
                  </a:cubicBezTo>
                  <a:cubicBezTo>
                    <a:pt x="2235" y="558"/>
                    <a:pt x="2385" y="368"/>
                    <a:pt x="2489" y="265"/>
                  </a:cubicBezTo>
                  <a:cubicBezTo>
                    <a:pt x="2592" y="162"/>
                    <a:pt x="2664" y="101"/>
                    <a:pt x="2704" y="84"/>
                  </a:cubicBezTo>
                  <a:cubicBezTo>
                    <a:pt x="2743" y="66"/>
                    <a:pt x="2831" y="48"/>
                    <a:pt x="2967" y="29"/>
                  </a:cubicBezTo>
                  <a:cubicBezTo>
                    <a:pt x="3102" y="10"/>
                    <a:pt x="3195" y="0"/>
                    <a:pt x="3246" y="0"/>
                  </a:cubicBezTo>
                  <a:cubicBezTo>
                    <a:pt x="3278" y="0"/>
                    <a:pt x="3294" y="13"/>
                    <a:pt x="3294" y="37"/>
                  </a:cubicBezTo>
                  <a:cubicBezTo>
                    <a:pt x="3294" y="52"/>
                    <a:pt x="3288" y="67"/>
                    <a:pt x="3277" y="82"/>
                  </a:cubicBezTo>
                  <a:cubicBezTo>
                    <a:pt x="3265" y="96"/>
                    <a:pt x="3232" y="128"/>
                    <a:pt x="3177" y="177"/>
                  </a:cubicBezTo>
                  <a:cubicBezTo>
                    <a:pt x="2902" y="433"/>
                    <a:pt x="2599" y="811"/>
                    <a:pt x="2268" y="1311"/>
                  </a:cubicBezTo>
                  <a:cubicBezTo>
                    <a:pt x="1938" y="1811"/>
                    <a:pt x="1661" y="2336"/>
                    <a:pt x="1439" y="2886"/>
                  </a:cubicBezTo>
                  <a:cubicBezTo>
                    <a:pt x="1349" y="3106"/>
                    <a:pt x="1287" y="3238"/>
                    <a:pt x="1254" y="3282"/>
                  </a:cubicBezTo>
                  <a:cubicBezTo>
                    <a:pt x="1221" y="3328"/>
                    <a:pt x="1115" y="3351"/>
                    <a:pt x="937" y="3351"/>
                  </a:cubicBezTo>
                  <a:cubicBezTo>
                    <a:pt x="809" y="3351"/>
                    <a:pt x="732" y="3338"/>
                    <a:pt x="707" y="3312"/>
                  </a:cubicBezTo>
                  <a:cubicBezTo>
                    <a:pt x="682" y="3286"/>
                    <a:pt x="631" y="3215"/>
                    <a:pt x="555" y="3100"/>
                  </a:cubicBezTo>
                  <a:cubicBezTo>
                    <a:pt x="430" y="2907"/>
                    <a:pt x="286" y="2724"/>
                    <a:pt x="123" y="2552"/>
                  </a:cubicBezTo>
                  <a:cubicBezTo>
                    <a:pt x="41" y="2466"/>
                    <a:pt x="0" y="2400"/>
                    <a:pt x="0" y="2356"/>
                  </a:cubicBezTo>
                  <a:cubicBezTo>
                    <a:pt x="0" y="2295"/>
                    <a:pt x="45" y="2233"/>
                    <a:pt x="134" y="2170"/>
                  </a:cubicBezTo>
                  <a:cubicBezTo>
                    <a:pt x="224" y="2107"/>
                    <a:pt x="298" y="2076"/>
                    <a:pt x="358" y="2076"/>
                  </a:cubicBezTo>
                  <a:cubicBezTo>
                    <a:pt x="434" y="2076"/>
                    <a:pt x="527" y="2118"/>
                    <a:pt x="638" y="2201"/>
                  </a:cubicBezTo>
                  <a:cubicBezTo>
                    <a:pt x="749" y="2285"/>
                    <a:pt x="873" y="2444"/>
                    <a:pt x="1009" y="267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40" name="Freeform 11"/>
            <p:cNvSpPr/>
            <p:nvPr/>
          </p:nvSpPr>
          <p:spPr bwMode="auto">
            <a:xfrm rot="20671620">
              <a:off x="7441489" y="3133875"/>
              <a:ext cx="1128781" cy="1221196"/>
            </a:xfrm>
            <a:custGeom>
              <a:avLst/>
              <a:gdLst>
                <a:gd name="T0" fmla="*/ 3 w 11"/>
                <a:gd name="T1" fmla="*/ 0 h 12"/>
                <a:gd name="T2" fmla="*/ 0 w 11"/>
                <a:gd name="T3" fmla="*/ 10 h 12"/>
                <a:gd name="T4" fmla="*/ 8 w 11"/>
                <a:gd name="T5" fmla="*/ 12 h 12"/>
                <a:gd name="T6" fmla="*/ 10 w 11"/>
                <a:gd name="T7" fmla="*/ 1 h 12"/>
                <a:gd name="T8" fmla="*/ 3 w 11"/>
                <a:gd name="T9" fmla="*/ 0 h 12"/>
              </a:gdLst>
              <a:ahLst/>
              <a:cxnLst>
                <a:cxn ang="0">
                  <a:pos x="T0" y="T1"/>
                </a:cxn>
                <a:cxn ang="0">
                  <a:pos x="T2" y="T3"/>
                </a:cxn>
                <a:cxn ang="0">
                  <a:pos x="T4" y="T5"/>
                </a:cxn>
                <a:cxn ang="0">
                  <a:pos x="T6" y="T7"/>
                </a:cxn>
                <a:cxn ang="0">
                  <a:pos x="T8" y="T9"/>
                </a:cxn>
              </a:cxnLst>
              <a:rect l="0" t="0" r="r" b="b"/>
              <a:pathLst>
                <a:path w="11" h="12">
                  <a:moveTo>
                    <a:pt x="3" y="0"/>
                  </a:moveTo>
                  <a:cubicBezTo>
                    <a:pt x="1" y="2"/>
                    <a:pt x="0" y="7"/>
                    <a:pt x="0" y="10"/>
                  </a:cubicBezTo>
                  <a:cubicBezTo>
                    <a:pt x="2" y="11"/>
                    <a:pt x="5" y="12"/>
                    <a:pt x="8" y="12"/>
                  </a:cubicBezTo>
                  <a:cubicBezTo>
                    <a:pt x="9" y="9"/>
                    <a:pt x="11" y="4"/>
                    <a:pt x="10" y="1"/>
                  </a:cubicBezTo>
                  <a:cubicBezTo>
                    <a:pt x="8" y="0"/>
                    <a:pt x="5" y="0"/>
                    <a:pt x="3" y="0"/>
                  </a:cubicBezTo>
                  <a:close/>
                </a:path>
              </a:pathLst>
            </a:custGeom>
            <a:noFill/>
            <a:ln w="28575" cap="rnd">
              <a:solidFill>
                <a:schemeClr val="accent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p>
          </p:txBody>
        </p:sp>
      </p:grpSp>
      <p:sp>
        <p:nvSpPr>
          <p:cNvPr id="42" name="矩形 41"/>
          <p:cNvSpPr/>
          <p:nvPr/>
        </p:nvSpPr>
        <p:spPr>
          <a:xfrm>
            <a:off x="2615491" y="2263327"/>
            <a:ext cx="8472567" cy="12525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3" name="文本框 42"/>
          <p:cNvSpPr txBox="1"/>
          <p:nvPr/>
        </p:nvSpPr>
        <p:spPr>
          <a:xfrm flipV="1">
            <a:off x="10946036" y="1517238"/>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grpSp>
        <p:nvGrpSpPr>
          <p:cNvPr id="44" name="组合 43"/>
          <p:cNvGrpSpPr/>
          <p:nvPr/>
        </p:nvGrpSpPr>
        <p:grpSpPr>
          <a:xfrm>
            <a:off x="740888" y="4504463"/>
            <a:ext cx="1595760" cy="1589467"/>
            <a:chOff x="7441489" y="2765604"/>
            <a:chExt cx="1595760" cy="1589467"/>
          </a:xfrm>
        </p:grpSpPr>
        <p:sp>
          <p:nvSpPr>
            <p:cNvPr id="64" name="KSO_Shape"/>
            <p:cNvSpPr/>
            <p:nvPr/>
          </p:nvSpPr>
          <p:spPr bwMode="auto">
            <a:xfrm rot="589353">
              <a:off x="7773738" y="2765604"/>
              <a:ext cx="1263511" cy="1286194"/>
            </a:xfrm>
            <a:custGeom>
              <a:avLst/>
              <a:gdLst>
                <a:gd name="T0" fmla="*/ 542159 w 3294"/>
                <a:gd name="T1" fmla="*/ 1438813 h 3351"/>
                <a:gd name="T2" fmla="*/ 799000 w 3294"/>
                <a:gd name="T3" fmla="*/ 921421 h 3351"/>
                <a:gd name="T4" fmla="*/ 1095065 w 3294"/>
                <a:gd name="T5" fmla="*/ 449159 h 3351"/>
                <a:gd name="T6" fmla="*/ 1337398 w 3294"/>
                <a:gd name="T7" fmla="*/ 142377 h 3351"/>
                <a:gd name="T8" fmla="*/ 1452922 w 3294"/>
                <a:gd name="T9" fmla="*/ 45131 h 3351"/>
                <a:gd name="T10" fmla="*/ 1594238 w 3294"/>
                <a:gd name="T11" fmla="*/ 15581 h 3351"/>
                <a:gd name="T12" fmla="*/ 1744151 w 3294"/>
                <a:gd name="T13" fmla="*/ 0 h 3351"/>
                <a:gd name="T14" fmla="*/ 1769943 w 3294"/>
                <a:gd name="T15" fmla="*/ 19879 h 3351"/>
                <a:gd name="T16" fmla="*/ 1760809 w 3294"/>
                <a:gd name="T17" fmla="*/ 44056 h 3351"/>
                <a:gd name="T18" fmla="*/ 1707076 w 3294"/>
                <a:gd name="T19" fmla="*/ 95097 h 3351"/>
                <a:gd name="T20" fmla="*/ 1218649 w 3294"/>
                <a:gd name="T21" fmla="*/ 704363 h 3351"/>
                <a:gd name="T22" fmla="*/ 773208 w 3294"/>
                <a:gd name="T23" fmla="*/ 1550566 h 3351"/>
                <a:gd name="T24" fmla="*/ 673803 w 3294"/>
                <a:gd name="T25" fmla="*/ 1763325 h 3351"/>
                <a:gd name="T26" fmla="*/ 503472 w 3294"/>
                <a:gd name="T27" fmla="*/ 1800397 h 3351"/>
                <a:gd name="T28" fmla="*/ 379888 w 3294"/>
                <a:gd name="T29" fmla="*/ 1779443 h 3351"/>
                <a:gd name="T30" fmla="*/ 298214 w 3294"/>
                <a:gd name="T31" fmla="*/ 1665542 h 3351"/>
                <a:gd name="T32" fmla="*/ 66091 w 3294"/>
                <a:gd name="T33" fmla="*/ 1371117 h 3351"/>
                <a:gd name="T34" fmla="*/ 0 w 3294"/>
                <a:gd name="T35" fmla="*/ 1265812 h 3351"/>
                <a:gd name="T36" fmla="*/ 72001 w 3294"/>
                <a:gd name="T37" fmla="*/ 1165879 h 3351"/>
                <a:gd name="T38" fmla="*/ 192362 w 3294"/>
                <a:gd name="T39" fmla="*/ 1115376 h 3351"/>
                <a:gd name="T40" fmla="*/ 342812 w 3294"/>
                <a:gd name="T41" fmla="*/ 1182535 h 3351"/>
                <a:gd name="T42" fmla="*/ 542159 w 3294"/>
                <a:gd name="T43" fmla="*/ 1438813 h 335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294" h="3351">
                  <a:moveTo>
                    <a:pt x="1009" y="2678"/>
                  </a:moveTo>
                  <a:cubicBezTo>
                    <a:pt x="1157" y="2345"/>
                    <a:pt x="1317" y="2024"/>
                    <a:pt x="1487" y="1715"/>
                  </a:cubicBezTo>
                  <a:cubicBezTo>
                    <a:pt x="1658" y="1407"/>
                    <a:pt x="1842" y="1113"/>
                    <a:pt x="2038" y="836"/>
                  </a:cubicBezTo>
                  <a:cubicBezTo>
                    <a:pt x="2235" y="558"/>
                    <a:pt x="2385" y="368"/>
                    <a:pt x="2489" y="265"/>
                  </a:cubicBezTo>
                  <a:cubicBezTo>
                    <a:pt x="2592" y="162"/>
                    <a:pt x="2664" y="101"/>
                    <a:pt x="2704" y="84"/>
                  </a:cubicBezTo>
                  <a:cubicBezTo>
                    <a:pt x="2743" y="66"/>
                    <a:pt x="2831" y="48"/>
                    <a:pt x="2967" y="29"/>
                  </a:cubicBezTo>
                  <a:cubicBezTo>
                    <a:pt x="3102" y="10"/>
                    <a:pt x="3195" y="0"/>
                    <a:pt x="3246" y="0"/>
                  </a:cubicBezTo>
                  <a:cubicBezTo>
                    <a:pt x="3278" y="0"/>
                    <a:pt x="3294" y="13"/>
                    <a:pt x="3294" y="37"/>
                  </a:cubicBezTo>
                  <a:cubicBezTo>
                    <a:pt x="3294" y="52"/>
                    <a:pt x="3288" y="67"/>
                    <a:pt x="3277" y="82"/>
                  </a:cubicBezTo>
                  <a:cubicBezTo>
                    <a:pt x="3265" y="96"/>
                    <a:pt x="3232" y="128"/>
                    <a:pt x="3177" y="177"/>
                  </a:cubicBezTo>
                  <a:cubicBezTo>
                    <a:pt x="2902" y="433"/>
                    <a:pt x="2599" y="811"/>
                    <a:pt x="2268" y="1311"/>
                  </a:cubicBezTo>
                  <a:cubicBezTo>
                    <a:pt x="1938" y="1811"/>
                    <a:pt x="1661" y="2336"/>
                    <a:pt x="1439" y="2886"/>
                  </a:cubicBezTo>
                  <a:cubicBezTo>
                    <a:pt x="1349" y="3106"/>
                    <a:pt x="1287" y="3238"/>
                    <a:pt x="1254" y="3282"/>
                  </a:cubicBezTo>
                  <a:cubicBezTo>
                    <a:pt x="1221" y="3328"/>
                    <a:pt x="1115" y="3351"/>
                    <a:pt x="937" y="3351"/>
                  </a:cubicBezTo>
                  <a:cubicBezTo>
                    <a:pt x="809" y="3351"/>
                    <a:pt x="732" y="3338"/>
                    <a:pt x="707" y="3312"/>
                  </a:cubicBezTo>
                  <a:cubicBezTo>
                    <a:pt x="682" y="3286"/>
                    <a:pt x="631" y="3215"/>
                    <a:pt x="555" y="3100"/>
                  </a:cubicBezTo>
                  <a:cubicBezTo>
                    <a:pt x="430" y="2907"/>
                    <a:pt x="286" y="2724"/>
                    <a:pt x="123" y="2552"/>
                  </a:cubicBezTo>
                  <a:cubicBezTo>
                    <a:pt x="41" y="2466"/>
                    <a:pt x="0" y="2400"/>
                    <a:pt x="0" y="2356"/>
                  </a:cubicBezTo>
                  <a:cubicBezTo>
                    <a:pt x="0" y="2295"/>
                    <a:pt x="45" y="2233"/>
                    <a:pt x="134" y="2170"/>
                  </a:cubicBezTo>
                  <a:cubicBezTo>
                    <a:pt x="224" y="2107"/>
                    <a:pt x="298" y="2076"/>
                    <a:pt x="358" y="2076"/>
                  </a:cubicBezTo>
                  <a:cubicBezTo>
                    <a:pt x="434" y="2076"/>
                    <a:pt x="527" y="2118"/>
                    <a:pt x="638" y="2201"/>
                  </a:cubicBezTo>
                  <a:cubicBezTo>
                    <a:pt x="749" y="2285"/>
                    <a:pt x="873" y="2444"/>
                    <a:pt x="1009" y="267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65" name="Freeform 11"/>
            <p:cNvSpPr/>
            <p:nvPr/>
          </p:nvSpPr>
          <p:spPr bwMode="auto">
            <a:xfrm rot="20671620">
              <a:off x="7441489" y="3133875"/>
              <a:ext cx="1128781" cy="1221196"/>
            </a:xfrm>
            <a:custGeom>
              <a:avLst/>
              <a:gdLst>
                <a:gd name="T0" fmla="*/ 3 w 11"/>
                <a:gd name="T1" fmla="*/ 0 h 12"/>
                <a:gd name="T2" fmla="*/ 0 w 11"/>
                <a:gd name="T3" fmla="*/ 10 h 12"/>
                <a:gd name="T4" fmla="*/ 8 w 11"/>
                <a:gd name="T5" fmla="*/ 12 h 12"/>
                <a:gd name="T6" fmla="*/ 10 w 11"/>
                <a:gd name="T7" fmla="*/ 1 h 12"/>
                <a:gd name="T8" fmla="*/ 3 w 11"/>
                <a:gd name="T9" fmla="*/ 0 h 12"/>
              </a:gdLst>
              <a:ahLst/>
              <a:cxnLst>
                <a:cxn ang="0">
                  <a:pos x="T0" y="T1"/>
                </a:cxn>
                <a:cxn ang="0">
                  <a:pos x="T2" y="T3"/>
                </a:cxn>
                <a:cxn ang="0">
                  <a:pos x="T4" y="T5"/>
                </a:cxn>
                <a:cxn ang="0">
                  <a:pos x="T6" y="T7"/>
                </a:cxn>
                <a:cxn ang="0">
                  <a:pos x="T8" y="T9"/>
                </a:cxn>
              </a:cxnLst>
              <a:rect l="0" t="0" r="r" b="b"/>
              <a:pathLst>
                <a:path w="11" h="12">
                  <a:moveTo>
                    <a:pt x="3" y="0"/>
                  </a:moveTo>
                  <a:cubicBezTo>
                    <a:pt x="1" y="2"/>
                    <a:pt x="0" y="7"/>
                    <a:pt x="0" y="10"/>
                  </a:cubicBezTo>
                  <a:cubicBezTo>
                    <a:pt x="2" y="11"/>
                    <a:pt x="5" y="12"/>
                    <a:pt x="8" y="12"/>
                  </a:cubicBezTo>
                  <a:cubicBezTo>
                    <a:pt x="9" y="9"/>
                    <a:pt x="11" y="4"/>
                    <a:pt x="10" y="1"/>
                  </a:cubicBezTo>
                  <a:cubicBezTo>
                    <a:pt x="8" y="0"/>
                    <a:pt x="5" y="0"/>
                    <a:pt x="3" y="0"/>
                  </a:cubicBezTo>
                  <a:close/>
                </a:path>
              </a:pathLst>
            </a:custGeom>
            <a:noFill/>
            <a:ln w="28575" cap="rnd">
              <a:solidFill>
                <a:schemeClr val="accent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p>
          </p:txBody>
        </p:sp>
      </p:grpSp>
      <p:sp>
        <p:nvSpPr>
          <p:cNvPr id="66" name="矩形 65"/>
          <p:cNvSpPr/>
          <p:nvPr/>
        </p:nvSpPr>
        <p:spPr>
          <a:xfrm>
            <a:off x="2615491" y="4736704"/>
            <a:ext cx="8472567" cy="12525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7" name="文本框 66"/>
          <p:cNvSpPr txBox="1"/>
          <p:nvPr/>
        </p:nvSpPr>
        <p:spPr>
          <a:xfrm flipV="1">
            <a:off x="10946036" y="3990615"/>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27" name="MH_Other_1"/>
          <p:cNvSpPr/>
          <p:nvPr>
            <p:custDataLst>
              <p:tags r:id="rId1"/>
            </p:custDataLst>
          </p:nvPr>
        </p:nvSpPr>
        <p:spPr>
          <a:xfrm>
            <a:off x="195262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8" name="MH_Other_1"/>
          <p:cNvSpPr/>
          <p:nvPr>
            <p:custDataLst>
              <p:tags r:id="rId2"/>
            </p:custDataLst>
          </p:nvPr>
        </p:nvSpPr>
        <p:spPr>
          <a:xfrm flipV="1">
            <a:off x="327660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9" name="MH_Other_1"/>
          <p:cNvSpPr/>
          <p:nvPr>
            <p:custDataLst>
              <p:tags r:id="rId3"/>
            </p:custDataLst>
          </p:nvPr>
        </p:nvSpPr>
        <p:spPr>
          <a:xfrm>
            <a:off x="4591050"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30" name="MH_Other_1"/>
          <p:cNvSpPr/>
          <p:nvPr>
            <p:custDataLst>
              <p:tags r:id="rId4"/>
            </p:custDataLst>
          </p:nvPr>
        </p:nvSpPr>
        <p:spPr>
          <a:xfrm flipV="1">
            <a:off x="5915025"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32" name="MH_Other_1"/>
          <p:cNvSpPr/>
          <p:nvPr>
            <p:custDataLst>
              <p:tags r:id="rId5"/>
            </p:custDataLst>
          </p:nvPr>
        </p:nvSpPr>
        <p:spPr>
          <a:xfrm>
            <a:off x="722947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33" name="MH_Other_1"/>
          <p:cNvSpPr/>
          <p:nvPr>
            <p:custDataLst>
              <p:tags r:id="rId6"/>
            </p:custDataLst>
          </p:nvPr>
        </p:nvSpPr>
        <p:spPr>
          <a:xfrm flipV="1">
            <a:off x="855345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34" name="椭圆 33"/>
          <p:cNvSpPr/>
          <p:nvPr/>
        </p:nvSpPr>
        <p:spPr>
          <a:xfrm>
            <a:off x="207644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35" name="椭圆 34"/>
          <p:cNvSpPr/>
          <p:nvPr/>
        </p:nvSpPr>
        <p:spPr>
          <a:xfrm>
            <a:off x="4714874"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36" name="椭圆 35"/>
          <p:cNvSpPr/>
          <p:nvPr/>
        </p:nvSpPr>
        <p:spPr>
          <a:xfrm>
            <a:off x="735329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37" name="椭圆 36"/>
          <p:cNvSpPr/>
          <p:nvPr/>
        </p:nvSpPr>
        <p:spPr>
          <a:xfrm>
            <a:off x="340042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38" name="椭圆 37"/>
          <p:cNvSpPr/>
          <p:nvPr/>
        </p:nvSpPr>
        <p:spPr>
          <a:xfrm>
            <a:off x="6038849"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39" name="椭圆 38"/>
          <p:cNvSpPr/>
          <p:nvPr/>
        </p:nvSpPr>
        <p:spPr>
          <a:xfrm>
            <a:off x="867727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t>请输入第三章的大标题</a:t>
            </a:r>
          </a:p>
        </p:txBody>
      </p:sp>
      <p:sp>
        <p:nvSpPr>
          <p:cNvPr id="9219" name="文本占位符 2"/>
          <p:cNvSpPr>
            <a:spLocks noGrp="1"/>
          </p:cNvSpPr>
          <p:nvPr>
            <p:ph type="body" idx="1"/>
          </p:nvPr>
        </p:nvSpPr>
        <p:spPr/>
        <p:txBody>
          <a:bodyPr/>
          <a:lstStyle/>
          <a:p>
            <a:r>
              <a:rPr lang="zh-CN" altLang="en-US" dirty="0"/>
              <a:t>请输入第三章的小标题</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r>
              <a:rPr lang="zh-CN" altLang="en-US" dirty="0"/>
              <a:t>请在此输入您的大标题</a:t>
            </a:r>
            <a:endParaRPr lang="en-US" altLang="zh-CN" dirty="0"/>
          </a:p>
        </p:txBody>
      </p:sp>
      <p:sp>
        <p:nvSpPr>
          <p:cNvPr id="19" name="同心圆 3"/>
          <p:cNvSpPr/>
          <p:nvPr/>
        </p:nvSpPr>
        <p:spPr>
          <a:xfrm>
            <a:off x="2029767" y="1433251"/>
            <a:ext cx="1144812" cy="1144813"/>
          </a:xfrm>
          <a:prstGeom prst="donut">
            <a:avLst>
              <a:gd name="adj" fmla="val 2734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A</a:t>
            </a:r>
            <a:endParaRPr lang="zh-CN" altLang="en-US" dirty="0">
              <a:solidFill>
                <a:schemeClr val="accent1"/>
              </a:solidFill>
            </a:endParaRPr>
          </a:p>
        </p:txBody>
      </p:sp>
      <p:sp>
        <p:nvSpPr>
          <p:cNvPr id="20" name="任意多边形 4"/>
          <p:cNvSpPr/>
          <p:nvPr/>
        </p:nvSpPr>
        <p:spPr>
          <a:xfrm>
            <a:off x="1854832" y="2717725"/>
            <a:ext cx="1494682" cy="625964"/>
          </a:xfrm>
          <a:custGeom>
            <a:avLst/>
            <a:gdLst>
              <a:gd name="connsiteX0" fmla="*/ 46611 w 619034"/>
              <a:gd name="connsiteY0" fmla="*/ 88158 h 259248"/>
              <a:gd name="connsiteX1" fmla="*/ 73593 w 619034"/>
              <a:gd name="connsiteY1" fmla="*/ 104051 h 259248"/>
              <a:gd name="connsiteX2" fmla="*/ 81433 w 619034"/>
              <a:gd name="connsiteY2" fmla="*/ 134369 h 259248"/>
              <a:gd name="connsiteX3" fmla="*/ 68953 w 619034"/>
              <a:gd name="connsiteY3" fmla="*/ 155557 h 259248"/>
              <a:gd name="connsiteX4" fmla="*/ 145285 w 619034"/>
              <a:gd name="connsiteY4" fmla="*/ 256853 h 259248"/>
              <a:gd name="connsiteX5" fmla="*/ 132060 w 619034"/>
              <a:gd name="connsiteY5" fmla="*/ 259093 h 259248"/>
              <a:gd name="connsiteX6" fmla="*/ 131527 w 619034"/>
              <a:gd name="connsiteY6" fmla="*/ 259245 h 259248"/>
              <a:gd name="connsiteX7" fmla="*/ 59028 w 619034"/>
              <a:gd name="connsiteY7" fmla="*/ 163035 h 259248"/>
              <a:gd name="connsiteX8" fmla="*/ 35222 w 619034"/>
              <a:gd name="connsiteY8" fmla="*/ 169191 h 259248"/>
              <a:gd name="connsiteX9" fmla="*/ 8240 w 619034"/>
              <a:gd name="connsiteY9" fmla="*/ 153298 h 259248"/>
              <a:gd name="connsiteX10" fmla="*/ 16293 w 619034"/>
              <a:gd name="connsiteY10" fmla="*/ 95998 h 259248"/>
              <a:gd name="connsiteX11" fmla="*/ 46611 w 619034"/>
              <a:gd name="connsiteY11" fmla="*/ 88158 h 259248"/>
              <a:gd name="connsiteX12" fmla="*/ 571717 w 619034"/>
              <a:gd name="connsiteY12" fmla="*/ 83576 h 259248"/>
              <a:gd name="connsiteX13" fmla="*/ 602166 w 619034"/>
              <a:gd name="connsiteY13" fmla="*/ 90886 h 259248"/>
              <a:gd name="connsiteX14" fmla="*/ 611218 w 619034"/>
              <a:gd name="connsiteY14" fmla="*/ 148036 h 259248"/>
              <a:gd name="connsiteX15" fmla="*/ 584518 w 619034"/>
              <a:gd name="connsiteY15" fmla="*/ 164398 h 259248"/>
              <a:gd name="connsiteX16" fmla="*/ 560606 w 619034"/>
              <a:gd name="connsiteY16" fmla="*/ 158657 h 259248"/>
              <a:gd name="connsiteX17" fmla="*/ 487523 w 619034"/>
              <a:gd name="connsiteY17" fmla="*/ 259248 h 259248"/>
              <a:gd name="connsiteX18" fmla="*/ 486977 w 619034"/>
              <a:gd name="connsiteY18" fmla="*/ 259093 h 259248"/>
              <a:gd name="connsiteX19" fmla="*/ 473888 w 619034"/>
              <a:gd name="connsiteY19" fmla="*/ 256876 h 259248"/>
              <a:gd name="connsiteX20" fmla="*/ 550554 w 619034"/>
              <a:gd name="connsiteY20" fmla="*/ 151353 h 259248"/>
              <a:gd name="connsiteX21" fmla="*/ 537706 w 619034"/>
              <a:gd name="connsiteY21" fmla="*/ 130387 h 259248"/>
              <a:gd name="connsiteX22" fmla="*/ 545016 w 619034"/>
              <a:gd name="connsiteY22" fmla="*/ 99937 h 259248"/>
              <a:gd name="connsiteX23" fmla="*/ 571717 w 619034"/>
              <a:gd name="connsiteY23" fmla="*/ 83576 h 259248"/>
              <a:gd name="connsiteX24" fmla="*/ 140958 w 619034"/>
              <a:gd name="connsiteY24" fmla="*/ 30892 h 259248"/>
              <a:gd name="connsiteX25" fmla="*/ 178428 w 619034"/>
              <a:gd name="connsiteY25" fmla="*/ 56224 h 259248"/>
              <a:gd name="connsiteX26" fmla="*/ 178373 w 619034"/>
              <a:gd name="connsiteY26" fmla="*/ 87539 h 259248"/>
              <a:gd name="connsiteX27" fmla="*/ 160955 w 619034"/>
              <a:gd name="connsiteY27" fmla="*/ 104898 h 259248"/>
              <a:gd name="connsiteX28" fmla="*/ 218478 w 619034"/>
              <a:gd name="connsiteY28" fmla="*/ 244458 h 259248"/>
              <a:gd name="connsiteX29" fmla="*/ 205914 w 619034"/>
              <a:gd name="connsiteY29" fmla="*/ 246586 h 259248"/>
              <a:gd name="connsiteX30" fmla="*/ 149466 w 619034"/>
              <a:gd name="connsiteY30" fmla="*/ 109632 h 259248"/>
              <a:gd name="connsiteX31" fmla="*/ 124877 w 619034"/>
              <a:gd name="connsiteY31" fmla="*/ 109589 h 259248"/>
              <a:gd name="connsiteX32" fmla="*/ 102772 w 619034"/>
              <a:gd name="connsiteY32" fmla="*/ 87407 h 259248"/>
              <a:gd name="connsiteX33" fmla="*/ 125009 w 619034"/>
              <a:gd name="connsiteY33" fmla="*/ 33988 h 259248"/>
              <a:gd name="connsiteX34" fmla="*/ 140958 w 619034"/>
              <a:gd name="connsiteY34" fmla="*/ 30892 h 259248"/>
              <a:gd name="connsiteX35" fmla="*/ 476384 w 619034"/>
              <a:gd name="connsiteY35" fmla="*/ 27964 h 259248"/>
              <a:gd name="connsiteX36" fmla="*/ 492385 w 619034"/>
              <a:gd name="connsiteY36" fmla="*/ 30782 h 259248"/>
              <a:gd name="connsiteX37" fmla="*/ 515551 w 619034"/>
              <a:gd name="connsiteY37" fmla="*/ 83805 h 259248"/>
              <a:gd name="connsiteX38" fmla="*/ 493837 w 619034"/>
              <a:gd name="connsiteY38" fmla="*/ 106369 h 259248"/>
              <a:gd name="connsiteX39" fmla="*/ 469251 w 619034"/>
              <a:gd name="connsiteY39" fmla="*/ 106842 h 259248"/>
              <a:gd name="connsiteX40" fmla="*/ 414400 w 619034"/>
              <a:gd name="connsiteY40" fmla="*/ 246802 h 259248"/>
              <a:gd name="connsiteX41" fmla="*/ 401885 w 619034"/>
              <a:gd name="connsiteY41" fmla="*/ 244683 h 259248"/>
              <a:gd name="connsiteX42" fmla="*/ 457681 w 619034"/>
              <a:gd name="connsiteY42" fmla="*/ 102307 h 259248"/>
              <a:gd name="connsiteX43" fmla="*/ 439964 w 619034"/>
              <a:gd name="connsiteY43" fmla="*/ 85257 h 259248"/>
              <a:gd name="connsiteX44" fmla="*/ 439362 w 619034"/>
              <a:gd name="connsiteY44" fmla="*/ 53947 h 259248"/>
              <a:gd name="connsiteX45" fmla="*/ 476384 w 619034"/>
              <a:gd name="connsiteY45" fmla="*/ 27964 h 259248"/>
              <a:gd name="connsiteX46" fmla="*/ 245846 w 619034"/>
              <a:gd name="connsiteY46" fmla="*/ 1385 h 259248"/>
              <a:gd name="connsiteX47" fmla="*/ 291935 w 619034"/>
              <a:gd name="connsiteY47" fmla="*/ 36368 h 259248"/>
              <a:gd name="connsiteX48" fmla="*/ 283989 w 619034"/>
              <a:gd name="connsiteY48" fmla="*/ 66658 h 259248"/>
              <a:gd name="connsiteX49" fmla="*/ 262757 w 619034"/>
              <a:gd name="connsiteY49" fmla="*/ 79065 h 259248"/>
              <a:gd name="connsiteX50" fmla="*/ 284888 w 619034"/>
              <a:gd name="connsiteY50" fmla="*/ 240623 h 259248"/>
              <a:gd name="connsiteX51" fmla="*/ 272441 w 619034"/>
              <a:gd name="connsiteY51" fmla="*/ 241320 h 259248"/>
              <a:gd name="connsiteX52" fmla="*/ 250446 w 619034"/>
              <a:gd name="connsiteY52" fmla="*/ 80750 h 259248"/>
              <a:gd name="connsiteX53" fmla="*/ 226661 w 619034"/>
              <a:gd name="connsiteY53" fmla="*/ 74510 h 259248"/>
              <a:gd name="connsiteX54" fmla="*/ 210862 w 619034"/>
              <a:gd name="connsiteY54" fmla="*/ 47473 h 259248"/>
              <a:gd name="connsiteX55" fmla="*/ 245846 w 619034"/>
              <a:gd name="connsiteY55" fmla="*/ 1385 h 259248"/>
              <a:gd name="connsiteX56" fmla="*/ 370998 w 619034"/>
              <a:gd name="connsiteY56" fmla="*/ 292 h 259248"/>
              <a:gd name="connsiteX57" fmla="*/ 406780 w 619034"/>
              <a:gd name="connsiteY57" fmla="*/ 45764 h 259248"/>
              <a:gd name="connsiteX58" fmla="*/ 391455 w 619034"/>
              <a:gd name="connsiteY58" fmla="*/ 73072 h 259248"/>
              <a:gd name="connsiteX59" fmla="*/ 367782 w 619034"/>
              <a:gd name="connsiteY59" fmla="*/ 79727 h 259248"/>
              <a:gd name="connsiteX60" fmla="*/ 348500 w 619034"/>
              <a:gd name="connsiteY60" fmla="*/ 241427 h 259248"/>
              <a:gd name="connsiteX61" fmla="*/ 336070 w 619034"/>
              <a:gd name="connsiteY61" fmla="*/ 240731 h 259248"/>
              <a:gd name="connsiteX62" fmla="*/ 355443 w 619034"/>
              <a:gd name="connsiteY62" fmla="*/ 78255 h 259248"/>
              <a:gd name="connsiteX63" fmla="*/ 334000 w 619034"/>
              <a:gd name="connsiteY63" fmla="*/ 66221 h 259248"/>
              <a:gd name="connsiteX64" fmla="*/ 325526 w 619034"/>
              <a:gd name="connsiteY64" fmla="*/ 36074 h 259248"/>
              <a:gd name="connsiteX65" fmla="*/ 370998 w 619034"/>
              <a:gd name="connsiteY65" fmla="*/ 292 h 259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19034" h="259248">
                <a:moveTo>
                  <a:pt x="46611" y="88158"/>
                </a:moveTo>
                <a:cubicBezTo>
                  <a:pt x="56980" y="89615"/>
                  <a:pt x="66793" y="95028"/>
                  <a:pt x="73593" y="104051"/>
                </a:cubicBezTo>
                <a:cubicBezTo>
                  <a:pt x="80392" y="113074"/>
                  <a:pt x="82891" y="123999"/>
                  <a:pt x="81433" y="134369"/>
                </a:cubicBezTo>
                <a:lnTo>
                  <a:pt x="68953" y="155557"/>
                </a:lnTo>
                <a:lnTo>
                  <a:pt x="145285" y="256853"/>
                </a:lnTo>
                <a:lnTo>
                  <a:pt x="132060" y="259093"/>
                </a:lnTo>
                <a:lnTo>
                  <a:pt x="131527" y="259245"/>
                </a:lnTo>
                <a:lnTo>
                  <a:pt x="59028" y="163035"/>
                </a:lnTo>
                <a:lnTo>
                  <a:pt x="35222" y="169191"/>
                </a:lnTo>
                <a:cubicBezTo>
                  <a:pt x="24853" y="167734"/>
                  <a:pt x="15040" y="162321"/>
                  <a:pt x="8240" y="153298"/>
                </a:cubicBezTo>
                <a:cubicBezTo>
                  <a:pt x="-5359" y="135251"/>
                  <a:pt x="-1753" y="109597"/>
                  <a:pt x="16293" y="95998"/>
                </a:cubicBezTo>
                <a:cubicBezTo>
                  <a:pt x="25316" y="89199"/>
                  <a:pt x="36242" y="86700"/>
                  <a:pt x="46611" y="88158"/>
                </a:cubicBezTo>
                <a:close/>
                <a:moveTo>
                  <a:pt x="571717" y="83576"/>
                </a:moveTo>
                <a:cubicBezTo>
                  <a:pt x="582059" y="81938"/>
                  <a:pt x="593026" y="84245"/>
                  <a:pt x="602166" y="90886"/>
                </a:cubicBezTo>
                <a:cubicBezTo>
                  <a:pt x="620447" y="104168"/>
                  <a:pt x="624500" y="129755"/>
                  <a:pt x="611218" y="148036"/>
                </a:cubicBezTo>
                <a:cubicBezTo>
                  <a:pt x="604577" y="157177"/>
                  <a:pt x="594860" y="162760"/>
                  <a:pt x="584518" y="164398"/>
                </a:cubicBezTo>
                <a:lnTo>
                  <a:pt x="560606" y="158657"/>
                </a:lnTo>
                <a:lnTo>
                  <a:pt x="487523" y="259248"/>
                </a:lnTo>
                <a:lnTo>
                  <a:pt x="486977" y="259093"/>
                </a:lnTo>
                <a:lnTo>
                  <a:pt x="473888" y="256876"/>
                </a:lnTo>
                <a:lnTo>
                  <a:pt x="550554" y="151353"/>
                </a:lnTo>
                <a:lnTo>
                  <a:pt x="537706" y="130387"/>
                </a:lnTo>
                <a:cubicBezTo>
                  <a:pt x="536068" y="120045"/>
                  <a:pt x="538375" y="109078"/>
                  <a:pt x="545016" y="99937"/>
                </a:cubicBezTo>
                <a:cubicBezTo>
                  <a:pt x="551657" y="90797"/>
                  <a:pt x="561375" y="85213"/>
                  <a:pt x="571717" y="83576"/>
                </a:cubicBezTo>
                <a:close/>
                <a:moveTo>
                  <a:pt x="140958" y="30892"/>
                </a:moveTo>
                <a:cubicBezTo>
                  <a:pt x="156902" y="31038"/>
                  <a:pt x="171970" y="40556"/>
                  <a:pt x="178428" y="56224"/>
                </a:cubicBezTo>
                <a:cubicBezTo>
                  <a:pt x="182733" y="66670"/>
                  <a:pt x="182398" y="77872"/>
                  <a:pt x="178373" y="87539"/>
                </a:cubicBezTo>
                <a:lnTo>
                  <a:pt x="160955" y="104898"/>
                </a:lnTo>
                <a:lnTo>
                  <a:pt x="218478" y="244458"/>
                </a:lnTo>
                <a:lnTo>
                  <a:pt x="205914" y="246586"/>
                </a:lnTo>
                <a:lnTo>
                  <a:pt x="149466" y="109632"/>
                </a:lnTo>
                <a:lnTo>
                  <a:pt x="124877" y="109589"/>
                </a:lnTo>
                <a:cubicBezTo>
                  <a:pt x="115210" y="105565"/>
                  <a:pt x="107078" y="97853"/>
                  <a:pt x="102772" y="87407"/>
                </a:cubicBezTo>
                <a:cubicBezTo>
                  <a:pt x="94162" y="66516"/>
                  <a:pt x="104117" y="42599"/>
                  <a:pt x="125009" y="33988"/>
                </a:cubicBezTo>
                <a:cubicBezTo>
                  <a:pt x="130232" y="31835"/>
                  <a:pt x="135644" y="30843"/>
                  <a:pt x="140958" y="30892"/>
                </a:cubicBezTo>
                <a:close/>
                <a:moveTo>
                  <a:pt x="476384" y="27964"/>
                </a:moveTo>
                <a:cubicBezTo>
                  <a:pt x="481697" y="27823"/>
                  <a:pt x="487126" y="28721"/>
                  <a:pt x="492385" y="30782"/>
                </a:cubicBezTo>
                <a:cubicBezTo>
                  <a:pt x="513424" y="39027"/>
                  <a:pt x="523796" y="62766"/>
                  <a:pt x="515551" y="83805"/>
                </a:cubicBezTo>
                <a:cubicBezTo>
                  <a:pt x="511428" y="94324"/>
                  <a:pt x="503432" y="102177"/>
                  <a:pt x="493837" y="106369"/>
                </a:cubicBezTo>
                <a:lnTo>
                  <a:pt x="469251" y="106842"/>
                </a:lnTo>
                <a:lnTo>
                  <a:pt x="414400" y="246802"/>
                </a:lnTo>
                <a:lnTo>
                  <a:pt x="401885" y="244683"/>
                </a:lnTo>
                <a:lnTo>
                  <a:pt x="457681" y="102307"/>
                </a:lnTo>
                <a:lnTo>
                  <a:pt x="439964" y="85257"/>
                </a:lnTo>
                <a:cubicBezTo>
                  <a:pt x="435771" y="75661"/>
                  <a:pt x="435240" y="64467"/>
                  <a:pt x="439362" y="53947"/>
                </a:cubicBezTo>
                <a:cubicBezTo>
                  <a:pt x="445546" y="38168"/>
                  <a:pt x="460446" y="28389"/>
                  <a:pt x="476384" y="27964"/>
                </a:cubicBezTo>
                <a:close/>
                <a:moveTo>
                  <a:pt x="245846" y="1385"/>
                </a:moveTo>
                <a:cubicBezTo>
                  <a:pt x="268233" y="-1683"/>
                  <a:pt x="288868" y="13981"/>
                  <a:pt x="291935" y="36368"/>
                </a:cubicBezTo>
                <a:cubicBezTo>
                  <a:pt x="293468" y="47562"/>
                  <a:pt x="290320" y="58318"/>
                  <a:pt x="283989" y="66658"/>
                </a:cubicBezTo>
                <a:lnTo>
                  <a:pt x="262757" y="79065"/>
                </a:lnTo>
                <a:lnTo>
                  <a:pt x="284888" y="240623"/>
                </a:lnTo>
                <a:lnTo>
                  <a:pt x="272441" y="241320"/>
                </a:lnTo>
                <a:lnTo>
                  <a:pt x="250446" y="80750"/>
                </a:lnTo>
                <a:lnTo>
                  <a:pt x="226661" y="74510"/>
                </a:lnTo>
                <a:cubicBezTo>
                  <a:pt x="218321" y="68180"/>
                  <a:pt x="212395" y="58667"/>
                  <a:pt x="210862" y="47473"/>
                </a:cubicBezTo>
                <a:cubicBezTo>
                  <a:pt x="207796" y="25086"/>
                  <a:pt x="223458" y="4451"/>
                  <a:pt x="245846" y="1385"/>
                </a:cubicBezTo>
                <a:close/>
                <a:moveTo>
                  <a:pt x="370998" y="292"/>
                </a:moveTo>
                <a:cubicBezTo>
                  <a:pt x="393436" y="2967"/>
                  <a:pt x="409456" y="23326"/>
                  <a:pt x="406780" y="45764"/>
                </a:cubicBezTo>
                <a:cubicBezTo>
                  <a:pt x="405443" y="56982"/>
                  <a:pt x="399685" y="66597"/>
                  <a:pt x="391455" y="73072"/>
                </a:cubicBezTo>
                <a:lnTo>
                  <a:pt x="367782" y="79727"/>
                </a:lnTo>
                <a:lnTo>
                  <a:pt x="348500" y="241427"/>
                </a:lnTo>
                <a:lnTo>
                  <a:pt x="336070" y="240731"/>
                </a:lnTo>
                <a:lnTo>
                  <a:pt x="355443" y="78255"/>
                </a:lnTo>
                <a:lnTo>
                  <a:pt x="334000" y="66221"/>
                </a:lnTo>
                <a:cubicBezTo>
                  <a:pt x="327525" y="57993"/>
                  <a:pt x="324189" y="47293"/>
                  <a:pt x="325526" y="36074"/>
                </a:cubicBezTo>
                <a:cubicBezTo>
                  <a:pt x="328201" y="13637"/>
                  <a:pt x="348560" y="-2383"/>
                  <a:pt x="370998" y="29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1275219" y="3273084"/>
            <a:ext cx="2653908" cy="1351128"/>
          </a:xfrm>
          <a:prstGeom prst="roundRect">
            <a:avLst/>
          </a:prstGeom>
          <a:ln w="5715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请输入文本</a:t>
            </a:r>
          </a:p>
        </p:txBody>
      </p:sp>
      <p:sp>
        <p:nvSpPr>
          <p:cNvPr id="27" name="同心圆 3"/>
          <p:cNvSpPr/>
          <p:nvPr/>
        </p:nvSpPr>
        <p:spPr>
          <a:xfrm>
            <a:off x="5523594" y="1433251"/>
            <a:ext cx="1144812" cy="1144813"/>
          </a:xfrm>
          <a:prstGeom prst="donut">
            <a:avLst>
              <a:gd name="adj" fmla="val 2734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B</a:t>
            </a:r>
            <a:endParaRPr lang="zh-CN" altLang="en-US" dirty="0">
              <a:solidFill>
                <a:schemeClr val="accent1"/>
              </a:solidFill>
            </a:endParaRPr>
          </a:p>
        </p:txBody>
      </p:sp>
      <p:sp>
        <p:nvSpPr>
          <p:cNvPr id="28" name="任意多边形 4"/>
          <p:cNvSpPr/>
          <p:nvPr/>
        </p:nvSpPr>
        <p:spPr>
          <a:xfrm>
            <a:off x="5348659" y="2717725"/>
            <a:ext cx="1494682" cy="625964"/>
          </a:xfrm>
          <a:custGeom>
            <a:avLst/>
            <a:gdLst>
              <a:gd name="connsiteX0" fmla="*/ 46611 w 619034"/>
              <a:gd name="connsiteY0" fmla="*/ 88158 h 259248"/>
              <a:gd name="connsiteX1" fmla="*/ 73593 w 619034"/>
              <a:gd name="connsiteY1" fmla="*/ 104051 h 259248"/>
              <a:gd name="connsiteX2" fmla="*/ 81433 w 619034"/>
              <a:gd name="connsiteY2" fmla="*/ 134369 h 259248"/>
              <a:gd name="connsiteX3" fmla="*/ 68953 w 619034"/>
              <a:gd name="connsiteY3" fmla="*/ 155557 h 259248"/>
              <a:gd name="connsiteX4" fmla="*/ 145285 w 619034"/>
              <a:gd name="connsiteY4" fmla="*/ 256853 h 259248"/>
              <a:gd name="connsiteX5" fmla="*/ 132060 w 619034"/>
              <a:gd name="connsiteY5" fmla="*/ 259093 h 259248"/>
              <a:gd name="connsiteX6" fmla="*/ 131527 w 619034"/>
              <a:gd name="connsiteY6" fmla="*/ 259245 h 259248"/>
              <a:gd name="connsiteX7" fmla="*/ 59028 w 619034"/>
              <a:gd name="connsiteY7" fmla="*/ 163035 h 259248"/>
              <a:gd name="connsiteX8" fmla="*/ 35222 w 619034"/>
              <a:gd name="connsiteY8" fmla="*/ 169191 h 259248"/>
              <a:gd name="connsiteX9" fmla="*/ 8240 w 619034"/>
              <a:gd name="connsiteY9" fmla="*/ 153298 h 259248"/>
              <a:gd name="connsiteX10" fmla="*/ 16293 w 619034"/>
              <a:gd name="connsiteY10" fmla="*/ 95998 h 259248"/>
              <a:gd name="connsiteX11" fmla="*/ 46611 w 619034"/>
              <a:gd name="connsiteY11" fmla="*/ 88158 h 259248"/>
              <a:gd name="connsiteX12" fmla="*/ 571717 w 619034"/>
              <a:gd name="connsiteY12" fmla="*/ 83576 h 259248"/>
              <a:gd name="connsiteX13" fmla="*/ 602166 w 619034"/>
              <a:gd name="connsiteY13" fmla="*/ 90886 h 259248"/>
              <a:gd name="connsiteX14" fmla="*/ 611218 w 619034"/>
              <a:gd name="connsiteY14" fmla="*/ 148036 h 259248"/>
              <a:gd name="connsiteX15" fmla="*/ 584518 w 619034"/>
              <a:gd name="connsiteY15" fmla="*/ 164398 h 259248"/>
              <a:gd name="connsiteX16" fmla="*/ 560606 w 619034"/>
              <a:gd name="connsiteY16" fmla="*/ 158657 h 259248"/>
              <a:gd name="connsiteX17" fmla="*/ 487523 w 619034"/>
              <a:gd name="connsiteY17" fmla="*/ 259248 h 259248"/>
              <a:gd name="connsiteX18" fmla="*/ 486977 w 619034"/>
              <a:gd name="connsiteY18" fmla="*/ 259093 h 259248"/>
              <a:gd name="connsiteX19" fmla="*/ 473888 w 619034"/>
              <a:gd name="connsiteY19" fmla="*/ 256876 h 259248"/>
              <a:gd name="connsiteX20" fmla="*/ 550554 w 619034"/>
              <a:gd name="connsiteY20" fmla="*/ 151353 h 259248"/>
              <a:gd name="connsiteX21" fmla="*/ 537706 w 619034"/>
              <a:gd name="connsiteY21" fmla="*/ 130387 h 259248"/>
              <a:gd name="connsiteX22" fmla="*/ 545016 w 619034"/>
              <a:gd name="connsiteY22" fmla="*/ 99937 h 259248"/>
              <a:gd name="connsiteX23" fmla="*/ 571717 w 619034"/>
              <a:gd name="connsiteY23" fmla="*/ 83576 h 259248"/>
              <a:gd name="connsiteX24" fmla="*/ 140958 w 619034"/>
              <a:gd name="connsiteY24" fmla="*/ 30892 h 259248"/>
              <a:gd name="connsiteX25" fmla="*/ 178428 w 619034"/>
              <a:gd name="connsiteY25" fmla="*/ 56224 h 259248"/>
              <a:gd name="connsiteX26" fmla="*/ 178373 w 619034"/>
              <a:gd name="connsiteY26" fmla="*/ 87539 h 259248"/>
              <a:gd name="connsiteX27" fmla="*/ 160955 w 619034"/>
              <a:gd name="connsiteY27" fmla="*/ 104898 h 259248"/>
              <a:gd name="connsiteX28" fmla="*/ 218478 w 619034"/>
              <a:gd name="connsiteY28" fmla="*/ 244458 h 259248"/>
              <a:gd name="connsiteX29" fmla="*/ 205914 w 619034"/>
              <a:gd name="connsiteY29" fmla="*/ 246586 h 259248"/>
              <a:gd name="connsiteX30" fmla="*/ 149466 w 619034"/>
              <a:gd name="connsiteY30" fmla="*/ 109632 h 259248"/>
              <a:gd name="connsiteX31" fmla="*/ 124877 w 619034"/>
              <a:gd name="connsiteY31" fmla="*/ 109589 h 259248"/>
              <a:gd name="connsiteX32" fmla="*/ 102772 w 619034"/>
              <a:gd name="connsiteY32" fmla="*/ 87407 h 259248"/>
              <a:gd name="connsiteX33" fmla="*/ 125009 w 619034"/>
              <a:gd name="connsiteY33" fmla="*/ 33988 h 259248"/>
              <a:gd name="connsiteX34" fmla="*/ 140958 w 619034"/>
              <a:gd name="connsiteY34" fmla="*/ 30892 h 259248"/>
              <a:gd name="connsiteX35" fmla="*/ 476384 w 619034"/>
              <a:gd name="connsiteY35" fmla="*/ 27964 h 259248"/>
              <a:gd name="connsiteX36" fmla="*/ 492385 w 619034"/>
              <a:gd name="connsiteY36" fmla="*/ 30782 h 259248"/>
              <a:gd name="connsiteX37" fmla="*/ 515551 w 619034"/>
              <a:gd name="connsiteY37" fmla="*/ 83805 h 259248"/>
              <a:gd name="connsiteX38" fmla="*/ 493837 w 619034"/>
              <a:gd name="connsiteY38" fmla="*/ 106369 h 259248"/>
              <a:gd name="connsiteX39" fmla="*/ 469251 w 619034"/>
              <a:gd name="connsiteY39" fmla="*/ 106842 h 259248"/>
              <a:gd name="connsiteX40" fmla="*/ 414400 w 619034"/>
              <a:gd name="connsiteY40" fmla="*/ 246802 h 259248"/>
              <a:gd name="connsiteX41" fmla="*/ 401885 w 619034"/>
              <a:gd name="connsiteY41" fmla="*/ 244683 h 259248"/>
              <a:gd name="connsiteX42" fmla="*/ 457681 w 619034"/>
              <a:gd name="connsiteY42" fmla="*/ 102307 h 259248"/>
              <a:gd name="connsiteX43" fmla="*/ 439964 w 619034"/>
              <a:gd name="connsiteY43" fmla="*/ 85257 h 259248"/>
              <a:gd name="connsiteX44" fmla="*/ 439362 w 619034"/>
              <a:gd name="connsiteY44" fmla="*/ 53947 h 259248"/>
              <a:gd name="connsiteX45" fmla="*/ 476384 w 619034"/>
              <a:gd name="connsiteY45" fmla="*/ 27964 h 259248"/>
              <a:gd name="connsiteX46" fmla="*/ 245846 w 619034"/>
              <a:gd name="connsiteY46" fmla="*/ 1385 h 259248"/>
              <a:gd name="connsiteX47" fmla="*/ 291935 w 619034"/>
              <a:gd name="connsiteY47" fmla="*/ 36368 h 259248"/>
              <a:gd name="connsiteX48" fmla="*/ 283989 w 619034"/>
              <a:gd name="connsiteY48" fmla="*/ 66658 h 259248"/>
              <a:gd name="connsiteX49" fmla="*/ 262757 w 619034"/>
              <a:gd name="connsiteY49" fmla="*/ 79065 h 259248"/>
              <a:gd name="connsiteX50" fmla="*/ 284888 w 619034"/>
              <a:gd name="connsiteY50" fmla="*/ 240623 h 259248"/>
              <a:gd name="connsiteX51" fmla="*/ 272441 w 619034"/>
              <a:gd name="connsiteY51" fmla="*/ 241320 h 259248"/>
              <a:gd name="connsiteX52" fmla="*/ 250446 w 619034"/>
              <a:gd name="connsiteY52" fmla="*/ 80750 h 259248"/>
              <a:gd name="connsiteX53" fmla="*/ 226661 w 619034"/>
              <a:gd name="connsiteY53" fmla="*/ 74510 h 259248"/>
              <a:gd name="connsiteX54" fmla="*/ 210862 w 619034"/>
              <a:gd name="connsiteY54" fmla="*/ 47473 h 259248"/>
              <a:gd name="connsiteX55" fmla="*/ 245846 w 619034"/>
              <a:gd name="connsiteY55" fmla="*/ 1385 h 259248"/>
              <a:gd name="connsiteX56" fmla="*/ 370998 w 619034"/>
              <a:gd name="connsiteY56" fmla="*/ 292 h 259248"/>
              <a:gd name="connsiteX57" fmla="*/ 406780 w 619034"/>
              <a:gd name="connsiteY57" fmla="*/ 45764 h 259248"/>
              <a:gd name="connsiteX58" fmla="*/ 391455 w 619034"/>
              <a:gd name="connsiteY58" fmla="*/ 73072 h 259248"/>
              <a:gd name="connsiteX59" fmla="*/ 367782 w 619034"/>
              <a:gd name="connsiteY59" fmla="*/ 79727 h 259248"/>
              <a:gd name="connsiteX60" fmla="*/ 348500 w 619034"/>
              <a:gd name="connsiteY60" fmla="*/ 241427 h 259248"/>
              <a:gd name="connsiteX61" fmla="*/ 336070 w 619034"/>
              <a:gd name="connsiteY61" fmla="*/ 240731 h 259248"/>
              <a:gd name="connsiteX62" fmla="*/ 355443 w 619034"/>
              <a:gd name="connsiteY62" fmla="*/ 78255 h 259248"/>
              <a:gd name="connsiteX63" fmla="*/ 334000 w 619034"/>
              <a:gd name="connsiteY63" fmla="*/ 66221 h 259248"/>
              <a:gd name="connsiteX64" fmla="*/ 325526 w 619034"/>
              <a:gd name="connsiteY64" fmla="*/ 36074 h 259248"/>
              <a:gd name="connsiteX65" fmla="*/ 370998 w 619034"/>
              <a:gd name="connsiteY65" fmla="*/ 292 h 259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19034" h="259248">
                <a:moveTo>
                  <a:pt x="46611" y="88158"/>
                </a:moveTo>
                <a:cubicBezTo>
                  <a:pt x="56980" y="89615"/>
                  <a:pt x="66793" y="95028"/>
                  <a:pt x="73593" y="104051"/>
                </a:cubicBezTo>
                <a:cubicBezTo>
                  <a:pt x="80392" y="113074"/>
                  <a:pt x="82891" y="123999"/>
                  <a:pt x="81433" y="134369"/>
                </a:cubicBezTo>
                <a:lnTo>
                  <a:pt x="68953" y="155557"/>
                </a:lnTo>
                <a:lnTo>
                  <a:pt x="145285" y="256853"/>
                </a:lnTo>
                <a:lnTo>
                  <a:pt x="132060" y="259093"/>
                </a:lnTo>
                <a:lnTo>
                  <a:pt x="131527" y="259245"/>
                </a:lnTo>
                <a:lnTo>
                  <a:pt x="59028" y="163035"/>
                </a:lnTo>
                <a:lnTo>
                  <a:pt x="35222" y="169191"/>
                </a:lnTo>
                <a:cubicBezTo>
                  <a:pt x="24853" y="167734"/>
                  <a:pt x="15040" y="162321"/>
                  <a:pt x="8240" y="153298"/>
                </a:cubicBezTo>
                <a:cubicBezTo>
                  <a:pt x="-5359" y="135251"/>
                  <a:pt x="-1753" y="109597"/>
                  <a:pt x="16293" y="95998"/>
                </a:cubicBezTo>
                <a:cubicBezTo>
                  <a:pt x="25316" y="89199"/>
                  <a:pt x="36242" y="86700"/>
                  <a:pt x="46611" y="88158"/>
                </a:cubicBezTo>
                <a:close/>
                <a:moveTo>
                  <a:pt x="571717" y="83576"/>
                </a:moveTo>
                <a:cubicBezTo>
                  <a:pt x="582059" y="81938"/>
                  <a:pt x="593026" y="84245"/>
                  <a:pt x="602166" y="90886"/>
                </a:cubicBezTo>
                <a:cubicBezTo>
                  <a:pt x="620447" y="104168"/>
                  <a:pt x="624500" y="129755"/>
                  <a:pt x="611218" y="148036"/>
                </a:cubicBezTo>
                <a:cubicBezTo>
                  <a:pt x="604577" y="157177"/>
                  <a:pt x="594860" y="162760"/>
                  <a:pt x="584518" y="164398"/>
                </a:cubicBezTo>
                <a:lnTo>
                  <a:pt x="560606" y="158657"/>
                </a:lnTo>
                <a:lnTo>
                  <a:pt x="487523" y="259248"/>
                </a:lnTo>
                <a:lnTo>
                  <a:pt x="486977" y="259093"/>
                </a:lnTo>
                <a:lnTo>
                  <a:pt x="473888" y="256876"/>
                </a:lnTo>
                <a:lnTo>
                  <a:pt x="550554" y="151353"/>
                </a:lnTo>
                <a:lnTo>
                  <a:pt x="537706" y="130387"/>
                </a:lnTo>
                <a:cubicBezTo>
                  <a:pt x="536068" y="120045"/>
                  <a:pt x="538375" y="109078"/>
                  <a:pt x="545016" y="99937"/>
                </a:cubicBezTo>
                <a:cubicBezTo>
                  <a:pt x="551657" y="90797"/>
                  <a:pt x="561375" y="85213"/>
                  <a:pt x="571717" y="83576"/>
                </a:cubicBezTo>
                <a:close/>
                <a:moveTo>
                  <a:pt x="140958" y="30892"/>
                </a:moveTo>
                <a:cubicBezTo>
                  <a:pt x="156902" y="31038"/>
                  <a:pt x="171970" y="40556"/>
                  <a:pt x="178428" y="56224"/>
                </a:cubicBezTo>
                <a:cubicBezTo>
                  <a:pt x="182733" y="66670"/>
                  <a:pt x="182398" y="77872"/>
                  <a:pt x="178373" y="87539"/>
                </a:cubicBezTo>
                <a:lnTo>
                  <a:pt x="160955" y="104898"/>
                </a:lnTo>
                <a:lnTo>
                  <a:pt x="218478" y="244458"/>
                </a:lnTo>
                <a:lnTo>
                  <a:pt x="205914" y="246586"/>
                </a:lnTo>
                <a:lnTo>
                  <a:pt x="149466" y="109632"/>
                </a:lnTo>
                <a:lnTo>
                  <a:pt x="124877" y="109589"/>
                </a:lnTo>
                <a:cubicBezTo>
                  <a:pt x="115210" y="105565"/>
                  <a:pt x="107078" y="97853"/>
                  <a:pt x="102772" y="87407"/>
                </a:cubicBezTo>
                <a:cubicBezTo>
                  <a:pt x="94162" y="66516"/>
                  <a:pt x="104117" y="42599"/>
                  <a:pt x="125009" y="33988"/>
                </a:cubicBezTo>
                <a:cubicBezTo>
                  <a:pt x="130232" y="31835"/>
                  <a:pt x="135644" y="30843"/>
                  <a:pt x="140958" y="30892"/>
                </a:cubicBezTo>
                <a:close/>
                <a:moveTo>
                  <a:pt x="476384" y="27964"/>
                </a:moveTo>
                <a:cubicBezTo>
                  <a:pt x="481697" y="27823"/>
                  <a:pt x="487126" y="28721"/>
                  <a:pt x="492385" y="30782"/>
                </a:cubicBezTo>
                <a:cubicBezTo>
                  <a:pt x="513424" y="39027"/>
                  <a:pt x="523796" y="62766"/>
                  <a:pt x="515551" y="83805"/>
                </a:cubicBezTo>
                <a:cubicBezTo>
                  <a:pt x="511428" y="94324"/>
                  <a:pt x="503432" y="102177"/>
                  <a:pt x="493837" y="106369"/>
                </a:cubicBezTo>
                <a:lnTo>
                  <a:pt x="469251" y="106842"/>
                </a:lnTo>
                <a:lnTo>
                  <a:pt x="414400" y="246802"/>
                </a:lnTo>
                <a:lnTo>
                  <a:pt x="401885" y="244683"/>
                </a:lnTo>
                <a:lnTo>
                  <a:pt x="457681" y="102307"/>
                </a:lnTo>
                <a:lnTo>
                  <a:pt x="439964" y="85257"/>
                </a:lnTo>
                <a:cubicBezTo>
                  <a:pt x="435771" y="75661"/>
                  <a:pt x="435240" y="64467"/>
                  <a:pt x="439362" y="53947"/>
                </a:cubicBezTo>
                <a:cubicBezTo>
                  <a:pt x="445546" y="38168"/>
                  <a:pt x="460446" y="28389"/>
                  <a:pt x="476384" y="27964"/>
                </a:cubicBezTo>
                <a:close/>
                <a:moveTo>
                  <a:pt x="245846" y="1385"/>
                </a:moveTo>
                <a:cubicBezTo>
                  <a:pt x="268233" y="-1683"/>
                  <a:pt x="288868" y="13981"/>
                  <a:pt x="291935" y="36368"/>
                </a:cubicBezTo>
                <a:cubicBezTo>
                  <a:pt x="293468" y="47562"/>
                  <a:pt x="290320" y="58318"/>
                  <a:pt x="283989" y="66658"/>
                </a:cubicBezTo>
                <a:lnTo>
                  <a:pt x="262757" y="79065"/>
                </a:lnTo>
                <a:lnTo>
                  <a:pt x="284888" y="240623"/>
                </a:lnTo>
                <a:lnTo>
                  <a:pt x="272441" y="241320"/>
                </a:lnTo>
                <a:lnTo>
                  <a:pt x="250446" y="80750"/>
                </a:lnTo>
                <a:lnTo>
                  <a:pt x="226661" y="74510"/>
                </a:lnTo>
                <a:cubicBezTo>
                  <a:pt x="218321" y="68180"/>
                  <a:pt x="212395" y="58667"/>
                  <a:pt x="210862" y="47473"/>
                </a:cubicBezTo>
                <a:cubicBezTo>
                  <a:pt x="207796" y="25086"/>
                  <a:pt x="223458" y="4451"/>
                  <a:pt x="245846" y="1385"/>
                </a:cubicBezTo>
                <a:close/>
                <a:moveTo>
                  <a:pt x="370998" y="292"/>
                </a:moveTo>
                <a:cubicBezTo>
                  <a:pt x="393436" y="2967"/>
                  <a:pt x="409456" y="23326"/>
                  <a:pt x="406780" y="45764"/>
                </a:cubicBezTo>
                <a:cubicBezTo>
                  <a:pt x="405443" y="56982"/>
                  <a:pt x="399685" y="66597"/>
                  <a:pt x="391455" y="73072"/>
                </a:cubicBezTo>
                <a:lnTo>
                  <a:pt x="367782" y="79727"/>
                </a:lnTo>
                <a:lnTo>
                  <a:pt x="348500" y="241427"/>
                </a:lnTo>
                <a:lnTo>
                  <a:pt x="336070" y="240731"/>
                </a:lnTo>
                <a:lnTo>
                  <a:pt x="355443" y="78255"/>
                </a:lnTo>
                <a:lnTo>
                  <a:pt x="334000" y="66221"/>
                </a:lnTo>
                <a:cubicBezTo>
                  <a:pt x="327525" y="57993"/>
                  <a:pt x="324189" y="47293"/>
                  <a:pt x="325526" y="36074"/>
                </a:cubicBezTo>
                <a:cubicBezTo>
                  <a:pt x="328201" y="13637"/>
                  <a:pt x="348560" y="-2383"/>
                  <a:pt x="370998" y="29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圆角 29"/>
          <p:cNvSpPr/>
          <p:nvPr/>
        </p:nvSpPr>
        <p:spPr>
          <a:xfrm>
            <a:off x="4769046" y="3273084"/>
            <a:ext cx="2653908" cy="1351128"/>
          </a:xfrm>
          <a:prstGeom prst="roundRect">
            <a:avLst/>
          </a:prstGeom>
          <a:ln w="5715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请输入文本</a:t>
            </a:r>
          </a:p>
        </p:txBody>
      </p:sp>
      <p:sp>
        <p:nvSpPr>
          <p:cNvPr id="31" name="同心圆 3"/>
          <p:cNvSpPr/>
          <p:nvPr/>
        </p:nvSpPr>
        <p:spPr>
          <a:xfrm>
            <a:off x="9017421" y="1433251"/>
            <a:ext cx="1144812" cy="1144813"/>
          </a:xfrm>
          <a:prstGeom prst="donut">
            <a:avLst>
              <a:gd name="adj" fmla="val 2734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C</a:t>
            </a:r>
            <a:endParaRPr lang="zh-CN" altLang="en-US" dirty="0">
              <a:solidFill>
                <a:schemeClr val="accent1"/>
              </a:solidFill>
            </a:endParaRPr>
          </a:p>
        </p:txBody>
      </p:sp>
      <p:sp>
        <p:nvSpPr>
          <p:cNvPr id="32" name="任意多边形 4"/>
          <p:cNvSpPr/>
          <p:nvPr/>
        </p:nvSpPr>
        <p:spPr>
          <a:xfrm>
            <a:off x="8842486" y="2717725"/>
            <a:ext cx="1494682" cy="625964"/>
          </a:xfrm>
          <a:custGeom>
            <a:avLst/>
            <a:gdLst>
              <a:gd name="connsiteX0" fmla="*/ 46611 w 619034"/>
              <a:gd name="connsiteY0" fmla="*/ 88158 h 259248"/>
              <a:gd name="connsiteX1" fmla="*/ 73593 w 619034"/>
              <a:gd name="connsiteY1" fmla="*/ 104051 h 259248"/>
              <a:gd name="connsiteX2" fmla="*/ 81433 w 619034"/>
              <a:gd name="connsiteY2" fmla="*/ 134369 h 259248"/>
              <a:gd name="connsiteX3" fmla="*/ 68953 w 619034"/>
              <a:gd name="connsiteY3" fmla="*/ 155557 h 259248"/>
              <a:gd name="connsiteX4" fmla="*/ 145285 w 619034"/>
              <a:gd name="connsiteY4" fmla="*/ 256853 h 259248"/>
              <a:gd name="connsiteX5" fmla="*/ 132060 w 619034"/>
              <a:gd name="connsiteY5" fmla="*/ 259093 h 259248"/>
              <a:gd name="connsiteX6" fmla="*/ 131527 w 619034"/>
              <a:gd name="connsiteY6" fmla="*/ 259245 h 259248"/>
              <a:gd name="connsiteX7" fmla="*/ 59028 w 619034"/>
              <a:gd name="connsiteY7" fmla="*/ 163035 h 259248"/>
              <a:gd name="connsiteX8" fmla="*/ 35222 w 619034"/>
              <a:gd name="connsiteY8" fmla="*/ 169191 h 259248"/>
              <a:gd name="connsiteX9" fmla="*/ 8240 w 619034"/>
              <a:gd name="connsiteY9" fmla="*/ 153298 h 259248"/>
              <a:gd name="connsiteX10" fmla="*/ 16293 w 619034"/>
              <a:gd name="connsiteY10" fmla="*/ 95998 h 259248"/>
              <a:gd name="connsiteX11" fmla="*/ 46611 w 619034"/>
              <a:gd name="connsiteY11" fmla="*/ 88158 h 259248"/>
              <a:gd name="connsiteX12" fmla="*/ 571717 w 619034"/>
              <a:gd name="connsiteY12" fmla="*/ 83576 h 259248"/>
              <a:gd name="connsiteX13" fmla="*/ 602166 w 619034"/>
              <a:gd name="connsiteY13" fmla="*/ 90886 h 259248"/>
              <a:gd name="connsiteX14" fmla="*/ 611218 w 619034"/>
              <a:gd name="connsiteY14" fmla="*/ 148036 h 259248"/>
              <a:gd name="connsiteX15" fmla="*/ 584518 w 619034"/>
              <a:gd name="connsiteY15" fmla="*/ 164398 h 259248"/>
              <a:gd name="connsiteX16" fmla="*/ 560606 w 619034"/>
              <a:gd name="connsiteY16" fmla="*/ 158657 h 259248"/>
              <a:gd name="connsiteX17" fmla="*/ 487523 w 619034"/>
              <a:gd name="connsiteY17" fmla="*/ 259248 h 259248"/>
              <a:gd name="connsiteX18" fmla="*/ 486977 w 619034"/>
              <a:gd name="connsiteY18" fmla="*/ 259093 h 259248"/>
              <a:gd name="connsiteX19" fmla="*/ 473888 w 619034"/>
              <a:gd name="connsiteY19" fmla="*/ 256876 h 259248"/>
              <a:gd name="connsiteX20" fmla="*/ 550554 w 619034"/>
              <a:gd name="connsiteY20" fmla="*/ 151353 h 259248"/>
              <a:gd name="connsiteX21" fmla="*/ 537706 w 619034"/>
              <a:gd name="connsiteY21" fmla="*/ 130387 h 259248"/>
              <a:gd name="connsiteX22" fmla="*/ 545016 w 619034"/>
              <a:gd name="connsiteY22" fmla="*/ 99937 h 259248"/>
              <a:gd name="connsiteX23" fmla="*/ 571717 w 619034"/>
              <a:gd name="connsiteY23" fmla="*/ 83576 h 259248"/>
              <a:gd name="connsiteX24" fmla="*/ 140958 w 619034"/>
              <a:gd name="connsiteY24" fmla="*/ 30892 h 259248"/>
              <a:gd name="connsiteX25" fmla="*/ 178428 w 619034"/>
              <a:gd name="connsiteY25" fmla="*/ 56224 h 259248"/>
              <a:gd name="connsiteX26" fmla="*/ 178373 w 619034"/>
              <a:gd name="connsiteY26" fmla="*/ 87539 h 259248"/>
              <a:gd name="connsiteX27" fmla="*/ 160955 w 619034"/>
              <a:gd name="connsiteY27" fmla="*/ 104898 h 259248"/>
              <a:gd name="connsiteX28" fmla="*/ 218478 w 619034"/>
              <a:gd name="connsiteY28" fmla="*/ 244458 h 259248"/>
              <a:gd name="connsiteX29" fmla="*/ 205914 w 619034"/>
              <a:gd name="connsiteY29" fmla="*/ 246586 h 259248"/>
              <a:gd name="connsiteX30" fmla="*/ 149466 w 619034"/>
              <a:gd name="connsiteY30" fmla="*/ 109632 h 259248"/>
              <a:gd name="connsiteX31" fmla="*/ 124877 w 619034"/>
              <a:gd name="connsiteY31" fmla="*/ 109589 h 259248"/>
              <a:gd name="connsiteX32" fmla="*/ 102772 w 619034"/>
              <a:gd name="connsiteY32" fmla="*/ 87407 h 259248"/>
              <a:gd name="connsiteX33" fmla="*/ 125009 w 619034"/>
              <a:gd name="connsiteY33" fmla="*/ 33988 h 259248"/>
              <a:gd name="connsiteX34" fmla="*/ 140958 w 619034"/>
              <a:gd name="connsiteY34" fmla="*/ 30892 h 259248"/>
              <a:gd name="connsiteX35" fmla="*/ 476384 w 619034"/>
              <a:gd name="connsiteY35" fmla="*/ 27964 h 259248"/>
              <a:gd name="connsiteX36" fmla="*/ 492385 w 619034"/>
              <a:gd name="connsiteY36" fmla="*/ 30782 h 259248"/>
              <a:gd name="connsiteX37" fmla="*/ 515551 w 619034"/>
              <a:gd name="connsiteY37" fmla="*/ 83805 h 259248"/>
              <a:gd name="connsiteX38" fmla="*/ 493837 w 619034"/>
              <a:gd name="connsiteY38" fmla="*/ 106369 h 259248"/>
              <a:gd name="connsiteX39" fmla="*/ 469251 w 619034"/>
              <a:gd name="connsiteY39" fmla="*/ 106842 h 259248"/>
              <a:gd name="connsiteX40" fmla="*/ 414400 w 619034"/>
              <a:gd name="connsiteY40" fmla="*/ 246802 h 259248"/>
              <a:gd name="connsiteX41" fmla="*/ 401885 w 619034"/>
              <a:gd name="connsiteY41" fmla="*/ 244683 h 259248"/>
              <a:gd name="connsiteX42" fmla="*/ 457681 w 619034"/>
              <a:gd name="connsiteY42" fmla="*/ 102307 h 259248"/>
              <a:gd name="connsiteX43" fmla="*/ 439964 w 619034"/>
              <a:gd name="connsiteY43" fmla="*/ 85257 h 259248"/>
              <a:gd name="connsiteX44" fmla="*/ 439362 w 619034"/>
              <a:gd name="connsiteY44" fmla="*/ 53947 h 259248"/>
              <a:gd name="connsiteX45" fmla="*/ 476384 w 619034"/>
              <a:gd name="connsiteY45" fmla="*/ 27964 h 259248"/>
              <a:gd name="connsiteX46" fmla="*/ 245846 w 619034"/>
              <a:gd name="connsiteY46" fmla="*/ 1385 h 259248"/>
              <a:gd name="connsiteX47" fmla="*/ 291935 w 619034"/>
              <a:gd name="connsiteY47" fmla="*/ 36368 h 259248"/>
              <a:gd name="connsiteX48" fmla="*/ 283989 w 619034"/>
              <a:gd name="connsiteY48" fmla="*/ 66658 h 259248"/>
              <a:gd name="connsiteX49" fmla="*/ 262757 w 619034"/>
              <a:gd name="connsiteY49" fmla="*/ 79065 h 259248"/>
              <a:gd name="connsiteX50" fmla="*/ 284888 w 619034"/>
              <a:gd name="connsiteY50" fmla="*/ 240623 h 259248"/>
              <a:gd name="connsiteX51" fmla="*/ 272441 w 619034"/>
              <a:gd name="connsiteY51" fmla="*/ 241320 h 259248"/>
              <a:gd name="connsiteX52" fmla="*/ 250446 w 619034"/>
              <a:gd name="connsiteY52" fmla="*/ 80750 h 259248"/>
              <a:gd name="connsiteX53" fmla="*/ 226661 w 619034"/>
              <a:gd name="connsiteY53" fmla="*/ 74510 h 259248"/>
              <a:gd name="connsiteX54" fmla="*/ 210862 w 619034"/>
              <a:gd name="connsiteY54" fmla="*/ 47473 h 259248"/>
              <a:gd name="connsiteX55" fmla="*/ 245846 w 619034"/>
              <a:gd name="connsiteY55" fmla="*/ 1385 h 259248"/>
              <a:gd name="connsiteX56" fmla="*/ 370998 w 619034"/>
              <a:gd name="connsiteY56" fmla="*/ 292 h 259248"/>
              <a:gd name="connsiteX57" fmla="*/ 406780 w 619034"/>
              <a:gd name="connsiteY57" fmla="*/ 45764 h 259248"/>
              <a:gd name="connsiteX58" fmla="*/ 391455 w 619034"/>
              <a:gd name="connsiteY58" fmla="*/ 73072 h 259248"/>
              <a:gd name="connsiteX59" fmla="*/ 367782 w 619034"/>
              <a:gd name="connsiteY59" fmla="*/ 79727 h 259248"/>
              <a:gd name="connsiteX60" fmla="*/ 348500 w 619034"/>
              <a:gd name="connsiteY60" fmla="*/ 241427 h 259248"/>
              <a:gd name="connsiteX61" fmla="*/ 336070 w 619034"/>
              <a:gd name="connsiteY61" fmla="*/ 240731 h 259248"/>
              <a:gd name="connsiteX62" fmla="*/ 355443 w 619034"/>
              <a:gd name="connsiteY62" fmla="*/ 78255 h 259248"/>
              <a:gd name="connsiteX63" fmla="*/ 334000 w 619034"/>
              <a:gd name="connsiteY63" fmla="*/ 66221 h 259248"/>
              <a:gd name="connsiteX64" fmla="*/ 325526 w 619034"/>
              <a:gd name="connsiteY64" fmla="*/ 36074 h 259248"/>
              <a:gd name="connsiteX65" fmla="*/ 370998 w 619034"/>
              <a:gd name="connsiteY65" fmla="*/ 292 h 259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19034" h="259248">
                <a:moveTo>
                  <a:pt x="46611" y="88158"/>
                </a:moveTo>
                <a:cubicBezTo>
                  <a:pt x="56980" y="89615"/>
                  <a:pt x="66793" y="95028"/>
                  <a:pt x="73593" y="104051"/>
                </a:cubicBezTo>
                <a:cubicBezTo>
                  <a:pt x="80392" y="113074"/>
                  <a:pt x="82891" y="123999"/>
                  <a:pt x="81433" y="134369"/>
                </a:cubicBezTo>
                <a:lnTo>
                  <a:pt x="68953" y="155557"/>
                </a:lnTo>
                <a:lnTo>
                  <a:pt x="145285" y="256853"/>
                </a:lnTo>
                <a:lnTo>
                  <a:pt x="132060" y="259093"/>
                </a:lnTo>
                <a:lnTo>
                  <a:pt x="131527" y="259245"/>
                </a:lnTo>
                <a:lnTo>
                  <a:pt x="59028" y="163035"/>
                </a:lnTo>
                <a:lnTo>
                  <a:pt x="35222" y="169191"/>
                </a:lnTo>
                <a:cubicBezTo>
                  <a:pt x="24853" y="167734"/>
                  <a:pt x="15040" y="162321"/>
                  <a:pt x="8240" y="153298"/>
                </a:cubicBezTo>
                <a:cubicBezTo>
                  <a:pt x="-5359" y="135251"/>
                  <a:pt x="-1753" y="109597"/>
                  <a:pt x="16293" y="95998"/>
                </a:cubicBezTo>
                <a:cubicBezTo>
                  <a:pt x="25316" y="89199"/>
                  <a:pt x="36242" y="86700"/>
                  <a:pt x="46611" y="88158"/>
                </a:cubicBezTo>
                <a:close/>
                <a:moveTo>
                  <a:pt x="571717" y="83576"/>
                </a:moveTo>
                <a:cubicBezTo>
                  <a:pt x="582059" y="81938"/>
                  <a:pt x="593026" y="84245"/>
                  <a:pt x="602166" y="90886"/>
                </a:cubicBezTo>
                <a:cubicBezTo>
                  <a:pt x="620447" y="104168"/>
                  <a:pt x="624500" y="129755"/>
                  <a:pt x="611218" y="148036"/>
                </a:cubicBezTo>
                <a:cubicBezTo>
                  <a:pt x="604577" y="157177"/>
                  <a:pt x="594860" y="162760"/>
                  <a:pt x="584518" y="164398"/>
                </a:cubicBezTo>
                <a:lnTo>
                  <a:pt x="560606" y="158657"/>
                </a:lnTo>
                <a:lnTo>
                  <a:pt x="487523" y="259248"/>
                </a:lnTo>
                <a:lnTo>
                  <a:pt x="486977" y="259093"/>
                </a:lnTo>
                <a:lnTo>
                  <a:pt x="473888" y="256876"/>
                </a:lnTo>
                <a:lnTo>
                  <a:pt x="550554" y="151353"/>
                </a:lnTo>
                <a:lnTo>
                  <a:pt x="537706" y="130387"/>
                </a:lnTo>
                <a:cubicBezTo>
                  <a:pt x="536068" y="120045"/>
                  <a:pt x="538375" y="109078"/>
                  <a:pt x="545016" y="99937"/>
                </a:cubicBezTo>
                <a:cubicBezTo>
                  <a:pt x="551657" y="90797"/>
                  <a:pt x="561375" y="85213"/>
                  <a:pt x="571717" y="83576"/>
                </a:cubicBezTo>
                <a:close/>
                <a:moveTo>
                  <a:pt x="140958" y="30892"/>
                </a:moveTo>
                <a:cubicBezTo>
                  <a:pt x="156902" y="31038"/>
                  <a:pt x="171970" y="40556"/>
                  <a:pt x="178428" y="56224"/>
                </a:cubicBezTo>
                <a:cubicBezTo>
                  <a:pt x="182733" y="66670"/>
                  <a:pt x="182398" y="77872"/>
                  <a:pt x="178373" y="87539"/>
                </a:cubicBezTo>
                <a:lnTo>
                  <a:pt x="160955" y="104898"/>
                </a:lnTo>
                <a:lnTo>
                  <a:pt x="218478" y="244458"/>
                </a:lnTo>
                <a:lnTo>
                  <a:pt x="205914" y="246586"/>
                </a:lnTo>
                <a:lnTo>
                  <a:pt x="149466" y="109632"/>
                </a:lnTo>
                <a:lnTo>
                  <a:pt x="124877" y="109589"/>
                </a:lnTo>
                <a:cubicBezTo>
                  <a:pt x="115210" y="105565"/>
                  <a:pt x="107078" y="97853"/>
                  <a:pt x="102772" y="87407"/>
                </a:cubicBezTo>
                <a:cubicBezTo>
                  <a:pt x="94162" y="66516"/>
                  <a:pt x="104117" y="42599"/>
                  <a:pt x="125009" y="33988"/>
                </a:cubicBezTo>
                <a:cubicBezTo>
                  <a:pt x="130232" y="31835"/>
                  <a:pt x="135644" y="30843"/>
                  <a:pt x="140958" y="30892"/>
                </a:cubicBezTo>
                <a:close/>
                <a:moveTo>
                  <a:pt x="476384" y="27964"/>
                </a:moveTo>
                <a:cubicBezTo>
                  <a:pt x="481697" y="27823"/>
                  <a:pt x="487126" y="28721"/>
                  <a:pt x="492385" y="30782"/>
                </a:cubicBezTo>
                <a:cubicBezTo>
                  <a:pt x="513424" y="39027"/>
                  <a:pt x="523796" y="62766"/>
                  <a:pt x="515551" y="83805"/>
                </a:cubicBezTo>
                <a:cubicBezTo>
                  <a:pt x="511428" y="94324"/>
                  <a:pt x="503432" y="102177"/>
                  <a:pt x="493837" y="106369"/>
                </a:cubicBezTo>
                <a:lnTo>
                  <a:pt x="469251" y="106842"/>
                </a:lnTo>
                <a:lnTo>
                  <a:pt x="414400" y="246802"/>
                </a:lnTo>
                <a:lnTo>
                  <a:pt x="401885" y="244683"/>
                </a:lnTo>
                <a:lnTo>
                  <a:pt x="457681" y="102307"/>
                </a:lnTo>
                <a:lnTo>
                  <a:pt x="439964" y="85257"/>
                </a:lnTo>
                <a:cubicBezTo>
                  <a:pt x="435771" y="75661"/>
                  <a:pt x="435240" y="64467"/>
                  <a:pt x="439362" y="53947"/>
                </a:cubicBezTo>
                <a:cubicBezTo>
                  <a:pt x="445546" y="38168"/>
                  <a:pt x="460446" y="28389"/>
                  <a:pt x="476384" y="27964"/>
                </a:cubicBezTo>
                <a:close/>
                <a:moveTo>
                  <a:pt x="245846" y="1385"/>
                </a:moveTo>
                <a:cubicBezTo>
                  <a:pt x="268233" y="-1683"/>
                  <a:pt x="288868" y="13981"/>
                  <a:pt x="291935" y="36368"/>
                </a:cubicBezTo>
                <a:cubicBezTo>
                  <a:pt x="293468" y="47562"/>
                  <a:pt x="290320" y="58318"/>
                  <a:pt x="283989" y="66658"/>
                </a:cubicBezTo>
                <a:lnTo>
                  <a:pt x="262757" y="79065"/>
                </a:lnTo>
                <a:lnTo>
                  <a:pt x="284888" y="240623"/>
                </a:lnTo>
                <a:lnTo>
                  <a:pt x="272441" y="241320"/>
                </a:lnTo>
                <a:lnTo>
                  <a:pt x="250446" y="80750"/>
                </a:lnTo>
                <a:lnTo>
                  <a:pt x="226661" y="74510"/>
                </a:lnTo>
                <a:cubicBezTo>
                  <a:pt x="218321" y="68180"/>
                  <a:pt x="212395" y="58667"/>
                  <a:pt x="210862" y="47473"/>
                </a:cubicBezTo>
                <a:cubicBezTo>
                  <a:pt x="207796" y="25086"/>
                  <a:pt x="223458" y="4451"/>
                  <a:pt x="245846" y="1385"/>
                </a:cubicBezTo>
                <a:close/>
                <a:moveTo>
                  <a:pt x="370998" y="292"/>
                </a:moveTo>
                <a:cubicBezTo>
                  <a:pt x="393436" y="2967"/>
                  <a:pt x="409456" y="23326"/>
                  <a:pt x="406780" y="45764"/>
                </a:cubicBezTo>
                <a:cubicBezTo>
                  <a:pt x="405443" y="56982"/>
                  <a:pt x="399685" y="66597"/>
                  <a:pt x="391455" y="73072"/>
                </a:cubicBezTo>
                <a:lnTo>
                  <a:pt x="367782" y="79727"/>
                </a:lnTo>
                <a:lnTo>
                  <a:pt x="348500" y="241427"/>
                </a:lnTo>
                <a:lnTo>
                  <a:pt x="336070" y="240731"/>
                </a:lnTo>
                <a:lnTo>
                  <a:pt x="355443" y="78255"/>
                </a:lnTo>
                <a:lnTo>
                  <a:pt x="334000" y="66221"/>
                </a:lnTo>
                <a:cubicBezTo>
                  <a:pt x="327525" y="57993"/>
                  <a:pt x="324189" y="47293"/>
                  <a:pt x="325526" y="36074"/>
                </a:cubicBezTo>
                <a:cubicBezTo>
                  <a:pt x="328201" y="13637"/>
                  <a:pt x="348560" y="-2383"/>
                  <a:pt x="370998" y="29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圆角 32"/>
          <p:cNvSpPr/>
          <p:nvPr/>
        </p:nvSpPr>
        <p:spPr>
          <a:xfrm>
            <a:off x="8262873" y="3273084"/>
            <a:ext cx="2653908" cy="1351128"/>
          </a:xfrm>
          <a:prstGeom prst="roundRect">
            <a:avLst/>
          </a:prstGeom>
          <a:ln w="5715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请输入文本</a:t>
            </a:r>
          </a:p>
        </p:txBody>
      </p:sp>
      <p:sp>
        <p:nvSpPr>
          <p:cNvPr id="34" name="矩形 33"/>
          <p:cNvSpPr/>
          <p:nvPr/>
        </p:nvSpPr>
        <p:spPr>
          <a:xfrm>
            <a:off x="1136129" y="4749419"/>
            <a:ext cx="9919743" cy="19311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grpSp>
        <p:nvGrpSpPr>
          <p:cNvPr id="10" name="组合 9"/>
          <p:cNvGrpSpPr/>
          <p:nvPr/>
        </p:nvGrpSpPr>
        <p:grpSpPr>
          <a:xfrm rot="5400000">
            <a:off x="1312981" y="3784778"/>
            <a:ext cx="2247900" cy="1846262"/>
            <a:chOff x="4972050" y="2667658"/>
            <a:chExt cx="2247900" cy="1846262"/>
          </a:xfrm>
        </p:grpSpPr>
        <p:sp>
          <p:nvSpPr>
            <p:cNvPr id="11" name="자유형 24"/>
            <p:cNvSpPr/>
            <p:nvPr/>
          </p:nvSpPr>
          <p:spPr bwMode="auto">
            <a:xfrm rot="19844698" flipH="1">
              <a:off x="4978400" y="3628095"/>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2" name="자유형 32"/>
            <p:cNvSpPr/>
            <p:nvPr/>
          </p:nvSpPr>
          <p:spPr bwMode="auto">
            <a:xfrm rot="1755302">
              <a:off x="5002212" y="2667658"/>
              <a:ext cx="2212975"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자유형 17"/>
            <p:cNvSpPr/>
            <p:nvPr/>
          </p:nvSpPr>
          <p:spPr bwMode="auto">
            <a:xfrm rot="1755302">
              <a:off x="4984750" y="3118508"/>
              <a:ext cx="2224087"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5" name="자유형 19"/>
            <p:cNvSpPr/>
            <p:nvPr/>
          </p:nvSpPr>
          <p:spPr bwMode="auto">
            <a:xfrm rot="19844698" flipH="1">
              <a:off x="4972050" y="4074183"/>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grpSp>
      <p:grpSp>
        <p:nvGrpSpPr>
          <p:cNvPr id="17" name="组合 16"/>
          <p:cNvGrpSpPr/>
          <p:nvPr/>
        </p:nvGrpSpPr>
        <p:grpSpPr>
          <a:xfrm rot="5400000">
            <a:off x="3746692" y="3784778"/>
            <a:ext cx="2247900" cy="1846262"/>
            <a:chOff x="4972050" y="2667658"/>
            <a:chExt cx="2247900" cy="1846262"/>
          </a:xfrm>
        </p:grpSpPr>
        <p:sp>
          <p:nvSpPr>
            <p:cNvPr id="18" name="자유형 24"/>
            <p:cNvSpPr/>
            <p:nvPr/>
          </p:nvSpPr>
          <p:spPr bwMode="auto">
            <a:xfrm rot="19844698" flipH="1">
              <a:off x="4978400" y="3628095"/>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9" name="자유형 32"/>
            <p:cNvSpPr/>
            <p:nvPr/>
          </p:nvSpPr>
          <p:spPr bwMode="auto">
            <a:xfrm rot="1755302">
              <a:off x="5002212" y="2667658"/>
              <a:ext cx="2212975"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0" name="자유형 17"/>
            <p:cNvSpPr/>
            <p:nvPr/>
          </p:nvSpPr>
          <p:spPr bwMode="auto">
            <a:xfrm rot="1755302">
              <a:off x="4984750" y="3118508"/>
              <a:ext cx="2224087"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1" name="자유형 19"/>
            <p:cNvSpPr/>
            <p:nvPr/>
          </p:nvSpPr>
          <p:spPr bwMode="auto">
            <a:xfrm rot="19844698" flipH="1">
              <a:off x="4972050" y="4074183"/>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grpSp>
      <p:grpSp>
        <p:nvGrpSpPr>
          <p:cNvPr id="22" name="组合 21"/>
          <p:cNvGrpSpPr/>
          <p:nvPr/>
        </p:nvGrpSpPr>
        <p:grpSpPr>
          <a:xfrm rot="5400000">
            <a:off x="6180403" y="3784778"/>
            <a:ext cx="2247900" cy="1846262"/>
            <a:chOff x="4972050" y="2667658"/>
            <a:chExt cx="2247900" cy="1846262"/>
          </a:xfrm>
        </p:grpSpPr>
        <p:sp>
          <p:nvSpPr>
            <p:cNvPr id="28" name="자유형 24"/>
            <p:cNvSpPr/>
            <p:nvPr/>
          </p:nvSpPr>
          <p:spPr bwMode="auto">
            <a:xfrm rot="19844698" flipH="1">
              <a:off x="4978400" y="3628095"/>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9" name="자유형 32"/>
            <p:cNvSpPr/>
            <p:nvPr/>
          </p:nvSpPr>
          <p:spPr bwMode="auto">
            <a:xfrm rot="1755302">
              <a:off x="5002212" y="2667658"/>
              <a:ext cx="2212975"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0" name="자유형 17"/>
            <p:cNvSpPr/>
            <p:nvPr/>
          </p:nvSpPr>
          <p:spPr bwMode="auto">
            <a:xfrm rot="1755302">
              <a:off x="4984750" y="3118508"/>
              <a:ext cx="2224087"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1" name="자유형 19"/>
            <p:cNvSpPr/>
            <p:nvPr/>
          </p:nvSpPr>
          <p:spPr bwMode="auto">
            <a:xfrm rot="19844698" flipH="1">
              <a:off x="4972050" y="4074183"/>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grpSp>
      <p:grpSp>
        <p:nvGrpSpPr>
          <p:cNvPr id="32" name="组合 31"/>
          <p:cNvGrpSpPr/>
          <p:nvPr/>
        </p:nvGrpSpPr>
        <p:grpSpPr>
          <a:xfrm rot="5400000">
            <a:off x="8622617" y="3784778"/>
            <a:ext cx="2247900" cy="1846262"/>
            <a:chOff x="4972050" y="2667658"/>
            <a:chExt cx="2247900" cy="1846262"/>
          </a:xfrm>
        </p:grpSpPr>
        <p:sp>
          <p:nvSpPr>
            <p:cNvPr id="33" name="자유형 24"/>
            <p:cNvSpPr/>
            <p:nvPr/>
          </p:nvSpPr>
          <p:spPr bwMode="auto">
            <a:xfrm rot="19844698" flipH="1">
              <a:off x="4978400" y="3628095"/>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 name="자유형 32"/>
            <p:cNvSpPr/>
            <p:nvPr/>
          </p:nvSpPr>
          <p:spPr bwMode="auto">
            <a:xfrm rot="1755302">
              <a:off x="5002212" y="2667658"/>
              <a:ext cx="2212975"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5" name="자유형 17"/>
            <p:cNvSpPr/>
            <p:nvPr/>
          </p:nvSpPr>
          <p:spPr bwMode="auto">
            <a:xfrm rot="1755302">
              <a:off x="4984750" y="3118508"/>
              <a:ext cx="2224087" cy="428625"/>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6" name="자유형 19"/>
            <p:cNvSpPr/>
            <p:nvPr/>
          </p:nvSpPr>
          <p:spPr bwMode="auto">
            <a:xfrm rot="19844698" flipH="1">
              <a:off x="4972050" y="4074183"/>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grpSp>
      <p:sp>
        <p:nvSpPr>
          <p:cNvPr id="37" name="矩形 36"/>
          <p:cNvSpPr/>
          <p:nvPr/>
        </p:nvSpPr>
        <p:spPr>
          <a:xfrm>
            <a:off x="504093" y="3756074"/>
            <a:ext cx="11183815" cy="98474"/>
          </a:xfrm>
          <a:prstGeom prst="rect">
            <a:avLst/>
          </a:prstGeom>
          <a:solidFill>
            <a:schemeClr val="tx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694714" y="5739413"/>
            <a:ext cx="1555845" cy="707886"/>
          </a:xfrm>
          <a:prstGeom prst="rect">
            <a:avLst/>
          </a:prstGeom>
          <a:noFill/>
        </p:spPr>
        <p:txBody>
          <a:bodyPr wrap="square" rtlCol="0">
            <a:spAutoFit/>
          </a:bodyPr>
          <a:lstStyle/>
          <a:p>
            <a:pPr algn="ctr"/>
            <a:r>
              <a:rPr lang="en-US" altLang="zh-CN" sz="4000" b="1" dirty="0">
                <a:latin typeface="+mj-ea"/>
                <a:ea typeface="+mj-ea"/>
              </a:rPr>
              <a:t>2015</a:t>
            </a:r>
            <a:endParaRPr lang="zh-CN" altLang="en-US" sz="4000" b="1" dirty="0">
              <a:latin typeface="+mj-ea"/>
              <a:ea typeface="+mj-ea"/>
            </a:endParaRPr>
          </a:p>
        </p:txBody>
      </p:sp>
      <p:sp>
        <p:nvSpPr>
          <p:cNvPr id="39" name="矩形 38"/>
          <p:cNvSpPr/>
          <p:nvPr/>
        </p:nvSpPr>
        <p:spPr>
          <a:xfrm>
            <a:off x="1505298" y="1645920"/>
            <a:ext cx="1863267" cy="20292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矩形 39"/>
          <p:cNvSpPr/>
          <p:nvPr/>
        </p:nvSpPr>
        <p:spPr>
          <a:xfrm>
            <a:off x="3939009" y="1645920"/>
            <a:ext cx="1863267" cy="20292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1" name="矩形 40"/>
          <p:cNvSpPr/>
          <p:nvPr/>
        </p:nvSpPr>
        <p:spPr>
          <a:xfrm>
            <a:off x="6372720" y="1645920"/>
            <a:ext cx="1863267" cy="20292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2" name="矩形 41"/>
          <p:cNvSpPr/>
          <p:nvPr/>
        </p:nvSpPr>
        <p:spPr>
          <a:xfrm>
            <a:off x="8806431" y="1645920"/>
            <a:ext cx="1863267" cy="20292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3" name="文本框 42"/>
          <p:cNvSpPr txBox="1"/>
          <p:nvPr/>
        </p:nvSpPr>
        <p:spPr>
          <a:xfrm>
            <a:off x="4130330" y="5739413"/>
            <a:ext cx="1555845" cy="707886"/>
          </a:xfrm>
          <a:prstGeom prst="rect">
            <a:avLst/>
          </a:prstGeom>
          <a:noFill/>
        </p:spPr>
        <p:txBody>
          <a:bodyPr wrap="square" rtlCol="0">
            <a:spAutoFit/>
          </a:bodyPr>
          <a:lstStyle/>
          <a:p>
            <a:pPr algn="ctr"/>
            <a:r>
              <a:rPr lang="en-US" altLang="zh-CN" sz="4000" b="1" dirty="0">
                <a:latin typeface="+mj-ea"/>
                <a:ea typeface="+mj-ea"/>
              </a:rPr>
              <a:t>2016</a:t>
            </a:r>
            <a:endParaRPr lang="zh-CN" altLang="en-US" sz="4000" b="1" dirty="0">
              <a:latin typeface="+mj-ea"/>
              <a:ea typeface="+mj-ea"/>
            </a:endParaRPr>
          </a:p>
        </p:txBody>
      </p:sp>
      <p:sp>
        <p:nvSpPr>
          <p:cNvPr id="44" name="文本框 43"/>
          <p:cNvSpPr txBox="1"/>
          <p:nvPr/>
        </p:nvSpPr>
        <p:spPr>
          <a:xfrm>
            <a:off x="6565946" y="5739413"/>
            <a:ext cx="1555845" cy="707886"/>
          </a:xfrm>
          <a:prstGeom prst="rect">
            <a:avLst/>
          </a:prstGeom>
          <a:noFill/>
        </p:spPr>
        <p:txBody>
          <a:bodyPr wrap="square" rtlCol="0">
            <a:spAutoFit/>
          </a:bodyPr>
          <a:lstStyle/>
          <a:p>
            <a:pPr algn="ctr"/>
            <a:r>
              <a:rPr lang="en-US" altLang="zh-CN" sz="4000" b="1" dirty="0">
                <a:latin typeface="+mj-ea"/>
                <a:ea typeface="+mj-ea"/>
              </a:rPr>
              <a:t>2017</a:t>
            </a:r>
            <a:endParaRPr lang="zh-CN" altLang="en-US" sz="4000" b="1" dirty="0">
              <a:latin typeface="+mj-ea"/>
              <a:ea typeface="+mj-ea"/>
            </a:endParaRPr>
          </a:p>
        </p:txBody>
      </p:sp>
      <p:sp>
        <p:nvSpPr>
          <p:cNvPr id="45" name="文本框 44"/>
          <p:cNvSpPr txBox="1"/>
          <p:nvPr/>
        </p:nvSpPr>
        <p:spPr>
          <a:xfrm>
            <a:off x="9001562" y="5739413"/>
            <a:ext cx="1555845" cy="707886"/>
          </a:xfrm>
          <a:prstGeom prst="rect">
            <a:avLst/>
          </a:prstGeom>
          <a:noFill/>
        </p:spPr>
        <p:txBody>
          <a:bodyPr wrap="square" rtlCol="0">
            <a:spAutoFit/>
          </a:bodyPr>
          <a:lstStyle/>
          <a:p>
            <a:pPr algn="ctr"/>
            <a:r>
              <a:rPr lang="en-US" altLang="zh-CN" sz="4000" b="1" dirty="0">
                <a:latin typeface="+mj-ea"/>
                <a:ea typeface="+mj-ea"/>
              </a:rPr>
              <a:t>2018</a:t>
            </a:r>
            <a:endParaRPr lang="zh-CN" altLang="en-US" sz="4000" b="1" dirty="0">
              <a:latin typeface="+mj-ea"/>
              <a:ea typeface="+mj-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22" name="MH_Other_2"/>
          <p:cNvSpPr/>
          <p:nvPr>
            <p:custDataLst>
              <p:tags r:id="rId1"/>
            </p:custDataLst>
          </p:nvPr>
        </p:nvSpPr>
        <p:spPr bwMode="auto">
          <a:xfrm>
            <a:off x="2117725"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37" name="任意多边形 20"/>
          <p:cNvSpPr/>
          <p:nvPr>
            <p:custDataLst>
              <p:tags r:id="rId2"/>
            </p:custDataLst>
          </p:nvPr>
        </p:nvSpPr>
        <p:spPr bwMode="auto">
          <a:xfrm>
            <a:off x="2117725"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38" name="任意多边形 21"/>
          <p:cNvSpPr/>
          <p:nvPr>
            <p:custDataLst>
              <p:tags r:id="rId3"/>
            </p:custDataLst>
          </p:nvPr>
        </p:nvSpPr>
        <p:spPr bwMode="auto">
          <a:xfrm>
            <a:off x="2288157"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p>
        </p:txBody>
      </p:sp>
      <p:sp>
        <p:nvSpPr>
          <p:cNvPr id="39" name="MH_Other_4"/>
          <p:cNvSpPr/>
          <p:nvPr>
            <p:custDataLst>
              <p:tags r:id="rId4"/>
            </p:custDataLst>
          </p:nvPr>
        </p:nvSpPr>
        <p:spPr bwMode="auto">
          <a:xfrm>
            <a:off x="2329726"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40" name="MH_Other_6"/>
          <p:cNvSpPr/>
          <p:nvPr>
            <p:custDataLst>
              <p:tags r:id="rId5"/>
            </p:custDataLst>
          </p:nvPr>
        </p:nvSpPr>
        <p:spPr bwMode="auto">
          <a:xfrm>
            <a:off x="2288157"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41" name="KSO_Shape"/>
          <p:cNvSpPr/>
          <p:nvPr/>
        </p:nvSpPr>
        <p:spPr bwMode="auto">
          <a:xfrm>
            <a:off x="2804426" y="3615233"/>
            <a:ext cx="594896" cy="42336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42" name="MH_Other_2"/>
          <p:cNvSpPr/>
          <p:nvPr>
            <p:custDataLst>
              <p:tags r:id="rId6"/>
            </p:custDataLst>
          </p:nvPr>
        </p:nvSpPr>
        <p:spPr bwMode="auto">
          <a:xfrm>
            <a:off x="5118100"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43" name="任意多边形 52"/>
          <p:cNvSpPr/>
          <p:nvPr>
            <p:custDataLst>
              <p:tags r:id="rId7"/>
            </p:custDataLst>
          </p:nvPr>
        </p:nvSpPr>
        <p:spPr bwMode="auto">
          <a:xfrm>
            <a:off x="5118100"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44" name="任意多边形 53"/>
          <p:cNvSpPr/>
          <p:nvPr>
            <p:custDataLst>
              <p:tags r:id="rId8"/>
            </p:custDataLst>
          </p:nvPr>
        </p:nvSpPr>
        <p:spPr bwMode="auto">
          <a:xfrm>
            <a:off x="5288532"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p>
        </p:txBody>
      </p:sp>
      <p:sp>
        <p:nvSpPr>
          <p:cNvPr id="45" name="MH_Other_4"/>
          <p:cNvSpPr/>
          <p:nvPr>
            <p:custDataLst>
              <p:tags r:id="rId9"/>
            </p:custDataLst>
          </p:nvPr>
        </p:nvSpPr>
        <p:spPr bwMode="auto">
          <a:xfrm>
            <a:off x="5330101"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46" name="MH_Other_6"/>
          <p:cNvSpPr/>
          <p:nvPr>
            <p:custDataLst>
              <p:tags r:id="rId10"/>
            </p:custDataLst>
          </p:nvPr>
        </p:nvSpPr>
        <p:spPr bwMode="auto">
          <a:xfrm>
            <a:off x="5288532"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47" name="MH_Other_2"/>
          <p:cNvSpPr/>
          <p:nvPr>
            <p:custDataLst>
              <p:tags r:id="rId11"/>
            </p:custDataLst>
          </p:nvPr>
        </p:nvSpPr>
        <p:spPr bwMode="auto">
          <a:xfrm>
            <a:off x="8118475"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48" name="任意多边形 58"/>
          <p:cNvSpPr/>
          <p:nvPr>
            <p:custDataLst>
              <p:tags r:id="rId12"/>
            </p:custDataLst>
          </p:nvPr>
        </p:nvSpPr>
        <p:spPr bwMode="auto">
          <a:xfrm>
            <a:off x="8118475"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49" name="任意多边形 59"/>
          <p:cNvSpPr/>
          <p:nvPr>
            <p:custDataLst>
              <p:tags r:id="rId13"/>
            </p:custDataLst>
          </p:nvPr>
        </p:nvSpPr>
        <p:spPr bwMode="auto">
          <a:xfrm>
            <a:off x="8288907"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p>
        </p:txBody>
      </p:sp>
      <p:sp>
        <p:nvSpPr>
          <p:cNvPr id="50" name="MH_Other_4"/>
          <p:cNvSpPr/>
          <p:nvPr>
            <p:custDataLst>
              <p:tags r:id="rId14"/>
            </p:custDataLst>
          </p:nvPr>
        </p:nvSpPr>
        <p:spPr bwMode="auto">
          <a:xfrm>
            <a:off x="8330476"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51" name="MH_Other_6"/>
          <p:cNvSpPr/>
          <p:nvPr>
            <p:custDataLst>
              <p:tags r:id="rId15"/>
            </p:custDataLst>
          </p:nvPr>
        </p:nvSpPr>
        <p:spPr bwMode="auto">
          <a:xfrm>
            <a:off x="8288907"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52" name="KSO_Shape"/>
          <p:cNvSpPr/>
          <p:nvPr/>
        </p:nvSpPr>
        <p:spPr bwMode="auto">
          <a:xfrm>
            <a:off x="5804801" y="3608788"/>
            <a:ext cx="594896" cy="436257"/>
          </a:xfrm>
          <a:custGeom>
            <a:avLst/>
            <a:gdLst>
              <a:gd name="T0" fmla="*/ 1634294 w 2751138"/>
              <a:gd name="T1" fmla="*/ 1518189 h 2017713"/>
              <a:gd name="T2" fmla="*/ 1827941 w 2751138"/>
              <a:gd name="T3" fmla="*/ 1506439 h 2017713"/>
              <a:gd name="T4" fmla="*/ 1293666 w 2751138"/>
              <a:gd name="T5" fmla="*/ 1399421 h 2017713"/>
              <a:gd name="T6" fmla="*/ 1286682 w 2751138"/>
              <a:gd name="T7" fmla="*/ 1522952 h 2017713"/>
              <a:gd name="T8" fmla="*/ 1475250 w 2751138"/>
              <a:gd name="T9" fmla="*/ 1424191 h 2017713"/>
              <a:gd name="T10" fmla="*/ 933673 w 2751138"/>
              <a:gd name="T11" fmla="*/ 1402597 h 2017713"/>
              <a:gd name="T12" fmla="*/ 940657 w 2751138"/>
              <a:gd name="T13" fmla="*/ 1526446 h 2017713"/>
              <a:gd name="T14" fmla="*/ 1121288 w 2751138"/>
              <a:gd name="T15" fmla="*/ 1416569 h 2017713"/>
              <a:gd name="T16" fmla="*/ 1634294 w 2751138"/>
              <a:gd name="T17" fmla="*/ 1179033 h 2017713"/>
              <a:gd name="T18" fmla="*/ 1654611 w 2751138"/>
              <a:gd name="T19" fmla="*/ 1298754 h 2017713"/>
              <a:gd name="T20" fmla="*/ 1824132 w 2751138"/>
              <a:gd name="T21" fmla="*/ 1180939 h 2017713"/>
              <a:gd name="T22" fmla="*/ 1277158 w 2751138"/>
              <a:gd name="T23" fmla="*/ 1185702 h 2017713"/>
              <a:gd name="T24" fmla="*/ 1454615 w 2751138"/>
              <a:gd name="T25" fmla="*/ 1298437 h 2017713"/>
              <a:gd name="T26" fmla="*/ 1465726 w 2751138"/>
              <a:gd name="T27" fmla="*/ 1175540 h 2017713"/>
              <a:gd name="T28" fmla="*/ 922244 w 2751138"/>
              <a:gd name="T29" fmla="*/ 1193324 h 2017713"/>
              <a:gd name="T30" fmla="*/ 1108590 w 2751138"/>
              <a:gd name="T31" fmla="*/ 1295896 h 2017713"/>
              <a:gd name="T32" fmla="*/ 1106368 w 2751138"/>
              <a:gd name="T33" fmla="*/ 1171412 h 2017713"/>
              <a:gd name="T34" fmla="*/ 1628580 w 2751138"/>
              <a:gd name="T35" fmla="*/ 1046610 h 2017713"/>
              <a:gd name="T36" fmla="*/ 1820957 w 2751138"/>
              <a:gd name="T37" fmla="*/ 1062806 h 2017713"/>
              <a:gd name="T38" fmla="*/ 1805085 w 2751138"/>
              <a:gd name="T39" fmla="*/ 941180 h 2017713"/>
              <a:gd name="T40" fmla="*/ 1277158 w 2751138"/>
              <a:gd name="T41" fmla="*/ 1054232 h 2017713"/>
              <a:gd name="T42" fmla="*/ 1472393 w 2751138"/>
              <a:gd name="T43" fmla="*/ 1056772 h 2017713"/>
              <a:gd name="T44" fmla="*/ 1299063 w 2751138"/>
              <a:gd name="T45" fmla="*/ 941180 h 2017713"/>
              <a:gd name="T46" fmla="*/ 927959 w 2751138"/>
              <a:gd name="T47" fmla="*/ 1060901 h 2017713"/>
              <a:gd name="T48" fmla="*/ 1121606 w 2751138"/>
              <a:gd name="T49" fmla="*/ 1049468 h 2017713"/>
              <a:gd name="T50" fmla="*/ 2750186 w 2751138"/>
              <a:gd name="T51" fmla="*/ 649605 h 2017713"/>
              <a:gd name="T52" fmla="*/ 2644458 w 2751138"/>
              <a:gd name="T53" fmla="*/ 844867 h 2017713"/>
              <a:gd name="T54" fmla="*/ 657551 w 2751138"/>
              <a:gd name="T55" fmla="*/ 772160 h 2017713"/>
              <a:gd name="T56" fmla="*/ 78068 w 2751138"/>
              <a:gd name="T57" fmla="*/ 834072 h 2017713"/>
              <a:gd name="T58" fmla="*/ 1052401 w 2751138"/>
              <a:gd name="T59" fmla="*/ 374650 h 2017713"/>
              <a:gd name="T60" fmla="*/ 1673024 w 2751138"/>
              <a:gd name="T61" fmla="*/ 389576 h 2017713"/>
              <a:gd name="T62" fmla="*/ 1803815 w 2751138"/>
              <a:gd name="T63" fmla="*/ 392116 h 2017713"/>
              <a:gd name="T64" fmla="*/ 1903178 w 2751138"/>
              <a:gd name="T65" fmla="*/ 545181 h 2017713"/>
              <a:gd name="T66" fmla="*/ 2070794 w 2751138"/>
              <a:gd name="T67" fmla="*/ 910376 h 2017713"/>
              <a:gd name="T68" fmla="*/ 2393645 w 2751138"/>
              <a:gd name="T69" fmla="*/ 1360361 h 2017713"/>
              <a:gd name="T70" fmla="*/ 2449517 w 2751138"/>
              <a:gd name="T71" fmla="*/ 1810981 h 2017713"/>
              <a:gd name="T72" fmla="*/ 2227934 w 2751138"/>
              <a:gd name="T73" fmla="*/ 1976748 h 2017713"/>
              <a:gd name="T74" fmla="*/ 2042540 w 2751138"/>
              <a:gd name="T75" fmla="*/ 2008504 h 2017713"/>
              <a:gd name="T76" fmla="*/ 698757 w 2751138"/>
              <a:gd name="T77" fmla="*/ 2014538 h 2017713"/>
              <a:gd name="T78" fmla="*/ 473682 w 2751138"/>
              <a:gd name="T79" fmla="*/ 1919904 h 2017713"/>
              <a:gd name="T80" fmla="*/ 288923 w 2751138"/>
              <a:gd name="T81" fmla="*/ 1783035 h 2017713"/>
              <a:gd name="T82" fmla="*/ 384794 w 2751138"/>
              <a:gd name="T83" fmla="*/ 1287639 h 2017713"/>
              <a:gd name="T84" fmla="*/ 713042 w 2751138"/>
              <a:gd name="T85" fmla="*/ 867823 h 2017713"/>
              <a:gd name="T86" fmla="*/ 858436 w 2751138"/>
              <a:gd name="T87" fmla="*/ 526127 h 2017713"/>
              <a:gd name="T88" fmla="*/ 950815 w 2751138"/>
              <a:gd name="T89" fmla="*/ 384812 h 2017713"/>
              <a:gd name="T90" fmla="*/ 594360 w 2751138"/>
              <a:gd name="T91" fmla="*/ 99695 h 2017713"/>
              <a:gd name="T92" fmla="*/ 312420 w 2751138"/>
              <a:gd name="T93" fmla="*/ 292735 h 2017713"/>
              <a:gd name="T94" fmla="*/ 362585 w 2751138"/>
              <a:gd name="T95" fmla="*/ 350520 h 2017713"/>
              <a:gd name="T96" fmla="*/ 520065 w 2751138"/>
              <a:gd name="T97" fmla="*/ 219393 h 2017713"/>
              <a:gd name="T98" fmla="*/ 2098358 w 2751138"/>
              <a:gd name="T99" fmla="*/ 181928 h 2017713"/>
              <a:gd name="T100" fmla="*/ 2400935 w 2751138"/>
              <a:gd name="T101" fmla="*/ 337820 h 2017713"/>
              <a:gd name="T102" fmla="*/ 2456180 w 2751138"/>
              <a:gd name="T103" fmla="*/ 284163 h 2017713"/>
              <a:gd name="T104" fmla="*/ 2183130 w 2751138"/>
              <a:gd name="T105" fmla="*/ 119698 h 2017713"/>
              <a:gd name="T106" fmla="*/ 2062798 w 2751138"/>
              <a:gd name="T107" fmla="*/ 11430 h 2017713"/>
              <a:gd name="T108" fmla="*/ 2489200 w 2751138"/>
              <a:gd name="T109" fmla="*/ 155258 h 2017713"/>
              <a:gd name="T110" fmla="*/ 2710498 w 2751138"/>
              <a:gd name="T111" fmla="*/ 419100 h 2017713"/>
              <a:gd name="T112" fmla="*/ 1985328 w 2751138"/>
              <a:gd name="T113" fmla="*/ 382588 h 2017713"/>
              <a:gd name="T114" fmla="*/ 932815 w 2751138"/>
              <a:gd name="T115" fmla="*/ 296228 h 2017713"/>
              <a:gd name="T116" fmla="*/ 710565 w 2751138"/>
              <a:gd name="T117" fmla="*/ 471805 h 2017713"/>
              <a:gd name="T118" fmla="*/ 100330 w 2751138"/>
              <a:gd name="T119" fmla="*/ 309563 h 2017713"/>
              <a:gd name="T120" fmla="*/ 400685 w 2751138"/>
              <a:gd name="T121" fmla="*/ 84138 h 2017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1138" h="2017713">
                <a:moveTo>
                  <a:pt x="1652072" y="1398468"/>
                </a:moveTo>
                <a:lnTo>
                  <a:pt x="1649215" y="1398786"/>
                </a:lnTo>
                <a:lnTo>
                  <a:pt x="1646992" y="1399421"/>
                </a:lnTo>
                <a:lnTo>
                  <a:pt x="1644453" y="1400374"/>
                </a:lnTo>
                <a:lnTo>
                  <a:pt x="1642231" y="1401326"/>
                </a:lnTo>
                <a:lnTo>
                  <a:pt x="1640326" y="1402597"/>
                </a:lnTo>
                <a:lnTo>
                  <a:pt x="1637786" y="1404184"/>
                </a:lnTo>
                <a:lnTo>
                  <a:pt x="1636199" y="1406090"/>
                </a:lnTo>
                <a:lnTo>
                  <a:pt x="1634294" y="1407995"/>
                </a:lnTo>
                <a:lnTo>
                  <a:pt x="1633024" y="1409901"/>
                </a:lnTo>
                <a:lnTo>
                  <a:pt x="1631755" y="1411806"/>
                </a:lnTo>
                <a:lnTo>
                  <a:pt x="1630485" y="1414029"/>
                </a:lnTo>
                <a:lnTo>
                  <a:pt x="1629850" y="1416569"/>
                </a:lnTo>
                <a:lnTo>
                  <a:pt x="1629215" y="1419110"/>
                </a:lnTo>
                <a:lnTo>
                  <a:pt x="1628580" y="1421650"/>
                </a:lnTo>
                <a:lnTo>
                  <a:pt x="1628580" y="1424191"/>
                </a:lnTo>
                <a:lnTo>
                  <a:pt x="1628580" y="1501358"/>
                </a:lnTo>
                <a:lnTo>
                  <a:pt x="1628580" y="1503899"/>
                </a:lnTo>
                <a:lnTo>
                  <a:pt x="1629215" y="1506439"/>
                </a:lnTo>
                <a:lnTo>
                  <a:pt x="1629850" y="1509297"/>
                </a:lnTo>
                <a:lnTo>
                  <a:pt x="1630485" y="1511520"/>
                </a:lnTo>
                <a:lnTo>
                  <a:pt x="1631755" y="1513743"/>
                </a:lnTo>
                <a:lnTo>
                  <a:pt x="1633024" y="1515649"/>
                </a:lnTo>
                <a:lnTo>
                  <a:pt x="1634294" y="1518189"/>
                </a:lnTo>
                <a:lnTo>
                  <a:pt x="1636199" y="1520094"/>
                </a:lnTo>
                <a:lnTo>
                  <a:pt x="1637786" y="1521365"/>
                </a:lnTo>
                <a:lnTo>
                  <a:pt x="1640326" y="1522952"/>
                </a:lnTo>
                <a:lnTo>
                  <a:pt x="1642231" y="1524223"/>
                </a:lnTo>
                <a:lnTo>
                  <a:pt x="1644453" y="1525175"/>
                </a:lnTo>
                <a:lnTo>
                  <a:pt x="1646992" y="1526446"/>
                </a:lnTo>
                <a:lnTo>
                  <a:pt x="1649215" y="1526763"/>
                </a:lnTo>
                <a:lnTo>
                  <a:pt x="1652072" y="1527398"/>
                </a:lnTo>
                <a:lnTo>
                  <a:pt x="1654611" y="1527716"/>
                </a:lnTo>
                <a:lnTo>
                  <a:pt x="1802228" y="1527716"/>
                </a:lnTo>
                <a:lnTo>
                  <a:pt x="1805085" y="1527398"/>
                </a:lnTo>
                <a:lnTo>
                  <a:pt x="1807624" y="1526763"/>
                </a:lnTo>
                <a:lnTo>
                  <a:pt x="1810481" y="1526446"/>
                </a:lnTo>
                <a:lnTo>
                  <a:pt x="1812704" y="1525175"/>
                </a:lnTo>
                <a:lnTo>
                  <a:pt x="1814926" y="1524223"/>
                </a:lnTo>
                <a:lnTo>
                  <a:pt x="1817148" y="1522952"/>
                </a:lnTo>
                <a:lnTo>
                  <a:pt x="1819053" y="1521365"/>
                </a:lnTo>
                <a:lnTo>
                  <a:pt x="1820957" y="1520094"/>
                </a:lnTo>
                <a:lnTo>
                  <a:pt x="1822545" y="1518189"/>
                </a:lnTo>
                <a:lnTo>
                  <a:pt x="1824132" y="1515649"/>
                </a:lnTo>
                <a:lnTo>
                  <a:pt x="1825719" y="1513743"/>
                </a:lnTo>
                <a:lnTo>
                  <a:pt x="1826354" y="1511520"/>
                </a:lnTo>
                <a:lnTo>
                  <a:pt x="1827624" y="1509297"/>
                </a:lnTo>
                <a:lnTo>
                  <a:pt x="1827941" y="1506439"/>
                </a:lnTo>
                <a:lnTo>
                  <a:pt x="1828259" y="1503899"/>
                </a:lnTo>
                <a:lnTo>
                  <a:pt x="1828894" y="1501358"/>
                </a:lnTo>
                <a:lnTo>
                  <a:pt x="1828894" y="1424191"/>
                </a:lnTo>
                <a:lnTo>
                  <a:pt x="1828259" y="1421650"/>
                </a:lnTo>
                <a:lnTo>
                  <a:pt x="1827941" y="1419110"/>
                </a:lnTo>
                <a:lnTo>
                  <a:pt x="1827624" y="1416569"/>
                </a:lnTo>
                <a:lnTo>
                  <a:pt x="1826354" y="1414029"/>
                </a:lnTo>
                <a:lnTo>
                  <a:pt x="1825719" y="1411806"/>
                </a:lnTo>
                <a:lnTo>
                  <a:pt x="1824132" y="1409901"/>
                </a:lnTo>
                <a:lnTo>
                  <a:pt x="1822545" y="1407995"/>
                </a:lnTo>
                <a:lnTo>
                  <a:pt x="1820957" y="1406090"/>
                </a:lnTo>
                <a:lnTo>
                  <a:pt x="1819053" y="1404184"/>
                </a:lnTo>
                <a:lnTo>
                  <a:pt x="1817148" y="1402597"/>
                </a:lnTo>
                <a:lnTo>
                  <a:pt x="1814926" y="1401326"/>
                </a:lnTo>
                <a:lnTo>
                  <a:pt x="1812704" y="1400374"/>
                </a:lnTo>
                <a:lnTo>
                  <a:pt x="1810481" y="1399421"/>
                </a:lnTo>
                <a:lnTo>
                  <a:pt x="1807624" y="1398786"/>
                </a:lnTo>
                <a:lnTo>
                  <a:pt x="1805085" y="1398468"/>
                </a:lnTo>
                <a:lnTo>
                  <a:pt x="1802228" y="1398468"/>
                </a:lnTo>
                <a:lnTo>
                  <a:pt x="1654611" y="1398468"/>
                </a:lnTo>
                <a:lnTo>
                  <a:pt x="1652072" y="1398468"/>
                </a:lnTo>
                <a:close/>
                <a:moveTo>
                  <a:pt x="1299063" y="1398468"/>
                </a:moveTo>
                <a:lnTo>
                  <a:pt x="1296206" y="1398786"/>
                </a:lnTo>
                <a:lnTo>
                  <a:pt x="1293666" y="1399421"/>
                </a:lnTo>
                <a:lnTo>
                  <a:pt x="1291444" y="1400374"/>
                </a:lnTo>
                <a:lnTo>
                  <a:pt x="1288904" y="1401326"/>
                </a:lnTo>
                <a:lnTo>
                  <a:pt x="1286682" y="1402597"/>
                </a:lnTo>
                <a:lnTo>
                  <a:pt x="1284777" y="1404184"/>
                </a:lnTo>
                <a:lnTo>
                  <a:pt x="1282872" y="1406090"/>
                </a:lnTo>
                <a:lnTo>
                  <a:pt x="1281285" y="1407995"/>
                </a:lnTo>
                <a:lnTo>
                  <a:pt x="1280015" y="1409901"/>
                </a:lnTo>
                <a:lnTo>
                  <a:pt x="1278428" y="1411806"/>
                </a:lnTo>
                <a:lnTo>
                  <a:pt x="1277158" y="1414029"/>
                </a:lnTo>
                <a:lnTo>
                  <a:pt x="1276523" y="1416569"/>
                </a:lnTo>
                <a:lnTo>
                  <a:pt x="1275571" y="1419110"/>
                </a:lnTo>
                <a:lnTo>
                  <a:pt x="1275254" y="1421650"/>
                </a:lnTo>
                <a:lnTo>
                  <a:pt x="1275254" y="1424191"/>
                </a:lnTo>
                <a:lnTo>
                  <a:pt x="1275254" y="1501358"/>
                </a:lnTo>
                <a:lnTo>
                  <a:pt x="1275254" y="1503899"/>
                </a:lnTo>
                <a:lnTo>
                  <a:pt x="1275571" y="1506439"/>
                </a:lnTo>
                <a:lnTo>
                  <a:pt x="1276523" y="1509297"/>
                </a:lnTo>
                <a:lnTo>
                  <a:pt x="1277158" y="1511520"/>
                </a:lnTo>
                <a:lnTo>
                  <a:pt x="1278428" y="1513743"/>
                </a:lnTo>
                <a:lnTo>
                  <a:pt x="1280015" y="1515649"/>
                </a:lnTo>
                <a:lnTo>
                  <a:pt x="1281285" y="1518189"/>
                </a:lnTo>
                <a:lnTo>
                  <a:pt x="1282872" y="1520094"/>
                </a:lnTo>
                <a:lnTo>
                  <a:pt x="1284777" y="1521365"/>
                </a:lnTo>
                <a:lnTo>
                  <a:pt x="1286682" y="1522952"/>
                </a:lnTo>
                <a:lnTo>
                  <a:pt x="1288904" y="1524223"/>
                </a:lnTo>
                <a:lnTo>
                  <a:pt x="1291444" y="1525175"/>
                </a:lnTo>
                <a:lnTo>
                  <a:pt x="1293666" y="1526446"/>
                </a:lnTo>
                <a:lnTo>
                  <a:pt x="1296206" y="1526763"/>
                </a:lnTo>
                <a:lnTo>
                  <a:pt x="1299063" y="1527398"/>
                </a:lnTo>
                <a:lnTo>
                  <a:pt x="1301602" y="1527716"/>
                </a:lnTo>
                <a:lnTo>
                  <a:pt x="1449218" y="1527716"/>
                </a:lnTo>
                <a:lnTo>
                  <a:pt x="1452076" y="1527398"/>
                </a:lnTo>
                <a:lnTo>
                  <a:pt x="1454615" y="1526763"/>
                </a:lnTo>
                <a:lnTo>
                  <a:pt x="1456837" y="1526446"/>
                </a:lnTo>
                <a:lnTo>
                  <a:pt x="1459694" y="1525175"/>
                </a:lnTo>
                <a:lnTo>
                  <a:pt x="1461917" y="1524223"/>
                </a:lnTo>
                <a:lnTo>
                  <a:pt x="1463821" y="1522952"/>
                </a:lnTo>
                <a:lnTo>
                  <a:pt x="1465726" y="1521365"/>
                </a:lnTo>
                <a:lnTo>
                  <a:pt x="1467631" y="1520094"/>
                </a:lnTo>
                <a:lnTo>
                  <a:pt x="1469536" y="1518189"/>
                </a:lnTo>
                <a:lnTo>
                  <a:pt x="1471123" y="1515649"/>
                </a:lnTo>
                <a:lnTo>
                  <a:pt x="1472393" y="1513743"/>
                </a:lnTo>
                <a:lnTo>
                  <a:pt x="1473345" y="1511520"/>
                </a:lnTo>
                <a:lnTo>
                  <a:pt x="1474297" y="1509297"/>
                </a:lnTo>
                <a:lnTo>
                  <a:pt x="1474932" y="1506439"/>
                </a:lnTo>
                <a:lnTo>
                  <a:pt x="1475250" y="1503899"/>
                </a:lnTo>
                <a:lnTo>
                  <a:pt x="1475250" y="1501358"/>
                </a:lnTo>
                <a:lnTo>
                  <a:pt x="1475250" y="1424191"/>
                </a:lnTo>
                <a:lnTo>
                  <a:pt x="1475250" y="1421650"/>
                </a:lnTo>
                <a:lnTo>
                  <a:pt x="1474932" y="1419110"/>
                </a:lnTo>
                <a:lnTo>
                  <a:pt x="1474297" y="1416569"/>
                </a:lnTo>
                <a:lnTo>
                  <a:pt x="1473345" y="1414029"/>
                </a:lnTo>
                <a:lnTo>
                  <a:pt x="1472393" y="1411806"/>
                </a:lnTo>
                <a:lnTo>
                  <a:pt x="1471123" y="1409901"/>
                </a:lnTo>
                <a:lnTo>
                  <a:pt x="1469536" y="1407995"/>
                </a:lnTo>
                <a:lnTo>
                  <a:pt x="1467631" y="1406090"/>
                </a:lnTo>
                <a:lnTo>
                  <a:pt x="1465726" y="1404184"/>
                </a:lnTo>
                <a:lnTo>
                  <a:pt x="1463821" y="1402597"/>
                </a:lnTo>
                <a:lnTo>
                  <a:pt x="1461917" y="1401326"/>
                </a:lnTo>
                <a:lnTo>
                  <a:pt x="1459694" y="1400374"/>
                </a:lnTo>
                <a:lnTo>
                  <a:pt x="1456837" y="1399421"/>
                </a:lnTo>
                <a:lnTo>
                  <a:pt x="1454615" y="1398786"/>
                </a:lnTo>
                <a:lnTo>
                  <a:pt x="1452076" y="1398468"/>
                </a:lnTo>
                <a:lnTo>
                  <a:pt x="1449218" y="1398468"/>
                </a:lnTo>
                <a:lnTo>
                  <a:pt x="1301602" y="1398468"/>
                </a:lnTo>
                <a:lnTo>
                  <a:pt x="1299063" y="1398468"/>
                </a:lnTo>
                <a:close/>
                <a:moveTo>
                  <a:pt x="945736" y="1398468"/>
                </a:moveTo>
                <a:lnTo>
                  <a:pt x="942879" y="1398786"/>
                </a:lnTo>
                <a:lnTo>
                  <a:pt x="940657" y="1399421"/>
                </a:lnTo>
                <a:lnTo>
                  <a:pt x="937800" y="1400374"/>
                </a:lnTo>
                <a:lnTo>
                  <a:pt x="935578" y="1401326"/>
                </a:lnTo>
                <a:lnTo>
                  <a:pt x="933673" y="1402597"/>
                </a:lnTo>
                <a:lnTo>
                  <a:pt x="931451" y="1404184"/>
                </a:lnTo>
                <a:lnTo>
                  <a:pt x="929863" y="1406090"/>
                </a:lnTo>
                <a:lnTo>
                  <a:pt x="927959" y="1407995"/>
                </a:lnTo>
                <a:lnTo>
                  <a:pt x="926371" y="1409901"/>
                </a:lnTo>
                <a:lnTo>
                  <a:pt x="925419" y="1411806"/>
                </a:lnTo>
                <a:lnTo>
                  <a:pt x="924149" y="1414029"/>
                </a:lnTo>
                <a:lnTo>
                  <a:pt x="923514" y="1416569"/>
                </a:lnTo>
                <a:lnTo>
                  <a:pt x="922562" y="1419110"/>
                </a:lnTo>
                <a:lnTo>
                  <a:pt x="922244" y="1421650"/>
                </a:lnTo>
                <a:lnTo>
                  <a:pt x="922244" y="1424191"/>
                </a:lnTo>
                <a:lnTo>
                  <a:pt x="922244" y="1501358"/>
                </a:lnTo>
                <a:lnTo>
                  <a:pt x="922244" y="1503899"/>
                </a:lnTo>
                <a:lnTo>
                  <a:pt x="922562" y="1506439"/>
                </a:lnTo>
                <a:lnTo>
                  <a:pt x="923514" y="1509297"/>
                </a:lnTo>
                <a:lnTo>
                  <a:pt x="924149" y="1511520"/>
                </a:lnTo>
                <a:lnTo>
                  <a:pt x="925419" y="1513743"/>
                </a:lnTo>
                <a:lnTo>
                  <a:pt x="926371" y="1515649"/>
                </a:lnTo>
                <a:lnTo>
                  <a:pt x="927959" y="1518189"/>
                </a:lnTo>
                <a:lnTo>
                  <a:pt x="929863" y="1520094"/>
                </a:lnTo>
                <a:lnTo>
                  <a:pt x="931451" y="1521365"/>
                </a:lnTo>
                <a:lnTo>
                  <a:pt x="933673" y="1522952"/>
                </a:lnTo>
                <a:lnTo>
                  <a:pt x="935578" y="1524223"/>
                </a:lnTo>
                <a:lnTo>
                  <a:pt x="937800" y="1525175"/>
                </a:lnTo>
                <a:lnTo>
                  <a:pt x="940657" y="1526446"/>
                </a:lnTo>
                <a:lnTo>
                  <a:pt x="942879" y="1526763"/>
                </a:lnTo>
                <a:lnTo>
                  <a:pt x="945736" y="1527398"/>
                </a:lnTo>
                <a:lnTo>
                  <a:pt x="948276" y="1527716"/>
                </a:lnTo>
                <a:lnTo>
                  <a:pt x="1095892" y="1527716"/>
                </a:lnTo>
                <a:lnTo>
                  <a:pt x="1098432" y="1527398"/>
                </a:lnTo>
                <a:lnTo>
                  <a:pt x="1101289" y="1526763"/>
                </a:lnTo>
                <a:lnTo>
                  <a:pt x="1103828" y="1526446"/>
                </a:lnTo>
                <a:lnTo>
                  <a:pt x="1106368" y="1525175"/>
                </a:lnTo>
                <a:lnTo>
                  <a:pt x="1108590" y="1524223"/>
                </a:lnTo>
                <a:lnTo>
                  <a:pt x="1110812" y="1522952"/>
                </a:lnTo>
                <a:lnTo>
                  <a:pt x="1112717" y="1521365"/>
                </a:lnTo>
                <a:lnTo>
                  <a:pt x="1114622" y="1520094"/>
                </a:lnTo>
                <a:lnTo>
                  <a:pt x="1116209" y="1518189"/>
                </a:lnTo>
                <a:lnTo>
                  <a:pt x="1117796" y="1515649"/>
                </a:lnTo>
                <a:lnTo>
                  <a:pt x="1119384" y="1513743"/>
                </a:lnTo>
                <a:lnTo>
                  <a:pt x="1120018" y="1511520"/>
                </a:lnTo>
                <a:lnTo>
                  <a:pt x="1121288" y="1509297"/>
                </a:lnTo>
                <a:lnTo>
                  <a:pt x="1121606" y="1506439"/>
                </a:lnTo>
                <a:lnTo>
                  <a:pt x="1121923" y="1503899"/>
                </a:lnTo>
                <a:lnTo>
                  <a:pt x="1122241" y="1501358"/>
                </a:lnTo>
                <a:lnTo>
                  <a:pt x="1122241" y="1424191"/>
                </a:lnTo>
                <a:lnTo>
                  <a:pt x="1121923" y="1421650"/>
                </a:lnTo>
                <a:lnTo>
                  <a:pt x="1121606" y="1419110"/>
                </a:lnTo>
                <a:lnTo>
                  <a:pt x="1121288" y="1416569"/>
                </a:lnTo>
                <a:lnTo>
                  <a:pt x="1120018" y="1414029"/>
                </a:lnTo>
                <a:lnTo>
                  <a:pt x="1119384" y="1411806"/>
                </a:lnTo>
                <a:lnTo>
                  <a:pt x="1117796" y="1409901"/>
                </a:lnTo>
                <a:lnTo>
                  <a:pt x="1116209" y="1407995"/>
                </a:lnTo>
                <a:lnTo>
                  <a:pt x="1114622" y="1406090"/>
                </a:lnTo>
                <a:lnTo>
                  <a:pt x="1112717" y="1404184"/>
                </a:lnTo>
                <a:lnTo>
                  <a:pt x="1110812" y="1402597"/>
                </a:lnTo>
                <a:lnTo>
                  <a:pt x="1108590" y="1401326"/>
                </a:lnTo>
                <a:lnTo>
                  <a:pt x="1106368" y="1400374"/>
                </a:lnTo>
                <a:lnTo>
                  <a:pt x="1103828" y="1399421"/>
                </a:lnTo>
                <a:lnTo>
                  <a:pt x="1101289" y="1398786"/>
                </a:lnTo>
                <a:lnTo>
                  <a:pt x="1098432" y="1398468"/>
                </a:lnTo>
                <a:lnTo>
                  <a:pt x="1095892" y="1398468"/>
                </a:lnTo>
                <a:lnTo>
                  <a:pt x="948276" y="1398468"/>
                </a:lnTo>
                <a:lnTo>
                  <a:pt x="945736" y="1398468"/>
                </a:lnTo>
                <a:close/>
                <a:moveTo>
                  <a:pt x="1652072" y="1169507"/>
                </a:moveTo>
                <a:lnTo>
                  <a:pt x="1649215" y="1169824"/>
                </a:lnTo>
                <a:lnTo>
                  <a:pt x="1646992" y="1170777"/>
                </a:lnTo>
                <a:lnTo>
                  <a:pt x="1644453" y="1171412"/>
                </a:lnTo>
                <a:lnTo>
                  <a:pt x="1642231" y="1172682"/>
                </a:lnTo>
                <a:lnTo>
                  <a:pt x="1640326" y="1174270"/>
                </a:lnTo>
                <a:lnTo>
                  <a:pt x="1637786" y="1175540"/>
                </a:lnTo>
                <a:lnTo>
                  <a:pt x="1636199" y="1177128"/>
                </a:lnTo>
                <a:lnTo>
                  <a:pt x="1634294" y="1179033"/>
                </a:lnTo>
                <a:lnTo>
                  <a:pt x="1633024" y="1180939"/>
                </a:lnTo>
                <a:lnTo>
                  <a:pt x="1631755" y="1183162"/>
                </a:lnTo>
                <a:lnTo>
                  <a:pt x="1630485" y="1185702"/>
                </a:lnTo>
                <a:lnTo>
                  <a:pt x="1629850" y="1187925"/>
                </a:lnTo>
                <a:lnTo>
                  <a:pt x="1629215" y="1190466"/>
                </a:lnTo>
                <a:lnTo>
                  <a:pt x="1628580" y="1193324"/>
                </a:lnTo>
                <a:lnTo>
                  <a:pt x="1628580" y="1195864"/>
                </a:lnTo>
                <a:lnTo>
                  <a:pt x="1628580" y="1272714"/>
                </a:lnTo>
                <a:lnTo>
                  <a:pt x="1628580" y="1275572"/>
                </a:lnTo>
                <a:lnTo>
                  <a:pt x="1629215" y="1278113"/>
                </a:lnTo>
                <a:lnTo>
                  <a:pt x="1629850" y="1280336"/>
                </a:lnTo>
                <a:lnTo>
                  <a:pt x="1630485" y="1282876"/>
                </a:lnTo>
                <a:lnTo>
                  <a:pt x="1631755" y="1285099"/>
                </a:lnTo>
                <a:lnTo>
                  <a:pt x="1633024" y="1287322"/>
                </a:lnTo>
                <a:lnTo>
                  <a:pt x="1634294" y="1289227"/>
                </a:lnTo>
                <a:lnTo>
                  <a:pt x="1636199" y="1291133"/>
                </a:lnTo>
                <a:lnTo>
                  <a:pt x="1637786" y="1292720"/>
                </a:lnTo>
                <a:lnTo>
                  <a:pt x="1640326" y="1294308"/>
                </a:lnTo>
                <a:lnTo>
                  <a:pt x="1642231" y="1295896"/>
                </a:lnTo>
                <a:lnTo>
                  <a:pt x="1644453" y="1296849"/>
                </a:lnTo>
                <a:lnTo>
                  <a:pt x="1646992" y="1297801"/>
                </a:lnTo>
                <a:lnTo>
                  <a:pt x="1649215" y="1298437"/>
                </a:lnTo>
                <a:lnTo>
                  <a:pt x="1652072" y="1298754"/>
                </a:lnTo>
                <a:lnTo>
                  <a:pt x="1654611" y="1298754"/>
                </a:lnTo>
                <a:lnTo>
                  <a:pt x="1802228" y="1298754"/>
                </a:lnTo>
                <a:lnTo>
                  <a:pt x="1805085" y="1298754"/>
                </a:lnTo>
                <a:lnTo>
                  <a:pt x="1807624" y="1298437"/>
                </a:lnTo>
                <a:lnTo>
                  <a:pt x="1810481" y="1297801"/>
                </a:lnTo>
                <a:lnTo>
                  <a:pt x="1812704" y="1296849"/>
                </a:lnTo>
                <a:lnTo>
                  <a:pt x="1814926" y="1295896"/>
                </a:lnTo>
                <a:lnTo>
                  <a:pt x="1817148" y="1294308"/>
                </a:lnTo>
                <a:lnTo>
                  <a:pt x="1819053" y="1292720"/>
                </a:lnTo>
                <a:lnTo>
                  <a:pt x="1820957" y="1291133"/>
                </a:lnTo>
                <a:lnTo>
                  <a:pt x="1822545" y="1289227"/>
                </a:lnTo>
                <a:lnTo>
                  <a:pt x="1824132" y="1287322"/>
                </a:lnTo>
                <a:lnTo>
                  <a:pt x="1825719" y="1285099"/>
                </a:lnTo>
                <a:lnTo>
                  <a:pt x="1826354" y="1282876"/>
                </a:lnTo>
                <a:lnTo>
                  <a:pt x="1827624" y="1280336"/>
                </a:lnTo>
                <a:lnTo>
                  <a:pt x="1827941" y="1278113"/>
                </a:lnTo>
                <a:lnTo>
                  <a:pt x="1828259" y="1275572"/>
                </a:lnTo>
                <a:lnTo>
                  <a:pt x="1828894" y="1272714"/>
                </a:lnTo>
                <a:lnTo>
                  <a:pt x="1828894" y="1195864"/>
                </a:lnTo>
                <a:lnTo>
                  <a:pt x="1828259" y="1193324"/>
                </a:lnTo>
                <a:lnTo>
                  <a:pt x="1827941" y="1190466"/>
                </a:lnTo>
                <a:lnTo>
                  <a:pt x="1827624" y="1187925"/>
                </a:lnTo>
                <a:lnTo>
                  <a:pt x="1826354" y="1185702"/>
                </a:lnTo>
                <a:lnTo>
                  <a:pt x="1825719" y="1183162"/>
                </a:lnTo>
                <a:lnTo>
                  <a:pt x="1824132" y="1180939"/>
                </a:lnTo>
                <a:lnTo>
                  <a:pt x="1822545" y="1179033"/>
                </a:lnTo>
                <a:lnTo>
                  <a:pt x="1820957" y="1177128"/>
                </a:lnTo>
                <a:lnTo>
                  <a:pt x="1819053" y="1175540"/>
                </a:lnTo>
                <a:lnTo>
                  <a:pt x="1817148" y="1174270"/>
                </a:lnTo>
                <a:lnTo>
                  <a:pt x="1814926" y="1172682"/>
                </a:lnTo>
                <a:lnTo>
                  <a:pt x="1812704" y="1171412"/>
                </a:lnTo>
                <a:lnTo>
                  <a:pt x="1810481" y="1170777"/>
                </a:lnTo>
                <a:lnTo>
                  <a:pt x="1807624" y="1169824"/>
                </a:lnTo>
                <a:lnTo>
                  <a:pt x="1805085" y="1169507"/>
                </a:lnTo>
                <a:lnTo>
                  <a:pt x="1802228" y="1169507"/>
                </a:lnTo>
                <a:lnTo>
                  <a:pt x="1654611" y="1169507"/>
                </a:lnTo>
                <a:lnTo>
                  <a:pt x="1652072" y="1169507"/>
                </a:lnTo>
                <a:close/>
                <a:moveTo>
                  <a:pt x="1299063" y="1169507"/>
                </a:moveTo>
                <a:lnTo>
                  <a:pt x="1296206" y="1169824"/>
                </a:lnTo>
                <a:lnTo>
                  <a:pt x="1293666" y="1170777"/>
                </a:lnTo>
                <a:lnTo>
                  <a:pt x="1291444" y="1171412"/>
                </a:lnTo>
                <a:lnTo>
                  <a:pt x="1288904" y="1172682"/>
                </a:lnTo>
                <a:lnTo>
                  <a:pt x="1286682" y="1174270"/>
                </a:lnTo>
                <a:lnTo>
                  <a:pt x="1284777" y="1175540"/>
                </a:lnTo>
                <a:lnTo>
                  <a:pt x="1282872" y="1177128"/>
                </a:lnTo>
                <a:lnTo>
                  <a:pt x="1281285" y="1179033"/>
                </a:lnTo>
                <a:lnTo>
                  <a:pt x="1280015" y="1180939"/>
                </a:lnTo>
                <a:lnTo>
                  <a:pt x="1278428" y="1183162"/>
                </a:lnTo>
                <a:lnTo>
                  <a:pt x="1277158" y="1185702"/>
                </a:lnTo>
                <a:lnTo>
                  <a:pt x="1276523" y="1187925"/>
                </a:lnTo>
                <a:lnTo>
                  <a:pt x="1275571" y="1190466"/>
                </a:lnTo>
                <a:lnTo>
                  <a:pt x="1275254" y="1193324"/>
                </a:lnTo>
                <a:lnTo>
                  <a:pt x="1275254" y="1195864"/>
                </a:lnTo>
                <a:lnTo>
                  <a:pt x="1275254" y="1272714"/>
                </a:lnTo>
                <a:lnTo>
                  <a:pt x="1275254" y="1275572"/>
                </a:lnTo>
                <a:lnTo>
                  <a:pt x="1275571" y="1278113"/>
                </a:lnTo>
                <a:lnTo>
                  <a:pt x="1276523" y="1280336"/>
                </a:lnTo>
                <a:lnTo>
                  <a:pt x="1277158" y="1282876"/>
                </a:lnTo>
                <a:lnTo>
                  <a:pt x="1278428" y="1285099"/>
                </a:lnTo>
                <a:lnTo>
                  <a:pt x="1280015" y="1287322"/>
                </a:lnTo>
                <a:lnTo>
                  <a:pt x="1281285" y="1289227"/>
                </a:lnTo>
                <a:lnTo>
                  <a:pt x="1282872" y="1291133"/>
                </a:lnTo>
                <a:lnTo>
                  <a:pt x="1284777" y="1292720"/>
                </a:lnTo>
                <a:lnTo>
                  <a:pt x="1286682" y="1294308"/>
                </a:lnTo>
                <a:lnTo>
                  <a:pt x="1288904" y="1295896"/>
                </a:lnTo>
                <a:lnTo>
                  <a:pt x="1291444" y="1296849"/>
                </a:lnTo>
                <a:lnTo>
                  <a:pt x="1293666" y="1297801"/>
                </a:lnTo>
                <a:lnTo>
                  <a:pt x="1296206" y="1298437"/>
                </a:lnTo>
                <a:lnTo>
                  <a:pt x="1299063" y="1298754"/>
                </a:lnTo>
                <a:lnTo>
                  <a:pt x="1301602" y="1298754"/>
                </a:lnTo>
                <a:lnTo>
                  <a:pt x="1449218" y="1298754"/>
                </a:lnTo>
                <a:lnTo>
                  <a:pt x="1452076" y="1298754"/>
                </a:lnTo>
                <a:lnTo>
                  <a:pt x="1454615" y="1298437"/>
                </a:lnTo>
                <a:lnTo>
                  <a:pt x="1456837" y="1297801"/>
                </a:lnTo>
                <a:lnTo>
                  <a:pt x="1459694" y="1296849"/>
                </a:lnTo>
                <a:lnTo>
                  <a:pt x="1461917" y="1295896"/>
                </a:lnTo>
                <a:lnTo>
                  <a:pt x="1463821" y="1294308"/>
                </a:lnTo>
                <a:lnTo>
                  <a:pt x="1465726" y="1292720"/>
                </a:lnTo>
                <a:lnTo>
                  <a:pt x="1467631" y="1291133"/>
                </a:lnTo>
                <a:lnTo>
                  <a:pt x="1469536" y="1289227"/>
                </a:lnTo>
                <a:lnTo>
                  <a:pt x="1471123" y="1287322"/>
                </a:lnTo>
                <a:lnTo>
                  <a:pt x="1472393" y="1285099"/>
                </a:lnTo>
                <a:lnTo>
                  <a:pt x="1473345" y="1282876"/>
                </a:lnTo>
                <a:lnTo>
                  <a:pt x="1474297" y="1280336"/>
                </a:lnTo>
                <a:lnTo>
                  <a:pt x="1474932" y="1278113"/>
                </a:lnTo>
                <a:lnTo>
                  <a:pt x="1475250" y="1275572"/>
                </a:lnTo>
                <a:lnTo>
                  <a:pt x="1475250" y="1272714"/>
                </a:lnTo>
                <a:lnTo>
                  <a:pt x="1475250" y="1195864"/>
                </a:lnTo>
                <a:lnTo>
                  <a:pt x="1475250" y="1193324"/>
                </a:lnTo>
                <a:lnTo>
                  <a:pt x="1474932" y="1190466"/>
                </a:lnTo>
                <a:lnTo>
                  <a:pt x="1474297" y="1187925"/>
                </a:lnTo>
                <a:lnTo>
                  <a:pt x="1473345" y="1185702"/>
                </a:lnTo>
                <a:lnTo>
                  <a:pt x="1472393" y="1183162"/>
                </a:lnTo>
                <a:lnTo>
                  <a:pt x="1471123" y="1180939"/>
                </a:lnTo>
                <a:lnTo>
                  <a:pt x="1469536" y="1179033"/>
                </a:lnTo>
                <a:lnTo>
                  <a:pt x="1467631" y="1177128"/>
                </a:lnTo>
                <a:lnTo>
                  <a:pt x="1465726" y="1175540"/>
                </a:lnTo>
                <a:lnTo>
                  <a:pt x="1463821" y="1174270"/>
                </a:lnTo>
                <a:lnTo>
                  <a:pt x="1461917" y="1172682"/>
                </a:lnTo>
                <a:lnTo>
                  <a:pt x="1459694" y="1171412"/>
                </a:lnTo>
                <a:lnTo>
                  <a:pt x="1456837" y="1170777"/>
                </a:lnTo>
                <a:lnTo>
                  <a:pt x="1454615" y="1169824"/>
                </a:lnTo>
                <a:lnTo>
                  <a:pt x="1452076" y="1169507"/>
                </a:lnTo>
                <a:lnTo>
                  <a:pt x="1449218" y="1169507"/>
                </a:lnTo>
                <a:lnTo>
                  <a:pt x="1301602" y="1169507"/>
                </a:lnTo>
                <a:lnTo>
                  <a:pt x="1299063" y="1169507"/>
                </a:lnTo>
                <a:close/>
                <a:moveTo>
                  <a:pt x="945736" y="1169507"/>
                </a:moveTo>
                <a:lnTo>
                  <a:pt x="942879" y="1169824"/>
                </a:lnTo>
                <a:lnTo>
                  <a:pt x="940657" y="1170777"/>
                </a:lnTo>
                <a:lnTo>
                  <a:pt x="937800" y="1171412"/>
                </a:lnTo>
                <a:lnTo>
                  <a:pt x="935578" y="1172682"/>
                </a:lnTo>
                <a:lnTo>
                  <a:pt x="933673" y="1174270"/>
                </a:lnTo>
                <a:lnTo>
                  <a:pt x="931451" y="1175540"/>
                </a:lnTo>
                <a:lnTo>
                  <a:pt x="929863" y="1177128"/>
                </a:lnTo>
                <a:lnTo>
                  <a:pt x="927959" y="1179033"/>
                </a:lnTo>
                <a:lnTo>
                  <a:pt x="926371" y="1180939"/>
                </a:lnTo>
                <a:lnTo>
                  <a:pt x="925419" y="1183162"/>
                </a:lnTo>
                <a:lnTo>
                  <a:pt x="924149" y="1185702"/>
                </a:lnTo>
                <a:lnTo>
                  <a:pt x="923514" y="1187925"/>
                </a:lnTo>
                <a:lnTo>
                  <a:pt x="922562" y="1190466"/>
                </a:lnTo>
                <a:lnTo>
                  <a:pt x="922244" y="1193324"/>
                </a:lnTo>
                <a:lnTo>
                  <a:pt x="922244" y="1195864"/>
                </a:lnTo>
                <a:lnTo>
                  <a:pt x="922244" y="1272714"/>
                </a:lnTo>
                <a:lnTo>
                  <a:pt x="922244" y="1275572"/>
                </a:lnTo>
                <a:lnTo>
                  <a:pt x="922562" y="1278113"/>
                </a:lnTo>
                <a:lnTo>
                  <a:pt x="923514" y="1280336"/>
                </a:lnTo>
                <a:lnTo>
                  <a:pt x="924149" y="1282876"/>
                </a:lnTo>
                <a:lnTo>
                  <a:pt x="925419" y="1285099"/>
                </a:lnTo>
                <a:lnTo>
                  <a:pt x="926371" y="1287322"/>
                </a:lnTo>
                <a:lnTo>
                  <a:pt x="927959" y="1289227"/>
                </a:lnTo>
                <a:lnTo>
                  <a:pt x="929863" y="1291133"/>
                </a:lnTo>
                <a:lnTo>
                  <a:pt x="931451" y="1292720"/>
                </a:lnTo>
                <a:lnTo>
                  <a:pt x="933673" y="1294308"/>
                </a:lnTo>
                <a:lnTo>
                  <a:pt x="935578" y="1295896"/>
                </a:lnTo>
                <a:lnTo>
                  <a:pt x="937800" y="1296849"/>
                </a:lnTo>
                <a:lnTo>
                  <a:pt x="940657" y="1297801"/>
                </a:lnTo>
                <a:lnTo>
                  <a:pt x="942879" y="1298437"/>
                </a:lnTo>
                <a:lnTo>
                  <a:pt x="945736" y="1298754"/>
                </a:lnTo>
                <a:lnTo>
                  <a:pt x="948276" y="1298754"/>
                </a:lnTo>
                <a:lnTo>
                  <a:pt x="1095892" y="1298754"/>
                </a:lnTo>
                <a:lnTo>
                  <a:pt x="1098432" y="1298754"/>
                </a:lnTo>
                <a:lnTo>
                  <a:pt x="1101289" y="1298437"/>
                </a:lnTo>
                <a:lnTo>
                  <a:pt x="1103828" y="1297801"/>
                </a:lnTo>
                <a:lnTo>
                  <a:pt x="1106368" y="1296849"/>
                </a:lnTo>
                <a:lnTo>
                  <a:pt x="1108590" y="1295896"/>
                </a:lnTo>
                <a:lnTo>
                  <a:pt x="1110812" y="1294308"/>
                </a:lnTo>
                <a:lnTo>
                  <a:pt x="1112717" y="1292720"/>
                </a:lnTo>
                <a:lnTo>
                  <a:pt x="1114622" y="1291133"/>
                </a:lnTo>
                <a:lnTo>
                  <a:pt x="1116209" y="1289227"/>
                </a:lnTo>
                <a:lnTo>
                  <a:pt x="1117796" y="1287322"/>
                </a:lnTo>
                <a:lnTo>
                  <a:pt x="1119384" y="1285099"/>
                </a:lnTo>
                <a:lnTo>
                  <a:pt x="1120018" y="1282876"/>
                </a:lnTo>
                <a:lnTo>
                  <a:pt x="1121288" y="1280336"/>
                </a:lnTo>
                <a:lnTo>
                  <a:pt x="1121606" y="1278113"/>
                </a:lnTo>
                <a:lnTo>
                  <a:pt x="1121923" y="1275572"/>
                </a:lnTo>
                <a:lnTo>
                  <a:pt x="1122241" y="1272714"/>
                </a:lnTo>
                <a:lnTo>
                  <a:pt x="1122241" y="1195864"/>
                </a:lnTo>
                <a:lnTo>
                  <a:pt x="1121923" y="1193324"/>
                </a:lnTo>
                <a:lnTo>
                  <a:pt x="1121606" y="1190466"/>
                </a:lnTo>
                <a:lnTo>
                  <a:pt x="1121288" y="1187925"/>
                </a:lnTo>
                <a:lnTo>
                  <a:pt x="1120018" y="1185702"/>
                </a:lnTo>
                <a:lnTo>
                  <a:pt x="1119384" y="1183162"/>
                </a:lnTo>
                <a:lnTo>
                  <a:pt x="1117796" y="1180939"/>
                </a:lnTo>
                <a:lnTo>
                  <a:pt x="1116209" y="1179033"/>
                </a:lnTo>
                <a:lnTo>
                  <a:pt x="1114622" y="1177128"/>
                </a:lnTo>
                <a:lnTo>
                  <a:pt x="1112717" y="1175540"/>
                </a:lnTo>
                <a:lnTo>
                  <a:pt x="1110812" y="1174270"/>
                </a:lnTo>
                <a:lnTo>
                  <a:pt x="1108590" y="1172682"/>
                </a:lnTo>
                <a:lnTo>
                  <a:pt x="1106368" y="1171412"/>
                </a:lnTo>
                <a:lnTo>
                  <a:pt x="1103828" y="1170777"/>
                </a:lnTo>
                <a:lnTo>
                  <a:pt x="1101289" y="1169824"/>
                </a:lnTo>
                <a:lnTo>
                  <a:pt x="1098432" y="1169507"/>
                </a:lnTo>
                <a:lnTo>
                  <a:pt x="1095892" y="1169507"/>
                </a:lnTo>
                <a:lnTo>
                  <a:pt x="948276" y="1169507"/>
                </a:lnTo>
                <a:lnTo>
                  <a:pt x="945736" y="1169507"/>
                </a:lnTo>
                <a:close/>
                <a:moveTo>
                  <a:pt x="1652072" y="941180"/>
                </a:moveTo>
                <a:lnTo>
                  <a:pt x="1649215" y="941497"/>
                </a:lnTo>
                <a:lnTo>
                  <a:pt x="1646992" y="942133"/>
                </a:lnTo>
                <a:lnTo>
                  <a:pt x="1644453" y="943085"/>
                </a:lnTo>
                <a:lnTo>
                  <a:pt x="1642231" y="944038"/>
                </a:lnTo>
                <a:lnTo>
                  <a:pt x="1640326" y="945308"/>
                </a:lnTo>
                <a:lnTo>
                  <a:pt x="1637786" y="946896"/>
                </a:lnTo>
                <a:lnTo>
                  <a:pt x="1636199" y="948801"/>
                </a:lnTo>
                <a:lnTo>
                  <a:pt x="1634294" y="950389"/>
                </a:lnTo>
                <a:lnTo>
                  <a:pt x="1633024" y="952612"/>
                </a:lnTo>
                <a:lnTo>
                  <a:pt x="1631755" y="954517"/>
                </a:lnTo>
                <a:lnTo>
                  <a:pt x="1630485" y="956740"/>
                </a:lnTo>
                <a:lnTo>
                  <a:pt x="1629850" y="959598"/>
                </a:lnTo>
                <a:lnTo>
                  <a:pt x="1629215" y="961821"/>
                </a:lnTo>
                <a:lnTo>
                  <a:pt x="1628580" y="964362"/>
                </a:lnTo>
                <a:lnTo>
                  <a:pt x="1628580" y="967220"/>
                </a:lnTo>
                <a:lnTo>
                  <a:pt x="1628580" y="1044070"/>
                </a:lnTo>
                <a:lnTo>
                  <a:pt x="1628580" y="1046610"/>
                </a:lnTo>
                <a:lnTo>
                  <a:pt x="1629215" y="1049468"/>
                </a:lnTo>
                <a:lnTo>
                  <a:pt x="1629850" y="1052009"/>
                </a:lnTo>
                <a:lnTo>
                  <a:pt x="1630485" y="1054232"/>
                </a:lnTo>
                <a:lnTo>
                  <a:pt x="1631755" y="1056772"/>
                </a:lnTo>
                <a:lnTo>
                  <a:pt x="1633024" y="1058995"/>
                </a:lnTo>
                <a:lnTo>
                  <a:pt x="1634294" y="1060901"/>
                </a:lnTo>
                <a:lnTo>
                  <a:pt x="1636199" y="1062806"/>
                </a:lnTo>
                <a:lnTo>
                  <a:pt x="1637786" y="1064394"/>
                </a:lnTo>
                <a:lnTo>
                  <a:pt x="1640326" y="1065982"/>
                </a:lnTo>
                <a:lnTo>
                  <a:pt x="1642231" y="1067252"/>
                </a:lnTo>
                <a:lnTo>
                  <a:pt x="1644453" y="1068204"/>
                </a:lnTo>
                <a:lnTo>
                  <a:pt x="1646992" y="1069157"/>
                </a:lnTo>
                <a:lnTo>
                  <a:pt x="1649215" y="1069792"/>
                </a:lnTo>
                <a:lnTo>
                  <a:pt x="1652072" y="1070110"/>
                </a:lnTo>
                <a:lnTo>
                  <a:pt x="1654611" y="1070427"/>
                </a:lnTo>
                <a:lnTo>
                  <a:pt x="1802228" y="1070427"/>
                </a:lnTo>
                <a:lnTo>
                  <a:pt x="1805085" y="1070110"/>
                </a:lnTo>
                <a:lnTo>
                  <a:pt x="1807624" y="1069792"/>
                </a:lnTo>
                <a:lnTo>
                  <a:pt x="1810481" y="1069157"/>
                </a:lnTo>
                <a:lnTo>
                  <a:pt x="1812704" y="1068204"/>
                </a:lnTo>
                <a:lnTo>
                  <a:pt x="1814926" y="1067252"/>
                </a:lnTo>
                <a:lnTo>
                  <a:pt x="1817148" y="1065982"/>
                </a:lnTo>
                <a:lnTo>
                  <a:pt x="1819053" y="1064394"/>
                </a:lnTo>
                <a:lnTo>
                  <a:pt x="1820957" y="1062806"/>
                </a:lnTo>
                <a:lnTo>
                  <a:pt x="1822545" y="1060901"/>
                </a:lnTo>
                <a:lnTo>
                  <a:pt x="1824132" y="1058995"/>
                </a:lnTo>
                <a:lnTo>
                  <a:pt x="1825719" y="1056772"/>
                </a:lnTo>
                <a:lnTo>
                  <a:pt x="1826354" y="1054232"/>
                </a:lnTo>
                <a:lnTo>
                  <a:pt x="1827624" y="1052009"/>
                </a:lnTo>
                <a:lnTo>
                  <a:pt x="1827941" y="1049468"/>
                </a:lnTo>
                <a:lnTo>
                  <a:pt x="1828259" y="1046610"/>
                </a:lnTo>
                <a:lnTo>
                  <a:pt x="1828894" y="1044070"/>
                </a:lnTo>
                <a:lnTo>
                  <a:pt x="1828894" y="967220"/>
                </a:lnTo>
                <a:lnTo>
                  <a:pt x="1828259" y="964362"/>
                </a:lnTo>
                <a:lnTo>
                  <a:pt x="1827941" y="961821"/>
                </a:lnTo>
                <a:lnTo>
                  <a:pt x="1827624" y="959598"/>
                </a:lnTo>
                <a:lnTo>
                  <a:pt x="1826354" y="956740"/>
                </a:lnTo>
                <a:lnTo>
                  <a:pt x="1825719" y="954517"/>
                </a:lnTo>
                <a:lnTo>
                  <a:pt x="1824132" y="952612"/>
                </a:lnTo>
                <a:lnTo>
                  <a:pt x="1822545" y="950389"/>
                </a:lnTo>
                <a:lnTo>
                  <a:pt x="1820957" y="948801"/>
                </a:lnTo>
                <a:lnTo>
                  <a:pt x="1819053" y="946896"/>
                </a:lnTo>
                <a:lnTo>
                  <a:pt x="1817148" y="945308"/>
                </a:lnTo>
                <a:lnTo>
                  <a:pt x="1814926" y="944038"/>
                </a:lnTo>
                <a:lnTo>
                  <a:pt x="1812704" y="943085"/>
                </a:lnTo>
                <a:lnTo>
                  <a:pt x="1810481" y="942133"/>
                </a:lnTo>
                <a:lnTo>
                  <a:pt x="1807624" y="941497"/>
                </a:lnTo>
                <a:lnTo>
                  <a:pt x="1805085" y="941180"/>
                </a:lnTo>
                <a:lnTo>
                  <a:pt x="1802228" y="941180"/>
                </a:lnTo>
                <a:lnTo>
                  <a:pt x="1654611" y="941180"/>
                </a:lnTo>
                <a:lnTo>
                  <a:pt x="1652072" y="941180"/>
                </a:lnTo>
                <a:close/>
                <a:moveTo>
                  <a:pt x="1299063" y="941180"/>
                </a:moveTo>
                <a:lnTo>
                  <a:pt x="1296206" y="941497"/>
                </a:lnTo>
                <a:lnTo>
                  <a:pt x="1293666" y="942133"/>
                </a:lnTo>
                <a:lnTo>
                  <a:pt x="1291444" y="943085"/>
                </a:lnTo>
                <a:lnTo>
                  <a:pt x="1288904" y="944038"/>
                </a:lnTo>
                <a:lnTo>
                  <a:pt x="1286682" y="945308"/>
                </a:lnTo>
                <a:lnTo>
                  <a:pt x="1284777" y="946896"/>
                </a:lnTo>
                <a:lnTo>
                  <a:pt x="1282872" y="948801"/>
                </a:lnTo>
                <a:lnTo>
                  <a:pt x="1281285" y="950389"/>
                </a:lnTo>
                <a:lnTo>
                  <a:pt x="1280015" y="952612"/>
                </a:lnTo>
                <a:lnTo>
                  <a:pt x="1278428" y="954517"/>
                </a:lnTo>
                <a:lnTo>
                  <a:pt x="1277158" y="956740"/>
                </a:lnTo>
                <a:lnTo>
                  <a:pt x="1276523" y="959598"/>
                </a:lnTo>
                <a:lnTo>
                  <a:pt x="1275571" y="961821"/>
                </a:lnTo>
                <a:lnTo>
                  <a:pt x="1275254" y="964362"/>
                </a:lnTo>
                <a:lnTo>
                  <a:pt x="1275254" y="967220"/>
                </a:lnTo>
                <a:lnTo>
                  <a:pt x="1275254" y="1044070"/>
                </a:lnTo>
                <a:lnTo>
                  <a:pt x="1275254" y="1046610"/>
                </a:lnTo>
                <a:lnTo>
                  <a:pt x="1275571" y="1049468"/>
                </a:lnTo>
                <a:lnTo>
                  <a:pt x="1276523" y="1052009"/>
                </a:lnTo>
                <a:lnTo>
                  <a:pt x="1277158" y="1054232"/>
                </a:lnTo>
                <a:lnTo>
                  <a:pt x="1278428" y="1056772"/>
                </a:lnTo>
                <a:lnTo>
                  <a:pt x="1280015" y="1058995"/>
                </a:lnTo>
                <a:lnTo>
                  <a:pt x="1281285" y="1060901"/>
                </a:lnTo>
                <a:lnTo>
                  <a:pt x="1282872" y="1062806"/>
                </a:lnTo>
                <a:lnTo>
                  <a:pt x="1284777" y="1064394"/>
                </a:lnTo>
                <a:lnTo>
                  <a:pt x="1286682" y="1065982"/>
                </a:lnTo>
                <a:lnTo>
                  <a:pt x="1288904" y="1067252"/>
                </a:lnTo>
                <a:lnTo>
                  <a:pt x="1291444" y="1068204"/>
                </a:lnTo>
                <a:lnTo>
                  <a:pt x="1293666" y="1069157"/>
                </a:lnTo>
                <a:lnTo>
                  <a:pt x="1296206" y="1069792"/>
                </a:lnTo>
                <a:lnTo>
                  <a:pt x="1299063" y="1070110"/>
                </a:lnTo>
                <a:lnTo>
                  <a:pt x="1301602" y="1070427"/>
                </a:lnTo>
                <a:lnTo>
                  <a:pt x="1449218" y="1070427"/>
                </a:lnTo>
                <a:lnTo>
                  <a:pt x="1452076" y="1070110"/>
                </a:lnTo>
                <a:lnTo>
                  <a:pt x="1454615" y="1069792"/>
                </a:lnTo>
                <a:lnTo>
                  <a:pt x="1456837" y="1069157"/>
                </a:lnTo>
                <a:lnTo>
                  <a:pt x="1459694" y="1068204"/>
                </a:lnTo>
                <a:lnTo>
                  <a:pt x="1461917" y="1067252"/>
                </a:lnTo>
                <a:lnTo>
                  <a:pt x="1463821" y="1065982"/>
                </a:lnTo>
                <a:lnTo>
                  <a:pt x="1465726" y="1064394"/>
                </a:lnTo>
                <a:lnTo>
                  <a:pt x="1467631" y="1062806"/>
                </a:lnTo>
                <a:lnTo>
                  <a:pt x="1469536" y="1060901"/>
                </a:lnTo>
                <a:lnTo>
                  <a:pt x="1471123" y="1058995"/>
                </a:lnTo>
                <a:lnTo>
                  <a:pt x="1472393" y="1056772"/>
                </a:lnTo>
                <a:lnTo>
                  <a:pt x="1473345" y="1054232"/>
                </a:lnTo>
                <a:lnTo>
                  <a:pt x="1474297" y="1052009"/>
                </a:lnTo>
                <a:lnTo>
                  <a:pt x="1474932" y="1049468"/>
                </a:lnTo>
                <a:lnTo>
                  <a:pt x="1475250" y="1046610"/>
                </a:lnTo>
                <a:lnTo>
                  <a:pt x="1475250" y="1044070"/>
                </a:lnTo>
                <a:lnTo>
                  <a:pt x="1475250" y="967220"/>
                </a:lnTo>
                <a:lnTo>
                  <a:pt x="1475250" y="964362"/>
                </a:lnTo>
                <a:lnTo>
                  <a:pt x="1474932" y="961821"/>
                </a:lnTo>
                <a:lnTo>
                  <a:pt x="1474297" y="959598"/>
                </a:lnTo>
                <a:lnTo>
                  <a:pt x="1473345" y="956740"/>
                </a:lnTo>
                <a:lnTo>
                  <a:pt x="1472393" y="954517"/>
                </a:lnTo>
                <a:lnTo>
                  <a:pt x="1471123" y="952612"/>
                </a:lnTo>
                <a:lnTo>
                  <a:pt x="1469536" y="950389"/>
                </a:lnTo>
                <a:lnTo>
                  <a:pt x="1467631" y="948801"/>
                </a:lnTo>
                <a:lnTo>
                  <a:pt x="1465726" y="946896"/>
                </a:lnTo>
                <a:lnTo>
                  <a:pt x="1463821" y="945308"/>
                </a:lnTo>
                <a:lnTo>
                  <a:pt x="1461917" y="944038"/>
                </a:lnTo>
                <a:lnTo>
                  <a:pt x="1459694" y="943085"/>
                </a:lnTo>
                <a:lnTo>
                  <a:pt x="1456837" y="942133"/>
                </a:lnTo>
                <a:lnTo>
                  <a:pt x="1454615" y="941497"/>
                </a:lnTo>
                <a:lnTo>
                  <a:pt x="1452076" y="941180"/>
                </a:lnTo>
                <a:lnTo>
                  <a:pt x="1449218" y="941180"/>
                </a:lnTo>
                <a:lnTo>
                  <a:pt x="1301602" y="941180"/>
                </a:lnTo>
                <a:lnTo>
                  <a:pt x="1299063" y="941180"/>
                </a:lnTo>
                <a:close/>
                <a:moveTo>
                  <a:pt x="945736" y="941180"/>
                </a:moveTo>
                <a:lnTo>
                  <a:pt x="942879" y="941497"/>
                </a:lnTo>
                <a:lnTo>
                  <a:pt x="940657" y="942133"/>
                </a:lnTo>
                <a:lnTo>
                  <a:pt x="937800" y="943085"/>
                </a:lnTo>
                <a:lnTo>
                  <a:pt x="935578" y="944038"/>
                </a:lnTo>
                <a:lnTo>
                  <a:pt x="933673" y="945308"/>
                </a:lnTo>
                <a:lnTo>
                  <a:pt x="931451" y="946896"/>
                </a:lnTo>
                <a:lnTo>
                  <a:pt x="929863" y="948801"/>
                </a:lnTo>
                <a:lnTo>
                  <a:pt x="927959" y="950389"/>
                </a:lnTo>
                <a:lnTo>
                  <a:pt x="926371" y="952612"/>
                </a:lnTo>
                <a:lnTo>
                  <a:pt x="925419" y="954517"/>
                </a:lnTo>
                <a:lnTo>
                  <a:pt x="924149" y="956740"/>
                </a:lnTo>
                <a:lnTo>
                  <a:pt x="923514" y="959598"/>
                </a:lnTo>
                <a:lnTo>
                  <a:pt x="922562" y="961821"/>
                </a:lnTo>
                <a:lnTo>
                  <a:pt x="922244" y="964362"/>
                </a:lnTo>
                <a:lnTo>
                  <a:pt x="922244" y="967220"/>
                </a:lnTo>
                <a:lnTo>
                  <a:pt x="922244" y="1044070"/>
                </a:lnTo>
                <a:lnTo>
                  <a:pt x="922244" y="1046610"/>
                </a:lnTo>
                <a:lnTo>
                  <a:pt x="922562" y="1049468"/>
                </a:lnTo>
                <a:lnTo>
                  <a:pt x="923514" y="1052009"/>
                </a:lnTo>
                <a:lnTo>
                  <a:pt x="924149" y="1054232"/>
                </a:lnTo>
                <a:lnTo>
                  <a:pt x="925419" y="1056772"/>
                </a:lnTo>
                <a:lnTo>
                  <a:pt x="926371" y="1058995"/>
                </a:lnTo>
                <a:lnTo>
                  <a:pt x="927959" y="1060901"/>
                </a:lnTo>
                <a:lnTo>
                  <a:pt x="929863" y="1062806"/>
                </a:lnTo>
                <a:lnTo>
                  <a:pt x="931451" y="1064394"/>
                </a:lnTo>
                <a:lnTo>
                  <a:pt x="933673" y="1065982"/>
                </a:lnTo>
                <a:lnTo>
                  <a:pt x="935578" y="1067252"/>
                </a:lnTo>
                <a:lnTo>
                  <a:pt x="937800" y="1068204"/>
                </a:lnTo>
                <a:lnTo>
                  <a:pt x="940657" y="1069157"/>
                </a:lnTo>
                <a:lnTo>
                  <a:pt x="942879" y="1069792"/>
                </a:lnTo>
                <a:lnTo>
                  <a:pt x="945736" y="1070110"/>
                </a:lnTo>
                <a:lnTo>
                  <a:pt x="948276" y="1070427"/>
                </a:lnTo>
                <a:lnTo>
                  <a:pt x="1095892" y="1070427"/>
                </a:lnTo>
                <a:lnTo>
                  <a:pt x="1098432" y="1070110"/>
                </a:lnTo>
                <a:lnTo>
                  <a:pt x="1101289" y="1069792"/>
                </a:lnTo>
                <a:lnTo>
                  <a:pt x="1103828" y="1069157"/>
                </a:lnTo>
                <a:lnTo>
                  <a:pt x="1106368" y="1068204"/>
                </a:lnTo>
                <a:lnTo>
                  <a:pt x="1108590" y="1067252"/>
                </a:lnTo>
                <a:lnTo>
                  <a:pt x="1110812" y="1065982"/>
                </a:lnTo>
                <a:lnTo>
                  <a:pt x="1112717" y="1064394"/>
                </a:lnTo>
                <a:lnTo>
                  <a:pt x="1114622" y="1062806"/>
                </a:lnTo>
                <a:lnTo>
                  <a:pt x="1116209" y="1060901"/>
                </a:lnTo>
                <a:lnTo>
                  <a:pt x="1117796" y="1058995"/>
                </a:lnTo>
                <a:lnTo>
                  <a:pt x="1119384" y="1056772"/>
                </a:lnTo>
                <a:lnTo>
                  <a:pt x="1120018" y="1054232"/>
                </a:lnTo>
                <a:lnTo>
                  <a:pt x="1121288" y="1052009"/>
                </a:lnTo>
                <a:lnTo>
                  <a:pt x="1121606" y="1049468"/>
                </a:lnTo>
                <a:lnTo>
                  <a:pt x="1121923" y="1046610"/>
                </a:lnTo>
                <a:lnTo>
                  <a:pt x="1122241" y="1044070"/>
                </a:lnTo>
                <a:lnTo>
                  <a:pt x="1122241" y="967220"/>
                </a:lnTo>
                <a:lnTo>
                  <a:pt x="1121923" y="964362"/>
                </a:lnTo>
                <a:lnTo>
                  <a:pt x="1121606" y="961821"/>
                </a:lnTo>
                <a:lnTo>
                  <a:pt x="1121288" y="959598"/>
                </a:lnTo>
                <a:lnTo>
                  <a:pt x="1120018" y="956740"/>
                </a:lnTo>
                <a:lnTo>
                  <a:pt x="1119384" y="954517"/>
                </a:lnTo>
                <a:lnTo>
                  <a:pt x="1117796" y="952612"/>
                </a:lnTo>
                <a:lnTo>
                  <a:pt x="1116209" y="950389"/>
                </a:lnTo>
                <a:lnTo>
                  <a:pt x="1114622" y="948801"/>
                </a:lnTo>
                <a:lnTo>
                  <a:pt x="1112717" y="946896"/>
                </a:lnTo>
                <a:lnTo>
                  <a:pt x="1110812" y="945308"/>
                </a:lnTo>
                <a:lnTo>
                  <a:pt x="1108590" y="944038"/>
                </a:lnTo>
                <a:lnTo>
                  <a:pt x="1106368" y="943085"/>
                </a:lnTo>
                <a:lnTo>
                  <a:pt x="1103828" y="942133"/>
                </a:lnTo>
                <a:lnTo>
                  <a:pt x="1101289" y="941497"/>
                </a:lnTo>
                <a:lnTo>
                  <a:pt x="1098432" y="941180"/>
                </a:lnTo>
                <a:lnTo>
                  <a:pt x="1095892" y="941180"/>
                </a:lnTo>
                <a:lnTo>
                  <a:pt x="948276" y="941180"/>
                </a:lnTo>
                <a:lnTo>
                  <a:pt x="945736" y="941180"/>
                </a:lnTo>
                <a:close/>
                <a:moveTo>
                  <a:pt x="2076450" y="633412"/>
                </a:moveTo>
                <a:lnTo>
                  <a:pt x="2751138" y="636587"/>
                </a:lnTo>
                <a:lnTo>
                  <a:pt x="2750186" y="649605"/>
                </a:lnTo>
                <a:lnTo>
                  <a:pt x="2748281" y="663892"/>
                </a:lnTo>
                <a:lnTo>
                  <a:pt x="2746058" y="681990"/>
                </a:lnTo>
                <a:lnTo>
                  <a:pt x="2742566" y="702310"/>
                </a:lnTo>
                <a:lnTo>
                  <a:pt x="2738756" y="722947"/>
                </a:lnTo>
                <a:lnTo>
                  <a:pt x="2736216" y="733107"/>
                </a:lnTo>
                <a:lnTo>
                  <a:pt x="2733993" y="743585"/>
                </a:lnTo>
                <a:lnTo>
                  <a:pt x="2731771" y="753110"/>
                </a:lnTo>
                <a:lnTo>
                  <a:pt x="2728596" y="762000"/>
                </a:lnTo>
                <a:lnTo>
                  <a:pt x="2726373" y="769302"/>
                </a:lnTo>
                <a:lnTo>
                  <a:pt x="2722881" y="776605"/>
                </a:lnTo>
                <a:lnTo>
                  <a:pt x="2719388" y="783590"/>
                </a:lnTo>
                <a:lnTo>
                  <a:pt x="2715261" y="790892"/>
                </a:lnTo>
                <a:lnTo>
                  <a:pt x="2710816" y="797877"/>
                </a:lnTo>
                <a:lnTo>
                  <a:pt x="2705418" y="805180"/>
                </a:lnTo>
                <a:lnTo>
                  <a:pt x="2700021" y="811530"/>
                </a:lnTo>
                <a:lnTo>
                  <a:pt x="2693988" y="818197"/>
                </a:lnTo>
                <a:lnTo>
                  <a:pt x="2687321" y="823912"/>
                </a:lnTo>
                <a:lnTo>
                  <a:pt x="2680653" y="829310"/>
                </a:lnTo>
                <a:lnTo>
                  <a:pt x="2673351" y="834072"/>
                </a:lnTo>
                <a:lnTo>
                  <a:pt x="2665731" y="838200"/>
                </a:lnTo>
                <a:lnTo>
                  <a:pt x="2657476" y="841375"/>
                </a:lnTo>
                <a:lnTo>
                  <a:pt x="2653348" y="842962"/>
                </a:lnTo>
                <a:lnTo>
                  <a:pt x="2648903" y="843915"/>
                </a:lnTo>
                <a:lnTo>
                  <a:pt x="2644458" y="844867"/>
                </a:lnTo>
                <a:lnTo>
                  <a:pt x="2640013" y="845820"/>
                </a:lnTo>
                <a:lnTo>
                  <a:pt x="2635251" y="846137"/>
                </a:lnTo>
                <a:lnTo>
                  <a:pt x="2630806" y="846137"/>
                </a:lnTo>
                <a:lnTo>
                  <a:pt x="2181543" y="844232"/>
                </a:lnTo>
                <a:lnTo>
                  <a:pt x="2173288" y="843915"/>
                </a:lnTo>
                <a:lnTo>
                  <a:pt x="2165350" y="842327"/>
                </a:lnTo>
                <a:lnTo>
                  <a:pt x="2157730" y="840422"/>
                </a:lnTo>
                <a:lnTo>
                  <a:pt x="2149475" y="837565"/>
                </a:lnTo>
                <a:lnTo>
                  <a:pt x="2142173" y="834072"/>
                </a:lnTo>
                <a:lnTo>
                  <a:pt x="2135505" y="830262"/>
                </a:lnTo>
                <a:lnTo>
                  <a:pt x="2128520" y="825817"/>
                </a:lnTo>
                <a:lnTo>
                  <a:pt x="2122488" y="820420"/>
                </a:lnTo>
                <a:lnTo>
                  <a:pt x="2116773" y="814705"/>
                </a:lnTo>
                <a:lnTo>
                  <a:pt x="2111375" y="808672"/>
                </a:lnTo>
                <a:lnTo>
                  <a:pt x="2106295" y="802005"/>
                </a:lnTo>
                <a:lnTo>
                  <a:pt x="2102168" y="795337"/>
                </a:lnTo>
                <a:lnTo>
                  <a:pt x="2098675" y="787717"/>
                </a:lnTo>
                <a:lnTo>
                  <a:pt x="2095500" y="779780"/>
                </a:lnTo>
                <a:lnTo>
                  <a:pt x="2093595" y="772160"/>
                </a:lnTo>
                <a:lnTo>
                  <a:pt x="2092008" y="763905"/>
                </a:lnTo>
                <a:lnTo>
                  <a:pt x="2076450" y="633412"/>
                </a:lnTo>
                <a:close/>
                <a:moveTo>
                  <a:pt x="674688" y="633412"/>
                </a:moveTo>
                <a:lnTo>
                  <a:pt x="659138" y="763905"/>
                </a:lnTo>
                <a:lnTo>
                  <a:pt x="657551" y="772160"/>
                </a:lnTo>
                <a:lnTo>
                  <a:pt x="655330" y="779780"/>
                </a:lnTo>
                <a:lnTo>
                  <a:pt x="652791" y="787717"/>
                </a:lnTo>
                <a:lnTo>
                  <a:pt x="648983" y="795337"/>
                </a:lnTo>
                <a:lnTo>
                  <a:pt x="644540" y="802005"/>
                </a:lnTo>
                <a:lnTo>
                  <a:pt x="640097" y="808672"/>
                </a:lnTo>
                <a:lnTo>
                  <a:pt x="634702" y="814705"/>
                </a:lnTo>
                <a:lnTo>
                  <a:pt x="628990" y="820420"/>
                </a:lnTo>
                <a:lnTo>
                  <a:pt x="622325" y="825817"/>
                </a:lnTo>
                <a:lnTo>
                  <a:pt x="615978" y="830262"/>
                </a:lnTo>
                <a:lnTo>
                  <a:pt x="608679" y="834072"/>
                </a:lnTo>
                <a:lnTo>
                  <a:pt x="601380" y="837565"/>
                </a:lnTo>
                <a:lnTo>
                  <a:pt x="593764" y="840422"/>
                </a:lnTo>
                <a:lnTo>
                  <a:pt x="585830" y="842327"/>
                </a:lnTo>
                <a:lnTo>
                  <a:pt x="577579" y="843915"/>
                </a:lnTo>
                <a:lnTo>
                  <a:pt x="569645" y="844232"/>
                </a:lnTo>
                <a:lnTo>
                  <a:pt x="120276" y="846137"/>
                </a:lnTo>
                <a:lnTo>
                  <a:pt x="115833" y="846137"/>
                </a:lnTo>
                <a:lnTo>
                  <a:pt x="111390" y="845820"/>
                </a:lnTo>
                <a:lnTo>
                  <a:pt x="106947" y="844867"/>
                </a:lnTo>
                <a:lnTo>
                  <a:pt x="102504" y="843915"/>
                </a:lnTo>
                <a:lnTo>
                  <a:pt x="98379" y="842962"/>
                </a:lnTo>
                <a:lnTo>
                  <a:pt x="93936" y="841375"/>
                </a:lnTo>
                <a:lnTo>
                  <a:pt x="86002" y="838200"/>
                </a:lnTo>
                <a:lnTo>
                  <a:pt x="78068" y="834072"/>
                </a:lnTo>
                <a:lnTo>
                  <a:pt x="70769" y="829310"/>
                </a:lnTo>
                <a:lnTo>
                  <a:pt x="63788" y="823912"/>
                </a:lnTo>
                <a:lnTo>
                  <a:pt x="57441" y="818197"/>
                </a:lnTo>
                <a:lnTo>
                  <a:pt x="51728" y="811530"/>
                </a:lnTo>
                <a:lnTo>
                  <a:pt x="45699" y="805180"/>
                </a:lnTo>
                <a:lnTo>
                  <a:pt x="40938" y="797877"/>
                </a:lnTo>
                <a:lnTo>
                  <a:pt x="35861" y="790892"/>
                </a:lnTo>
                <a:lnTo>
                  <a:pt x="32053" y="783590"/>
                </a:lnTo>
                <a:lnTo>
                  <a:pt x="28244" y="776605"/>
                </a:lnTo>
                <a:lnTo>
                  <a:pt x="25071" y="769302"/>
                </a:lnTo>
                <a:lnTo>
                  <a:pt x="22532" y="762000"/>
                </a:lnTo>
                <a:lnTo>
                  <a:pt x="19993" y="753110"/>
                </a:lnTo>
                <a:lnTo>
                  <a:pt x="17137" y="743585"/>
                </a:lnTo>
                <a:lnTo>
                  <a:pt x="14916" y="733107"/>
                </a:lnTo>
                <a:lnTo>
                  <a:pt x="12694" y="722947"/>
                </a:lnTo>
                <a:lnTo>
                  <a:pt x="8886" y="702310"/>
                </a:lnTo>
                <a:lnTo>
                  <a:pt x="5712" y="681990"/>
                </a:lnTo>
                <a:lnTo>
                  <a:pt x="3174" y="663892"/>
                </a:lnTo>
                <a:lnTo>
                  <a:pt x="1587" y="649605"/>
                </a:lnTo>
                <a:lnTo>
                  <a:pt x="0" y="636587"/>
                </a:lnTo>
                <a:lnTo>
                  <a:pt x="674688" y="633412"/>
                </a:lnTo>
                <a:close/>
                <a:moveTo>
                  <a:pt x="970497" y="374650"/>
                </a:moveTo>
                <a:lnTo>
                  <a:pt x="973355" y="374650"/>
                </a:lnTo>
                <a:lnTo>
                  <a:pt x="1052401" y="374650"/>
                </a:lnTo>
                <a:lnTo>
                  <a:pt x="1054940" y="374650"/>
                </a:lnTo>
                <a:lnTo>
                  <a:pt x="1058115" y="374968"/>
                </a:lnTo>
                <a:lnTo>
                  <a:pt x="1060654" y="375603"/>
                </a:lnTo>
                <a:lnTo>
                  <a:pt x="1063512" y="376873"/>
                </a:lnTo>
                <a:lnTo>
                  <a:pt x="1066051" y="377826"/>
                </a:lnTo>
                <a:lnTo>
                  <a:pt x="1068273" y="379414"/>
                </a:lnTo>
                <a:lnTo>
                  <a:pt x="1070813" y="381001"/>
                </a:lnTo>
                <a:lnTo>
                  <a:pt x="1072718" y="382907"/>
                </a:lnTo>
                <a:lnTo>
                  <a:pt x="1074623" y="384812"/>
                </a:lnTo>
                <a:lnTo>
                  <a:pt x="1075892" y="387035"/>
                </a:lnTo>
                <a:lnTo>
                  <a:pt x="1077480" y="389576"/>
                </a:lnTo>
                <a:lnTo>
                  <a:pt x="1078749" y="392116"/>
                </a:lnTo>
                <a:lnTo>
                  <a:pt x="1079702" y="394657"/>
                </a:lnTo>
                <a:lnTo>
                  <a:pt x="1080654" y="397515"/>
                </a:lnTo>
                <a:lnTo>
                  <a:pt x="1080972" y="400055"/>
                </a:lnTo>
                <a:lnTo>
                  <a:pt x="1080972" y="403231"/>
                </a:lnTo>
                <a:lnTo>
                  <a:pt x="1080972" y="473094"/>
                </a:lnTo>
                <a:lnTo>
                  <a:pt x="1669532" y="473094"/>
                </a:lnTo>
                <a:lnTo>
                  <a:pt x="1669532" y="403231"/>
                </a:lnTo>
                <a:lnTo>
                  <a:pt x="1670167" y="400055"/>
                </a:lnTo>
                <a:lnTo>
                  <a:pt x="1670484" y="397515"/>
                </a:lnTo>
                <a:lnTo>
                  <a:pt x="1671119" y="394657"/>
                </a:lnTo>
                <a:lnTo>
                  <a:pt x="1672071" y="392116"/>
                </a:lnTo>
                <a:lnTo>
                  <a:pt x="1673024" y="389576"/>
                </a:lnTo>
                <a:lnTo>
                  <a:pt x="1674611" y="387035"/>
                </a:lnTo>
                <a:lnTo>
                  <a:pt x="1676516" y="384812"/>
                </a:lnTo>
                <a:lnTo>
                  <a:pt x="1678103" y="382907"/>
                </a:lnTo>
                <a:lnTo>
                  <a:pt x="1680325" y="381001"/>
                </a:lnTo>
                <a:lnTo>
                  <a:pt x="1682547" y="379414"/>
                </a:lnTo>
                <a:lnTo>
                  <a:pt x="1685087" y="377826"/>
                </a:lnTo>
                <a:lnTo>
                  <a:pt x="1687309" y="376873"/>
                </a:lnTo>
                <a:lnTo>
                  <a:pt x="1689849" y="375603"/>
                </a:lnTo>
                <a:lnTo>
                  <a:pt x="1693023" y="374968"/>
                </a:lnTo>
                <a:lnTo>
                  <a:pt x="1695563" y="374650"/>
                </a:lnTo>
                <a:lnTo>
                  <a:pt x="1698737" y="374650"/>
                </a:lnTo>
                <a:lnTo>
                  <a:pt x="1777466" y="374650"/>
                </a:lnTo>
                <a:lnTo>
                  <a:pt x="1780323" y="374650"/>
                </a:lnTo>
                <a:lnTo>
                  <a:pt x="1783180" y="374968"/>
                </a:lnTo>
                <a:lnTo>
                  <a:pt x="1786037" y="375603"/>
                </a:lnTo>
                <a:lnTo>
                  <a:pt x="1788577" y="376873"/>
                </a:lnTo>
                <a:lnTo>
                  <a:pt x="1791117" y="377826"/>
                </a:lnTo>
                <a:lnTo>
                  <a:pt x="1793656" y="379414"/>
                </a:lnTo>
                <a:lnTo>
                  <a:pt x="1795878" y="381001"/>
                </a:lnTo>
                <a:lnTo>
                  <a:pt x="1797783" y="382907"/>
                </a:lnTo>
                <a:lnTo>
                  <a:pt x="1799688" y="384812"/>
                </a:lnTo>
                <a:lnTo>
                  <a:pt x="1801275" y="387035"/>
                </a:lnTo>
                <a:lnTo>
                  <a:pt x="1802862" y="389576"/>
                </a:lnTo>
                <a:lnTo>
                  <a:pt x="1803815" y="392116"/>
                </a:lnTo>
                <a:lnTo>
                  <a:pt x="1805085" y="394657"/>
                </a:lnTo>
                <a:lnTo>
                  <a:pt x="1805720" y="397515"/>
                </a:lnTo>
                <a:lnTo>
                  <a:pt x="1806037" y="400055"/>
                </a:lnTo>
                <a:lnTo>
                  <a:pt x="1806037" y="403231"/>
                </a:lnTo>
                <a:lnTo>
                  <a:pt x="1806037" y="475952"/>
                </a:lnTo>
                <a:lnTo>
                  <a:pt x="1819053" y="478175"/>
                </a:lnTo>
                <a:lnTo>
                  <a:pt x="1825719" y="479446"/>
                </a:lnTo>
                <a:lnTo>
                  <a:pt x="1831433" y="481033"/>
                </a:lnTo>
                <a:lnTo>
                  <a:pt x="1837148" y="482939"/>
                </a:lnTo>
                <a:lnTo>
                  <a:pt x="1842862" y="484844"/>
                </a:lnTo>
                <a:lnTo>
                  <a:pt x="1848258" y="487067"/>
                </a:lnTo>
                <a:lnTo>
                  <a:pt x="1853338" y="489607"/>
                </a:lnTo>
                <a:lnTo>
                  <a:pt x="1858099" y="492466"/>
                </a:lnTo>
                <a:lnTo>
                  <a:pt x="1863179" y="495324"/>
                </a:lnTo>
                <a:lnTo>
                  <a:pt x="1867623" y="498817"/>
                </a:lnTo>
                <a:lnTo>
                  <a:pt x="1872385" y="502310"/>
                </a:lnTo>
                <a:lnTo>
                  <a:pt x="1876512" y="506438"/>
                </a:lnTo>
                <a:lnTo>
                  <a:pt x="1880639" y="510567"/>
                </a:lnTo>
                <a:lnTo>
                  <a:pt x="1885083" y="515648"/>
                </a:lnTo>
                <a:lnTo>
                  <a:pt x="1888893" y="520729"/>
                </a:lnTo>
                <a:lnTo>
                  <a:pt x="1892702" y="526127"/>
                </a:lnTo>
                <a:lnTo>
                  <a:pt x="1896194" y="532161"/>
                </a:lnTo>
                <a:lnTo>
                  <a:pt x="1900003" y="538194"/>
                </a:lnTo>
                <a:lnTo>
                  <a:pt x="1903178" y="545181"/>
                </a:lnTo>
                <a:lnTo>
                  <a:pt x="1906670" y="552167"/>
                </a:lnTo>
                <a:lnTo>
                  <a:pt x="1909845" y="559789"/>
                </a:lnTo>
                <a:lnTo>
                  <a:pt x="1913337" y="567728"/>
                </a:lnTo>
                <a:lnTo>
                  <a:pt x="1916194" y="576619"/>
                </a:lnTo>
                <a:lnTo>
                  <a:pt x="1922543" y="595038"/>
                </a:lnTo>
                <a:lnTo>
                  <a:pt x="1928574" y="615679"/>
                </a:lnTo>
                <a:lnTo>
                  <a:pt x="1934289" y="638544"/>
                </a:lnTo>
                <a:lnTo>
                  <a:pt x="1940003" y="663631"/>
                </a:lnTo>
                <a:lnTo>
                  <a:pt x="1943812" y="680462"/>
                </a:lnTo>
                <a:lnTo>
                  <a:pt x="1948891" y="696975"/>
                </a:lnTo>
                <a:lnTo>
                  <a:pt x="1954288" y="713488"/>
                </a:lnTo>
                <a:lnTo>
                  <a:pt x="1960320" y="729684"/>
                </a:lnTo>
                <a:lnTo>
                  <a:pt x="1966669" y="745562"/>
                </a:lnTo>
                <a:lnTo>
                  <a:pt x="1973970" y="761758"/>
                </a:lnTo>
                <a:lnTo>
                  <a:pt x="1981589" y="777318"/>
                </a:lnTo>
                <a:lnTo>
                  <a:pt x="1990160" y="792561"/>
                </a:lnTo>
                <a:lnTo>
                  <a:pt x="1998414" y="808122"/>
                </a:lnTo>
                <a:lnTo>
                  <a:pt x="2007620" y="823365"/>
                </a:lnTo>
                <a:lnTo>
                  <a:pt x="2017779" y="838290"/>
                </a:lnTo>
                <a:lnTo>
                  <a:pt x="2027620" y="852898"/>
                </a:lnTo>
                <a:lnTo>
                  <a:pt x="2038096" y="867823"/>
                </a:lnTo>
                <a:lnTo>
                  <a:pt x="2048572" y="882113"/>
                </a:lnTo>
                <a:lnTo>
                  <a:pt x="2059683" y="896404"/>
                </a:lnTo>
                <a:lnTo>
                  <a:pt x="2070794" y="910376"/>
                </a:lnTo>
                <a:lnTo>
                  <a:pt x="2082222" y="924667"/>
                </a:lnTo>
                <a:lnTo>
                  <a:pt x="2094285" y="938957"/>
                </a:lnTo>
                <a:lnTo>
                  <a:pt x="2118412" y="966267"/>
                </a:lnTo>
                <a:lnTo>
                  <a:pt x="2143174" y="993578"/>
                </a:lnTo>
                <a:lnTo>
                  <a:pt x="2167935" y="1020253"/>
                </a:lnTo>
                <a:lnTo>
                  <a:pt x="2218093" y="1072650"/>
                </a:lnTo>
                <a:lnTo>
                  <a:pt x="2242537" y="1098373"/>
                </a:lnTo>
                <a:lnTo>
                  <a:pt x="2266663" y="1124095"/>
                </a:lnTo>
                <a:lnTo>
                  <a:pt x="2274282" y="1132352"/>
                </a:lnTo>
                <a:lnTo>
                  <a:pt x="2281266" y="1140926"/>
                </a:lnTo>
                <a:lnTo>
                  <a:pt x="2288568" y="1149500"/>
                </a:lnTo>
                <a:lnTo>
                  <a:pt x="2295234" y="1158709"/>
                </a:lnTo>
                <a:lnTo>
                  <a:pt x="2301901" y="1168236"/>
                </a:lnTo>
                <a:lnTo>
                  <a:pt x="2308250" y="1178081"/>
                </a:lnTo>
                <a:lnTo>
                  <a:pt x="2314916" y="1187925"/>
                </a:lnTo>
                <a:lnTo>
                  <a:pt x="2320948" y="1198087"/>
                </a:lnTo>
                <a:lnTo>
                  <a:pt x="2326980" y="1208884"/>
                </a:lnTo>
                <a:lnTo>
                  <a:pt x="2333329" y="1219681"/>
                </a:lnTo>
                <a:lnTo>
                  <a:pt x="2344757" y="1241593"/>
                </a:lnTo>
                <a:lnTo>
                  <a:pt x="2355868" y="1264457"/>
                </a:lnTo>
                <a:lnTo>
                  <a:pt x="2366026" y="1287639"/>
                </a:lnTo>
                <a:lnTo>
                  <a:pt x="2375550" y="1311774"/>
                </a:lnTo>
                <a:lnTo>
                  <a:pt x="2385391" y="1335909"/>
                </a:lnTo>
                <a:lnTo>
                  <a:pt x="2393645" y="1360361"/>
                </a:lnTo>
                <a:lnTo>
                  <a:pt x="2402216" y="1384813"/>
                </a:lnTo>
                <a:lnTo>
                  <a:pt x="2409835" y="1409265"/>
                </a:lnTo>
                <a:lnTo>
                  <a:pt x="2417136" y="1434035"/>
                </a:lnTo>
                <a:lnTo>
                  <a:pt x="2423803" y="1457852"/>
                </a:lnTo>
                <a:lnTo>
                  <a:pt x="2430152" y="1481669"/>
                </a:lnTo>
                <a:lnTo>
                  <a:pt x="2435866" y="1505169"/>
                </a:lnTo>
                <a:lnTo>
                  <a:pt x="2441263" y="1527716"/>
                </a:lnTo>
                <a:lnTo>
                  <a:pt x="2446025" y="1549945"/>
                </a:lnTo>
                <a:lnTo>
                  <a:pt x="2450787" y="1570904"/>
                </a:lnTo>
                <a:lnTo>
                  <a:pt x="2458406" y="1609964"/>
                </a:lnTo>
                <a:lnTo>
                  <a:pt x="2464437" y="1643943"/>
                </a:lnTo>
                <a:lnTo>
                  <a:pt x="2468881" y="1672206"/>
                </a:lnTo>
                <a:lnTo>
                  <a:pt x="2472056" y="1693800"/>
                </a:lnTo>
                <a:lnTo>
                  <a:pt x="2474913" y="1711584"/>
                </a:lnTo>
                <a:lnTo>
                  <a:pt x="2474278" y="1722381"/>
                </a:lnTo>
                <a:lnTo>
                  <a:pt x="2473643" y="1733178"/>
                </a:lnTo>
                <a:lnTo>
                  <a:pt x="2472056" y="1743340"/>
                </a:lnTo>
                <a:lnTo>
                  <a:pt x="2470151" y="1753820"/>
                </a:lnTo>
                <a:lnTo>
                  <a:pt x="2467929" y="1763664"/>
                </a:lnTo>
                <a:lnTo>
                  <a:pt x="2465072" y="1773508"/>
                </a:lnTo>
                <a:lnTo>
                  <a:pt x="2462215" y="1783035"/>
                </a:lnTo>
                <a:lnTo>
                  <a:pt x="2458406" y="1792880"/>
                </a:lnTo>
                <a:lnTo>
                  <a:pt x="2453961" y="1802089"/>
                </a:lnTo>
                <a:lnTo>
                  <a:pt x="2449517" y="1810981"/>
                </a:lnTo>
                <a:lnTo>
                  <a:pt x="2444438" y="1819872"/>
                </a:lnTo>
                <a:lnTo>
                  <a:pt x="2439041" y="1828447"/>
                </a:lnTo>
                <a:lnTo>
                  <a:pt x="2433009" y="1836386"/>
                </a:lnTo>
                <a:lnTo>
                  <a:pt x="2426978" y="1844325"/>
                </a:lnTo>
                <a:lnTo>
                  <a:pt x="2420311" y="1851629"/>
                </a:lnTo>
                <a:lnTo>
                  <a:pt x="2413644" y="1858932"/>
                </a:lnTo>
                <a:lnTo>
                  <a:pt x="2406343" y="1865919"/>
                </a:lnTo>
                <a:lnTo>
                  <a:pt x="2398724" y="1872270"/>
                </a:lnTo>
                <a:lnTo>
                  <a:pt x="2391105" y="1878939"/>
                </a:lnTo>
                <a:lnTo>
                  <a:pt x="2382851" y="1884655"/>
                </a:lnTo>
                <a:lnTo>
                  <a:pt x="2374280" y="1890053"/>
                </a:lnTo>
                <a:lnTo>
                  <a:pt x="2365709" y="1894817"/>
                </a:lnTo>
                <a:lnTo>
                  <a:pt x="2356503" y="1899580"/>
                </a:lnTo>
                <a:lnTo>
                  <a:pt x="2347297" y="1903709"/>
                </a:lnTo>
                <a:lnTo>
                  <a:pt x="2337773" y="1907519"/>
                </a:lnTo>
                <a:lnTo>
                  <a:pt x="2328249" y="1910695"/>
                </a:lnTo>
                <a:lnTo>
                  <a:pt x="2318408" y="1913553"/>
                </a:lnTo>
                <a:lnTo>
                  <a:pt x="2308250" y="1916094"/>
                </a:lnTo>
                <a:lnTo>
                  <a:pt x="2298091" y="1917364"/>
                </a:lnTo>
                <a:lnTo>
                  <a:pt x="2287615" y="1918952"/>
                </a:lnTo>
                <a:lnTo>
                  <a:pt x="2277139" y="1919904"/>
                </a:lnTo>
                <a:lnTo>
                  <a:pt x="2266346" y="1920222"/>
                </a:lnTo>
                <a:lnTo>
                  <a:pt x="2227934" y="1920222"/>
                </a:lnTo>
                <a:lnTo>
                  <a:pt x="2227934" y="1976748"/>
                </a:lnTo>
                <a:lnTo>
                  <a:pt x="2227616" y="1980876"/>
                </a:lnTo>
                <a:lnTo>
                  <a:pt x="2227299" y="1985322"/>
                </a:lnTo>
                <a:lnTo>
                  <a:pt x="2226029" y="1989133"/>
                </a:lnTo>
                <a:lnTo>
                  <a:pt x="2225077" y="1992943"/>
                </a:lnTo>
                <a:lnTo>
                  <a:pt x="2223489" y="1996437"/>
                </a:lnTo>
                <a:lnTo>
                  <a:pt x="2221585" y="1999612"/>
                </a:lnTo>
                <a:lnTo>
                  <a:pt x="2219363" y="2002788"/>
                </a:lnTo>
                <a:lnTo>
                  <a:pt x="2216823" y="2005963"/>
                </a:lnTo>
                <a:lnTo>
                  <a:pt x="2214283" y="2008504"/>
                </a:lnTo>
                <a:lnTo>
                  <a:pt x="2211744" y="2010727"/>
                </a:lnTo>
                <a:lnTo>
                  <a:pt x="2208252" y="2012632"/>
                </a:lnTo>
                <a:lnTo>
                  <a:pt x="2205077" y="2014538"/>
                </a:lnTo>
                <a:lnTo>
                  <a:pt x="2201585" y="2016125"/>
                </a:lnTo>
                <a:lnTo>
                  <a:pt x="2197776" y="2017078"/>
                </a:lnTo>
                <a:lnTo>
                  <a:pt x="2194284" y="2017713"/>
                </a:lnTo>
                <a:lnTo>
                  <a:pt x="2190474" y="2017713"/>
                </a:lnTo>
                <a:lnTo>
                  <a:pt x="2066667" y="2017713"/>
                </a:lnTo>
                <a:lnTo>
                  <a:pt x="2062857" y="2017713"/>
                </a:lnTo>
                <a:lnTo>
                  <a:pt x="2059048" y="2017078"/>
                </a:lnTo>
                <a:lnTo>
                  <a:pt x="2055239" y="2016125"/>
                </a:lnTo>
                <a:lnTo>
                  <a:pt x="2051747" y="2014538"/>
                </a:lnTo>
                <a:lnTo>
                  <a:pt x="2048572" y="2012632"/>
                </a:lnTo>
                <a:lnTo>
                  <a:pt x="2045715" y="2010727"/>
                </a:lnTo>
                <a:lnTo>
                  <a:pt x="2042540" y="2008504"/>
                </a:lnTo>
                <a:lnTo>
                  <a:pt x="2040001" y="2005963"/>
                </a:lnTo>
                <a:lnTo>
                  <a:pt x="2037461" y="2002788"/>
                </a:lnTo>
                <a:lnTo>
                  <a:pt x="2035239" y="1999612"/>
                </a:lnTo>
                <a:lnTo>
                  <a:pt x="2033334" y="1996437"/>
                </a:lnTo>
                <a:lnTo>
                  <a:pt x="2031747" y="1992943"/>
                </a:lnTo>
                <a:lnTo>
                  <a:pt x="2030795" y="1989133"/>
                </a:lnTo>
                <a:lnTo>
                  <a:pt x="2029525" y="1985322"/>
                </a:lnTo>
                <a:lnTo>
                  <a:pt x="2029207" y="1980876"/>
                </a:lnTo>
                <a:lnTo>
                  <a:pt x="2028890" y="1976748"/>
                </a:lnTo>
                <a:lnTo>
                  <a:pt x="2028890" y="1920222"/>
                </a:lnTo>
                <a:lnTo>
                  <a:pt x="721931" y="1920222"/>
                </a:lnTo>
                <a:lnTo>
                  <a:pt x="721931" y="1976748"/>
                </a:lnTo>
                <a:lnTo>
                  <a:pt x="721931" y="1980876"/>
                </a:lnTo>
                <a:lnTo>
                  <a:pt x="720978" y="1985322"/>
                </a:lnTo>
                <a:lnTo>
                  <a:pt x="720344" y="1989133"/>
                </a:lnTo>
                <a:lnTo>
                  <a:pt x="718756" y="1992943"/>
                </a:lnTo>
                <a:lnTo>
                  <a:pt x="717169" y="1996437"/>
                </a:lnTo>
                <a:lnTo>
                  <a:pt x="715264" y="1999612"/>
                </a:lnTo>
                <a:lnTo>
                  <a:pt x="713360" y="2002788"/>
                </a:lnTo>
                <a:lnTo>
                  <a:pt x="710820" y="2005963"/>
                </a:lnTo>
                <a:lnTo>
                  <a:pt x="707963" y="2008504"/>
                </a:lnTo>
                <a:lnTo>
                  <a:pt x="705423" y="2010727"/>
                </a:lnTo>
                <a:lnTo>
                  <a:pt x="702249" y="2012632"/>
                </a:lnTo>
                <a:lnTo>
                  <a:pt x="698757" y="2014538"/>
                </a:lnTo>
                <a:lnTo>
                  <a:pt x="695582" y="2016125"/>
                </a:lnTo>
                <a:lnTo>
                  <a:pt x="692090" y="2017078"/>
                </a:lnTo>
                <a:lnTo>
                  <a:pt x="688281" y="2017713"/>
                </a:lnTo>
                <a:lnTo>
                  <a:pt x="684471" y="2017713"/>
                </a:lnTo>
                <a:lnTo>
                  <a:pt x="560347" y="2017713"/>
                </a:lnTo>
                <a:lnTo>
                  <a:pt x="556537" y="2017713"/>
                </a:lnTo>
                <a:lnTo>
                  <a:pt x="552728" y="2017078"/>
                </a:lnTo>
                <a:lnTo>
                  <a:pt x="549236" y="2016125"/>
                </a:lnTo>
                <a:lnTo>
                  <a:pt x="545744" y="2014538"/>
                </a:lnTo>
                <a:lnTo>
                  <a:pt x="542569" y="2012632"/>
                </a:lnTo>
                <a:lnTo>
                  <a:pt x="539395" y="2010727"/>
                </a:lnTo>
                <a:lnTo>
                  <a:pt x="536220" y="2008504"/>
                </a:lnTo>
                <a:lnTo>
                  <a:pt x="533680" y="2005963"/>
                </a:lnTo>
                <a:lnTo>
                  <a:pt x="531458" y="2002788"/>
                </a:lnTo>
                <a:lnTo>
                  <a:pt x="528919" y="1999612"/>
                </a:lnTo>
                <a:lnTo>
                  <a:pt x="527014" y="1996437"/>
                </a:lnTo>
                <a:lnTo>
                  <a:pt x="525744" y="1992943"/>
                </a:lnTo>
                <a:lnTo>
                  <a:pt x="524474" y="1989133"/>
                </a:lnTo>
                <a:lnTo>
                  <a:pt x="523839" y="1985322"/>
                </a:lnTo>
                <a:lnTo>
                  <a:pt x="522887" y="1980876"/>
                </a:lnTo>
                <a:lnTo>
                  <a:pt x="522887" y="1976748"/>
                </a:lnTo>
                <a:lnTo>
                  <a:pt x="522887" y="1920222"/>
                </a:lnTo>
                <a:lnTo>
                  <a:pt x="484158" y="1920222"/>
                </a:lnTo>
                <a:lnTo>
                  <a:pt x="473682" y="1919904"/>
                </a:lnTo>
                <a:lnTo>
                  <a:pt x="463206" y="1918952"/>
                </a:lnTo>
                <a:lnTo>
                  <a:pt x="452412" y="1917364"/>
                </a:lnTo>
                <a:lnTo>
                  <a:pt x="442571" y="1916094"/>
                </a:lnTo>
                <a:lnTo>
                  <a:pt x="432413" y="1913553"/>
                </a:lnTo>
                <a:lnTo>
                  <a:pt x="422254" y="1910695"/>
                </a:lnTo>
                <a:lnTo>
                  <a:pt x="412730" y="1907519"/>
                </a:lnTo>
                <a:lnTo>
                  <a:pt x="403207" y="1903709"/>
                </a:lnTo>
                <a:lnTo>
                  <a:pt x="394001" y="1899580"/>
                </a:lnTo>
                <a:lnTo>
                  <a:pt x="385112" y="1894817"/>
                </a:lnTo>
                <a:lnTo>
                  <a:pt x="376541" y="1890053"/>
                </a:lnTo>
                <a:lnTo>
                  <a:pt x="367969" y="1884655"/>
                </a:lnTo>
                <a:lnTo>
                  <a:pt x="360033" y="1878939"/>
                </a:lnTo>
                <a:lnTo>
                  <a:pt x="352097" y="1872270"/>
                </a:lnTo>
                <a:lnTo>
                  <a:pt x="344160" y="1865919"/>
                </a:lnTo>
                <a:lnTo>
                  <a:pt x="337176" y="1858932"/>
                </a:lnTo>
                <a:lnTo>
                  <a:pt x="330192" y="1851629"/>
                </a:lnTo>
                <a:lnTo>
                  <a:pt x="323526" y="1844325"/>
                </a:lnTo>
                <a:lnTo>
                  <a:pt x="317494" y="1836386"/>
                </a:lnTo>
                <a:lnTo>
                  <a:pt x="311780" y="1828447"/>
                </a:lnTo>
                <a:lnTo>
                  <a:pt x="306383" y="1819872"/>
                </a:lnTo>
                <a:lnTo>
                  <a:pt x="301621" y="1810981"/>
                </a:lnTo>
                <a:lnTo>
                  <a:pt x="296860" y="1802089"/>
                </a:lnTo>
                <a:lnTo>
                  <a:pt x="292733" y="1792880"/>
                </a:lnTo>
                <a:lnTo>
                  <a:pt x="288923" y="1783035"/>
                </a:lnTo>
                <a:lnTo>
                  <a:pt x="285431" y="1773508"/>
                </a:lnTo>
                <a:lnTo>
                  <a:pt x="282574" y="1763664"/>
                </a:lnTo>
                <a:lnTo>
                  <a:pt x="280352" y="1753820"/>
                </a:lnTo>
                <a:lnTo>
                  <a:pt x="278447" y="1743340"/>
                </a:lnTo>
                <a:lnTo>
                  <a:pt x="277495" y="1733178"/>
                </a:lnTo>
                <a:lnTo>
                  <a:pt x="276543" y="1722381"/>
                </a:lnTo>
                <a:lnTo>
                  <a:pt x="276225" y="1711584"/>
                </a:lnTo>
                <a:lnTo>
                  <a:pt x="278447" y="1693800"/>
                </a:lnTo>
                <a:lnTo>
                  <a:pt x="281939" y="1672206"/>
                </a:lnTo>
                <a:lnTo>
                  <a:pt x="286701" y="1643943"/>
                </a:lnTo>
                <a:lnTo>
                  <a:pt x="292733" y="1609964"/>
                </a:lnTo>
                <a:lnTo>
                  <a:pt x="300352" y="1570904"/>
                </a:lnTo>
                <a:lnTo>
                  <a:pt x="304478" y="1549945"/>
                </a:lnTo>
                <a:lnTo>
                  <a:pt x="309558" y="1527716"/>
                </a:lnTo>
                <a:lnTo>
                  <a:pt x="314954" y="1505169"/>
                </a:lnTo>
                <a:lnTo>
                  <a:pt x="320669" y="1481669"/>
                </a:lnTo>
                <a:lnTo>
                  <a:pt x="327018" y="1457852"/>
                </a:lnTo>
                <a:lnTo>
                  <a:pt x="333684" y="1434035"/>
                </a:lnTo>
                <a:lnTo>
                  <a:pt x="340986" y="1409265"/>
                </a:lnTo>
                <a:lnTo>
                  <a:pt x="348922" y="1384813"/>
                </a:lnTo>
                <a:lnTo>
                  <a:pt x="356858" y="1360361"/>
                </a:lnTo>
                <a:lnTo>
                  <a:pt x="365747" y="1335909"/>
                </a:lnTo>
                <a:lnTo>
                  <a:pt x="374953" y="1311774"/>
                </a:lnTo>
                <a:lnTo>
                  <a:pt x="384794" y="1287639"/>
                </a:lnTo>
                <a:lnTo>
                  <a:pt x="395270" y="1264457"/>
                </a:lnTo>
                <a:lnTo>
                  <a:pt x="405746" y="1241593"/>
                </a:lnTo>
                <a:lnTo>
                  <a:pt x="417810" y="1219681"/>
                </a:lnTo>
                <a:lnTo>
                  <a:pt x="423524" y="1208884"/>
                </a:lnTo>
                <a:lnTo>
                  <a:pt x="429555" y="1198087"/>
                </a:lnTo>
                <a:lnTo>
                  <a:pt x="435587" y="1187925"/>
                </a:lnTo>
                <a:lnTo>
                  <a:pt x="442254" y="1178081"/>
                </a:lnTo>
                <a:lnTo>
                  <a:pt x="448603" y="1168236"/>
                </a:lnTo>
                <a:lnTo>
                  <a:pt x="455587" y="1158709"/>
                </a:lnTo>
                <a:lnTo>
                  <a:pt x="462571" y="1149500"/>
                </a:lnTo>
                <a:lnTo>
                  <a:pt x="469237" y="1140926"/>
                </a:lnTo>
                <a:lnTo>
                  <a:pt x="476539" y="1132352"/>
                </a:lnTo>
                <a:lnTo>
                  <a:pt x="483840" y="1124095"/>
                </a:lnTo>
                <a:lnTo>
                  <a:pt x="507967" y="1098373"/>
                </a:lnTo>
                <a:lnTo>
                  <a:pt x="532411" y="1072650"/>
                </a:lnTo>
                <a:lnTo>
                  <a:pt x="582568" y="1020253"/>
                </a:lnTo>
                <a:lnTo>
                  <a:pt x="607965" y="993578"/>
                </a:lnTo>
                <a:lnTo>
                  <a:pt x="632409" y="966267"/>
                </a:lnTo>
                <a:lnTo>
                  <a:pt x="656535" y="938957"/>
                </a:lnTo>
                <a:lnTo>
                  <a:pt x="668281" y="924667"/>
                </a:lnTo>
                <a:lnTo>
                  <a:pt x="679709" y="910376"/>
                </a:lnTo>
                <a:lnTo>
                  <a:pt x="691138" y="896404"/>
                </a:lnTo>
                <a:lnTo>
                  <a:pt x="702249" y="882113"/>
                </a:lnTo>
                <a:lnTo>
                  <a:pt x="713042" y="867823"/>
                </a:lnTo>
                <a:lnTo>
                  <a:pt x="723201" y="852898"/>
                </a:lnTo>
                <a:lnTo>
                  <a:pt x="733359" y="838290"/>
                </a:lnTo>
                <a:lnTo>
                  <a:pt x="742883" y="823365"/>
                </a:lnTo>
                <a:lnTo>
                  <a:pt x="752089" y="808122"/>
                </a:lnTo>
                <a:lnTo>
                  <a:pt x="760978" y="792561"/>
                </a:lnTo>
                <a:lnTo>
                  <a:pt x="768914" y="777318"/>
                </a:lnTo>
                <a:lnTo>
                  <a:pt x="776850" y="761758"/>
                </a:lnTo>
                <a:lnTo>
                  <a:pt x="783834" y="745562"/>
                </a:lnTo>
                <a:lnTo>
                  <a:pt x="790818" y="729684"/>
                </a:lnTo>
                <a:lnTo>
                  <a:pt x="796533" y="713488"/>
                </a:lnTo>
                <a:lnTo>
                  <a:pt x="802247" y="696975"/>
                </a:lnTo>
                <a:lnTo>
                  <a:pt x="806691" y="680462"/>
                </a:lnTo>
                <a:lnTo>
                  <a:pt x="810818" y="663631"/>
                </a:lnTo>
                <a:lnTo>
                  <a:pt x="816532" y="638544"/>
                </a:lnTo>
                <a:lnTo>
                  <a:pt x="822564" y="615679"/>
                </a:lnTo>
                <a:lnTo>
                  <a:pt x="828278" y="595038"/>
                </a:lnTo>
                <a:lnTo>
                  <a:pt x="834627" y="576619"/>
                </a:lnTo>
                <a:lnTo>
                  <a:pt x="837802" y="567728"/>
                </a:lnTo>
                <a:lnTo>
                  <a:pt x="840659" y="559789"/>
                </a:lnTo>
                <a:lnTo>
                  <a:pt x="844151" y="552167"/>
                </a:lnTo>
                <a:lnTo>
                  <a:pt x="847643" y="545181"/>
                </a:lnTo>
                <a:lnTo>
                  <a:pt x="851135" y="538194"/>
                </a:lnTo>
                <a:lnTo>
                  <a:pt x="854627" y="532161"/>
                </a:lnTo>
                <a:lnTo>
                  <a:pt x="858436" y="526127"/>
                </a:lnTo>
                <a:lnTo>
                  <a:pt x="862246" y="520729"/>
                </a:lnTo>
                <a:lnTo>
                  <a:pt x="866055" y="515648"/>
                </a:lnTo>
                <a:lnTo>
                  <a:pt x="869865" y="510567"/>
                </a:lnTo>
                <a:lnTo>
                  <a:pt x="873991" y="506438"/>
                </a:lnTo>
                <a:lnTo>
                  <a:pt x="878753" y="502310"/>
                </a:lnTo>
                <a:lnTo>
                  <a:pt x="882880" y="498817"/>
                </a:lnTo>
                <a:lnTo>
                  <a:pt x="887324" y="495324"/>
                </a:lnTo>
                <a:lnTo>
                  <a:pt x="892404" y="492466"/>
                </a:lnTo>
                <a:lnTo>
                  <a:pt x="897483" y="489607"/>
                </a:lnTo>
                <a:lnTo>
                  <a:pt x="902245" y="487067"/>
                </a:lnTo>
                <a:lnTo>
                  <a:pt x="907642" y="484844"/>
                </a:lnTo>
                <a:lnTo>
                  <a:pt x="913356" y="482939"/>
                </a:lnTo>
                <a:lnTo>
                  <a:pt x="919070" y="481033"/>
                </a:lnTo>
                <a:lnTo>
                  <a:pt x="925419" y="479446"/>
                </a:lnTo>
                <a:lnTo>
                  <a:pt x="931451" y="478175"/>
                </a:lnTo>
                <a:lnTo>
                  <a:pt x="944466" y="475952"/>
                </a:lnTo>
                <a:lnTo>
                  <a:pt x="944466" y="403231"/>
                </a:lnTo>
                <a:lnTo>
                  <a:pt x="944466" y="400055"/>
                </a:lnTo>
                <a:lnTo>
                  <a:pt x="945101" y="397515"/>
                </a:lnTo>
                <a:lnTo>
                  <a:pt x="945736" y="394657"/>
                </a:lnTo>
                <a:lnTo>
                  <a:pt x="946688" y="392116"/>
                </a:lnTo>
                <a:lnTo>
                  <a:pt x="947958" y="389576"/>
                </a:lnTo>
                <a:lnTo>
                  <a:pt x="949546" y="387035"/>
                </a:lnTo>
                <a:lnTo>
                  <a:pt x="950815" y="384812"/>
                </a:lnTo>
                <a:lnTo>
                  <a:pt x="952720" y="382907"/>
                </a:lnTo>
                <a:lnTo>
                  <a:pt x="955260" y="381001"/>
                </a:lnTo>
                <a:lnTo>
                  <a:pt x="957164" y="379414"/>
                </a:lnTo>
                <a:lnTo>
                  <a:pt x="959704" y="377826"/>
                </a:lnTo>
                <a:lnTo>
                  <a:pt x="961926" y="376873"/>
                </a:lnTo>
                <a:lnTo>
                  <a:pt x="964783" y="375603"/>
                </a:lnTo>
                <a:lnTo>
                  <a:pt x="967640" y="374968"/>
                </a:lnTo>
                <a:lnTo>
                  <a:pt x="970497" y="374650"/>
                </a:lnTo>
                <a:close/>
                <a:moveTo>
                  <a:pt x="806133" y="69850"/>
                </a:moveTo>
                <a:lnTo>
                  <a:pt x="790258" y="70168"/>
                </a:lnTo>
                <a:lnTo>
                  <a:pt x="774383" y="70485"/>
                </a:lnTo>
                <a:lnTo>
                  <a:pt x="758825" y="71120"/>
                </a:lnTo>
                <a:lnTo>
                  <a:pt x="743585" y="72390"/>
                </a:lnTo>
                <a:lnTo>
                  <a:pt x="728663" y="73660"/>
                </a:lnTo>
                <a:lnTo>
                  <a:pt x="713740" y="74930"/>
                </a:lnTo>
                <a:lnTo>
                  <a:pt x="699453" y="76835"/>
                </a:lnTo>
                <a:lnTo>
                  <a:pt x="685483" y="79058"/>
                </a:lnTo>
                <a:lnTo>
                  <a:pt x="671513" y="81280"/>
                </a:lnTo>
                <a:lnTo>
                  <a:pt x="657860" y="83820"/>
                </a:lnTo>
                <a:lnTo>
                  <a:pt x="644843" y="86678"/>
                </a:lnTo>
                <a:lnTo>
                  <a:pt x="631825" y="89535"/>
                </a:lnTo>
                <a:lnTo>
                  <a:pt x="618808" y="92710"/>
                </a:lnTo>
                <a:lnTo>
                  <a:pt x="606425" y="96203"/>
                </a:lnTo>
                <a:lnTo>
                  <a:pt x="594360" y="99695"/>
                </a:lnTo>
                <a:lnTo>
                  <a:pt x="582295" y="102870"/>
                </a:lnTo>
                <a:lnTo>
                  <a:pt x="570865" y="106680"/>
                </a:lnTo>
                <a:lnTo>
                  <a:pt x="559753" y="111125"/>
                </a:lnTo>
                <a:lnTo>
                  <a:pt x="538163" y="119380"/>
                </a:lnTo>
                <a:lnTo>
                  <a:pt x="517525" y="128270"/>
                </a:lnTo>
                <a:lnTo>
                  <a:pt x="497840" y="137478"/>
                </a:lnTo>
                <a:lnTo>
                  <a:pt x="479108" y="147003"/>
                </a:lnTo>
                <a:lnTo>
                  <a:pt x="461963" y="156845"/>
                </a:lnTo>
                <a:lnTo>
                  <a:pt x="445453" y="167005"/>
                </a:lnTo>
                <a:lnTo>
                  <a:pt x="430213" y="177165"/>
                </a:lnTo>
                <a:lnTo>
                  <a:pt x="415925" y="187008"/>
                </a:lnTo>
                <a:lnTo>
                  <a:pt x="402590" y="197168"/>
                </a:lnTo>
                <a:lnTo>
                  <a:pt x="390525" y="207010"/>
                </a:lnTo>
                <a:lnTo>
                  <a:pt x="379095" y="216853"/>
                </a:lnTo>
                <a:lnTo>
                  <a:pt x="368935" y="226060"/>
                </a:lnTo>
                <a:lnTo>
                  <a:pt x="359410" y="235268"/>
                </a:lnTo>
                <a:lnTo>
                  <a:pt x="351155" y="244158"/>
                </a:lnTo>
                <a:lnTo>
                  <a:pt x="343218" y="252095"/>
                </a:lnTo>
                <a:lnTo>
                  <a:pt x="336868" y="259398"/>
                </a:lnTo>
                <a:lnTo>
                  <a:pt x="331153" y="266383"/>
                </a:lnTo>
                <a:lnTo>
                  <a:pt x="322263" y="277813"/>
                </a:lnTo>
                <a:lnTo>
                  <a:pt x="316548" y="285433"/>
                </a:lnTo>
                <a:lnTo>
                  <a:pt x="314325" y="289243"/>
                </a:lnTo>
                <a:lnTo>
                  <a:pt x="312420" y="292735"/>
                </a:lnTo>
                <a:lnTo>
                  <a:pt x="310515" y="296545"/>
                </a:lnTo>
                <a:lnTo>
                  <a:pt x="309245" y="300355"/>
                </a:lnTo>
                <a:lnTo>
                  <a:pt x="308610" y="304483"/>
                </a:lnTo>
                <a:lnTo>
                  <a:pt x="308293" y="308293"/>
                </a:lnTo>
                <a:lnTo>
                  <a:pt x="307658" y="312738"/>
                </a:lnTo>
                <a:lnTo>
                  <a:pt x="308293" y="316548"/>
                </a:lnTo>
                <a:lnTo>
                  <a:pt x="308928" y="320358"/>
                </a:lnTo>
                <a:lnTo>
                  <a:pt x="310198" y="324168"/>
                </a:lnTo>
                <a:lnTo>
                  <a:pt x="311468" y="327978"/>
                </a:lnTo>
                <a:lnTo>
                  <a:pt x="313055" y="331788"/>
                </a:lnTo>
                <a:lnTo>
                  <a:pt x="315595" y="335280"/>
                </a:lnTo>
                <a:lnTo>
                  <a:pt x="317818" y="338138"/>
                </a:lnTo>
                <a:lnTo>
                  <a:pt x="320675" y="341313"/>
                </a:lnTo>
                <a:lnTo>
                  <a:pt x="323850" y="343853"/>
                </a:lnTo>
                <a:lnTo>
                  <a:pt x="327343" y="346393"/>
                </a:lnTo>
                <a:lnTo>
                  <a:pt x="331153" y="348615"/>
                </a:lnTo>
                <a:lnTo>
                  <a:pt x="334963" y="350203"/>
                </a:lnTo>
                <a:lnTo>
                  <a:pt x="338773" y="351155"/>
                </a:lnTo>
                <a:lnTo>
                  <a:pt x="342583" y="352108"/>
                </a:lnTo>
                <a:lnTo>
                  <a:pt x="346710" y="352743"/>
                </a:lnTo>
                <a:lnTo>
                  <a:pt x="350520" y="352743"/>
                </a:lnTo>
                <a:lnTo>
                  <a:pt x="354965" y="352425"/>
                </a:lnTo>
                <a:lnTo>
                  <a:pt x="358775" y="351790"/>
                </a:lnTo>
                <a:lnTo>
                  <a:pt x="362585" y="350520"/>
                </a:lnTo>
                <a:lnTo>
                  <a:pt x="366395" y="349250"/>
                </a:lnTo>
                <a:lnTo>
                  <a:pt x="369888" y="347345"/>
                </a:lnTo>
                <a:lnTo>
                  <a:pt x="373063" y="345123"/>
                </a:lnTo>
                <a:lnTo>
                  <a:pt x="376238" y="342900"/>
                </a:lnTo>
                <a:lnTo>
                  <a:pt x="379413" y="340043"/>
                </a:lnTo>
                <a:lnTo>
                  <a:pt x="381953" y="336868"/>
                </a:lnTo>
                <a:lnTo>
                  <a:pt x="384810" y="333375"/>
                </a:lnTo>
                <a:lnTo>
                  <a:pt x="384810" y="333693"/>
                </a:lnTo>
                <a:lnTo>
                  <a:pt x="385763" y="331470"/>
                </a:lnTo>
                <a:lnTo>
                  <a:pt x="389890" y="326073"/>
                </a:lnTo>
                <a:lnTo>
                  <a:pt x="396240" y="318453"/>
                </a:lnTo>
                <a:lnTo>
                  <a:pt x="404495" y="308928"/>
                </a:lnTo>
                <a:lnTo>
                  <a:pt x="415290" y="297180"/>
                </a:lnTo>
                <a:lnTo>
                  <a:pt x="421323" y="290830"/>
                </a:lnTo>
                <a:lnTo>
                  <a:pt x="428308" y="284163"/>
                </a:lnTo>
                <a:lnTo>
                  <a:pt x="435928" y="277495"/>
                </a:lnTo>
                <a:lnTo>
                  <a:pt x="444500" y="270510"/>
                </a:lnTo>
                <a:lnTo>
                  <a:pt x="453073" y="263208"/>
                </a:lnTo>
                <a:lnTo>
                  <a:pt x="462598" y="255905"/>
                </a:lnTo>
                <a:lnTo>
                  <a:pt x="472758" y="248603"/>
                </a:lnTo>
                <a:lnTo>
                  <a:pt x="483235" y="241618"/>
                </a:lnTo>
                <a:lnTo>
                  <a:pt x="495300" y="233680"/>
                </a:lnTo>
                <a:lnTo>
                  <a:pt x="507048" y="226695"/>
                </a:lnTo>
                <a:lnTo>
                  <a:pt x="520065" y="219393"/>
                </a:lnTo>
                <a:lnTo>
                  <a:pt x="533718" y="212408"/>
                </a:lnTo>
                <a:lnTo>
                  <a:pt x="548005" y="205423"/>
                </a:lnTo>
                <a:lnTo>
                  <a:pt x="563245" y="198755"/>
                </a:lnTo>
                <a:lnTo>
                  <a:pt x="579120" y="192405"/>
                </a:lnTo>
                <a:lnTo>
                  <a:pt x="595948" y="186373"/>
                </a:lnTo>
                <a:lnTo>
                  <a:pt x="613093" y="180658"/>
                </a:lnTo>
                <a:lnTo>
                  <a:pt x="631190" y="175260"/>
                </a:lnTo>
                <a:lnTo>
                  <a:pt x="650240" y="170180"/>
                </a:lnTo>
                <a:lnTo>
                  <a:pt x="669925" y="166053"/>
                </a:lnTo>
                <a:lnTo>
                  <a:pt x="690245" y="162243"/>
                </a:lnTo>
                <a:lnTo>
                  <a:pt x="712153" y="159385"/>
                </a:lnTo>
                <a:lnTo>
                  <a:pt x="734378" y="156528"/>
                </a:lnTo>
                <a:lnTo>
                  <a:pt x="757238" y="154623"/>
                </a:lnTo>
                <a:lnTo>
                  <a:pt x="781368" y="153353"/>
                </a:lnTo>
                <a:lnTo>
                  <a:pt x="806133" y="153035"/>
                </a:lnTo>
                <a:lnTo>
                  <a:pt x="1935798" y="153035"/>
                </a:lnTo>
                <a:lnTo>
                  <a:pt x="1955165" y="154940"/>
                </a:lnTo>
                <a:lnTo>
                  <a:pt x="1972628" y="157163"/>
                </a:lnTo>
                <a:lnTo>
                  <a:pt x="1994853" y="160338"/>
                </a:lnTo>
                <a:lnTo>
                  <a:pt x="2020888" y="165100"/>
                </a:lnTo>
                <a:lnTo>
                  <a:pt x="2049780" y="170815"/>
                </a:lnTo>
                <a:lnTo>
                  <a:pt x="2065655" y="173673"/>
                </a:lnTo>
                <a:lnTo>
                  <a:pt x="2082165" y="177483"/>
                </a:lnTo>
                <a:lnTo>
                  <a:pt x="2098358" y="181928"/>
                </a:lnTo>
                <a:lnTo>
                  <a:pt x="2115820" y="186373"/>
                </a:lnTo>
                <a:lnTo>
                  <a:pt x="2133600" y="191453"/>
                </a:lnTo>
                <a:lnTo>
                  <a:pt x="2151698" y="196850"/>
                </a:lnTo>
                <a:lnTo>
                  <a:pt x="2170113" y="202883"/>
                </a:lnTo>
                <a:lnTo>
                  <a:pt x="2188210" y="209233"/>
                </a:lnTo>
                <a:lnTo>
                  <a:pt x="2206625" y="216218"/>
                </a:lnTo>
                <a:lnTo>
                  <a:pt x="2225040" y="223838"/>
                </a:lnTo>
                <a:lnTo>
                  <a:pt x="2243455" y="231775"/>
                </a:lnTo>
                <a:lnTo>
                  <a:pt x="2261553" y="240348"/>
                </a:lnTo>
                <a:lnTo>
                  <a:pt x="2279015" y="249555"/>
                </a:lnTo>
                <a:lnTo>
                  <a:pt x="2296160" y="259080"/>
                </a:lnTo>
                <a:lnTo>
                  <a:pt x="2312988" y="268923"/>
                </a:lnTo>
                <a:lnTo>
                  <a:pt x="2329498" y="279718"/>
                </a:lnTo>
                <a:lnTo>
                  <a:pt x="2344738" y="291148"/>
                </a:lnTo>
                <a:lnTo>
                  <a:pt x="2352358" y="296863"/>
                </a:lnTo>
                <a:lnTo>
                  <a:pt x="2359978" y="303213"/>
                </a:lnTo>
                <a:lnTo>
                  <a:pt x="2366963" y="309245"/>
                </a:lnTo>
                <a:lnTo>
                  <a:pt x="2374265" y="315278"/>
                </a:lnTo>
                <a:lnTo>
                  <a:pt x="2380933" y="321945"/>
                </a:lnTo>
                <a:lnTo>
                  <a:pt x="2387283" y="328295"/>
                </a:lnTo>
                <a:lnTo>
                  <a:pt x="2390458" y="331470"/>
                </a:lnTo>
                <a:lnTo>
                  <a:pt x="2393633" y="333693"/>
                </a:lnTo>
                <a:lnTo>
                  <a:pt x="2397125" y="335915"/>
                </a:lnTo>
                <a:lnTo>
                  <a:pt x="2400935" y="337820"/>
                </a:lnTo>
                <a:lnTo>
                  <a:pt x="2404745" y="339090"/>
                </a:lnTo>
                <a:lnTo>
                  <a:pt x="2408555" y="340043"/>
                </a:lnTo>
                <a:lnTo>
                  <a:pt x="2412683" y="340995"/>
                </a:lnTo>
                <a:lnTo>
                  <a:pt x="2416810" y="340995"/>
                </a:lnTo>
                <a:lnTo>
                  <a:pt x="2420620" y="340995"/>
                </a:lnTo>
                <a:lnTo>
                  <a:pt x="2424748" y="340043"/>
                </a:lnTo>
                <a:lnTo>
                  <a:pt x="2428558" y="339408"/>
                </a:lnTo>
                <a:lnTo>
                  <a:pt x="2432368" y="338138"/>
                </a:lnTo>
                <a:lnTo>
                  <a:pt x="2435860" y="336233"/>
                </a:lnTo>
                <a:lnTo>
                  <a:pt x="2439670" y="334328"/>
                </a:lnTo>
                <a:lnTo>
                  <a:pt x="2443163" y="332105"/>
                </a:lnTo>
                <a:lnTo>
                  <a:pt x="2446338" y="328930"/>
                </a:lnTo>
                <a:lnTo>
                  <a:pt x="2449195" y="326073"/>
                </a:lnTo>
                <a:lnTo>
                  <a:pt x="2451418" y="322898"/>
                </a:lnTo>
                <a:lnTo>
                  <a:pt x="2453958" y="319088"/>
                </a:lnTo>
                <a:lnTo>
                  <a:pt x="2455228" y="315595"/>
                </a:lnTo>
                <a:lnTo>
                  <a:pt x="2456815" y="311785"/>
                </a:lnTo>
                <a:lnTo>
                  <a:pt x="2458085" y="307975"/>
                </a:lnTo>
                <a:lnTo>
                  <a:pt x="2458403" y="303848"/>
                </a:lnTo>
                <a:lnTo>
                  <a:pt x="2458720" y="300038"/>
                </a:lnTo>
                <a:lnTo>
                  <a:pt x="2458720" y="296228"/>
                </a:lnTo>
                <a:lnTo>
                  <a:pt x="2458085" y="292100"/>
                </a:lnTo>
                <a:lnTo>
                  <a:pt x="2457450" y="288290"/>
                </a:lnTo>
                <a:lnTo>
                  <a:pt x="2456180" y="284163"/>
                </a:lnTo>
                <a:lnTo>
                  <a:pt x="2454275" y="280353"/>
                </a:lnTo>
                <a:lnTo>
                  <a:pt x="2452370" y="277178"/>
                </a:lnTo>
                <a:lnTo>
                  <a:pt x="2449513" y="273685"/>
                </a:lnTo>
                <a:lnTo>
                  <a:pt x="2446973" y="270510"/>
                </a:lnTo>
                <a:lnTo>
                  <a:pt x="2438400" y="262255"/>
                </a:lnTo>
                <a:lnTo>
                  <a:pt x="2429828" y="253683"/>
                </a:lnTo>
                <a:lnTo>
                  <a:pt x="2420938" y="245745"/>
                </a:lnTo>
                <a:lnTo>
                  <a:pt x="2411730" y="238125"/>
                </a:lnTo>
                <a:lnTo>
                  <a:pt x="2402523" y="230823"/>
                </a:lnTo>
                <a:lnTo>
                  <a:pt x="2393315" y="223520"/>
                </a:lnTo>
                <a:lnTo>
                  <a:pt x="2383790" y="216535"/>
                </a:lnTo>
                <a:lnTo>
                  <a:pt x="2373948" y="209868"/>
                </a:lnTo>
                <a:lnTo>
                  <a:pt x="2364423" y="203200"/>
                </a:lnTo>
                <a:lnTo>
                  <a:pt x="2354263" y="196850"/>
                </a:lnTo>
                <a:lnTo>
                  <a:pt x="2334260" y="184785"/>
                </a:lnTo>
                <a:lnTo>
                  <a:pt x="2313305" y="173673"/>
                </a:lnTo>
                <a:lnTo>
                  <a:pt x="2292668" y="163513"/>
                </a:lnTo>
                <a:lnTo>
                  <a:pt x="2277110" y="155893"/>
                </a:lnTo>
                <a:lnTo>
                  <a:pt x="2261553" y="148908"/>
                </a:lnTo>
                <a:lnTo>
                  <a:pt x="2245678" y="142558"/>
                </a:lnTo>
                <a:lnTo>
                  <a:pt x="2230120" y="136208"/>
                </a:lnTo>
                <a:lnTo>
                  <a:pt x="2213928" y="130493"/>
                </a:lnTo>
                <a:lnTo>
                  <a:pt x="2198688" y="124778"/>
                </a:lnTo>
                <a:lnTo>
                  <a:pt x="2183130" y="119698"/>
                </a:lnTo>
                <a:lnTo>
                  <a:pt x="2167573" y="114935"/>
                </a:lnTo>
                <a:lnTo>
                  <a:pt x="2152650" y="110173"/>
                </a:lnTo>
                <a:lnTo>
                  <a:pt x="2137728" y="106045"/>
                </a:lnTo>
                <a:lnTo>
                  <a:pt x="2108835" y="98743"/>
                </a:lnTo>
                <a:lnTo>
                  <a:pt x="2081213" y="92393"/>
                </a:lnTo>
                <a:lnTo>
                  <a:pt x="2055178" y="86995"/>
                </a:lnTo>
                <a:lnTo>
                  <a:pt x="2031048" y="82233"/>
                </a:lnTo>
                <a:lnTo>
                  <a:pt x="2008823" y="78423"/>
                </a:lnTo>
                <a:lnTo>
                  <a:pt x="1989773" y="75565"/>
                </a:lnTo>
                <a:lnTo>
                  <a:pt x="1972945" y="73660"/>
                </a:lnTo>
                <a:lnTo>
                  <a:pt x="1949133" y="70803"/>
                </a:lnTo>
                <a:lnTo>
                  <a:pt x="1940560" y="70168"/>
                </a:lnTo>
                <a:lnTo>
                  <a:pt x="1937385" y="69850"/>
                </a:lnTo>
                <a:lnTo>
                  <a:pt x="806133" y="69850"/>
                </a:lnTo>
                <a:close/>
                <a:moveTo>
                  <a:pt x="874713" y="0"/>
                </a:moveTo>
                <a:lnTo>
                  <a:pt x="1878013" y="0"/>
                </a:lnTo>
                <a:lnTo>
                  <a:pt x="1902143" y="635"/>
                </a:lnTo>
                <a:lnTo>
                  <a:pt x="1926273" y="1270"/>
                </a:lnTo>
                <a:lnTo>
                  <a:pt x="1949768" y="1905"/>
                </a:lnTo>
                <a:lnTo>
                  <a:pt x="1972945" y="3175"/>
                </a:lnTo>
                <a:lnTo>
                  <a:pt x="1995805" y="5080"/>
                </a:lnTo>
                <a:lnTo>
                  <a:pt x="2018665" y="6985"/>
                </a:lnTo>
                <a:lnTo>
                  <a:pt x="2040573" y="8890"/>
                </a:lnTo>
                <a:lnTo>
                  <a:pt x="2062798" y="11430"/>
                </a:lnTo>
                <a:lnTo>
                  <a:pt x="2084388" y="14288"/>
                </a:lnTo>
                <a:lnTo>
                  <a:pt x="2105660" y="17780"/>
                </a:lnTo>
                <a:lnTo>
                  <a:pt x="2126933" y="21273"/>
                </a:lnTo>
                <a:lnTo>
                  <a:pt x="2147570" y="25083"/>
                </a:lnTo>
                <a:lnTo>
                  <a:pt x="2167573" y="28893"/>
                </a:lnTo>
                <a:lnTo>
                  <a:pt x="2187575" y="33020"/>
                </a:lnTo>
                <a:lnTo>
                  <a:pt x="2207260" y="37465"/>
                </a:lnTo>
                <a:lnTo>
                  <a:pt x="2226628" y="42545"/>
                </a:lnTo>
                <a:lnTo>
                  <a:pt x="2245360" y="47943"/>
                </a:lnTo>
                <a:lnTo>
                  <a:pt x="2264093" y="53340"/>
                </a:lnTo>
                <a:lnTo>
                  <a:pt x="2282508" y="59055"/>
                </a:lnTo>
                <a:lnTo>
                  <a:pt x="2300605" y="64770"/>
                </a:lnTo>
                <a:lnTo>
                  <a:pt x="2318068" y="71120"/>
                </a:lnTo>
                <a:lnTo>
                  <a:pt x="2335213" y="77470"/>
                </a:lnTo>
                <a:lnTo>
                  <a:pt x="2352040" y="84138"/>
                </a:lnTo>
                <a:lnTo>
                  <a:pt x="2368868" y="91123"/>
                </a:lnTo>
                <a:lnTo>
                  <a:pt x="2385060" y="98425"/>
                </a:lnTo>
                <a:lnTo>
                  <a:pt x="2400935" y="105728"/>
                </a:lnTo>
                <a:lnTo>
                  <a:pt x="2416493" y="113665"/>
                </a:lnTo>
                <a:lnTo>
                  <a:pt x="2431733" y="121285"/>
                </a:lnTo>
                <a:lnTo>
                  <a:pt x="2446655" y="129540"/>
                </a:lnTo>
                <a:lnTo>
                  <a:pt x="2461260" y="137795"/>
                </a:lnTo>
                <a:lnTo>
                  <a:pt x="2475230" y="146685"/>
                </a:lnTo>
                <a:lnTo>
                  <a:pt x="2489200" y="155258"/>
                </a:lnTo>
                <a:lnTo>
                  <a:pt x="2502535" y="164148"/>
                </a:lnTo>
                <a:lnTo>
                  <a:pt x="2515553" y="173355"/>
                </a:lnTo>
                <a:lnTo>
                  <a:pt x="2527935" y="182880"/>
                </a:lnTo>
                <a:lnTo>
                  <a:pt x="2540635" y="192405"/>
                </a:lnTo>
                <a:lnTo>
                  <a:pt x="2552700" y="201930"/>
                </a:lnTo>
                <a:lnTo>
                  <a:pt x="2564130" y="212090"/>
                </a:lnTo>
                <a:lnTo>
                  <a:pt x="2575560" y="222250"/>
                </a:lnTo>
                <a:lnTo>
                  <a:pt x="2586355" y="232728"/>
                </a:lnTo>
                <a:lnTo>
                  <a:pt x="2596833" y="242888"/>
                </a:lnTo>
                <a:lnTo>
                  <a:pt x="2607310" y="253683"/>
                </a:lnTo>
                <a:lnTo>
                  <a:pt x="2616835" y="264478"/>
                </a:lnTo>
                <a:lnTo>
                  <a:pt x="2626360" y="275590"/>
                </a:lnTo>
                <a:lnTo>
                  <a:pt x="2635568" y="286703"/>
                </a:lnTo>
                <a:lnTo>
                  <a:pt x="2644458" y="298133"/>
                </a:lnTo>
                <a:lnTo>
                  <a:pt x="2652395" y="309563"/>
                </a:lnTo>
                <a:lnTo>
                  <a:pt x="2660333" y="320993"/>
                </a:lnTo>
                <a:lnTo>
                  <a:pt x="2667953" y="332740"/>
                </a:lnTo>
                <a:lnTo>
                  <a:pt x="2675255" y="344805"/>
                </a:lnTo>
                <a:lnTo>
                  <a:pt x="2682240" y="356870"/>
                </a:lnTo>
                <a:lnTo>
                  <a:pt x="2688590" y="368935"/>
                </a:lnTo>
                <a:lnTo>
                  <a:pt x="2694623" y="381318"/>
                </a:lnTo>
                <a:lnTo>
                  <a:pt x="2700338" y="393700"/>
                </a:lnTo>
                <a:lnTo>
                  <a:pt x="2705418" y="406400"/>
                </a:lnTo>
                <a:lnTo>
                  <a:pt x="2710498" y="419100"/>
                </a:lnTo>
                <a:lnTo>
                  <a:pt x="2715260" y="431483"/>
                </a:lnTo>
                <a:lnTo>
                  <a:pt x="2719388" y="444500"/>
                </a:lnTo>
                <a:lnTo>
                  <a:pt x="2723198" y="457518"/>
                </a:lnTo>
                <a:lnTo>
                  <a:pt x="2726690" y="470535"/>
                </a:lnTo>
                <a:lnTo>
                  <a:pt x="2729230" y="483553"/>
                </a:lnTo>
                <a:lnTo>
                  <a:pt x="2732088" y="496888"/>
                </a:lnTo>
                <a:lnTo>
                  <a:pt x="2734310" y="509905"/>
                </a:lnTo>
                <a:lnTo>
                  <a:pt x="2736215" y="523240"/>
                </a:lnTo>
                <a:lnTo>
                  <a:pt x="2736850" y="533400"/>
                </a:lnTo>
                <a:lnTo>
                  <a:pt x="2054860" y="530543"/>
                </a:lnTo>
                <a:lnTo>
                  <a:pt x="2052955" y="516890"/>
                </a:lnTo>
                <a:lnTo>
                  <a:pt x="2051368" y="505460"/>
                </a:lnTo>
                <a:lnTo>
                  <a:pt x="2048828" y="494030"/>
                </a:lnTo>
                <a:lnTo>
                  <a:pt x="2045970" y="482918"/>
                </a:lnTo>
                <a:lnTo>
                  <a:pt x="2042160" y="471805"/>
                </a:lnTo>
                <a:lnTo>
                  <a:pt x="2038033" y="460693"/>
                </a:lnTo>
                <a:lnTo>
                  <a:pt x="2033588" y="450215"/>
                </a:lnTo>
                <a:lnTo>
                  <a:pt x="2028190" y="439738"/>
                </a:lnTo>
                <a:lnTo>
                  <a:pt x="2021840" y="429578"/>
                </a:lnTo>
                <a:lnTo>
                  <a:pt x="2015808" y="419735"/>
                </a:lnTo>
                <a:lnTo>
                  <a:pt x="2008823" y="409893"/>
                </a:lnTo>
                <a:lnTo>
                  <a:pt x="2001203" y="400685"/>
                </a:lnTo>
                <a:lnTo>
                  <a:pt x="1993583" y="391478"/>
                </a:lnTo>
                <a:lnTo>
                  <a:pt x="1985328" y="382588"/>
                </a:lnTo>
                <a:lnTo>
                  <a:pt x="1976755" y="373698"/>
                </a:lnTo>
                <a:lnTo>
                  <a:pt x="1967548" y="365760"/>
                </a:lnTo>
                <a:lnTo>
                  <a:pt x="1958023" y="358140"/>
                </a:lnTo>
                <a:lnTo>
                  <a:pt x="1948180" y="350520"/>
                </a:lnTo>
                <a:lnTo>
                  <a:pt x="1937703" y="343218"/>
                </a:lnTo>
                <a:lnTo>
                  <a:pt x="1927543" y="336868"/>
                </a:lnTo>
                <a:lnTo>
                  <a:pt x="1916430" y="330518"/>
                </a:lnTo>
                <a:lnTo>
                  <a:pt x="1905318" y="324485"/>
                </a:lnTo>
                <a:lnTo>
                  <a:pt x="1893888" y="319088"/>
                </a:lnTo>
                <a:lnTo>
                  <a:pt x="1882458" y="314008"/>
                </a:lnTo>
                <a:lnTo>
                  <a:pt x="1870075" y="309563"/>
                </a:lnTo>
                <a:lnTo>
                  <a:pt x="1857693" y="305435"/>
                </a:lnTo>
                <a:lnTo>
                  <a:pt x="1845628" y="301943"/>
                </a:lnTo>
                <a:lnTo>
                  <a:pt x="1832928" y="298768"/>
                </a:lnTo>
                <a:lnTo>
                  <a:pt x="1820228" y="296228"/>
                </a:lnTo>
                <a:lnTo>
                  <a:pt x="1807210" y="294323"/>
                </a:lnTo>
                <a:lnTo>
                  <a:pt x="1794193" y="292735"/>
                </a:lnTo>
                <a:lnTo>
                  <a:pt x="1781493" y="292100"/>
                </a:lnTo>
                <a:lnTo>
                  <a:pt x="1767840" y="291465"/>
                </a:lnTo>
                <a:lnTo>
                  <a:pt x="984885" y="291465"/>
                </a:lnTo>
                <a:lnTo>
                  <a:pt x="971868" y="292100"/>
                </a:lnTo>
                <a:lnTo>
                  <a:pt x="958533" y="292735"/>
                </a:lnTo>
                <a:lnTo>
                  <a:pt x="945515" y="294323"/>
                </a:lnTo>
                <a:lnTo>
                  <a:pt x="932815" y="296228"/>
                </a:lnTo>
                <a:lnTo>
                  <a:pt x="919798" y="298768"/>
                </a:lnTo>
                <a:lnTo>
                  <a:pt x="907098" y="301943"/>
                </a:lnTo>
                <a:lnTo>
                  <a:pt x="895033" y="305435"/>
                </a:lnTo>
                <a:lnTo>
                  <a:pt x="882650" y="309563"/>
                </a:lnTo>
                <a:lnTo>
                  <a:pt x="870903" y="314008"/>
                </a:lnTo>
                <a:lnTo>
                  <a:pt x="859155" y="319088"/>
                </a:lnTo>
                <a:lnTo>
                  <a:pt x="847408" y="324485"/>
                </a:lnTo>
                <a:lnTo>
                  <a:pt x="836613" y="330518"/>
                </a:lnTo>
                <a:lnTo>
                  <a:pt x="825818" y="336868"/>
                </a:lnTo>
                <a:lnTo>
                  <a:pt x="815023" y="343218"/>
                </a:lnTo>
                <a:lnTo>
                  <a:pt x="804863" y="350520"/>
                </a:lnTo>
                <a:lnTo>
                  <a:pt x="795020" y="358140"/>
                </a:lnTo>
                <a:lnTo>
                  <a:pt x="785495" y="365760"/>
                </a:lnTo>
                <a:lnTo>
                  <a:pt x="776288" y="373698"/>
                </a:lnTo>
                <a:lnTo>
                  <a:pt x="767715" y="382588"/>
                </a:lnTo>
                <a:lnTo>
                  <a:pt x="759460" y="391478"/>
                </a:lnTo>
                <a:lnTo>
                  <a:pt x="751523" y="400685"/>
                </a:lnTo>
                <a:lnTo>
                  <a:pt x="744220" y="409893"/>
                </a:lnTo>
                <a:lnTo>
                  <a:pt x="737235" y="419735"/>
                </a:lnTo>
                <a:lnTo>
                  <a:pt x="730885" y="429578"/>
                </a:lnTo>
                <a:lnTo>
                  <a:pt x="725170" y="439738"/>
                </a:lnTo>
                <a:lnTo>
                  <a:pt x="719773" y="450215"/>
                </a:lnTo>
                <a:lnTo>
                  <a:pt x="714693" y="460693"/>
                </a:lnTo>
                <a:lnTo>
                  <a:pt x="710565" y="471805"/>
                </a:lnTo>
                <a:lnTo>
                  <a:pt x="707073" y="482918"/>
                </a:lnTo>
                <a:lnTo>
                  <a:pt x="704215" y="494030"/>
                </a:lnTo>
                <a:lnTo>
                  <a:pt x="701675" y="505460"/>
                </a:lnTo>
                <a:lnTo>
                  <a:pt x="699770" y="516890"/>
                </a:lnTo>
                <a:lnTo>
                  <a:pt x="698500" y="530543"/>
                </a:lnTo>
                <a:lnTo>
                  <a:pt x="15875" y="533400"/>
                </a:lnTo>
                <a:lnTo>
                  <a:pt x="17145" y="523240"/>
                </a:lnTo>
                <a:lnTo>
                  <a:pt x="18733" y="509905"/>
                </a:lnTo>
                <a:lnTo>
                  <a:pt x="20955" y="496888"/>
                </a:lnTo>
                <a:lnTo>
                  <a:pt x="23495" y="483553"/>
                </a:lnTo>
                <a:lnTo>
                  <a:pt x="26670" y="470535"/>
                </a:lnTo>
                <a:lnTo>
                  <a:pt x="30163" y="457518"/>
                </a:lnTo>
                <a:lnTo>
                  <a:pt x="33973" y="444500"/>
                </a:lnTo>
                <a:lnTo>
                  <a:pt x="37783" y="431483"/>
                </a:lnTo>
                <a:lnTo>
                  <a:pt x="42228" y="419100"/>
                </a:lnTo>
                <a:lnTo>
                  <a:pt x="47308" y="406400"/>
                </a:lnTo>
                <a:lnTo>
                  <a:pt x="52705" y="393700"/>
                </a:lnTo>
                <a:lnTo>
                  <a:pt x="58420" y="381318"/>
                </a:lnTo>
                <a:lnTo>
                  <a:pt x="64453" y="368935"/>
                </a:lnTo>
                <a:lnTo>
                  <a:pt x="71120" y="356870"/>
                </a:lnTo>
                <a:lnTo>
                  <a:pt x="77788" y="344805"/>
                </a:lnTo>
                <a:lnTo>
                  <a:pt x="84773" y="332740"/>
                </a:lnTo>
                <a:lnTo>
                  <a:pt x="92393" y="320993"/>
                </a:lnTo>
                <a:lnTo>
                  <a:pt x="100330" y="309563"/>
                </a:lnTo>
                <a:lnTo>
                  <a:pt x="108903" y="298133"/>
                </a:lnTo>
                <a:lnTo>
                  <a:pt x="117793" y="286703"/>
                </a:lnTo>
                <a:lnTo>
                  <a:pt x="126365" y="275590"/>
                </a:lnTo>
                <a:lnTo>
                  <a:pt x="135890" y="264478"/>
                </a:lnTo>
                <a:lnTo>
                  <a:pt x="146050" y="253683"/>
                </a:lnTo>
                <a:lnTo>
                  <a:pt x="155893" y="242888"/>
                </a:lnTo>
                <a:lnTo>
                  <a:pt x="166688" y="232728"/>
                </a:lnTo>
                <a:lnTo>
                  <a:pt x="177483" y="222250"/>
                </a:lnTo>
                <a:lnTo>
                  <a:pt x="188913" y="212090"/>
                </a:lnTo>
                <a:lnTo>
                  <a:pt x="200343" y="201930"/>
                </a:lnTo>
                <a:lnTo>
                  <a:pt x="212408" y="192405"/>
                </a:lnTo>
                <a:lnTo>
                  <a:pt x="224790" y="182880"/>
                </a:lnTo>
                <a:lnTo>
                  <a:pt x="237490" y="173355"/>
                </a:lnTo>
                <a:lnTo>
                  <a:pt x="250508" y="164148"/>
                </a:lnTo>
                <a:lnTo>
                  <a:pt x="264160" y="155258"/>
                </a:lnTo>
                <a:lnTo>
                  <a:pt x="277813" y="146685"/>
                </a:lnTo>
                <a:lnTo>
                  <a:pt x="292100" y="137795"/>
                </a:lnTo>
                <a:lnTo>
                  <a:pt x="306705" y="129540"/>
                </a:lnTo>
                <a:lnTo>
                  <a:pt x="321310" y="121285"/>
                </a:lnTo>
                <a:lnTo>
                  <a:pt x="336550" y="113665"/>
                </a:lnTo>
                <a:lnTo>
                  <a:pt x="352108" y="105728"/>
                </a:lnTo>
                <a:lnTo>
                  <a:pt x="367983" y="98425"/>
                </a:lnTo>
                <a:lnTo>
                  <a:pt x="384175" y="91123"/>
                </a:lnTo>
                <a:lnTo>
                  <a:pt x="400685" y="84138"/>
                </a:lnTo>
                <a:lnTo>
                  <a:pt x="417513" y="77470"/>
                </a:lnTo>
                <a:lnTo>
                  <a:pt x="434658" y="71120"/>
                </a:lnTo>
                <a:lnTo>
                  <a:pt x="452755" y="64770"/>
                </a:lnTo>
                <a:lnTo>
                  <a:pt x="470218" y="59055"/>
                </a:lnTo>
                <a:lnTo>
                  <a:pt x="488633" y="53340"/>
                </a:lnTo>
                <a:lnTo>
                  <a:pt x="507365" y="47943"/>
                </a:lnTo>
                <a:lnTo>
                  <a:pt x="526733" y="42545"/>
                </a:lnTo>
                <a:lnTo>
                  <a:pt x="545783" y="37465"/>
                </a:lnTo>
                <a:lnTo>
                  <a:pt x="565150" y="33020"/>
                </a:lnTo>
                <a:lnTo>
                  <a:pt x="585470" y="28893"/>
                </a:lnTo>
                <a:lnTo>
                  <a:pt x="605790" y="25083"/>
                </a:lnTo>
                <a:lnTo>
                  <a:pt x="626428" y="21273"/>
                </a:lnTo>
                <a:lnTo>
                  <a:pt x="647065" y="17780"/>
                </a:lnTo>
                <a:lnTo>
                  <a:pt x="668655" y="14288"/>
                </a:lnTo>
                <a:lnTo>
                  <a:pt x="690245" y="11430"/>
                </a:lnTo>
                <a:lnTo>
                  <a:pt x="712153" y="8890"/>
                </a:lnTo>
                <a:lnTo>
                  <a:pt x="734378" y="6985"/>
                </a:lnTo>
                <a:lnTo>
                  <a:pt x="756920" y="5080"/>
                </a:lnTo>
                <a:lnTo>
                  <a:pt x="779780" y="3175"/>
                </a:lnTo>
                <a:lnTo>
                  <a:pt x="803275" y="1905"/>
                </a:lnTo>
                <a:lnTo>
                  <a:pt x="826770" y="1270"/>
                </a:lnTo>
                <a:lnTo>
                  <a:pt x="850583" y="635"/>
                </a:lnTo>
                <a:lnTo>
                  <a:pt x="874713"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53" name="KSO_Shape"/>
          <p:cNvSpPr/>
          <p:nvPr/>
        </p:nvSpPr>
        <p:spPr bwMode="auto">
          <a:xfrm>
            <a:off x="8805176" y="3576069"/>
            <a:ext cx="594896" cy="501696"/>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54" name="矩形 53"/>
          <p:cNvSpPr/>
          <p:nvPr/>
        </p:nvSpPr>
        <p:spPr>
          <a:xfrm>
            <a:off x="1136129" y="4450489"/>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5" name="文本框 54"/>
          <p:cNvSpPr txBox="1"/>
          <p:nvPr/>
        </p:nvSpPr>
        <p:spPr>
          <a:xfrm>
            <a:off x="471748" y="4505322"/>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56" name="矩形 55"/>
          <p:cNvSpPr/>
          <p:nvPr/>
        </p:nvSpPr>
        <p:spPr>
          <a:xfrm>
            <a:off x="1136129" y="5532460"/>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7" name="文本框 56"/>
          <p:cNvSpPr txBox="1"/>
          <p:nvPr/>
        </p:nvSpPr>
        <p:spPr>
          <a:xfrm>
            <a:off x="471748" y="5587293"/>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9" name="矩形 8"/>
          <p:cNvSpPr/>
          <p:nvPr/>
        </p:nvSpPr>
        <p:spPr>
          <a:xfrm>
            <a:off x="312391" y="3803543"/>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2" name="矩形 11"/>
          <p:cNvSpPr/>
          <p:nvPr/>
        </p:nvSpPr>
        <p:spPr>
          <a:xfrm>
            <a:off x="3273305" y="3803543"/>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5" name="矩形 14"/>
          <p:cNvSpPr/>
          <p:nvPr/>
        </p:nvSpPr>
        <p:spPr>
          <a:xfrm>
            <a:off x="6234219" y="3803543"/>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23" name="Oval 6"/>
          <p:cNvSpPr>
            <a:spLocks noChangeArrowheads="1"/>
          </p:cNvSpPr>
          <p:nvPr/>
        </p:nvSpPr>
        <p:spPr bwMode="auto">
          <a:xfrm>
            <a:off x="1054938" y="2573074"/>
            <a:ext cx="1051386" cy="1058949"/>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25" name="Oval 6"/>
          <p:cNvSpPr>
            <a:spLocks noChangeArrowheads="1"/>
          </p:cNvSpPr>
          <p:nvPr/>
        </p:nvSpPr>
        <p:spPr bwMode="auto">
          <a:xfrm>
            <a:off x="4053043" y="2573074"/>
            <a:ext cx="1051386" cy="1058949"/>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26" name="Oval 6"/>
          <p:cNvSpPr>
            <a:spLocks noChangeArrowheads="1"/>
          </p:cNvSpPr>
          <p:nvPr/>
        </p:nvSpPr>
        <p:spPr bwMode="auto">
          <a:xfrm>
            <a:off x="7050382" y="2573074"/>
            <a:ext cx="1051386" cy="1058949"/>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20" name="KSO_Shape"/>
          <p:cNvSpPr/>
          <p:nvPr/>
        </p:nvSpPr>
        <p:spPr>
          <a:xfrm>
            <a:off x="2603434" y="2765204"/>
            <a:ext cx="952499" cy="674687"/>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pPr>
            <a:endParaRPr lang="zh-CN" altLang="en-US">
              <a:solidFill>
                <a:srgbClr val="FFFFFF"/>
              </a:solidFill>
            </a:endParaRPr>
          </a:p>
        </p:txBody>
      </p:sp>
      <p:sp>
        <p:nvSpPr>
          <p:cNvPr id="21" name="KSO_Shape"/>
          <p:cNvSpPr/>
          <p:nvPr/>
        </p:nvSpPr>
        <p:spPr>
          <a:xfrm>
            <a:off x="5601539" y="2765204"/>
            <a:ext cx="952499" cy="674687"/>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pPr>
            <a:endParaRPr lang="zh-CN" altLang="en-US">
              <a:solidFill>
                <a:srgbClr val="FFFFFF"/>
              </a:solidFill>
            </a:endParaRPr>
          </a:p>
        </p:txBody>
      </p:sp>
      <p:sp>
        <p:nvSpPr>
          <p:cNvPr id="16" name="矩形 15"/>
          <p:cNvSpPr/>
          <p:nvPr/>
        </p:nvSpPr>
        <p:spPr>
          <a:xfrm>
            <a:off x="9231558" y="3803543"/>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7" name="Oval 6"/>
          <p:cNvSpPr>
            <a:spLocks noChangeArrowheads="1"/>
          </p:cNvSpPr>
          <p:nvPr/>
        </p:nvSpPr>
        <p:spPr bwMode="auto">
          <a:xfrm>
            <a:off x="10048487" y="2573074"/>
            <a:ext cx="1051386" cy="1058949"/>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19" name="KSO_Shape"/>
          <p:cNvSpPr/>
          <p:nvPr/>
        </p:nvSpPr>
        <p:spPr>
          <a:xfrm>
            <a:off x="8598878" y="2765204"/>
            <a:ext cx="952499" cy="674687"/>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pPr>
            <a:endParaRPr lang="zh-CN" altLang="en-US">
              <a:solidFill>
                <a:srgbClr val="FFFFFF"/>
              </a:solidFill>
            </a:endParaRPr>
          </a:p>
        </p:txBody>
      </p:sp>
      <p:sp>
        <p:nvSpPr>
          <p:cNvPr id="18" name="KSO_Shape"/>
          <p:cNvSpPr/>
          <p:nvPr/>
        </p:nvSpPr>
        <p:spPr bwMode="auto">
          <a:xfrm>
            <a:off x="1285278" y="2847560"/>
            <a:ext cx="590707" cy="509977"/>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dirty="0">
              <a:solidFill>
                <a:srgbClr val="FFFFFF"/>
              </a:solidFill>
              <a:ea typeface="宋体" panose="02010600030101010101" pitchFamily="2" charset="-122"/>
            </a:endParaRPr>
          </a:p>
        </p:txBody>
      </p:sp>
      <p:sp>
        <p:nvSpPr>
          <p:cNvPr id="27" name="KSO_Shape"/>
          <p:cNvSpPr/>
          <p:nvPr/>
        </p:nvSpPr>
        <p:spPr bwMode="auto">
          <a:xfrm>
            <a:off x="4283383" y="2864789"/>
            <a:ext cx="590707" cy="475519"/>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8" name="KSO_Shape"/>
          <p:cNvSpPr/>
          <p:nvPr/>
        </p:nvSpPr>
        <p:spPr bwMode="auto">
          <a:xfrm>
            <a:off x="7361009" y="2864789"/>
            <a:ext cx="529019" cy="530891"/>
          </a:xfrm>
          <a:custGeom>
            <a:avLst/>
            <a:gdLst>
              <a:gd name="T0" fmla="*/ 1735389 w 3295"/>
              <a:gd name="T1" fmla="*/ 901016 h 3303"/>
              <a:gd name="T2" fmla="*/ 828737 w 3295"/>
              <a:gd name="T3" fmla="*/ 0 h 3303"/>
              <a:gd name="T4" fmla="*/ 2179 w 3295"/>
              <a:gd name="T5" fmla="*/ 0 h 3303"/>
              <a:gd name="T6" fmla="*/ 0 w 3295"/>
              <a:gd name="T7" fmla="*/ 825795 h 3303"/>
              <a:gd name="T8" fmla="*/ 896300 w 3295"/>
              <a:gd name="T9" fmla="*/ 1740438 h 3303"/>
              <a:gd name="T10" fmla="*/ 1107707 w 3295"/>
              <a:gd name="T11" fmla="*/ 1742074 h 3303"/>
              <a:gd name="T12" fmla="*/ 1737024 w 3295"/>
              <a:gd name="T13" fmla="*/ 1112507 h 3303"/>
              <a:gd name="T14" fmla="*/ 1735389 w 3295"/>
              <a:gd name="T15" fmla="*/ 901016 h 3303"/>
              <a:gd name="T16" fmla="*/ 221214 w 3295"/>
              <a:gd name="T17" fmla="*/ 373379 h 3303"/>
              <a:gd name="T18" fmla="*/ 369962 w 3295"/>
              <a:gd name="T19" fmla="*/ 225118 h 3303"/>
              <a:gd name="T20" fmla="*/ 518165 w 3295"/>
              <a:gd name="T21" fmla="*/ 373379 h 3303"/>
              <a:gd name="T22" fmla="*/ 369962 w 3295"/>
              <a:gd name="T23" fmla="*/ 521641 h 3303"/>
              <a:gd name="T24" fmla="*/ 221214 w 3295"/>
              <a:gd name="T25" fmla="*/ 373379 h 3303"/>
              <a:gd name="T26" fmla="*/ 1028702 w 3295"/>
              <a:gd name="T27" fmla="*/ 1408485 h 3303"/>
              <a:gd name="T28" fmla="*/ 451147 w 3295"/>
              <a:gd name="T29" fmla="*/ 831246 h 3303"/>
              <a:gd name="T30" fmla="*/ 503998 w 3295"/>
              <a:gd name="T31" fmla="*/ 778918 h 3303"/>
              <a:gd name="T32" fmla="*/ 1081008 w 3295"/>
              <a:gd name="T33" fmla="*/ 1355612 h 3303"/>
              <a:gd name="T34" fmla="*/ 1028702 w 3295"/>
              <a:gd name="T35" fmla="*/ 1408485 h 3303"/>
              <a:gd name="T36" fmla="*/ 1185622 w 3295"/>
              <a:gd name="T37" fmla="*/ 1250957 h 3303"/>
              <a:gd name="T38" fmla="*/ 608612 w 3295"/>
              <a:gd name="T39" fmla="*/ 673718 h 3303"/>
              <a:gd name="T40" fmla="*/ 661464 w 3295"/>
              <a:gd name="T41" fmla="*/ 621390 h 3303"/>
              <a:gd name="T42" fmla="*/ 1238474 w 3295"/>
              <a:gd name="T43" fmla="*/ 1198629 h 3303"/>
              <a:gd name="T44" fmla="*/ 1185622 w 3295"/>
              <a:gd name="T45" fmla="*/ 1250957 h 3303"/>
              <a:gd name="T46" fmla="*/ 1343088 w 3295"/>
              <a:gd name="T47" fmla="*/ 1093429 h 3303"/>
              <a:gd name="T48" fmla="*/ 766078 w 3295"/>
              <a:gd name="T49" fmla="*/ 516190 h 3303"/>
              <a:gd name="T50" fmla="*/ 818929 w 3295"/>
              <a:gd name="T51" fmla="*/ 463863 h 3303"/>
              <a:gd name="T52" fmla="*/ 1395939 w 3295"/>
              <a:gd name="T53" fmla="*/ 1041102 h 3303"/>
              <a:gd name="T54" fmla="*/ 1343088 w 3295"/>
              <a:gd name="T55" fmla="*/ 1093429 h 330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295" h="3303">
                <a:moveTo>
                  <a:pt x="3185" y="1653"/>
                </a:moveTo>
                <a:cubicBezTo>
                  <a:pt x="1521" y="0"/>
                  <a:pt x="1521" y="0"/>
                  <a:pt x="1521" y="0"/>
                </a:cubicBezTo>
                <a:cubicBezTo>
                  <a:pt x="4" y="0"/>
                  <a:pt x="4" y="0"/>
                  <a:pt x="4" y="0"/>
                </a:cubicBezTo>
                <a:cubicBezTo>
                  <a:pt x="0" y="1515"/>
                  <a:pt x="0" y="1515"/>
                  <a:pt x="0" y="1515"/>
                </a:cubicBezTo>
                <a:cubicBezTo>
                  <a:pt x="1645" y="3193"/>
                  <a:pt x="1645" y="3193"/>
                  <a:pt x="1645" y="3193"/>
                </a:cubicBezTo>
                <a:cubicBezTo>
                  <a:pt x="1753" y="3301"/>
                  <a:pt x="1927" y="3303"/>
                  <a:pt x="2033" y="3196"/>
                </a:cubicBezTo>
                <a:cubicBezTo>
                  <a:pt x="3188" y="2041"/>
                  <a:pt x="3188" y="2041"/>
                  <a:pt x="3188" y="2041"/>
                </a:cubicBezTo>
                <a:cubicBezTo>
                  <a:pt x="3295" y="1934"/>
                  <a:pt x="3294" y="1761"/>
                  <a:pt x="3185" y="1653"/>
                </a:cubicBezTo>
                <a:close/>
                <a:moveTo>
                  <a:pt x="406" y="685"/>
                </a:moveTo>
                <a:cubicBezTo>
                  <a:pt x="406" y="535"/>
                  <a:pt x="528" y="413"/>
                  <a:pt x="679" y="413"/>
                </a:cubicBezTo>
                <a:cubicBezTo>
                  <a:pt x="829" y="413"/>
                  <a:pt x="951" y="535"/>
                  <a:pt x="951" y="685"/>
                </a:cubicBezTo>
                <a:cubicBezTo>
                  <a:pt x="951" y="835"/>
                  <a:pt x="829" y="957"/>
                  <a:pt x="679" y="957"/>
                </a:cubicBezTo>
                <a:cubicBezTo>
                  <a:pt x="528" y="957"/>
                  <a:pt x="406" y="835"/>
                  <a:pt x="406" y="685"/>
                </a:cubicBezTo>
                <a:close/>
                <a:moveTo>
                  <a:pt x="1888" y="2584"/>
                </a:moveTo>
                <a:cubicBezTo>
                  <a:pt x="828" y="1525"/>
                  <a:pt x="828" y="1525"/>
                  <a:pt x="828" y="1525"/>
                </a:cubicBezTo>
                <a:cubicBezTo>
                  <a:pt x="925" y="1429"/>
                  <a:pt x="925" y="1429"/>
                  <a:pt x="925" y="1429"/>
                </a:cubicBezTo>
                <a:cubicBezTo>
                  <a:pt x="1984" y="2487"/>
                  <a:pt x="1984" y="2487"/>
                  <a:pt x="1984" y="2487"/>
                </a:cubicBezTo>
                <a:lnTo>
                  <a:pt x="1888" y="2584"/>
                </a:lnTo>
                <a:close/>
                <a:moveTo>
                  <a:pt x="2176" y="2295"/>
                </a:moveTo>
                <a:cubicBezTo>
                  <a:pt x="1117" y="1236"/>
                  <a:pt x="1117" y="1236"/>
                  <a:pt x="1117" y="1236"/>
                </a:cubicBezTo>
                <a:cubicBezTo>
                  <a:pt x="1214" y="1140"/>
                  <a:pt x="1214" y="1140"/>
                  <a:pt x="1214" y="1140"/>
                </a:cubicBezTo>
                <a:cubicBezTo>
                  <a:pt x="2273" y="2199"/>
                  <a:pt x="2273" y="2199"/>
                  <a:pt x="2273" y="2199"/>
                </a:cubicBezTo>
                <a:lnTo>
                  <a:pt x="2176" y="2295"/>
                </a:lnTo>
                <a:close/>
                <a:moveTo>
                  <a:pt x="2465" y="2006"/>
                </a:moveTo>
                <a:cubicBezTo>
                  <a:pt x="1406" y="947"/>
                  <a:pt x="1406" y="947"/>
                  <a:pt x="1406" y="947"/>
                </a:cubicBezTo>
                <a:cubicBezTo>
                  <a:pt x="1503" y="851"/>
                  <a:pt x="1503" y="851"/>
                  <a:pt x="1503" y="851"/>
                </a:cubicBezTo>
                <a:cubicBezTo>
                  <a:pt x="2562" y="1910"/>
                  <a:pt x="2562" y="1910"/>
                  <a:pt x="2562" y="1910"/>
                </a:cubicBezTo>
                <a:lnTo>
                  <a:pt x="2465" y="2006"/>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31" name="KSO_Shape"/>
          <p:cNvSpPr/>
          <p:nvPr/>
        </p:nvSpPr>
        <p:spPr bwMode="auto">
          <a:xfrm>
            <a:off x="10216478" y="2785040"/>
            <a:ext cx="678212" cy="690387"/>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28" name="矩形 27"/>
          <p:cNvSpPr/>
          <p:nvPr/>
        </p:nvSpPr>
        <p:spPr>
          <a:xfrm>
            <a:off x="6683649" y="2276878"/>
            <a:ext cx="4564127" cy="3990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zh-CN" altLang="zh-CN" sz="2000" dirty="0">
              <a:solidFill>
                <a:schemeClr val="tx1"/>
              </a:solidFill>
              <a:latin typeface="+mj-ea"/>
              <a:ea typeface="+mj-ea"/>
            </a:endParaRPr>
          </a:p>
        </p:txBody>
      </p:sp>
      <p:sp>
        <p:nvSpPr>
          <p:cNvPr id="22" name="Freeform 9"/>
          <p:cNvSpPr>
            <a:spLocks noEditPoints="1"/>
          </p:cNvSpPr>
          <p:nvPr/>
        </p:nvSpPr>
        <p:spPr bwMode="auto">
          <a:xfrm>
            <a:off x="3619234" y="4689683"/>
            <a:ext cx="997914" cy="1343753"/>
          </a:xfrm>
          <a:custGeom>
            <a:avLst/>
            <a:gdLst/>
            <a:ahLst/>
            <a:cxnLst>
              <a:cxn ang="0">
                <a:pos x="277" y="222"/>
              </a:cxn>
              <a:cxn ang="0">
                <a:pos x="321" y="75"/>
              </a:cxn>
              <a:cxn ang="0">
                <a:pos x="202" y="2"/>
              </a:cxn>
              <a:cxn ang="0">
                <a:pos x="56" y="20"/>
              </a:cxn>
              <a:cxn ang="0">
                <a:pos x="25" y="126"/>
              </a:cxn>
              <a:cxn ang="0">
                <a:pos x="4" y="485"/>
              </a:cxn>
              <a:cxn ang="0">
                <a:pos x="115" y="509"/>
              </a:cxn>
              <a:cxn ang="0">
                <a:pos x="305" y="496"/>
              </a:cxn>
              <a:cxn ang="0">
                <a:pos x="370" y="315"/>
              </a:cxn>
              <a:cxn ang="0">
                <a:pos x="40" y="46"/>
              </a:cxn>
              <a:cxn ang="0">
                <a:pos x="59" y="117"/>
              </a:cxn>
              <a:cxn ang="0">
                <a:pos x="86" y="103"/>
              </a:cxn>
              <a:cxn ang="0">
                <a:pos x="61" y="138"/>
              </a:cxn>
              <a:cxn ang="0">
                <a:pos x="39" y="103"/>
              </a:cxn>
              <a:cxn ang="0">
                <a:pos x="39" y="115"/>
              </a:cxn>
              <a:cxn ang="0">
                <a:pos x="84" y="48"/>
              </a:cxn>
              <a:cxn ang="0">
                <a:pos x="65" y="54"/>
              </a:cxn>
              <a:cxn ang="0">
                <a:pos x="69" y="44"/>
              </a:cxn>
              <a:cxn ang="0">
                <a:pos x="39" y="204"/>
              </a:cxn>
              <a:cxn ang="0">
                <a:pos x="16" y="395"/>
              </a:cxn>
              <a:cxn ang="0">
                <a:pos x="19" y="466"/>
              </a:cxn>
              <a:cxn ang="0">
                <a:pos x="19" y="486"/>
              </a:cxn>
              <a:cxn ang="0">
                <a:pos x="29" y="477"/>
              </a:cxn>
              <a:cxn ang="0">
                <a:pos x="52" y="492"/>
              </a:cxn>
              <a:cxn ang="0">
                <a:pos x="65" y="452"/>
              </a:cxn>
              <a:cxn ang="0">
                <a:pos x="59" y="406"/>
              </a:cxn>
              <a:cxn ang="0">
                <a:pos x="75" y="365"/>
              </a:cxn>
              <a:cxn ang="0">
                <a:pos x="75" y="365"/>
              </a:cxn>
              <a:cxn ang="0">
                <a:pos x="73" y="305"/>
              </a:cxn>
              <a:cxn ang="0">
                <a:pos x="18" y="374"/>
              </a:cxn>
              <a:cxn ang="0">
                <a:pos x="48" y="300"/>
              </a:cxn>
              <a:cxn ang="0">
                <a:pos x="79" y="248"/>
              </a:cxn>
              <a:cxn ang="0">
                <a:pos x="31" y="254"/>
              </a:cxn>
              <a:cxn ang="0">
                <a:pos x="71" y="237"/>
              </a:cxn>
              <a:cxn ang="0">
                <a:pos x="46" y="214"/>
              </a:cxn>
              <a:cxn ang="0">
                <a:pos x="79" y="197"/>
              </a:cxn>
              <a:cxn ang="0">
                <a:pos x="80" y="151"/>
              </a:cxn>
              <a:cxn ang="0">
                <a:pos x="103" y="454"/>
              </a:cxn>
              <a:cxn ang="0">
                <a:pos x="92" y="490"/>
              </a:cxn>
              <a:cxn ang="0">
                <a:pos x="117" y="498"/>
              </a:cxn>
              <a:cxn ang="0">
                <a:pos x="119" y="490"/>
              </a:cxn>
              <a:cxn ang="0">
                <a:pos x="132" y="498"/>
              </a:cxn>
              <a:cxn ang="0">
                <a:pos x="262" y="498"/>
              </a:cxn>
              <a:cxn ang="0">
                <a:pos x="195" y="485"/>
              </a:cxn>
              <a:cxn ang="0">
                <a:pos x="241" y="464"/>
              </a:cxn>
              <a:cxn ang="0">
                <a:pos x="256" y="481"/>
              </a:cxn>
              <a:cxn ang="0">
                <a:pos x="262" y="498"/>
              </a:cxn>
              <a:cxn ang="0">
                <a:pos x="159" y="467"/>
              </a:cxn>
              <a:cxn ang="0">
                <a:pos x="199" y="456"/>
              </a:cxn>
              <a:cxn ang="0">
                <a:pos x="223" y="460"/>
              </a:cxn>
              <a:cxn ang="0">
                <a:pos x="254" y="469"/>
              </a:cxn>
              <a:cxn ang="0">
                <a:pos x="294" y="490"/>
              </a:cxn>
              <a:cxn ang="0">
                <a:pos x="296" y="481"/>
              </a:cxn>
              <a:cxn ang="0">
                <a:pos x="313" y="445"/>
              </a:cxn>
              <a:cxn ang="0">
                <a:pos x="355" y="408"/>
              </a:cxn>
              <a:cxn ang="0">
                <a:pos x="258" y="439"/>
              </a:cxn>
              <a:cxn ang="0">
                <a:pos x="90" y="231"/>
              </a:cxn>
              <a:cxn ang="0">
                <a:pos x="273" y="29"/>
              </a:cxn>
              <a:cxn ang="0">
                <a:pos x="317" y="151"/>
              </a:cxn>
              <a:cxn ang="0">
                <a:pos x="246" y="225"/>
              </a:cxn>
              <a:cxn ang="0">
                <a:pos x="294" y="241"/>
              </a:cxn>
              <a:cxn ang="0">
                <a:pos x="368" y="370"/>
              </a:cxn>
            </a:cxnLst>
            <a:rect l="0" t="0" r="r" b="b"/>
            <a:pathLst>
              <a:path w="378" h="509">
                <a:moveTo>
                  <a:pt x="363" y="292"/>
                </a:moveTo>
                <a:lnTo>
                  <a:pt x="363" y="292"/>
                </a:lnTo>
                <a:lnTo>
                  <a:pt x="357" y="279"/>
                </a:lnTo>
                <a:lnTo>
                  <a:pt x="349" y="267"/>
                </a:lnTo>
                <a:lnTo>
                  <a:pt x="340" y="256"/>
                </a:lnTo>
                <a:lnTo>
                  <a:pt x="328" y="248"/>
                </a:lnTo>
                <a:lnTo>
                  <a:pt x="317" y="241"/>
                </a:lnTo>
                <a:lnTo>
                  <a:pt x="303" y="233"/>
                </a:lnTo>
                <a:lnTo>
                  <a:pt x="277" y="222"/>
                </a:lnTo>
                <a:lnTo>
                  <a:pt x="277" y="222"/>
                </a:lnTo>
                <a:lnTo>
                  <a:pt x="307" y="199"/>
                </a:lnTo>
                <a:lnTo>
                  <a:pt x="313" y="193"/>
                </a:lnTo>
                <a:lnTo>
                  <a:pt x="317" y="185"/>
                </a:lnTo>
                <a:lnTo>
                  <a:pt x="323" y="178"/>
                </a:lnTo>
                <a:lnTo>
                  <a:pt x="324" y="168"/>
                </a:lnTo>
                <a:lnTo>
                  <a:pt x="324" y="168"/>
                </a:lnTo>
                <a:lnTo>
                  <a:pt x="328" y="134"/>
                </a:lnTo>
                <a:lnTo>
                  <a:pt x="326" y="103"/>
                </a:lnTo>
                <a:lnTo>
                  <a:pt x="324" y="88"/>
                </a:lnTo>
                <a:lnTo>
                  <a:pt x="321" y="75"/>
                </a:lnTo>
                <a:lnTo>
                  <a:pt x="317" y="61"/>
                </a:lnTo>
                <a:lnTo>
                  <a:pt x="311" y="50"/>
                </a:lnTo>
                <a:lnTo>
                  <a:pt x="311" y="50"/>
                </a:lnTo>
                <a:lnTo>
                  <a:pt x="302" y="37"/>
                </a:lnTo>
                <a:lnTo>
                  <a:pt x="288" y="25"/>
                </a:lnTo>
                <a:lnTo>
                  <a:pt x="275" y="18"/>
                </a:lnTo>
                <a:lnTo>
                  <a:pt x="258" y="12"/>
                </a:lnTo>
                <a:lnTo>
                  <a:pt x="241" y="6"/>
                </a:lnTo>
                <a:lnTo>
                  <a:pt x="221" y="4"/>
                </a:lnTo>
                <a:lnTo>
                  <a:pt x="202" y="2"/>
                </a:lnTo>
                <a:lnTo>
                  <a:pt x="181" y="0"/>
                </a:lnTo>
                <a:lnTo>
                  <a:pt x="181" y="0"/>
                </a:lnTo>
                <a:lnTo>
                  <a:pt x="138" y="0"/>
                </a:lnTo>
                <a:lnTo>
                  <a:pt x="113" y="0"/>
                </a:lnTo>
                <a:lnTo>
                  <a:pt x="92" y="2"/>
                </a:lnTo>
                <a:lnTo>
                  <a:pt x="92" y="2"/>
                </a:lnTo>
                <a:lnTo>
                  <a:pt x="82" y="6"/>
                </a:lnTo>
                <a:lnTo>
                  <a:pt x="73" y="10"/>
                </a:lnTo>
                <a:lnTo>
                  <a:pt x="56" y="20"/>
                </a:lnTo>
                <a:lnTo>
                  <a:pt x="56" y="20"/>
                </a:lnTo>
                <a:lnTo>
                  <a:pt x="37" y="31"/>
                </a:lnTo>
                <a:lnTo>
                  <a:pt x="29" y="37"/>
                </a:lnTo>
                <a:lnTo>
                  <a:pt x="25" y="42"/>
                </a:lnTo>
                <a:lnTo>
                  <a:pt x="25" y="42"/>
                </a:lnTo>
                <a:lnTo>
                  <a:pt x="23" y="52"/>
                </a:lnTo>
                <a:lnTo>
                  <a:pt x="23" y="63"/>
                </a:lnTo>
                <a:lnTo>
                  <a:pt x="25" y="90"/>
                </a:lnTo>
                <a:lnTo>
                  <a:pt x="25" y="90"/>
                </a:lnTo>
                <a:lnTo>
                  <a:pt x="25" y="126"/>
                </a:lnTo>
                <a:lnTo>
                  <a:pt x="25" y="126"/>
                </a:lnTo>
                <a:lnTo>
                  <a:pt x="21" y="172"/>
                </a:lnTo>
                <a:lnTo>
                  <a:pt x="18" y="222"/>
                </a:lnTo>
                <a:lnTo>
                  <a:pt x="12" y="321"/>
                </a:lnTo>
                <a:lnTo>
                  <a:pt x="12" y="321"/>
                </a:lnTo>
                <a:lnTo>
                  <a:pt x="6" y="370"/>
                </a:lnTo>
                <a:lnTo>
                  <a:pt x="0" y="416"/>
                </a:lnTo>
                <a:lnTo>
                  <a:pt x="0" y="416"/>
                </a:lnTo>
                <a:lnTo>
                  <a:pt x="0" y="448"/>
                </a:lnTo>
                <a:lnTo>
                  <a:pt x="0" y="469"/>
                </a:lnTo>
                <a:lnTo>
                  <a:pt x="4" y="485"/>
                </a:lnTo>
                <a:lnTo>
                  <a:pt x="4" y="485"/>
                </a:lnTo>
                <a:lnTo>
                  <a:pt x="8" y="494"/>
                </a:lnTo>
                <a:lnTo>
                  <a:pt x="14" y="500"/>
                </a:lnTo>
                <a:lnTo>
                  <a:pt x="19" y="504"/>
                </a:lnTo>
                <a:lnTo>
                  <a:pt x="27" y="506"/>
                </a:lnTo>
                <a:lnTo>
                  <a:pt x="44" y="507"/>
                </a:lnTo>
                <a:lnTo>
                  <a:pt x="63" y="509"/>
                </a:lnTo>
                <a:lnTo>
                  <a:pt x="63" y="509"/>
                </a:lnTo>
                <a:lnTo>
                  <a:pt x="90" y="509"/>
                </a:lnTo>
                <a:lnTo>
                  <a:pt x="115" y="509"/>
                </a:lnTo>
                <a:lnTo>
                  <a:pt x="168" y="506"/>
                </a:lnTo>
                <a:lnTo>
                  <a:pt x="168" y="506"/>
                </a:lnTo>
                <a:lnTo>
                  <a:pt x="185" y="506"/>
                </a:lnTo>
                <a:lnTo>
                  <a:pt x="204" y="507"/>
                </a:lnTo>
                <a:lnTo>
                  <a:pt x="242" y="509"/>
                </a:lnTo>
                <a:lnTo>
                  <a:pt x="260" y="509"/>
                </a:lnTo>
                <a:lnTo>
                  <a:pt x="277" y="507"/>
                </a:lnTo>
                <a:lnTo>
                  <a:pt x="292" y="504"/>
                </a:lnTo>
                <a:lnTo>
                  <a:pt x="305" y="496"/>
                </a:lnTo>
                <a:lnTo>
                  <a:pt x="305" y="496"/>
                </a:lnTo>
                <a:lnTo>
                  <a:pt x="315" y="488"/>
                </a:lnTo>
                <a:lnTo>
                  <a:pt x="326" y="477"/>
                </a:lnTo>
                <a:lnTo>
                  <a:pt x="345" y="450"/>
                </a:lnTo>
                <a:lnTo>
                  <a:pt x="363" y="422"/>
                </a:lnTo>
                <a:lnTo>
                  <a:pt x="374" y="395"/>
                </a:lnTo>
                <a:lnTo>
                  <a:pt x="374" y="395"/>
                </a:lnTo>
                <a:lnTo>
                  <a:pt x="376" y="385"/>
                </a:lnTo>
                <a:lnTo>
                  <a:pt x="378" y="372"/>
                </a:lnTo>
                <a:lnTo>
                  <a:pt x="376" y="344"/>
                </a:lnTo>
                <a:lnTo>
                  <a:pt x="370" y="315"/>
                </a:lnTo>
                <a:lnTo>
                  <a:pt x="363" y="292"/>
                </a:lnTo>
                <a:lnTo>
                  <a:pt x="363" y="292"/>
                </a:lnTo>
                <a:close/>
                <a:moveTo>
                  <a:pt x="88" y="18"/>
                </a:moveTo>
                <a:lnTo>
                  <a:pt x="88" y="27"/>
                </a:lnTo>
                <a:lnTo>
                  <a:pt x="88" y="27"/>
                </a:lnTo>
                <a:lnTo>
                  <a:pt x="75" y="31"/>
                </a:lnTo>
                <a:lnTo>
                  <a:pt x="63" y="37"/>
                </a:lnTo>
                <a:lnTo>
                  <a:pt x="52" y="42"/>
                </a:lnTo>
                <a:lnTo>
                  <a:pt x="40" y="46"/>
                </a:lnTo>
                <a:lnTo>
                  <a:pt x="40" y="46"/>
                </a:lnTo>
                <a:lnTo>
                  <a:pt x="50" y="37"/>
                </a:lnTo>
                <a:lnTo>
                  <a:pt x="61" y="29"/>
                </a:lnTo>
                <a:lnTo>
                  <a:pt x="75" y="23"/>
                </a:lnTo>
                <a:lnTo>
                  <a:pt x="88" y="18"/>
                </a:lnTo>
                <a:lnTo>
                  <a:pt x="88" y="18"/>
                </a:lnTo>
                <a:close/>
                <a:moveTo>
                  <a:pt x="86" y="103"/>
                </a:moveTo>
                <a:lnTo>
                  <a:pt x="86" y="103"/>
                </a:lnTo>
                <a:lnTo>
                  <a:pt x="77" y="107"/>
                </a:lnTo>
                <a:lnTo>
                  <a:pt x="69" y="111"/>
                </a:lnTo>
                <a:lnTo>
                  <a:pt x="59" y="117"/>
                </a:lnTo>
                <a:lnTo>
                  <a:pt x="52" y="121"/>
                </a:lnTo>
                <a:lnTo>
                  <a:pt x="52" y="121"/>
                </a:lnTo>
                <a:lnTo>
                  <a:pt x="58" y="113"/>
                </a:lnTo>
                <a:lnTo>
                  <a:pt x="67" y="105"/>
                </a:lnTo>
                <a:lnTo>
                  <a:pt x="77" y="100"/>
                </a:lnTo>
                <a:lnTo>
                  <a:pt x="84" y="92"/>
                </a:lnTo>
                <a:lnTo>
                  <a:pt x="84" y="92"/>
                </a:lnTo>
                <a:lnTo>
                  <a:pt x="86" y="92"/>
                </a:lnTo>
                <a:lnTo>
                  <a:pt x="86" y="96"/>
                </a:lnTo>
                <a:lnTo>
                  <a:pt x="86" y="103"/>
                </a:lnTo>
                <a:lnTo>
                  <a:pt x="86" y="103"/>
                </a:lnTo>
                <a:close/>
                <a:moveTo>
                  <a:pt x="84" y="132"/>
                </a:moveTo>
                <a:lnTo>
                  <a:pt x="84" y="132"/>
                </a:lnTo>
                <a:lnTo>
                  <a:pt x="73" y="138"/>
                </a:lnTo>
                <a:lnTo>
                  <a:pt x="61" y="145"/>
                </a:lnTo>
                <a:lnTo>
                  <a:pt x="52" y="151"/>
                </a:lnTo>
                <a:lnTo>
                  <a:pt x="40" y="157"/>
                </a:lnTo>
                <a:lnTo>
                  <a:pt x="40" y="157"/>
                </a:lnTo>
                <a:lnTo>
                  <a:pt x="50" y="147"/>
                </a:lnTo>
                <a:lnTo>
                  <a:pt x="61" y="138"/>
                </a:lnTo>
                <a:lnTo>
                  <a:pt x="73" y="128"/>
                </a:lnTo>
                <a:lnTo>
                  <a:pt x="82" y="119"/>
                </a:lnTo>
                <a:lnTo>
                  <a:pt x="82" y="119"/>
                </a:lnTo>
                <a:lnTo>
                  <a:pt x="84" y="119"/>
                </a:lnTo>
                <a:lnTo>
                  <a:pt x="84" y="121"/>
                </a:lnTo>
                <a:lnTo>
                  <a:pt x="84" y="122"/>
                </a:lnTo>
                <a:lnTo>
                  <a:pt x="84" y="128"/>
                </a:lnTo>
                <a:lnTo>
                  <a:pt x="84" y="132"/>
                </a:lnTo>
                <a:lnTo>
                  <a:pt x="84" y="132"/>
                </a:lnTo>
                <a:close/>
                <a:moveTo>
                  <a:pt x="39" y="103"/>
                </a:moveTo>
                <a:lnTo>
                  <a:pt x="39" y="103"/>
                </a:lnTo>
                <a:lnTo>
                  <a:pt x="54" y="96"/>
                </a:lnTo>
                <a:lnTo>
                  <a:pt x="69" y="86"/>
                </a:lnTo>
                <a:lnTo>
                  <a:pt x="69" y="86"/>
                </a:lnTo>
                <a:lnTo>
                  <a:pt x="63" y="94"/>
                </a:lnTo>
                <a:lnTo>
                  <a:pt x="56" y="101"/>
                </a:lnTo>
                <a:lnTo>
                  <a:pt x="46" y="109"/>
                </a:lnTo>
                <a:lnTo>
                  <a:pt x="39" y="119"/>
                </a:lnTo>
                <a:lnTo>
                  <a:pt x="39" y="119"/>
                </a:lnTo>
                <a:lnTo>
                  <a:pt x="39" y="115"/>
                </a:lnTo>
                <a:lnTo>
                  <a:pt x="39" y="111"/>
                </a:lnTo>
                <a:lnTo>
                  <a:pt x="39" y="103"/>
                </a:lnTo>
                <a:lnTo>
                  <a:pt x="39" y="103"/>
                </a:lnTo>
                <a:close/>
                <a:moveTo>
                  <a:pt x="58" y="79"/>
                </a:moveTo>
                <a:lnTo>
                  <a:pt x="58" y="79"/>
                </a:lnTo>
                <a:lnTo>
                  <a:pt x="63" y="71"/>
                </a:lnTo>
                <a:lnTo>
                  <a:pt x="71" y="63"/>
                </a:lnTo>
                <a:lnTo>
                  <a:pt x="79" y="58"/>
                </a:lnTo>
                <a:lnTo>
                  <a:pt x="84" y="48"/>
                </a:lnTo>
                <a:lnTo>
                  <a:pt x="84" y="48"/>
                </a:lnTo>
                <a:lnTo>
                  <a:pt x="88" y="56"/>
                </a:lnTo>
                <a:lnTo>
                  <a:pt x="88" y="61"/>
                </a:lnTo>
                <a:lnTo>
                  <a:pt x="84" y="65"/>
                </a:lnTo>
                <a:lnTo>
                  <a:pt x="80" y="69"/>
                </a:lnTo>
                <a:lnTo>
                  <a:pt x="69" y="75"/>
                </a:lnTo>
                <a:lnTo>
                  <a:pt x="58" y="79"/>
                </a:lnTo>
                <a:lnTo>
                  <a:pt x="58" y="79"/>
                </a:lnTo>
                <a:close/>
                <a:moveTo>
                  <a:pt x="69" y="44"/>
                </a:moveTo>
                <a:lnTo>
                  <a:pt x="69" y="44"/>
                </a:lnTo>
                <a:lnTo>
                  <a:pt x="65" y="54"/>
                </a:lnTo>
                <a:lnTo>
                  <a:pt x="58" y="61"/>
                </a:lnTo>
                <a:lnTo>
                  <a:pt x="39" y="79"/>
                </a:lnTo>
                <a:lnTo>
                  <a:pt x="39" y="79"/>
                </a:lnTo>
                <a:lnTo>
                  <a:pt x="39" y="71"/>
                </a:lnTo>
                <a:lnTo>
                  <a:pt x="40" y="65"/>
                </a:lnTo>
                <a:lnTo>
                  <a:pt x="42" y="60"/>
                </a:lnTo>
                <a:lnTo>
                  <a:pt x="48" y="58"/>
                </a:lnTo>
                <a:lnTo>
                  <a:pt x="59" y="52"/>
                </a:lnTo>
                <a:lnTo>
                  <a:pt x="63" y="48"/>
                </a:lnTo>
                <a:lnTo>
                  <a:pt x="69" y="44"/>
                </a:lnTo>
                <a:lnTo>
                  <a:pt x="69" y="44"/>
                </a:lnTo>
                <a:close/>
                <a:moveTo>
                  <a:pt x="39" y="204"/>
                </a:moveTo>
                <a:lnTo>
                  <a:pt x="39" y="204"/>
                </a:lnTo>
                <a:lnTo>
                  <a:pt x="35" y="208"/>
                </a:lnTo>
                <a:lnTo>
                  <a:pt x="33" y="214"/>
                </a:lnTo>
                <a:lnTo>
                  <a:pt x="33" y="214"/>
                </a:lnTo>
                <a:lnTo>
                  <a:pt x="31" y="210"/>
                </a:lnTo>
                <a:lnTo>
                  <a:pt x="31" y="208"/>
                </a:lnTo>
                <a:lnTo>
                  <a:pt x="35" y="204"/>
                </a:lnTo>
                <a:lnTo>
                  <a:pt x="39" y="204"/>
                </a:lnTo>
                <a:lnTo>
                  <a:pt x="39" y="204"/>
                </a:lnTo>
                <a:close/>
                <a:moveTo>
                  <a:pt x="16" y="395"/>
                </a:moveTo>
                <a:lnTo>
                  <a:pt x="16" y="395"/>
                </a:lnTo>
                <a:lnTo>
                  <a:pt x="16" y="391"/>
                </a:lnTo>
                <a:lnTo>
                  <a:pt x="18" y="389"/>
                </a:lnTo>
                <a:lnTo>
                  <a:pt x="21" y="385"/>
                </a:lnTo>
                <a:lnTo>
                  <a:pt x="21" y="385"/>
                </a:lnTo>
                <a:lnTo>
                  <a:pt x="23" y="389"/>
                </a:lnTo>
                <a:lnTo>
                  <a:pt x="21" y="391"/>
                </a:lnTo>
                <a:lnTo>
                  <a:pt x="16" y="395"/>
                </a:lnTo>
                <a:lnTo>
                  <a:pt x="16" y="395"/>
                </a:lnTo>
                <a:close/>
                <a:moveTo>
                  <a:pt x="65" y="414"/>
                </a:moveTo>
                <a:lnTo>
                  <a:pt x="65" y="414"/>
                </a:lnTo>
                <a:lnTo>
                  <a:pt x="69" y="420"/>
                </a:lnTo>
                <a:lnTo>
                  <a:pt x="69" y="429"/>
                </a:lnTo>
                <a:lnTo>
                  <a:pt x="69" y="429"/>
                </a:lnTo>
                <a:lnTo>
                  <a:pt x="56" y="437"/>
                </a:lnTo>
                <a:lnTo>
                  <a:pt x="44" y="446"/>
                </a:lnTo>
                <a:lnTo>
                  <a:pt x="19" y="466"/>
                </a:lnTo>
                <a:lnTo>
                  <a:pt x="19" y="466"/>
                </a:lnTo>
                <a:lnTo>
                  <a:pt x="27" y="454"/>
                </a:lnTo>
                <a:lnTo>
                  <a:pt x="40" y="443"/>
                </a:lnTo>
                <a:lnTo>
                  <a:pt x="54" y="427"/>
                </a:lnTo>
                <a:lnTo>
                  <a:pt x="65" y="414"/>
                </a:lnTo>
                <a:lnTo>
                  <a:pt x="65" y="414"/>
                </a:lnTo>
                <a:close/>
                <a:moveTo>
                  <a:pt x="29" y="488"/>
                </a:moveTo>
                <a:lnTo>
                  <a:pt x="29" y="488"/>
                </a:lnTo>
                <a:lnTo>
                  <a:pt x="25" y="488"/>
                </a:lnTo>
                <a:lnTo>
                  <a:pt x="23" y="488"/>
                </a:lnTo>
                <a:lnTo>
                  <a:pt x="19" y="486"/>
                </a:lnTo>
                <a:lnTo>
                  <a:pt x="19" y="485"/>
                </a:lnTo>
                <a:lnTo>
                  <a:pt x="19" y="485"/>
                </a:lnTo>
                <a:lnTo>
                  <a:pt x="21" y="479"/>
                </a:lnTo>
                <a:lnTo>
                  <a:pt x="23" y="477"/>
                </a:lnTo>
                <a:lnTo>
                  <a:pt x="27" y="473"/>
                </a:lnTo>
                <a:lnTo>
                  <a:pt x="31" y="471"/>
                </a:lnTo>
                <a:lnTo>
                  <a:pt x="31" y="471"/>
                </a:lnTo>
                <a:lnTo>
                  <a:pt x="31" y="471"/>
                </a:lnTo>
                <a:lnTo>
                  <a:pt x="31" y="473"/>
                </a:lnTo>
                <a:lnTo>
                  <a:pt x="29" y="477"/>
                </a:lnTo>
                <a:lnTo>
                  <a:pt x="27" y="483"/>
                </a:lnTo>
                <a:lnTo>
                  <a:pt x="27" y="485"/>
                </a:lnTo>
                <a:lnTo>
                  <a:pt x="29" y="488"/>
                </a:lnTo>
                <a:lnTo>
                  <a:pt x="29" y="488"/>
                </a:lnTo>
                <a:close/>
                <a:moveTo>
                  <a:pt x="42" y="496"/>
                </a:moveTo>
                <a:lnTo>
                  <a:pt x="42" y="496"/>
                </a:lnTo>
                <a:lnTo>
                  <a:pt x="46" y="492"/>
                </a:lnTo>
                <a:lnTo>
                  <a:pt x="52" y="490"/>
                </a:lnTo>
                <a:lnTo>
                  <a:pt x="52" y="490"/>
                </a:lnTo>
                <a:lnTo>
                  <a:pt x="52" y="492"/>
                </a:lnTo>
                <a:lnTo>
                  <a:pt x="52" y="494"/>
                </a:lnTo>
                <a:lnTo>
                  <a:pt x="52" y="494"/>
                </a:lnTo>
                <a:lnTo>
                  <a:pt x="52" y="496"/>
                </a:lnTo>
                <a:lnTo>
                  <a:pt x="48" y="496"/>
                </a:lnTo>
                <a:lnTo>
                  <a:pt x="42" y="496"/>
                </a:lnTo>
                <a:lnTo>
                  <a:pt x="42" y="496"/>
                </a:lnTo>
                <a:close/>
                <a:moveTo>
                  <a:pt x="50" y="467"/>
                </a:moveTo>
                <a:lnTo>
                  <a:pt x="50" y="467"/>
                </a:lnTo>
                <a:lnTo>
                  <a:pt x="59" y="456"/>
                </a:lnTo>
                <a:lnTo>
                  <a:pt x="65" y="452"/>
                </a:lnTo>
                <a:lnTo>
                  <a:pt x="69" y="445"/>
                </a:lnTo>
                <a:lnTo>
                  <a:pt x="69" y="445"/>
                </a:lnTo>
                <a:lnTo>
                  <a:pt x="69" y="448"/>
                </a:lnTo>
                <a:lnTo>
                  <a:pt x="67" y="452"/>
                </a:lnTo>
                <a:lnTo>
                  <a:pt x="63" y="458"/>
                </a:lnTo>
                <a:lnTo>
                  <a:pt x="50" y="467"/>
                </a:lnTo>
                <a:lnTo>
                  <a:pt x="50" y="467"/>
                </a:lnTo>
                <a:close/>
                <a:moveTo>
                  <a:pt x="73" y="399"/>
                </a:moveTo>
                <a:lnTo>
                  <a:pt x="73" y="399"/>
                </a:lnTo>
                <a:lnTo>
                  <a:pt x="59" y="406"/>
                </a:lnTo>
                <a:lnTo>
                  <a:pt x="46" y="416"/>
                </a:lnTo>
                <a:lnTo>
                  <a:pt x="33" y="427"/>
                </a:lnTo>
                <a:lnTo>
                  <a:pt x="19" y="437"/>
                </a:lnTo>
                <a:lnTo>
                  <a:pt x="19" y="437"/>
                </a:lnTo>
                <a:lnTo>
                  <a:pt x="31" y="422"/>
                </a:lnTo>
                <a:lnTo>
                  <a:pt x="42" y="408"/>
                </a:lnTo>
                <a:lnTo>
                  <a:pt x="58" y="393"/>
                </a:lnTo>
                <a:lnTo>
                  <a:pt x="73" y="382"/>
                </a:lnTo>
                <a:lnTo>
                  <a:pt x="73" y="399"/>
                </a:lnTo>
                <a:close/>
                <a:moveTo>
                  <a:pt x="75" y="365"/>
                </a:moveTo>
                <a:lnTo>
                  <a:pt x="75" y="365"/>
                </a:lnTo>
                <a:lnTo>
                  <a:pt x="63" y="374"/>
                </a:lnTo>
                <a:lnTo>
                  <a:pt x="50" y="384"/>
                </a:lnTo>
                <a:lnTo>
                  <a:pt x="39" y="395"/>
                </a:lnTo>
                <a:lnTo>
                  <a:pt x="25" y="405"/>
                </a:lnTo>
                <a:lnTo>
                  <a:pt x="25" y="405"/>
                </a:lnTo>
                <a:lnTo>
                  <a:pt x="35" y="389"/>
                </a:lnTo>
                <a:lnTo>
                  <a:pt x="48" y="376"/>
                </a:lnTo>
                <a:lnTo>
                  <a:pt x="75" y="351"/>
                </a:lnTo>
                <a:lnTo>
                  <a:pt x="75" y="365"/>
                </a:lnTo>
                <a:close/>
                <a:moveTo>
                  <a:pt x="18" y="374"/>
                </a:moveTo>
                <a:lnTo>
                  <a:pt x="18" y="374"/>
                </a:lnTo>
                <a:lnTo>
                  <a:pt x="21" y="363"/>
                </a:lnTo>
                <a:lnTo>
                  <a:pt x="25" y="351"/>
                </a:lnTo>
                <a:lnTo>
                  <a:pt x="33" y="344"/>
                </a:lnTo>
                <a:lnTo>
                  <a:pt x="40" y="336"/>
                </a:lnTo>
                <a:lnTo>
                  <a:pt x="58" y="321"/>
                </a:lnTo>
                <a:lnTo>
                  <a:pt x="67" y="313"/>
                </a:lnTo>
                <a:lnTo>
                  <a:pt x="73" y="305"/>
                </a:lnTo>
                <a:lnTo>
                  <a:pt x="73" y="305"/>
                </a:lnTo>
                <a:lnTo>
                  <a:pt x="75" y="313"/>
                </a:lnTo>
                <a:lnTo>
                  <a:pt x="77" y="319"/>
                </a:lnTo>
                <a:lnTo>
                  <a:pt x="75" y="324"/>
                </a:lnTo>
                <a:lnTo>
                  <a:pt x="75" y="330"/>
                </a:lnTo>
                <a:lnTo>
                  <a:pt x="67" y="340"/>
                </a:lnTo>
                <a:lnTo>
                  <a:pt x="59" y="349"/>
                </a:lnTo>
                <a:lnTo>
                  <a:pt x="48" y="357"/>
                </a:lnTo>
                <a:lnTo>
                  <a:pt x="37" y="363"/>
                </a:lnTo>
                <a:lnTo>
                  <a:pt x="18" y="374"/>
                </a:lnTo>
                <a:lnTo>
                  <a:pt x="18" y="374"/>
                </a:lnTo>
                <a:close/>
                <a:moveTo>
                  <a:pt x="77" y="296"/>
                </a:moveTo>
                <a:lnTo>
                  <a:pt x="77" y="296"/>
                </a:lnTo>
                <a:lnTo>
                  <a:pt x="69" y="298"/>
                </a:lnTo>
                <a:lnTo>
                  <a:pt x="63" y="300"/>
                </a:lnTo>
                <a:lnTo>
                  <a:pt x="52" y="307"/>
                </a:lnTo>
                <a:lnTo>
                  <a:pt x="40" y="315"/>
                </a:lnTo>
                <a:lnTo>
                  <a:pt x="27" y="323"/>
                </a:lnTo>
                <a:lnTo>
                  <a:pt x="27" y="323"/>
                </a:lnTo>
                <a:lnTo>
                  <a:pt x="37" y="311"/>
                </a:lnTo>
                <a:lnTo>
                  <a:pt x="48" y="300"/>
                </a:lnTo>
                <a:lnTo>
                  <a:pt x="61" y="290"/>
                </a:lnTo>
                <a:lnTo>
                  <a:pt x="77" y="281"/>
                </a:lnTo>
                <a:lnTo>
                  <a:pt x="77" y="296"/>
                </a:lnTo>
                <a:close/>
                <a:moveTo>
                  <a:pt x="29" y="294"/>
                </a:moveTo>
                <a:lnTo>
                  <a:pt x="29" y="294"/>
                </a:lnTo>
                <a:lnTo>
                  <a:pt x="39" y="281"/>
                </a:lnTo>
                <a:lnTo>
                  <a:pt x="50" y="267"/>
                </a:lnTo>
                <a:lnTo>
                  <a:pt x="63" y="258"/>
                </a:lnTo>
                <a:lnTo>
                  <a:pt x="79" y="248"/>
                </a:lnTo>
                <a:lnTo>
                  <a:pt x="79" y="248"/>
                </a:lnTo>
                <a:lnTo>
                  <a:pt x="77" y="258"/>
                </a:lnTo>
                <a:lnTo>
                  <a:pt x="73" y="265"/>
                </a:lnTo>
                <a:lnTo>
                  <a:pt x="67" y="271"/>
                </a:lnTo>
                <a:lnTo>
                  <a:pt x="61" y="277"/>
                </a:lnTo>
                <a:lnTo>
                  <a:pt x="44" y="284"/>
                </a:lnTo>
                <a:lnTo>
                  <a:pt x="29" y="294"/>
                </a:lnTo>
                <a:lnTo>
                  <a:pt x="29" y="294"/>
                </a:lnTo>
                <a:close/>
                <a:moveTo>
                  <a:pt x="27" y="262"/>
                </a:moveTo>
                <a:lnTo>
                  <a:pt x="27" y="262"/>
                </a:lnTo>
                <a:lnTo>
                  <a:pt x="31" y="254"/>
                </a:lnTo>
                <a:lnTo>
                  <a:pt x="37" y="246"/>
                </a:lnTo>
                <a:lnTo>
                  <a:pt x="48" y="235"/>
                </a:lnTo>
                <a:lnTo>
                  <a:pt x="61" y="225"/>
                </a:lnTo>
                <a:lnTo>
                  <a:pt x="75" y="214"/>
                </a:lnTo>
                <a:lnTo>
                  <a:pt x="75" y="214"/>
                </a:lnTo>
                <a:lnTo>
                  <a:pt x="77" y="218"/>
                </a:lnTo>
                <a:lnTo>
                  <a:pt x="79" y="222"/>
                </a:lnTo>
                <a:lnTo>
                  <a:pt x="79" y="225"/>
                </a:lnTo>
                <a:lnTo>
                  <a:pt x="77" y="229"/>
                </a:lnTo>
                <a:lnTo>
                  <a:pt x="71" y="237"/>
                </a:lnTo>
                <a:lnTo>
                  <a:pt x="63" y="243"/>
                </a:lnTo>
                <a:lnTo>
                  <a:pt x="44" y="252"/>
                </a:lnTo>
                <a:lnTo>
                  <a:pt x="27" y="262"/>
                </a:lnTo>
                <a:lnTo>
                  <a:pt x="27" y="262"/>
                </a:lnTo>
                <a:close/>
                <a:moveTo>
                  <a:pt x="79" y="197"/>
                </a:moveTo>
                <a:lnTo>
                  <a:pt x="79" y="197"/>
                </a:lnTo>
                <a:lnTo>
                  <a:pt x="61" y="208"/>
                </a:lnTo>
                <a:lnTo>
                  <a:pt x="44" y="220"/>
                </a:lnTo>
                <a:lnTo>
                  <a:pt x="44" y="220"/>
                </a:lnTo>
                <a:lnTo>
                  <a:pt x="46" y="214"/>
                </a:lnTo>
                <a:lnTo>
                  <a:pt x="48" y="208"/>
                </a:lnTo>
                <a:lnTo>
                  <a:pt x="58" y="201"/>
                </a:lnTo>
                <a:lnTo>
                  <a:pt x="69" y="191"/>
                </a:lnTo>
                <a:lnTo>
                  <a:pt x="75" y="187"/>
                </a:lnTo>
                <a:lnTo>
                  <a:pt x="79" y="182"/>
                </a:lnTo>
                <a:lnTo>
                  <a:pt x="79" y="182"/>
                </a:lnTo>
                <a:lnTo>
                  <a:pt x="79" y="183"/>
                </a:lnTo>
                <a:lnTo>
                  <a:pt x="79" y="187"/>
                </a:lnTo>
                <a:lnTo>
                  <a:pt x="79" y="197"/>
                </a:lnTo>
                <a:lnTo>
                  <a:pt x="79" y="197"/>
                </a:lnTo>
                <a:close/>
                <a:moveTo>
                  <a:pt x="82" y="164"/>
                </a:moveTo>
                <a:lnTo>
                  <a:pt x="82" y="164"/>
                </a:lnTo>
                <a:lnTo>
                  <a:pt x="61" y="176"/>
                </a:lnTo>
                <a:lnTo>
                  <a:pt x="52" y="182"/>
                </a:lnTo>
                <a:lnTo>
                  <a:pt x="40" y="187"/>
                </a:lnTo>
                <a:lnTo>
                  <a:pt x="40" y="187"/>
                </a:lnTo>
                <a:lnTo>
                  <a:pt x="50" y="178"/>
                </a:lnTo>
                <a:lnTo>
                  <a:pt x="59" y="168"/>
                </a:lnTo>
                <a:lnTo>
                  <a:pt x="80" y="151"/>
                </a:lnTo>
                <a:lnTo>
                  <a:pt x="80" y="151"/>
                </a:lnTo>
                <a:lnTo>
                  <a:pt x="82" y="153"/>
                </a:lnTo>
                <a:lnTo>
                  <a:pt x="82" y="157"/>
                </a:lnTo>
                <a:lnTo>
                  <a:pt x="82" y="164"/>
                </a:lnTo>
                <a:lnTo>
                  <a:pt x="82" y="164"/>
                </a:lnTo>
                <a:close/>
                <a:moveTo>
                  <a:pt x="90" y="471"/>
                </a:moveTo>
                <a:lnTo>
                  <a:pt x="90" y="471"/>
                </a:lnTo>
                <a:lnTo>
                  <a:pt x="90" y="467"/>
                </a:lnTo>
                <a:lnTo>
                  <a:pt x="94" y="462"/>
                </a:lnTo>
                <a:lnTo>
                  <a:pt x="103" y="454"/>
                </a:lnTo>
                <a:lnTo>
                  <a:pt x="103" y="454"/>
                </a:lnTo>
                <a:lnTo>
                  <a:pt x="101" y="458"/>
                </a:lnTo>
                <a:lnTo>
                  <a:pt x="98" y="464"/>
                </a:lnTo>
                <a:lnTo>
                  <a:pt x="90" y="471"/>
                </a:lnTo>
                <a:lnTo>
                  <a:pt x="90" y="471"/>
                </a:lnTo>
                <a:close/>
                <a:moveTo>
                  <a:pt x="138" y="458"/>
                </a:moveTo>
                <a:lnTo>
                  <a:pt x="138" y="458"/>
                </a:lnTo>
                <a:lnTo>
                  <a:pt x="126" y="467"/>
                </a:lnTo>
                <a:lnTo>
                  <a:pt x="115" y="475"/>
                </a:lnTo>
                <a:lnTo>
                  <a:pt x="92" y="490"/>
                </a:lnTo>
                <a:lnTo>
                  <a:pt x="92" y="490"/>
                </a:lnTo>
                <a:lnTo>
                  <a:pt x="96" y="486"/>
                </a:lnTo>
                <a:lnTo>
                  <a:pt x="100" y="479"/>
                </a:lnTo>
                <a:lnTo>
                  <a:pt x="109" y="466"/>
                </a:lnTo>
                <a:lnTo>
                  <a:pt x="115" y="462"/>
                </a:lnTo>
                <a:lnTo>
                  <a:pt x="120" y="458"/>
                </a:lnTo>
                <a:lnTo>
                  <a:pt x="128" y="456"/>
                </a:lnTo>
                <a:lnTo>
                  <a:pt x="138" y="458"/>
                </a:lnTo>
                <a:lnTo>
                  <a:pt x="138" y="458"/>
                </a:lnTo>
                <a:close/>
                <a:moveTo>
                  <a:pt x="117" y="498"/>
                </a:moveTo>
                <a:lnTo>
                  <a:pt x="117" y="498"/>
                </a:lnTo>
                <a:lnTo>
                  <a:pt x="113" y="500"/>
                </a:lnTo>
                <a:lnTo>
                  <a:pt x="107" y="502"/>
                </a:lnTo>
                <a:lnTo>
                  <a:pt x="103" y="502"/>
                </a:lnTo>
                <a:lnTo>
                  <a:pt x="98" y="500"/>
                </a:lnTo>
                <a:lnTo>
                  <a:pt x="98" y="500"/>
                </a:lnTo>
                <a:lnTo>
                  <a:pt x="109" y="492"/>
                </a:lnTo>
                <a:lnTo>
                  <a:pt x="119" y="485"/>
                </a:lnTo>
                <a:lnTo>
                  <a:pt x="119" y="485"/>
                </a:lnTo>
                <a:lnTo>
                  <a:pt x="120" y="486"/>
                </a:lnTo>
                <a:lnTo>
                  <a:pt x="119" y="490"/>
                </a:lnTo>
                <a:lnTo>
                  <a:pt x="117" y="494"/>
                </a:lnTo>
                <a:lnTo>
                  <a:pt x="117" y="498"/>
                </a:lnTo>
                <a:lnTo>
                  <a:pt x="117" y="498"/>
                </a:lnTo>
                <a:close/>
                <a:moveTo>
                  <a:pt x="143" y="496"/>
                </a:moveTo>
                <a:lnTo>
                  <a:pt x="143" y="496"/>
                </a:lnTo>
                <a:lnTo>
                  <a:pt x="141" y="496"/>
                </a:lnTo>
                <a:lnTo>
                  <a:pt x="138" y="498"/>
                </a:lnTo>
                <a:lnTo>
                  <a:pt x="136" y="498"/>
                </a:lnTo>
                <a:lnTo>
                  <a:pt x="132" y="498"/>
                </a:lnTo>
                <a:lnTo>
                  <a:pt x="132" y="498"/>
                </a:lnTo>
                <a:lnTo>
                  <a:pt x="140" y="492"/>
                </a:lnTo>
                <a:lnTo>
                  <a:pt x="147" y="486"/>
                </a:lnTo>
                <a:lnTo>
                  <a:pt x="147" y="486"/>
                </a:lnTo>
                <a:lnTo>
                  <a:pt x="149" y="488"/>
                </a:lnTo>
                <a:lnTo>
                  <a:pt x="147" y="490"/>
                </a:lnTo>
                <a:lnTo>
                  <a:pt x="145" y="494"/>
                </a:lnTo>
                <a:lnTo>
                  <a:pt x="143" y="496"/>
                </a:lnTo>
                <a:lnTo>
                  <a:pt x="143" y="496"/>
                </a:lnTo>
                <a:close/>
                <a:moveTo>
                  <a:pt x="262" y="498"/>
                </a:moveTo>
                <a:lnTo>
                  <a:pt x="262" y="498"/>
                </a:lnTo>
                <a:lnTo>
                  <a:pt x="214" y="496"/>
                </a:lnTo>
                <a:lnTo>
                  <a:pt x="191" y="496"/>
                </a:lnTo>
                <a:lnTo>
                  <a:pt x="166" y="496"/>
                </a:lnTo>
                <a:lnTo>
                  <a:pt x="166" y="496"/>
                </a:lnTo>
                <a:lnTo>
                  <a:pt x="183" y="481"/>
                </a:lnTo>
                <a:lnTo>
                  <a:pt x="202" y="469"/>
                </a:lnTo>
                <a:lnTo>
                  <a:pt x="202" y="469"/>
                </a:lnTo>
                <a:lnTo>
                  <a:pt x="199" y="477"/>
                </a:lnTo>
                <a:lnTo>
                  <a:pt x="195" y="481"/>
                </a:lnTo>
                <a:lnTo>
                  <a:pt x="195" y="485"/>
                </a:lnTo>
                <a:lnTo>
                  <a:pt x="195" y="485"/>
                </a:lnTo>
                <a:lnTo>
                  <a:pt x="197" y="486"/>
                </a:lnTo>
                <a:lnTo>
                  <a:pt x="197" y="490"/>
                </a:lnTo>
                <a:lnTo>
                  <a:pt x="197" y="490"/>
                </a:lnTo>
                <a:lnTo>
                  <a:pt x="204" y="488"/>
                </a:lnTo>
                <a:lnTo>
                  <a:pt x="210" y="486"/>
                </a:lnTo>
                <a:lnTo>
                  <a:pt x="221" y="479"/>
                </a:lnTo>
                <a:lnTo>
                  <a:pt x="231" y="471"/>
                </a:lnTo>
                <a:lnTo>
                  <a:pt x="241" y="464"/>
                </a:lnTo>
                <a:lnTo>
                  <a:pt x="241" y="464"/>
                </a:lnTo>
                <a:lnTo>
                  <a:pt x="239" y="469"/>
                </a:lnTo>
                <a:lnTo>
                  <a:pt x="233" y="475"/>
                </a:lnTo>
                <a:lnTo>
                  <a:pt x="229" y="481"/>
                </a:lnTo>
                <a:lnTo>
                  <a:pt x="225" y="488"/>
                </a:lnTo>
                <a:lnTo>
                  <a:pt x="225" y="488"/>
                </a:lnTo>
                <a:lnTo>
                  <a:pt x="229" y="494"/>
                </a:lnTo>
                <a:lnTo>
                  <a:pt x="229" y="494"/>
                </a:lnTo>
                <a:lnTo>
                  <a:pt x="239" y="492"/>
                </a:lnTo>
                <a:lnTo>
                  <a:pt x="248" y="486"/>
                </a:lnTo>
                <a:lnTo>
                  <a:pt x="256" y="481"/>
                </a:lnTo>
                <a:lnTo>
                  <a:pt x="263" y="475"/>
                </a:lnTo>
                <a:lnTo>
                  <a:pt x="263" y="475"/>
                </a:lnTo>
                <a:lnTo>
                  <a:pt x="262" y="479"/>
                </a:lnTo>
                <a:lnTo>
                  <a:pt x="256" y="488"/>
                </a:lnTo>
                <a:lnTo>
                  <a:pt x="256" y="488"/>
                </a:lnTo>
                <a:lnTo>
                  <a:pt x="258" y="492"/>
                </a:lnTo>
                <a:lnTo>
                  <a:pt x="260" y="494"/>
                </a:lnTo>
                <a:lnTo>
                  <a:pt x="262" y="496"/>
                </a:lnTo>
                <a:lnTo>
                  <a:pt x="262" y="498"/>
                </a:lnTo>
                <a:lnTo>
                  <a:pt x="262" y="498"/>
                </a:lnTo>
                <a:close/>
                <a:moveTo>
                  <a:pt x="149" y="475"/>
                </a:moveTo>
                <a:lnTo>
                  <a:pt x="149" y="475"/>
                </a:lnTo>
                <a:lnTo>
                  <a:pt x="149" y="469"/>
                </a:lnTo>
                <a:lnTo>
                  <a:pt x="153" y="464"/>
                </a:lnTo>
                <a:lnTo>
                  <a:pt x="161" y="460"/>
                </a:lnTo>
                <a:lnTo>
                  <a:pt x="164" y="458"/>
                </a:lnTo>
                <a:lnTo>
                  <a:pt x="170" y="458"/>
                </a:lnTo>
                <a:lnTo>
                  <a:pt x="170" y="458"/>
                </a:lnTo>
                <a:lnTo>
                  <a:pt x="164" y="464"/>
                </a:lnTo>
                <a:lnTo>
                  <a:pt x="159" y="467"/>
                </a:lnTo>
                <a:lnTo>
                  <a:pt x="153" y="469"/>
                </a:lnTo>
                <a:lnTo>
                  <a:pt x="149" y="475"/>
                </a:lnTo>
                <a:lnTo>
                  <a:pt x="149" y="475"/>
                </a:lnTo>
                <a:close/>
                <a:moveTo>
                  <a:pt x="176" y="477"/>
                </a:moveTo>
                <a:lnTo>
                  <a:pt x="176" y="477"/>
                </a:lnTo>
                <a:lnTo>
                  <a:pt x="180" y="469"/>
                </a:lnTo>
                <a:lnTo>
                  <a:pt x="185" y="462"/>
                </a:lnTo>
                <a:lnTo>
                  <a:pt x="187" y="460"/>
                </a:lnTo>
                <a:lnTo>
                  <a:pt x="193" y="456"/>
                </a:lnTo>
                <a:lnTo>
                  <a:pt x="199" y="456"/>
                </a:lnTo>
                <a:lnTo>
                  <a:pt x="204" y="456"/>
                </a:lnTo>
                <a:lnTo>
                  <a:pt x="204" y="456"/>
                </a:lnTo>
                <a:lnTo>
                  <a:pt x="199" y="462"/>
                </a:lnTo>
                <a:lnTo>
                  <a:pt x="191" y="466"/>
                </a:lnTo>
                <a:lnTo>
                  <a:pt x="176" y="477"/>
                </a:lnTo>
                <a:lnTo>
                  <a:pt x="176" y="477"/>
                </a:lnTo>
                <a:close/>
                <a:moveTo>
                  <a:pt x="221" y="466"/>
                </a:moveTo>
                <a:lnTo>
                  <a:pt x="221" y="466"/>
                </a:lnTo>
                <a:lnTo>
                  <a:pt x="221" y="464"/>
                </a:lnTo>
                <a:lnTo>
                  <a:pt x="223" y="460"/>
                </a:lnTo>
                <a:lnTo>
                  <a:pt x="229" y="456"/>
                </a:lnTo>
                <a:lnTo>
                  <a:pt x="235" y="452"/>
                </a:lnTo>
                <a:lnTo>
                  <a:pt x="242" y="450"/>
                </a:lnTo>
                <a:lnTo>
                  <a:pt x="242" y="450"/>
                </a:lnTo>
                <a:lnTo>
                  <a:pt x="239" y="456"/>
                </a:lnTo>
                <a:lnTo>
                  <a:pt x="233" y="460"/>
                </a:lnTo>
                <a:lnTo>
                  <a:pt x="221" y="466"/>
                </a:lnTo>
                <a:lnTo>
                  <a:pt x="221" y="466"/>
                </a:lnTo>
                <a:close/>
                <a:moveTo>
                  <a:pt x="254" y="469"/>
                </a:moveTo>
                <a:lnTo>
                  <a:pt x="254" y="469"/>
                </a:lnTo>
                <a:lnTo>
                  <a:pt x="263" y="456"/>
                </a:lnTo>
                <a:lnTo>
                  <a:pt x="267" y="452"/>
                </a:lnTo>
                <a:lnTo>
                  <a:pt x="271" y="450"/>
                </a:lnTo>
                <a:lnTo>
                  <a:pt x="277" y="448"/>
                </a:lnTo>
                <a:lnTo>
                  <a:pt x="282" y="448"/>
                </a:lnTo>
                <a:lnTo>
                  <a:pt x="282" y="448"/>
                </a:lnTo>
                <a:lnTo>
                  <a:pt x="269" y="460"/>
                </a:lnTo>
                <a:lnTo>
                  <a:pt x="254" y="469"/>
                </a:lnTo>
                <a:lnTo>
                  <a:pt x="254" y="469"/>
                </a:lnTo>
                <a:close/>
                <a:moveTo>
                  <a:pt x="294" y="490"/>
                </a:moveTo>
                <a:lnTo>
                  <a:pt x="294" y="490"/>
                </a:lnTo>
                <a:lnTo>
                  <a:pt x="288" y="492"/>
                </a:lnTo>
                <a:lnTo>
                  <a:pt x="281" y="496"/>
                </a:lnTo>
                <a:lnTo>
                  <a:pt x="267" y="498"/>
                </a:lnTo>
                <a:lnTo>
                  <a:pt x="267" y="498"/>
                </a:lnTo>
                <a:lnTo>
                  <a:pt x="281" y="485"/>
                </a:lnTo>
                <a:lnTo>
                  <a:pt x="298" y="471"/>
                </a:lnTo>
                <a:lnTo>
                  <a:pt x="298" y="471"/>
                </a:lnTo>
                <a:lnTo>
                  <a:pt x="298" y="475"/>
                </a:lnTo>
                <a:lnTo>
                  <a:pt x="296" y="481"/>
                </a:lnTo>
                <a:lnTo>
                  <a:pt x="294" y="485"/>
                </a:lnTo>
                <a:lnTo>
                  <a:pt x="294" y="490"/>
                </a:lnTo>
                <a:lnTo>
                  <a:pt x="294" y="490"/>
                </a:lnTo>
                <a:close/>
                <a:moveTo>
                  <a:pt x="288" y="467"/>
                </a:moveTo>
                <a:lnTo>
                  <a:pt x="288" y="467"/>
                </a:lnTo>
                <a:lnTo>
                  <a:pt x="298" y="454"/>
                </a:lnTo>
                <a:lnTo>
                  <a:pt x="305" y="448"/>
                </a:lnTo>
                <a:lnTo>
                  <a:pt x="309" y="446"/>
                </a:lnTo>
                <a:lnTo>
                  <a:pt x="313" y="445"/>
                </a:lnTo>
                <a:lnTo>
                  <a:pt x="313" y="445"/>
                </a:lnTo>
                <a:lnTo>
                  <a:pt x="307" y="452"/>
                </a:lnTo>
                <a:lnTo>
                  <a:pt x="302" y="456"/>
                </a:lnTo>
                <a:lnTo>
                  <a:pt x="294" y="462"/>
                </a:lnTo>
                <a:lnTo>
                  <a:pt x="288" y="467"/>
                </a:lnTo>
                <a:lnTo>
                  <a:pt x="288" y="467"/>
                </a:lnTo>
                <a:close/>
                <a:moveTo>
                  <a:pt x="366" y="382"/>
                </a:moveTo>
                <a:lnTo>
                  <a:pt x="366" y="382"/>
                </a:lnTo>
                <a:lnTo>
                  <a:pt x="364" y="391"/>
                </a:lnTo>
                <a:lnTo>
                  <a:pt x="361" y="401"/>
                </a:lnTo>
                <a:lnTo>
                  <a:pt x="355" y="408"/>
                </a:lnTo>
                <a:lnTo>
                  <a:pt x="347" y="418"/>
                </a:lnTo>
                <a:lnTo>
                  <a:pt x="340" y="424"/>
                </a:lnTo>
                <a:lnTo>
                  <a:pt x="330" y="431"/>
                </a:lnTo>
                <a:lnTo>
                  <a:pt x="321" y="435"/>
                </a:lnTo>
                <a:lnTo>
                  <a:pt x="309" y="439"/>
                </a:lnTo>
                <a:lnTo>
                  <a:pt x="309" y="439"/>
                </a:lnTo>
                <a:lnTo>
                  <a:pt x="298" y="439"/>
                </a:lnTo>
                <a:lnTo>
                  <a:pt x="284" y="439"/>
                </a:lnTo>
                <a:lnTo>
                  <a:pt x="258" y="439"/>
                </a:lnTo>
                <a:lnTo>
                  <a:pt x="258" y="439"/>
                </a:lnTo>
                <a:lnTo>
                  <a:pt x="229" y="443"/>
                </a:lnTo>
                <a:lnTo>
                  <a:pt x="202" y="446"/>
                </a:lnTo>
                <a:lnTo>
                  <a:pt x="202" y="446"/>
                </a:lnTo>
                <a:lnTo>
                  <a:pt x="170" y="448"/>
                </a:lnTo>
                <a:lnTo>
                  <a:pt x="141" y="448"/>
                </a:lnTo>
                <a:lnTo>
                  <a:pt x="113" y="446"/>
                </a:lnTo>
                <a:lnTo>
                  <a:pt x="84" y="443"/>
                </a:lnTo>
                <a:lnTo>
                  <a:pt x="84" y="443"/>
                </a:lnTo>
                <a:lnTo>
                  <a:pt x="84" y="336"/>
                </a:lnTo>
                <a:lnTo>
                  <a:pt x="90" y="231"/>
                </a:lnTo>
                <a:lnTo>
                  <a:pt x="94" y="126"/>
                </a:lnTo>
                <a:lnTo>
                  <a:pt x="98" y="20"/>
                </a:lnTo>
                <a:lnTo>
                  <a:pt x="98" y="20"/>
                </a:lnTo>
                <a:lnTo>
                  <a:pt x="153" y="14"/>
                </a:lnTo>
                <a:lnTo>
                  <a:pt x="183" y="12"/>
                </a:lnTo>
                <a:lnTo>
                  <a:pt x="212" y="14"/>
                </a:lnTo>
                <a:lnTo>
                  <a:pt x="239" y="18"/>
                </a:lnTo>
                <a:lnTo>
                  <a:pt x="250" y="20"/>
                </a:lnTo>
                <a:lnTo>
                  <a:pt x="263" y="23"/>
                </a:lnTo>
                <a:lnTo>
                  <a:pt x="273" y="29"/>
                </a:lnTo>
                <a:lnTo>
                  <a:pt x="282" y="35"/>
                </a:lnTo>
                <a:lnTo>
                  <a:pt x="292" y="42"/>
                </a:lnTo>
                <a:lnTo>
                  <a:pt x="300" y="52"/>
                </a:lnTo>
                <a:lnTo>
                  <a:pt x="300" y="52"/>
                </a:lnTo>
                <a:lnTo>
                  <a:pt x="307" y="65"/>
                </a:lnTo>
                <a:lnTo>
                  <a:pt x="311" y="84"/>
                </a:lnTo>
                <a:lnTo>
                  <a:pt x="315" y="103"/>
                </a:lnTo>
                <a:lnTo>
                  <a:pt x="317" y="121"/>
                </a:lnTo>
                <a:lnTo>
                  <a:pt x="317" y="121"/>
                </a:lnTo>
                <a:lnTo>
                  <a:pt x="317" y="151"/>
                </a:lnTo>
                <a:lnTo>
                  <a:pt x="313" y="166"/>
                </a:lnTo>
                <a:lnTo>
                  <a:pt x="309" y="180"/>
                </a:lnTo>
                <a:lnTo>
                  <a:pt x="309" y="180"/>
                </a:lnTo>
                <a:lnTo>
                  <a:pt x="303" y="187"/>
                </a:lnTo>
                <a:lnTo>
                  <a:pt x="296" y="197"/>
                </a:lnTo>
                <a:lnTo>
                  <a:pt x="277" y="210"/>
                </a:lnTo>
                <a:lnTo>
                  <a:pt x="277" y="210"/>
                </a:lnTo>
                <a:lnTo>
                  <a:pt x="267" y="216"/>
                </a:lnTo>
                <a:lnTo>
                  <a:pt x="258" y="220"/>
                </a:lnTo>
                <a:lnTo>
                  <a:pt x="246" y="225"/>
                </a:lnTo>
                <a:lnTo>
                  <a:pt x="239" y="231"/>
                </a:lnTo>
                <a:lnTo>
                  <a:pt x="239" y="231"/>
                </a:lnTo>
                <a:lnTo>
                  <a:pt x="241" y="235"/>
                </a:lnTo>
                <a:lnTo>
                  <a:pt x="244" y="237"/>
                </a:lnTo>
                <a:lnTo>
                  <a:pt x="252" y="237"/>
                </a:lnTo>
                <a:lnTo>
                  <a:pt x="262" y="235"/>
                </a:lnTo>
                <a:lnTo>
                  <a:pt x="273" y="235"/>
                </a:lnTo>
                <a:lnTo>
                  <a:pt x="273" y="235"/>
                </a:lnTo>
                <a:lnTo>
                  <a:pt x="284" y="237"/>
                </a:lnTo>
                <a:lnTo>
                  <a:pt x="294" y="241"/>
                </a:lnTo>
                <a:lnTo>
                  <a:pt x="305" y="244"/>
                </a:lnTo>
                <a:lnTo>
                  <a:pt x="315" y="250"/>
                </a:lnTo>
                <a:lnTo>
                  <a:pt x="332" y="263"/>
                </a:lnTo>
                <a:lnTo>
                  <a:pt x="345" y="281"/>
                </a:lnTo>
                <a:lnTo>
                  <a:pt x="345" y="281"/>
                </a:lnTo>
                <a:lnTo>
                  <a:pt x="349" y="288"/>
                </a:lnTo>
                <a:lnTo>
                  <a:pt x="353" y="300"/>
                </a:lnTo>
                <a:lnTo>
                  <a:pt x="363" y="328"/>
                </a:lnTo>
                <a:lnTo>
                  <a:pt x="366" y="357"/>
                </a:lnTo>
                <a:lnTo>
                  <a:pt x="368" y="370"/>
                </a:lnTo>
                <a:lnTo>
                  <a:pt x="366" y="382"/>
                </a:lnTo>
                <a:lnTo>
                  <a:pt x="366" y="382"/>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3" name="Freeform 10"/>
          <p:cNvSpPr>
            <a:spLocks noEditPoints="1"/>
          </p:cNvSpPr>
          <p:nvPr/>
        </p:nvSpPr>
        <p:spPr bwMode="auto">
          <a:xfrm>
            <a:off x="3988832" y="4877121"/>
            <a:ext cx="285118" cy="322078"/>
          </a:xfrm>
          <a:custGeom>
            <a:avLst/>
            <a:gdLst/>
            <a:ahLst/>
            <a:cxnLst>
              <a:cxn ang="0">
                <a:pos x="108" y="74"/>
              </a:cxn>
              <a:cxn ang="0">
                <a:pos x="108" y="53"/>
              </a:cxn>
              <a:cxn ang="0">
                <a:pos x="102" y="34"/>
              </a:cxn>
              <a:cxn ang="0">
                <a:pos x="93" y="21"/>
              </a:cxn>
              <a:cxn ang="0">
                <a:pos x="80" y="10"/>
              </a:cxn>
              <a:cxn ang="0">
                <a:pos x="43" y="0"/>
              </a:cxn>
              <a:cxn ang="0">
                <a:pos x="0" y="4"/>
              </a:cxn>
              <a:cxn ang="0">
                <a:pos x="0" y="27"/>
              </a:cxn>
              <a:cxn ang="0">
                <a:pos x="0" y="86"/>
              </a:cxn>
              <a:cxn ang="0">
                <a:pos x="0" y="114"/>
              </a:cxn>
              <a:cxn ang="0">
                <a:pos x="36" y="122"/>
              </a:cxn>
              <a:cxn ang="0">
                <a:pos x="68" y="116"/>
              </a:cxn>
              <a:cxn ang="0">
                <a:pos x="95" y="101"/>
              </a:cxn>
              <a:cxn ang="0">
                <a:pos x="106" y="82"/>
              </a:cxn>
              <a:cxn ang="0">
                <a:pos x="108" y="74"/>
              </a:cxn>
              <a:cxn ang="0">
                <a:pos x="80" y="91"/>
              </a:cxn>
              <a:cxn ang="0">
                <a:pos x="89" y="84"/>
              </a:cxn>
              <a:cxn ang="0">
                <a:pos x="85" y="88"/>
              </a:cxn>
              <a:cxn ang="0">
                <a:pos x="80" y="91"/>
              </a:cxn>
              <a:cxn ang="0">
                <a:pos x="81" y="21"/>
              </a:cxn>
              <a:cxn ang="0">
                <a:pos x="68" y="30"/>
              </a:cxn>
              <a:cxn ang="0">
                <a:pos x="74" y="23"/>
              </a:cxn>
              <a:cxn ang="0">
                <a:pos x="81" y="21"/>
              </a:cxn>
              <a:cxn ang="0">
                <a:pos x="89" y="32"/>
              </a:cxn>
              <a:cxn ang="0">
                <a:pos x="91" y="34"/>
              </a:cxn>
              <a:cxn ang="0">
                <a:pos x="95" y="46"/>
              </a:cxn>
              <a:cxn ang="0">
                <a:pos x="81" y="53"/>
              </a:cxn>
              <a:cxn ang="0">
                <a:pos x="68" y="59"/>
              </a:cxn>
              <a:cxn ang="0">
                <a:pos x="76" y="46"/>
              </a:cxn>
              <a:cxn ang="0">
                <a:pos x="89" y="32"/>
              </a:cxn>
              <a:cxn ang="0">
                <a:pos x="64" y="13"/>
              </a:cxn>
              <a:cxn ang="0">
                <a:pos x="62" y="17"/>
              </a:cxn>
              <a:cxn ang="0">
                <a:pos x="51" y="21"/>
              </a:cxn>
              <a:cxn ang="0">
                <a:pos x="55" y="19"/>
              </a:cxn>
              <a:cxn ang="0">
                <a:pos x="61" y="13"/>
              </a:cxn>
              <a:cxn ang="0">
                <a:pos x="64" y="13"/>
              </a:cxn>
              <a:cxn ang="0">
                <a:pos x="41" y="11"/>
              </a:cxn>
              <a:cxn ang="0">
                <a:pos x="32" y="19"/>
              </a:cxn>
              <a:cxn ang="0">
                <a:pos x="21" y="27"/>
              </a:cxn>
              <a:cxn ang="0">
                <a:pos x="26" y="15"/>
              </a:cxn>
              <a:cxn ang="0">
                <a:pos x="36" y="11"/>
              </a:cxn>
              <a:cxn ang="0">
                <a:pos x="41" y="11"/>
              </a:cxn>
              <a:cxn ang="0">
                <a:pos x="9" y="105"/>
              </a:cxn>
              <a:cxn ang="0">
                <a:pos x="13" y="53"/>
              </a:cxn>
              <a:cxn ang="0">
                <a:pos x="26" y="51"/>
              </a:cxn>
              <a:cxn ang="0">
                <a:pos x="43" y="61"/>
              </a:cxn>
              <a:cxn ang="0">
                <a:pos x="53" y="78"/>
              </a:cxn>
              <a:cxn ang="0">
                <a:pos x="51" y="97"/>
              </a:cxn>
              <a:cxn ang="0">
                <a:pos x="45" y="107"/>
              </a:cxn>
              <a:cxn ang="0">
                <a:pos x="26" y="109"/>
              </a:cxn>
              <a:cxn ang="0">
                <a:pos x="9" y="105"/>
              </a:cxn>
            </a:cxnLst>
            <a:rect l="0" t="0" r="r" b="b"/>
            <a:pathLst>
              <a:path w="108" h="122">
                <a:moveTo>
                  <a:pt x="108" y="74"/>
                </a:moveTo>
                <a:lnTo>
                  <a:pt x="108" y="74"/>
                </a:lnTo>
                <a:lnTo>
                  <a:pt x="108" y="63"/>
                </a:lnTo>
                <a:lnTo>
                  <a:pt x="108" y="53"/>
                </a:lnTo>
                <a:lnTo>
                  <a:pt x="106" y="42"/>
                </a:lnTo>
                <a:lnTo>
                  <a:pt x="102" y="34"/>
                </a:lnTo>
                <a:lnTo>
                  <a:pt x="99" y="27"/>
                </a:lnTo>
                <a:lnTo>
                  <a:pt x="93" y="21"/>
                </a:lnTo>
                <a:lnTo>
                  <a:pt x="87" y="15"/>
                </a:lnTo>
                <a:lnTo>
                  <a:pt x="80" y="10"/>
                </a:lnTo>
                <a:lnTo>
                  <a:pt x="62" y="4"/>
                </a:lnTo>
                <a:lnTo>
                  <a:pt x="43" y="0"/>
                </a:lnTo>
                <a:lnTo>
                  <a:pt x="21" y="0"/>
                </a:lnTo>
                <a:lnTo>
                  <a:pt x="0" y="4"/>
                </a:lnTo>
                <a:lnTo>
                  <a:pt x="0" y="4"/>
                </a:lnTo>
                <a:lnTo>
                  <a:pt x="0" y="27"/>
                </a:lnTo>
                <a:lnTo>
                  <a:pt x="0" y="55"/>
                </a:lnTo>
                <a:lnTo>
                  <a:pt x="0" y="86"/>
                </a:lnTo>
                <a:lnTo>
                  <a:pt x="0" y="114"/>
                </a:lnTo>
                <a:lnTo>
                  <a:pt x="0" y="114"/>
                </a:lnTo>
                <a:lnTo>
                  <a:pt x="17" y="120"/>
                </a:lnTo>
                <a:lnTo>
                  <a:pt x="36" y="122"/>
                </a:lnTo>
                <a:lnTo>
                  <a:pt x="53" y="120"/>
                </a:lnTo>
                <a:lnTo>
                  <a:pt x="68" y="116"/>
                </a:lnTo>
                <a:lnTo>
                  <a:pt x="83" y="109"/>
                </a:lnTo>
                <a:lnTo>
                  <a:pt x="95" y="101"/>
                </a:lnTo>
                <a:lnTo>
                  <a:pt x="102" y="88"/>
                </a:lnTo>
                <a:lnTo>
                  <a:pt x="106" y="82"/>
                </a:lnTo>
                <a:lnTo>
                  <a:pt x="108" y="74"/>
                </a:lnTo>
                <a:lnTo>
                  <a:pt x="108" y="74"/>
                </a:lnTo>
                <a:close/>
                <a:moveTo>
                  <a:pt x="80" y="91"/>
                </a:moveTo>
                <a:lnTo>
                  <a:pt x="80" y="91"/>
                </a:lnTo>
                <a:lnTo>
                  <a:pt x="83" y="86"/>
                </a:lnTo>
                <a:lnTo>
                  <a:pt x="89" y="84"/>
                </a:lnTo>
                <a:lnTo>
                  <a:pt x="89" y="84"/>
                </a:lnTo>
                <a:lnTo>
                  <a:pt x="85" y="88"/>
                </a:lnTo>
                <a:lnTo>
                  <a:pt x="80" y="91"/>
                </a:lnTo>
                <a:lnTo>
                  <a:pt x="80" y="91"/>
                </a:lnTo>
                <a:close/>
                <a:moveTo>
                  <a:pt x="81" y="21"/>
                </a:moveTo>
                <a:lnTo>
                  <a:pt x="81" y="21"/>
                </a:lnTo>
                <a:lnTo>
                  <a:pt x="76" y="27"/>
                </a:lnTo>
                <a:lnTo>
                  <a:pt x="68" y="30"/>
                </a:lnTo>
                <a:lnTo>
                  <a:pt x="68" y="30"/>
                </a:lnTo>
                <a:lnTo>
                  <a:pt x="74" y="23"/>
                </a:lnTo>
                <a:lnTo>
                  <a:pt x="78" y="21"/>
                </a:lnTo>
                <a:lnTo>
                  <a:pt x="81" y="21"/>
                </a:lnTo>
                <a:lnTo>
                  <a:pt x="81" y="21"/>
                </a:lnTo>
                <a:close/>
                <a:moveTo>
                  <a:pt x="89" y="32"/>
                </a:moveTo>
                <a:lnTo>
                  <a:pt x="89" y="32"/>
                </a:lnTo>
                <a:lnTo>
                  <a:pt x="91" y="34"/>
                </a:lnTo>
                <a:lnTo>
                  <a:pt x="93" y="36"/>
                </a:lnTo>
                <a:lnTo>
                  <a:pt x="95" y="46"/>
                </a:lnTo>
                <a:lnTo>
                  <a:pt x="95" y="46"/>
                </a:lnTo>
                <a:lnTo>
                  <a:pt x="81" y="53"/>
                </a:lnTo>
                <a:lnTo>
                  <a:pt x="68" y="59"/>
                </a:lnTo>
                <a:lnTo>
                  <a:pt x="68" y="59"/>
                </a:lnTo>
                <a:lnTo>
                  <a:pt x="70" y="53"/>
                </a:lnTo>
                <a:lnTo>
                  <a:pt x="76" y="46"/>
                </a:lnTo>
                <a:lnTo>
                  <a:pt x="83" y="40"/>
                </a:lnTo>
                <a:lnTo>
                  <a:pt x="89" y="32"/>
                </a:lnTo>
                <a:lnTo>
                  <a:pt x="89" y="32"/>
                </a:lnTo>
                <a:close/>
                <a:moveTo>
                  <a:pt x="64" y="13"/>
                </a:moveTo>
                <a:lnTo>
                  <a:pt x="64" y="13"/>
                </a:lnTo>
                <a:lnTo>
                  <a:pt x="62" y="17"/>
                </a:lnTo>
                <a:lnTo>
                  <a:pt x="61" y="19"/>
                </a:lnTo>
                <a:lnTo>
                  <a:pt x="51" y="21"/>
                </a:lnTo>
                <a:lnTo>
                  <a:pt x="51" y="21"/>
                </a:lnTo>
                <a:lnTo>
                  <a:pt x="55" y="19"/>
                </a:lnTo>
                <a:lnTo>
                  <a:pt x="57" y="15"/>
                </a:lnTo>
                <a:lnTo>
                  <a:pt x="61" y="13"/>
                </a:lnTo>
                <a:lnTo>
                  <a:pt x="64" y="13"/>
                </a:lnTo>
                <a:lnTo>
                  <a:pt x="64" y="13"/>
                </a:lnTo>
                <a:close/>
                <a:moveTo>
                  <a:pt x="41" y="11"/>
                </a:moveTo>
                <a:lnTo>
                  <a:pt x="41" y="11"/>
                </a:lnTo>
                <a:lnTo>
                  <a:pt x="38" y="17"/>
                </a:lnTo>
                <a:lnTo>
                  <a:pt x="32" y="19"/>
                </a:lnTo>
                <a:lnTo>
                  <a:pt x="21" y="27"/>
                </a:lnTo>
                <a:lnTo>
                  <a:pt x="21" y="27"/>
                </a:lnTo>
                <a:lnTo>
                  <a:pt x="22" y="21"/>
                </a:lnTo>
                <a:lnTo>
                  <a:pt x="26" y="15"/>
                </a:lnTo>
                <a:lnTo>
                  <a:pt x="32" y="11"/>
                </a:lnTo>
                <a:lnTo>
                  <a:pt x="36" y="11"/>
                </a:lnTo>
                <a:lnTo>
                  <a:pt x="41" y="11"/>
                </a:lnTo>
                <a:lnTo>
                  <a:pt x="41" y="11"/>
                </a:lnTo>
                <a:close/>
                <a:moveTo>
                  <a:pt x="9" y="105"/>
                </a:moveTo>
                <a:lnTo>
                  <a:pt x="9" y="105"/>
                </a:lnTo>
                <a:lnTo>
                  <a:pt x="9" y="76"/>
                </a:lnTo>
                <a:lnTo>
                  <a:pt x="13" y="53"/>
                </a:lnTo>
                <a:lnTo>
                  <a:pt x="13" y="53"/>
                </a:lnTo>
                <a:lnTo>
                  <a:pt x="26" y="51"/>
                </a:lnTo>
                <a:lnTo>
                  <a:pt x="36" y="55"/>
                </a:lnTo>
                <a:lnTo>
                  <a:pt x="43" y="61"/>
                </a:lnTo>
                <a:lnTo>
                  <a:pt x="49" y="69"/>
                </a:lnTo>
                <a:lnTo>
                  <a:pt x="53" y="78"/>
                </a:lnTo>
                <a:lnTo>
                  <a:pt x="53" y="88"/>
                </a:lnTo>
                <a:lnTo>
                  <a:pt x="51" y="97"/>
                </a:lnTo>
                <a:lnTo>
                  <a:pt x="45" y="107"/>
                </a:lnTo>
                <a:lnTo>
                  <a:pt x="45" y="107"/>
                </a:lnTo>
                <a:lnTo>
                  <a:pt x="36" y="109"/>
                </a:lnTo>
                <a:lnTo>
                  <a:pt x="26" y="109"/>
                </a:lnTo>
                <a:lnTo>
                  <a:pt x="15" y="107"/>
                </a:lnTo>
                <a:lnTo>
                  <a:pt x="9" y="105"/>
                </a:lnTo>
                <a:lnTo>
                  <a:pt x="9" y="105"/>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 name="Freeform 11"/>
          <p:cNvSpPr>
            <a:spLocks noEditPoints="1"/>
          </p:cNvSpPr>
          <p:nvPr/>
        </p:nvSpPr>
        <p:spPr bwMode="auto">
          <a:xfrm>
            <a:off x="4002033" y="5381359"/>
            <a:ext cx="353758" cy="361678"/>
          </a:xfrm>
          <a:custGeom>
            <a:avLst/>
            <a:gdLst/>
            <a:ahLst/>
            <a:cxnLst>
              <a:cxn ang="0">
                <a:pos x="73" y="5"/>
              </a:cxn>
              <a:cxn ang="0">
                <a:pos x="27" y="0"/>
              </a:cxn>
              <a:cxn ang="0">
                <a:pos x="6" y="5"/>
              </a:cxn>
              <a:cxn ang="0">
                <a:pos x="2" y="110"/>
              </a:cxn>
              <a:cxn ang="0">
                <a:pos x="19" y="129"/>
              </a:cxn>
              <a:cxn ang="0">
                <a:pos x="75" y="137"/>
              </a:cxn>
              <a:cxn ang="0">
                <a:pos x="94" y="131"/>
              </a:cxn>
              <a:cxn ang="0">
                <a:pos x="118" y="112"/>
              </a:cxn>
              <a:cxn ang="0">
                <a:pos x="132" y="89"/>
              </a:cxn>
              <a:cxn ang="0">
                <a:pos x="132" y="64"/>
              </a:cxn>
              <a:cxn ang="0">
                <a:pos x="117" y="34"/>
              </a:cxn>
              <a:cxn ang="0">
                <a:pos x="90" y="13"/>
              </a:cxn>
              <a:cxn ang="0">
                <a:pos x="76" y="19"/>
              </a:cxn>
              <a:cxn ang="0">
                <a:pos x="56" y="32"/>
              </a:cxn>
              <a:cxn ang="0">
                <a:pos x="50" y="32"/>
              </a:cxn>
              <a:cxn ang="0">
                <a:pos x="65" y="15"/>
              </a:cxn>
              <a:cxn ang="0">
                <a:pos x="76" y="19"/>
              </a:cxn>
              <a:cxn ang="0">
                <a:pos x="46" y="17"/>
              </a:cxn>
              <a:cxn ang="0">
                <a:pos x="19" y="32"/>
              </a:cxn>
              <a:cxn ang="0">
                <a:pos x="29" y="15"/>
              </a:cxn>
              <a:cxn ang="0">
                <a:pos x="44" y="9"/>
              </a:cxn>
              <a:cxn ang="0">
                <a:pos x="31" y="38"/>
              </a:cxn>
              <a:cxn ang="0">
                <a:pos x="29" y="45"/>
              </a:cxn>
              <a:cxn ang="0">
                <a:pos x="23" y="43"/>
              </a:cxn>
              <a:cxn ang="0">
                <a:pos x="31" y="38"/>
              </a:cxn>
              <a:cxn ang="0">
                <a:pos x="67" y="125"/>
              </a:cxn>
              <a:cxn ang="0">
                <a:pos x="25" y="120"/>
              </a:cxn>
              <a:cxn ang="0">
                <a:pos x="12" y="99"/>
              </a:cxn>
              <a:cxn ang="0">
                <a:pos x="14" y="53"/>
              </a:cxn>
              <a:cxn ang="0">
                <a:pos x="42" y="59"/>
              </a:cxn>
              <a:cxn ang="0">
                <a:pos x="69" y="85"/>
              </a:cxn>
              <a:cxn ang="0">
                <a:pos x="67" y="125"/>
              </a:cxn>
              <a:cxn ang="0">
                <a:pos x="73" y="43"/>
              </a:cxn>
              <a:cxn ang="0">
                <a:pos x="84" y="28"/>
              </a:cxn>
              <a:cxn ang="0">
                <a:pos x="90" y="24"/>
              </a:cxn>
              <a:cxn ang="0">
                <a:pos x="96" y="26"/>
              </a:cxn>
              <a:cxn ang="0">
                <a:pos x="84" y="36"/>
              </a:cxn>
              <a:cxn ang="0">
                <a:pos x="73" y="43"/>
              </a:cxn>
              <a:cxn ang="0">
                <a:pos x="105" y="43"/>
              </a:cxn>
              <a:cxn ang="0">
                <a:pos x="82" y="59"/>
              </a:cxn>
              <a:cxn ang="0">
                <a:pos x="94" y="45"/>
              </a:cxn>
              <a:cxn ang="0">
                <a:pos x="107" y="40"/>
              </a:cxn>
              <a:cxn ang="0">
                <a:pos x="97" y="97"/>
              </a:cxn>
              <a:cxn ang="0">
                <a:pos x="122" y="72"/>
              </a:cxn>
              <a:cxn ang="0">
                <a:pos x="118" y="82"/>
              </a:cxn>
              <a:cxn ang="0">
                <a:pos x="103" y="91"/>
              </a:cxn>
              <a:cxn ang="0">
                <a:pos x="117" y="57"/>
              </a:cxn>
              <a:cxn ang="0">
                <a:pos x="107" y="66"/>
              </a:cxn>
              <a:cxn ang="0">
                <a:pos x="97" y="68"/>
              </a:cxn>
              <a:cxn ang="0">
                <a:pos x="117" y="51"/>
              </a:cxn>
              <a:cxn ang="0">
                <a:pos x="117" y="57"/>
              </a:cxn>
            </a:cxnLst>
            <a:rect l="0" t="0" r="r" b="b"/>
            <a:pathLst>
              <a:path w="134" h="137">
                <a:moveTo>
                  <a:pt x="90" y="13"/>
                </a:moveTo>
                <a:lnTo>
                  <a:pt x="90" y="13"/>
                </a:lnTo>
                <a:lnTo>
                  <a:pt x="73" y="5"/>
                </a:lnTo>
                <a:lnTo>
                  <a:pt x="50" y="1"/>
                </a:lnTo>
                <a:lnTo>
                  <a:pt x="38" y="0"/>
                </a:lnTo>
                <a:lnTo>
                  <a:pt x="27" y="0"/>
                </a:lnTo>
                <a:lnTo>
                  <a:pt x="16" y="1"/>
                </a:lnTo>
                <a:lnTo>
                  <a:pt x="6" y="5"/>
                </a:lnTo>
                <a:lnTo>
                  <a:pt x="6" y="5"/>
                </a:lnTo>
                <a:lnTo>
                  <a:pt x="0" y="68"/>
                </a:lnTo>
                <a:lnTo>
                  <a:pt x="0" y="97"/>
                </a:lnTo>
                <a:lnTo>
                  <a:pt x="2" y="110"/>
                </a:lnTo>
                <a:lnTo>
                  <a:pt x="4" y="123"/>
                </a:lnTo>
                <a:lnTo>
                  <a:pt x="4" y="123"/>
                </a:lnTo>
                <a:lnTo>
                  <a:pt x="19" y="129"/>
                </a:lnTo>
                <a:lnTo>
                  <a:pt x="38" y="135"/>
                </a:lnTo>
                <a:lnTo>
                  <a:pt x="56" y="137"/>
                </a:lnTo>
                <a:lnTo>
                  <a:pt x="75" y="137"/>
                </a:lnTo>
                <a:lnTo>
                  <a:pt x="75" y="137"/>
                </a:lnTo>
                <a:lnTo>
                  <a:pt x="84" y="135"/>
                </a:lnTo>
                <a:lnTo>
                  <a:pt x="94" y="131"/>
                </a:lnTo>
                <a:lnTo>
                  <a:pt x="103" y="125"/>
                </a:lnTo>
                <a:lnTo>
                  <a:pt x="111" y="120"/>
                </a:lnTo>
                <a:lnTo>
                  <a:pt x="118" y="112"/>
                </a:lnTo>
                <a:lnTo>
                  <a:pt x="124" y="104"/>
                </a:lnTo>
                <a:lnTo>
                  <a:pt x="130" y="97"/>
                </a:lnTo>
                <a:lnTo>
                  <a:pt x="132" y="89"/>
                </a:lnTo>
                <a:lnTo>
                  <a:pt x="132" y="89"/>
                </a:lnTo>
                <a:lnTo>
                  <a:pt x="134" y="78"/>
                </a:lnTo>
                <a:lnTo>
                  <a:pt x="132" y="64"/>
                </a:lnTo>
                <a:lnTo>
                  <a:pt x="128" y="53"/>
                </a:lnTo>
                <a:lnTo>
                  <a:pt x="122" y="43"/>
                </a:lnTo>
                <a:lnTo>
                  <a:pt x="117" y="34"/>
                </a:lnTo>
                <a:lnTo>
                  <a:pt x="109" y="24"/>
                </a:lnTo>
                <a:lnTo>
                  <a:pt x="99" y="17"/>
                </a:lnTo>
                <a:lnTo>
                  <a:pt x="90" y="13"/>
                </a:lnTo>
                <a:lnTo>
                  <a:pt x="90" y="13"/>
                </a:lnTo>
                <a:close/>
                <a:moveTo>
                  <a:pt x="76" y="19"/>
                </a:moveTo>
                <a:lnTo>
                  <a:pt x="76" y="19"/>
                </a:lnTo>
                <a:lnTo>
                  <a:pt x="69" y="24"/>
                </a:lnTo>
                <a:lnTo>
                  <a:pt x="63" y="28"/>
                </a:lnTo>
                <a:lnTo>
                  <a:pt x="56" y="32"/>
                </a:lnTo>
                <a:lnTo>
                  <a:pt x="48" y="38"/>
                </a:lnTo>
                <a:lnTo>
                  <a:pt x="48" y="38"/>
                </a:lnTo>
                <a:lnTo>
                  <a:pt x="50" y="32"/>
                </a:lnTo>
                <a:lnTo>
                  <a:pt x="56" y="26"/>
                </a:lnTo>
                <a:lnTo>
                  <a:pt x="65" y="15"/>
                </a:lnTo>
                <a:lnTo>
                  <a:pt x="65" y="15"/>
                </a:lnTo>
                <a:lnTo>
                  <a:pt x="71" y="17"/>
                </a:lnTo>
                <a:lnTo>
                  <a:pt x="76" y="19"/>
                </a:lnTo>
                <a:lnTo>
                  <a:pt x="76" y="19"/>
                </a:lnTo>
                <a:close/>
                <a:moveTo>
                  <a:pt x="52" y="9"/>
                </a:moveTo>
                <a:lnTo>
                  <a:pt x="52" y="9"/>
                </a:lnTo>
                <a:lnTo>
                  <a:pt x="46" y="17"/>
                </a:lnTo>
                <a:lnTo>
                  <a:pt x="38" y="22"/>
                </a:lnTo>
                <a:lnTo>
                  <a:pt x="29" y="26"/>
                </a:lnTo>
                <a:lnTo>
                  <a:pt x="19" y="32"/>
                </a:lnTo>
                <a:lnTo>
                  <a:pt x="19" y="32"/>
                </a:lnTo>
                <a:lnTo>
                  <a:pt x="23" y="22"/>
                </a:lnTo>
                <a:lnTo>
                  <a:pt x="29" y="15"/>
                </a:lnTo>
                <a:lnTo>
                  <a:pt x="33" y="11"/>
                </a:lnTo>
                <a:lnTo>
                  <a:pt x="38" y="9"/>
                </a:lnTo>
                <a:lnTo>
                  <a:pt x="44" y="9"/>
                </a:lnTo>
                <a:lnTo>
                  <a:pt x="52" y="9"/>
                </a:lnTo>
                <a:lnTo>
                  <a:pt x="52" y="9"/>
                </a:lnTo>
                <a:close/>
                <a:moveTo>
                  <a:pt x="31" y="38"/>
                </a:moveTo>
                <a:lnTo>
                  <a:pt x="31" y="38"/>
                </a:lnTo>
                <a:lnTo>
                  <a:pt x="31" y="42"/>
                </a:lnTo>
                <a:lnTo>
                  <a:pt x="29" y="45"/>
                </a:lnTo>
                <a:lnTo>
                  <a:pt x="29" y="45"/>
                </a:lnTo>
                <a:lnTo>
                  <a:pt x="25" y="43"/>
                </a:lnTo>
                <a:lnTo>
                  <a:pt x="23" y="43"/>
                </a:lnTo>
                <a:lnTo>
                  <a:pt x="23" y="43"/>
                </a:lnTo>
                <a:lnTo>
                  <a:pt x="27" y="40"/>
                </a:lnTo>
                <a:lnTo>
                  <a:pt x="31" y="38"/>
                </a:lnTo>
                <a:lnTo>
                  <a:pt x="31" y="38"/>
                </a:lnTo>
                <a:close/>
                <a:moveTo>
                  <a:pt x="67" y="125"/>
                </a:moveTo>
                <a:lnTo>
                  <a:pt x="67" y="125"/>
                </a:lnTo>
                <a:lnTo>
                  <a:pt x="52" y="125"/>
                </a:lnTo>
                <a:lnTo>
                  <a:pt x="36" y="123"/>
                </a:lnTo>
                <a:lnTo>
                  <a:pt x="25" y="120"/>
                </a:lnTo>
                <a:lnTo>
                  <a:pt x="14" y="114"/>
                </a:lnTo>
                <a:lnTo>
                  <a:pt x="14" y="114"/>
                </a:lnTo>
                <a:lnTo>
                  <a:pt x="12" y="99"/>
                </a:lnTo>
                <a:lnTo>
                  <a:pt x="12" y="83"/>
                </a:lnTo>
                <a:lnTo>
                  <a:pt x="12" y="68"/>
                </a:lnTo>
                <a:lnTo>
                  <a:pt x="14" y="53"/>
                </a:lnTo>
                <a:lnTo>
                  <a:pt x="14" y="53"/>
                </a:lnTo>
                <a:lnTo>
                  <a:pt x="29" y="55"/>
                </a:lnTo>
                <a:lnTo>
                  <a:pt x="42" y="59"/>
                </a:lnTo>
                <a:lnTo>
                  <a:pt x="54" y="66"/>
                </a:lnTo>
                <a:lnTo>
                  <a:pt x="63" y="74"/>
                </a:lnTo>
                <a:lnTo>
                  <a:pt x="69" y="85"/>
                </a:lnTo>
                <a:lnTo>
                  <a:pt x="73" y="97"/>
                </a:lnTo>
                <a:lnTo>
                  <a:pt x="73" y="112"/>
                </a:lnTo>
                <a:lnTo>
                  <a:pt x="67" y="125"/>
                </a:lnTo>
                <a:lnTo>
                  <a:pt x="67" y="125"/>
                </a:lnTo>
                <a:close/>
                <a:moveTo>
                  <a:pt x="73" y="43"/>
                </a:moveTo>
                <a:lnTo>
                  <a:pt x="73" y="43"/>
                </a:lnTo>
                <a:lnTo>
                  <a:pt x="75" y="38"/>
                </a:lnTo>
                <a:lnTo>
                  <a:pt x="78" y="34"/>
                </a:lnTo>
                <a:lnTo>
                  <a:pt x="84" y="28"/>
                </a:lnTo>
                <a:lnTo>
                  <a:pt x="90" y="24"/>
                </a:lnTo>
                <a:lnTo>
                  <a:pt x="90" y="24"/>
                </a:lnTo>
                <a:lnTo>
                  <a:pt x="90" y="24"/>
                </a:lnTo>
                <a:lnTo>
                  <a:pt x="92" y="26"/>
                </a:lnTo>
                <a:lnTo>
                  <a:pt x="94" y="26"/>
                </a:lnTo>
                <a:lnTo>
                  <a:pt x="96" y="26"/>
                </a:lnTo>
                <a:lnTo>
                  <a:pt x="96" y="26"/>
                </a:lnTo>
                <a:lnTo>
                  <a:pt x="90" y="32"/>
                </a:lnTo>
                <a:lnTo>
                  <a:pt x="84" y="36"/>
                </a:lnTo>
                <a:lnTo>
                  <a:pt x="78" y="40"/>
                </a:lnTo>
                <a:lnTo>
                  <a:pt x="73" y="43"/>
                </a:lnTo>
                <a:lnTo>
                  <a:pt x="73" y="43"/>
                </a:lnTo>
                <a:close/>
                <a:moveTo>
                  <a:pt x="107" y="40"/>
                </a:moveTo>
                <a:lnTo>
                  <a:pt x="107" y="40"/>
                </a:lnTo>
                <a:lnTo>
                  <a:pt x="105" y="43"/>
                </a:lnTo>
                <a:lnTo>
                  <a:pt x="103" y="45"/>
                </a:lnTo>
                <a:lnTo>
                  <a:pt x="97" y="51"/>
                </a:lnTo>
                <a:lnTo>
                  <a:pt x="82" y="59"/>
                </a:lnTo>
                <a:lnTo>
                  <a:pt x="82" y="59"/>
                </a:lnTo>
                <a:lnTo>
                  <a:pt x="88" y="51"/>
                </a:lnTo>
                <a:lnTo>
                  <a:pt x="94" y="45"/>
                </a:lnTo>
                <a:lnTo>
                  <a:pt x="99" y="40"/>
                </a:lnTo>
                <a:lnTo>
                  <a:pt x="103" y="38"/>
                </a:lnTo>
                <a:lnTo>
                  <a:pt x="107" y="40"/>
                </a:lnTo>
                <a:lnTo>
                  <a:pt x="107" y="40"/>
                </a:lnTo>
                <a:close/>
                <a:moveTo>
                  <a:pt x="97" y="97"/>
                </a:moveTo>
                <a:lnTo>
                  <a:pt x="97" y="97"/>
                </a:lnTo>
                <a:lnTo>
                  <a:pt x="107" y="83"/>
                </a:lnTo>
                <a:lnTo>
                  <a:pt x="113" y="76"/>
                </a:lnTo>
                <a:lnTo>
                  <a:pt x="122" y="72"/>
                </a:lnTo>
                <a:lnTo>
                  <a:pt x="122" y="72"/>
                </a:lnTo>
                <a:lnTo>
                  <a:pt x="120" y="78"/>
                </a:lnTo>
                <a:lnTo>
                  <a:pt x="118" y="82"/>
                </a:lnTo>
                <a:lnTo>
                  <a:pt x="117" y="85"/>
                </a:lnTo>
                <a:lnTo>
                  <a:pt x="113" y="87"/>
                </a:lnTo>
                <a:lnTo>
                  <a:pt x="103" y="91"/>
                </a:lnTo>
                <a:lnTo>
                  <a:pt x="97" y="97"/>
                </a:lnTo>
                <a:lnTo>
                  <a:pt x="97" y="97"/>
                </a:lnTo>
                <a:close/>
                <a:moveTo>
                  <a:pt x="117" y="57"/>
                </a:moveTo>
                <a:lnTo>
                  <a:pt x="117" y="57"/>
                </a:lnTo>
                <a:lnTo>
                  <a:pt x="113" y="62"/>
                </a:lnTo>
                <a:lnTo>
                  <a:pt x="107" y="66"/>
                </a:lnTo>
                <a:lnTo>
                  <a:pt x="94" y="74"/>
                </a:lnTo>
                <a:lnTo>
                  <a:pt x="94" y="74"/>
                </a:lnTo>
                <a:lnTo>
                  <a:pt x="97" y="68"/>
                </a:lnTo>
                <a:lnTo>
                  <a:pt x="101" y="62"/>
                </a:lnTo>
                <a:lnTo>
                  <a:pt x="109" y="57"/>
                </a:lnTo>
                <a:lnTo>
                  <a:pt x="117" y="51"/>
                </a:lnTo>
                <a:lnTo>
                  <a:pt x="117" y="51"/>
                </a:lnTo>
                <a:lnTo>
                  <a:pt x="117" y="55"/>
                </a:lnTo>
                <a:lnTo>
                  <a:pt x="117" y="57"/>
                </a:lnTo>
                <a:lnTo>
                  <a:pt x="117" y="57"/>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 name="Freeform 21"/>
          <p:cNvSpPr>
            <a:spLocks noEditPoints="1"/>
          </p:cNvSpPr>
          <p:nvPr/>
        </p:nvSpPr>
        <p:spPr bwMode="auto">
          <a:xfrm>
            <a:off x="4696348" y="5178079"/>
            <a:ext cx="604557" cy="850075"/>
          </a:xfrm>
          <a:custGeom>
            <a:avLst/>
            <a:gdLst/>
            <a:ahLst/>
            <a:cxnLst>
              <a:cxn ang="0">
                <a:pos x="97" y="6"/>
              </a:cxn>
              <a:cxn ang="0">
                <a:pos x="0" y="35"/>
              </a:cxn>
              <a:cxn ang="0">
                <a:pos x="2" y="281"/>
              </a:cxn>
              <a:cxn ang="0">
                <a:pos x="61" y="319"/>
              </a:cxn>
              <a:cxn ang="0">
                <a:pos x="118" y="319"/>
              </a:cxn>
              <a:cxn ang="0">
                <a:pos x="187" y="307"/>
              </a:cxn>
              <a:cxn ang="0">
                <a:pos x="227" y="199"/>
              </a:cxn>
              <a:cxn ang="0">
                <a:pos x="168" y="120"/>
              </a:cxn>
              <a:cxn ang="0">
                <a:pos x="12" y="38"/>
              </a:cxn>
              <a:cxn ang="0">
                <a:pos x="27" y="38"/>
              </a:cxn>
              <a:cxn ang="0">
                <a:pos x="16" y="96"/>
              </a:cxn>
              <a:cxn ang="0">
                <a:pos x="16" y="128"/>
              </a:cxn>
              <a:cxn ang="0">
                <a:pos x="14" y="94"/>
              </a:cxn>
              <a:cxn ang="0">
                <a:pos x="19" y="183"/>
              </a:cxn>
              <a:cxn ang="0">
                <a:pos x="42" y="151"/>
              </a:cxn>
              <a:cxn ang="0">
                <a:pos x="25" y="107"/>
              </a:cxn>
              <a:cxn ang="0">
                <a:pos x="38" y="77"/>
              </a:cxn>
              <a:cxn ang="0">
                <a:pos x="42" y="120"/>
              </a:cxn>
              <a:cxn ang="0">
                <a:pos x="25" y="132"/>
              </a:cxn>
              <a:cxn ang="0">
                <a:pos x="19" y="153"/>
              </a:cxn>
              <a:cxn ang="0">
                <a:pos x="10" y="157"/>
              </a:cxn>
              <a:cxn ang="0">
                <a:pos x="23" y="250"/>
              </a:cxn>
              <a:cxn ang="0">
                <a:pos x="17" y="267"/>
              </a:cxn>
              <a:cxn ang="0">
                <a:pos x="12" y="296"/>
              </a:cxn>
              <a:cxn ang="0">
                <a:pos x="33" y="258"/>
              </a:cxn>
              <a:cxn ang="0">
                <a:pos x="42" y="225"/>
              </a:cxn>
              <a:cxn ang="0">
                <a:pos x="36" y="220"/>
              </a:cxn>
              <a:cxn ang="0">
                <a:pos x="42" y="204"/>
              </a:cxn>
              <a:cxn ang="0">
                <a:pos x="19" y="212"/>
              </a:cxn>
              <a:cxn ang="0">
                <a:pos x="42" y="187"/>
              </a:cxn>
              <a:cxn ang="0">
                <a:pos x="25" y="58"/>
              </a:cxn>
              <a:cxn ang="0">
                <a:pos x="31" y="71"/>
              </a:cxn>
              <a:cxn ang="0">
                <a:pos x="65" y="296"/>
              </a:cxn>
              <a:cxn ang="0">
                <a:pos x="107" y="292"/>
              </a:cxn>
              <a:cxn ang="0">
                <a:pos x="107" y="286"/>
              </a:cxn>
              <a:cxn ang="0">
                <a:pos x="120" y="290"/>
              </a:cxn>
              <a:cxn ang="0">
                <a:pos x="197" y="281"/>
              </a:cxn>
              <a:cxn ang="0">
                <a:pos x="130" y="288"/>
              </a:cxn>
              <a:cxn ang="0">
                <a:pos x="67" y="284"/>
              </a:cxn>
              <a:cxn ang="0">
                <a:pos x="61" y="12"/>
              </a:cxn>
              <a:cxn ang="0">
                <a:pos x="82" y="126"/>
              </a:cxn>
              <a:cxn ang="0">
                <a:pos x="109" y="132"/>
              </a:cxn>
              <a:cxn ang="0">
                <a:pos x="191" y="151"/>
              </a:cxn>
              <a:cxn ang="0">
                <a:pos x="212" y="261"/>
              </a:cxn>
              <a:cxn ang="0">
                <a:pos x="88" y="193"/>
              </a:cxn>
              <a:cxn ang="0">
                <a:pos x="109" y="254"/>
              </a:cxn>
              <a:cxn ang="0">
                <a:pos x="176" y="248"/>
              </a:cxn>
              <a:cxn ang="0">
                <a:pos x="166" y="172"/>
              </a:cxn>
              <a:cxn ang="0">
                <a:pos x="97" y="176"/>
              </a:cxn>
              <a:cxn ang="0">
                <a:pos x="109" y="187"/>
              </a:cxn>
              <a:cxn ang="0">
                <a:pos x="138" y="199"/>
              </a:cxn>
              <a:cxn ang="0">
                <a:pos x="118" y="242"/>
              </a:cxn>
              <a:cxn ang="0">
                <a:pos x="151" y="183"/>
              </a:cxn>
              <a:cxn ang="0">
                <a:pos x="168" y="233"/>
              </a:cxn>
              <a:cxn ang="0">
                <a:pos x="174" y="233"/>
              </a:cxn>
              <a:cxn ang="0">
                <a:pos x="168" y="214"/>
              </a:cxn>
            </a:cxnLst>
            <a:rect l="0" t="0" r="r" b="b"/>
            <a:pathLst>
              <a:path w="229" h="322">
                <a:moveTo>
                  <a:pt x="92" y="126"/>
                </a:moveTo>
                <a:lnTo>
                  <a:pt x="92" y="126"/>
                </a:lnTo>
                <a:lnTo>
                  <a:pt x="94" y="96"/>
                </a:lnTo>
                <a:lnTo>
                  <a:pt x="97" y="65"/>
                </a:lnTo>
                <a:lnTo>
                  <a:pt x="99" y="35"/>
                </a:lnTo>
                <a:lnTo>
                  <a:pt x="99" y="19"/>
                </a:lnTo>
                <a:lnTo>
                  <a:pt x="97" y="6"/>
                </a:lnTo>
                <a:lnTo>
                  <a:pt x="97" y="6"/>
                </a:lnTo>
                <a:lnTo>
                  <a:pt x="82" y="0"/>
                </a:lnTo>
                <a:lnTo>
                  <a:pt x="69" y="0"/>
                </a:lnTo>
                <a:lnTo>
                  <a:pt x="56" y="0"/>
                </a:lnTo>
                <a:lnTo>
                  <a:pt x="42" y="4"/>
                </a:lnTo>
                <a:lnTo>
                  <a:pt x="29" y="10"/>
                </a:lnTo>
                <a:lnTo>
                  <a:pt x="17" y="18"/>
                </a:lnTo>
                <a:lnTo>
                  <a:pt x="8" y="25"/>
                </a:lnTo>
                <a:lnTo>
                  <a:pt x="0" y="35"/>
                </a:lnTo>
                <a:lnTo>
                  <a:pt x="0" y="35"/>
                </a:lnTo>
                <a:lnTo>
                  <a:pt x="0" y="75"/>
                </a:lnTo>
                <a:lnTo>
                  <a:pt x="0" y="119"/>
                </a:lnTo>
                <a:lnTo>
                  <a:pt x="6" y="204"/>
                </a:lnTo>
                <a:lnTo>
                  <a:pt x="6" y="204"/>
                </a:lnTo>
                <a:lnTo>
                  <a:pt x="4" y="237"/>
                </a:lnTo>
                <a:lnTo>
                  <a:pt x="2" y="267"/>
                </a:lnTo>
                <a:lnTo>
                  <a:pt x="2" y="281"/>
                </a:lnTo>
                <a:lnTo>
                  <a:pt x="2" y="294"/>
                </a:lnTo>
                <a:lnTo>
                  <a:pt x="4" y="305"/>
                </a:lnTo>
                <a:lnTo>
                  <a:pt x="10" y="315"/>
                </a:lnTo>
                <a:lnTo>
                  <a:pt x="10" y="315"/>
                </a:lnTo>
                <a:lnTo>
                  <a:pt x="25" y="319"/>
                </a:lnTo>
                <a:lnTo>
                  <a:pt x="38" y="321"/>
                </a:lnTo>
                <a:lnTo>
                  <a:pt x="50" y="321"/>
                </a:lnTo>
                <a:lnTo>
                  <a:pt x="61" y="319"/>
                </a:lnTo>
                <a:lnTo>
                  <a:pt x="71" y="315"/>
                </a:lnTo>
                <a:lnTo>
                  <a:pt x="78" y="309"/>
                </a:lnTo>
                <a:lnTo>
                  <a:pt x="96" y="298"/>
                </a:lnTo>
                <a:lnTo>
                  <a:pt x="96" y="298"/>
                </a:lnTo>
                <a:lnTo>
                  <a:pt x="97" y="301"/>
                </a:lnTo>
                <a:lnTo>
                  <a:pt x="99" y="307"/>
                </a:lnTo>
                <a:lnTo>
                  <a:pt x="109" y="313"/>
                </a:lnTo>
                <a:lnTo>
                  <a:pt x="118" y="319"/>
                </a:lnTo>
                <a:lnTo>
                  <a:pt x="128" y="321"/>
                </a:lnTo>
                <a:lnTo>
                  <a:pt x="128" y="321"/>
                </a:lnTo>
                <a:lnTo>
                  <a:pt x="139" y="322"/>
                </a:lnTo>
                <a:lnTo>
                  <a:pt x="151" y="321"/>
                </a:lnTo>
                <a:lnTo>
                  <a:pt x="160" y="319"/>
                </a:lnTo>
                <a:lnTo>
                  <a:pt x="170" y="317"/>
                </a:lnTo>
                <a:lnTo>
                  <a:pt x="179" y="313"/>
                </a:lnTo>
                <a:lnTo>
                  <a:pt x="187" y="307"/>
                </a:lnTo>
                <a:lnTo>
                  <a:pt x="200" y="296"/>
                </a:lnTo>
                <a:lnTo>
                  <a:pt x="214" y="281"/>
                </a:lnTo>
                <a:lnTo>
                  <a:pt x="221" y="263"/>
                </a:lnTo>
                <a:lnTo>
                  <a:pt x="227" y="246"/>
                </a:lnTo>
                <a:lnTo>
                  <a:pt x="229" y="227"/>
                </a:lnTo>
                <a:lnTo>
                  <a:pt x="229" y="227"/>
                </a:lnTo>
                <a:lnTo>
                  <a:pt x="229" y="214"/>
                </a:lnTo>
                <a:lnTo>
                  <a:pt x="227" y="199"/>
                </a:lnTo>
                <a:lnTo>
                  <a:pt x="225" y="185"/>
                </a:lnTo>
                <a:lnTo>
                  <a:pt x="219" y="174"/>
                </a:lnTo>
                <a:lnTo>
                  <a:pt x="214" y="162"/>
                </a:lnTo>
                <a:lnTo>
                  <a:pt x="206" y="151"/>
                </a:lnTo>
                <a:lnTo>
                  <a:pt x="198" y="141"/>
                </a:lnTo>
                <a:lnTo>
                  <a:pt x="189" y="134"/>
                </a:lnTo>
                <a:lnTo>
                  <a:pt x="179" y="126"/>
                </a:lnTo>
                <a:lnTo>
                  <a:pt x="168" y="120"/>
                </a:lnTo>
                <a:lnTo>
                  <a:pt x="157" y="117"/>
                </a:lnTo>
                <a:lnTo>
                  <a:pt x="145" y="115"/>
                </a:lnTo>
                <a:lnTo>
                  <a:pt x="132" y="115"/>
                </a:lnTo>
                <a:lnTo>
                  <a:pt x="118" y="117"/>
                </a:lnTo>
                <a:lnTo>
                  <a:pt x="105" y="120"/>
                </a:lnTo>
                <a:lnTo>
                  <a:pt x="92" y="126"/>
                </a:lnTo>
                <a:lnTo>
                  <a:pt x="92" y="126"/>
                </a:lnTo>
                <a:close/>
                <a:moveTo>
                  <a:pt x="12" y="38"/>
                </a:moveTo>
                <a:lnTo>
                  <a:pt x="12" y="38"/>
                </a:lnTo>
                <a:lnTo>
                  <a:pt x="19" y="35"/>
                </a:lnTo>
                <a:lnTo>
                  <a:pt x="27" y="29"/>
                </a:lnTo>
                <a:lnTo>
                  <a:pt x="33" y="23"/>
                </a:lnTo>
                <a:lnTo>
                  <a:pt x="42" y="19"/>
                </a:lnTo>
                <a:lnTo>
                  <a:pt x="42" y="19"/>
                </a:lnTo>
                <a:lnTo>
                  <a:pt x="35" y="27"/>
                </a:lnTo>
                <a:lnTo>
                  <a:pt x="27" y="38"/>
                </a:lnTo>
                <a:lnTo>
                  <a:pt x="21" y="48"/>
                </a:lnTo>
                <a:lnTo>
                  <a:pt x="12" y="56"/>
                </a:lnTo>
                <a:lnTo>
                  <a:pt x="12" y="56"/>
                </a:lnTo>
                <a:lnTo>
                  <a:pt x="12" y="38"/>
                </a:lnTo>
                <a:lnTo>
                  <a:pt x="12" y="38"/>
                </a:lnTo>
                <a:close/>
                <a:moveTo>
                  <a:pt x="14" y="94"/>
                </a:moveTo>
                <a:lnTo>
                  <a:pt x="14" y="94"/>
                </a:lnTo>
                <a:lnTo>
                  <a:pt x="16" y="96"/>
                </a:lnTo>
                <a:lnTo>
                  <a:pt x="16" y="99"/>
                </a:lnTo>
                <a:lnTo>
                  <a:pt x="12" y="109"/>
                </a:lnTo>
                <a:lnTo>
                  <a:pt x="12" y="113"/>
                </a:lnTo>
                <a:lnTo>
                  <a:pt x="14" y="117"/>
                </a:lnTo>
                <a:lnTo>
                  <a:pt x="16" y="119"/>
                </a:lnTo>
                <a:lnTo>
                  <a:pt x="21" y="120"/>
                </a:lnTo>
                <a:lnTo>
                  <a:pt x="21" y="120"/>
                </a:lnTo>
                <a:lnTo>
                  <a:pt x="16" y="128"/>
                </a:lnTo>
                <a:lnTo>
                  <a:pt x="14" y="132"/>
                </a:lnTo>
                <a:lnTo>
                  <a:pt x="12" y="138"/>
                </a:lnTo>
                <a:lnTo>
                  <a:pt x="12" y="138"/>
                </a:lnTo>
                <a:lnTo>
                  <a:pt x="10" y="128"/>
                </a:lnTo>
                <a:lnTo>
                  <a:pt x="10" y="115"/>
                </a:lnTo>
                <a:lnTo>
                  <a:pt x="10" y="101"/>
                </a:lnTo>
                <a:lnTo>
                  <a:pt x="12" y="96"/>
                </a:lnTo>
                <a:lnTo>
                  <a:pt x="14" y="94"/>
                </a:lnTo>
                <a:lnTo>
                  <a:pt x="14" y="94"/>
                </a:lnTo>
                <a:close/>
                <a:moveTo>
                  <a:pt x="42" y="172"/>
                </a:moveTo>
                <a:lnTo>
                  <a:pt x="42" y="172"/>
                </a:lnTo>
                <a:lnTo>
                  <a:pt x="38" y="170"/>
                </a:lnTo>
                <a:lnTo>
                  <a:pt x="35" y="170"/>
                </a:lnTo>
                <a:lnTo>
                  <a:pt x="29" y="172"/>
                </a:lnTo>
                <a:lnTo>
                  <a:pt x="23" y="178"/>
                </a:lnTo>
                <a:lnTo>
                  <a:pt x="19" y="183"/>
                </a:lnTo>
                <a:lnTo>
                  <a:pt x="19" y="183"/>
                </a:lnTo>
                <a:lnTo>
                  <a:pt x="19" y="178"/>
                </a:lnTo>
                <a:lnTo>
                  <a:pt x="21" y="174"/>
                </a:lnTo>
                <a:lnTo>
                  <a:pt x="27" y="164"/>
                </a:lnTo>
                <a:lnTo>
                  <a:pt x="33" y="155"/>
                </a:lnTo>
                <a:lnTo>
                  <a:pt x="38" y="147"/>
                </a:lnTo>
                <a:lnTo>
                  <a:pt x="38" y="147"/>
                </a:lnTo>
                <a:lnTo>
                  <a:pt x="42" y="151"/>
                </a:lnTo>
                <a:lnTo>
                  <a:pt x="42" y="159"/>
                </a:lnTo>
                <a:lnTo>
                  <a:pt x="40" y="164"/>
                </a:lnTo>
                <a:lnTo>
                  <a:pt x="42" y="172"/>
                </a:lnTo>
                <a:lnTo>
                  <a:pt x="42" y="172"/>
                </a:lnTo>
                <a:close/>
                <a:moveTo>
                  <a:pt x="42" y="96"/>
                </a:moveTo>
                <a:lnTo>
                  <a:pt x="42" y="96"/>
                </a:lnTo>
                <a:lnTo>
                  <a:pt x="33" y="101"/>
                </a:lnTo>
                <a:lnTo>
                  <a:pt x="25" y="107"/>
                </a:lnTo>
                <a:lnTo>
                  <a:pt x="25" y="107"/>
                </a:lnTo>
                <a:lnTo>
                  <a:pt x="25" y="103"/>
                </a:lnTo>
                <a:lnTo>
                  <a:pt x="25" y="99"/>
                </a:lnTo>
                <a:lnTo>
                  <a:pt x="31" y="92"/>
                </a:lnTo>
                <a:lnTo>
                  <a:pt x="36" y="86"/>
                </a:lnTo>
                <a:lnTo>
                  <a:pt x="38" y="82"/>
                </a:lnTo>
                <a:lnTo>
                  <a:pt x="38" y="77"/>
                </a:lnTo>
                <a:lnTo>
                  <a:pt x="38" y="77"/>
                </a:lnTo>
                <a:lnTo>
                  <a:pt x="42" y="80"/>
                </a:lnTo>
                <a:lnTo>
                  <a:pt x="42" y="84"/>
                </a:lnTo>
                <a:lnTo>
                  <a:pt x="42" y="96"/>
                </a:lnTo>
                <a:lnTo>
                  <a:pt x="42" y="96"/>
                </a:lnTo>
                <a:close/>
                <a:moveTo>
                  <a:pt x="38" y="113"/>
                </a:moveTo>
                <a:lnTo>
                  <a:pt x="38" y="113"/>
                </a:lnTo>
                <a:lnTo>
                  <a:pt x="42" y="115"/>
                </a:lnTo>
                <a:lnTo>
                  <a:pt x="42" y="120"/>
                </a:lnTo>
                <a:lnTo>
                  <a:pt x="42" y="128"/>
                </a:lnTo>
                <a:lnTo>
                  <a:pt x="42" y="128"/>
                </a:lnTo>
                <a:lnTo>
                  <a:pt x="36" y="132"/>
                </a:lnTo>
                <a:lnTo>
                  <a:pt x="31" y="136"/>
                </a:lnTo>
                <a:lnTo>
                  <a:pt x="27" y="138"/>
                </a:lnTo>
                <a:lnTo>
                  <a:pt x="21" y="139"/>
                </a:lnTo>
                <a:lnTo>
                  <a:pt x="21" y="139"/>
                </a:lnTo>
                <a:lnTo>
                  <a:pt x="25" y="132"/>
                </a:lnTo>
                <a:lnTo>
                  <a:pt x="29" y="126"/>
                </a:lnTo>
                <a:lnTo>
                  <a:pt x="38" y="113"/>
                </a:lnTo>
                <a:lnTo>
                  <a:pt x="38" y="113"/>
                </a:lnTo>
                <a:close/>
                <a:moveTo>
                  <a:pt x="10" y="157"/>
                </a:moveTo>
                <a:lnTo>
                  <a:pt x="10" y="157"/>
                </a:lnTo>
                <a:lnTo>
                  <a:pt x="16" y="157"/>
                </a:lnTo>
                <a:lnTo>
                  <a:pt x="17" y="155"/>
                </a:lnTo>
                <a:lnTo>
                  <a:pt x="19" y="153"/>
                </a:lnTo>
                <a:lnTo>
                  <a:pt x="19" y="153"/>
                </a:lnTo>
                <a:lnTo>
                  <a:pt x="19" y="157"/>
                </a:lnTo>
                <a:lnTo>
                  <a:pt x="17" y="162"/>
                </a:lnTo>
                <a:lnTo>
                  <a:pt x="14" y="166"/>
                </a:lnTo>
                <a:lnTo>
                  <a:pt x="10" y="170"/>
                </a:lnTo>
                <a:lnTo>
                  <a:pt x="10" y="170"/>
                </a:lnTo>
                <a:lnTo>
                  <a:pt x="10" y="157"/>
                </a:lnTo>
                <a:lnTo>
                  <a:pt x="10" y="157"/>
                </a:lnTo>
                <a:close/>
                <a:moveTo>
                  <a:pt x="12" y="296"/>
                </a:moveTo>
                <a:lnTo>
                  <a:pt x="12" y="296"/>
                </a:lnTo>
                <a:lnTo>
                  <a:pt x="12" y="286"/>
                </a:lnTo>
                <a:lnTo>
                  <a:pt x="12" y="275"/>
                </a:lnTo>
                <a:lnTo>
                  <a:pt x="12" y="252"/>
                </a:lnTo>
                <a:lnTo>
                  <a:pt x="12" y="252"/>
                </a:lnTo>
                <a:lnTo>
                  <a:pt x="19" y="252"/>
                </a:lnTo>
                <a:lnTo>
                  <a:pt x="23" y="250"/>
                </a:lnTo>
                <a:lnTo>
                  <a:pt x="23" y="248"/>
                </a:lnTo>
                <a:lnTo>
                  <a:pt x="23" y="248"/>
                </a:lnTo>
                <a:lnTo>
                  <a:pt x="25" y="250"/>
                </a:lnTo>
                <a:lnTo>
                  <a:pt x="25" y="252"/>
                </a:lnTo>
                <a:lnTo>
                  <a:pt x="23" y="258"/>
                </a:lnTo>
                <a:lnTo>
                  <a:pt x="19" y="263"/>
                </a:lnTo>
                <a:lnTo>
                  <a:pt x="17" y="267"/>
                </a:lnTo>
                <a:lnTo>
                  <a:pt x="17" y="267"/>
                </a:lnTo>
                <a:lnTo>
                  <a:pt x="17" y="273"/>
                </a:lnTo>
                <a:lnTo>
                  <a:pt x="19" y="275"/>
                </a:lnTo>
                <a:lnTo>
                  <a:pt x="23" y="277"/>
                </a:lnTo>
                <a:lnTo>
                  <a:pt x="27" y="277"/>
                </a:lnTo>
                <a:lnTo>
                  <a:pt x="27" y="277"/>
                </a:lnTo>
                <a:lnTo>
                  <a:pt x="21" y="288"/>
                </a:lnTo>
                <a:lnTo>
                  <a:pt x="17" y="292"/>
                </a:lnTo>
                <a:lnTo>
                  <a:pt x="12" y="296"/>
                </a:lnTo>
                <a:lnTo>
                  <a:pt x="12" y="296"/>
                </a:lnTo>
                <a:close/>
                <a:moveTo>
                  <a:pt x="42" y="261"/>
                </a:moveTo>
                <a:lnTo>
                  <a:pt x="42" y="261"/>
                </a:lnTo>
                <a:lnTo>
                  <a:pt x="35" y="261"/>
                </a:lnTo>
                <a:lnTo>
                  <a:pt x="31" y="265"/>
                </a:lnTo>
                <a:lnTo>
                  <a:pt x="31" y="265"/>
                </a:lnTo>
                <a:lnTo>
                  <a:pt x="31" y="263"/>
                </a:lnTo>
                <a:lnTo>
                  <a:pt x="33" y="258"/>
                </a:lnTo>
                <a:lnTo>
                  <a:pt x="38" y="248"/>
                </a:lnTo>
                <a:lnTo>
                  <a:pt x="38" y="248"/>
                </a:lnTo>
                <a:lnTo>
                  <a:pt x="42" y="250"/>
                </a:lnTo>
                <a:lnTo>
                  <a:pt x="42" y="254"/>
                </a:lnTo>
                <a:lnTo>
                  <a:pt x="42" y="261"/>
                </a:lnTo>
                <a:lnTo>
                  <a:pt x="42" y="261"/>
                </a:lnTo>
                <a:close/>
                <a:moveTo>
                  <a:pt x="42" y="225"/>
                </a:moveTo>
                <a:lnTo>
                  <a:pt x="42" y="225"/>
                </a:lnTo>
                <a:lnTo>
                  <a:pt x="33" y="231"/>
                </a:lnTo>
                <a:lnTo>
                  <a:pt x="29" y="233"/>
                </a:lnTo>
                <a:lnTo>
                  <a:pt x="25" y="237"/>
                </a:lnTo>
                <a:lnTo>
                  <a:pt x="25" y="237"/>
                </a:lnTo>
                <a:lnTo>
                  <a:pt x="25" y="233"/>
                </a:lnTo>
                <a:lnTo>
                  <a:pt x="25" y="231"/>
                </a:lnTo>
                <a:lnTo>
                  <a:pt x="31" y="225"/>
                </a:lnTo>
                <a:lnTo>
                  <a:pt x="36" y="220"/>
                </a:lnTo>
                <a:lnTo>
                  <a:pt x="38" y="216"/>
                </a:lnTo>
                <a:lnTo>
                  <a:pt x="38" y="212"/>
                </a:lnTo>
                <a:lnTo>
                  <a:pt x="38" y="212"/>
                </a:lnTo>
                <a:lnTo>
                  <a:pt x="42" y="214"/>
                </a:lnTo>
                <a:lnTo>
                  <a:pt x="42" y="218"/>
                </a:lnTo>
                <a:lnTo>
                  <a:pt x="42" y="225"/>
                </a:lnTo>
                <a:lnTo>
                  <a:pt x="42" y="225"/>
                </a:lnTo>
                <a:close/>
                <a:moveTo>
                  <a:pt x="42" y="204"/>
                </a:moveTo>
                <a:lnTo>
                  <a:pt x="42" y="204"/>
                </a:lnTo>
                <a:lnTo>
                  <a:pt x="38" y="204"/>
                </a:lnTo>
                <a:lnTo>
                  <a:pt x="35" y="204"/>
                </a:lnTo>
                <a:lnTo>
                  <a:pt x="31" y="206"/>
                </a:lnTo>
                <a:lnTo>
                  <a:pt x="25" y="210"/>
                </a:lnTo>
                <a:lnTo>
                  <a:pt x="23" y="212"/>
                </a:lnTo>
                <a:lnTo>
                  <a:pt x="19" y="212"/>
                </a:lnTo>
                <a:lnTo>
                  <a:pt x="19" y="212"/>
                </a:lnTo>
                <a:lnTo>
                  <a:pt x="23" y="202"/>
                </a:lnTo>
                <a:lnTo>
                  <a:pt x="29" y="193"/>
                </a:lnTo>
                <a:lnTo>
                  <a:pt x="35" y="185"/>
                </a:lnTo>
                <a:lnTo>
                  <a:pt x="38" y="176"/>
                </a:lnTo>
                <a:lnTo>
                  <a:pt x="38" y="176"/>
                </a:lnTo>
                <a:lnTo>
                  <a:pt x="42" y="178"/>
                </a:lnTo>
                <a:lnTo>
                  <a:pt x="42" y="181"/>
                </a:lnTo>
                <a:lnTo>
                  <a:pt x="42" y="187"/>
                </a:lnTo>
                <a:lnTo>
                  <a:pt x="42" y="195"/>
                </a:lnTo>
                <a:lnTo>
                  <a:pt x="42" y="204"/>
                </a:lnTo>
                <a:lnTo>
                  <a:pt x="42" y="204"/>
                </a:lnTo>
                <a:close/>
                <a:moveTo>
                  <a:pt x="12" y="82"/>
                </a:moveTo>
                <a:lnTo>
                  <a:pt x="12" y="82"/>
                </a:lnTo>
                <a:lnTo>
                  <a:pt x="14" y="75"/>
                </a:lnTo>
                <a:lnTo>
                  <a:pt x="17" y="67"/>
                </a:lnTo>
                <a:lnTo>
                  <a:pt x="25" y="58"/>
                </a:lnTo>
                <a:lnTo>
                  <a:pt x="35" y="46"/>
                </a:lnTo>
                <a:lnTo>
                  <a:pt x="42" y="35"/>
                </a:lnTo>
                <a:lnTo>
                  <a:pt x="42" y="35"/>
                </a:lnTo>
                <a:lnTo>
                  <a:pt x="44" y="44"/>
                </a:lnTo>
                <a:lnTo>
                  <a:pt x="44" y="52"/>
                </a:lnTo>
                <a:lnTo>
                  <a:pt x="40" y="59"/>
                </a:lnTo>
                <a:lnTo>
                  <a:pt x="36" y="65"/>
                </a:lnTo>
                <a:lnTo>
                  <a:pt x="31" y="71"/>
                </a:lnTo>
                <a:lnTo>
                  <a:pt x="25" y="75"/>
                </a:lnTo>
                <a:lnTo>
                  <a:pt x="12" y="82"/>
                </a:lnTo>
                <a:lnTo>
                  <a:pt x="12" y="82"/>
                </a:lnTo>
                <a:close/>
                <a:moveTo>
                  <a:pt x="61" y="309"/>
                </a:moveTo>
                <a:lnTo>
                  <a:pt x="61" y="309"/>
                </a:lnTo>
                <a:lnTo>
                  <a:pt x="61" y="305"/>
                </a:lnTo>
                <a:lnTo>
                  <a:pt x="61" y="301"/>
                </a:lnTo>
                <a:lnTo>
                  <a:pt x="65" y="296"/>
                </a:lnTo>
                <a:lnTo>
                  <a:pt x="71" y="296"/>
                </a:lnTo>
                <a:lnTo>
                  <a:pt x="71" y="296"/>
                </a:lnTo>
                <a:lnTo>
                  <a:pt x="69" y="300"/>
                </a:lnTo>
                <a:lnTo>
                  <a:pt x="67" y="303"/>
                </a:lnTo>
                <a:lnTo>
                  <a:pt x="61" y="309"/>
                </a:lnTo>
                <a:lnTo>
                  <a:pt x="61" y="309"/>
                </a:lnTo>
                <a:close/>
                <a:moveTo>
                  <a:pt x="107" y="292"/>
                </a:moveTo>
                <a:lnTo>
                  <a:pt x="107" y="292"/>
                </a:lnTo>
                <a:lnTo>
                  <a:pt x="103" y="292"/>
                </a:lnTo>
                <a:lnTo>
                  <a:pt x="103" y="288"/>
                </a:lnTo>
                <a:lnTo>
                  <a:pt x="101" y="281"/>
                </a:lnTo>
                <a:lnTo>
                  <a:pt x="101" y="281"/>
                </a:lnTo>
                <a:lnTo>
                  <a:pt x="109" y="281"/>
                </a:lnTo>
                <a:lnTo>
                  <a:pt x="109" y="281"/>
                </a:lnTo>
                <a:lnTo>
                  <a:pt x="109" y="284"/>
                </a:lnTo>
                <a:lnTo>
                  <a:pt x="107" y="286"/>
                </a:lnTo>
                <a:lnTo>
                  <a:pt x="107" y="288"/>
                </a:lnTo>
                <a:lnTo>
                  <a:pt x="107" y="292"/>
                </a:lnTo>
                <a:lnTo>
                  <a:pt x="107" y="292"/>
                </a:lnTo>
                <a:close/>
                <a:moveTo>
                  <a:pt x="115" y="300"/>
                </a:moveTo>
                <a:lnTo>
                  <a:pt x="115" y="300"/>
                </a:lnTo>
                <a:lnTo>
                  <a:pt x="115" y="288"/>
                </a:lnTo>
                <a:lnTo>
                  <a:pt x="115" y="288"/>
                </a:lnTo>
                <a:lnTo>
                  <a:pt x="120" y="290"/>
                </a:lnTo>
                <a:lnTo>
                  <a:pt x="124" y="292"/>
                </a:lnTo>
                <a:lnTo>
                  <a:pt x="132" y="298"/>
                </a:lnTo>
                <a:lnTo>
                  <a:pt x="132" y="298"/>
                </a:lnTo>
                <a:lnTo>
                  <a:pt x="130" y="300"/>
                </a:lnTo>
                <a:lnTo>
                  <a:pt x="124" y="300"/>
                </a:lnTo>
                <a:lnTo>
                  <a:pt x="115" y="300"/>
                </a:lnTo>
                <a:lnTo>
                  <a:pt x="115" y="300"/>
                </a:lnTo>
                <a:close/>
                <a:moveTo>
                  <a:pt x="197" y="281"/>
                </a:moveTo>
                <a:lnTo>
                  <a:pt x="197" y="281"/>
                </a:lnTo>
                <a:lnTo>
                  <a:pt x="181" y="290"/>
                </a:lnTo>
                <a:lnTo>
                  <a:pt x="168" y="296"/>
                </a:lnTo>
                <a:lnTo>
                  <a:pt x="162" y="296"/>
                </a:lnTo>
                <a:lnTo>
                  <a:pt x="155" y="296"/>
                </a:lnTo>
                <a:lnTo>
                  <a:pt x="138" y="292"/>
                </a:lnTo>
                <a:lnTo>
                  <a:pt x="138" y="292"/>
                </a:lnTo>
                <a:lnTo>
                  <a:pt x="130" y="288"/>
                </a:lnTo>
                <a:lnTo>
                  <a:pt x="122" y="282"/>
                </a:lnTo>
                <a:lnTo>
                  <a:pt x="109" y="271"/>
                </a:lnTo>
                <a:lnTo>
                  <a:pt x="103" y="267"/>
                </a:lnTo>
                <a:lnTo>
                  <a:pt x="96" y="269"/>
                </a:lnTo>
                <a:lnTo>
                  <a:pt x="90" y="273"/>
                </a:lnTo>
                <a:lnTo>
                  <a:pt x="84" y="284"/>
                </a:lnTo>
                <a:lnTo>
                  <a:pt x="84" y="284"/>
                </a:lnTo>
                <a:lnTo>
                  <a:pt x="67" y="284"/>
                </a:lnTo>
                <a:lnTo>
                  <a:pt x="59" y="282"/>
                </a:lnTo>
                <a:lnTo>
                  <a:pt x="52" y="281"/>
                </a:lnTo>
                <a:lnTo>
                  <a:pt x="52" y="281"/>
                </a:lnTo>
                <a:lnTo>
                  <a:pt x="50" y="216"/>
                </a:lnTo>
                <a:lnTo>
                  <a:pt x="50" y="147"/>
                </a:lnTo>
                <a:lnTo>
                  <a:pt x="50" y="12"/>
                </a:lnTo>
                <a:lnTo>
                  <a:pt x="50" y="12"/>
                </a:lnTo>
                <a:lnTo>
                  <a:pt x="61" y="12"/>
                </a:lnTo>
                <a:lnTo>
                  <a:pt x="71" y="10"/>
                </a:lnTo>
                <a:lnTo>
                  <a:pt x="80" y="10"/>
                </a:lnTo>
                <a:lnTo>
                  <a:pt x="84" y="12"/>
                </a:lnTo>
                <a:lnTo>
                  <a:pt x="88" y="14"/>
                </a:lnTo>
                <a:lnTo>
                  <a:pt x="88" y="14"/>
                </a:lnTo>
                <a:lnTo>
                  <a:pt x="88" y="52"/>
                </a:lnTo>
                <a:lnTo>
                  <a:pt x="84" y="90"/>
                </a:lnTo>
                <a:lnTo>
                  <a:pt x="82" y="126"/>
                </a:lnTo>
                <a:lnTo>
                  <a:pt x="82" y="143"/>
                </a:lnTo>
                <a:lnTo>
                  <a:pt x="84" y="159"/>
                </a:lnTo>
                <a:lnTo>
                  <a:pt x="84" y="159"/>
                </a:lnTo>
                <a:lnTo>
                  <a:pt x="90" y="147"/>
                </a:lnTo>
                <a:lnTo>
                  <a:pt x="94" y="141"/>
                </a:lnTo>
                <a:lnTo>
                  <a:pt x="101" y="136"/>
                </a:lnTo>
                <a:lnTo>
                  <a:pt x="109" y="132"/>
                </a:lnTo>
                <a:lnTo>
                  <a:pt x="109" y="132"/>
                </a:lnTo>
                <a:lnTo>
                  <a:pt x="118" y="128"/>
                </a:lnTo>
                <a:lnTo>
                  <a:pt x="130" y="126"/>
                </a:lnTo>
                <a:lnTo>
                  <a:pt x="141" y="126"/>
                </a:lnTo>
                <a:lnTo>
                  <a:pt x="153" y="130"/>
                </a:lnTo>
                <a:lnTo>
                  <a:pt x="164" y="134"/>
                </a:lnTo>
                <a:lnTo>
                  <a:pt x="174" y="139"/>
                </a:lnTo>
                <a:lnTo>
                  <a:pt x="183" y="145"/>
                </a:lnTo>
                <a:lnTo>
                  <a:pt x="191" y="151"/>
                </a:lnTo>
                <a:lnTo>
                  <a:pt x="191" y="151"/>
                </a:lnTo>
                <a:lnTo>
                  <a:pt x="204" y="166"/>
                </a:lnTo>
                <a:lnTo>
                  <a:pt x="212" y="181"/>
                </a:lnTo>
                <a:lnTo>
                  <a:pt x="218" y="200"/>
                </a:lnTo>
                <a:lnTo>
                  <a:pt x="221" y="220"/>
                </a:lnTo>
                <a:lnTo>
                  <a:pt x="219" y="237"/>
                </a:lnTo>
                <a:lnTo>
                  <a:pt x="216" y="254"/>
                </a:lnTo>
                <a:lnTo>
                  <a:pt x="212" y="261"/>
                </a:lnTo>
                <a:lnTo>
                  <a:pt x="208" y="269"/>
                </a:lnTo>
                <a:lnTo>
                  <a:pt x="202" y="275"/>
                </a:lnTo>
                <a:lnTo>
                  <a:pt x="197" y="281"/>
                </a:lnTo>
                <a:lnTo>
                  <a:pt x="197" y="281"/>
                </a:lnTo>
                <a:close/>
                <a:moveTo>
                  <a:pt x="97" y="176"/>
                </a:moveTo>
                <a:lnTo>
                  <a:pt x="97" y="176"/>
                </a:lnTo>
                <a:lnTo>
                  <a:pt x="92" y="183"/>
                </a:lnTo>
                <a:lnTo>
                  <a:pt x="88" y="193"/>
                </a:lnTo>
                <a:lnTo>
                  <a:pt x="86" y="202"/>
                </a:lnTo>
                <a:lnTo>
                  <a:pt x="86" y="210"/>
                </a:lnTo>
                <a:lnTo>
                  <a:pt x="86" y="220"/>
                </a:lnTo>
                <a:lnTo>
                  <a:pt x="88" y="227"/>
                </a:lnTo>
                <a:lnTo>
                  <a:pt x="92" y="235"/>
                </a:lnTo>
                <a:lnTo>
                  <a:pt x="97" y="242"/>
                </a:lnTo>
                <a:lnTo>
                  <a:pt x="103" y="250"/>
                </a:lnTo>
                <a:lnTo>
                  <a:pt x="109" y="254"/>
                </a:lnTo>
                <a:lnTo>
                  <a:pt x="117" y="260"/>
                </a:lnTo>
                <a:lnTo>
                  <a:pt x="126" y="261"/>
                </a:lnTo>
                <a:lnTo>
                  <a:pt x="136" y="263"/>
                </a:lnTo>
                <a:lnTo>
                  <a:pt x="145" y="261"/>
                </a:lnTo>
                <a:lnTo>
                  <a:pt x="157" y="260"/>
                </a:lnTo>
                <a:lnTo>
                  <a:pt x="168" y="254"/>
                </a:lnTo>
                <a:lnTo>
                  <a:pt x="168" y="254"/>
                </a:lnTo>
                <a:lnTo>
                  <a:pt x="176" y="248"/>
                </a:lnTo>
                <a:lnTo>
                  <a:pt x="183" y="240"/>
                </a:lnTo>
                <a:lnTo>
                  <a:pt x="187" y="231"/>
                </a:lnTo>
                <a:lnTo>
                  <a:pt x="189" y="220"/>
                </a:lnTo>
                <a:lnTo>
                  <a:pt x="187" y="210"/>
                </a:lnTo>
                <a:lnTo>
                  <a:pt x="185" y="200"/>
                </a:lnTo>
                <a:lnTo>
                  <a:pt x="179" y="189"/>
                </a:lnTo>
                <a:lnTo>
                  <a:pt x="174" y="181"/>
                </a:lnTo>
                <a:lnTo>
                  <a:pt x="166" y="172"/>
                </a:lnTo>
                <a:lnTo>
                  <a:pt x="157" y="166"/>
                </a:lnTo>
                <a:lnTo>
                  <a:pt x="147" y="160"/>
                </a:lnTo>
                <a:lnTo>
                  <a:pt x="138" y="159"/>
                </a:lnTo>
                <a:lnTo>
                  <a:pt x="128" y="159"/>
                </a:lnTo>
                <a:lnTo>
                  <a:pt x="117" y="160"/>
                </a:lnTo>
                <a:lnTo>
                  <a:pt x="107" y="166"/>
                </a:lnTo>
                <a:lnTo>
                  <a:pt x="97" y="176"/>
                </a:lnTo>
                <a:lnTo>
                  <a:pt x="97" y="176"/>
                </a:lnTo>
                <a:close/>
                <a:moveTo>
                  <a:pt x="118" y="242"/>
                </a:moveTo>
                <a:lnTo>
                  <a:pt x="118" y="242"/>
                </a:lnTo>
                <a:lnTo>
                  <a:pt x="113" y="237"/>
                </a:lnTo>
                <a:lnTo>
                  <a:pt x="109" y="225"/>
                </a:lnTo>
                <a:lnTo>
                  <a:pt x="105" y="214"/>
                </a:lnTo>
                <a:lnTo>
                  <a:pt x="105" y="202"/>
                </a:lnTo>
                <a:lnTo>
                  <a:pt x="107" y="191"/>
                </a:lnTo>
                <a:lnTo>
                  <a:pt x="109" y="187"/>
                </a:lnTo>
                <a:lnTo>
                  <a:pt x="111" y="183"/>
                </a:lnTo>
                <a:lnTo>
                  <a:pt x="115" y="181"/>
                </a:lnTo>
                <a:lnTo>
                  <a:pt x="118" y="181"/>
                </a:lnTo>
                <a:lnTo>
                  <a:pt x="124" y="181"/>
                </a:lnTo>
                <a:lnTo>
                  <a:pt x="130" y="185"/>
                </a:lnTo>
                <a:lnTo>
                  <a:pt x="130" y="185"/>
                </a:lnTo>
                <a:lnTo>
                  <a:pt x="134" y="191"/>
                </a:lnTo>
                <a:lnTo>
                  <a:pt x="138" y="199"/>
                </a:lnTo>
                <a:lnTo>
                  <a:pt x="139" y="208"/>
                </a:lnTo>
                <a:lnTo>
                  <a:pt x="139" y="218"/>
                </a:lnTo>
                <a:lnTo>
                  <a:pt x="138" y="227"/>
                </a:lnTo>
                <a:lnTo>
                  <a:pt x="134" y="237"/>
                </a:lnTo>
                <a:lnTo>
                  <a:pt x="126" y="242"/>
                </a:lnTo>
                <a:lnTo>
                  <a:pt x="122" y="242"/>
                </a:lnTo>
                <a:lnTo>
                  <a:pt x="118" y="242"/>
                </a:lnTo>
                <a:lnTo>
                  <a:pt x="118" y="242"/>
                </a:lnTo>
                <a:close/>
                <a:moveTo>
                  <a:pt x="149" y="191"/>
                </a:moveTo>
                <a:lnTo>
                  <a:pt x="149" y="191"/>
                </a:lnTo>
                <a:lnTo>
                  <a:pt x="145" y="187"/>
                </a:lnTo>
                <a:lnTo>
                  <a:pt x="143" y="183"/>
                </a:lnTo>
                <a:lnTo>
                  <a:pt x="143" y="180"/>
                </a:lnTo>
                <a:lnTo>
                  <a:pt x="143" y="180"/>
                </a:lnTo>
                <a:lnTo>
                  <a:pt x="147" y="181"/>
                </a:lnTo>
                <a:lnTo>
                  <a:pt x="151" y="183"/>
                </a:lnTo>
                <a:lnTo>
                  <a:pt x="151" y="183"/>
                </a:lnTo>
                <a:lnTo>
                  <a:pt x="151" y="187"/>
                </a:lnTo>
                <a:lnTo>
                  <a:pt x="149" y="191"/>
                </a:lnTo>
                <a:lnTo>
                  <a:pt x="149" y="191"/>
                </a:lnTo>
                <a:close/>
                <a:moveTo>
                  <a:pt x="170" y="235"/>
                </a:moveTo>
                <a:lnTo>
                  <a:pt x="170" y="235"/>
                </a:lnTo>
                <a:lnTo>
                  <a:pt x="168" y="233"/>
                </a:lnTo>
                <a:lnTo>
                  <a:pt x="168" y="233"/>
                </a:lnTo>
                <a:lnTo>
                  <a:pt x="172" y="229"/>
                </a:lnTo>
                <a:lnTo>
                  <a:pt x="176" y="225"/>
                </a:lnTo>
                <a:lnTo>
                  <a:pt x="176" y="221"/>
                </a:lnTo>
                <a:lnTo>
                  <a:pt x="176" y="221"/>
                </a:lnTo>
                <a:lnTo>
                  <a:pt x="178" y="223"/>
                </a:lnTo>
                <a:lnTo>
                  <a:pt x="178" y="225"/>
                </a:lnTo>
                <a:lnTo>
                  <a:pt x="178" y="229"/>
                </a:lnTo>
                <a:lnTo>
                  <a:pt x="174" y="233"/>
                </a:lnTo>
                <a:lnTo>
                  <a:pt x="170" y="235"/>
                </a:lnTo>
                <a:lnTo>
                  <a:pt x="170" y="235"/>
                </a:lnTo>
                <a:close/>
                <a:moveTo>
                  <a:pt x="176" y="204"/>
                </a:moveTo>
                <a:lnTo>
                  <a:pt x="176" y="204"/>
                </a:lnTo>
                <a:lnTo>
                  <a:pt x="176" y="210"/>
                </a:lnTo>
                <a:lnTo>
                  <a:pt x="174" y="212"/>
                </a:lnTo>
                <a:lnTo>
                  <a:pt x="168" y="214"/>
                </a:lnTo>
                <a:lnTo>
                  <a:pt x="168" y="214"/>
                </a:lnTo>
                <a:lnTo>
                  <a:pt x="168" y="210"/>
                </a:lnTo>
                <a:lnTo>
                  <a:pt x="170" y="208"/>
                </a:lnTo>
                <a:lnTo>
                  <a:pt x="172" y="206"/>
                </a:lnTo>
                <a:lnTo>
                  <a:pt x="176" y="204"/>
                </a:lnTo>
                <a:lnTo>
                  <a:pt x="176" y="204"/>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6" name="Freeform 77"/>
          <p:cNvSpPr>
            <a:spLocks noEditPoints="1"/>
          </p:cNvSpPr>
          <p:nvPr/>
        </p:nvSpPr>
        <p:spPr bwMode="auto">
          <a:xfrm>
            <a:off x="1318684" y="2509196"/>
            <a:ext cx="240240" cy="316799"/>
          </a:xfrm>
          <a:custGeom>
            <a:avLst/>
            <a:gdLst/>
            <a:ahLst/>
            <a:cxnLst>
              <a:cxn ang="0">
                <a:pos x="40" y="0"/>
              </a:cxn>
              <a:cxn ang="0">
                <a:pos x="30" y="8"/>
              </a:cxn>
              <a:cxn ang="0">
                <a:pos x="23" y="23"/>
              </a:cxn>
              <a:cxn ang="0">
                <a:pos x="11" y="57"/>
              </a:cxn>
              <a:cxn ang="0">
                <a:pos x="6" y="74"/>
              </a:cxn>
              <a:cxn ang="0">
                <a:pos x="0" y="107"/>
              </a:cxn>
              <a:cxn ang="0">
                <a:pos x="4" y="120"/>
              </a:cxn>
              <a:cxn ang="0">
                <a:pos x="25" y="120"/>
              </a:cxn>
              <a:cxn ang="0">
                <a:pos x="72" y="116"/>
              </a:cxn>
              <a:cxn ang="0">
                <a:pos x="91" y="111"/>
              </a:cxn>
              <a:cxn ang="0">
                <a:pos x="86" y="69"/>
              </a:cxn>
              <a:cxn ang="0">
                <a:pos x="70" y="34"/>
              </a:cxn>
              <a:cxn ang="0">
                <a:pos x="65" y="23"/>
              </a:cxn>
              <a:cxn ang="0">
                <a:pos x="49" y="4"/>
              </a:cxn>
              <a:cxn ang="0">
                <a:pos x="40" y="0"/>
              </a:cxn>
              <a:cxn ang="0">
                <a:pos x="40" y="13"/>
              </a:cxn>
              <a:cxn ang="0">
                <a:pos x="42" y="15"/>
              </a:cxn>
              <a:cxn ang="0">
                <a:pos x="36" y="25"/>
              </a:cxn>
              <a:cxn ang="0">
                <a:pos x="36" y="21"/>
              </a:cxn>
              <a:cxn ang="0">
                <a:pos x="40" y="13"/>
              </a:cxn>
              <a:cxn ang="0">
                <a:pos x="32" y="107"/>
              </a:cxn>
              <a:cxn ang="0">
                <a:pos x="25" y="109"/>
              </a:cxn>
              <a:cxn ang="0">
                <a:pos x="17" y="109"/>
              </a:cxn>
              <a:cxn ang="0">
                <a:pos x="19" y="90"/>
              </a:cxn>
              <a:cxn ang="0">
                <a:pos x="21" y="71"/>
              </a:cxn>
              <a:cxn ang="0">
                <a:pos x="30" y="88"/>
              </a:cxn>
              <a:cxn ang="0">
                <a:pos x="32" y="107"/>
              </a:cxn>
              <a:cxn ang="0">
                <a:pos x="26" y="55"/>
              </a:cxn>
              <a:cxn ang="0">
                <a:pos x="30" y="46"/>
              </a:cxn>
              <a:cxn ang="0">
                <a:pos x="44" y="31"/>
              </a:cxn>
              <a:cxn ang="0">
                <a:pos x="55" y="29"/>
              </a:cxn>
              <a:cxn ang="0">
                <a:pos x="26" y="55"/>
              </a:cxn>
              <a:cxn ang="0">
                <a:pos x="59" y="53"/>
              </a:cxn>
              <a:cxn ang="0">
                <a:pos x="57" y="52"/>
              </a:cxn>
              <a:cxn ang="0">
                <a:pos x="61" y="46"/>
              </a:cxn>
              <a:cxn ang="0">
                <a:pos x="65" y="44"/>
              </a:cxn>
              <a:cxn ang="0">
                <a:pos x="65" y="52"/>
              </a:cxn>
              <a:cxn ang="0">
                <a:pos x="61" y="52"/>
              </a:cxn>
              <a:cxn ang="0">
                <a:pos x="59" y="53"/>
              </a:cxn>
            </a:cxnLst>
            <a:rect l="0" t="0" r="r" b="b"/>
            <a:pathLst>
              <a:path w="91" h="120">
                <a:moveTo>
                  <a:pt x="40" y="0"/>
                </a:moveTo>
                <a:lnTo>
                  <a:pt x="40" y="0"/>
                </a:lnTo>
                <a:lnTo>
                  <a:pt x="34" y="4"/>
                </a:lnTo>
                <a:lnTo>
                  <a:pt x="30" y="8"/>
                </a:lnTo>
                <a:lnTo>
                  <a:pt x="25" y="15"/>
                </a:lnTo>
                <a:lnTo>
                  <a:pt x="23" y="23"/>
                </a:lnTo>
                <a:lnTo>
                  <a:pt x="15" y="42"/>
                </a:lnTo>
                <a:lnTo>
                  <a:pt x="11" y="57"/>
                </a:lnTo>
                <a:lnTo>
                  <a:pt x="11" y="57"/>
                </a:lnTo>
                <a:lnTo>
                  <a:pt x="6" y="74"/>
                </a:lnTo>
                <a:lnTo>
                  <a:pt x="2" y="90"/>
                </a:lnTo>
                <a:lnTo>
                  <a:pt x="0" y="107"/>
                </a:lnTo>
                <a:lnTo>
                  <a:pt x="2" y="113"/>
                </a:lnTo>
                <a:lnTo>
                  <a:pt x="4" y="120"/>
                </a:lnTo>
                <a:lnTo>
                  <a:pt x="4" y="120"/>
                </a:lnTo>
                <a:lnTo>
                  <a:pt x="25" y="120"/>
                </a:lnTo>
                <a:lnTo>
                  <a:pt x="49" y="120"/>
                </a:lnTo>
                <a:lnTo>
                  <a:pt x="72" y="116"/>
                </a:lnTo>
                <a:lnTo>
                  <a:pt x="91" y="111"/>
                </a:lnTo>
                <a:lnTo>
                  <a:pt x="91" y="111"/>
                </a:lnTo>
                <a:lnTo>
                  <a:pt x="91" y="88"/>
                </a:lnTo>
                <a:lnTo>
                  <a:pt x="86" y="69"/>
                </a:lnTo>
                <a:lnTo>
                  <a:pt x="80" y="52"/>
                </a:lnTo>
                <a:lnTo>
                  <a:pt x="70" y="34"/>
                </a:lnTo>
                <a:lnTo>
                  <a:pt x="70" y="34"/>
                </a:lnTo>
                <a:lnTo>
                  <a:pt x="65" y="23"/>
                </a:lnTo>
                <a:lnTo>
                  <a:pt x="57" y="11"/>
                </a:lnTo>
                <a:lnTo>
                  <a:pt x="49" y="4"/>
                </a:lnTo>
                <a:lnTo>
                  <a:pt x="44" y="0"/>
                </a:lnTo>
                <a:lnTo>
                  <a:pt x="40" y="0"/>
                </a:lnTo>
                <a:lnTo>
                  <a:pt x="40" y="0"/>
                </a:lnTo>
                <a:close/>
                <a:moveTo>
                  <a:pt x="40" y="13"/>
                </a:moveTo>
                <a:lnTo>
                  <a:pt x="40" y="13"/>
                </a:lnTo>
                <a:lnTo>
                  <a:pt x="42" y="15"/>
                </a:lnTo>
                <a:lnTo>
                  <a:pt x="40" y="19"/>
                </a:lnTo>
                <a:lnTo>
                  <a:pt x="36" y="25"/>
                </a:lnTo>
                <a:lnTo>
                  <a:pt x="36" y="25"/>
                </a:lnTo>
                <a:lnTo>
                  <a:pt x="36" y="21"/>
                </a:lnTo>
                <a:lnTo>
                  <a:pt x="36" y="19"/>
                </a:lnTo>
                <a:lnTo>
                  <a:pt x="40" y="13"/>
                </a:lnTo>
                <a:lnTo>
                  <a:pt x="40" y="13"/>
                </a:lnTo>
                <a:close/>
                <a:moveTo>
                  <a:pt x="32" y="107"/>
                </a:moveTo>
                <a:lnTo>
                  <a:pt x="32" y="107"/>
                </a:lnTo>
                <a:lnTo>
                  <a:pt x="25" y="109"/>
                </a:lnTo>
                <a:lnTo>
                  <a:pt x="21" y="109"/>
                </a:lnTo>
                <a:lnTo>
                  <a:pt x="17" y="109"/>
                </a:lnTo>
                <a:lnTo>
                  <a:pt x="17" y="109"/>
                </a:lnTo>
                <a:lnTo>
                  <a:pt x="19" y="90"/>
                </a:lnTo>
                <a:lnTo>
                  <a:pt x="21" y="71"/>
                </a:lnTo>
                <a:lnTo>
                  <a:pt x="21" y="71"/>
                </a:lnTo>
                <a:lnTo>
                  <a:pt x="26" y="78"/>
                </a:lnTo>
                <a:lnTo>
                  <a:pt x="30" y="88"/>
                </a:lnTo>
                <a:lnTo>
                  <a:pt x="32" y="97"/>
                </a:lnTo>
                <a:lnTo>
                  <a:pt x="32" y="107"/>
                </a:lnTo>
                <a:lnTo>
                  <a:pt x="32" y="107"/>
                </a:lnTo>
                <a:close/>
                <a:moveTo>
                  <a:pt x="26" y="55"/>
                </a:moveTo>
                <a:lnTo>
                  <a:pt x="26" y="55"/>
                </a:lnTo>
                <a:lnTo>
                  <a:pt x="30" y="46"/>
                </a:lnTo>
                <a:lnTo>
                  <a:pt x="36" y="38"/>
                </a:lnTo>
                <a:lnTo>
                  <a:pt x="44" y="31"/>
                </a:lnTo>
                <a:lnTo>
                  <a:pt x="55" y="29"/>
                </a:lnTo>
                <a:lnTo>
                  <a:pt x="55" y="29"/>
                </a:lnTo>
                <a:lnTo>
                  <a:pt x="42" y="42"/>
                </a:lnTo>
                <a:lnTo>
                  <a:pt x="26" y="55"/>
                </a:lnTo>
                <a:lnTo>
                  <a:pt x="26" y="55"/>
                </a:lnTo>
                <a:close/>
                <a:moveTo>
                  <a:pt x="59" y="53"/>
                </a:moveTo>
                <a:lnTo>
                  <a:pt x="59" y="53"/>
                </a:lnTo>
                <a:lnTo>
                  <a:pt x="57" y="52"/>
                </a:lnTo>
                <a:lnTo>
                  <a:pt x="59" y="48"/>
                </a:lnTo>
                <a:lnTo>
                  <a:pt x="61" y="46"/>
                </a:lnTo>
                <a:lnTo>
                  <a:pt x="65" y="44"/>
                </a:lnTo>
                <a:lnTo>
                  <a:pt x="65" y="44"/>
                </a:lnTo>
                <a:lnTo>
                  <a:pt x="65" y="52"/>
                </a:lnTo>
                <a:lnTo>
                  <a:pt x="65" y="52"/>
                </a:lnTo>
                <a:lnTo>
                  <a:pt x="63" y="52"/>
                </a:lnTo>
                <a:lnTo>
                  <a:pt x="61" y="52"/>
                </a:lnTo>
                <a:lnTo>
                  <a:pt x="59" y="53"/>
                </a:lnTo>
                <a:lnTo>
                  <a:pt x="59" y="53"/>
                </a:lnTo>
                <a:lnTo>
                  <a:pt x="59" y="5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7" name="Freeform 78"/>
          <p:cNvSpPr>
            <a:spLocks noEditPoints="1"/>
          </p:cNvSpPr>
          <p:nvPr/>
        </p:nvSpPr>
        <p:spPr bwMode="auto">
          <a:xfrm>
            <a:off x="785408" y="2276878"/>
            <a:ext cx="1272472" cy="1364872"/>
          </a:xfrm>
          <a:custGeom>
            <a:avLst/>
            <a:gdLst/>
            <a:ahLst/>
            <a:cxnLst>
              <a:cxn ang="0">
                <a:pos x="377" y="157"/>
              </a:cxn>
              <a:cxn ang="0">
                <a:pos x="284" y="4"/>
              </a:cxn>
              <a:cxn ang="0">
                <a:pos x="78" y="103"/>
              </a:cxn>
              <a:cxn ang="0">
                <a:pos x="5" y="435"/>
              </a:cxn>
              <a:cxn ang="0">
                <a:pos x="59" y="507"/>
              </a:cxn>
              <a:cxn ang="0">
                <a:pos x="185" y="418"/>
              </a:cxn>
              <a:cxn ang="0">
                <a:pos x="240" y="284"/>
              </a:cxn>
              <a:cxn ang="0">
                <a:pos x="339" y="517"/>
              </a:cxn>
              <a:cxn ang="0">
                <a:pos x="478" y="465"/>
              </a:cxn>
              <a:cxn ang="0">
                <a:pos x="143" y="52"/>
              </a:cxn>
              <a:cxn ang="0">
                <a:pos x="147" y="35"/>
              </a:cxn>
              <a:cxn ang="0">
                <a:pos x="87" y="309"/>
              </a:cxn>
              <a:cxn ang="0">
                <a:pos x="55" y="357"/>
              </a:cxn>
              <a:cxn ang="0">
                <a:pos x="95" y="254"/>
              </a:cxn>
              <a:cxn ang="0">
                <a:pos x="76" y="244"/>
              </a:cxn>
              <a:cxn ang="0">
                <a:pos x="82" y="210"/>
              </a:cxn>
              <a:cxn ang="0">
                <a:pos x="76" y="244"/>
              </a:cxn>
              <a:cxn ang="0">
                <a:pos x="120" y="115"/>
              </a:cxn>
              <a:cxn ang="0">
                <a:pos x="122" y="134"/>
              </a:cxn>
              <a:cxn ang="0">
                <a:pos x="139" y="63"/>
              </a:cxn>
              <a:cxn ang="0">
                <a:pos x="105" y="107"/>
              </a:cxn>
              <a:cxn ang="0">
                <a:pos x="105" y="107"/>
              </a:cxn>
              <a:cxn ang="0">
                <a:pos x="89" y="147"/>
              </a:cxn>
              <a:cxn ang="0">
                <a:pos x="103" y="174"/>
              </a:cxn>
              <a:cxn ang="0">
                <a:pos x="51" y="256"/>
              </a:cxn>
              <a:cxn ang="0">
                <a:pos x="72" y="258"/>
              </a:cxn>
              <a:cxn ang="0">
                <a:pos x="70" y="292"/>
              </a:cxn>
              <a:cxn ang="0">
                <a:pos x="70" y="292"/>
              </a:cxn>
              <a:cxn ang="0">
                <a:pos x="32" y="357"/>
              </a:cxn>
              <a:cxn ang="0">
                <a:pos x="28" y="401"/>
              </a:cxn>
              <a:cxn ang="0">
                <a:pos x="36" y="410"/>
              </a:cxn>
              <a:cxn ang="0">
                <a:pos x="42" y="435"/>
              </a:cxn>
              <a:cxn ang="0">
                <a:pos x="57" y="437"/>
              </a:cxn>
              <a:cxn ang="0">
                <a:pos x="57" y="496"/>
              </a:cxn>
              <a:cxn ang="0">
                <a:pos x="65" y="483"/>
              </a:cxn>
              <a:cxn ang="0">
                <a:pos x="86" y="496"/>
              </a:cxn>
              <a:cxn ang="0">
                <a:pos x="89" y="477"/>
              </a:cxn>
              <a:cxn ang="0">
                <a:pos x="129" y="467"/>
              </a:cxn>
              <a:cxn ang="0">
                <a:pos x="135" y="483"/>
              </a:cxn>
              <a:cxn ang="0">
                <a:pos x="255" y="288"/>
              </a:cxn>
              <a:cxn ang="0">
                <a:pos x="270" y="383"/>
              </a:cxn>
              <a:cxn ang="0">
                <a:pos x="274" y="330"/>
              </a:cxn>
              <a:cxn ang="0">
                <a:pos x="282" y="290"/>
              </a:cxn>
              <a:cxn ang="0">
                <a:pos x="274" y="401"/>
              </a:cxn>
              <a:cxn ang="0">
                <a:pos x="276" y="431"/>
              </a:cxn>
              <a:cxn ang="0">
                <a:pos x="280" y="490"/>
              </a:cxn>
              <a:cxn ang="0">
                <a:pos x="305" y="322"/>
              </a:cxn>
              <a:cxn ang="0">
                <a:pos x="305" y="353"/>
              </a:cxn>
              <a:cxn ang="0">
                <a:pos x="322" y="366"/>
              </a:cxn>
              <a:cxn ang="0">
                <a:pos x="318" y="364"/>
              </a:cxn>
              <a:cxn ang="0">
                <a:pos x="320" y="397"/>
              </a:cxn>
              <a:cxn ang="0">
                <a:pos x="316" y="456"/>
              </a:cxn>
              <a:cxn ang="0">
                <a:pos x="322" y="496"/>
              </a:cxn>
              <a:cxn ang="0">
                <a:pos x="293" y="456"/>
              </a:cxn>
              <a:cxn ang="0">
                <a:pos x="333" y="439"/>
              </a:cxn>
              <a:cxn ang="0">
                <a:pos x="362" y="473"/>
              </a:cxn>
              <a:cxn ang="0">
                <a:pos x="402" y="467"/>
              </a:cxn>
              <a:cxn ang="0">
                <a:pos x="324" y="326"/>
              </a:cxn>
              <a:cxn ang="0">
                <a:pos x="211" y="271"/>
              </a:cxn>
              <a:cxn ang="0">
                <a:pos x="120" y="452"/>
              </a:cxn>
              <a:cxn ang="0">
                <a:pos x="152" y="58"/>
              </a:cxn>
              <a:cxn ang="0">
                <a:pos x="312" y="48"/>
              </a:cxn>
              <a:cxn ang="0">
                <a:pos x="448" y="380"/>
              </a:cxn>
            </a:cxnLst>
            <a:rect l="0" t="0" r="r" b="b"/>
            <a:pathLst>
              <a:path w="482" h="517">
                <a:moveTo>
                  <a:pt x="472" y="416"/>
                </a:moveTo>
                <a:lnTo>
                  <a:pt x="472" y="416"/>
                </a:lnTo>
                <a:lnTo>
                  <a:pt x="459" y="382"/>
                </a:lnTo>
                <a:lnTo>
                  <a:pt x="446" y="347"/>
                </a:lnTo>
                <a:lnTo>
                  <a:pt x="421" y="282"/>
                </a:lnTo>
                <a:lnTo>
                  <a:pt x="421" y="282"/>
                </a:lnTo>
                <a:lnTo>
                  <a:pt x="411" y="256"/>
                </a:lnTo>
                <a:lnTo>
                  <a:pt x="404" y="231"/>
                </a:lnTo>
                <a:lnTo>
                  <a:pt x="396" y="204"/>
                </a:lnTo>
                <a:lnTo>
                  <a:pt x="387" y="180"/>
                </a:lnTo>
                <a:lnTo>
                  <a:pt x="387" y="180"/>
                </a:lnTo>
                <a:lnTo>
                  <a:pt x="377" y="157"/>
                </a:lnTo>
                <a:lnTo>
                  <a:pt x="366" y="132"/>
                </a:lnTo>
                <a:lnTo>
                  <a:pt x="366" y="132"/>
                </a:lnTo>
                <a:lnTo>
                  <a:pt x="356" y="109"/>
                </a:lnTo>
                <a:lnTo>
                  <a:pt x="345" y="88"/>
                </a:lnTo>
                <a:lnTo>
                  <a:pt x="322" y="50"/>
                </a:lnTo>
                <a:lnTo>
                  <a:pt x="322" y="50"/>
                </a:lnTo>
                <a:lnTo>
                  <a:pt x="310" y="29"/>
                </a:lnTo>
                <a:lnTo>
                  <a:pt x="305" y="19"/>
                </a:lnTo>
                <a:lnTo>
                  <a:pt x="299" y="12"/>
                </a:lnTo>
                <a:lnTo>
                  <a:pt x="299" y="12"/>
                </a:lnTo>
                <a:lnTo>
                  <a:pt x="291" y="8"/>
                </a:lnTo>
                <a:lnTo>
                  <a:pt x="284" y="4"/>
                </a:lnTo>
                <a:lnTo>
                  <a:pt x="269" y="0"/>
                </a:lnTo>
                <a:lnTo>
                  <a:pt x="249" y="0"/>
                </a:lnTo>
                <a:lnTo>
                  <a:pt x="230" y="2"/>
                </a:lnTo>
                <a:lnTo>
                  <a:pt x="192" y="6"/>
                </a:lnTo>
                <a:lnTo>
                  <a:pt x="175" y="10"/>
                </a:lnTo>
                <a:lnTo>
                  <a:pt x="160" y="10"/>
                </a:lnTo>
                <a:lnTo>
                  <a:pt x="160" y="10"/>
                </a:lnTo>
                <a:lnTo>
                  <a:pt x="122" y="35"/>
                </a:lnTo>
                <a:lnTo>
                  <a:pt x="105" y="50"/>
                </a:lnTo>
                <a:lnTo>
                  <a:pt x="87" y="63"/>
                </a:lnTo>
                <a:lnTo>
                  <a:pt x="87" y="63"/>
                </a:lnTo>
                <a:lnTo>
                  <a:pt x="78" y="103"/>
                </a:lnTo>
                <a:lnTo>
                  <a:pt x="70" y="143"/>
                </a:lnTo>
                <a:lnTo>
                  <a:pt x="51" y="220"/>
                </a:lnTo>
                <a:lnTo>
                  <a:pt x="51" y="220"/>
                </a:lnTo>
                <a:lnTo>
                  <a:pt x="40" y="258"/>
                </a:lnTo>
                <a:lnTo>
                  <a:pt x="40" y="258"/>
                </a:lnTo>
                <a:lnTo>
                  <a:pt x="40" y="273"/>
                </a:lnTo>
                <a:lnTo>
                  <a:pt x="38" y="288"/>
                </a:lnTo>
                <a:lnTo>
                  <a:pt x="38" y="288"/>
                </a:lnTo>
                <a:lnTo>
                  <a:pt x="26" y="334"/>
                </a:lnTo>
                <a:lnTo>
                  <a:pt x="15" y="385"/>
                </a:lnTo>
                <a:lnTo>
                  <a:pt x="15" y="385"/>
                </a:lnTo>
                <a:lnTo>
                  <a:pt x="5" y="435"/>
                </a:lnTo>
                <a:lnTo>
                  <a:pt x="5" y="435"/>
                </a:lnTo>
                <a:lnTo>
                  <a:pt x="0" y="464"/>
                </a:lnTo>
                <a:lnTo>
                  <a:pt x="0" y="479"/>
                </a:lnTo>
                <a:lnTo>
                  <a:pt x="0" y="490"/>
                </a:lnTo>
                <a:lnTo>
                  <a:pt x="0" y="490"/>
                </a:lnTo>
                <a:lnTo>
                  <a:pt x="4" y="496"/>
                </a:lnTo>
                <a:lnTo>
                  <a:pt x="9" y="500"/>
                </a:lnTo>
                <a:lnTo>
                  <a:pt x="17" y="504"/>
                </a:lnTo>
                <a:lnTo>
                  <a:pt x="25" y="505"/>
                </a:lnTo>
                <a:lnTo>
                  <a:pt x="44" y="507"/>
                </a:lnTo>
                <a:lnTo>
                  <a:pt x="59" y="507"/>
                </a:lnTo>
                <a:lnTo>
                  <a:pt x="59" y="507"/>
                </a:lnTo>
                <a:lnTo>
                  <a:pt x="97" y="507"/>
                </a:lnTo>
                <a:lnTo>
                  <a:pt x="118" y="507"/>
                </a:lnTo>
                <a:lnTo>
                  <a:pt x="137" y="505"/>
                </a:lnTo>
                <a:lnTo>
                  <a:pt x="137" y="505"/>
                </a:lnTo>
                <a:lnTo>
                  <a:pt x="147" y="494"/>
                </a:lnTo>
                <a:lnTo>
                  <a:pt x="158" y="483"/>
                </a:lnTo>
                <a:lnTo>
                  <a:pt x="169" y="473"/>
                </a:lnTo>
                <a:lnTo>
                  <a:pt x="173" y="465"/>
                </a:lnTo>
                <a:lnTo>
                  <a:pt x="177" y="458"/>
                </a:lnTo>
                <a:lnTo>
                  <a:pt x="177" y="458"/>
                </a:lnTo>
                <a:lnTo>
                  <a:pt x="181" y="439"/>
                </a:lnTo>
                <a:lnTo>
                  <a:pt x="185" y="418"/>
                </a:lnTo>
                <a:lnTo>
                  <a:pt x="192" y="372"/>
                </a:lnTo>
                <a:lnTo>
                  <a:pt x="192" y="372"/>
                </a:lnTo>
                <a:lnTo>
                  <a:pt x="202" y="332"/>
                </a:lnTo>
                <a:lnTo>
                  <a:pt x="202" y="332"/>
                </a:lnTo>
                <a:lnTo>
                  <a:pt x="206" y="309"/>
                </a:lnTo>
                <a:lnTo>
                  <a:pt x="208" y="298"/>
                </a:lnTo>
                <a:lnTo>
                  <a:pt x="211" y="290"/>
                </a:lnTo>
                <a:lnTo>
                  <a:pt x="211" y="290"/>
                </a:lnTo>
                <a:lnTo>
                  <a:pt x="217" y="286"/>
                </a:lnTo>
                <a:lnTo>
                  <a:pt x="225" y="286"/>
                </a:lnTo>
                <a:lnTo>
                  <a:pt x="240" y="284"/>
                </a:lnTo>
                <a:lnTo>
                  <a:pt x="240" y="284"/>
                </a:lnTo>
                <a:lnTo>
                  <a:pt x="248" y="309"/>
                </a:lnTo>
                <a:lnTo>
                  <a:pt x="251" y="336"/>
                </a:lnTo>
                <a:lnTo>
                  <a:pt x="259" y="387"/>
                </a:lnTo>
                <a:lnTo>
                  <a:pt x="269" y="498"/>
                </a:lnTo>
                <a:lnTo>
                  <a:pt x="269" y="498"/>
                </a:lnTo>
                <a:lnTo>
                  <a:pt x="274" y="502"/>
                </a:lnTo>
                <a:lnTo>
                  <a:pt x="280" y="505"/>
                </a:lnTo>
                <a:lnTo>
                  <a:pt x="291" y="509"/>
                </a:lnTo>
                <a:lnTo>
                  <a:pt x="291" y="509"/>
                </a:lnTo>
                <a:lnTo>
                  <a:pt x="307" y="515"/>
                </a:lnTo>
                <a:lnTo>
                  <a:pt x="324" y="517"/>
                </a:lnTo>
                <a:lnTo>
                  <a:pt x="339" y="517"/>
                </a:lnTo>
                <a:lnTo>
                  <a:pt x="354" y="515"/>
                </a:lnTo>
                <a:lnTo>
                  <a:pt x="387" y="511"/>
                </a:lnTo>
                <a:lnTo>
                  <a:pt x="419" y="505"/>
                </a:lnTo>
                <a:lnTo>
                  <a:pt x="419" y="505"/>
                </a:lnTo>
                <a:lnTo>
                  <a:pt x="429" y="500"/>
                </a:lnTo>
                <a:lnTo>
                  <a:pt x="438" y="492"/>
                </a:lnTo>
                <a:lnTo>
                  <a:pt x="448" y="483"/>
                </a:lnTo>
                <a:lnTo>
                  <a:pt x="459" y="475"/>
                </a:lnTo>
                <a:lnTo>
                  <a:pt x="459" y="475"/>
                </a:lnTo>
                <a:lnTo>
                  <a:pt x="465" y="471"/>
                </a:lnTo>
                <a:lnTo>
                  <a:pt x="472" y="469"/>
                </a:lnTo>
                <a:lnTo>
                  <a:pt x="478" y="465"/>
                </a:lnTo>
                <a:lnTo>
                  <a:pt x="482" y="460"/>
                </a:lnTo>
                <a:lnTo>
                  <a:pt x="482" y="460"/>
                </a:lnTo>
                <a:lnTo>
                  <a:pt x="482" y="452"/>
                </a:lnTo>
                <a:lnTo>
                  <a:pt x="480" y="443"/>
                </a:lnTo>
                <a:lnTo>
                  <a:pt x="472" y="416"/>
                </a:lnTo>
                <a:lnTo>
                  <a:pt x="472" y="416"/>
                </a:lnTo>
                <a:close/>
                <a:moveTo>
                  <a:pt x="147" y="35"/>
                </a:moveTo>
                <a:lnTo>
                  <a:pt x="147" y="35"/>
                </a:lnTo>
                <a:lnTo>
                  <a:pt x="147" y="40"/>
                </a:lnTo>
                <a:lnTo>
                  <a:pt x="145" y="44"/>
                </a:lnTo>
                <a:lnTo>
                  <a:pt x="143" y="46"/>
                </a:lnTo>
                <a:lnTo>
                  <a:pt x="143" y="52"/>
                </a:lnTo>
                <a:lnTo>
                  <a:pt x="143" y="52"/>
                </a:lnTo>
                <a:lnTo>
                  <a:pt x="137" y="46"/>
                </a:lnTo>
                <a:lnTo>
                  <a:pt x="137" y="46"/>
                </a:lnTo>
                <a:lnTo>
                  <a:pt x="127" y="50"/>
                </a:lnTo>
                <a:lnTo>
                  <a:pt x="118" y="58"/>
                </a:lnTo>
                <a:lnTo>
                  <a:pt x="110" y="63"/>
                </a:lnTo>
                <a:lnTo>
                  <a:pt x="101" y="69"/>
                </a:lnTo>
                <a:lnTo>
                  <a:pt x="101" y="69"/>
                </a:lnTo>
                <a:lnTo>
                  <a:pt x="122" y="50"/>
                </a:lnTo>
                <a:lnTo>
                  <a:pt x="133" y="40"/>
                </a:lnTo>
                <a:lnTo>
                  <a:pt x="147" y="35"/>
                </a:lnTo>
                <a:lnTo>
                  <a:pt x="147" y="35"/>
                </a:lnTo>
                <a:close/>
                <a:moveTo>
                  <a:pt x="61" y="321"/>
                </a:moveTo>
                <a:lnTo>
                  <a:pt x="61" y="321"/>
                </a:lnTo>
                <a:lnTo>
                  <a:pt x="65" y="313"/>
                </a:lnTo>
                <a:lnTo>
                  <a:pt x="72" y="305"/>
                </a:lnTo>
                <a:lnTo>
                  <a:pt x="80" y="300"/>
                </a:lnTo>
                <a:lnTo>
                  <a:pt x="87" y="294"/>
                </a:lnTo>
                <a:lnTo>
                  <a:pt x="87" y="294"/>
                </a:lnTo>
                <a:lnTo>
                  <a:pt x="89" y="294"/>
                </a:lnTo>
                <a:lnTo>
                  <a:pt x="91" y="296"/>
                </a:lnTo>
                <a:lnTo>
                  <a:pt x="89" y="300"/>
                </a:lnTo>
                <a:lnTo>
                  <a:pt x="87" y="309"/>
                </a:lnTo>
                <a:lnTo>
                  <a:pt x="87" y="309"/>
                </a:lnTo>
                <a:lnTo>
                  <a:pt x="80" y="311"/>
                </a:lnTo>
                <a:lnTo>
                  <a:pt x="74" y="315"/>
                </a:lnTo>
                <a:lnTo>
                  <a:pt x="61" y="321"/>
                </a:lnTo>
                <a:lnTo>
                  <a:pt x="61" y="321"/>
                </a:lnTo>
                <a:close/>
                <a:moveTo>
                  <a:pt x="76" y="355"/>
                </a:moveTo>
                <a:lnTo>
                  <a:pt x="76" y="355"/>
                </a:lnTo>
                <a:lnTo>
                  <a:pt x="68" y="357"/>
                </a:lnTo>
                <a:lnTo>
                  <a:pt x="61" y="361"/>
                </a:lnTo>
                <a:lnTo>
                  <a:pt x="57" y="364"/>
                </a:lnTo>
                <a:lnTo>
                  <a:pt x="49" y="368"/>
                </a:lnTo>
                <a:lnTo>
                  <a:pt x="49" y="368"/>
                </a:lnTo>
                <a:lnTo>
                  <a:pt x="55" y="357"/>
                </a:lnTo>
                <a:lnTo>
                  <a:pt x="63" y="349"/>
                </a:lnTo>
                <a:lnTo>
                  <a:pt x="78" y="332"/>
                </a:lnTo>
                <a:lnTo>
                  <a:pt x="78" y="332"/>
                </a:lnTo>
                <a:lnTo>
                  <a:pt x="80" y="334"/>
                </a:lnTo>
                <a:lnTo>
                  <a:pt x="80" y="336"/>
                </a:lnTo>
                <a:lnTo>
                  <a:pt x="80" y="342"/>
                </a:lnTo>
                <a:lnTo>
                  <a:pt x="76" y="355"/>
                </a:lnTo>
                <a:lnTo>
                  <a:pt x="76" y="355"/>
                </a:lnTo>
                <a:close/>
                <a:moveTo>
                  <a:pt x="61" y="286"/>
                </a:moveTo>
                <a:lnTo>
                  <a:pt x="61" y="286"/>
                </a:lnTo>
                <a:lnTo>
                  <a:pt x="78" y="269"/>
                </a:lnTo>
                <a:lnTo>
                  <a:pt x="95" y="254"/>
                </a:lnTo>
                <a:lnTo>
                  <a:pt x="95" y="254"/>
                </a:lnTo>
                <a:lnTo>
                  <a:pt x="97" y="254"/>
                </a:lnTo>
                <a:lnTo>
                  <a:pt x="99" y="256"/>
                </a:lnTo>
                <a:lnTo>
                  <a:pt x="99" y="261"/>
                </a:lnTo>
                <a:lnTo>
                  <a:pt x="97" y="265"/>
                </a:lnTo>
                <a:lnTo>
                  <a:pt x="97" y="269"/>
                </a:lnTo>
                <a:lnTo>
                  <a:pt x="97" y="269"/>
                </a:lnTo>
                <a:lnTo>
                  <a:pt x="78" y="279"/>
                </a:lnTo>
                <a:lnTo>
                  <a:pt x="61" y="286"/>
                </a:lnTo>
                <a:lnTo>
                  <a:pt x="61" y="286"/>
                </a:lnTo>
                <a:close/>
                <a:moveTo>
                  <a:pt x="76" y="244"/>
                </a:moveTo>
                <a:lnTo>
                  <a:pt x="76" y="244"/>
                </a:lnTo>
                <a:lnTo>
                  <a:pt x="78" y="241"/>
                </a:lnTo>
                <a:lnTo>
                  <a:pt x="84" y="235"/>
                </a:lnTo>
                <a:lnTo>
                  <a:pt x="95" y="225"/>
                </a:lnTo>
                <a:lnTo>
                  <a:pt x="101" y="221"/>
                </a:lnTo>
                <a:lnTo>
                  <a:pt x="105" y="216"/>
                </a:lnTo>
                <a:lnTo>
                  <a:pt x="106" y="210"/>
                </a:lnTo>
                <a:lnTo>
                  <a:pt x="105" y="202"/>
                </a:lnTo>
                <a:lnTo>
                  <a:pt x="105" y="202"/>
                </a:lnTo>
                <a:lnTo>
                  <a:pt x="91" y="204"/>
                </a:lnTo>
                <a:lnTo>
                  <a:pt x="86" y="206"/>
                </a:lnTo>
                <a:lnTo>
                  <a:pt x="82" y="210"/>
                </a:lnTo>
                <a:lnTo>
                  <a:pt x="82" y="210"/>
                </a:lnTo>
                <a:lnTo>
                  <a:pt x="87" y="202"/>
                </a:lnTo>
                <a:lnTo>
                  <a:pt x="95" y="195"/>
                </a:lnTo>
                <a:lnTo>
                  <a:pt x="105" y="187"/>
                </a:lnTo>
                <a:lnTo>
                  <a:pt x="114" y="181"/>
                </a:lnTo>
                <a:lnTo>
                  <a:pt x="114" y="181"/>
                </a:lnTo>
                <a:lnTo>
                  <a:pt x="110" y="206"/>
                </a:lnTo>
                <a:lnTo>
                  <a:pt x="105" y="231"/>
                </a:lnTo>
                <a:lnTo>
                  <a:pt x="105" y="231"/>
                </a:lnTo>
                <a:lnTo>
                  <a:pt x="97" y="233"/>
                </a:lnTo>
                <a:lnTo>
                  <a:pt x="89" y="237"/>
                </a:lnTo>
                <a:lnTo>
                  <a:pt x="76" y="244"/>
                </a:lnTo>
                <a:lnTo>
                  <a:pt x="76" y="244"/>
                </a:lnTo>
                <a:close/>
                <a:moveTo>
                  <a:pt x="114" y="117"/>
                </a:moveTo>
                <a:lnTo>
                  <a:pt x="114" y="117"/>
                </a:lnTo>
                <a:lnTo>
                  <a:pt x="116" y="113"/>
                </a:lnTo>
                <a:lnTo>
                  <a:pt x="120" y="109"/>
                </a:lnTo>
                <a:lnTo>
                  <a:pt x="127" y="101"/>
                </a:lnTo>
                <a:lnTo>
                  <a:pt x="127" y="101"/>
                </a:lnTo>
                <a:lnTo>
                  <a:pt x="129" y="103"/>
                </a:lnTo>
                <a:lnTo>
                  <a:pt x="129" y="107"/>
                </a:lnTo>
                <a:lnTo>
                  <a:pt x="127" y="113"/>
                </a:lnTo>
                <a:lnTo>
                  <a:pt x="127" y="113"/>
                </a:lnTo>
                <a:lnTo>
                  <a:pt x="124" y="113"/>
                </a:lnTo>
                <a:lnTo>
                  <a:pt x="120" y="115"/>
                </a:lnTo>
                <a:lnTo>
                  <a:pt x="114" y="117"/>
                </a:lnTo>
                <a:lnTo>
                  <a:pt x="114" y="117"/>
                </a:lnTo>
                <a:close/>
                <a:moveTo>
                  <a:pt x="118" y="157"/>
                </a:moveTo>
                <a:lnTo>
                  <a:pt x="118" y="157"/>
                </a:lnTo>
                <a:lnTo>
                  <a:pt x="110" y="159"/>
                </a:lnTo>
                <a:lnTo>
                  <a:pt x="103" y="160"/>
                </a:lnTo>
                <a:lnTo>
                  <a:pt x="87" y="168"/>
                </a:lnTo>
                <a:lnTo>
                  <a:pt x="87" y="168"/>
                </a:lnTo>
                <a:lnTo>
                  <a:pt x="95" y="159"/>
                </a:lnTo>
                <a:lnTo>
                  <a:pt x="103" y="149"/>
                </a:lnTo>
                <a:lnTo>
                  <a:pt x="112" y="141"/>
                </a:lnTo>
                <a:lnTo>
                  <a:pt x="122" y="134"/>
                </a:lnTo>
                <a:lnTo>
                  <a:pt x="122" y="134"/>
                </a:lnTo>
                <a:lnTo>
                  <a:pt x="124" y="140"/>
                </a:lnTo>
                <a:lnTo>
                  <a:pt x="122" y="145"/>
                </a:lnTo>
                <a:lnTo>
                  <a:pt x="118" y="157"/>
                </a:lnTo>
                <a:lnTo>
                  <a:pt x="118" y="157"/>
                </a:lnTo>
                <a:close/>
                <a:moveTo>
                  <a:pt x="108" y="94"/>
                </a:moveTo>
                <a:lnTo>
                  <a:pt x="108" y="94"/>
                </a:lnTo>
                <a:lnTo>
                  <a:pt x="110" y="90"/>
                </a:lnTo>
                <a:lnTo>
                  <a:pt x="112" y="86"/>
                </a:lnTo>
                <a:lnTo>
                  <a:pt x="122" y="79"/>
                </a:lnTo>
                <a:lnTo>
                  <a:pt x="129" y="71"/>
                </a:lnTo>
                <a:lnTo>
                  <a:pt x="139" y="63"/>
                </a:lnTo>
                <a:lnTo>
                  <a:pt x="139" y="63"/>
                </a:lnTo>
                <a:lnTo>
                  <a:pt x="139" y="63"/>
                </a:lnTo>
                <a:lnTo>
                  <a:pt x="139" y="63"/>
                </a:lnTo>
                <a:lnTo>
                  <a:pt x="137" y="69"/>
                </a:lnTo>
                <a:lnTo>
                  <a:pt x="135" y="79"/>
                </a:lnTo>
                <a:lnTo>
                  <a:pt x="135" y="79"/>
                </a:lnTo>
                <a:lnTo>
                  <a:pt x="126" y="80"/>
                </a:lnTo>
                <a:lnTo>
                  <a:pt x="120" y="84"/>
                </a:lnTo>
                <a:lnTo>
                  <a:pt x="108" y="94"/>
                </a:lnTo>
                <a:lnTo>
                  <a:pt x="108" y="94"/>
                </a:lnTo>
                <a:close/>
                <a:moveTo>
                  <a:pt x="105" y="107"/>
                </a:moveTo>
                <a:lnTo>
                  <a:pt x="105" y="107"/>
                </a:lnTo>
                <a:lnTo>
                  <a:pt x="105" y="109"/>
                </a:lnTo>
                <a:lnTo>
                  <a:pt x="105" y="111"/>
                </a:lnTo>
                <a:lnTo>
                  <a:pt x="99" y="117"/>
                </a:lnTo>
                <a:lnTo>
                  <a:pt x="91" y="122"/>
                </a:lnTo>
                <a:lnTo>
                  <a:pt x="86" y="128"/>
                </a:lnTo>
                <a:lnTo>
                  <a:pt x="86" y="128"/>
                </a:lnTo>
                <a:lnTo>
                  <a:pt x="86" y="124"/>
                </a:lnTo>
                <a:lnTo>
                  <a:pt x="86" y="120"/>
                </a:lnTo>
                <a:lnTo>
                  <a:pt x="93" y="117"/>
                </a:lnTo>
                <a:lnTo>
                  <a:pt x="101" y="113"/>
                </a:lnTo>
                <a:lnTo>
                  <a:pt x="103" y="109"/>
                </a:lnTo>
                <a:lnTo>
                  <a:pt x="105" y="107"/>
                </a:lnTo>
                <a:lnTo>
                  <a:pt x="105" y="107"/>
                </a:lnTo>
                <a:close/>
                <a:moveTo>
                  <a:pt x="95" y="141"/>
                </a:moveTo>
                <a:lnTo>
                  <a:pt x="95" y="141"/>
                </a:lnTo>
                <a:lnTo>
                  <a:pt x="93" y="147"/>
                </a:lnTo>
                <a:lnTo>
                  <a:pt x="87" y="153"/>
                </a:lnTo>
                <a:lnTo>
                  <a:pt x="78" y="164"/>
                </a:lnTo>
                <a:lnTo>
                  <a:pt x="78" y="164"/>
                </a:lnTo>
                <a:lnTo>
                  <a:pt x="76" y="160"/>
                </a:lnTo>
                <a:lnTo>
                  <a:pt x="76" y="157"/>
                </a:lnTo>
                <a:lnTo>
                  <a:pt x="78" y="153"/>
                </a:lnTo>
                <a:lnTo>
                  <a:pt x="82" y="151"/>
                </a:lnTo>
                <a:lnTo>
                  <a:pt x="89" y="147"/>
                </a:lnTo>
                <a:lnTo>
                  <a:pt x="95" y="141"/>
                </a:lnTo>
                <a:lnTo>
                  <a:pt x="95" y="141"/>
                </a:lnTo>
                <a:close/>
                <a:moveTo>
                  <a:pt x="66" y="193"/>
                </a:moveTo>
                <a:lnTo>
                  <a:pt x="66" y="193"/>
                </a:lnTo>
                <a:lnTo>
                  <a:pt x="76" y="189"/>
                </a:lnTo>
                <a:lnTo>
                  <a:pt x="86" y="183"/>
                </a:lnTo>
                <a:lnTo>
                  <a:pt x="93" y="178"/>
                </a:lnTo>
                <a:lnTo>
                  <a:pt x="103" y="172"/>
                </a:lnTo>
                <a:lnTo>
                  <a:pt x="103" y="172"/>
                </a:lnTo>
                <a:lnTo>
                  <a:pt x="105" y="172"/>
                </a:lnTo>
                <a:lnTo>
                  <a:pt x="103" y="174"/>
                </a:lnTo>
                <a:lnTo>
                  <a:pt x="103" y="174"/>
                </a:lnTo>
                <a:lnTo>
                  <a:pt x="82" y="193"/>
                </a:lnTo>
                <a:lnTo>
                  <a:pt x="63" y="214"/>
                </a:lnTo>
                <a:lnTo>
                  <a:pt x="63" y="214"/>
                </a:lnTo>
                <a:lnTo>
                  <a:pt x="63" y="210"/>
                </a:lnTo>
                <a:lnTo>
                  <a:pt x="63" y="204"/>
                </a:lnTo>
                <a:lnTo>
                  <a:pt x="65" y="199"/>
                </a:lnTo>
                <a:lnTo>
                  <a:pt x="66" y="193"/>
                </a:lnTo>
                <a:lnTo>
                  <a:pt x="66" y="193"/>
                </a:lnTo>
                <a:close/>
                <a:moveTo>
                  <a:pt x="84" y="220"/>
                </a:moveTo>
                <a:lnTo>
                  <a:pt x="84" y="220"/>
                </a:lnTo>
                <a:lnTo>
                  <a:pt x="51" y="256"/>
                </a:lnTo>
                <a:lnTo>
                  <a:pt x="51" y="256"/>
                </a:lnTo>
                <a:lnTo>
                  <a:pt x="53" y="248"/>
                </a:lnTo>
                <a:lnTo>
                  <a:pt x="57" y="242"/>
                </a:lnTo>
                <a:lnTo>
                  <a:pt x="65" y="235"/>
                </a:lnTo>
                <a:lnTo>
                  <a:pt x="74" y="227"/>
                </a:lnTo>
                <a:lnTo>
                  <a:pt x="84" y="220"/>
                </a:lnTo>
                <a:lnTo>
                  <a:pt x="84" y="220"/>
                </a:lnTo>
                <a:close/>
                <a:moveTo>
                  <a:pt x="49" y="273"/>
                </a:moveTo>
                <a:lnTo>
                  <a:pt x="49" y="273"/>
                </a:lnTo>
                <a:lnTo>
                  <a:pt x="57" y="271"/>
                </a:lnTo>
                <a:lnTo>
                  <a:pt x="63" y="267"/>
                </a:lnTo>
                <a:lnTo>
                  <a:pt x="66" y="261"/>
                </a:lnTo>
                <a:lnTo>
                  <a:pt x="72" y="258"/>
                </a:lnTo>
                <a:lnTo>
                  <a:pt x="72" y="258"/>
                </a:lnTo>
                <a:lnTo>
                  <a:pt x="70" y="265"/>
                </a:lnTo>
                <a:lnTo>
                  <a:pt x="63" y="271"/>
                </a:lnTo>
                <a:lnTo>
                  <a:pt x="55" y="277"/>
                </a:lnTo>
                <a:lnTo>
                  <a:pt x="49" y="284"/>
                </a:lnTo>
                <a:lnTo>
                  <a:pt x="49" y="284"/>
                </a:lnTo>
                <a:lnTo>
                  <a:pt x="47" y="282"/>
                </a:lnTo>
                <a:lnTo>
                  <a:pt x="47" y="281"/>
                </a:lnTo>
                <a:lnTo>
                  <a:pt x="49" y="277"/>
                </a:lnTo>
                <a:lnTo>
                  <a:pt x="49" y="273"/>
                </a:lnTo>
                <a:lnTo>
                  <a:pt x="49" y="273"/>
                </a:lnTo>
                <a:close/>
                <a:moveTo>
                  <a:pt x="70" y="292"/>
                </a:moveTo>
                <a:lnTo>
                  <a:pt x="70" y="292"/>
                </a:lnTo>
                <a:lnTo>
                  <a:pt x="65" y="302"/>
                </a:lnTo>
                <a:lnTo>
                  <a:pt x="57" y="309"/>
                </a:lnTo>
                <a:lnTo>
                  <a:pt x="47" y="317"/>
                </a:lnTo>
                <a:lnTo>
                  <a:pt x="42" y="326"/>
                </a:lnTo>
                <a:lnTo>
                  <a:pt x="42" y="326"/>
                </a:lnTo>
                <a:lnTo>
                  <a:pt x="40" y="321"/>
                </a:lnTo>
                <a:lnTo>
                  <a:pt x="42" y="315"/>
                </a:lnTo>
                <a:lnTo>
                  <a:pt x="46" y="311"/>
                </a:lnTo>
                <a:lnTo>
                  <a:pt x="51" y="307"/>
                </a:lnTo>
                <a:lnTo>
                  <a:pt x="61" y="300"/>
                </a:lnTo>
                <a:lnTo>
                  <a:pt x="70" y="292"/>
                </a:lnTo>
                <a:lnTo>
                  <a:pt x="70" y="292"/>
                </a:lnTo>
                <a:close/>
                <a:moveTo>
                  <a:pt x="63" y="330"/>
                </a:moveTo>
                <a:lnTo>
                  <a:pt x="63" y="330"/>
                </a:lnTo>
                <a:lnTo>
                  <a:pt x="61" y="336"/>
                </a:lnTo>
                <a:lnTo>
                  <a:pt x="57" y="342"/>
                </a:lnTo>
                <a:lnTo>
                  <a:pt x="46" y="355"/>
                </a:lnTo>
                <a:lnTo>
                  <a:pt x="46" y="355"/>
                </a:lnTo>
                <a:lnTo>
                  <a:pt x="26" y="382"/>
                </a:lnTo>
                <a:lnTo>
                  <a:pt x="26" y="382"/>
                </a:lnTo>
                <a:lnTo>
                  <a:pt x="26" y="372"/>
                </a:lnTo>
                <a:lnTo>
                  <a:pt x="28" y="364"/>
                </a:lnTo>
                <a:lnTo>
                  <a:pt x="32" y="357"/>
                </a:lnTo>
                <a:lnTo>
                  <a:pt x="36" y="351"/>
                </a:lnTo>
                <a:lnTo>
                  <a:pt x="42" y="343"/>
                </a:lnTo>
                <a:lnTo>
                  <a:pt x="47" y="340"/>
                </a:lnTo>
                <a:lnTo>
                  <a:pt x="63" y="330"/>
                </a:lnTo>
                <a:lnTo>
                  <a:pt x="63" y="330"/>
                </a:lnTo>
                <a:close/>
                <a:moveTo>
                  <a:pt x="23" y="389"/>
                </a:moveTo>
                <a:lnTo>
                  <a:pt x="23" y="389"/>
                </a:lnTo>
                <a:lnTo>
                  <a:pt x="28" y="393"/>
                </a:lnTo>
                <a:lnTo>
                  <a:pt x="30" y="393"/>
                </a:lnTo>
                <a:lnTo>
                  <a:pt x="34" y="393"/>
                </a:lnTo>
                <a:lnTo>
                  <a:pt x="34" y="393"/>
                </a:lnTo>
                <a:lnTo>
                  <a:pt x="28" y="401"/>
                </a:lnTo>
                <a:lnTo>
                  <a:pt x="23" y="408"/>
                </a:lnTo>
                <a:lnTo>
                  <a:pt x="23" y="408"/>
                </a:lnTo>
                <a:lnTo>
                  <a:pt x="21" y="404"/>
                </a:lnTo>
                <a:lnTo>
                  <a:pt x="23" y="401"/>
                </a:lnTo>
                <a:lnTo>
                  <a:pt x="23" y="395"/>
                </a:lnTo>
                <a:lnTo>
                  <a:pt x="23" y="389"/>
                </a:lnTo>
                <a:lnTo>
                  <a:pt x="23" y="389"/>
                </a:lnTo>
                <a:close/>
                <a:moveTo>
                  <a:pt x="57" y="397"/>
                </a:moveTo>
                <a:lnTo>
                  <a:pt x="57" y="397"/>
                </a:lnTo>
                <a:lnTo>
                  <a:pt x="49" y="401"/>
                </a:lnTo>
                <a:lnTo>
                  <a:pt x="42" y="404"/>
                </a:lnTo>
                <a:lnTo>
                  <a:pt x="36" y="410"/>
                </a:lnTo>
                <a:lnTo>
                  <a:pt x="28" y="414"/>
                </a:lnTo>
                <a:lnTo>
                  <a:pt x="28" y="414"/>
                </a:lnTo>
                <a:lnTo>
                  <a:pt x="47" y="393"/>
                </a:lnTo>
                <a:lnTo>
                  <a:pt x="57" y="383"/>
                </a:lnTo>
                <a:lnTo>
                  <a:pt x="70" y="376"/>
                </a:lnTo>
                <a:lnTo>
                  <a:pt x="70" y="376"/>
                </a:lnTo>
                <a:lnTo>
                  <a:pt x="65" y="403"/>
                </a:lnTo>
                <a:lnTo>
                  <a:pt x="59" y="431"/>
                </a:lnTo>
                <a:lnTo>
                  <a:pt x="59" y="431"/>
                </a:lnTo>
                <a:lnTo>
                  <a:pt x="55" y="429"/>
                </a:lnTo>
                <a:lnTo>
                  <a:pt x="49" y="429"/>
                </a:lnTo>
                <a:lnTo>
                  <a:pt x="42" y="435"/>
                </a:lnTo>
                <a:lnTo>
                  <a:pt x="32" y="441"/>
                </a:lnTo>
                <a:lnTo>
                  <a:pt x="25" y="446"/>
                </a:lnTo>
                <a:lnTo>
                  <a:pt x="25" y="446"/>
                </a:lnTo>
                <a:lnTo>
                  <a:pt x="28" y="439"/>
                </a:lnTo>
                <a:lnTo>
                  <a:pt x="34" y="433"/>
                </a:lnTo>
                <a:lnTo>
                  <a:pt x="46" y="423"/>
                </a:lnTo>
                <a:lnTo>
                  <a:pt x="51" y="418"/>
                </a:lnTo>
                <a:lnTo>
                  <a:pt x="55" y="412"/>
                </a:lnTo>
                <a:lnTo>
                  <a:pt x="57" y="404"/>
                </a:lnTo>
                <a:lnTo>
                  <a:pt x="57" y="397"/>
                </a:lnTo>
                <a:lnTo>
                  <a:pt x="57" y="397"/>
                </a:lnTo>
                <a:close/>
                <a:moveTo>
                  <a:pt x="57" y="437"/>
                </a:moveTo>
                <a:lnTo>
                  <a:pt x="57" y="437"/>
                </a:lnTo>
                <a:lnTo>
                  <a:pt x="57" y="441"/>
                </a:lnTo>
                <a:lnTo>
                  <a:pt x="55" y="446"/>
                </a:lnTo>
                <a:lnTo>
                  <a:pt x="49" y="454"/>
                </a:lnTo>
                <a:lnTo>
                  <a:pt x="42" y="460"/>
                </a:lnTo>
                <a:lnTo>
                  <a:pt x="32" y="464"/>
                </a:lnTo>
                <a:lnTo>
                  <a:pt x="32" y="464"/>
                </a:lnTo>
                <a:lnTo>
                  <a:pt x="46" y="450"/>
                </a:lnTo>
                <a:lnTo>
                  <a:pt x="57" y="437"/>
                </a:lnTo>
                <a:lnTo>
                  <a:pt x="57" y="437"/>
                </a:lnTo>
                <a:close/>
                <a:moveTo>
                  <a:pt x="57" y="496"/>
                </a:moveTo>
                <a:lnTo>
                  <a:pt x="57" y="496"/>
                </a:lnTo>
                <a:lnTo>
                  <a:pt x="53" y="496"/>
                </a:lnTo>
                <a:lnTo>
                  <a:pt x="49" y="496"/>
                </a:lnTo>
                <a:lnTo>
                  <a:pt x="46" y="494"/>
                </a:lnTo>
                <a:lnTo>
                  <a:pt x="42" y="496"/>
                </a:lnTo>
                <a:lnTo>
                  <a:pt x="42" y="496"/>
                </a:lnTo>
                <a:lnTo>
                  <a:pt x="47" y="488"/>
                </a:lnTo>
                <a:lnTo>
                  <a:pt x="53" y="483"/>
                </a:lnTo>
                <a:lnTo>
                  <a:pt x="68" y="473"/>
                </a:lnTo>
                <a:lnTo>
                  <a:pt x="68" y="473"/>
                </a:lnTo>
                <a:lnTo>
                  <a:pt x="70" y="475"/>
                </a:lnTo>
                <a:lnTo>
                  <a:pt x="68" y="477"/>
                </a:lnTo>
                <a:lnTo>
                  <a:pt x="65" y="483"/>
                </a:lnTo>
                <a:lnTo>
                  <a:pt x="61" y="490"/>
                </a:lnTo>
                <a:lnTo>
                  <a:pt x="57" y="496"/>
                </a:lnTo>
                <a:lnTo>
                  <a:pt x="57" y="496"/>
                </a:lnTo>
                <a:close/>
                <a:moveTo>
                  <a:pt x="78" y="498"/>
                </a:moveTo>
                <a:lnTo>
                  <a:pt x="78" y="498"/>
                </a:lnTo>
                <a:lnTo>
                  <a:pt x="82" y="494"/>
                </a:lnTo>
                <a:lnTo>
                  <a:pt x="87" y="488"/>
                </a:lnTo>
                <a:lnTo>
                  <a:pt x="97" y="483"/>
                </a:lnTo>
                <a:lnTo>
                  <a:pt x="97" y="483"/>
                </a:lnTo>
                <a:lnTo>
                  <a:pt x="97" y="488"/>
                </a:lnTo>
                <a:lnTo>
                  <a:pt x="93" y="492"/>
                </a:lnTo>
                <a:lnTo>
                  <a:pt x="86" y="496"/>
                </a:lnTo>
                <a:lnTo>
                  <a:pt x="78" y="498"/>
                </a:lnTo>
                <a:lnTo>
                  <a:pt x="78" y="498"/>
                </a:lnTo>
                <a:close/>
                <a:moveTo>
                  <a:pt x="80" y="483"/>
                </a:moveTo>
                <a:lnTo>
                  <a:pt x="80" y="483"/>
                </a:lnTo>
                <a:lnTo>
                  <a:pt x="82" y="479"/>
                </a:lnTo>
                <a:lnTo>
                  <a:pt x="86" y="473"/>
                </a:lnTo>
                <a:lnTo>
                  <a:pt x="91" y="469"/>
                </a:lnTo>
                <a:lnTo>
                  <a:pt x="95" y="469"/>
                </a:lnTo>
                <a:lnTo>
                  <a:pt x="99" y="469"/>
                </a:lnTo>
                <a:lnTo>
                  <a:pt x="99" y="469"/>
                </a:lnTo>
                <a:lnTo>
                  <a:pt x="95" y="473"/>
                </a:lnTo>
                <a:lnTo>
                  <a:pt x="89" y="477"/>
                </a:lnTo>
                <a:lnTo>
                  <a:pt x="84" y="479"/>
                </a:lnTo>
                <a:lnTo>
                  <a:pt x="80" y="483"/>
                </a:lnTo>
                <a:lnTo>
                  <a:pt x="80" y="483"/>
                </a:lnTo>
                <a:close/>
                <a:moveTo>
                  <a:pt x="120" y="475"/>
                </a:moveTo>
                <a:lnTo>
                  <a:pt x="120" y="475"/>
                </a:lnTo>
                <a:lnTo>
                  <a:pt x="120" y="469"/>
                </a:lnTo>
                <a:lnTo>
                  <a:pt x="122" y="467"/>
                </a:lnTo>
                <a:lnTo>
                  <a:pt x="122" y="467"/>
                </a:lnTo>
                <a:lnTo>
                  <a:pt x="124" y="465"/>
                </a:lnTo>
                <a:lnTo>
                  <a:pt x="126" y="467"/>
                </a:lnTo>
                <a:lnTo>
                  <a:pt x="127" y="467"/>
                </a:lnTo>
                <a:lnTo>
                  <a:pt x="129" y="467"/>
                </a:lnTo>
                <a:lnTo>
                  <a:pt x="129" y="467"/>
                </a:lnTo>
                <a:lnTo>
                  <a:pt x="126" y="471"/>
                </a:lnTo>
                <a:lnTo>
                  <a:pt x="120" y="475"/>
                </a:lnTo>
                <a:lnTo>
                  <a:pt x="120" y="475"/>
                </a:lnTo>
                <a:close/>
                <a:moveTo>
                  <a:pt x="135" y="483"/>
                </a:moveTo>
                <a:lnTo>
                  <a:pt x="135" y="483"/>
                </a:lnTo>
                <a:lnTo>
                  <a:pt x="143" y="473"/>
                </a:lnTo>
                <a:lnTo>
                  <a:pt x="147" y="469"/>
                </a:lnTo>
                <a:lnTo>
                  <a:pt x="154" y="465"/>
                </a:lnTo>
                <a:lnTo>
                  <a:pt x="154" y="465"/>
                </a:lnTo>
                <a:lnTo>
                  <a:pt x="145" y="475"/>
                </a:lnTo>
                <a:lnTo>
                  <a:pt x="135" y="483"/>
                </a:lnTo>
                <a:lnTo>
                  <a:pt x="135" y="483"/>
                </a:lnTo>
                <a:close/>
                <a:moveTo>
                  <a:pt x="255" y="288"/>
                </a:moveTo>
                <a:lnTo>
                  <a:pt x="255" y="288"/>
                </a:lnTo>
                <a:lnTo>
                  <a:pt x="253" y="286"/>
                </a:lnTo>
                <a:lnTo>
                  <a:pt x="253" y="284"/>
                </a:lnTo>
                <a:lnTo>
                  <a:pt x="253" y="281"/>
                </a:lnTo>
                <a:lnTo>
                  <a:pt x="253" y="281"/>
                </a:lnTo>
                <a:lnTo>
                  <a:pt x="257" y="281"/>
                </a:lnTo>
                <a:lnTo>
                  <a:pt x="259" y="281"/>
                </a:lnTo>
                <a:lnTo>
                  <a:pt x="259" y="281"/>
                </a:lnTo>
                <a:lnTo>
                  <a:pt x="257" y="284"/>
                </a:lnTo>
                <a:lnTo>
                  <a:pt x="255" y="288"/>
                </a:lnTo>
                <a:lnTo>
                  <a:pt x="255" y="288"/>
                </a:lnTo>
                <a:close/>
                <a:moveTo>
                  <a:pt x="270" y="378"/>
                </a:moveTo>
                <a:lnTo>
                  <a:pt x="270" y="378"/>
                </a:lnTo>
                <a:lnTo>
                  <a:pt x="272" y="378"/>
                </a:lnTo>
                <a:lnTo>
                  <a:pt x="272" y="376"/>
                </a:lnTo>
                <a:lnTo>
                  <a:pt x="272" y="376"/>
                </a:lnTo>
                <a:lnTo>
                  <a:pt x="274" y="378"/>
                </a:lnTo>
                <a:lnTo>
                  <a:pt x="274" y="380"/>
                </a:lnTo>
                <a:lnTo>
                  <a:pt x="272" y="382"/>
                </a:lnTo>
                <a:lnTo>
                  <a:pt x="272" y="385"/>
                </a:lnTo>
                <a:lnTo>
                  <a:pt x="272" y="385"/>
                </a:lnTo>
                <a:lnTo>
                  <a:pt x="270" y="383"/>
                </a:lnTo>
                <a:lnTo>
                  <a:pt x="270" y="382"/>
                </a:lnTo>
                <a:lnTo>
                  <a:pt x="270" y="378"/>
                </a:lnTo>
                <a:lnTo>
                  <a:pt x="270" y="378"/>
                </a:lnTo>
                <a:close/>
                <a:moveTo>
                  <a:pt x="295" y="294"/>
                </a:moveTo>
                <a:lnTo>
                  <a:pt x="295" y="294"/>
                </a:lnTo>
                <a:lnTo>
                  <a:pt x="299" y="298"/>
                </a:lnTo>
                <a:lnTo>
                  <a:pt x="301" y="305"/>
                </a:lnTo>
                <a:lnTo>
                  <a:pt x="301" y="305"/>
                </a:lnTo>
                <a:lnTo>
                  <a:pt x="293" y="311"/>
                </a:lnTo>
                <a:lnTo>
                  <a:pt x="288" y="317"/>
                </a:lnTo>
                <a:lnTo>
                  <a:pt x="282" y="324"/>
                </a:lnTo>
                <a:lnTo>
                  <a:pt x="274" y="330"/>
                </a:lnTo>
                <a:lnTo>
                  <a:pt x="274" y="330"/>
                </a:lnTo>
                <a:lnTo>
                  <a:pt x="278" y="319"/>
                </a:lnTo>
                <a:lnTo>
                  <a:pt x="284" y="311"/>
                </a:lnTo>
                <a:lnTo>
                  <a:pt x="295" y="294"/>
                </a:lnTo>
                <a:lnTo>
                  <a:pt x="295" y="294"/>
                </a:lnTo>
                <a:close/>
                <a:moveTo>
                  <a:pt x="282" y="281"/>
                </a:moveTo>
                <a:lnTo>
                  <a:pt x="288" y="281"/>
                </a:lnTo>
                <a:lnTo>
                  <a:pt x="288" y="281"/>
                </a:lnTo>
                <a:lnTo>
                  <a:pt x="288" y="284"/>
                </a:lnTo>
                <a:lnTo>
                  <a:pt x="286" y="286"/>
                </a:lnTo>
                <a:lnTo>
                  <a:pt x="282" y="286"/>
                </a:lnTo>
                <a:lnTo>
                  <a:pt x="282" y="290"/>
                </a:lnTo>
                <a:lnTo>
                  <a:pt x="282" y="290"/>
                </a:lnTo>
                <a:lnTo>
                  <a:pt x="280" y="288"/>
                </a:lnTo>
                <a:lnTo>
                  <a:pt x="280" y="286"/>
                </a:lnTo>
                <a:lnTo>
                  <a:pt x="282" y="281"/>
                </a:lnTo>
                <a:lnTo>
                  <a:pt x="282" y="281"/>
                </a:lnTo>
                <a:close/>
                <a:moveTo>
                  <a:pt x="278" y="393"/>
                </a:moveTo>
                <a:lnTo>
                  <a:pt x="278" y="393"/>
                </a:lnTo>
                <a:lnTo>
                  <a:pt x="280" y="395"/>
                </a:lnTo>
                <a:lnTo>
                  <a:pt x="278" y="397"/>
                </a:lnTo>
                <a:lnTo>
                  <a:pt x="276" y="399"/>
                </a:lnTo>
                <a:lnTo>
                  <a:pt x="274" y="401"/>
                </a:lnTo>
                <a:lnTo>
                  <a:pt x="274" y="401"/>
                </a:lnTo>
                <a:lnTo>
                  <a:pt x="272" y="399"/>
                </a:lnTo>
                <a:lnTo>
                  <a:pt x="274" y="397"/>
                </a:lnTo>
                <a:lnTo>
                  <a:pt x="278" y="393"/>
                </a:lnTo>
                <a:lnTo>
                  <a:pt x="278" y="393"/>
                </a:lnTo>
                <a:close/>
                <a:moveTo>
                  <a:pt x="280" y="423"/>
                </a:moveTo>
                <a:lnTo>
                  <a:pt x="280" y="423"/>
                </a:lnTo>
                <a:lnTo>
                  <a:pt x="282" y="425"/>
                </a:lnTo>
                <a:lnTo>
                  <a:pt x="280" y="427"/>
                </a:lnTo>
                <a:lnTo>
                  <a:pt x="278" y="431"/>
                </a:lnTo>
                <a:lnTo>
                  <a:pt x="278" y="433"/>
                </a:lnTo>
                <a:lnTo>
                  <a:pt x="278" y="433"/>
                </a:lnTo>
                <a:lnTo>
                  <a:pt x="276" y="431"/>
                </a:lnTo>
                <a:lnTo>
                  <a:pt x="276" y="429"/>
                </a:lnTo>
                <a:lnTo>
                  <a:pt x="280" y="423"/>
                </a:lnTo>
                <a:lnTo>
                  <a:pt x="280" y="423"/>
                </a:lnTo>
                <a:close/>
                <a:moveTo>
                  <a:pt x="280" y="479"/>
                </a:moveTo>
                <a:lnTo>
                  <a:pt x="280" y="479"/>
                </a:lnTo>
                <a:lnTo>
                  <a:pt x="282" y="479"/>
                </a:lnTo>
                <a:lnTo>
                  <a:pt x="282" y="483"/>
                </a:lnTo>
                <a:lnTo>
                  <a:pt x="282" y="486"/>
                </a:lnTo>
                <a:lnTo>
                  <a:pt x="284" y="488"/>
                </a:lnTo>
                <a:lnTo>
                  <a:pt x="284" y="488"/>
                </a:lnTo>
                <a:lnTo>
                  <a:pt x="282" y="490"/>
                </a:lnTo>
                <a:lnTo>
                  <a:pt x="280" y="490"/>
                </a:lnTo>
                <a:lnTo>
                  <a:pt x="278" y="486"/>
                </a:lnTo>
                <a:lnTo>
                  <a:pt x="278" y="481"/>
                </a:lnTo>
                <a:lnTo>
                  <a:pt x="280" y="479"/>
                </a:lnTo>
                <a:lnTo>
                  <a:pt x="280" y="479"/>
                </a:lnTo>
                <a:close/>
                <a:moveTo>
                  <a:pt x="284" y="353"/>
                </a:moveTo>
                <a:lnTo>
                  <a:pt x="284" y="353"/>
                </a:lnTo>
                <a:lnTo>
                  <a:pt x="286" y="345"/>
                </a:lnTo>
                <a:lnTo>
                  <a:pt x="289" y="336"/>
                </a:lnTo>
                <a:lnTo>
                  <a:pt x="301" y="321"/>
                </a:lnTo>
                <a:lnTo>
                  <a:pt x="301" y="321"/>
                </a:lnTo>
                <a:lnTo>
                  <a:pt x="303" y="321"/>
                </a:lnTo>
                <a:lnTo>
                  <a:pt x="305" y="322"/>
                </a:lnTo>
                <a:lnTo>
                  <a:pt x="307" y="324"/>
                </a:lnTo>
                <a:lnTo>
                  <a:pt x="307" y="324"/>
                </a:lnTo>
                <a:lnTo>
                  <a:pt x="295" y="340"/>
                </a:lnTo>
                <a:lnTo>
                  <a:pt x="284" y="353"/>
                </a:lnTo>
                <a:lnTo>
                  <a:pt x="284" y="353"/>
                </a:lnTo>
                <a:close/>
                <a:moveTo>
                  <a:pt x="312" y="349"/>
                </a:moveTo>
                <a:lnTo>
                  <a:pt x="312" y="349"/>
                </a:lnTo>
                <a:lnTo>
                  <a:pt x="310" y="349"/>
                </a:lnTo>
                <a:lnTo>
                  <a:pt x="309" y="351"/>
                </a:lnTo>
                <a:lnTo>
                  <a:pt x="307" y="351"/>
                </a:lnTo>
                <a:lnTo>
                  <a:pt x="305" y="353"/>
                </a:lnTo>
                <a:lnTo>
                  <a:pt x="305" y="353"/>
                </a:lnTo>
                <a:lnTo>
                  <a:pt x="305" y="349"/>
                </a:lnTo>
                <a:lnTo>
                  <a:pt x="307" y="345"/>
                </a:lnTo>
                <a:lnTo>
                  <a:pt x="310" y="342"/>
                </a:lnTo>
                <a:lnTo>
                  <a:pt x="310" y="342"/>
                </a:lnTo>
                <a:lnTo>
                  <a:pt x="312" y="342"/>
                </a:lnTo>
                <a:lnTo>
                  <a:pt x="312" y="343"/>
                </a:lnTo>
                <a:lnTo>
                  <a:pt x="312" y="349"/>
                </a:lnTo>
                <a:lnTo>
                  <a:pt x="312" y="349"/>
                </a:lnTo>
                <a:close/>
                <a:moveTo>
                  <a:pt x="318" y="364"/>
                </a:moveTo>
                <a:lnTo>
                  <a:pt x="318" y="364"/>
                </a:lnTo>
                <a:lnTo>
                  <a:pt x="320" y="366"/>
                </a:lnTo>
                <a:lnTo>
                  <a:pt x="322" y="366"/>
                </a:lnTo>
                <a:lnTo>
                  <a:pt x="322" y="366"/>
                </a:lnTo>
                <a:lnTo>
                  <a:pt x="320" y="372"/>
                </a:lnTo>
                <a:lnTo>
                  <a:pt x="318" y="378"/>
                </a:lnTo>
                <a:lnTo>
                  <a:pt x="310" y="385"/>
                </a:lnTo>
                <a:lnTo>
                  <a:pt x="293" y="399"/>
                </a:lnTo>
                <a:lnTo>
                  <a:pt x="293" y="399"/>
                </a:lnTo>
                <a:lnTo>
                  <a:pt x="295" y="393"/>
                </a:lnTo>
                <a:lnTo>
                  <a:pt x="297" y="387"/>
                </a:lnTo>
                <a:lnTo>
                  <a:pt x="305" y="380"/>
                </a:lnTo>
                <a:lnTo>
                  <a:pt x="312" y="374"/>
                </a:lnTo>
                <a:lnTo>
                  <a:pt x="318" y="364"/>
                </a:lnTo>
                <a:lnTo>
                  <a:pt x="318" y="364"/>
                </a:lnTo>
                <a:close/>
                <a:moveTo>
                  <a:pt x="329" y="391"/>
                </a:moveTo>
                <a:lnTo>
                  <a:pt x="329" y="391"/>
                </a:lnTo>
                <a:lnTo>
                  <a:pt x="328" y="397"/>
                </a:lnTo>
                <a:lnTo>
                  <a:pt x="324" y="401"/>
                </a:lnTo>
                <a:lnTo>
                  <a:pt x="314" y="410"/>
                </a:lnTo>
                <a:lnTo>
                  <a:pt x="305" y="418"/>
                </a:lnTo>
                <a:lnTo>
                  <a:pt x="297" y="425"/>
                </a:lnTo>
                <a:lnTo>
                  <a:pt x="297" y="425"/>
                </a:lnTo>
                <a:lnTo>
                  <a:pt x="297" y="422"/>
                </a:lnTo>
                <a:lnTo>
                  <a:pt x="301" y="416"/>
                </a:lnTo>
                <a:lnTo>
                  <a:pt x="310" y="406"/>
                </a:lnTo>
                <a:lnTo>
                  <a:pt x="320" y="397"/>
                </a:lnTo>
                <a:lnTo>
                  <a:pt x="329" y="391"/>
                </a:lnTo>
                <a:lnTo>
                  <a:pt x="329" y="391"/>
                </a:lnTo>
                <a:close/>
                <a:moveTo>
                  <a:pt x="316" y="456"/>
                </a:moveTo>
                <a:lnTo>
                  <a:pt x="316" y="456"/>
                </a:lnTo>
                <a:lnTo>
                  <a:pt x="316" y="454"/>
                </a:lnTo>
                <a:lnTo>
                  <a:pt x="318" y="450"/>
                </a:lnTo>
                <a:lnTo>
                  <a:pt x="322" y="446"/>
                </a:lnTo>
                <a:lnTo>
                  <a:pt x="322" y="446"/>
                </a:lnTo>
                <a:lnTo>
                  <a:pt x="324" y="448"/>
                </a:lnTo>
                <a:lnTo>
                  <a:pt x="322" y="450"/>
                </a:lnTo>
                <a:lnTo>
                  <a:pt x="316" y="456"/>
                </a:lnTo>
                <a:lnTo>
                  <a:pt x="316" y="456"/>
                </a:lnTo>
                <a:close/>
                <a:moveTo>
                  <a:pt x="322" y="496"/>
                </a:moveTo>
                <a:lnTo>
                  <a:pt x="322" y="496"/>
                </a:lnTo>
                <a:lnTo>
                  <a:pt x="324" y="494"/>
                </a:lnTo>
                <a:lnTo>
                  <a:pt x="326" y="492"/>
                </a:lnTo>
                <a:lnTo>
                  <a:pt x="328" y="490"/>
                </a:lnTo>
                <a:lnTo>
                  <a:pt x="328" y="488"/>
                </a:lnTo>
                <a:lnTo>
                  <a:pt x="328" y="488"/>
                </a:lnTo>
                <a:lnTo>
                  <a:pt x="329" y="490"/>
                </a:lnTo>
                <a:lnTo>
                  <a:pt x="329" y="494"/>
                </a:lnTo>
                <a:lnTo>
                  <a:pt x="326" y="496"/>
                </a:lnTo>
                <a:lnTo>
                  <a:pt x="322" y="496"/>
                </a:lnTo>
                <a:lnTo>
                  <a:pt x="322" y="496"/>
                </a:lnTo>
                <a:close/>
                <a:moveTo>
                  <a:pt x="328" y="441"/>
                </a:moveTo>
                <a:lnTo>
                  <a:pt x="328" y="441"/>
                </a:lnTo>
                <a:lnTo>
                  <a:pt x="329" y="437"/>
                </a:lnTo>
                <a:lnTo>
                  <a:pt x="331" y="435"/>
                </a:lnTo>
                <a:lnTo>
                  <a:pt x="335" y="431"/>
                </a:lnTo>
                <a:lnTo>
                  <a:pt x="335" y="425"/>
                </a:lnTo>
                <a:lnTo>
                  <a:pt x="335" y="425"/>
                </a:lnTo>
                <a:lnTo>
                  <a:pt x="333" y="423"/>
                </a:lnTo>
                <a:lnTo>
                  <a:pt x="333" y="423"/>
                </a:lnTo>
                <a:lnTo>
                  <a:pt x="322" y="429"/>
                </a:lnTo>
                <a:lnTo>
                  <a:pt x="310" y="439"/>
                </a:lnTo>
                <a:lnTo>
                  <a:pt x="293" y="456"/>
                </a:lnTo>
                <a:lnTo>
                  <a:pt x="293" y="456"/>
                </a:lnTo>
                <a:lnTo>
                  <a:pt x="295" y="450"/>
                </a:lnTo>
                <a:lnTo>
                  <a:pt x="299" y="443"/>
                </a:lnTo>
                <a:lnTo>
                  <a:pt x="310" y="431"/>
                </a:lnTo>
                <a:lnTo>
                  <a:pt x="322" y="420"/>
                </a:lnTo>
                <a:lnTo>
                  <a:pt x="331" y="408"/>
                </a:lnTo>
                <a:lnTo>
                  <a:pt x="331" y="408"/>
                </a:lnTo>
                <a:lnTo>
                  <a:pt x="335" y="414"/>
                </a:lnTo>
                <a:lnTo>
                  <a:pt x="337" y="422"/>
                </a:lnTo>
                <a:lnTo>
                  <a:pt x="339" y="437"/>
                </a:lnTo>
                <a:lnTo>
                  <a:pt x="339" y="437"/>
                </a:lnTo>
                <a:lnTo>
                  <a:pt x="333" y="439"/>
                </a:lnTo>
                <a:lnTo>
                  <a:pt x="328" y="441"/>
                </a:lnTo>
                <a:lnTo>
                  <a:pt x="328" y="441"/>
                </a:lnTo>
                <a:close/>
                <a:moveTo>
                  <a:pt x="362" y="473"/>
                </a:moveTo>
                <a:lnTo>
                  <a:pt x="362" y="473"/>
                </a:lnTo>
                <a:lnTo>
                  <a:pt x="362" y="467"/>
                </a:lnTo>
                <a:lnTo>
                  <a:pt x="366" y="464"/>
                </a:lnTo>
                <a:lnTo>
                  <a:pt x="370" y="460"/>
                </a:lnTo>
                <a:lnTo>
                  <a:pt x="377" y="460"/>
                </a:lnTo>
                <a:lnTo>
                  <a:pt x="377" y="460"/>
                </a:lnTo>
                <a:lnTo>
                  <a:pt x="373" y="464"/>
                </a:lnTo>
                <a:lnTo>
                  <a:pt x="370" y="467"/>
                </a:lnTo>
                <a:lnTo>
                  <a:pt x="362" y="473"/>
                </a:lnTo>
                <a:lnTo>
                  <a:pt x="362" y="473"/>
                </a:lnTo>
                <a:close/>
                <a:moveTo>
                  <a:pt x="383" y="475"/>
                </a:moveTo>
                <a:lnTo>
                  <a:pt x="383" y="475"/>
                </a:lnTo>
                <a:lnTo>
                  <a:pt x="385" y="473"/>
                </a:lnTo>
                <a:lnTo>
                  <a:pt x="389" y="469"/>
                </a:lnTo>
                <a:lnTo>
                  <a:pt x="390" y="465"/>
                </a:lnTo>
                <a:lnTo>
                  <a:pt x="392" y="462"/>
                </a:lnTo>
                <a:lnTo>
                  <a:pt x="392" y="462"/>
                </a:lnTo>
                <a:lnTo>
                  <a:pt x="398" y="462"/>
                </a:lnTo>
                <a:lnTo>
                  <a:pt x="406" y="462"/>
                </a:lnTo>
                <a:lnTo>
                  <a:pt x="406" y="462"/>
                </a:lnTo>
                <a:lnTo>
                  <a:pt x="402" y="467"/>
                </a:lnTo>
                <a:lnTo>
                  <a:pt x="398" y="471"/>
                </a:lnTo>
                <a:lnTo>
                  <a:pt x="390" y="475"/>
                </a:lnTo>
                <a:lnTo>
                  <a:pt x="383" y="475"/>
                </a:lnTo>
                <a:lnTo>
                  <a:pt x="383" y="475"/>
                </a:lnTo>
                <a:close/>
                <a:moveTo>
                  <a:pt x="358" y="450"/>
                </a:moveTo>
                <a:lnTo>
                  <a:pt x="358" y="450"/>
                </a:lnTo>
                <a:lnTo>
                  <a:pt x="352" y="437"/>
                </a:lnTo>
                <a:lnTo>
                  <a:pt x="347" y="422"/>
                </a:lnTo>
                <a:lnTo>
                  <a:pt x="345" y="404"/>
                </a:lnTo>
                <a:lnTo>
                  <a:pt x="339" y="387"/>
                </a:lnTo>
                <a:lnTo>
                  <a:pt x="339" y="387"/>
                </a:lnTo>
                <a:lnTo>
                  <a:pt x="324" y="326"/>
                </a:lnTo>
                <a:lnTo>
                  <a:pt x="314" y="294"/>
                </a:lnTo>
                <a:lnTo>
                  <a:pt x="309" y="281"/>
                </a:lnTo>
                <a:lnTo>
                  <a:pt x="305" y="275"/>
                </a:lnTo>
                <a:lnTo>
                  <a:pt x="305" y="275"/>
                </a:lnTo>
                <a:lnTo>
                  <a:pt x="301" y="271"/>
                </a:lnTo>
                <a:lnTo>
                  <a:pt x="293" y="269"/>
                </a:lnTo>
                <a:lnTo>
                  <a:pt x="274" y="267"/>
                </a:lnTo>
                <a:lnTo>
                  <a:pt x="253" y="267"/>
                </a:lnTo>
                <a:lnTo>
                  <a:pt x="236" y="267"/>
                </a:lnTo>
                <a:lnTo>
                  <a:pt x="236" y="267"/>
                </a:lnTo>
                <a:lnTo>
                  <a:pt x="215" y="271"/>
                </a:lnTo>
                <a:lnTo>
                  <a:pt x="211" y="271"/>
                </a:lnTo>
                <a:lnTo>
                  <a:pt x="208" y="275"/>
                </a:lnTo>
                <a:lnTo>
                  <a:pt x="204" y="277"/>
                </a:lnTo>
                <a:lnTo>
                  <a:pt x="202" y="282"/>
                </a:lnTo>
                <a:lnTo>
                  <a:pt x="202" y="282"/>
                </a:lnTo>
                <a:lnTo>
                  <a:pt x="194" y="302"/>
                </a:lnTo>
                <a:lnTo>
                  <a:pt x="190" y="324"/>
                </a:lnTo>
                <a:lnTo>
                  <a:pt x="183" y="368"/>
                </a:lnTo>
                <a:lnTo>
                  <a:pt x="175" y="414"/>
                </a:lnTo>
                <a:lnTo>
                  <a:pt x="169" y="433"/>
                </a:lnTo>
                <a:lnTo>
                  <a:pt x="162" y="452"/>
                </a:lnTo>
                <a:lnTo>
                  <a:pt x="162" y="452"/>
                </a:lnTo>
                <a:lnTo>
                  <a:pt x="120" y="452"/>
                </a:lnTo>
                <a:lnTo>
                  <a:pt x="76" y="450"/>
                </a:lnTo>
                <a:lnTo>
                  <a:pt x="76" y="450"/>
                </a:lnTo>
                <a:lnTo>
                  <a:pt x="76" y="431"/>
                </a:lnTo>
                <a:lnTo>
                  <a:pt x="80" y="416"/>
                </a:lnTo>
                <a:lnTo>
                  <a:pt x="86" y="383"/>
                </a:lnTo>
                <a:lnTo>
                  <a:pt x="95" y="355"/>
                </a:lnTo>
                <a:lnTo>
                  <a:pt x="101" y="324"/>
                </a:lnTo>
                <a:lnTo>
                  <a:pt x="101" y="324"/>
                </a:lnTo>
                <a:lnTo>
                  <a:pt x="129" y="174"/>
                </a:lnTo>
                <a:lnTo>
                  <a:pt x="129" y="174"/>
                </a:lnTo>
                <a:lnTo>
                  <a:pt x="143" y="96"/>
                </a:lnTo>
                <a:lnTo>
                  <a:pt x="152" y="58"/>
                </a:lnTo>
                <a:lnTo>
                  <a:pt x="158" y="40"/>
                </a:lnTo>
                <a:lnTo>
                  <a:pt x="166" y="23"/>
                </a:lnTo>
                <a:lnTo>
                  <a:pt x="166" y="23"/>
                </a:lnTo>
                <a:lnTo>
                  <a:pt x="194" y="18"/>
                </a:lnTo>
                <a:lnTo>
                  <a:pt x="223" y="16"/>
                </a:lnTo>
                <a:lnTo>
                  <a:pt x="251" y="14"/>
                </a:lnTo>
                <a:lnTo>
                  <a:pt x="280" y="16"/>
                </a:lnTo>
                <a:lnTo>
                  <a:pt x="280" y="16"/>
                </a:lnTo>
                <a:lnTo>
                  <a:pt x="289" y="23"/>
                </a:lnTo>
                <a:lnTo>
                  <a:pt x="299" y="33"/>
                </a:lnTo>
                <a:lnTo>
                  <a:pt x="299" y="33"/>
                </a:lnTo>
                <a:lnTo>
                  <a:pt x="312" y="48"/>
                </a:lnTo>
                <a:lnTo>
                  <a:pt x="322" y="67"/>
                </a:lnTo>
                <a:lnTo>
                  <a:pt x="343" y="105"/>
                </a:lnTo>
                <a:lnTo>
                  <a:pt x="343" y="105"/>
                </a:lnTo>
                <a:lnTo>
                  <a:pt x="352" y="126"/>
                </a:lnTo>
                <a:lnTo>
                  <a:pt x="362" y="147"/>
                </a:lnTo>
                <a:lnTo>
                  <a:pt x="362" y="147"/>
                </a:lnTo>
                <a:lnTo>
                  <a:pt x="377" y="187"/>
                </a:lnTo>
                <a:lnTo>
                  <a:pt x="392" y="231"/>
                </a:lnTo>
                <a:lnTo>
                  <a:pt x="408" y="275"/>
                </a:lnTo>
                <a:lnTo>
                  <a:pt x="423" y="317"/>
                </a:lnTo>
                <a:lnTo>
                  <a:pt x="423" y="317"/>
                </a:lnTo>
                <a:lnTo>
                  <a:pt x="448" y="380"/>
                </a:lnTo>
                <a:lnTo>
                  <a:pt x="459" y="412"/>
                </a:lnTo>
                <a:lnTo>
                  <a:pt x="469" y="444"/>
                </a:lnTo>
                <a:lnTo>
                  <a:pt x="469" y="444"/>
                </a:lnTo>
                <a:lnTo>
                  <a:pt x="455" y="448"/>
                </a:lnTo>
                <a:lnTo>
                  <a:pt x="442" y="450"/>
                </a:lnTo>
                <a:lnTo>
                  <a:pt x="427" y="452"/>
                </a:lnTo>
                <a:lnTo>
                  <a:pt x="413" y="450"/>
                </a:lnTo>
                <a:lnTo>
                  <a:pt x="385" y="448"/>
                </a:lnTo>
                <a:lnTo>
                  <a:pt x="370" y="448"/>
                </a:lnTo>
                <a:lnTo>
                  <a:pt x="358" y="450"/>
                </a:lnTo>
                <a:lnTo>
                  <a:pt x="358" y="450"/>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9" name="Freeform 81"/>
          <p:cNvSpPr>
            <a:spLocks noEditPoints="1"/>
          </p:cNvSpPr>
          <p:nvPr/>
        </p:nvSpPr>
        <p:spPr bwMode="auto">
          <a:xfrm>
            <a:off x="2134440" y="2831273"/>
            <a:ext cx="733915" cy="789356"/>
          </a:xfrm>
          <a:custGeom>
            <a:avLst/>
            <a:gdLst/>
            <a:ahLst/>
            <a:cxnLst>
              <a:cxn ang="0">
                <a:pos x="232" y="183"/>
              </a:cxn>
              <a:cxn ang="0">
                <a:pos x="209" y="51"/>
              </a:cxn>
              <a:cxn ang="0">
                <a:pos x="144" y="2"/>
              </a:cxn>
              <a:cxn ang="0">
                <a:pos x="53" y="42"/>
              </a:cxn>
              <a:cxn ang="0">
                <a:pos x="43" y="88"/>
              </a:cxn>
              <a:cxn ang="0">
                <a:pos x="74" y="114"/>
              </a:cxn>
              <a:cxn ang="0">
                <a:pos x="120" y="114"/>
              </a:cxn>
              <a:cxn ang="0">
                <a:pos x="22" y="168"/>
              </a:cxn>
              <a:cxn ang="0">
                <a:pos x="24" y="265"/>
              </a:cxn>
              <a:cxn ang="0">
                <a:pos x="110" y="297"/>
              </a:cxn>
              <a:cxn ang="0">
                <a:pos x="169" y="276"/>
              </a:cxn>
              <a:cxn ang="0">
                <a:pos x="259" y="271"/>
              </a:cxn>
              <a:cxn ang="0">
                <a:pos x="278" y="206"/>
              </a:cxn>
              <a:cxn ang="0">
                <a:pos x="51" y="71"/>
              </a:cxn>
              <a:cxn ang="0">
                <a:pos x="55" y="53"/>
              </a:cxn>
              <a:cxn ang="0">
                <a:pos x="55" y="59"/>
              </a:cxn>
              <a:cxn ang="0">
                <a:pos x="70" y="65"/>
              </a:cxn>
              <a:cxn ang="0">
                <a:pos x="72" y="86"/>
              </a:cxn>
              <a:cxn ang="0">
                <a:pos x="70" y="95"/>
              </a:cxn>
              <a:cxn ang="0">
                <a:pos x="125" y="78"/>
              </a:cxn>
              <a:cxn ang="0">
                <a:pos x="30" y="187"/>
              </a:cxn>
              <a:cxn ang="0">
                <a:pos x="24" y="242"/>
              </a:cxn>
              <a:cxn ang="0">
                <a:pos x="11" y="236"/>
              </a:cxn>
              <a:cxn ang="0">
                <a:pos x="40" y="225"/>
              </a:cxn>
              <a:cxn ang="0">
                <a:pos x="36" y="255"/>
              </a:cxn>
              <a:cxn ang="0">
                <a:pos x="49" y="236"/>
              </a:cxn>
              <a:cxn ang="0">
                <a:pos x="59" y="248"/>
              </a:cxn>
              <a:cxn ang="0">
                <a:pos x="62" y="282"/>
              </a:cxn>
              <a:cxn ang="0">
                <a:pos x="66" y="282"/>
              </a:cxn>
              <a:cxn ang="0">
                <a:pos x="87" y="284"/>
              </a:cxn>
              <a:cxn ang="0">
                <a:pos x="91" y="271"/>
              </a:cxn>
              <a:cxn ang="0">
                <a:pos x="99" y="288"/>
              </a:cxn>
              <a:cxn ang="0">
                <a:pos x="171" y="267"/>
              </a:cxn>
              <a:cxn ang="0">
                <a:pos x="171" y="267"/>
              </a:cxn>
              <a:cxn ang="0">
                <a:pos x="190" y="278"/>
              </a:cxn>
              <a:cxn ang="0">
                <a:pos x="200" y="255"/>
              </a:cxn>
              <a:cxn ang="0">
                <a:pos x="211" y="263"/>
              </a:cxn>
              <a:cxn ang="0">
                <a:pos x="236" y="263"/>
              </a:cxn>
              <a:cxn ang="0">
                <a:pos x="167" y="248"/>
              </a:cxn>
              <a:cxn ang="0">
                <a:pos x="89" y="259"/>
              </a:cxn>
              <a:cxn ang="0">
                <a:pos x="55" y="166"/>
              </a:cxn>
              <a:cxn ang="0">
                <a:pos x="143" y="118"/>
              </a:cxn>
              <a:cxn ang="0">
                <a:pos x="129" y="67"/>
              </a:cxn>
              <a:cxn ang="0">
                <a:pos x="64" y="50"/>
              </a:cxn>
              <a:cxn ang="0">
                <a:pos x="104" y="13"/>
              </a:cxn>
              <a:cxn ang="0">
                <a:pos x="190" y="38"/>
              </a:cxn>
              <a:cxn ang="0">
                <a:pos x="203" y="151"/>
              </a:cxn>
              <a:cxn ang="0">
                <a:pos x="264" y="204"/>
              </a:cxn>
              <a:cxn ang="0">
                <a:pos x="112" y="166"/>
              </a:cxn>
              <a:cxn ang="0">
                <a:pos x="89" y="217"/>
              </a:cxn>
              <a:cxn ang="0">
                <a:pos x="139" y="227"/>
              </a:cxn>
              <a:cxn ang="0">
                <a:pos x="158" y="151"/>
              </a:cxn>
              <a:cxn ang="0">
                <a:pos x="97" y="204"/>
              </a:cxn>
              <a:cxn ang="0">
                <a:pos x="125" y="206"/>
              </a:cxn>
              <a:cxn ang="0">
                <a:pos x="139" y="162"/>
              </a:cxn>
              <a:cxn ang="0">
                <a:pos x="129" y="181"/>
              </a:cxn>
              <a:cxn ang="0">
                <a:pos x="146" y="181"/>
              </a:cxn>
              <a:cxn ang="0">
                <a:pos x="148" y="179"/>
              </a:cxn>
            </a:cxnLst>
            <a:rect l="0" t="0" r="r" b="b"/>
            <a:pathLst>
              <a:path w="278" h="299">
                <a:moveTo>
                  <a:pt x="278" y="198"/>
                </a:moveTo>
                <a:lnTo>
                  <a:pt x="278" y="198"/>
                </a:lnTo>
                <a:lnTo>
                  <a:pt x="274" y="194"/>
                </a:lnTo>
                <a:lnTo>
                  <a:pt x="268" y="193"/>
                </a:lnTo>
                <a:lnTo>
                  <a:pt x="255" y="193"/>
                </a:lnTo>
                <a:lnTo>
                  <a:pt x="255" y="193"/>
                </a:lnTo>
                <a:lnTo>
                  <a:pt x="244" y="189"/>
                </a:lnTo>
                <a:lnTo>
                  <a:pt x="232" y="183"/>
                </a:lnTo>
                <a:lnTo>
                  <a:pt x="232" y="183"/>
                </a:lnTo>
                <a:lnTo>
                  <a:pt x="223" y="173"/>
                </a:lnTo>
                <a:lnTo>
                  <a:pt x="217" y="164"/>
                </a:lnTo>
                <a:lnTo>
                  <a:pt x="213" y="151"/>
                </a:lnTo>
                <a:lnTo>
                  <a:pt x="211" y="133"/>
                </a:lnTo>
                <a:lnTo>
                  <a:pt x="211" y="133"/>
                </a:lnTo>
                <a:lnTo>
                  <a:pt x="213" y="105"/>
                </a:lnTo>
                <a:lnTo>
                  <a:pt x="213" y="78"/>
                </a:lnTo>
                <a:lnTo>
                  <a:pt x="211" y="65"/>
                </a:lnTo>
                <a:lnTo>
                  <a:pt x="209" y="51"/>
                </a:lnTo>
                <a:lnTo>
                  <a:pt x="203" y="40"/>
                </a:lnTo>
                <a:lnTo>
                  <a:pt x="196" y="29"/>
                </a:lnTo>
                <a:lnTo>
                  <a:pt x="196" y="29"/>
                </a:lnTo>
                <a:lnTo>
                  <a:pt x="190" y="23"/>
                </a:lnTo>
                <a:lnTo>
                  <a:pt x="183" y="17"/>
                </a:lnTo>
                <a:lnTo>
                  <a:pt x="175" y="11"/>
                </a:lnTo>
                <a:lnTo>
                  <a:pt x="165" y="8"/>
                </a:lnTo>
                <a:lnTo>
                  <a:pt x="154" y="4"/>
                </a:lnTo>
                <a:lnTo>
                  <a:pt x="144" y="2"/>
                </a:lnTo>
                <a:lnTo>
                  <a:pt x="133" y="0"/>
                </a:lnTo>
                <a:lnTo>
                  <a:pt x="123" y="2"/>
                </a:lnTo>
                <a:lnTo>
                  <a:pt x="123" y="2"/>
                </a:lnTo>
                <a:lnTo>
                  <a:pt x="101" y="6"/>
                </a:lnTo>
                <a:lnTo>
                  <a:pt x="83" y="13"/>
                </a:lnTo>
                <a:lnTo>
                  <a:pt x="68" y="23"/>
                </a:lnTo>
                <a:lnTo>
                  <a:pt x="53" y="34"/>
                </a:lnTo>
                <a:lnTo>
                  <a:pt x="53" y="34"/>
                </a:lnTo>
                <a:lnTo>
                  <a:pt x="53" y="42"/>
                </a:lnTo>
                <a:lnTo>
                  <a:pt x="51" y="48"/>
                </a:lnTo>
                <a:lnTo>
                  <a:pt x="43" y="59"/>
                </a:lnTo>
                <a:lnTo>
                  <a:pt x="34" y="69"/>
                </a:lnTo>
                <a:lnTo>
                  <a:pt x="32" y="72"/>
                </a:lnTo>
                <a:lnTo>
                  <a:pt x="32" y="78"/>
                </a:lnTo>
                <a:lnTo>
                  <a:pt x="32" y="78"/>
                </a:lnTo>
                <a:lnTo>
                  <a:pt x="34" y="80"/>
                </a:lnTo>
                <a:lnTo>
                  <a:pt x="38" y="84"/>
                </a:lnTo>
                <a:lnTo>
                  <a:pt x="43" y="88"/>
                </a:lnTo>
                <a:lnTo>
                  <a:pt x="43" y="88"/>
                </a:lnTo>
                <a:lnTo>
                  <a:pt x="47" y="93"/>
                </a:lnTo>
                <a:lnTo>
                  <a:pt x="47" y="93"/>
                </a:lnTo>
                <a:lnTo>
                  <a:pt x="53" y="99"/>
                </a:lnTo>
                <a:lnTo>
                  <a:pt x="59" y="107"/>
                </a:lnTo>
                <a:lnTo>
                  <a:pt x="62" y="112"/>
                </a:lnTo>
                <a:lnTo>
                  <a:pt x="70" y="116"/>
                </a:lnTo>
                <a:lnTo>
                  <a:pt x="70" y="116"/>
                </a:lnTo>
                <a:lnTo>
                  <a:pt x="74" y="114"/>
                </a:lnTo>
                <a:lnTo>
                  <a:pt x="78" y="111"/>
                </a:lnTo>
                <a:lnTo>
                  <a:pt x="85" y="105"/>
                </a:lnTo>
                <a:lnTo>
                  <a:pt x="95" y="99"/>
                </a:lnTo>
                <a:lnTo>
                  <a:pt x="101" y="97"/>
                </a:lnTo>
                <a:lnTo>
                  <a:pt x="108" y="97"/>
                </a:lnTo>
                <a:lnTo>
                  <a:pt x="108" y="97"/>
                </a:lnTo>
                <a:lnTo>
                  <a:pt x="114" y="101"/>
                </a:lnTo>
                <a:lnTo>
                  <a:pt x="118" y="107"/>
                </a:lnTo>
                <a:lnTo>
                  <a:pt x="120" y="114"/>
                </a:lnTo>
                <a:lnTo>
                  <a:pt x="118" y="122"/>
                </a:lnTo>
                <a:lnTo>
                  <a:pt x="118" y="122"/>
                </a:lnTo>
                <a:lnTo>
                  <a:pt x="106" y="128"/>
                </a:lnTo>
                <a:lnTo>
                  <a:pt x="95" y="132"/>
                </a:lnTo>
                <a:lnTo>
                  <a:pt x="70" y="137"/>
                </a:lnTo>
                <a:lnTo>
                  <a:pt x="70" y="137"/>
                </a:lnTo>
                <a:lnTo>
                  <a:pt x="53" y="143"/>
                </a:lnTo>
                <a:lnTo>
                  <a:pt x="36" y="154"/>
                </a:lnTo>
                <a:lnTo>
                  <a:pt x="22" y="168"/>
                </a:lnTo>
                <a:lnTo>
                  <a:pt x="11" y="179"/>
                </a:lnTo>
                <a:lnTo>
                  <a:pt x="11" y="179"/>
                </a:lnTo>
                <a:lnTo>
                  <a:pt x="7" y="189"/>
                </a:lnTo>
                <a:lnTo>
                  <a:pt x="3" y="200"/>
                </a:lnTo>
                <a:lnTo>
                  <a:pt x="0" y="223"/>
                </a:lnTo>
                <a:lnTo>
                  <a:pt x="0" y="223"/>
                </a:lnTo>
                <a:lnTo>
                  <a:pt x="5" y="238"/>
                </a:lnTo>
                <a:lnTo>
                  <a:pt x="13" y="254"/>
                </a:lnTo>
                <a:lnTo>
                  <a:pt x="24" y="265"/>
                </a:lnTo>
                <a:lnTo>
                  <a:pt x="34" y="274"/>
                </a:lnTo>
                <a:lnTo>
                  <a:pt x="34" y="274"/>
                </a:lnTo>
                <a:lnTo>
                  <a:pt x="49" y="286"/>
                </a:lnTo>
                <a:lnTo>
                  <a:pt x="68" y="294"/>
                </a:lnTo>
                <a:lnTo>
                  <a:pt x="78" y="297"/>
                </a:lnTo>
                <a:lnTo>
                  <a:pt x="89" y="299"/>
                </a:lnTo>
                <a:lnTo>
                  <a:pt x="101" y="299"/>
                </a:lnTo>
                <a:lnTo>
                  <a:pt x="110" y="297"/>
                </a:lnTo>
                <a:lnTo>
                  <a:pt x="110" y="297"/>
                </a:lnTo>
                <a:lnTo>
                  <a:pt x="123" y="294"/>
                </a:lnTo>
                <a:lnTo>
                  <a:pt x="137" y="286"/>
                </a:lnTo>
                <a:lnTo>
                  <a:pt x="137" y="286"/>
                </a:lnTo>
                <a:lnTo>
                  <a:pt x="150" y="276"/>
                </a:lnTo>
                <a:lnTo>
                  <a:pt x="158" y="273"/>
                </a:lnTo>
                <a:lnTo>
                  <a:pt x="163" y="271"/>
                </a:lnTo>
                <a:lnTo>
                  <a:pt x="163" y="271"/>
                </a:lnTo>
                <a:lnTo>
                  <a:pt x="167" y="273"/>
                </a:lnTo>
                <a:lnTo>
                  <a:pt x="169" y="276"/>
                </a:lnTo>
                <a:lnTo>
                  <a:pt x="175" y="286"/>
                </a:lnTo>
                <a:lnTo>
                  <a:pt x="175" y="286"/>
                </a:lnTo>
                <a:lnTo>
                  <a:pt x="184" y="290"/>
                </a:lnTo>
                <a:lnTo>
                  <a:pt x="196" y="294"/>
                </a:lnTo>
                <a:lnTo>
                  <a:pt x="217" y="299"/>
                </a:lnTo>
                <a:lnTo>
                  <a:pt x="217" y="299"/>
                </a:lnTo>
                <a:lnTo>
                  <a:pt x="236" y="284"/>
                </a:lnTo>
                <a:lnTo>
                  <a:pt x="245" y="276"/>
                </a:lnTo>
                <a:lnTo>
                  <a:pt x="259" y="271"/>
                </a:lnTo>
                <a:lnTo>
                  <a:pt x="259" y="271"/>
                </a:lnTo>
                <a:lnTo>
                  <a:pt x="259" y="265"/>
                </a:lnTo>
                <a:lnTo>
                  <a:pt x="259" y="257"/>
                </a:lnTo>
                <a:lnTo>
                  <a:pt x="259" y="257"/>
                </a:lnTo>
                <a:lnTo>
                  <a:pt x="263" y="244"/>
                </a:lnTo>
                <a:lnTo>
                  <a:pt x="268" y="229"/>
                </a:lnTo>
                <a:lnTo>
                  <a:pt x="268" y="229"/>
                </a:lnTo>
                <a:lnTo>
                  <a:pt x="274" y="212"/>
                </a:lnTo>
                <a:lnTo>
                  <a:pt x="278" y="206"/>
                </a:lnTo>
                <a:lnTo>
                  <a:pt x="278" y="198"/>
                </a:lnTo>
                <a:lnTo>
                  <a:pt x="278" y="198"/>
                </a:lnTo>
                <a:close/>
                <a:moveTo>
                  <a:pt x="45" y="80"/>
                </a:moveTo>
                <a:lnTo>
                  <a:pt x="45" y="80"/>
                </a:lnTo>
                <a:lnTo>
                  <a:pt x="45" y="76"/>
                </a:lnTo>
                <a:lnTo>
                  <a:pt x="45" y="74"/>
                </a:lnTo>
                <a:lnTo>
                  <a:pt x="51" y="69"/>
                </a:lnTo>
                <a:lnTo>
                  <a:pt x="51" y="69"/>
                </a:lnTo>
                <a:lnTo>
                  <a:pt x="51" y="71"/>
                </a:lnTo>
                <a:lnTo>
                  <a:pt x="51" y="74"/>
                </a:lnTo>
                <a:lnTo>
                  <a:pt x="49" y="78"/>
                </a:lnTo>
                <a:lnTo>
                  <a:pt x="45" y="80"/>
                </a:lnTo>
                <a:lnTo>
                  <a:pt x="45" y="80"/>
                </a:lnTo>
                <a:close/>
                <a:moveTo>
                  <a:pt x="55" y="59"/>
                </a:moveTo>
                <a:lnTo>
                  <a:pt x="55" y="59"/>
                </a:lnTo>
                <a:lnTo>
                  <a:pt x="53" y="57"/>
                </a:lnTo>
                <a:lnTo>
                  <a:pt x="53" y="55"/>
                </a:lnTo>
                <a:lnTo>
                  <a:pt x="55" y="53"/>
                </a:lnTo>
                <a:lnTo>
                  <a:pt x="55" y="51"/>
                </a:lnTo>
                <a:lnTo>
                  <a:pt x="55" y="51"/>
                </a:lnTo>
                <a:lnTo>
                  <a:pt x="57" y="51"/>
                </a:lnTo>
                <a:lnTo>
                  <a:pt x="59" y="51"/>
                </a:lnTo>
                <a:lnTo>
                  <a:pt x="59" y="51"/>
                </a:lnTo>
                <a:lnTo>
                  <a:pt x="59" y="53"/>
                </a:lnTo>
                <a:lnTo>
                  <a:pt x="57" y="55"/>
                </a:lnTo>
                <a:lnTo>
                  <a:pt x="55" y="59"/>
                </a:lnTo>
                <a:lnTo>
                  <a:pt x="55" y="59"/>
                </a:lnTo>
                <a:close/>
                <a:moveTo>
                  <a:pt x="59" y="76"/>
                </a:moveTo>
                <a:lnTo>
                  <a:pt x="59" y="76"/>
                </a:lnTo>
                <a:lnTo>
                  <a:pt x="61" y="72"/>
                </a:lnTo>
                <a:lnTo>
                  <a:pt x="62" y="69"/>
                </a:lnTo>
                <a:lnTo>
                  <a:pt x="66" y="61"/>
                </a:lnTo>
                <a:lnTo>
                  <a:pt x="66" y="61"/>
                </a:lnTo>
                <a:lnTo>
                  <a:pt x="68" y="61"/>
                </a:lnTo>
                <a:lnTo>
                  <a:pt x="68" y="63"/>
                </a:lnTo>
                <a:lnTo>
                  <a:pt x="70" y="65"/>
                </a:lnTo>
                <a:lnTo>
                  <a:pt x="70" y="65"/>
                </a:lnTo>
                <a:lnTo>
                  <a:pt x="66" y="72"/>
                </a:lnTo>
                <a:lnTo>
                  <a:pt x="62" y="74"/>
                </a:lnTo>
                <a:lnTo>
                  <a:pt x="59" y="76"/>
                </a:lnTo>
                <a:lnTo>
                  <a:pt x="59" y="76"/>
                </a:lnTo>
                <a:close/>
                <a:moveTo>
                  <a:pt x="70" y="95"/>
                </a:moveTo>
                <a:lnTo>
                  <a:pt x="70" y="95"/>
                </a:lnTo>
                <a:lnTo>
                  <a:pt x="70" y="90"/>
                </a:lnTo>
                <a:lnTo>
                  <a:pt x="72" y="86"/>
                </a:lnTo>
                <a:lnTo>
                  <a:pt x="76" y="82"/>
                </a:lnTo>
                <a:lnTo>
                  <a:pt x="78" y="78"/>
                </a:lnTo>
                <a:lnTo>
                  <a:pt x="78" y="78"/>
                </a:lnTo>
                <a:lnTo>
                  <a:pt x="80" y="82"/>
                </a:lnTo>
                <a:lnTo>
                  <a:pt x="80" y="84"/>
                </a:lnTo>
                <a:lnTo>
                  <a:pt x="78" y="90"/>
                </a:lnTo>
                <a:lnTo>
                  <a:pt x="74" y="93"/>
                </a:lnTo>
                <a:lnTo>
                  <a:pt x="70" y="95"/>
                </a:lnTo>
                <a:lnTo>
                  <a:pt x="70" y="95"/>
                </a:lnTo>
                <a:close/>
                <a:moveTo>
                  <a:pt x="116" y="84"/>
                </a:moveTo>
                <a:lnTo>
                  <a:pt x="116" y="84"/>
                </a:lnTo>
                <a:lnTo>
                  <a:pt x="116" y="80"/>
                </a:lnTo>
                <a:lnTo>
                  <a:pt x="118" y="74"/>
                </a:lnTo>
                <a:lnTo>
                  <a:pt x="123" y="72"/>
                </a:lnTo>
                <a:lnTo>
                  <a:pt x="125" y="72"/>
                </a:lnTo>
                <a:lnTo>
                  <a:pt x="127" y="74"/>
                </a:lnTo>
                <a:lnTo>
                  <a:pt x="127" y="74"/>
                </a:lnTo>
                <a:lnTo>
                  <a:pt x="125" y="78"/>
                </a:lnTo>
                <a:lnTo>
                  <a:pt x="123" y="80"/>
                </a:lnTo>
                <a:lnTo>
                  <a:pt x="116" y="84"/>
                </a:lnTo>
                <a:lnTo>
                  <a:pt x="116" y="84"/>
                </a:lnTo>
                <a:close/>
                <a:moveTo>
                  <a:pt x="40" y="179"/>
                </a:moveTo>
                <a:lnTo>
                  <a:pt x="40" y="179"/>
                </a:lnTo>
                <a:lnTo>
                  <a:pt x="38" y="183"/>
                </a:lnTo>
                <a:lnTo>
                  <a:pt x="36" y="185"/>
                </a:lnTo>
                <a:lnTo>
                  <a:pt x="32" y="187"/>
                </a:lnTo>
                <a:lnTo>
                  <a:pt x="30" y="187"/>
                </a:lnTo>
                <a:lnTo>
                  <a:pt x="30" y="187"/>
                </a:lnTo>
                <a:lnTo>
                  <a:pt x="34" y="181"/>
                </a:lnTo>
                <a:lnTo>
                  <a:pt x="40" y="179"/>
                </a:lnTo>
                <a:lnTo>
                  <a:pt x="40" y="179"/>
                </a:lnTo>
                <a:close/>
                <a:moveTo>
                  <a:pt x="19" y="246"/>
                </a:moveTo>
                <a:lnTo>
                  <a:pt x="19" y="246"/>
                </a:lnTo>
                <a:lnTo>
                  <a:pt x="22" y="244"/>
                </a:lnTo>
                <a:lnTo>
                  <a:pt x="24" y="242"/>
                </a:lnTo>
                <a:lnTo>
                  <a:pt x="24" y="242"/>
                </a:lnTo>
                <a:lnTo>
                  <a:pt x="24" y="242"/>
                </a:lnTo>
                <a:lnTo>
                  <a:pt x="26" y="244"/>
                </a:lnTo>
                <a:lnTo>
                  <a:pt x="24" y="248"/>
                </a:lnTo>
                <a:lnTo>
                  <a:pt x="21" y="250"/>
                </a:lnTo>
                <a:lnTo>
                  <a:pt x="19" y="248"/>
                </a:lnTo>
                <a:lnTo>
                  <a:pt x="19" y="246"/>
                </a:lnTo>
                <a:lnTo>
                  <a:pt x="19" y="246"/>
                </a:lnTo>
                <a:close/>
                <a:moveTo>
                  <a:pt x="11" y="236"/>
                </a:moveTo>
                <a:lnTo>
                  <a:pt x="11" y="236"/>
                </a:lnTo>
                <a:lnTo>
                  <a:pt x="9" y="233"/>
                </a:lnTo>
                <a:lnTo>
                  <a:pt x="9" y="233"/>
                </a:lnTo>
                <a:lnTo>
                  <a:pt x="15" y="227"/>
                </a:lnTo>
                <a:lnTo>
                  <a:pt x="22" y="223"/>
                </a:lnTo>
                <a:lnTo>
                  <a:pt x="32" y="221"/>
                </a:lnTo>
                <a:lnTo>
                  <a:pt x="38" y="221"/>
                </a:lnTo>
                <a:lnTo>
                  <a:pt x="41" y="223"/>
                </a:lnTo>
                <a:lnTo>
                  <a:pt x="41" y="223"/>
                </a:lnTo>
                <a:lnTo>
                  <a:pt x="40" y="225"/>
                </a:lnTo>
                <a:lnTo>
                  <a:pt x="36" y="229"/>
                </a:lnTo>
                <a:lnTo>
                  <a:pt x="28" y="231"/>
                </a:lnTo>
                <a:lnTo>
                  <a:pt x="19" y="234"/>
                </a:lnTo>
                <a:lnTo>
                  <a:pt x="11" y="236"/>
                </a:lnTo>
                <a:lnTo>
                  <a:pt x="11" y="236"/>
                </a:lnTo>
                <a:close/>
                <a:moveTo>
                  <a:pt x="32" y="261"/>
                </a:moveTo>
                <a:lnTo>
                  <a:pt x="32" y="261"/>
                </a:lnTo>
                <a:lnTo>
                  <a:pt x="32" y="257"/>
                </a:lnTo>
                <a:lnTo>
                  <a:pt x="36" y="255"/>
                </a:lnTo>
                <a:lnTo>
                  <a:pt x="36" y="255"/>
                </a:lnTo>
                <a:lnTo>
                  <a:pt x="36" y="259"/>
                </a:lnTo>
                <a:lnTo>
                  <a:pt x="32" y="261"/>
                </a:lnTo>
                <a:lnTo>
                  <a:pt x="32" y="261"/>
                </a:lnTo>
                <a:close/>
                <a:moveTo>
                  <a:pt x="38" y="244"/>
                </a:moveTo>
                <a:lnTo>
                  <a:pt x="38" y="244"/>
                </a:lnTo>
                <a:lnTo>
                  <a:pt x="41" y="238"/>
                </a:lnTo>
                <a:lnTo>
                  <a:pt x="45" y="236"/>
                </a:lnTo>
                <a:lnTo>
                  <a:pt x="49" y="236"/>
                </a:lnTo>
                <a:lnTo>
                  <a:pt x="49" y="236"/>
                </a:lnTo>
                <a:lnTo>
                  <a:pt x="49" y="240"/>
                </a:lnTo>
                <a:lnTo>
                  <a:pt x="45" y="242"/>
                </a:lnTo>
                <a:lnTo>
                  <a:pt x="38" y="244"/>
                </a:lnTo>
                <a:lnTo>
                  <a:pt x="38" y="244"/>
                </a:lnTo>
                <a:close/>
                <a:moveTo>
                  <a:pt x="55" y="255"/>
                </a:moveTo>
                <a:lnTo>
                  <a:pt x="55" y="255"/>
                </a:lnTo>
                <a:lnTo>
                  <a:pt x="55" y="252"/>
                </a:lnTo>
                <a:lnTo>
                  <a:pt x="59" y="248"/>
                </a:lnTo>
                <a:lnTo>
                  <a:pt x="59" y="248"/>
                </a:lnTo>
                <a:lnTo>
                  <a:pt x="61" y="250"/>
                </a:lnTo>
                <a:lnTo>
                  <a:pt x="61" y="252"/>
                </a:lnTo>
                <a:lnTo>
                  <a:pt x="57" y="254"/>
                </a:lnTo>
                <a:lnTo>
                  <a:pt x="55" y="255"/>
                </a:lnTo>
                <a:lnTo>
                  <a:pt x="55" y="255"/>
                </a:lnTo>
                <a:close/>
                <a:moveTo>
                  <a:pt x="66" y="282"/>
                </a:moveTo>
                <a:lnTo>
                  <a:pt x="66" y="282"/>
                </a:lnTo>
                <a:lnTo>
                  <a:pt x="62" y="282"/>
                </a:lnTo>
                <a:lnTo>
                  <a:pt x="61" y="280"/>
                </a:lnTo>
                <a:lnTo>
                  <a:pt x="61" y="280"/>
                </a:lnTo>
                <a:lnTo>
                  <a:pt x="61" y="276"/>
                </a:lnTo>
                <a:lnTo>
                  <a:pt x="62" y="276"/>
                </a:lnTo>
                <a:lnTo>
                  <a:pt x="68" y="274"/>
                </a:lnTo>
                <a:lnTo>
                  <a:pt x="68" y="274"/>
                </a:lnTo>
                <a:lnTo>
                  <a:pt x="68" y="276"/>
                </a:lnTo>
                <a:lnTo>
                  <a:pt x="68" y="278"/>
                </a:lnTo>
                <a:lnTo>
                  <a:pt x="66" y="282"/>
                </a:lnTo>
                <a:lnTo>
                  <a:pt x="66" y="282"/>
                </a:lnTo>
                <a:close/>
                <a:moveTo>
                  <a:pt x="85" y="290"/>
                </a:moveTo>
                <a:lnTo>
                  <a:pt x="85" y="290"/>
                </a:lnTo>
                <a:lnTo>
                  <a:pt x="83" y="288"/>
                </a:lnTo>
                <a:lnTo>
                  <a:pt x="82" y="288"/>
                </a:lnTo>
                <a:lnTo>
                  <a:pt x="82" y="286"/>
                </a:lnTo>
                <a:lnTo>
                  <a:pt x="82" y="286"/>
                </a:lnTo>
                <a:lnTo>
                  <a:pt x="87" y="284"/>
                </a:lnTo>
                <a:lnTo>
                  <a:pt x="87" y="284"/>
                </a:lnTo>
                <a:lnTo>
                  <a:pt x="87" y="288"/>
                </a:lnTo>
                <a:lnTo>
                  <a:pt x="85" y="290"/>
                </a:lnTo>
                <a:lnTo>
                  <a:pt x="85" y="290"/>
                </a:lnTo>
                <a:close/>
                <a:moveTo>
                  <a:pt x="78" y="276"/>
                </a:moveTo>
                <a:lnTo>
                  <a:pt x="78" y="276"/>
                </a:lnTo>
                <a:lnTo>
                  <a:pt x="80" y="273"/>
                </a:lnTo>
                <a:lnTo>
                  <a:pt x="83" y="271"/>
                </a:lnTo>
                <a:lnTo>
                  <a:pt x="87" y="269"/>
                </a:lnTo>
                <a:lnTo>
                  <a:pt x="91" y="271"/>
                </a:lnTo>
                <a:lnTo>
                  <a:pt x="91" y="271"/>
                </a:lnTo>
                <a:lnTo>
                  <a:pt x="85" y="276"/>
                </a:lnTo>
                <a:lnTo>
                  <a:pt x="82" y="276"/>
                </a:lnTo>
                <a:lnTo>
                  <a:pt x="78" y="276"/>
                </a:lnTo>
                <a:lnTo>
                  <a:pt x="78" y="276"/>
                </a:lnTo>
                <a:close/>
                <a:moveTo>
                  <a:pt x="108" y="290"/>
                </a:moveTo>
                <a:lnTo>
                  <a:pt x="108" y="290"/>
                </a:lnTo>
                <a:lnTo>
                  <a:pt x="102" y="290"/>
                </a:lnTo>
                <a:lnTo>
                  <a:pt x="99" y="288"/>
                </a:lnTo>
                <a:lnTo>
                  <a:pt x="99" y="288"/>
                </a:lnTo>
                <a:lnTo>
                  <a:pt x="102" y="286"/>
                </a:lnTo>
                <a:lnTo>
                  <a:pt x="106" y="284"/>
                </a:lnTo>
                <a:lnTo>
                  <a:pt x="106" y="284"/>
                </a:lnTo>
                <a:lnTo>
                  <a:pt x="108" y="284"/>
                </a:lnTo>
                <a:lnTo>
                  <a:pt x="110" y="286"/>
                </a:lnTo>
                <a:lnTo>
                  <a:pt x="108" y="290"/>
                </a:lnTo>
                <a:lnTo>
                  <a:pt x="108" y="290"/>
                </a:lnTo>
                <a:close/>
                <a:moveTo>
                  <a:pt x="171" y="267"/>
                </a:moveTo>
                <a:lnTo>
                  <a:pt x="171" y="267"/>
                </a:lnTo>
                <a:lnTo>
                  <a:pt x="171" y="265"/>
                </a:lnTo>
                <a:lnTo>
                  <a:pt x="171" y="261"/>
                </a:lnTo>
                <a:lnTo>
                  <a:pt x="175" y="259"/>
                </a:lnTo>
                <a:lnTo>
                  <a:pt x="179" y="259"/>
                </a:lnTo>
                <a:lnTo>
                  <a:pt x="179" y="259"/>
                </a:lnTo>
                <a:lnTo>
                  <a:pt x="177" y="265"/>
                </a:lnTo>
                <a:lnTo>
                  <a:pt x="175" y="267"/>
                </a:lnTo>
                <a:lnTo>
                  <a:pt x="171" y="267"/>
                </a:lnTo>
                <a:lnTo>
                  <a:pt x="171" y="267"/>
                </a:lnTo>
                <a:close/>
                <a:moveTo>
                  <a:pt x="186" y="280"/>
                </a:moveTo>
                <a:lnTo>
                  <a:pt x="186" y="280"/>
                </a:lnTo>
                <a:lnTo>
                  <a:pt x="186" y="276"/>
                </a:lnTo>
                <a:lnTo>
                  <a:pt x="188" y="274"/>
                </a:lnTo>
                <a:lnTo>
                  <a:pt x="194" y="271"/>
                </a:lnTo>
                <a:lnTo>
                  <a:pt x="194" y="271"/>
                </a:lnTo>
                <a:lnTo>
                  <a:pt x="192" y="276"/>
                </a:lnTo>
                <a:lnTo>
                  <a:pt x="190" y="278"/>
                </a:lnTo>
                <a:lnTo>
                  <a:pt x="186" y="280"/>
                </a:lnTo>
                <a:lnTo>
                  <a:pt x="186" y="280"/>
                </a:lnTo>
                <a:close/>
                <a:moveTo>
                  <a:pt x="186" y="265"/>
                </a:moveTo>
                <a:lnTo>
                  <a:pt x="186" y="265"/>
                </a:lnTo>
                <a:lnTo>
                  <a:pt x="188" y="261"/>
                </a:lnTo>
                <a:lnTo>
                  <a:pt x="190" y="259"/>
                </a:lnTo>
                <a:lnTo>
                  <a:pt x="196" y="254"/>
                </a:lnTo>
                <a:lnTo>
                  <a:pt x="196" y="254"/>
                </a:lnTo>
                <a:lnTo>
                  <a:pt x="200" y="255"/>
                </a:lnTo>
                <a:lnTo>
                  <a:pt x="200" y="255"/>
                </a:lnTo>
                <a:lnTo>
                  <a:pt x="194" y="261"/>
                </a:lnTo>
                <a:lnTo>
                  <a:pt x="186" y="265"/>
                </a:lnTo>
                <a:lnTo>
                  <a:pt x="186" y="265"/>
                </a:lnTo>
                <a:close/>
                <a:moveTo>
                  <a:pt x="205" y="271"/>
                </a:moveTo>
                <a:lnTo>
                  <a:pt x="205" y="271"/>
                </a:lnTo>
                <a:lnTo>
                  <a:pt x="205" y="267"/>
                </a:lnTo>
                <a:lnTo>
                  <a:pt x="207" y="265"/>
                </a:lnTo>
                <a:lnTo>
                  <a:pt x="211" y="263"/>
                </a:lnTo>
                <a:lnTo>
                  <a:pt x="213" y="265"/>
                </a:lnTo>
                <a:lnTo>
                  <a:pt x="213" y="265"/>
                </a:lnTo>
                <a:lnTo>
                  <a:pt x="213" y="267"/>
                </a:lnTo>
                <a:lnTo>
                  <a:pt x="211" y="269"/>
                </a:lnTo>
                <a:lnTo>
                  <a:pt x="205" y="271"/>
                </a:lnTo>
                <a:lnTo>
                  <a:pt x="205" y="271"/>
                </a:lnTo>
                <a:close/>
                <a:moveTo>
                  <a:pt x="247" y="263"/>
                </a:moveTo>
                <a:lnTo>
                  <a:pt x="247" y="263"/>
                </a:lnTo>
                <a:lnTo>
                  <a:pt x="236" y="263"/>
                </a:lnTo>
                <a:lnTo>
                  <a:pt x="226" y="259"/>
                </a:lnTo>
                <a:lnTo>
                  <a:pt x="219" y="257"/>
                </a:lnTo>
                <a:lnTo>
                  <a:pt x="211" y="254"/>
                </a:lnTo>
                <a:lnTo>
                  <a:pt x="200" y="242"/>
                </a:lnTo>
                <a:lnTo>
                  <a:pt x="188" y="231"/>
                </a:lnTo>
                <a:lnTo>
                  <a:pt x="188" y="231"/>
                </a:lnTo>
                <a:lnTo>
                  <a:pt x="183" y="234"/>
                </a:lnTo>
                <a:lnTo>
                  <a:pt x="177" y="238"/>
                </a:lnTo>
                <a:lnTo>
                  <a:pt x="167" y="248"/>
                </a:lnTo>
                <a:lnTo>
                  <a:pt x="167" y="248"/>
                </a:lnTo>
                <a:lnTo>
                  <a:pt x="156" y="255"/>
                </a:lnTo>
                <a:lnTo>
                  <a:pt x="139" y="263"/>
                </a:lnTo>
                <a:lnTo>
                  <a:pt x="129" y="265"/>
                </a:lnTo>
                <a:lnTo>
                  <a:pt x="120" y="267"/>
                </a:lnTo>
                <a:lnTo>
                  <a:pt x="110" y="267"/>
                </a:lnTo>
                <a:lnTo>
                  <a:pt x="99" y="263"/>
                </a:lnTo>
                <a:lnTo>
                  <a:pt x="99" y="263"/>
                </a:lnTo>
                <a:lnTo>
                  <a:pt x="89" y="259"/>
                </a:lnTo>
                <a:lnTo>
                  <a:pt x="76" y="250"/>
                </a:lnTo>
                <a:lnTo>
                  <a:pt x="62" y="240"/>
                </a:lnTo>
                <a:lnTo>
                  <a:pt x="53" y="231"/>
                </a:lnTo>
                <a:lnTo>
                  <a:pt x="53" y="231"/>
                </a:lnTo>
                <a:lnTo>
                  <a:pt x="47" y="217"/>
                </a:lnTo>
                <a:lnTo>
                  <a:pt x="43" y="204"/>
                </a:lnTo>
                <a:lnTo>
                  <a:pt x="45" y="191"/>
                </a:lnTo>
                <a:lnTo>
                  <a:pt x="49" y="177"/>
                </a:lnTo>
                <a:lnTo>
                  <a:pt x="55" y="166"/>
                </a:lnTo>
                <a:lnTo>
                  <a:pt x="64" y="156"/>
                </a:lnTo>
                <a:lnTo>
                  <a:pt x="74" y="147"/>
                </a:lnTo>
                <a:lnTo>
                  <a:pt x="85" y="141"/>
                </a:lnTo>
                <a:lnTo>
                  <a:pt x="85" y="141"/>
                </a:lnTo>
                <a:lnTo>
                  <a:pt x="102" y="135"/>
                </a:lnTo>
                <a:lnTo>
                  <a:pt x="122" y="132"/>
                </a:lnTo>
                <a:lnTo>
                  <a:pt x="129" y="128"/>
                </a:lnTo>
                <a:lnTo>
                  <a:pt x="137" y="124"/>
                </a:lnTo>
                <a:lnTo>
                  <a:pt x="143" y="118"/>
                </a:lnTo>
                <a:lnTo>
                  <a:pt x="144" y="111"/>
                </a:lnTo>
                <a:lnTo>
                  <a:pt x="144" y="111"/>
                </a:lnTo>
                <a:lnTo>
                  <a:pt x="146" y="103"/>
                </a:lnTo>
                <a:lnTo>
                  <a:pt x="148" y="95"/>
                </a:lnTo>
                <a:lnTo>
                  <a:pt x="146" y="90"/>
                </a:lnTo>
                <a:lnTo>
                  <a:pt x="144" y="84"/>
                </a:lnTo>
                <a:lnTo>
                  <a:pt x="143" y="78"/>
                </a:lnTo>
                <a:lnTo>
                  <a:pt x="139" y="72"/>
                </a:lnTo>
                <a:lnTo>
                  <a:pt x="129" y="67"/>
                </a:lnTo>
                <a:lnTo>
                  <a:pt x="118" y="63"/>
                </a:lnTo>
                <a:lnTo>
                  <a:pt x="106" y="63"/>
                </a:lnTo>
                <a:lnTo>
                  <a:pt x="95" y="67"/>
                </a:lnTo>
                <a:lnTo>
                  <a:pt x="83" y="72"/>
                </a:lnTo>
                <a:lnTo>
                  <a:pt x="83" y="72"/>
                </a:lnTo>
                <a:lnTo>
                  <a:pt x="82" y="67"/>
                </a:lnTo>
                <a:lnTo>
                  <a:pt x="80" y="63"/>
                </a:lnTo>
                <a:lnTo>
                  <a:pt x="72" y="57"/>
                </a:lnTo>
                <a:lnTo>
                  <a:pt x="64" y="50"/>
                </a:lnTo>
                <a:lnTo>
                  <a:pt x="62" y="46"/>
                </a:lnTo>
                <a:lnTo>
                  <a:pt x="62" y="42"/>
                </a:lnTo>
                <a:lnTo>
                  <a:pt x="62" y="42"/>
                </a:lnTo>
                <a:lnTo>
                  <a:pt x="62" y="38"/>
                </a:lnTo>
                <a:lnTo>
                  <a:pt x="66" y="34"/>
                </a:lnTo>
                <a:lnTo>
                  <a:pt x="76" y="27"/>
                </a:lnTo>
                <a:lnTo>
                  <a:pt x="91" y="17"/>
                </a:lnTo>
                <a:lnTo>
                  <a:pt x="91" y="17"/>
                </a:lnTo>
                <a:lnTo>
                  <a:pt x="104" y="13"/>
                </a:lnTo>
                <a:lnTo>
                  <a:pt x="116" y="10"/>
                </a:lnTo>
                <a:lnTo>
                  <a:pt x="127" y="8"/>
                </a:lnTo>
                <a:lnTo>
                  <a:pt x="139" y="10"/>
                </a:lnTo>
                <a:lnTo>
                  <a:pt x="148" y="10"/>
                </a:lnTo>
                <a:lnTo>
                  <a:pt x="158" y="13"/>
                </a:lnTo>
                <a:lnTo>
                  <a:pt x="167" y="17"/>
                </a:lnTo>
                <a:lnTo>
                  <a:pt x="175" y="23"/>
                </a:lnTo>
                <a:lnTo>
                  <a:pt x="183" y="31"/>
                </a:lnTo>
                <a:lnTo>
                  <a:pt x="190" y="38"/>
                </a:lnTo>
                <a:lnTo>
                  <a:pt x="196" y="48"/>
                </a:lnTo>
                <a:lnTo>
                  <a:pt x="200" y="57"/>
                </a:lnTo>
                <a:lnTo>
                  <a:pt x="203" y="69"/>
                </a:lnTo>
                <a:lnTo>
                  <a:pt x="205" y="80"/>
                </a:lnTo>
                <a:lnTo>
                  <a:pt x="207" y="93"/>
                </a:lnTo>
                <a:lnTo>
                  <a:pt x="207" y="107"/>
                </a:lnTo>
                <a:lnTo>
                  <a:pt x="207" y="107"/>
                </a:lnTo>
                <a:lnTo>
                  <a:pt x="203" y="135"/>
                </a:lnTo>
                <a:lnTo>
                  <a:pt x="203" y="151"/>
                </a:lnTo>
                <a:lnTo>
                  <a:pt x="205" y="166"/>
                </a:lnTo>
                <a:lnTo>
                  <a:pt x="205" y="166"/>
                </a:lnTo>
                <a:lnTo>
                  <a:pt x="209" y="173"/>
                </a:lnTo>
                <a:lnTo>
                  <a:pt x="215" y="181"/>
                </a:lnTo>
                <a:lnTo>
                  <a:pt x="223" y="187"/>
                </a:lnTo>
                <a:lnTo>
                  <a:pt x="230" y="193"/>
                </a:lnTo>
                <a:lnTo>
                  <a:pt x="247" y="200"/>
                </a:lnTo>
                <a:lnTo>
                  <a:pt x="264" y="204"/>
                </a:lnTo>
                <a:lnTo>
                  <a:pt x="264" y="204"/>
                </a:lnTo>
                <a:lnTo>
                  <a:pt x="257" y="234"/>
                </a:lnTo>
                <a:lnTo>
                  <a:pt x="253" y="250"/>
                </a:lnTo>
                <a:lnTo>
                  <a:pt x="247" y="263"/>
                </a:lnTo>
                <a:lnTo>
                  <a:pt x="247" y="263"/>
                </a:lnTo>
                <a:close/>
                <a:moveTo>
                  <a:pt x="150" y="149"/>
                </a:moveTo>
                <a:lnTo>
                  <a:pt x="150" y="149"/>
                </a:lnTo>
                <a:lnTo>
                  <a:pt x="137" y="151"/>
                </a:lnTo>
                <a:lnTo>
                  <a:pt x="123" y="158"/>
                </a:lnTo>
                <a:lnTo>
                  <a:pt x="112" y="166"/>
                </a:lnTo>
                <a:lnTo>
                  <a:pt x="102" y="173"/>
                </a:lnTo>
                <a:lnTo>
                  <a:pt x="102" y="173"/>
                </a:lnTo>
                <a:lnTo>
                  <a:pt x="97" y="181"/>
                </a:lnTo>
                <a:lnTo>
                  <a:pt x="91" y="189"/>
                </a:lnTo>
                <a:lnTo>
                  <a:pt x="87" y="196"/>
                </a:lnTo>
                <a:lnTo>
                  <a:pt x="85" y="204"/>
                </a:lnTo>
                <a:lnTo>
                  <a:pt x="85" y="204"/>
                </a:lnTo>
                <a:lnTo>
                  <a:pt x="87" y="212"/>
                </a:lnTo>
                <a:lnTo>
                  <a:pt x="89" y="217"/>
                </a:lnTo>
                <a:lnTo>
                  <a:pt x="95" y="223"/>
                </a:lnTo>
                <a:lnTo>
                  <a:pt x="99" y="227"/>
                </a:lnTo>
                <a:lnTo>
                  <a:pt x="106" y="231"/>
                </a:lnTo>
                <a:lnTo>
                  <a:pt x="112" y="233"/>
                </a:lnTo>
                <a:lnTo>
                  <a:pt x="120" y="233"/>
                </a:lnTo>
                <a:lnTo>
                  <a:pt x="125" y="233"/>
                </a:lnTo>
                <a:lnTo>
                  <a:pt x="125" y="233"/>
                </a:lnTo>
                <a:lnTo>
                  <a:pt x="133" y="231"/>
                </a:lnTo>
                <a:lnTo>
                  <a:pt x="139" y="227"/>
                </a:lnTo>
                <a:lnTo>
                  <a:pt x="144" y="221"/>
                </a:lnTo>
                <a:lnTo>
                  <a:pt x="150" y="213"/>
                </a:lnTo>
                <a:lnTo>
                  <a:pt x="158" y="200"/>
                </a:lnTo>
                <a:lnTo>
                  <a:pt x="162" y="185"/>
                </a:lnTo>
                <a:lnTo>
                  <a:pt x="162" y="185"/>
                </a:lnTo>
                <a:lnTo>
                  <a:pt x="163" y="170"/>
                </a:lnTo>
                <a:lnTo>
                  <a:pt x="162" y="158"/>
                </a:lnTo>
                <a:lnTo>
                  <a:pt x="160" y="154"/>
                </a:lnTo>
                <a:lnTo>
                  <a:pt x="158" y="151"/>
                </a:lnTo>
                <a:lnTo>
                  <a:pt x="154" y="149"/>
                </a:lnTo>
                <a:lnTo>
                  <a:pt x="150" y="149"/>
                </a:lnTo>
                <a:lnTo>
                  <a:pt x="150" y="149"/>
                </a:lnTo>
                <a:close/>
                <a:moveTo>
                  <a:pt x="118" y="221"/>
                </a:moveTo>
                <a:lnTo>
                  <a:pt x="118" y="221"/>
                </a:lnTo>
                <a:lnTo>
                  <a:pt x="108" y="221"/>
                </a:lnTo>
                <a:lnTo>
                  <a:pt x="101" y="217"/>
                </a:lnTo>
                <a:lnTo>
                  <a:pt x="97" y="212"/>
                </a:lnTo>
                <a:lnTo>
                  <a:pt x="97" y="204"/>
                </a:lnTo>
                <a:lnTo>
                  <a:pt x="97" y="196"/>
                </a:lnTo>
                <a:lnTo>
                  <a:pt x="101" y="189"/>
                </a:lnTo>
                <a:lnTo>
                  <a:pt x="106" y="183"/>
                </a:lnTo>
                <a:lnTo>
                  <a:pt x="112" y="177"/>
                </a:lnTo>
                <a:lnTo>
                  <a:pt x="112" y="177"/>
                </a:lnTo>
                <a:lnTo>
                  <a:pt x="116" y="181"/>
                </a:lnTo>
                <a:lnTo>
                  <a:pt x="120" y="185"/>
                </a:lnTo>
                <a:lnTo>
                  <a:pt x="123" y="198"/>
                </a:lnTo>
                <a:lnTo>
                  <a:pt x="125" y="206"/>
                </a:lnTo>
                <a:lnTo>
                  <a:pt x="123" y="212"/>
                </a:lnTo>
                <a:lnTo>
                  <a:pt x="122" y="217"/>
                </a:lnTo>
                <a:lnTo>
                  <a:pt x="118" y="221"/>
                </a:lnTo>
                <a:lnTo>
                  <a:pt x="118" y="221"/>
                </a:lnTo>
                <a:close/>
                <a:moveTo>
                  <a:pt x="122" y="173"/>
                </a:moveTo>
                <a:lnTo>
                  <a:pt x="122" y="173"/>
                </a:lnTo>
                <a:lnTo>
                  <a:pt x="123" y="170"/>
                </a:lnTo>
                <a:lnTo>
                  <a:pt x="127" y="168"/>
                </a:lnTo>
                <a:lnTo>
                  <a:pt x="139" y="162"/>
                </a:lnTo>
                <a:lnTo>
                  <a:pt x="139" y="162"/>
                </a:lnTo>
                <a:lnTo>
                  <a:pt x="129" y="170"/>
                </a:lnTo>
                <a:lnTo>
                  <a:pt x="125" y="173"/>
                </a:lnTo>
                <a:lnTo>
                  <a:pt x="122" y="173"/>
                </a:lnTo>
                <a:lnTo>
                  <a:pt x="122" y="173"/>
                </a:lnTo>
                <a:close/>
                <a:moveTo>
                  <a:pt x="129" y="189"/>
                </a:moveTo>
                <a:lnTo>
                  <a:pt x="129" y="189"/>
                </a:lnTo>
                <a:lnTo>
                  <a:pt x="127" y="185"/>
                </a:lnTo>
                <a:lnTo>
                  <a:pt x="129" y="181"/>
                </a:lnTo>
                <a:lnTo>
                  <a:pt x="133" y="175"/>
                </a:lnTo>
                <a:lnTo>
                  <a:pt x="139" y="172"/>
                </a:lnTo>
                <a:lnTo>
                  <a:pt x="144" y="168"/>
                </a:lnTo>
                <a:lnTo>
                  <a:pt x="144" y="168"/>
                </a:lnTo>
                <a:lnTo>
                  <a:pt x="137" y="179"/>
                </a:lnTo>
                <a:lnTo>
                  <a:pt x="133" y="185"/>
                </a:lnTo>
                <a:lnTo>
                  <a:pt x="129" y="189"/>
                </a:lnTo>
                <a:lnTo>
                  <a:pt x="129" y="189"/>
                </a:lnTo>
                <a:close/>
                <a:moveTo>
                  <a:pt x="146" y="181"/>
                </a:moveTo>
                <a:lnTo>
                  <a:pt x="146" y="181"/>
                </a:lnTo>
                <a:lnTo>
                  <a:pt x="148" y="177"/>
                </a:lnTo>
                <a:lnTo>
                  <a:pt x="150" y="173"/>
                </a:lnTo>
                <a:lnTo>
                  <a:pt x="150" y="173"/>
                </a:lnTo>
                <a:lnTo>
                  <a:pt x="152" y="175"/>
                </a:lnTo>
                <a:lnTo>
                  <a:pt x="152" y="177"/>
                </a:lnTo>
                <a:lnTo>
                  <a:pt x="152" y="177"/>
                </a:lnTo>
                <a:lnTo>
                  <a:pt x="150" y="177"/>
                </a:lnTo>
                <a:lnTo>
                  <a:pt x="148" y="179"/>
                </a:lnTo>
                <a:lnTo>
                  <a:pt x="148" y="179"/>
                </a:lnTo>
                <a:lnTo>
                  <a:pt x="146" y="181"/>
                </a:lnTo>
                <a:lnTo>
                  <a:pt x="146" y="181"/>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30" name="矩形 29"/>
          <p:cNvSpPr/>
          <p:nvPr/>
        </p:nvSpPr>
        <p:spPr>
          <a:xfrm>
            <a:off x="3276192" y="2194606"/>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1511631" y="4545685"/>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t>请输入第二章的大标题</a:t>
            </a:r>
          </a:p>
        </p:txBody>
      </p:sp>
      <p:sp>
        <p:nvSpPr>
          <p:cNvPr id="9219" name="文本占位符 2"/>
          <p:cNvSpPr>
            <a:spLocks noGrp="1"/>
          </p:cNvSpPr>
          <p:nvPr>
            <p:ph type="body" idx="1"/>
          </p:nvPr>
        </p:nvSpPr>
        <p:spPr/>
        <p:txBody>
          <a:bodyPr/>
          <a:lstStyle/>
          <a:p>
            <a:r>
              <a:rPr lang="zh-CN" altLang="en-US"/>
              <a:t>请输入第二章的小标题</a:t>
            </a: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22" name="圆角矩形 31"/>
          <p:cNvSpPr/>
          <p:nvPr/>
        </p:nvSpPr>
        <p:spPr>
          <a:xfrm rot="20248206">
            <a:off x="1714439" y="2092271"/>
            <a:ext cx="1014383" cy="1490412"/>
          </a:xfrm>
          <a:prstGeom prst="roundRect">
            <a:avLst>
              <a:gd name="adj" fmla="val 12132"/>
            </a:avLst>
          </a:prstGeom>
          <a:solidFill>
            <a:schemeClr val="accent1"/>
          </a:solidFill>
          <a:ln w="25400" cap="flat" cmpd="sng" algn="ctr">
            <a:noFill/>
            <a:prstDash val="solid"/>
          </a:ln>
          <a:effectLst/>
        </p:spPr>
        <p:txBody>
          <a:bodyPr rtlCol="0" anchor="ctr"/>
          <a:lstStyle/>
          <a:p>
            <a:pPr lvl="0" algn="ctr">
              <a:defRPr/>
            </a:pPr>
            <a:r>
              <a:rPr lang="en-US" altLang="zh-CN" sz="8800" kern="0" dirty="0">
                <a:solidFill>
                  <a:sysClr val="window" lastClr="FFFFFF"/>
                </a:solidFill>
                <a:latin typeface="Gungsuh" panose="02030600000101010101" pitchFamily="18" charset="-127"/>
                <a:ea typeface="Gungsuh" panose="02030600000101010101" pitchFamily="18" charset="-127"/>
              </a:rPr>
              <a:t>A</a:t>
            </a:r>
            <a:endParaRPr lang="zh-CN" altLang="en-US" sz="8800" kern="0" dirty="0">
              <a:solidFill>
                <a:sysClr val="window" lastClr="FFFFFF"/>
              </a:solidFill>
              <a:latin typeface="Gungsuh" panose="02030600000101010101" pitchFamily="18" charset="-127"/>
              <a:ea typeface="Gungsuh" panose="02030600000101010101" pitchFamily="18" charset="-127"/>
            </a:endParaRPr>
          </a:p>
        </p:txBody>
      </p:sp>
      <p:sp>
        <p:nvSpPr>
          <p:cNvPr id="23" name="圆角矩形 9"/>
          <p:cNvSpPr/>
          <p:nvPr/>
        </p:nvSpPr>
        <p:spPr>
          <a:xfrm rot="20248206">
            <a:off x="1862735" y="2838832"/>
            <a:ext cx="1014383" cy="722202"/>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5" name="KSO_GN1"/>
          <p:cNvSpPr/>
          <p:nvPr/>
        </p:nvSpPr>
        <p:spPr>
          <a:xfrm rot="20248206">
            <a:off x="1757638" y="2122822"/>
            <a:ext cx="931612" cy="1428311"/>
          </a:xfrm>
          <a:prstGeom prst="roundRect">
            <a:avLst>
              <a:gd name="adj" fmla="val 12132"/>
            </a:avLst>
          </a:prstGeom>
          <a:noFill/>
          <a:ln w="25400" cap="flat" cmpd="sng" algn="ctr">
            <a:solidFill>
              <a:sysClr val="window" lastClr="FFFFFF"/>
            </a:solidFill>
            <a:prstDash val="solid"/>
          </a:ln>
          <a:effectLst/>
        </p:spPr>
        <p:txBody>
          <a:bodyPr rtlCol="0" anchor="ctr"/>
          <a:lstStyle/>
          <a:p>
            <a:pPr algn="ctr">
              <a:defRPr/>
            </a:pPr>
            <a:endParaRPr lang="zh-CN" altLang="en-US" sz="1400" kern="0">
              <a:solidFill>
                <a:sysClr val="window" lastClr="FFFFFF"/>
              </a:solidFill>
              <a:latin typeface="Calibri" panose="020F0502020204030204"/>
              <a:ea typeface="宋体" panose="02010600030101010101" pitchFamily="2" charset="-122"/>
            </a:endParaRPr>
          </a:p>
        </p:txBody>
      </p:sp>
      <p:sp>
        <p:nvSpPr>
          <p:cNvPr id="26" name="Oval 6"/>
          <p:cNvSpPr>
            <a:spLocks noChangeArrowheads="1"/>
          </p:cNvSpPr>
          <p:nvPr/>
        </p:nvSpPr>
        <p:spPr bwMode="auto">
          <a:xfrm>
            <a:off x="781726" y="5447964"/>
            <a:ext cx="661988" cy="666750"/>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27" name="Text Box 8"/>
          <p:cNvSpPr txBox="1">
            <a:spLocks noChangeArrowheads="1"/>
          </p:cNvSpPr>
          <p:nvPr/>
        </p:nvSpPr>
        <p:spPr bwMode="auto">
          <a:xfrm>
            <a:off x="1567413" y="5303788"/>
            <a:ext cx="2242418" cy="961289"/>
          </a:xfrm>
          <a:prstGeom prst="rect">
            <a:avLst/>
          </a:prstGeom>
          <a:noFill/>
          <a:ln>
            <a:noFill/>
          </a:ln>
        </p:spPr>
        <p:txBody>
          <a:bodyPr wrap="square" anchor="ctr">
            <a:spAutoFit/>
          </a:bodyPr>
          <a:lstStyle/>
          <a:p>
            <a:pPr algn="ctr">
              <a:lnSpc>
                <a:spcPct val="150000"/>
              </a:lnSpc>
            </a:pPr>
            <a:r>
              <a:rPr lang="zh-CN" altLang="en-US" sz="2000" dirty="0">
                <a:latin typeface="+mj-ea"/>
                <a:ea typeface="+mj-ea"/>
              </a:rPr>
              <a:t>请输入文本请输入文本请输入文本</a:t>
            </a:r>
            <a:endParaRPr lang="zh-CN" sz="2000" dirty="0">
              <a:latin typeface="+mj-ea"/>
              <a:ea typeface="+mj-ea"/>
            </a:endParaRPr>
          </a:p>
        </p:txBody>
      </p:sp>
      <p:sp>
        <p:nvSpPr>
          <p:cNvPr id="28" name="KSO_Shape"/>
          <p:cNvSpPr/>
          <p:nvPr/>
        </p:nvSpPr>
        <p:spPr>
          <a:xfrm>
            <a:off x="926756" y="5663871"/>
            <a:ext cx="371929" cy="234935"/>
          </a:xfrm>
          <a:custGeom>
            <a:avLst/>
            <a:gdLst/>
            <a:ahLst/>
            <a:cxnLst/>
            <a:rect l="l" t="t" r="r" b="b"/>
            <a:pathLst>
              <a:path w="683211" h="432048">
                <a:moveTo>
                  <a:pt x="512137" y="280189"/>
                </a:moveTo>
                <a:cubicBezTo>
                  <a:pt x="588167" y="280189"/>
                  <a:pt x="653655" y="340557"/>
                  <a:pt x="683040" y="427518"/>
                </a:cubicBezTo>
                <a:lnTo>
                  <a:pt x="683211" y="432048"/>
                </a:lnTo>
                <a:lnTo>
                  <a:pt x="518050" y="432048"/>
                </a:lnTo>
                <a:lnTo>
                  <a:pt x="517720" y="423301"/>
                </a:lnTo>
                <a:cubicBezTo>
                  <a:pt x="501526" y="375376"/>
                  <a:pt x="479652" y="331635"/>
                  <a:pt x="452572" y="294062"/>
                </a:cubicBezTo>
                <a:cubicBezTo>
                  <a:pt x="471023" y="284776"/>
                  <a:pt x="491179" y="280189"/>
                  <a:pt x="512137" y="280189"/>
                </a:cubicBezTo>
                <a:close/>
                <a:moveTo>
                  <a:pt x="242652" y="216651"/>
                </a:moveTo>
                <a:cubicBezTo>
                  <a:pt x="350494" y="216651"/>
                  <a:pt x="443383" y="302276"/>
                  <a:pt x="485063" y="425622"/>
                </a:cubicBezTo>
                <a:lnTo>
                  <a:pt x="485305" y="432048"/>
                </a:lnTo>
                <a:lnTo>
                  <a:pt x="0" y="432048"/>
                </a:lnTo>
                <a:lnTo>
                  <a:pt x="242" y="425623"/>
                </a:lnTo>
                <a:cubicBezTo>
                  <a:pt x="41922" y="302276"/>
                  <a:pt x="134811" y="216651"/>
                  <a:pt x="242652" y="216651"/>
                </a:cubicBezTo>
                <a:close/>
                <a:moveTo>
                  <a:pt x="512137" y="127447"/>
                </a:moveTo>
                <a:cubicBezTo>
                  <a:pt x="549644" y="127447"/>
                  <a:pt x="580050" y="157437"/>
                  <a:pt x="580050" y="194431"/>
                </a:cubicBezTo>
                <a:cubicBezTo>
                  <a:pt x="580050" y="231425"/>
                  <a:pt x="549644" y="261414"/>
                  <a:pt x="512137" y="261414"/>
                </a:cubicBezTo>
                <a:cubicBezTo>
                  <a:pt x="474630" y="261414"/>
                  <a:pt x="444224" y="231425"/>
                  <a:pt x="444224" y="194431"/>
                </a:cubicBezTo>
                <a:cubicBezTo>
                  <a:pt x="444224" y="157437"/>
                  <a:pt x="474630" y="127447"/>
                  <a:pt x="512137" y="127447"/>
                </a:cubicBezTo>
                <a:close/>
                <a:moveTo>
                  <a:pt x="242652" y="0"/>
                </a:moveTo>
                <a:cubicBezTo>
                  <a:pt x="295853" y="0"/>
                  <a:pt x="338980" y="42537"/>
                  <a:pt x="338980" y="95010"/>
                </a:cubicBezTo>
                <a:cubicBezTo>
                  <a:pt x="338980" y="147482"/>
                  <a:pt x="295853" y="190020"/>
                  <a:pt x="242652" y="190020"/>
                </a:cubicBezTo>
                <a:cubicBezTo>
                  <a:pt x="189452" y="190020"/>
                  <a:pt x="146324" y="147482"/>
                  <a:pt x="146324" y="95010"/>
                </a:cubicBezTo>
                <a:cubicBezTo>
                  <a:pt x="146324" y="42537"/>
                  <a:pt x="189452" y="0"/>
                  <a:pt x="242652" y="0"/>
                </a:cubicBez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latin typeface="Calibri" panose="020F0502020204030204" pitchFamily="34" charset="0"/>
              <a:ea typeface="宋体" panose="02010600030101010101" pitchFamily="2" charset="-122"/>
            </a:endParaRPr>
          </a:p>
        </p:txBody>
      </p:sp>
      <p:sp>
        <p:nvSpPr>
          <p:cNvPr id="29" name="Rectangle 42"/>
          <p:cNvSpPr>
            <a:spLocks noChangeArrowheads="1"/>
          </p:cNvSpPr>
          <p:nvPr/>
        </p:nvSpPr>
        <p:spPr bwMode="auto">
          <a:xfrm>
            <a:off x="1111805" y="4070898"/>
            <a:ext cx="251624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7200" dirty="0">
                <a:solidFill>
                  <a:schemeClr val="accent1"/>
                </a:solidFill>
                <a:latin typeface="+mn-lt"/>
              </a:rPr>
              <a:t>68</a:t>
            </a:r>
            <a:r>
              <a:rPr lang="en-US" altLang="zh-CN" sz="4000" dirty="0">
                <a:solidFill>
                  <a:schemeClr val="accent1"/>
                </a:solidFill>
                <a:latin typeface="+mn-lt"/>
              </a:rPr>
              <a:t>%</a:t>
            </a:r>
            <a:endParaRPr lang="zh-CN" altLang="en-US" sz="5400" dirty="0">
              <a:solidFill>
                <a:schemeClr val="accent1"/>
              </a:solidFill>
              <a:latin typeface="+mn-lt"/>
            </a:endParaRPr>
          </a:p>
        </p:txBody>
      </p:sp>
      <p:sp>
        <p:nvSpPr>
          <p:cNvPr id="30" name="圆角矩形 31"/>
          <p:cNvSpPr/>
          <p:nvPr/>
        </p:nvSpPr>
        <p:spPr>
          <a:xfrm rot="20248206">
            <a:off x="5631348" y="2092272"/>
            <a:ext cx="1014383" cy="1490412"/>
          </a:xfrm>
          <a:prstGeom prst="roundRect">
            <a:avLst>
              <a:gd name="adj" fmla="val 12132"/>
            </a:avLst>
          </a:prstGeom>
          <a:solidFill>
            <a:schemeClr val="accent1"/>
          </a:solidFill>
          <a:ln w="25400" cap="flat" cmpd="sng" algn="ctr">
            <a:noFill/>
            <a:prstDash val="solid"/>
          </a:ln>
          <a:effectLst/>
        </p:spPr>
        <p:txBody>
          <a:bodyPr rtlCol="0" anchor="ctr"/>
          <a:lstStyle/>
          <a:p>
            <a:pPr lvl="0" algn="ctr">
              <a:defRPr/>
            </a:pPr>
            <a:r>
              <a:rPr lang="en-US" altLang="zh-CN" sz="8800" kern="0" dirty="0">
                <a:solidFill>
                  <a:sysClr val="window" lastClr="FFFFFF"/>
                </a:solidFill>
                <a:latin typeface="Gungsuh" panose="02030600000101010101" pitchFamily="18" charset="-127"/>
                <a:ea typeface="Gungsuh" panose="02030600000101010101" pitchFamily="18" charset="-127"/>
              </a:rPr>
              <a:t>B</a:t>
            </a:r>
            <a:endParaRPr lang="zh-CN" altLang="en-US" sz="8800" kern="0" dirty="0">
              <a:solidFill>
                <a:sysClr val="window" lastClr="FFFFFF"/>
              </a:solidFill>
              <a:latin typeface="Gungsuh" panose="02030600000101010101" pitchFamily="18" charset="-127"/>
              <a:ea typeface="Gungsuh" panose="02030600000101010101" pitchFamily="18" charset="-127"/>
            </a:endParaRPr>
          </a:p>
        </p:txBody>
      </p:sp>
      <p:sp>
        <p:nvSpPr>
          <p:cNvPr id="31" name="圆角矩形 9"/>
          <p:cNvSpPr/>
          <p:nvPr/>
        </p:nvSpPr>
        <p:spPr>
          <a:xfrm rot="20248206">
            <a:off x="5779644" y="2838833"/>
            <a:ext cx="1014383" cy="722202"/>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2" name="KSO_GN1"/>
          <p:cNvSpPr/>
          <p:nvPr/>
        </p:nvSpPr>
        <p:spPr>
          <a:xfrm rot="20248206">
            <a:off x="5674547" y="2122823"/>
            <a:ext cx="931612" cy="1428311"/>
          </a:xfrm>
          <a:prstGeom prst="roundRect">
            <a:avLst>
              <a:gd name="adj" fmla="val 12132"/>
            </a:avLst>
          </a:prstGeom>
          <a:noFill/>
          <a:ln w="25400" cap="flat" cmpd="sng" algn="ctr">
            <a:solidFill>
              <a:sysClr val="window" lastClr="FFFFFF"/>
            </a:solidFill>
            <a:prstDash val="solid"/>
          </a:ln>
          <a:effectLst/>
        </p:spPr>
        <p:txBody>
          <a:bodyPr rtlCol="0" anchor="ctr"/>
          <a:lstStyle/>
          <a:p>
            <a:pPr algn="ctr">
              <a:defRPr/>
            </a:pPr>
            <a:endParaRPr lang="zh-CN" altLang="en-US" sz="1400" kern="0">
              <a:solidFill>
                <a:sysClr val="window" lastClr="FFFFFF"/>
              </a:solidFill>
              <a:latin typeface="Calibri" panose="020F0502020204030204"/>
              <a:ea typeface="宋体" panose="02010600030101010101" pitchFamily="2" charset="-122"/>
            </a:endParaRPr>
          </a:p>
        </p:txBody>
      </p:sp>
      <p:sp>
        <p:nvSpPr>
          <p:cNvPr id="33" name="Oval 6"/>
          <p:cNvSpPr>
            <a:spLocks noChangeArrowheads="1"/>
          </p:cNvSpPr>
          <p:nvPr/>
        </p:nvSpPr>
        <p:spPr bwMode="auto">
          <a:xfrm>
            <a:off x="4698635" y="5447965"/>
            <a:ext cx="661988" cy="666750"/>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34" name="Text Box 8"/>
          <p:cNvSpPr txBox="1">
            <a:spLocks noChangeArrowheads="1"/>
          </p:cNvSpPr>
          <p:nvPr/>
        </p:nvSpPr>
        <p:spPr bwMode="auto">
          <a:xfrm>
            <a:off x="5484322" y="5303789"/>
            <a:ext cx="2242418" cy="961289"/>
          </a:xfrm>
          <a:prstGeom prst="rect">
            <a:avLst/>
          </a:prstGeom>
          <a:noFill/>
          <a:ln>
            <a:noFill/>
          </a:ln>
        </p:spPr>
        <p:txBody>
          <a:bodyPr wrap="square" anchor="ctr">
            <a:spAutoFit/>
          </a:bodyPr>
          <a:lstStyle/>
          <a:p>
            <a:pPr algn="ctr">
              <a:lnSpc>
                <a:spcPct val="150000"/>
              </a:lnSpc>
            </a:pPr>
            <a:r>
              <a:rPr lang="zh-CN" altLang="en-US" sz="2000" dirty="0">
                <a:latin typeface="+mj-ea"/>
                <a:ea typeface="+mj-ea"/>
              </a:rPr>
              <a:t>请输入文本请输入文本请输入文本</a:t>
            </a:r>
            <a:endParaRPr lang="zh-CN" sz="2000" dirty="0">
              <a:latin typeface="+mj-ea"/>
              <a:ea typeface="+mj-ea"/>
            </a:endParaRPr>
          </a:p>
        </p:txBody>
      </p:sp>
      <p:sp>
        <p:nvSpPr>
          <p:cNvPr id="35" name="Rectangle 42"/>
          <p:cNvSpPr>
            <a:spLocks noChangeArrowheads="1"/>
          </p:cNvSpPr>
          <p:nvPr/>
        </p:nvSpPr>
        <p:spPr bwMode="auto">
          <a:xfrm>
            <a:off x="5028714" y="4070899"/>
            <a:ext cx="251624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7200" dirty="0">
                <a:solidFill>
                  <a:schemeClr val="accent1"/>
                </a:solidFill>
                <a:latin typeface="+mn-lt"/>
              </a:rPr>
              <a:t>87</a:t>
            </a:r>
            <a:r>
              <a:rPr lang="en-US" altLang="zh-CN" sz="4000" dirty="0">
                <a:solidFill>
                  <a:schemeClr val="accent1"/>
                </a:solidFill>
                <a:latin typeface="+mn-lt"/>
              </a:rPr>
              <a:t>%</a:t>
            </a:r>
            <a:endParaRPr lang="zh-CN" altLang="en-US" sz="5400" dirty="0">
              <a:solidFill>
                <a:schemeClr val="accent1"/>
              </a:solidFill>
              <a:latin typeface="+mn-lt"/>
            </a:endParaRPr>
          </a:p>
        </p:txBody>
      </p:sp>
      <p:sp>
        <p:nvSpPr>
          <p:cNvPr id="36" name="圆角矩形 31"/>
          <p:cNvSpPr/>
          <p:nvPr/>
        </p:nvSpPr>
        <p:spPr>
          <a:xfrm rot="20248206">
            <a:off x="9548257" y="2092273"/>
            <a:ext cx="1014383" cy="1490412"/>
          </a:xfrm>
          <a:prstGeom prst="roundRect">
            <a:avLst>
              <a:gd name="adj" fmla="val 12132"/>
            </a:avLst>
          </a:prstGeom>
          <a:solidFill>
            <a:schemeClr val="accent1"/>
          </a:solidFill>
          <a:ln w="25400" cap="flat" cmpd="sng" algn="ctr">
            <a:noFill/>
            <a:prstDash val="solid"/>
          </a:ln>
          <a:effectLst/>
        </p:spPr>
        <p:txBody>
          <a:bodyPr rtlCol="0" anchor="ctr"/>
          <a:lstStyle/>
          <a:p>
            <a:pPr lvl="0" algn="ctr">
              <a:defRPr/>
            </a:pPr>
            <a:r>
              <a:rPr lang="en-US" altLang="zh-CN" sz="8800" kern="0" dirty="0">
                <a:solidFill>
                  <a:sysClr val="window" lastClr="FFFFFF"/>
                </a:solidFill>
                <a:latin typeface="Gungsuh" panose="02030600000101010101" pitchFamily="18" charset="-127"/>
                <a:ea typeface="Gungsuh" panose="02030600000101010101" pitchFamily="18" charset="-127"/>
              </a:rPr>
              <a:t>C</a:t>
            </a:r>
            <a:endParaRPr lang="zh-CN" altLang="en-US" sz="8800" kern="0" dirty="0">
              <a:solidFill>
                <a:sysClr val="window" lastClr="FFFFFF"/>
              </a:solidFill>
              <a:latin typeface="Gungsuh" panose="02030600000101010101" pitchFamily="18" charset="-127"/>
              <a:ea typeface="Gungsuh" panose="02030600000101010101" pitchFamily="18" charset="-127"/>
            </a:endParaRPr>
          </a:p>
        </p:txBody>
      </p:sp>
      <p:sp>
        <p:nvSpPr>
          <p:cNvPr id="37" name="圆角矩形 9"/>
          <p:cNvSpPr/>
          <p:nvPr/>
        </p:nvSpPr>
        <p:spPr>
          <a:xfrm rot="20248206">
            <a:off x="9696553" y="2838834"/>
            <a:ext cx="1014383" cy="722202"/>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8" name="KSO_GN1"/>
          <p:cNvSpPr/>
          <p:nvPr/>
        </p:nvSpPr>
        <p:spPr>
          <a:xfrm rot="20248206">
            <a:off x="9591456" y="2122824"/>
            <a:ext cx="931612" cy="1428311"/>
          </a:xfrm>
          <a:prstGeom prst="roundRect">
            <a:avLst>
              <a:gd name="adj" fmla="val 12132"/>
            </a:avLst>
          </a:prstGeom>
          <a:noFill/>
          <a:ln w="25400" cap="flat" cmpd="sng" algn="ctr">
            <a:solidFill>
              <a:sysClr val="window" lastClr="FFFFFF"/>
            </a:solidFill>
            <a:prstDash val="solid"/>
          </a:ln>
          <a:effectLst/>
        </p:spPr>
        <p:txBody>
          <a:bodyPr rtlCol="0" anchor="ctr"/>
          <a:lstStyle/>
          <a:p>
            <a:pPr algn="ctr">
              <a:defRPr/>
            </a:pPr>
            <a:endParaRPr lang="zh-CN" altLang="en-US" sz="1400" kern="0">
              <a:solidFill>
                <a:sysClr val="window" lastClr="FFFFFF"/>
              </a:solidFill>
              <a:latin typeface="Calibri" panose="020F0502020204030204"/>
              <a:ea typeface="宋体" panose="02010600030101010101" pitchFamily="2" charset="-122"/>
            </a:endParaRPr>
          </a:p>
        </p:txBody>
      </p:sp>
      <p:sp>
        <p:nvSpPr>
          <p:cNvPr id="39" name="Oval 6"/>
          <p:cNvSpPr>
            <a:spLocks noChangeArrowheads="1"/>
          </p:cNvSpPr>
          <p:nvPr/>
        </p:nvSpPr>
        <p:spPr bwMode="auto">
          <a:xfrm>
            <a:off x="8615544" y="5447966"/>
            <a:ext cx="661988" cy="666750"/>
          </a:xfrm>
          <a:prstGeom prst="ellipse">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40" name="Text Box 8"/>
          <p:cNvSpPr txBox="1">
            <a:spLocks noChangeArrowheads="1"/>
          </p:cNvSpPr>
          <p:nvPr/>
        </p:nvSpPr>
        <p:spPr bwMode="auto">
          <a:xfrm>
            <a:off x="9401231" y="5303790"/>
            <a:ext cx="2242418" cy="961289"/>
          </a:xfrm>
          <a:prstGeom prst="rect">
            <a:avLst/>
          </a:prstGeom>
          <a:noFill/>
          <a:ln>
            <a:noFill/>
          </a:ln>
        </p:spPr>
        <p:txBody>
          <a:bodyPr wrap="square" anchor="ctr">
            <a:spAutoFit/>
          </a:bodyPr>
          <a:lstStyle/>
          <a:p>
            <a:pPr algn="ctr">
              <a:lnSpc>
                <a:spcPct val="150000"/>
              </a:lnSpc>
            </a:pPr>
            <a:r>
              <a:rPr lang="zh-CN" altLang="en-US" sz="2000" dirty="0">
                <a:latin typeface="+mj-ea"/>
                <a:ea typeface="+mj-ea"/>
              </a:rPr>
              <a:t>请输入文本请输入文本请输入文本</a:t>
            </a:r>
            <a:endParaRPr lang="zh-CN" sz="2000" dirty="0">
              <a:latin typeface="+mj-ea"/>
              <a:ea typeface="+mj-ea"/>
            </a:endParaRPr>
          </a:p>
        </p:txBody>
      </p:sp>
      <p:sp>
        <p:nvSpPr>
          <p:cNvPr id="41" name="Rectangle 42"/>
          <p:cNvSpPr>
            <a:spLocks noChangeArrowheads="1"/>
          </p:cNvSpPr>
          <p:nvPr/>
        </p:nvSpPr>
        <p:spPr bwMode="auto">
          <a:xfrm>
            <a:off x="8945623" y="4070900"/>
            <a:ext cx="251624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7200" dirty="0">
                <a:solidFill>
                  <a:schemeClr val="accent1"/>
                </a:solidFill>
                <a:latin typeface="+mn-lt"/>
              </a:rPr>
              <a:t>95</a:t>
            </a:r>
            <a:r>
              <a:rPr lang="en-US" altLang="zh-CN" sz="4000" dirty="0">
                <a:solidFill>
                  <a:schemeClr val="accent1"/>
                </a:solidFill>
                <a:latin typeface="+mn-lt"/>
              </a:rPr>
              <a:t>%</a:t>
            </a:r>
            <a:endParaRPr lang="zh-CN" altLang="en-US" sz="5400" dirty="0">
              <a:solidFill>
                <a:schemeClr val="accent1"/>
              </a:solidFill>
              <a:latin typeface="+mn-lt"/>
            </a:endParaRPr>
          </a:p>
        </p:txBody>
      </p:sp>
      <p:sp>
        <p:nvSpPr>
          <p:cNvPr id="42" name="KSO_Shape"/>
          <p:cNvSpPr/>
          <p:nvPr/>
        </p:nvSpPr>
        <p:spPr bwMode="auto">
          <a:xfrm>
            <a:off x="4843665" y="5654574"/>
            <a:ext cx="371929" cy="253532"/>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43" name="KSO_Shape"/>
          <p:cNvSpPr/>
          <p:nvPr/>
        </p:nvSpPr>
        <p:spPr bwMode="auto">
          <a:xfrm>
            <a:off x="8760574" y="5656745"/>
            <a:ext cx="371929" cy="249192"/>
          </a:xfrm>
          <a:custGeom>
            <a:avLst/>
            <a:gdLst>
              <a:gd name="T0" fmla="*/ 885340 w 6524"/>
              <a:gd name="T1" fmla="*/ 839496 h 4376"/>
              <a:gd name="T2" fmla="*/ 828693 w 6524"/>
              <a:gd name="T3" fmla="*/ 733209 h 4376"/>
              <a:gd name="T4" fmla="*/ 858184 w 6524"/>
              <a:gd name="T5" fmla="*/ 652033 h 4376"/>
              <a:gd name="T6" fmla="*/ 887676 w 6524"/>
              <a:gd name="T7" fmla="*/ 591881 h 4376"/>
              <a:gd name="T8" fmla="*/ 927096 w 6524"/>
              <a:gd name="T9" fmla="*/ 529102 h 4376"/>
              <a:gd name="T10" fmla="*/ 924176 w 6524"/>
              <a:gd name="T11" fmla="*/ 420186 h 4376"/>
              <a:gd name="T12" fmla="*/ 909576 w 6524"/>
              <a:gd name="T13" fmla="*/ 333754 h 4376"/>
              <a:gd name="T14" fmla="*/ 906948 w 6524"/>
              <a:gd name="T15" fmla="*/ 127603 h 4376"/>
              <a:gd name="T16" fmla="*/ 800661 w 6524"/>
              <a:gd name="T17" fmla="*/ 33872 h 4376"/>
              <a:gd name="T18" fmla="*/ 661085 w 6524"/>
              <a:gd name="T19" fmla="*/ 584 h 4376"/>
              <a:gd name="T20" fmla="*/ 510122 w 6524"/>
              <a:gd name="T21" fmla="*/ 41756 h 4376"/>
              <a:gd name="T22" fmla="*/ 417850 w 6524"/>
              <a:gd name="T23" fmla="*/ 149503 h 4376"/>
              <a:gd name="T24" fmla="*/ 409674 w 6524"/>
              <a:gd name="T25" fmla="*/ 359742 h 4376"/>
              <a:gd name="T26" fmla="*/ 397118 w 6524"/>
              <a:gd name="T27" fmla="*/ 436830 h 4376"/>
              <a:gd name="T28" fmla="*/ 420186 w 6524"/>
              <a:gd name="T29" fmla="*/ 571441 h 4376"/>
              <a:gd name="T30" fmla="*/ 465446 w 6524"/>
              <a:gd name="T31" fmla="*/ 597137 h 4376"/>
              <a:gd name="T32" fmla="*/ 510998 w 6524"/>
              <a:gd name="T33" fmla="*/ 762408 h 4376"/>
              <a:gd name="T34" fmla="*/ 427486 w 6524"/>
              <a:gd name="T35" fmla="*/ 869280 h 4376"/>
              <a:gd name="T36" fmla="*/ 56648 w 6524"/>
              <a:gd name="T37" fmla="*/ 1014695 h 4376"/>
              <a:gd name="T38" fmla="*/ 3212 w 6524"/>
              <a:gd name="T39" fmla="*/ 1073679 h 4376"/>
              <a:gd name="T40" fmla="*/ 1334726 w 6524"/>
              <a:gd name="T41" fmla="*/ 1073679 h 4376"/>
              <a:gd name="T42" fmla="*/ 1270779 w 6524"/>
              <a:gd name="T43" fmla="*/ 1009439 h 4376"/>
              <a:gd name="T44" fmla="*/ 1406850 w 6524"/>
              <a:gd name="T45" fmla="*/ 904612 h 4376"/>
              <a:gd name="T46" fmla="*/ 1298227 w 6524"/>
              <a:gd name="T47" fmla="*/ 822560 h 4376"/>
              <a:gd name="T48" fmla="*/ 1324506 w 6524"/>
              <a:gd name="T49" fmla="*/ 770292 h 4376"/>
              <a:gd name="T50" fmla="*/ 1336186 w 6524"/>
              <a:gd name="T51" fmla="*/ 705761 h 4376"/>
              <a:gd name="T52" fmla="*/ 1371518 w 6524"/>
              <a:gd name="T53" fmla="*/ 671305 h 4376"/>
              <a:gd name="T54" fmla="*/ 1378526 w 6524"/>
              <a:gd name="T55" fmla="*/ 581661 h 4376"/>
              <a:gd name="T56" fmla="*/ 1365094 w 6524"/>
              <a:gd name="T57" fmla="*/ 511582 h 4376"/>
              <a:gd name="T58" fmla="*/ 1359838 w 6524"/>
              <a:gd name="T59" fmla="*/ 353902 h 4376"/>
              <a:gd name="T60" fmla="*/ 1265815 w 6524"/>
              <a:gd name="T61" fmla="*/ 286743 h 4376"/>
              <a:gd name="T62" fmla="*/ 1161571 w 6524"/>
              <a:gd name="T63" fmla="*/ 277399 h 4376"/>
              <a:gd name="T64" fmla="*/ 1043896 w 6524"/>
              <a:gd name="T65" fmla="*/ 329374 h 4376"/>
              <a:gd name="T66" fmla="*/ 1002724 w 6524"/>
              <a:gd name="T67" fmla="*/ 442086 h 4376"/>
              <a:gd name="T68" fmla="*/ 1010316 w 6524"/>
              <a:gd name="T69" fmla="*/ 560345 h 4376"/>
              <a:gd name="T70" fmla="*/ 1008564 w 6524"/>
              <a:gd name="T71" fmla="*/ 660793 h 4376"/>
              <a:gd name="T72" fmla="*/ 1045648 w 6524"/>
              <a:gd name="T73" fmla="*/ 699337 h 4376"/>
              <a:gd name="T74" fmla="*/ 1076599 w 6524"/>
              <a:gd name="T75" fmla="*/ 806792 h 4376"/>
              <a:gd name="T76" fmla="*/ 1107551 w 6524"/>
              <a:gd name="T77" fmla="*/ 909284 h 4376"/>
              <a:gd name="T78" fmla="*/ 1318082 w 6524"/>
              <a:gd name="T79" fmla="*/ 999803 h 4376"/>
              <a:gd name="T80" fmla="*/ 1366846 w 6524"/>
              <a:gd name="T81" fmla="*/ 1068131 h 4376"/>
              <a:gd name="T82" fmla="*/ 1666145 w 6524"/>
              <a:gd name="T83" fmla="*/ 1034843 h 4376"/>
              <a:gd name="T84" fmla="*/ 1606285 w 6524"/>
              <a:gd name="T85" fmla="*/ 986663 h 4376"/>
              <a:gd name="T86" fmla="*/ 1881932 w 6524"/>
              <a:gd name="T87" fmla="*/ 971187 h 4376"/>
              <a:gd name="T88" fmla="*/ 1692425 w 6524"/>
              <a:gd name="T89" fmla="*/ 895852 h 4376"/>
              <a:gd name="T90" fmla="*/ 1646873 w 6524"/>
              <a:gd name="T91" fmla="*/ 837160 h 4376"/>
              <a:gd name="T92" fmla="*/ 1666145 w 6524"/>
              <a:gd name="T93" fmla="*/ 787812 h 4376"/>
              <a:gd name="T94" fmla="*/ 1689213 w 6524"/>
              <a:gd name="T95" fmla="*/ 752772 h 4376"/>
              <a:gd name="T96" fmla="*/ 1703813 w 6524"/>
              <a:gd name="T97" fmla="*/ 691161 h 4376"/>
              <a:gd name="T98" fmla="*/ 1691549 w 6524"/>
              <a:gd name="T99" fmla="*/ 638893 h 4376"/>
              <a:gd name="T100" fmla="*/ 1686877 w 6524"/>
              <a:gd name="T101" fmla="*/ 515962 h 4376"/>
              <a:gd name="T102" fmla="*/ 1612709 w 6524"/>
              <a:gd name="T103" fmla="*/ 468950 h 4376"/>
              <a:gd name="T104" fmla="*/ 1509926 w 6524"/>
              <a:gd name="T105" fmla="*/ 478002 h 4376"/>
              <a:gd name="T106" fmla="*/ 1453862 w 6524"/>
              <a:gd name="T107" fmla="*/ 522678 h 4376"/>
              <a:gd name="T108" fmla="*/ 1439554 w 6524"/>
              <a:gd name="T109" fmla="*/ 618161 h 4376"/>
              <a:gd name="T110" fmla="*/ 1437218 w 6524"/>
              <a:gd name="T111" fmla="*/ 679481 h 4376"/>
              <a:gd name="T112" fmla="*/ 1455322 w 6524"/>
              <a:gd name="T113" fmla="*/ 756276 h 4376"/>
              <a:gd name="T114" fmla="*/ 1485398 w 6524"/>
              <a:gd name="T115" fmla="*/ 828692 h 4376"/>
              <a:gd name="T116" fmla="*/ 1457074 w 6524"/>
              <a:gd name="T117" fmla="*/ 891180 h 4376"/>
              <a:gd name="T118" fmla="*/ 1654757 w 6524"/>
              <a:gd name="T119" fmla="*/ 974691 h 4376"/>
              <a:gd name="T120" fmla="*/ 1699725 w 6524"/>
              <a:gd name="T121" fmla="*/ 1038931 h 43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524" h="4376">
                <a:moveTo>
                  <a:pt x="4032" y="3336"/>
                </a:moveTo>
                <a:lnTo>
                  <a:pt x="4032" y="3336"/>
                </a:lnTo>
                <a:lnTo>
                  <a:pt x="3856" y="3260"/>
                </a:lnTo>
                <a:lnTo>
                  <a:pt x="3674" y="3182"/>
                </a:lnTo>
                <a:lnTo>
                  <a:pt x="3492" y="3105"/>
                </a:lnTo>
                <a:lnTo>
                  <a:pt x="3315" y="3031"/>
                </a:lnTo>
                <a:lnTo>
                  <a:pt x="3118" y="2977"/>
                </a:lnTo>
                <a:lnTo>
                  <a:pt x="3103" y="2966"/>
                </a:lnTo>
                <a:lnTo>
                  <a:pt x="3089" y="2952"/>
                </a:lnTo>
                <a:lnTo>
                  <a:pt x="3075" y="2934"/>
                </a:lnTo>
                <a:lnTo>
                  <a:pt x="3060" y="2916"/>
                </a:lnTo>
                <a:lnTo>
                  <a:pt x="3046" y="2896"/>
                </a:lnTo>
                <a:lnTo>
                  <a:pt x="3032" y="2875"/>
                </a:lnTo>
                <a:lnTo>
                  <a:pt x="3019" y="2852"/>
                </a:lnTo>
                <a:lnTo>
                  <a:pt x="3006" y="2829"/>
                </a:lnTo>
                <a:lnTo>
                  <a:pt x="2981" y="2781"/>
                </a:lnTo>
                <a:lnTo>
                  <a:pt x="2958" y="2735"/>
                </a:lnTo>
                <a:lnTo>
                  <a:pt x="2921" y="2655"/>
                </a:lnTo>
                <a:lnTo>
                  <a:pt x="2795" y="2636"/>
                </a:lnTo>
                <a:lnTo>
                  <a:pt x="2797" y="2612"/>
                </a:lnTo>
                <a:lnTo>
                  <a:pt x="2801" y="2591"/>
                </a:lnTo>
                <a:lnTo>
                  <a:pt x="2806" y="2571"/>
                </a:lnTo>
                <a:lnTo>
                  <a:pt x="2813" y="2554"/>
                </a:lnTo>
                <a:lnTo>
                  <a:pt x="2820" y="2538"/>
                </a:lnTo>
                <a:lnTo>
                  <a:pt x="2829" y="2525"/>
                </a:lnTo>
                <a:lnTo>
                  <a:pt x="2838" y="2511"/>
                </a:lnTo>
                <a:lnTo>
                  <a:pt x="2847" y="2498"/>
                </a:lnTo>
                <a:lnTo>
                  <a:pt x="2868" y="2475"/>
                </a:lnTo>
                <a:lnTo>
                  <a:pt x="2878" y="2463"/>
                </a:lnTo>
                <a:lnTo>
                  <a:pt x="2888" y="2450"/>
                </a:lnTo>
                <a:lnTo>
                  <a:pt x="2897" y="2436"/>
                </a:lnTo>
                <a:lnTo>
                  <a:pt x="2906" y="2421"/>
                </a:lnTo>
                <a:lnTo>
                  <a:pt x="2913" y="2404"/>
                </a:lnTo>
                <a:lnTo>
                  <a:pt x="2921" y="2386"/>
                </a:lnTo>
                <a:lnTo>
                  <a:pt x="2926" y="2367"/>
                </a:lnTo>
                <a:lnTo>
                  <a:pt x="2930" y="2349"/>
                </a:lnTo>
                <a:lnTo>
                  <a:pt x="2933" y="2331"/>
                </a:lnTo>
                <a:lnTo>
                  <a:pt x="2935" y="2312"/>
                </a:lnTo>
                <a:lnTo>
                  <a:pt x="2937" y="2272"/>
                </a:lnTo>
                <a:lnTo>
                  <a:pt x="2939" y="2233"/>
                </a:lnTo>
                <a:lnTo>
                  <a:pt x="2942" y="2194"/>
                </a:lnTo>
                <a:lnTo>
                  <a:pt x="2944" y="2175"/>
                </a:lnTo>
                <a:lnTo>
                  <a:pt x="2947" y="2155"/>
                </a:lnTo>
                <a:lnTo>
                  <a:pt x="2951" y="2137"/>
                </a:lnTo>
                <a:lnTo>
                  <a:pt x="2956" y="2119"/>
                </a:lnTo>
                <a:lnTo>
                  <a:pt x="2963" y="2102"/>
                </a:lnTo>
                <a:lnTo>
                  <a:pt x="2971" y="2085"/>
                </a:lnTo>
                <a:lnTo>
                  <a:pt x="2977" y="2074"/>
                </a:lnTo>
                <a:lnTo>
                  <a:pt x="2984" y="2065"/>
                </a:lnTo>
                <a:lnTo>
                  <a:pt x="2993" y="2057"/>
                </a:lnTo>
                <a:lnTo>
                  <a:pt x="3002" y="2050"/>
                </a:lnTo>
                <a:lnTo>
                  <a:pt x="3011" y="2043"/>
                </a:lnTo>
                <a:lnTo>
                  <a:pt x="3021" y="2038"/>
                </a:lnTo>
                <a:lnTo>
                  <a:pt x="3040" y="2027"/>
                </a:lnTo>
                <a:lnTo>
                  <a:pt x="3061" y="2015"/>
                </a:lnTo>
                <a:lnTo>
                  <a:pt x="3081" y="2004"/>
                </a:lnTo>
                <a:lnTo>
                  <a:pt x="3090" y="1998"/>
                </a:lnTo>
                <a:lnTo>
                  <a:pt x="3098" y="1991"/>
                </a:lnTo>
                <a:lnTo>
                  <a:pt x="3106" y="1983"/>
                </a:lnTo>
                <a:lnTo>
                  <a:pt x="3113" y="1974"/>
                </a:lnTo>
                <a:lnTo>
                  <a:pt x="3119" y="1965"/>
                </a:lnTo>
                <a:lnTo>
                  <a:pt x="3125" y="1955"/>
                </a:lnTo>
                <a:lnTo>
                  <a:pt x="3137" y="1933"/>
                </a:lnTo>
                <a:lnTo>
                  <a:pt x="3147" y="1910"/>
                </a:lnTo>
                <a:lnTo>
                  <a:pt x="3155" y="1886"/>
                </a:lnTo>
                <a:lnTo>
                  <a:pt x="3163" y="1860"/>
                </a:lnTo>
                <a:lnTo>
                  <a:pt x="3169" y="1836"/>
                </a:lnTo>
                <a:lnTo>
                  <a:pt x="3175" y="1812"/>
                </a:lnTo>
                <a:lnTo>
                  <a:pt x="3179" y="1789"/>
                </a:lnTo>
                <a:lnTo>
                  <a:pt x="3186" y="1749"/>
                </a:lnTo>
                <a:lnTo>
                  <a:pt x="3192" y="1705"/>
                </a:lnTo>
                <a:lnTo>
                  <a:pt x="3196" y="1659"/>
                </a:lnTo>
                <a:lnTo>
                  <a:pt x="3197" y="1637"/>
                </a:lnTo>
                <a:lnTo>
                  <a:pt x="3198" y="1614"/>
                </a:lnTo>
                <a:lnTo>
                  <a:pt x="3197" y="1590"/>
                </a:lnTo>
                <a:lnTo>
                  <a:pt x="3196" y="1568"/>
                </a:lnTo>
                <a:lnTo>
                  <a:pt x="3194" y="1545"/>
                </a:lnTo>
                <a:lnTo>
                  <a:pt x="3191" y="1522"/>
                </a:lnTo>
                <a:lnTo>
                  <a:pt x="3186" y="1501"/>
                </a:lnTo>
                <a:lnTo>
                  <a:pt x="3181" y="1480"/>
                </a:lnTo>
                <a:lnTo>
                  <a:pt x="3174" y="1459"/>
                </a:lnTo>
                <a:lnTo>
                  <a:pt x="3165" y="1439"/>
                </a:lnTo>
                <a:lnTo>
                  <a:pt x="3155" y="1419"/>
                </a:lnTo>
                <a:lnTo>
                  <a:pt x="3146" y="1403"/>
                </a:lnTo>
                <a:lnTo>
                  <a:pt x="3138" y="1389"/>
                </a:lnTo>
                <a:lnTo>
                  <a:pt x="3131" y="1375"/>
                </a:lnTo>
                <a:lnTo>
                  <a:pt x="3124" y="1361"/>
                </a:lnTo>
                <a:lnTo>
                  <a:pt x="3119" y="1345"/>
                </a:lnTo>
                <a:lnTo>
                  <a:pt x="3114" y="1326"/>
                </a:lnTo>
                <a:lnTo>
                  <a:pt x="3111" y="1302"/>
                </a:lnTo>
                <a:lnTo>
                  <a:pt x="3110" y="1283"/>
                </a:lnTo>
                <a:lnTo>
                  <a:pt x="3109" y="1261"/>
                </a:lnTo>
                <a:lnTo>
                  <a:pt x="3110" y="1234"/>
                </a:lnTo>
                <a:lnTo>
                  <a:pt x="3111" y="1206"/>
                </a:lnTo>
                <a:lnTo>
                  <a:pt x="3115" y="1143"/>
                </a:lnTo>
                <a:lnTo>
                  <a:pt x="3120" y="1075"/>
                </a:lnTo>
                <a:lnTo>
                  <a:pt x="3133" y="949"/>
                </a:lnTo>
                <a:lnTo>
                  <a:pt x="3137" y="901"/>
                </a:lnTo>
                <a:lnTo>
                  <a:pt x="3139" y="868"/>
                </a:lnTo>
                <a:lnTo>
                  <a:pt x="3140" y="809"/>
                </a:lnTo>
                <a:lnTo>
                  <a:pt x="3140" y="751"/>
                </a:lnTo>
                <a:lnTo>
                  <a:pt x="3138" y="694"/>
                </a:lnTo>
                <a:lnTo>
                  <a:pt x="3135" y="637"/>
                </a:lnTo>
                <a:lnTo>
                  <a:pt x="3130" y="580"/>
                </a:lnTo>
                <a:lnTo>
                  <a:pt x="3126" y="552"/>
                </a:lnTo>
                <a:lnTo>
                  <a:pt x="3122" y="523"/>
                </a:lnTo>
                <a:lnTo>
                  <a:pt x="3117" y="495"/>
                </a:lnTo>
                <a:lnTo>
                  <a:pt x="3112" y="465"/>
                </a:lnTo>
                <a:lnTo>
                  <a:pt x="3106" y="437"/>
                </a:lnTo>
                <a:lnTo>
                  <a:pt x="3099" y="408"/>
                </a:lnTo>
                <a:lnTo>
                  <a:pt x="3091" y="385"/>
                </a:lnTo>
                <a:lnTo>
                  <a:pt x="3081" y="361"/>
                </a:lnTo>
                <a:lnTo>
                  <a:pt x="3067" y="333"/>
                </a:lnTo>
                <a:lnTo>
                  <a:pt x="3058" y="317"/>
                </a:lnTo>
                <a:lnTo>
                  <a:pt x="3049" y="301"/>
                </a:lnTo>
                <a:lnTo>
                  <a:pt x="3039" y="286"/>
                </a:lnTo>
                <a:lnTo>
                  <a:pt x="3029" y="272"/>
                </a:lnTo>
                <a:lnTo>
                  <a:pt x="3017" y="258"/>
                </a:lnTo>
                <a:lnTo>
                  <a:pt x="3005" y="244"/>
                </a:lnTo>
                <a:lnTo>
                  <a:pt x="2993" y="234"/>
                </a:lnTo>
                <a:lnTo>
                  <a:pt x="2979" y="225"/>
                </a:lnTo>
                <a:lnTo>
                  <a:pt x="2832" y="200"/>
                </a:lnTo>
                <a:lnTo>
                  <a:pt x="2742" y="116"/>
                </a:lnTo>
                <a:lnTo>
                  <a:pt x="2707" y="95"/>
                </a:lnTo>
                <a:lnTo>
                  <a:pt x="2673" y="78"/>
                </a:lnTo>
                <a:lnTo>
                  <a:pt x="2638" y="62"/>
                </a:lnTo>
                <a:lnTo>
                  <a:pt x="2604" y="48"/>
                </a:lnTo>
                <a:lnTo>
                  <a:pt x="2568" y="36"/>
                </a:lnTo>
                <a:lnTo>
                  <a:pt x="2534" y="26"/>
                </a:lnTo>
                <a:lnTo>
                  <a:pt x="2500" y="18"/>
                </a:lnTo>
                <a:lnTo>
                  <a:pt x="2466" y="11"/>
                </a:lnTo>
                <a:lnTo>
                  <a:pt x="2432" y="6"/>
                </a:lnTo>
                <a:lnTo>
                  <a:pt x="2397" y="3"/>
                </a:lnTo>
                <a:lnTo>
                  <a:pt x="2364" y="1"/>
                </a:lnTo>
                <a:lnTo>
                  <a:pt x="2330" y="0"/>
                </a:lnTo>
                <a:lnTo>
                  <a:pt x="2297" y="0"/>
                </a:lnTo>
                <a:lnTo>
                  <a:pt x="2264" y="2"/>
                </a:lnTo>
                <a:lnTo>
                  <a:pt x="2232" y="4"/>
                </a:lnTo>
                <a:lnTo>
                  <a:pt x="2199" y="8"/>
                </a:lnTo>
                <a:lnTo>
                  <a:pt x="2168" y="13"/>
                </a:lnTo>
                <a:lnTo>
                  <a:pt x="2136" y="18"/>
                </a:lnTo>
                <a:lnTo>
                  <a:pt x="2106" y="24"/>
                </a:lnTo>
                <a:lnTo>
                  <a:pt x="2076" y="31"/>
                </a:lnTo>
                <a:lnTo>
                  <a:pt x="2047" y="38"/>
                </a:lnTo>
                <a:lnTo>
                  <a:pt x="2018" y="47"/>
                </a:lnTo>
                <a:lnTo>
                  <a:pt x="1963" y="63"/>
                </a:lnTo>
                <a:lnTo>
                  <a:pt x="1910" y="81"/>
                </a:lnTo>
                <a:lnTo>
                  <a:pt x="1861" y="98"/>
                </a:lnTo>
                <a:lnTo>
                  <a:pt x="1816" y="117"/>
                </a:lnTo>
                <a:lnTo>
                  <a:pt x="1774" y="133"/>
                </a:lnTo>
                <a:lnTo>
                  <a:pt x="1747" y="143"/>
                </a:lnTo>
                <a:lnTo>
                  <a:pt x="1719" y="155"/>
                </a:lnTo>
                <a:lnTo>
                  <a:pt x="1692" y="169"/>
                </a:lnTo>
                <a:lnTo>
                  <a:pt x="1667" y="186"/>
                </a:lnTo>
                <a:lnTo>
                  <a:pt x="1641" y="203"/>
                </a:lnTo>
                <a:lnTo>
                  <a:pt x="1618" y="222"/>
                </a:lnTo>
                <a:lnTo>
                  <a:pt x="1595" y="243"/>
                </a:lnTo>
                <a:lnTo>
                  <a:pt x="1572" y="267"/>
                </a:lnTo>
                <a:lnTo>
                  <a:pt x="1550" y="291"/>
                </a:lnTo>
                <a:lnTo>
                  <a:pt x="1530" y="318"/>
                </a:lnTo>
                <a:lnTo>
                  <a:pt x="1510" y="346"/>
                </a:lnTo>
                <a:lnTo>
                  <a:pt x="1492" y="376"/>
                </a:lnTo>
                <a:lnTo>
                  <a:pt x="1475" y="408"/>
                </a:lnTo>
                <a:lnTo>
                  <a:pt x="1460" y="441"/>
                </a:lnTo>
                <a:lnTo>
                  <a:pt x="1444" y="476"/>
                </a:lnTo>
                <a:lnTo>
                  <a:pt x="1431" y="512"/>
                </a:lnTo>
                <a:lnTo>
                  <a:pt x="1419" y="550"/>
                </a:lnTo>
                <a:lnTo>
                  <a:pt x="1408" y="589"/>
                </a:lnTo>
                <a:lnTo>
                  <a:pt x="1398" y="631"/>
                </a:lnTo>
                <a:lnTo>
                  <a:pt x="1390" y="673"/>
                </a:lnTo>
                <a:lnTo>
                  <a:pt x="1383" y="717"/>
                </a:lnTo>
                <a:lnTo>
                  <a:pt x="1377" y="763"/>
                </a:lnTo>
                <a:lnTo>
                  <a:pt x="1373" y="809"/>
                </a:lnTo>
                <a:lnTo>
                  <a:pt x="1371" y="857"/>
                </a:lnTo>
                <a:lnTo>
                  <a:pt x="1371" y="907"/>
                </a:lnTo>
                <a:lnTo>
                  <a:pt x="1372" y="958"/>
                </a:lnTo>
                <a:lnTo>
                  <a:pt x="1374" y="1010"/>
                </a:lnTo>
                <a:lnTo>
                  <a:pt x="1378" y="1064"/>
                </a:lnTo>
                <a:lnTo>
                  <a:pt x="1385" y="1119"/>
                </a:lnTo>
                <a:lnTo>
                  <a:pt x="1393" y="1176"/>
                </a:lnTo>
                <a:lnTo>
                  <a:pt x="1403" y="1232"/>
                </a:lnTo>
                <a:lnTo>
                  <a:pt x="1414" y="1291"/>
                </a:lnTo>
                <a:lnTo>
                  <a:pt x="1417" y="1311"/>
                </a:lnTo>
                <a:lnTo>
                  <a:pt x="1418" y="1330"/>
                </a:lnTo>
                <a:lnTo>
                  <a:pt x="1417" y="1346"/>
                </a:lnTo>
                <a:lnTo>
                  <a:pt x="1415" y="1362"/>
                </a:lnTo>
                <a:lnTo>
                  <a:pt x="1411" y="1377"/>
                </a:lnTo>
                <a:lnTo>
                  <a:pt x="1406" y="1392"/>
                </a:lnTo>
                <a:lnTo>
                  <a:pt x="1400" y="1405"/>
                </a:lnTo>
                <a:lnTo>
                  <a:pt x="1394" y="1418"/>
                </a:lnTo>
                <a:lnTo>
                  <a:pt x="1382" y="1441"/>
                </a:lnTo>
                <a:lnTo>
                  <a:pt x="1369" y="1464"/>
                </a:lnTo>
                <a:lnTo>
                  <a:pt x="1365" y="1474"/>
                </a:lnTo>
                <a:lnTo>
                  <a:pt x="1362" y="1485"/>
                </a:lnTo>
                <a:lnTo>
                  <a:pt x="1360" y="1496"/>
                </a:lnTo>
                <a:lnTo>
                  <a:pt x="1360" y="1507"/>
                </a:lnTo>
                <a:lnTo>
                  <a:pt x="1364" y="1563"/>
                </a:lnTo>
                <a:lnTo>
                  <a:pt x="1369" y="1631"/>
                </a:lnTo>
                <a:lnTo>
                  <a:pt x="1372" y="1668"/>
                </a:lnTo>
                <a:lnTo>
                  <a:pt x="1376" y="1706"/>
                </a:lnTo>
                <a:lnTo>
                  <a:pt x="1382" y="1746"/>
                </a:lnTo>
                <a:lnTo>
                  <a:pt x="1387" y="1784"/>
                </a:lnTo>
                <a:lnTo>
                  <a:pt x="1395" y="1823"/>
                </a:lnTo>
                <a:lnTo>
                  <a:pt x="1403" y="1859"/>
                </a:lnTo>
                <a:lnTo>
                  <a:pt x="1413" y="1895"/>
                </a:lnTo>
                <a:lnTo>
                  <a:pt x="1419" y="1911"/>
                </a:lnTo>
                <a:lnTo>
                  <a:pt x="1425" y="1927"/>
                </a:lnTo>
                <a:lnTo>
                  <a:pt x="1432" y="1942"/>
                </a:lnTo>
                <a:lnTo>
                  <a:pt x="1439" y="1957"/>
                </a:lnTo>
                <a:lnTo>
                  <a:pt x="1447" y="1971"/>
                </a:lnTo>
                <a:lnTo>
                  <a:pt x="1456" y="1983"/>
                </a:lnTo>
                <a:lnTo>
                  <a:pt x="1465" y="1994"/>
                </a:lnTo>
                <a:lnTo>
                  <a:pt x="1475" y="2005"/>
                </a:lnTo>
                <a:lnTo>
                  <a:pt x="1485" y="2014"/>
                </a:lnTo>
                <a:lnTo>
                  <a:pt x="1496" y="2022"/>
                </a:lnTo>
                <a:lnTo>
                  <a:pt x="1504" y="2026"/>
                </a:lnTo>
                <a:lnTo>
                  <a:pt x="1516" y="2030"/>
                </a:lnTo>
                <a:lnTo>
                  <a:pt x="1550" y="2038"/>
                </a:lnTo>
                <a:lnTo>
                  <a:pt x="1580" y="2045"/>
                </a:lnTo>
                <a:lnTo>
                  <a:pt x="1591" y="2046"/>
                </a:lnTo>
                <a:lnTo>
                  <a:pt x="1593" y="2046"/>
                </a:lnTo>
                <a:lnTo>
                  <a:pt x="1594" y="2045"/>
                </a:lnTo>
                <a:lnTo>
                  <a:pt x="1629" y="2421"/>
                </a:lnTo>
                <a:lnTo>
                  <a:pt x="1635" y="2436"/>
                </a:lnTo>
                <a:lnTo>
                  <a:pt x="1642" y="2450"/>
                </a:lnTo>
                <a:lnTo>
                  <a:pt x="1650" y="2462"/>
                </a:lnTo>
                <a:lnTo>
                  <a:pt x="1658" y="2473"/>
                </a:lnTo>
                <a:lnTo>
                  <a:pt x="1677" y="2493"/>
                </a:lnTo>
                <a:lnTo>
                  <a:pt x="1695" y="2514"/>
                </a:lnTo>
                <a:lnTo>
                  <a:pt x="1704" y="2524"/>
                </a:lnTo>
                <a:lnTo>
                  <a:pt x="1713" y="2536"/>
                </a:lnTo>
                <a:lnTo>
                  <a:pt x="1721" y="2548"/>
                </a:lnTo>
                <a:lnTo>
                  <a:pt x="1730" y="2561"/>
                </a:lnTo>
                <a:lnTo>
                  <a:pt x="1738" y="2575"/>
                </a:lnTo>
                <a:lnTo>
                  <a:pt x="1744" y="2593"/>
                </a:lnTo>
                <a:lnTo>
                  <a:pt x="1750" y="2611"/>
                </a:lnTo>
                <a:lnTo>
                  <a:pt x="1754" y="2631"/>
                </a:lnTo>
                <a:lnTo>
                  <a:pt x="1661" y="2655"/>
                </a:lnTo>
                <a:lnTo>
                  <a:pt x="1623" y="2735"/>
                </a:lnTo>
                <a:lnTo>
                  <a:pt x="1601" y="2781"/>
                </a:lnTo>
                <a:lnTo>
                  <a:pt x="1575" y="2829"/>
                </a:lnTo>
                <a:lnTo>
                  <a:pt x="1563" y="2852"/>
                </a:lnTo>
                <a:lnTo>
                  <a:pt x="1549" y="2875"/>
                </a:lnTo>
                <a:lnTo>
                  <a:pt x="1536" y="2896"/>
                </a:lnTo>
                <a:lnTo>
                  <a:pt x="1522" y="2916"/>
                </a:lnTo>
                <a:lnTo>
                  <a:pt x="1507" y="2934"/>
                </a:lnTo>
                <a:lnTo>
                  <a:pt x="1493" y="2952"/>
                </a:lnTo>
                <a:lnTo>
                  <a:pt x="1478" y="2966"/>
                </a:lnTo>
                <a:lnTo>
                  <a:pt x="1464" y="2977"/>
                </a:lnTo>
                <a:lnTo>
                  <a:pt x="1266" y="3031"/>
                </a:lnTo>
                <a:lnTo>
                  <a:pt x="1089" y="3105"/>
                </a:lnTo>
                <a:lnTo>
                  <a:pt x="908" y="3182"/>
                </a:lnTo>
                <a:lnTo>
                  <a:pt x="726" y="3260"/>
                </a:lnTo>
                <a:lnTo>
                  <a:pt x="549" y="3336"/>
                </a:lnTo>
                <a:lnTo>
                  <a:pt x="509" y="3352"/>
                </a:lnTo>
                <a:lnTo>
                  <a:pt x="469" y="3367"/>
                </a:lnTo>
                <a:lnTo>
                  <a:pt x="386" y="3396"/>
                </a:lnTo>
                <a:lnTo>
                  <a:pt x="346" y="3410"/>
                </a:lnTo>
                <a:lnTo>
                  <a:pt x="306" y="3424"/>
                </a:lnTo>
                <a:lnTo>
                  <a:pt x="267" y="3440"/>
                </a:lnTo>
                <a:lnTo>
                  <a:pt x="229" y="3457"/>
                </a:lnTo>
                <a:lnTo>
                  <a:pt x="194" y="3475"/>
                </a:lnTo>
                <a:lnTo>
                  <a:pt x="175" y="3485"/>
                </a:lnTo>
                <a:lnTo>
                  <a:pt x="159" y="3495"/>
                </a:lnTo>
                <a:lnTo>
                  <a:pt x="143" y="3507"/>
                </a:lnTo>
                <a:lnTo>
                  <a:pt x="127" y="3518"/>
                </a:lnTo>
                <a:lnTo>
                  <a:pt x="111" y="3530"/>
                </a:lnTo>
                <a:lnTo>
                  <a:pt x="97" y="3543"/>
                </a:lnTo>
                <a:lnTo>
                  <a:pt x="83" y="3556"/>
                </a:lnTo>
                <a:lnTo>
                  <a:pt x="71" y="3571"/>
                </a:lnTo>
                <a:lnTo>
                  <a:pt x="59" y="3586"/>
                </a:lnTo>
                <a:lnTo>
                  <a:pt x="46" y="3602"/>
                </a:lnTo>
                <a:lnTo>
                  <a:pt x="36" y="3619"/>
                </a:lnTo>
                <a:lnTo>
                  <a:pt x="27" y="3637"/>
                </a:lnTo>
                <a:lnTo>
                  <a:pt x="18" y="3657"/>
                </a:lnTo>
                <a:lnTo>
                  <a:pt x="11" y="3677"/>
                </a:lnTo>
                <a:lnTo>
                  <a:pt x="10" y="3742"/>
                </a:lnTo>
                <a:lnTo>
                  <a:pt x="9" y="3821"/>
                </a:lnTo>
                <a:lnTo>
                  <a:pt x="4" y="4009"/>
                </a:lnTo>
                <a:lnTo>
                  <a:pt x="1" y="4204"/>
                </a:lnTo>
                <a:lnTo>
                  <a:pt x="0" y="4296"/>
                </a:lnTo>
                <a:lnTo>
                  <a:pt x="1" y="4376"/>
                </a:lnTo>
                <a:lnTo>
                  <a:pt x="4581" y="4376"/>
                </a:lnTo>
                <a:lnTo>
                  <a:pt x="4581" y="4296"/>
                </a:lnTo>
                <a:lnTo>
                  <a:pt x="4581" y="4204"/>
                </a:lnTo>
                <a:lnTo>
                  <a:pt x="4577" y="4009"/>
                </a:lnTo>
                <a:lnTo>
                  <a:pt x="4573" y="3821"/>
                </a:lnTo>
                <a:lnTo>
                  <a:pt x="4571" y="3742"/>
                </a:lnTo>
                <a:lnTo>
                  <a:pt x="4571" y="3677"/>
                </a:lnTo>
                <a:lnTo>
                  <a:pt x="4563" y="3657"/>
                </a:lnTo>
                <a:lnTo>
                  <a:pt x="4555" y="3637"/>
                </a:lnTo>
                <a:lnTo>
                  <a:pt x="4545" y="3619"/>
                </a:lnTo>
                <a:lnTo>
                  <a:pt x="4535" y="3602"/>
                </a:lnTo>
                <a:lnTo>
                  <a:pt x="4523" y="3586"/>
                </a:lnTo>
                <a:lnTo>
                  <a:pt x="4511" y="3571"/>
                </a:lnTo>
                <a:lnTo>
                  <a:pt x="4498" y="3556"/>
                </a:lnTo>
                <a:lnTo>
                  <a:pt x="4484" y="3543"/>
                </a:lnTo>
                <a:lnTo>
                  <a:pt x="4470" y="3530"/>
                </a:lnTo>
                <a:lnTo>
                  <a:pt x="4454" y="3518"/>
                </a:lnTo>
                <a:lnTo>
                  <a:pt x="4439" y="3507"/>
                </a:lnTo>
                <a:lnTo>
                  <a:pt x="4423" y="3495"/>
                </a:lnTo>
                <a:lnTo>
                  <a:pt x="4406" y="3485"/>
                </a:lnTo>
                <a:lnTo>
                  <a:pt x="4388" y="3475"/>
                </a:lnTo>
                <a:lnTo>
                  <a:pt x="4352" y="3457"/>
                </a:lnTo>
                <a:lnTo>
                  <a:pt x="4314" y="3440"/>
                </a:lnTo>
                <a:lnTo>
                  <a:pt x="4275" y="3424"/>
                </a:lnTo>
                <a:lnTo>
                  <a:pt x="4235" y="3410"/>
                </a:lnTo>
                <a:lnTo>
                  <a:pt x="4195" y="3396"/>
                </a:lnTo>
                <a:lnTo>
                  <a:pt x="4113" y="3367"/>
                </a:lnTo>
                <a:lnTo>
                  <a:pt x="4073" y="3352"/>
                </a:lnTo>
                <a:lnTo>
                  <a:pt x="4032" y="3336"/>
                </a:lnTo>
                <a:close/>
                <a:moveTo>
                  <a:pt x="5329" y="3316"/>
                </a:moveTo>
                <a:lnTo>
                  <a:pt x="5329" y="3316"/>
                </a:lnTo>
                <a:lnTo>
                  <a:pt x="5202" y="3262"/>
                </a:lnTo>
                <a:lnTo>
                  <a:pt x="5073" y="3206"/>
                </a:lnTo>
                <a:lnTo>
                  <a:pt x="4943" y="3151"/>
                </a:lnTo>
                <a:lnTo>
                  <a:pt x="4818" y="3098"/>
                </a:lnTo>
                <a:lnTo>
                  <a:pt x="4677" y="3060"/>
                </a:lnTo>
                <a:lnTo>
                  <a:pt x="4666" y="3052"/>
                </a:lnTo>
                <a:lnTo>
                  <a:pt x="4656" y="3042"/>
                </a:lnTo>
                <a:lnTo>
                  <a:pt x="4645" y="3030"/>
                </a:lnTo>
                <a:lnTo>
                  <a:pt x="4635" y="3017"/>
                </a:lnTo>
                <a:lnTo>
                  <a:pt x="4625" y="3002"/>
                </a:lnTo>
                <a:lnTo>
                  <a:pt x="4616" y="2987"/>
                </a:lnTo>
                <a:lnTo>
                  <a:pt x="4596" y="2955"/>
                </a:lnTo>
                <a:lnTo>
                  <a:pt x="4579" y="2920"/>
                </a:lnTo>
                <a:lnTo>
                  <a:pt x="4563" y="2887"/>
                </a:lnTo>
                <a:lnTo>
                  <a:pt x="4536" y="2830"/>
                </a:lnTo>
                <a:lnTo>
                  <a:pt x="4446" y="2817"/>
                </a:lnTo>
                <a:lnTo>
                  <a:pt x="4448" y="2800"/>
                </a:lnTo>
                <a:lnTo>
                  <a:pt x="4450" y="2784"/>
                </a:lnTo>
                <a:lnTo>
                  <a:pt x="4454" y="2770"/>
                </a:lnTo>
                <a:lnTo>
                  <a:pt x="4459" y="2758"/>
                </a:lnTo>
                <a:lnTo>
                  <a:pt x="4465" y="2747"/>
                </a:lnTo>
                <a:lnTo>
                  <a:pt x="4471" y="2737"/>
                </a:lnTo>
                <a:lnTo>
                  <a:pt x="4477" y="2728"/>
                </a:lnTo>
                <a:lnTo>
                  <a:pt x="4484" y="2718"/>
                </a:lnTo>
                <a:lnTo>
                  <a:pt x="4498" y="2702"/>
                </a:lnTo>
                <a:lnTo>
                  <a:pt x="4512" y="2684"/>
                </a:lnTo>
                <a:lnTo>
                  <a:pt x="4519" y="2674"/>
                </a:lnTo>
                <a:lnTo>
                  <a:pt x="4525" y="2664"/>
                </a:lnTo>
                <a:lnTo>
                  <a:pt x="4532" y="2651"/>
                </a:lnTo>
                <a:lnTo>
                  <a:pt x="4536" y="2638"/>
                </a:lnTo>
                <a:lnTo>
                  <a:pt x="4540" y="2625"/>
                </a:lnTo>
                <a:lnTo>
                  <a:pt x="4543" y="2612"/>
                </a:lnTo>
                <a:lnTo>
                  <a:pt x="4545" y="2599"/>
                </a:lnTo>
                <a:lnTo>
                  <a:pt x="4546" y="2586"/>
                </a:lnTo>
                <a:lnTo>
                  <a:pt x="4548" y="2557"/>
                </a:lnTo>
                <a:lnTo>
                  <a:pt x="4549" y="2530"/>
                </a:lnTo>
                <a:lnTo>
                  <a:pt x="4551" y="2501"/>
                </a:lnTo>
                <a:lnTo>
                  <a:pt x="4553" y="2488"/>
                </a:lnTo>
                <a:lnTo>
                  <a:pt x="4555" y="2474"/>
                </a:lnTo>
                <a:lnTo>
                  <a:pt x="4558" y="2461"/>
                </a:lnTo>
                <a:lnTo>
                  <a:pt x="4562" y="2449"/>
                </a:lnTo>
                <a:lnTo>
                  <a:pt x="4566" y="2436"/>
                </a:lnTo>
                <a:lnTo>
                  <a:pt x="4572" y="2424"/>
                </a:lnTo>
                <a:lnTo>
                  <a:pt x="4576" y="2417"/>
                </a:lnTo>
                <a:lnTo>
                  <a:pt x="4581" y="2410"/>
                </a:lnTo>
                <a:lnTo>
                  <a:pt x="4587" y="2404"/>
                </a:lnTo>
                <a:lnTo>
                  <a:pt x="4593" y="2399"/>
                </a:lnTo>
                <a:lnTo>
                  <a:pt x="4608" y="2390"/>
                </a:lnTo>
                <a:lnTo>
                  <a:pt x="4622" y="2383"/>
                </a:lnTo>
                <a:lnTo>
                  <a:pt x="4636" y="2375"/>
                </a:lnTo>
                <a:lnTo>
                  <a:pt x="4650" y="2366"/>
                </a:lnTo>
                <a:lnTo>
                  <a:pt x="4656" y="2362"/>
                </a:lnTo>
                <a:lnTo>
                  <a:pt x="4662" y="2357"/>
                </a:lnTo>
                <a:lnTo>
                  <a:pt x="4668" y="2351"/>
                </a:lnTo>
                <a:lnTo>
                  <a:pt x="4674" y="2345"/>
                </a:lnTo>
                <a:lnTo>
                  <a:pt x="4682" y="2331"/>
                </a:lnTo>
                <a:lnTo>
                  <a:pt x="4690" y="2316"/>
                </a:lnTo>
                <a:lnTo>
                  <a:pt x="4697" y="2299"/>
                </a:lnTo>
                <a:lnTo>
                  <a:pt x="4703" y="2281"/>
                </a:lnTo>
                <a:lnTo>
                  <a:pt x="4709" y="2264"/>
                </a:lnTo>
                <a:lnTo>
                  <a:pt x="4713" y="2246"/>
                </a:lnTo>
                <a:lnTo>
                  <a:pt x="4720" y="2213"/>
                </a:lnTo>
                <a:lnTo>
                  <a:pt x="4725" y="2184"/>
                </a:lnTo>
                <a:lnTo>
                  <a:pt x="4729" y="2153"/>
                </a:lnTo>
                <a:lnTo>
                  <a:pt x="4732" y="2121"/>
                </a:lnTo>
                <a:lnTo>
                  <a:pt x="4733" y="2088"/>
                </a:lnTo>
                <a:lnTo>
                  <a:pt x="4733" y="2071"/>
                </a:lnTo>
                <a:lnTo>
                  <a:pt x="4732" y="2055"/>
                </a:lnTo>
                <a:lnTo>
                  <a:pt x="4731" y="2039"/>
                </a:lnTo>
                <a:lnTo>
                  <a:pt x="4728" y="2024"/>
                </a:lnTo>
                <a:lnTo>
                  <a:pt x="4725" y="2007"/>
                </a:lnTo>
                <a:lnTo>
                  <a:pt x="4721" y="1992"/>
                </a:lnTo>
                <a:lnTo>
                  <a:pt x="4716" y="1978"/>
                </a:lnTo>
                <a:lnTo>
                  <a:pt x="4710" y="1964"/>
                </a:lnTo>
                <a:lnTo>
                  <a:pt x="4703" y="1950"/>
                </a:lnTo>
                <a:lnTo>
                  <a:pt x="4697" y="1937"/>
                </a:lnTo>
                <a:lnTo>
                  <a:pt x="4686" y="1918"/>
                </a:lnTo>
                <a:lnTo>
                  <a:pt x="4682" y="1908"/>
                </a:lnTo>
                <a:lnTo>
                  <a:pt x="4678" y="1897"/>
                </a:lnTo>
                <a:lnTo>
                  <a:pt x="4675" y="1883"/>
                </a:lnTo>
                <a:lnTo>
                  <a:pt x="4672" y="1865"/>
                </a:lnTo>
                <a:lnTo>
                  <a:pt x="4671" y="1852"/>
                </a:lnTo>
                <a:lnTo>
                  <a:pt x="4671" y="1836"/>
                </a:lnTo>
                <a:lnTo>
                  <a:pt x="4672" y="1797"/>
                </a:lnTo>
                <a:lnTo>
                  <a:pt x="4675" y="1752"/>
                </a:lnTo>
                <a:lnTo>
                  <a:pt x="4679" y="1704"/>
                </a:lnTo>
                <a:lnTo>
                  <a:pt x="4687" y="1615"/>
                </a:lnTo>
                <a:lnTo>
                  <a:pt x="4690" y="1580"/>
                </a:lnTo>
                <a:lnTo>
                  <a:pt x="4691" y="1557"/>
                </a:lnTo>
                <a:lnTo>
                  <a:pt x="4692" y="1514"/>
                </a:lnTo>
                <a:lnTo>
                  <a:pt x="4692" y="1473"/>
                </a:lnTo>
                <a:lnTo>
                  <a:pt x="4691" y="1432"/>
                </a:lnTo>
                <a:lnTo>
                  <a:pt x="4689" y="1392"/>
                </a:lnTo>
                <a:lnTo>
                  <a:pt x="4685" y="1351"/>
                </a:lnTo>
                <a:lnTo>
                  <a:pt x="4680" y="1310"/>
                </a:lnTo>
                <a:lnTo>
                  <a:pt x="4673" y="1270"/>
                </a:lnTo>
                <a:lnTo>
                  <a:pt x="4663" y="1228"/>
                </a:lnTo>
                <a:lnTo>
                  <a:pt x="4657" y="1212"/>
                </a:lnTo>
                <a:lnTo>
                  <a:pt x="4650" y="1195"/>
                </a:lnTo>
                <a:lnTo>
                  <a:pt x="4640" y="1175"/>
                </a:lnTo>
                <a:lnTo>
                  <a:pt x="4628" y="1152"/>
                </a:lnTo>
                <a:lnTo>
                  <a:pt x="4621" y="1142"/>
                </a:lnTo>
                <a:lnTo>
                  <a:pt x="4613" y="1131"/>
                </a:lnTo>
                <a:lnTo>
                  <a:pt x="4605" y="1121"/>
                </a:lnTo>
                <a:lnTo>
                  <a:pt x="4596" y="1112"/>
                </a:lnTo>
                <a:lnTo>
                  <a:pt x="4587" y="1105"/>
                </a:lnTo>
                <a:lnTo>
                  <a:pt x="4577" y="1097"/>
                </a:lnTo>
                <a:lnTo>
                  <a:pt x="4473" y="1080"/>
                </a:lnTo>
                <a:lnTo>
                  <a:pt x="4408" y="1020"/>
                </a:lnTo>
                <a:lnTo>
                  <a:pt x="4383" y="1006"/>
                </a:lnTo>
                <a:lnTo>
                  <a:pt x="4359" y="993"/>
                </a:lnTo>
                <a:lnTo>
                  <a:pt x="4335" y="982"/>
                </a:lnTo>
                <a:lnTo>
                  <a:pt x="4310" y="972"/>
                </a:lnTo>
                <a:lnTo>
                  <a:pt x="4285" y="964"/>
                </a:lnTo>
                <a:lnTo>
                  <a:pt x="4261" y="956"/>
                </a:lnTo>
                <a:lnTo>
                  <a:pt x="4236" y="950"/>
                </a:lnTo>
                <a:lnTo>
                  <a:pt x="4212" y="946"/>
                </a:lnTo>
                <a:lnTo>
                  <a:pt x="4188" y="942"/>
                </a:lnTo>
                <a:lnTo>
                  <a:pt x="4163" y="940"/>
                </a:lnTo>
                <a:lnTo>
                  <a:pt x="4139" y="938"/>
                </a:lnTo>
                <a:lnTo>
                  <a:pt x="4115" y="937"/>
                </a:lnTo>
                <a:lnTo>
                  <a:pt x="4091" y="938"/>
                </a:lnTo>
                <a:lnTo>
                  <a:pt x="4068" y="939"/>
                </a:lnTo>
                <a:lnTo>
                  <a:pt x="4045" y="941"/>
                </a:lnTo>
                <a:lnTo>
                  <a:pt x="4022" y="943"/>
                </a:lnTo>
                <a:lnTo>
                  <a:pt x="3999" y="946"/>
                </a:lnTo>
                <a:lnTo>
                  <a:pt x="3978" y="950"/>
                </a:lnTo>
                <a:lnTo>
                  <a:pt x="3934" y="959"/>
                </a:lnTo>
                <a:lnTo>
                  <a:pt x="3892" y="971"/>
                </a:lnTo>
                <a:lnTo>
                  <a:pt x="3853" y="983"/>
                </a:lnTo>
                <a:lnTo>
                  <a:pt x="3815" y="995"/>
                </a:lnTo>
                <a:lnTo>
                  <a:pt x="3781" y="1008"/>
                </a:lnTo>
                <a:lnTo>
                  <a:pt x="3719" y="1033"/>
                </a:lnTo>
                <a:lnTo>
                  <a:pt x="3699" y="1040"/>
                </a:lnTo>
                <a:lnTo>
                  <a:pt x="3679" y="1049"/>
                </a:lnTo>
                <a:lnTo>
                  <a:pt x="3661" y="1059"/>
                </a:lnTo>
                <a:lnTo>
                  <a:pt x="3642" y="1070"/>
                </a:lnTo>
                <a:lnTo>
                  <a:pt x="3625" y="1082"/>
                </a:lnTo>
                <a:lnTo>
                  <a:pt x="3607" y="1096"/>
                </a:lnTo>
                <a:lnTo>
                  <a:pt x="3590" y="1112"/>
                </a:lnTo>
                <a:lnTo>
                  <a:pt x="3575" y="1128"/>
                </a:lnTo>
                <a:lnTo>
                  <a:pt x="3560" y="1145"/>
                </a:lnTo>
                <a:lnTo>
                  <a:pt x="3544" y="1164"/>
                </a:lnTo>
                <a:lnTo>
                  <a:pt x="3531" y="1185"/>
                </a:lnTo>
                <a:lnTo>
                  <a:pt x="3518" y="1206"/>
                </a:lnTo>
                <a:lnTo>
                  <a:pt x="3506" y="1228"/>
                </a:lnTo>
                <a:lnTo>
                  <a:pt x="3495" y="1252"/>
                </a:lnTo>
                <a:lnTo>
                  <a:pt x="3484" y="1277"/>
                </a:lnTo>
                <a:lnTo>
                  <a:pt x="3474" y="1302"/>
                </a:lnTo>
                <a:lnTo>
                  <a:pt x="3465" y="1330"/>
                </a:lnTo>
                <a:lnTo>
                  <a:pt x="3457" y="1358"/>
                </a:lnTo>
                <a:lnTo>
                  <a:pt x="3451" y="1388"/>
                </a:lnTo>
                <a:lnTo>
                  <a:pt x="3445" y="1417"/>
                </a:lnTo>
                <a:lnTo>
                  <a:pt x="3440" y="1448"/>
                </a:lnTo>
                <a:lnTo>
                  <a:pt x="3436" y="1481"/>
                </a:lnTo>
                <a:lnTo>
                  <a:pt x="3434" y="1514"/>
                </a:lnTo>
                <a:lnTo>
                  <a:pt x="3432" y="1549"/>
                </a:lnTo>
                <a:lnTo>
                  <a:pt x="3432" y="1584"/>
                </a:lnTo>
                <a:lnTo>
                  <a:pt x="3432" y="1621"/>
                </a:lnTo>
                <a:lnTo>
                  <a:pt x="3434" y="1658"/>
                </a:lnTo>
                <a:lnTo>
                  <a:pt x="3437" y="1696"/>
                </a:lnTo>
                <a:lnTo>
                  <a:pt x="3442" y="1735"/>
                </a:lnTo>
                <a:lnTo>
                  <a:pt x="3447" y="1775"/>
                </a:lnTo>
                <a:lnTo>
                  <a:pt x="3454" y="1817"/>
                </a:lnTo>
                <a:lnTo>
                  <a:pt x="3462" y="1858"/>
                </a:lnTo>
                <a:lnTo>
                  <a:pt x="3464" y="1872"/>
                </a:lnTo>
                <a:lnTo>
                  <a:pt x="3465" y="1886"/>
                </a:lnTo>
                <a:lnTo>
                  <a:pt x="3464" y="1898"/>
                </a:lnTo>
                <a:lnTo>
                  <a:pt x="3462" y="1909"/>
                </a:lnTo>
                <a:lnTo>
                  <a:pt x="3460" y="1919"/>
                </a:lnTo>
                <a:lnTo>
                  <a:pt x="3456" y="1929"/>
                </a:lnTo>
                <a:lnTo>
                  <a:pt x="3448" y="1949"/>
                </a:lnTo>
                <a:lnTo>
                  <a:pt x="3439" y="1965"/>
                </a:lnTo>
                <a:lnTo>
                  <a:pt x="3431" y="1981"/>
                </a:lnTo>
                <a:lnTo>
                  <a:pt x="3428" y="1988"/>
                </a:lnTo>
                <a:lnTo>
                  <a:pt x="3425" y="1996"/>
                </a:lnTo>
                <a:lnTo>
                  <a:pt x="3424" y="2004"/>
                </a:lnTo>
                <a:lnTo>
                  <a:pt x="3424" y="2011"/>
                </a:lnTo>
                <a:lnTo>
                  <a:pt x="3431" y="2101"/>
                </a:lnTo>
                <a:lnTo>
                  <a:pt x="3435" y="2153"/>
                </a:lnTo>
                <a:lnTo>
                  <a:pt x="3439" y="2182"/>
                </a:lnTo>
                <a:lnTo>
                  <a:pt x="3443" y="2209"/>
                </a:lnTo>
                <a:lnTo>
                  <a:pt x="3448" y="2237"/>
                </a:lnTo>
                <a:lnTo>
                  <a:pt x="3454" y="2263"/>
                </a:lnTo>
                <a:lnTo>
                  <a:pt x="3461" y="2288"/>
                </a:lnTo>
                <a:lnTo>
                  <a:pt x="3470" y="2312"/>
                </a:lnTo>
                <a:lnTo>
                  <a:pt x="3475" y="2323"/>
                </a:lnTo>
                <a:lnTo>
                  <a:pt x="3481" y="2333"/>
                </a:lnTo>
                <a:lnTo>
                  <a:pt x="3486" y="2342"/>
                </a:lnTo>
                <a:lnTo>
                  <a:pt x="3492" y="2351"/>
                </a:lnTo>
                <a:lnTo>
                  <a:pt x="3499" y="2359"/>
                </a:lnTo>
                <a:lnTo>
                  <a:pt x="3506" y="2366"/>
                </a:lnTo>
                <a:lnTo>
                  <a:pt x="3513" y="2374"/>
                </a:lnTo>
                <a:lnTo>
                  <a:pt x="3521" y="2379"/>
                </a:lnTo>
                <a:lnTo>
                  <a:pt x="3526" y="2382"/>
                </a:lnTo>
                <a:lnTo>
                  <a:pt x="3535" y="2384"/>
                </a:lnTo>
                <a:lnTo>
                  <a:pt x="3559" y="2391"/>
                </a:lnTo>
                <a:lnTo>
                  <a:pt x="3581" y="2395"/>
                </a:lnTo>
                <a:lnTo>
                  <a:pt x="3588" y="2396"/>
                </a:lnTo>
                <a:lnTo>
                  <a:pt x="3589" y="2396"/>
                </a:lnTo>
                <a:lnTo>
                  <a:pt x="3590" y="2395"/>
                </a:lnTo>
                <a:lnTo>
                  <a:pt x="3615" y="2664"/>
                </a:lnTo>
                <a:lnTo>
                  <a:pt x="3621" y="2674"/>
                </a:lnTo>
                <a:lnTo>
                  <a:pt x="3625" y="2684"/>
                </a:lnTo>
                <a:lnTo>
                  <a:pt x="3631" y="2692"/>
                </a:lnTo>
                <a:lnTo>
                  <a:pt x="3637" y="2700"/>
                </a:lnTo>
                <a:lnTo>
                  <a:pt x="3649" y="2715"/>
                </a:lnTo>
                <a:lnTo>
                  <a:pt x="3662" y="2730"/>
                </a:lnTo>
                <a:lnTo>
                  <a:pt x="3675" y="2745"/>
                </a:lnTo>
                <a:lnTo>
                  <a:pt x="3681" y="2754"/>
                </a:lnTo>
                <a:lnTo>
                  <a:pt x="3687" y="2763"/>
                </a:lnTo>
                <a:lnTo>
                  <a:pt x="3693" y="2773"/>
                </a:lnTo>
                <a:lnTo>
                  <a:pt x="3698" y="2785"/>
                </a:lnTo>
                <a:lnTo>
                  <a:pt x="3702" y="2799"/>
                </a:lnTo>
                <a:lnTo>
                  <a:pt x="3705" y="2814"/>
                </a:lnTo>
                <a:lnTo>
                  <a:pt x="3638" y="2830"/>
                </a:lnTo>
                <a:lnTo>
                  <a:pt x="3619" y="2869"/>
                </a:lnTo>
                <a:lnTo>
                  <a:pt x="3597" y="2915"/>
                </a:lnTo>
                <a:lnTo>
                  <a:pt x="3585" y="2940"/>
                </a:lnTo>
                <a:lnTo>
                  <a:pt x="3572" y="2963"/>
                </a:lnTo>
                <a:lnTo>
                  <a:pt x="3559" y="2986"/>
                </a:lnTo>
                <a:lnTo>
                  <a:pt x="3544" y="3008"/>
                </a:lnTo>
                <a:lnTo>
                  <a:pt x="3793" y="3114"/>
                </a:lnTo>
                <a:lnTo>
                  <a:pt x="3936" y="3176"/>
                </a:lnTo>
                <a:lnTo>
                  <a:pt x="4076" y="3235"/>
                </a:lnTo>
                <a:lnTo>
                  <a:pt x="4109" y="3248"/>
                </a:lnTo>
                <a:lnTo>
                  <a:pt x="4143" y="3261"/>
                </a:lnTo>
                <a:lnTo>
                  <a:pt x="4214" y="3285"/>
                </a:lnTo>
                <a:lnTo>
                  <a:pt x="4282" y="3310"/>
                </a:lnTo>
                <a:lnTo>
                  <a:pt x="4316" y="3323"/>
                </a:lnTo>
                <a:lnTo>
                  <a:pt x="4351" y="3336"/>
                </a:lnTo>
                <a:lnTo>
                  <a:pt x="4385" y="3351"/>
                </a:lnTo>
                <a:lnTo>
                  <a:pt x="4419" y="3368"/>
                </a:lnTo>
                <a:lnTo>
                  <a:pt x="4451" y="3385"/>
                </a:lnTo>
                <a:lnTo>
                  <a:pt x="4483" y="3404"/>
                </a:lnTo>
                <a:lnTo>
                  <a:pt x="4514" y="3424"/>
                </a:lnTo>
                <a:lnTo>
                  <a:pt x="4528" y="3436"/>
                </a:lnTo>
                <a:lnTo>
                  <a:pt x="4543" y="3448"/>
                </a:lnTo>
                <a:lnTo>
                  <a:pt x="4557" y="3460"/>
                </a:lnTo>
                <a:lnTo>
                  <a:pt x="4570" y="3473"/>
                </a:lnTo>
                <a:lnTo>
                  <a:pt x="4583" y="3486"/>
                </a:lnTo>
                <a:lnTo>
                  <a:pt x="4596" y="3501"/>
                </a:lnTo>
                <a:lnTo>
                  <a:pt x="4609" y="3516"/>
                </a:lnTo>
                <a:lnTo>
                  <a:pt x="4620" y="3531"/>
                </a:lnTo>
                <a:lnTo>
                  <a:pt x="4631" y="3547"/>
                </a:lnTo>
                <a:lnTo>
                  <a:pt x="4641" y="3564"/>
                </a:lnTo>
                <a:lnTo>
                  <a:pt x="4650" y="3583"/>
                </a:lnTo>
                <a:lnTo>
                  <a:pt x="4659" y="3601"/>
                </a:lnTo>
                <a:lnTo>
                  <a:pt x="4667" y="3620"/>
                </a:lnTo>
                <a:lnTo>
                  <a:pt x="4676" y="3640"/>
                </a:lnTo>
                <a:lnTo>
                  <a:pt x="4681" y="3658"/>
                </a:lnTo>
                <a:lnTo>
                  <a:pt x="4681" y="3677"/>
                </a:lnTo>
                <a:lnTo>
                  <a:pt x="4683" y="3786"/>
                </a:lnTo>
                <a:lnTo>
                  <a:pt x="4686" y="3924"/>
                </a:lnTo>
                <a:lnTo>
                  <a:pt x="4689" y="4056"/>
                </a:lnTo>
                <a:lnTo>
                  <a:pt x="5719" y="4056"/>
                </a:lnTo>
                <a:lnTo>
                  <a:pt x="5719" y="4000"/>
                </a:lnTo>
                <a:lnTo>
                  <a:pt x="5719" y="3935"/>
                </a:lnTo>
                <a:lnTo>
                  <a:pt x="5716" y="3796"/>
                </a:lnTo>
                <a:lnTo>
                  <a:pt x="5713" y="3662"/>
                </a:lnTo>
                <a:lnTo>
                  <a:pt x="5712" y="3558"/>
                </a:lnTo>
                <a:lnTo>
                  <a:pt x="5706" y="3544"/>
                </a:lnTo>
                <a:lnTo>
                  <a:pt x="5700" y="3531"/>
                </a:lnTo>
                <a:lnTo>
                  <a:pt x="5694" y="3518"/>
                </a:lnTo>
                <a:lnTo>
                  <a:pt x="5686" y="3506"/>
                </a:lnTo>
                <a:lnTo>
                  <a:pt x="5678" y="3494"/>
                </a:lnTo>
                <a:lnTo>
                  <a:pt x="5670" y="3483"/>
                </a:lnTo>
                <a:lnTo>
                  <a:pt x="5661" y="3473"/>
                </a:lnTo>
                <a:lnTo>
                  <a:pt x="5650" y="3463"/>
                </a:lnTo>
                <a:lnTo>
                  <a:pt x="5640" y="3454"/>
                </a:lnTo>
                <a:lnTo>
                  <a:pt x="5629" y="3445"/>
                </a:lnTo>
                <a:lnTo>
                  <a:pt x="5618" y="3437"/>
                </a:lnTo>
                <a:lnTo>
                  <a:pt x="5607" y="3430"/>
                </a:lnTo>
                <a:lnTo>
                  <a:pt x="5583" y="3414"/>
                </a:lnTo>
                <a:lnTo>
                  <a:pt x="5556" y="3402"/>
                </a:lnTo>
                <a:lnTo>
                  <a:pt x="5530" y="3390"/>
                </a:lnTo>
                <a:lnTo>
                  <a:pt x="5501" y="3379"/>
                </a:lnTo>
                <a:lnTo>
                  <a:pt x="5445" y="3358"/>
                </a:lnTo>
                <a:lnTo>
                  <a:pt x="5386" y="3337"/>
                </a:lnTo>
                <a:lnTo>
                  <a:pt x="5357" y="3327"/>
                </a:lnTo>
                <a:lnTo>
                  <a:pt x="5329" y="3316"/>
                </a:lnTo>
                <a:close/>
                <a:moveTo>
                  <a:pt x="6518" y="3416"/>
                </a:moveTo>
                <a:lnTo>
                  <a:pt x="6518" y="3416"/>
                </a:lnTo>
                <a:lnTo>
                  <a:pt x="6515" y="3406"/>
                </a:lnTo>
                <a:lnTo>
                  <a:pt x="6510" y="3397"/>
                </a:lnTo>
                <a:lnTo>
                  <a:pt x="6506" y="3388"/>
                </a:lnTo>
                <a:lnTo>
                  <a:pt x="6501" y="3380"/>
                </a:lnTo>
                <a:lnTo>
                  <a:pt x="6488" y="3364"/>
                </a:lnTo>
                <a:lnTo>
                  <a:pt x="6475" y="3350"/>
                </a:lnTo>
                <a:lnTo>
                  <a:pt x="6460" y="3337"/>
                </a:lnTo>
                <a:lnTo>
                  <a:pt x="6445" y="3326"/>
                </a:lnTo>
                <a:lnTo>
                  <a:pt x="6428" y="3316"/>
                </a:lnTo>
                <a:lnTo>
                  <a:pt x="6409" y="3307"/>
                </a:lnTo>
                <a:lnTo>
                  <a:pt x="6391" y="3299"/>
                </a:lnTo>
                <a:lnTo>
                  <a:pt x="6372" y="3292"/>
                </a:lnTo>
                <a:lnTo>
                  <a:pt x="6331" y="3276"/>
                </a:lnTo>
                <a:lnTo>
                  <a:pt x="6291" y="3262"/>
                </a:lnTo>
                <a:lnTo>
                  <a:pt x="6270" y="3255"/>
                </a:lnTo>
                <a:lnTo>
                  <a:pt x="6251" y="3247"/>
                </a:lnTo>
                <a:lnTo>
                  <a:pt x="6073" y="3171"/>
                </a:lnTo>
                <a:lnTo>
                  <a:pt x="5982" y="3132"/>
                </a:lnTo>
                <a:lnTo>
                  <a:pt x="5894" y="3096"/>
                </a:lnTo>
                <a:lnTo>
                  <a:pt x="5796" y="3068"/>
                </a:lnTo>
                <a:lnTo>
                  <a:pt x="5788" y="3063"/>
                </a:lnTo>
                <a:lnTo>
                  <a:pt x="5781" y="3056"/>
                </a:lnTo>
                <a:lnTo>
                  <a:pt x="5774" y="3048"/>
                </a:lnTo>
                <a:lnTo>
                  <a:pt x="5767" y="3039"/>
                </a:lnTo>
                <a:lnTo>
                  <a:pt x="5753" y="3018"/>
                </a:lnTo>
                <a:lnTo>
                  <a:pt x="5740" y="2995"/>
                </a:lnTo>
                <a:lnTo>
                  <a:pt x="5728" y="2971"/>
                </a:lnTo>
                <a:lnTo>
                  <a:pt x="5716" y="2948"/>
                </a:lnTo>
                <a:lnTo>
                  <a:pt x="5697" y="2908"/>
                </a:lnTo>
                <a:lnTo>
                  <a:pt x="5635" y="2899"/>
                </a:lnTo>
                <a:lnTo>
                  <a:pt x="5636" y="2887"/>
                </a:lnTo>
                <a:lnTo>
                  <a:pt x="5638" y="2877"/>
                </a:lnTo>
                <a:lnTo>
                  <a:pt x="5640" y="2867"/>
                </a:lnTo>
                <a:lnTo>
                  <a:pt x="5643" y="2858"/>
                </a:lnTo>
                <a:lnTo>
                  <a:pt x="5647" y="2850"/>
                </a:lnTo>
                <a:lnTo>
                  <a:pt x="5652" y="2843"/>
                </a:lnTo>
                <a:lnTo>
                  <a:pt x="5662" y="2831"/>
                </a:lnTo>
                <a:lnTo>
                  <a:pt x="5671" y="2819"/>
                </a:lnTo>
                <a:lnTo>
                  <a:pt x="5681" y="2807"/>
                </a:lnTo>
                <a:lnTo>
                  <a:pt x="5686" y="2800"/>
                </a:lnTo>
                <a:lnTo>
                  <a:pt x="5690" y="2792"/>
                </a:lnTo>
                <a:lnTo>
                  <a:pt x="5694" y="2783"/>
                </a:lnTo>
                <a:lnTo>
                  <a:pt x="5697" y="2774"/>
                </a:lnTo>
                <a:lnTo>
                  <a:pt x="5700" y="2765"/>
                </a:lnTo>
                <a:lnTo>
                  <a:pt x="5702" y="2756"/>
                </a:lnTo>
                <a:lnTo>
                  <a:pt x="5704" y="2738"/>
                </a:lnTo>
                <a:lnTo>
                  <a:pt x="5706" y="2698"/>
                </a:lnTo>
                <a:lnTo>
                  <a:pt x="5708" y="2679"/>
                </a:lnTo>
                <a:lnTo>
                  <a:pt x="5710" y="2660"/>
                </a:lnTo>
                <a:lnTo>
                  <a:pt x="5712" y="2650"/>
                </a:lnTo>
                <a:lnTo>
                  <a:pt x="5715" y="2642"/>
                </a:lnTo>
                <a:lnTo>
                  <a:pt x="5718" y="2633"/>
                </a:lnTo>
                <a:lnTo>
                  <a:pt x="5723" y="2625"/>
                </a:lnTo>
                <a:lnTo>
                  <a:pt x="5726" y="2620"/>
                </a:lnTo>
                <a:lnTo>
                  <a:pt x="5730" y="2615"/>
                </a:lnTo>
                <a:lnTo>
                  <a:pt x="5738" y="2608"/>
                </a:lnTo>
                <a:lnTo>
                  <a:pt x="5747" y="2601"/>
                </a:lnTo>
                <a:lnTo>
                  <a:pt x="5757" y="2596"/>
                </a:lnTo>
                <a:lnTo>
                  <a:pt x="5767" y="2591"/>
                </a:lnTo>
                <a:lnTo>
                  <a:pt x="5777" y="2585"/>
                </a:lnTo>
                <a:lnTo>
                  <a:pt x="5785" y="2578"/>
                </a:lnTo>
                <a:lnTo>
                  <a:pt x="5789" y="2574"/>
                </a:lnTo>
                <a:lnTo>
                  <a:pt x="5794" y="2569"/>
                </a:lnTo>
                <a:lnTo>
                  <a:pt x="5800" y="2560"/>
                </a:lnTo>
                <a:lnTo>
                  <a:pt x="5805" y="2549"/>
                </a:lnTo>
                <a:lnTo>
                  <a:pt x="5810" y="2538"/>
                </a:lnTo>
                <a:lnTo>
                  <a:pt x="5814" y="2526"/>
                </a:lnTo>
                <a:lnTo>
                  <a:pt x="5821" y="2500"/>
                </a:lnTo>
                <a:lnTo>
                  <a:pt x="5826" y="2478"/>
                </a:lnTo>
                <a:lnTo>
                  <a:pt x="5830" y="2458"/>
                </a:lnTo>
                <a:lnTo>
                  <a:pt x="5832" y="2435"/>
                </a:lnTo>
                <a:lnTo>
                  <a:pt x="5835" y="2413"/>
                </a:lnTo>
                <a:lnTo>
                  <a:pt x="5835" y="2391"/>
                </a:lnTo>
                <a:lnTo>
                  <a:pt x="5835" y="2367"/>
                </a:lnTo>
                <a:lnTo>
                  <a:pt x="5832" y="2345"/>
                </a:lnTo>
                <a:lnTo>
                  <a:pt x="5830" y="2334"/>
                </a:lnTo>
                <a:lnTo>
                  <a:pt x="5827" y="2324"/>
                </a:lnTo>
                <a:lnTo>
                  <a:pt x="5823" y="2314"/>
                </a:lnTo>
                <a:lnTo>
                  <a:pt x="5819" y="2304"/>
                </a:lnTo>
                <a:lnTo>
                  <a:pt x="5810" y="2285"/>
                </a:lnTo>
                <a:lnTo>
                  <a:pt x="5802" y="2272"/>
                </a:lnTo>
                <a:lnTo>
                  <a:pt x="5799" y="2265"/>
                </a:lnTo>
                <a:lnTo>
                  <a:pt x="5797" y="2257"/>
                </a:lnTo>
                <a:lnTo>
                  <a:pt x="5794" y="2248"/>
                </a:lnTo>
                <a:lnTo>
                  <a:pt x="5793" y="2236"/>
                </a:lnTo>
                <a:lnTo>
                  <a:pt x="5792" y="2215"/>
                </a:lnTo>
                <a:lnTo>
                  <a:pt x="5793" y="2188"/>
                </a:lnTo>
                <a:lnTo>
                  <a:pt x="5795" y="2156"/>
                </a:lnTo>
                <a:lnTo>
                  <a:pt x="5797" y="2123"/>
                </a:lnTo>
                <a:lnTo>
                  <a:pt x="5803" y="2060"/>
                </a:lnTo>
                <a:lnTo>
                  <a:pt x="5806" y="2020"/>
                </a:lnTo>
                <a:lnTo>
                  <a:pt x="5807" y="1961"/>
                </a:lnTo>
                <a:lnTo>
                  <a:pt x="5806" y="1932"/>
                </a:lnTo>
                <a:lnTo>
                  <a:pt x="5804" y="1904"/>
                </a:lnTo>
                <a:lnTo>
                  <a:pt x="5802" y="1876"/>
                </a:lnTo>
                <a:lnTo>
                  <a:pt x="5798" y="1848"/>
                </a:lnTo>
                <a:lnTo>
                  <a:pt x="5793" y="1820"/>
                </a:lnTo>
                <a:lnTo>
                  <a:pt x="5786" y="1790"/>
                </a:lnTo>
                <a:lnTo>
                  <a:pt x="5782" y="1779"/>
                </a:lnTo>
                <a:lnTo>
                  <a:pt x="5777" y="1767"/>
                </a:lnTo>
                <a:lnTo>
                  <a:pt x="5770" y="1753"/>
                </a:lnTo>
                <a:lnTo>
                  <a:pt x="5761" y="1738"/>
                </a:lnTo>
                <a:lnTo>
                  <a:pt x="5751" y="1722"/>
                </a:lnTo>
                <a:lnTo>
                  <a:pt x="5746" y="1716"/>
                </a:lnTo>
                <a:lnTo>
                  <a:pt x="5740" y="1709"/>
                </a:lnTo>
                <a:lnTo>
                  <a:pt x="5733" y="1704"/>
                </a:lnTo>
                <a:lnTo>
                  <a:pt x="5727" y="1700"/>
                </a:lnTo>
                <a:lnTo>
                  <a:pt x="5654" y="1687"/>
                </a:lnTo>
                <a:lnTo>
                  <a:pt x="5609" y="1645"/>
                </a:lnTo>
                <a:lnTo>
                  <a:pt x="5592" y="1635"/>
                </a:lnTo>
                <a:lnTo>
                  <a:pt x="5574" y="1626"/>
                </a:lnTo>
                <a:lnTo>
                  <a:pt x="5557" y="1619"/>
                </a:lnTo>
                <a:lnTo>
                  <a:pt x="5540" y="1612"/>
                </a:lnTo>
                <a:lnTo>
                  <a:pt x="5523" y="1606"/>
                </a:lnTo>
                <a:lnTo>
                  <a:pt x="5505" y="1601"/>
                </a:lnTo>
                <a:lnTo>
                  <a:pt x="5488" y="1597"/>
                </a:lnTo>
                <a:lnTo>
                  <a:pt x="5471" y="1593"/>
                </a:lnTo>
                <a:lnTo>
                  <a:pt x="5454" y="1590"/>
                </a:lnTo>
                <a:lnTo>
                  <a:pt x="5437" y="1589"/>
                </a:lnTo>
                <a:lnTo>
                  <a:pt x="5420" y="1588"/>
                </a:lnTo>
                <a:lnTo>
                  <a:pt x="5404" y="1587"/>
                </a:lnTo>
                <a:lnTo>
                  <a:pt x="5371" y="1588"/>
                </a:lnTo>
                <a:lnTo>
                  <a:pt x="5339" y="1591"/>
                </a:lnTo>
                <a:lnTo>
                  <a:pt x="5308" y="1597"/>
                </a:lnTo>
                <a:lnTo>
                  <a:pt x="5277" y="1603"/>
                </a:lnTo>
                <a:lnTo>
                  <a:pt x="5249" y="1611"/>
                </a:lnTo>
                <a:lnTo>
                  <a:pt x="5221" y="1619"/>
                </a:lnTo>
                <a:lnTo>
                  <a:pt x="5195" y="1628"/>
                </a:lnTo>
                <a:lnTo>
                  <a:pt x="5171" y="1637"/>
                </a:lnTo>
                <a:lnTo>
                  <a:pt x="5127" y="1654"/>
                </a:lnTo>
                <a:lnTo>
                  <a:pt x="5114" y="1659"/>
                </a:lnTo>
                <a:lnTo>
                  <a:pt x="5100" y="1665"/>
                </a:lnTo>
                <a:lnTo>
                  <a:pt x="5086" y="1672"/>
                </a:lnTo>
                <a:lnTo>
                  <a:pt x="5073" y="1680"/>
                </a:lnTo>
                <a:lnTo>
                  <a:pt x="5061" y="1689"/>
                </a:lnTo>
                <a:lnTo>
                  <a:pt x="5049" y="1698"/>
                </a:lnTo>
                <a:lnTo>
                  <a:pt x="5038" y="1709"/>
                </a:lnTo>
                <a:lnTo>
                  <a:pt x="5027" y="1720"/>
                </a:lnTo>
                <a:lnTo>
                  <a:pt x="5015" y="1732"/>
                </a:lnTo>
                <a:lnTo>
                  <a:pt x="5005" y="1746"/>
                </a:lnTo>
                <a:lnTo>
                  <a:pt x="4996" y="1760"/>
                </a:lnTo>
                <a:lnTo>
                  <a:pt x="4987" y="1775"/>
                </a:lnTo>
                <a:lnTo>
                  <a:pt x="4979" y="1790"/>
                </a:lnTo>
                <a:lnTo>
                  <a:pt x="4971" y="1806"/>
                </a:lnTo>
                <a:lnTo>
                  <a:pt x="4963" y="1825"/>
                </a:lnTo>
                <a:lnTo>
                  <a:pt x="4957" y="1842"/>
                </a:lnTo>
                <a:lnTo>
                  <a:pt x="4951" y="1861"/>
                </a:lnTo>
                <a:lnTo>
                  <a:pt x="4944" y="1881"/>
                </a:lnTo>
                <a:lnTo>
                  <a:pt x="4940" y="1901"/>
                </a:lnTo>
                <a:lnTo>
                  <a:pt x="4936" y="1922"/>
                </a:lnTo>
                <a:lnTo>
                  <a:pt x="4932" y="1944"/>
                </a:lnTo>
                <a:lnTo>
                  <a:pt x="4930" y="1967"/>
                </a:lnTo>
                <a:lnTo>
                  <a:pt x="4928" y="1990"/>
                </a:lnTo>
                <a:lnTo>
                  <a:pt x="4927" y="2014"/>
                </a:lnTo>
                <a:lnTo>
                  <a:pt x="4927" y="2039"/>
                </a:lnTo>
                <a:lnTo>
                  <a:pt x="4927" y="2064"/>
                </a:lnTo>
                <a:lnTo>
                  <a:pt x="4928" y="2091"/>
                </a:lnTo>
                <a:lnTo>
                  <a:pt x="4930" y="2117"/>
                </a:lnTo>
                <a:lnTo>
                  <a:pt x="4933" y="2144"/>
                </a:lnTo>
                <a:lnTo>
                  <a:pt x="4937" y="2173"/>
                </a:lnTo>
                <a:lnTo>
                  <a:pt x="4942" y="2201"/>
                </a:lnTo>
                <a:lnTo>
                  <a:pt x="4948" y="2231"/>
                </a:lnTo>
                <a:lnTo>
                  <a:pt x="4949" y="2240"/>
                </a:lnTo>
                <a:lnTo>
                  <a:pt x="4951" y="2249"/>
                </a:lnTo>
                <a:lnTo>
                  <a:pt x="4949" y="2258"/>
                </a:lnTo>
                <a:lnTo>
                  <a:pt x="4948" y="2265"/>
                </a:lnTo>
                <a:lnTo>
                  <a:pt x="4946" y="2273"/>
                </a:lnTo>
                <a:lnTo>
                  <a:pt x="4944" y="2280"/>
                </a:lnTo>
                <a:lnTo>
                  <a:pt x="4938" y="2292"/>
                </a:lnTo>
                <a:lnTo>
                  <a:pt x="4931" y="2305"/>
                </a:lnTo>
                <a:lnTo>
                  <a:pt x="4926" y="2316"/>
                </a:lnTo>
                <a:lnTo>
                  <a:pt x="4922" y="2327"/>
                </a:lnTo>
                <a:lnTo>
                  <a:pt x="4921" y="2332"/>
                </a:lnTo>
                <a:lnTo>
                  <a:pt x="4921" y="2337"/>
                </a:lnTo>
                <a:lnTo>
                  <a:pt x="4926" y="2399"/>
                </a:lnTo>
                <a:lnTo>
                  <a:pt x="4929" y="2436"/>
                </a:lnTo>
                <a:lnTo>
                  <a:pt x="4934" y="2475"/>
                </a:lnTo>
                <a:lnTo>
                  <a:pt x="4938" y="2494"/>
                </a:lnTo>
                <a:lnTo>
                  <a:pt x="4942" y="2513"/>
                </a:lnTo>
                <a:lnTo>
                  <a:pt x="4947" y="2530"/>
                </a:lnTo>
                <a:lnTo>
                  <a:pt x="4954" y="2546"/>
                </a:lnTo>
                <a:lnTo>
                  <a:pt x="4961" y="2561"/>
                </a:lnTo>
                <a:lnTo>
                  <a:pt x="4969" y="2574"/>
                </a:lnTo>
                <a:lnTo>
                  <a:pt x="4974" y="2579"/>
                </a:lnTo>
                <a:lnTo>
                  <a:pt x="4978" y="2585"/>
                </a:lnTo>
                <a:lnTo>
                  <a:pt x="4984" y="2590"/>
                </a:lnTo>
                <a:lnTo>
                  <a:pt x="4989" y="2594"/>
                </a:lnTo>
                <a:lnTo>
                  <a:pt x="4999" y="2597"/>
                </a:lnTo>
                <a:lnTo>
                  <a:pt x="5015" y="2602"/>
                </a:lnTo>
                <a:lnTo>
                  <a:pt x="5031" y="2605"/>
                </a:lnTo>
                <a:lnTo>
                  <a:pt x="5036" y="2606"/>
                </a:lnTo>
                <a:lnTo>
                  <a:pt x="5038" y="2605"/>
                </a:lnTo>
                <a:lnTo>
                  <a:pt x="5055" y="2792"/>
                </a:lnTo>
                <a:lnTo>
                  <a:pt x="5058" y="2800"/>
                </a:lnTo>
                <a:lnTo>
                  <a:pt x="5062" y="2806"/>
                </a:lnTo>
                <a:lnTo>
                  <a:pt x="5070" y="2818"/>
                </a:lnTo>
                <a:lnTo>
                  <a:pt x="5078" y="2828"/>
                </a:lnTo>
                <a:lnTo>
                  <a:pt x="5087" y="2838"/>
                </a:lnTo>
                <a:lnTo>
                  <a:pt x="5097" y="2849"/>
                </a:lnTo>
                <a:lnTo>
                  <a:pt x="5105" y="2861"/>
                </a:lnTo>
                <a:lnTo>
                  <a:pt x="5109" y="2869"/>
                </a:lnTo>
                <a:lnTo>
                  <a:pt x="5112" y="2877"/>
                </a:lnTo>
                <a:lnTo>
                  <a:pt x="5115" y="2887"/>
                </a:lnTo>
                <a:lnTo>
                  <a:pt x="5117" y="2897"/>
                </a:lnTo>
                <a:lnTo>
                  <a:pt x="5071" y="2908"/>
                </a:lnTo>
                <a:lnTo>
                  <a:pt x="5055" y="2942"/>
                </a:lnTo>
                <a:lnTo>
                  <a:pt x="5036" y="2980"/>
                </a:lnTo>
                <a:lnTo>
                  <a:pt x="5026" y="3000"/>
                </a:lnTo>
                <a:lnTo>
                  <a:pt x="5014" y="3020"/>
                </a:lnTo>
                <a:lnTo>
                  <a:pt x="5002" y="3037"/>
                </a:lnTo>
                <a:lnTo>
                  <a:pt x="4990" y="3052"/>
                </a:lnTo>
                <a:lnTo>
                  <a:pt x="5169" y="3128"/>
                </a:lnTo>
                <a:lnTo>
                  <a:pt x="5371" y="3214"/>
                </a:lnTo>
                <a:lnTo>
                  <a:pt x="5394" y="3224"/>
                </a:lnTo>
                <a:lnTo>
                  <a:pt x="5417" y="3233"/>
                </a:lnTo>
                <a:lnTo>
                  <a:pt x="5467" y="3250"/>
                </a:lnTo>
                <a:lnTo>
                  <a:pt x="5517" y="3267"/>
                </a:lnTo>
                <a:lnTo>
                  <a:pt x="5542" y="3277"/>
                </a:lnTo>
                <a:lnTo>
                  <a:pt x="5567" y="3287"/>
                </a:lnTo>
                <a:lnTo>
                  <a:pt x="5593" y="3299"/>
                </a:lnTo>
                <a:lnTo>
                  <a:pt x="5618" y="3311"/>
                </a:lnTo>
                <a:lnTo>
                  <a:pt x="5642" y="3324"/>
                </a:lnTo>
                <a:lnTo>
                  <a:pt x="5667" y="3338"/>
                </a:lnTo>
                <a:lnTo>
                  <a:pt x="5690" y="3354"/>
                </a:lnTo>
                <a:lnTo>
                  <a:pt x="5712" y="3373"/>
                </a:lnTo>
                <a:lnTo>
                  <a:pt x="5734" y="3392"/>
                </a:lnTo>
                <a:lnTo>
                  <a:pt x="5744" y="3402"/>
                </a:lnTo>
                <a:lnTo>
                  <a:pt x="5754" y="3413"/>
                </a:lnTo>
                <a:lnTo>
                  <a:pt x="5763" y="3425"/>
                </a:lnTo>
                <a:lnTo>
                  <a:pt x="5772" y="3438"/>
                </a:lnTo>
                <a:lnTo>
                  <a:pt x="5780" y="3450"/>
                </a:lnTo>
                <a:lnTo>
                  <a:pt x="5788" y="3463"/>
                </a:lnTo>
                <a:lnTo>
                  <a:pt x="5796" y="3477"/>
                </a:lnTo>
                <a:lnTo>
                  <a:pt x="5803" y="3491"/>
                </a:lnTo>
                <a:lnTo>
                  <a:pt x="5810" y="3507"/>
                </a:lnTo>
                <a:lnTo>
                  <a:pt x="5815" y="3523"/>
                </a:lnTo>
                <a:lnTo>
                  <a:pt x="5821" y="3540"/>
                </a:lnTo>
                <a:lnTo>
                  <a:pt x="5821" y="3558"/>
                </a:lnTo>
                <a:lnTo>
                  <a:pt x="5822" y="3635"/>
                </a:lnTo>
                <a:lnTo>
                  <a:pt x="5824" y="3733"/>
                </a:lnTo>
                <a:lnTo>
                  <a:pt x="5825" y="3764"/>
                </a:lnTo>
                <a:lnTo>
                  <a:pt x="6523" y="3764"/>
                </a:lnTo>
                <a:lnTo>
                  <a:pt x="6524" y="3725"/>
                </a:lnTo>
                <a:lnTo>
                  <a:pt x="6524" y="3679"/>
                </a:lnTo>
                <a:lnTo>
                  <a:pt x="6522" y="3582"/>
                </a:lnTo>
                <a:lnTo>
                  <a:pt x="6519" y="3488"/>
                </a:lnTo>
                <a:lnTo>
                  <a:pt x="6518" y="3416"/>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9" name="组合 18"/>
          <p:cNvGrpSpPr/>
          <p:nvPr/>
        </p:nvGrpSpPr>
        <p:grpSpPr>
          <a:xfrm>
            <a:off x="7886260" y="2324681"/>
            <a:ext cx="3250310" cy="2479762"/>
            <a:chOff x="1731123" y="3127958"/>
            <a:chExt cx="2608865" cy="1990384"/>
          </a:xfrm>
        </p:grpSpPr>
        <p:sp>
          <p:nvSpPr>
            <p:cNvPr id="21" name="Freeform 6"/>
            <p:cNvSpPr/>
            <p:nvPr/>
          </p:nvSpPr>
          <p:spPr bwMode="auto">
            <a:xfrm>
              <a:off x="1809839" y="3212297"/>
              <a:ext cx="2530149" cy="1906045"/>
            </a:xfrm>
            <a:custGeom>
              <a:avLst/>
              <a:gdLst>
                <a:gd name="T0" fmla="*/ 451 w 451"/>
                <a:gd name="T1" fmla="*/ 328 h 339"/>
                <a:gd name="T2" fmla="*/ 451 w 451"/>
                <a:gd name="T3" fmla="*/ 10 h 339"/>
                <a:gd name="T4" fmla="*/ 441 w 451"/>
                <a:gd name="T5" fmla="*/ 0 h 339"/>
                <a:gd name="T6" fmla="*/ 232 w 451"/>
                <a:gd name="T7" fmla="*/ 0 h 339"/>
                <a:gd name="T8" fmla="*/ 219 w 451"/>
                <a:gd name="T9" fmla="*/ 0 h 339"/>
                <a:gd name="T10" fmla="*/ 11 w 451"/>
                <a:gd name="T11" fmla="*/ 0 h 339"/>
                <a:gd name="T12" fmla="*/ 0 w 451"/>
                <a:gd name="T13" fmla="*/ 10 h 339"/>
                <a:gd name="T14" fmla="*/ 0 w 451"/>
                <a:gd name="T15" fmla="*/ 328 h 339"/>
                <a:gd name="T16" fmla="*/ 11 w 451"/>
                <a:gd name="T17" fmla="*/ 339 h 339"/>
                <a:gd name="T18" fmla="*/ 219 w 451"/>
                <a:gd name="T19" fmla="*/ 339 h 339"/>
                <a:gd name="T20" fmla="*/ 232 w 451"/>
                <a:gd name="T21" fmla="*/ 339 h 339"/>
                <a:gd name="T22" fmla="*/ 441 w 451"/>
                <a:gd name="T23" fmla="*/ 339 h 339"/>
                <a:gd name="T24" fmla="*/ 451 w 451"/>
                <a:gd name="T25" fmla="*/ 328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1" h="339">
                  <a:moveTo>
                    <a:pt x="451" y="328"/>
                  </a:moveTo>
                  <a:cubicBezTo>
                    <a:pt x="451" y="10"/>
                    <a:pt x="451" y="10"/>
                    <a:pt x="451" y="10"/>
                  </a:cubicBezTo>
                  <a:cubicBezTo>
                    <a:pt x="451" y="4"/>
                    <a:pt x="447" y="0"/>
                    <a:pt x="441" y="0"/>
                  </a:cubicBezTo>
                  <a:cubicBezTo>
                    <a:pt x="232" y="0"/>
                    <a:pt x="232" y="0"/>
                    <a:pt x="232" y="0"/>
                  </a:cubicBezTo>
                  <a:cubicBezTo>
                    <a:pt x="219" y="0"/>
                    <a:pt x="219" y="0"/>
                    <a:pt x="219" y="0"/>
                  </a:cubicBezTo>
                  <a:cubicBezTo>
                    <a:pt x="11" y="0"/>
                    <a:pt x="11" y="0"/>
                    <a:pt x="11" y="0"/>
                  </a:cubicBezTo>
                  <a:cubicBezTo>
                    <a:pt x="5" y="0"/>
                    <a:pt x="0" y="4"/>
                    <a:pt x="0" y="10"/>
                  </a:cubicBezTo>
                  <a:cubicBezTo>
                    <a:pt x="0" y="328"/>
                    <a:pt x="0" y="328"/>
                    <a:pt x="0" y="328"/>
                  </a:cubicBezTo>
                  <a:cubicBezTo>
                    <a:pt x="0" y="334"/>
                    <a:pt x="5" y="339"/>
                    <a:pt x="11" y="339"/>
                  </a:cubicBezTo>
                  <a:cubicBezTo>
                    <a:pt x="219" y="339"/>
                    <a:pt x="219" y="339"/>
                    <a:pt x="219" y="339"/>
                  </a:cubicBezTo>
                  <a:cubicBezTo>
                    <a:pt x="232" y="339"/>
                    <a:pt x="232" y="339"/>
                    <a:pt x="232" y="339"/>
                  </a:cubicBezTo>
                  <a:cubicBezTo>
                    <a:pt x="441" y="339"/>
                    <a:pt x="441" y="339"/>
                    <a:pt x="441" y="339"/>
                  </a:cubicBezTo>
                  <a:cubicBezTo>
                    <a:pt x="447" y="339"/>
                    <a:pt x="451" y="334"/>
                    <a:pt x="451" y="328"/>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3"/>
            <p:cNvSpPr/>
            <p:nvPr/>
          </p:nvSpPr>
          <p:spPr bwMode="auto">
            <a:xfrm>
              <a:off x="1731123" y="3127958"/>
              <a:ext cx="2532961" cy="1906045"/>
            </a:xfrm>
            <a:custGeom>
              <a:avLst/>
              <a:gdLst>
                <a:gd name="T0" fmla="*/ 441 w 451"/>
                <a:gd name="T1" fmla="*/ 0 h 339"/>
                <a:gd name="T2" fmla="*/ 11 w 451"/>
                <a:gd name="T3" fmla="*/ 0 h 339"/>
                <a:gd name="T4" fmla="*/ 0 w 451"/>
                <a:gd name="T5" fmla="*/ 11 h 339"/>
                <a:gd name="T6" fmla="*/ 0 w 451"/>
                <a:gd name="T7" fmla="*/ 329 h 339"/>
                <a:gd name="T8" fmla="*/ 11 w 451"/>
                <a:gd name="T9" fmla="*/ 339 h 339"/>
                <a:gd name="T10" fmla="*/ 441 w 451"/>
                <a:gd name="T11" fmla="*/ 339 h 339"/>
                <a:gd name="T12" fmla="*/ 451 w 451"/>
                <a:gd name="T13" fmla="*/ 329 h 339"/>
                <a:gd name="T14" fmla="*/ 451 w 451"/>
                <a:gd name="T15" fmla="*/ 11 h 339"/>
                <a:gd name="T16" fmla="*/ 441 w 451"/>
                <a:gd name="T17" fmla="*/ 0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339">
                  <a:moveTo>
                    <a:pt x="441" y="0"/>
                  </a:moveTo>
                  <a:cubicBezTo>
                    <a:pt x="11" y="0"/>
                    <a:pt x="11" y="0"/>
                    <a:pt x="11" y="0"/>
                  </a:cubicBezTo>
                  <a:cubicBezTo>
                    <a:pt x="5" y="0"/>
                    <a:pt x="0" y="5"/>
                    <a:pt x="0" y="11"/>
                  </a:cubicBezTo>
                  <a:cubicBezTo>
                    <a:pt x="0" y="329"/>
                    <a:pt x="0" y="329"/>
                    <a:pt x="0" y="329"/>
                  </a:cubicBezTo>
                  <a:cubicBezTo>
                    <a:pt x="0" y="335"/>
                    <a:pt x="5" y="339"/>
                    <a:pt x="11" y="339"/>
                  </a:cubicBezTo>
                  <a:cubicBezTo>
                    <a:pt x="441" y="339"/>
                    <a:pt x="441" y="339"/>
                    <a:pt x="441" y="339"/>
                  </a:cubicBezTo>
                  <a:cubicBezTo>
                    <a:pt x="446" y="339"/>
                    <a:pt x="451" y="335"/>
                    <a:pt x="451" y="329"/>
                  </a:cubicBezTo>
                  <a:cubicBezTo>
                    <a:pt x="451" y="11"/>
                    <a:pt x="451" y="11"/>
                    <a:pt x="451" y="11"/>
                  </a:cubicBezTo>
                  <a:cubicBezTo>
                    <a:pt x="451" y="5"/>
                    <a:pt x="446" y="0"/>
                    <a:pt x="441"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Rectangle 14"/>
            <p:cNvSpPr>
              <a:spLocks noChangeArrowheads="1"/>
            </p:cNvSpPr>
            <p:nvPr/>
          </p:nvSpPr>
          <p:spPr bwMode="auto">
            <a:xfrm>
              <a:off x="2962462" y="3127958"/>
              <a:ext cx="70283" cy="1906045"/>
            </a:xfrm>
            <a:prstGeom prst="rect">
              <a:avLst/>
            </a:prstGeom>
            <a:solidFill>
              <a:srgbClr val="FF70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4" name="Rectangle 15"/>
            <p:cNvSpPr>
              <a:spLocks noChangeArrowheads="1"/>
            </p:cNvSpPr>
            <p:nvPr/>
          </p:nvSpPr>
          <p:spPr bwMode="auto">
            <a:xfrm>
              <a:off x="1798593" y="3195428"/>
              <a:ext cx="2398021" cy="1776727"/>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Rectangle 16"/>
            <p:cNvSpPr>
              <a:spLocks noChangeArrowheads="1"/>
            </p:cNvSpPr>
            <p:nvPr/>
          </p:nvSpPr>
          <p:spPr bwMode="auto">
            <a:xfrm>
              <a:off x="2976518" y="3195428"/>
              <a:ext cx="39357" cy="1776727"/>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6" name="Freeform 17"/>
            <p:cNvSpPr/>
            <p:nvPr/>
          </p:nvSpPr>
          <p:spPr bwMode="auto">
            <a:xfrm>
              <a:off x="2883747" y="4786612"/>
              <a:ext cx="222092" cy="78716"/>
            </a:xfrm>
            <a:custGeom>
              <a:avLst/>
              <a:gdLst>
                <a:gd name="T0" fmla="*/ 33 w 40"/>
                <a:gd name="T1" fmla="*/ 0 h 14"/>
                <a:gd name="T2" fmla="*/ 7 w 40"/>
                <a:gd name="T3" fmla="*/ 0 h 14"/>
                <a:gd name="T4" fmla="*/ 0 w 40"/>
                <a:gd name="T5" fmla="*/ 7 h 14"/>
                <a:gd name="T6" fmla="*/ 7 w 40"/>
                <a:gd name="T7" fmla="*/ 14 h 14"/>
                <a:gd name="T8" fmla="*/ 33 w 40"/>
                <a:gd name="T9" fmla="*/ 14 h 14"/>
                <a:gd name="T10" fmla="*/ 40 w 40"/>
                <a:gd name="T11" fmla="*/ 7 h 14"/>
                <a:gd name="T12" fmla="*/ 33 w 4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0"/>
                  </a:moveTo>
                  <a:cubicBezTo>
                    <a:pt x="7" y="0"/>
                    <a:pt x="7" y="0"/>
                    <a:pt x="7" y="0"/>
                  </a:cubicBezTo>
                  <a:cubicBezTo>
                    <a:pt x="3" y="0"/>
                    <a:pt x="0" y="3"/>
                    <a:pt x="0" y="7"/>
                  </a:cubicBezTo>
                  <a:cubicBezTo>
                    <a:pt x="0" y="11"/>
                    <a:pt x="3" y="14"/>
                    <a:pt x="7" y="14"/>
                  </a:cubicBezTo>
                  <a:cubicBezTo>
                    <a:pt x="33" y="14"/>
                    <a:pt x="33" y="14"/>
                    <a:pt x="33" y="14"/>
                  </a:cubicBezTo>
                  <a:cubicBezTo>
                    <a:pt x="36" y="14"/>
                    <a:pt x="40" y="11"/>
                    <a:pt x="40" y="7"/>
                  </a:cubicBezTo>
                  <a:cubicBezTo>
                    <a:pt x="40" y="3"/>
                    <a:pt x="36" y="0"/>
                    <a:pt x="33" y="0"/>
                  </a:cubicBez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
            <p:cNvSpPr/>
            <p:nvPr/>
          </p:nvSpPr>
          <p:spPr bwMode="auto">
            <a:xfrm>
              <a:off x="2883747" y="4291827"/>
              <a:ext cx="222092" cy="78716"/>
            </a:xfrm>
            <a:custGeom>
              <a:avLst/>
              <a:gdLst>
                <a:gd name="T0" fmla="*/ 33 w 40"/>
                <a:gd name="T1" fmla="*/ 0 h 14"/>
                <a:gd name="T2" fmla="*/ 7 w 40"/>
                <a:gd name="T3" fmla="*/ 0 h 14"/>
                <a:gd name="T4" fmla="*/ 0 w 40"/>
                <a:gd name="T5" fmla="*/ 7 h 14"/>
                <a:gd name="T6" fmla="*/ 7 w 40"/>
                <a:gd name="T7" fmla="*/ 14 h 14"/>
                <a:gd name="T8" fmla="*/ 33 w 40"/>
                <a:gd name="T9" fmla="*/ 14 h 14"/>
                <a:gd name="T10" fmla="*/ 40 w 40"/>
                <a:gd name="T11" fmla="*/ 7 h 14"/>
                <a:gd name="T12" fmla="*/ 33 w 4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0"/>
                  </a:moveTo>
                  <a:cubicBezTo>
                    <a:pt x="7" y="0"/>
                    <a:pt x="7" y="0"/>
                    <a:pt x="7" y="0"/>
                  </a:cubicBezTo>
                  <a:cubicBezTo>
                    <a:pt x="3" y="0"/>
                    <a:pt x="0" y="3"/>
                    <a:pt x="0" y="7"/>
                  </a:cubicBezTo>
                  <a:cubicBezTo>
                    <a:pt x="0" y="11"/>
                    <a:pt x="3" y="14"/>
                    <a:pt x="7" y="14"/>
                  </a:cubicBezTo>
                  <a:cubicBezTo>
                    <a:pt x="33" y="14"/>
                    <a:pt x="33" y="14"/>
                    <a:pt x="33" y="14"/>
                  </a:cubicBezTo>
                  <a:cubicBezTo>
                    <a:pt x="36" y="14"/>
                    <a:pt x="40" y="11"/>
                    <a:pt x="40" y="7"/>
                  </a:cubicBezTo>
                  <a:cubicBezTo>
                    <a:pt x="40" y="3"/>
                    <a:pt x="36" y="0"/>
                    <a:pt x="33" y="0"/>
                  </a:cubicBez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9"/>
            <p:cNvSpPr/>
            <p:nvPr/>
          </p:nvSpPr>
          <p:spPr bwMode="auto">
            <a:xfrm>
              <a:off x="2883747" y="3797043"/>
              <a:ext cx="222092" cy="78716"/>
            </a:xfrm>
            <a:custGeom>
              <a:avLst/>
              <a:gdLst>
                <a:gd name="T0" fmla="*/ 33 w 40"/>
                <a:gd name="T1" fmla="*/ 0 h 14"/>
                <a:gd name="T2" fmla="*/ 7 w 40"/>
                <a:gd name="T3" fmla="*/ 0 h 14"/>
                <a:gd name="T4" fmla="*/ 0 w 40"/>
                <a:gd name="T5" fmla="*/ 7 h 14"/>
                <a:gd name="T6" fmla="*/ 7 w 40"/>
                <a:gd name="T7" fmla="*/ 14 h 14"/>
                <a:gd name="T8" fmla="*/ 33 w 40"/>
                <a:gd name="T9" fmla="*/ 14 h 14"/>
                <a:gd name="T10" fmla="*/ 40 w 40"/>
                <a:gd name="T11" fmla="*/ 7 h 14"/>
                <a:gd name="T12" fmla="*/ 33 w 4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0"/>
                  </a:moveTo>
                  <a:cubicBezTo>
                    <a:pt x="7" y="0"/>
                    <a:pt x="7" y="0"/>
                    <a:pt x="7" y="0"/>
                  </a:cubicBezTo>
                  <a:cubicBezTo>
                    <a:pt x="3" y="0"/>
                    <a:pt x="0" y="3"/>
                    <a:pt x="0" y="7"/>
                  </a:cubicBezTo>
                  <a:cubicBezTo>
                    <a:pt x="0" y="11"/>
                    <a:pt x="3" y="14"/>
                    <a:pt x="7" y="14"/>
                  </a:cubicBezTo>
                  <a:cubicBezTo>
                    <a:pt x="33" y="14"/>
                    <a:pt x="33" y="14"/>
                    <a:pt x="33" y="14"/>
                  </a:cubicBezTo>
                  <a:cubicBezTo>
                    <a:pt x="36" y="14"/>
                    <a:pt x="40" y="11"/>
                    <a:pt x="40" y="7"/>
                  </a:cubicBezTo>
                  <a:cubicBezTo>
                    <a:pt x="40" y="3"/>
                    <a:pt x="36" y="0"/>
                    <a:pt x="33" y="0"/>
                  </a:cubicBez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0"/>
            <p:cNvSpPr/>
            <p:nvPr/>
          </p:nvSpPr>
          <p:spPr bwMode="auto">
            <a:xfrm>
              <a:off x="2894991" y="3302257"/>
              <a:ext cx="216469" cy="78716"/>
            </a:xfrm>
            <a:custGeom>
              <a:avLst/>
              <a:gdLst>
                <a:gd name="T0" fmla="*/ 6 w 39"/>
                <a:gd name="T1" fmla="*/ 14 h 14"/>
                <a:gd name="T2" fmla="*/ 32 w 39"/>
                <a:gd name="T3" fmla="*/ 14 h 14"/>
                <a:gd name="T4" fmla="*/ 39 w 39"/>
                <a:gd name="T5" fmla="*/ 7 h 14"/>
                <a:gd name="T6" fmla="*/ 32 w 39"/>
                <a:gd name="T7" fmla="*/ 0 h 14"/>
                <a:gd name="T8" fmla="*/ 6 w 39"/>
                <a:gd name="T9" fmla="*/ 0 h 14"/>
                <a:gd name="T10" fmla="*/ 0 w 39"/>
                <a:gd name="T11" fmla="*/ 7 h 14"/>
                <a:gd name="T12" fmla="*/ 6 w 3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9" h="14">
                  <a:moveTo>
                    <a:pt x="6" y="14"/>
                  </a:moveTo>
                  <a:cubicBezTo>
                    <a:pt x="32" y="14"/>
                    <a:pt x="32" y="14"/>
                    <a:pt x="32" y="14"/>
                  </a:cubicBezTo>
                  <a:cubicBezTo>
                    <a:pt x="36" y="14"/>
                    <a:pt x="39" y="11"/>
                    <a:pt x="39" y="7"/>
                  </a:cubicBezTo>
                  <a:cubicBezTo>
                    <a:pt x="39" y="3"/>
                    <a:pt x="36" y="0"/>
                    <a:pt x="32" y="0"/>
                  </a:cubicBezTo>
                  <a:cubicBezTo>
                    <a:pt x="6" y="0"/>
                    <a:pt x="6" y="0"/>
                    <a:pt x="6" y="0"/>
                  </a:cubicBezTo>
                  <a:cubicBezTo>
                    <a:pt x="3" y="0"/>
                    <a:pt x="0" y="3"/>
                    <a:pt x="0" y="7"/>
                  </a:cubicBezTo>
                  <a:cubicBezTo>
                    <a:pt x="0" y="11"/>
                    <a:pt x="3" y="14"/>
                    <a:pt x="6" y="14"/>
                  </a:cubicBez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Rectangle 21"/>
            <p:cNvSpPr>
              <a:spLocks noChangeArrowheads="1"/>
            </p:cNvSpPr>
            <p:nvPr/>
          </p:nvSpPr>
          <p:spPr bwMode="auto">
            <a:xfrm>
              <a:off x="1944780" y="4123150"/>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2" name="Rectangle 22"/>
            <p:cNvSpPr>
              <a:spLocks noChangeArrowheads="1"/>
            </p:cNvSpPr>
            <p:nvPr/>
          </p:nvSpPr>
          <p:spPr bwMode="auto">
            <a:xfrm>
              <a:off x="1944780" y="4291827"/>
              <a:ext cx="888364" cy="78716"/>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3" name="Rectangle 23"/>
            <p:cNvSpPr>
              <a:spLocks noChangeArrowheads="1"/>
            </p:cNvSpPr>
            <p:nvPr/>
          </p:nvSpPr>
          <p:spPr bwMode="auto">
            <a:xfrm>
              <a:off x="1944780" y="4454880"/>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 name="Rectangle 24"/>
            <p:cNvSpPr>
              <a:spLocks noChangeArrowheads="1"/>
            </p:cNvSpPr>
            <p:nvPr/>
          </p:nvSpPr>
          <p:spPr bwMode="auto">
            <a:xfrm>
              <a:off x="1944780" y="4623557"/>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 name="Rectangle 25"/>
            <p:cNvSpPr>
              <a:spLocks noChangeArrowheads="1"/>
            </p:cNvSpPr>
            <p:nvPr/>
          </p:nvSpPr>
          <p:spPr bwMode="auto">
            <a:xfrm>
              <a:off x="3162062" y="4123150"/>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 name="Rectangle 26"/>
            <p:cNvSpPr>
              <a:spLocks noChangeArrowheads="1"/>
            </p:cNvSpPr>
            <p:nvPr/>
          </p:nvSpPr>
          <p:spPr bwMode="auto">
            <a:xfrm>
              <a:off x="3162062" y="4291827"/>
              <a:ext cx="888364" cy="78716"/>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7" name="Rectangle 27"/>
            <p:cNvSpPr>
              <a:spLocks noChangeArrowheads="1"/>
            </p:cNvSpPr>
            <p:nvPr/>
          </p:nvSpPr>
          <p:spPr bwMode="auto">
            <a:xfrm>
              <a:off x="3162062" y="3954473"/>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8" name="Rectangle 28"/>
            <p:cNvSpPr>
              <a:spLocks noChangeArrowheads="1"/>
            </p:cNvSpPr>
            <p:nvPr/>
          </p:nvSpPr>
          <p:spPr bwMode="auto">
            <a:xfrm>
              <a:off x="3162062" y="3785797"/>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9" name="Rectangle 29"/>
            <p:cNvSpPr>
              <a:spLocks noChangeArrowheads="1"/>
            </p:cNvSpPr>
            <p:nvPr/>
          </p:nvSpPr>
          <p:spPr bwMode="auto">
            <a:xfrm>
              <a:off x="3162062" y="3622743"/>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0" name="Rectangle 30"/>
            <p:cNvSpPr>
              <a:spLocks noChangeArrowheads="1"/>
            </p:cNvSpPr>
            <p:nvPr/>
          </p:nvSpPr>
          <p:spPr bwMode="auto">
            <a:xfrm>
              <a:off x="3162062" y="3454067"/>
              <a:ext cx="888364"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Rectangle 31"/>
            <p:cNvSpPr>
              <a:spLocks noChangeArrowheads="1"/>
            </p:cNvSpPr>
            <p:nvPr/>
          </p:nvSpPr>
          <p:spPr bwMode="auto">
            <a:xfrm>
              <a:off x="3162062" y="4454880"/>
              <a:ext cx="539765"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2" name="星形: 五角 51"/>
            <p:cNvSpPr/>
            <p:nvPr/>
          </p:nvSpPr>
          <p:spPr>
            <a:xfrm>
              <a:off x="2071286" y="3319538"/>
              <a:ext cx="567879" cy="567879"/>
            </a:xfrm>
            <a:prstGeom prst="star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Rectangle 31"/>
            <p:cNvSpPr>
              <a:spLocks noChangeArrowheads="1"/>
            </p:cNvSpPr>
            <p:nvPr/>
          </p:nvSpPr>
          <p:spPr bwMode="auto">
            <a:xfrm>
              <a:off x="3543136" y="4741631"/>
              <a:ext cx="539765" cy="84339"/>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sp>
        <p:nvSpPr>
          <p:cNvPr id="54" name="타원 108"/>
          <p:cNvSpPr/>
          <p:nvPr/>
        </p:nvSpPr>
        <p:spPr>
          <a:xfrm>
            <a:off x="7798754" y="5371845"/>
            <a:ext cx="3614457" cy="585123"/>
          </a:xfrm>
          <a:prstGeom prst="rect">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chemeClr val="accent1"/>
                </a:solidFill>
                <a:latin typeface="+mj-ea"/>
                <a:ea typeface="+mj-ea"/>
              </a:rPr>
              <a:t>请输入您的小标题</a:t>
            </a:r>
            <a:endParaRPr lang="ko-KR" altLang="en-US" sz="2000" b="1" dirty="0">
              <a:solidFill>
                <a:schemeClr val="accent1"/>
              </a:solidFill>
              <a:latin typeface="+mj-ea"/>
              <a:ea typeface="+mj-ea"/>
            </a:endParaRPr>
          </a:p>
        </p:txBody>
      </p:sp>
      <p:sp>
        <p:nvSpPr>
          <p:cNvPr id="55" name="矩形 54"/>
          <p:cNvSpPr/>
          <p:nvPr/>
        </p:nvSpPr>
        <p:spPr>
          <a:xfrm>
            <a:off x="736982" y="1336430"/>
            <a:ext cx="5341504" cy="5310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p>
        </p:txBody>
      </p:sp>
      <p:sp>
        <p:nvSpPr>
          <p:cNvPr id="20" name="矩形 19"/>
          <p:cNvSpPr/>
          <p:nvPr/>
        </p:nvSpPr>
        <p:spPr>
          <a:xfrm>
            <a:off x="852797" y="2465588"/>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1" name="矩形 20"/>
          <p:cNvSpPr/>
          <p:nvPr/>
        </p:nvSpPr>
        <p:spPr>
          <a:xfrm>
            <a:off x="8837038" y="2465588"/>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2" name="矩形 21"/>
          <p:cNvSpPr/>
          <p:nvPr/>
        </p:nvSpPr>
        <p:spPr>
          <a:xfrm>
            <a:off x="852797" y="4553245"/>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3" name="矩形 22"/>
          <p:cNvSpPr/>
          <p:nvPr/>
        </p:nvSpPr>
        <p:spPr>
          <a:xfrm>
            <a:off x="8837038" y="4553245"/>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12" name="矩形 11"/>
          <p:cNvSpPr/>
          <p:nvPr/>
        </p:nvSpPr>
        <p:spPr>
          <a:xfrm>
            <a:off x="6254048" y="2282093"/>
            <a:ext cx="1741966" cy="1741966"/>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254048" y="4369750"/>
            <a:ext cx="1741966" cy="1741966"/>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195987" y="2282093"/>
            <a:ext cx="1741966" cy="1741966"/>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195987" y="4369750"/>
            <a:ext cx="1741966" cy="1741966"/>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KSO_Shape"/>
          <p:cNvSpPr/>
          <p:nvPr/>
        </p:nvSpPr>
        <p:spPr bwMode="auto">
          <a:xfrm flipH="1">
            <a:off x="6562080" y="4788496"/>
            <a:ext cx="1125902" cy="904474"/>
          </a:xfrm>
          <a:custGeom>
            <a:avLst/>
            <a:gdLst>
              <a:gd name="T0" fmla="*/ 2147483646 w 288"/>
              <a:gd name="T1" fmla="*/ 0 h 232"/>
              <a:gd name="T2" fmla="*/ 0 w 288"/>
              <a:gd name="T3" fmla="*/ 2147483646 h 232"/>
              <a:gd name="T4" fmla="*/ 2147483646 w 288"/>
              <a:gd name="T5" fmla="*/ 2147483646 h 232"/>
              <a:gd name="T6" fmla="*/ 2147483646 w 288"/>
              <a:gd name="T7" fmla="*/ 2147483646 h 232"/>
              <a:gd name="T8" fmla="*/ 2147483646 w 288"/>
              <a:gd name="T9" fmla="*/ 2147483646 h 232"/>
              <a:gd name="T10" fmla="*/ 2147483646 w 288"/>
              <a:gd name="T11" fmla="*/ 2147483646 h 232"/>
              <a:gd name="T12" fmla="*/ 2147483646 w 288"/>
              <a:gd name="T13" fmla="*/ 2147483646 h 232"/>
              <a:gd name="T14" fmla="*/ 2147483646 w 288"/>
              <a:gd name="T15" fmla="*/ 0 h 232"/>
              <a:gd name="T16" fmla="*/ 2147483646 w 288"/>
              <a:gd name="T17" fmla="*/ 2147483646 h 232"/>
              <a:gd name="T18" fmla="*/ 2147483646 w 288"/>
              <a:gd name="T19" fmla="*/ 2147483646 h 232"/>
              <a:gd name="T20" fmla="*/ 2147483646 w 288"/>
              <a:gd name="T21" fmla="*/ 2147483646 h 232"/>
              <a:gd name="T22" fmla="*/ 2147483646 w 288"/>
              <a:gd name="T23" fmla="*/ 2147483646 h 232"/>
              <a:gd name="T24" fmla="*/ 2147483646 w 288"/>
              <a:gd name="T25" fmla="*/ 2147483646 h 232"/>
              <a:gd name="T26" fmla="*/ 2147483646 w 288"/>
              <a:gd name="T27" fmla="*/ 2147483646 h 232"/>
              <a:gd name="T28" fmla="*/ 2147483646 w 288"/>
              <a:gd name="T29" fmla="*/ 2147483646 h 232"/>
              <a:gd name="T30" fmla="*/ 2147483646 w 288"/>
              <a:gd name="T31" fmla="*/ 2147483646 h 232"/>
              <a:gd name="T32" fmla="*/ 2147483646 w 288"/>
              <a:gd name="T33" fmla="*/ 2147483646 h 232"/>
              <a:gd name="T34" fmla="*/ 2147483646 w 288"/>
              <a:gd name="T35" fmla="*/ 2147483646 h 232"/>
              <a:gd name="T36" fmla="*/ 2147483646 w 288"/>
              <a:gd name="T37" fmla="*/ 2147483646 h 232"/>
              <a:gd name="T38" fmla="*/ 2147483646 w 288"/>
              <a:gd name="T39" fmla="*/ 2147483646 h 232"/>
              <a:gd name="T40" fmla="*/ 2147483646 w 288"/>
              <a:gd name="T41" fmla="*/ 2147483646 h 232"/>
              <a:gd name="T42" fmla="*/ 2147483646 w 288"/>
              <a:gd name="T43" fmla="*/ 2147483646 h 232"/>
              <a:gd name="T44" fmla="*/ 2147483646 w 288"/>
              <a:gd name="T45" fmla="*/ 2147483646 h 232"/>
              <a:gd name="T46" fmla="*/ 2147483646 w 288"/>
              <a:gd name="T47" fmla="*/ 2147483646 h 232"/>
              <a:gd name="T48" fmla="*/ 2147483646 w 288"/>
              <a:gd name="T49" fmla="*/ 2147483646 h 232"/>
              <a:gd name="T50" fmla="*/ 2147483646 w 288"/>
              <a:gd name="T51" fmla="*/ 2147483646 h 232"/>
              <a:gd name="T52" fmla="*/ 2147483646 w 288"/>
              <a:gd name="T53" fmla="*/ 2147483646 h 232"/>
              <a:gd name="T54" fmla="*/ 2147483646 w 288"/>
              <a:gd name="T55" fmla="*/ 2147483646 h 232"/>
              <a:gd name="T56" fmla="*/ 2147483646 w 288"/>
              <a:gd name="T57" fmla="*/ 2147483646 h 232"/>
              <a:gd name="T58" fmla="*/ 2147483646 w 288"/>
              <a:gd name="T59" fmla="*/ 2147483646 h 232"/>
              <a:gd name="T60" fmla="*/ 2147483646 w 288"/>
              <a:gd name="T61" fmla="*/ 2147483646 h 232"/>
              <a:gd name="T62" fmla="*/ 2147483646 w 288"/>
              <a:gd name="T63" fmla="*/ 2147483646 h 232"/>
              <a:gd name="T64" fmla="*/ 2147483646 w 288"/>
              <a:gd name="T65" fmla="*/ 2147483646 h 232"/>
              <a:gd name="T66" fmla="*/ 2147483646 w 288"/>
              <a:gd name="T67" fmla="*/ 2147483646 h 232"/>
              <a:gd name="T68" fmla="*/ 2147483646 w 288"/>
              <a:gd name="T69" fmla="*/ 2147483646 h 232"/>
              <a:gd name="T70" fmla="*/ 2147483646 w 288"/>
              <a:gd name="T71" fmla="*/ 2147483646 h 232"/>
              <a:gd name="T72" fmla="*/ 2147483646 w 288"/>
              <a:gd name="T73" fmla="*/ 2147483646 h 232"/>
              <a:gd name="T74" fmla="*/ 2147483646 w 288"/>
              <a:gd name="T75" fmla="*/ 2147483646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8" h="232">
                <a:moveTo>
                  <a:pt x="144" y="0"/>
                </a:moveTo>
                <a:cubicBezTo>
                  <a:pt x="64" y="0"/>
                  <a:pt x="0" y="52"/>
                  <a:pt x="0" y="116"/>
                </a:cubicBezTo>
                <a:cubicBezTo>
                  <a:pt x="0" y="152"/>
                  <a:pt x="14" y="160"/>
                  <a:pt x="33" y="160"/>
                </a:cubicBezTo>
                <a:cubicBezTo>
                  <a:pt x="49" y="160"/>
                  <a:pt x="67" y="154"/>
                  <a:pt x="84" y="154"/>
                </a:cubicBezTo>
                <a:cubicBezTo>
                  <a:pt x="95" y="154"/>
                  <a:pt x="105" y="157"/>
                  <a:pt x="112" y="165"/>
                </a:cubicBezTo>
                <a:cubicBezTo>
                  <a:pt x="135" y="189"/>
                  <a:pt x="64" y="232"/>
                  <a:pt x="144" y="232"/>
                </a:cubicBezTo>
                <a:cubicBezTo>
                  <a:pt x="224" y="232"/>
                  <a:pt x="288" y="180"/>
                  <a:pt x="288" y="116"/>
                </a:cubicBezTo>
                <a:cubicBezTo>
                  <a:pt x="288" y="52"/>
                  <a:pt x="224" y="0"/>
                  <a:pt x="144" y="0"/>
                </a:cubicBezTo>
                <a:close/>
                <a:moveTo>
                  <a:pt x="60" y="104"/>
                </a:moveTo>
                <a:cubicBezTo>
                  <a:pt x="49" y="104"/>
                  <a:pt x="40" y="95"/>
                  <a:pt x="40" y="84"/>
                </a:cubicBezTo>
                <a:cubicBezTo>
                  <a:pt x="40" y="73"/>
                  <a:pt x="49" y="64"/>
                  <a:pt x="60" y="64"/>
                </a:cubicBezTo>
                <a:cubicBezTo>
                  <a:pt x="71" y="64"/>
                  <a:pt x="80" y="73"/>
                  <a:pt x="80" y="84"/>
                </a:cubicBezTo>
                <a:cubicBezTo>
                  <a:pt x="80" y="95"/>
                  <a:pt x="71" y="104"/>
                  <a:pt x="60" y="104"/>
                </a:cubicBezTo>
                <a:close/>
                <a:moveTo>
                  <a:pt x="116" y="64"/>
                </a:moveTo>
                <a:cubicBezTo>
                  <a:pt x="105" y="64"/>
                  <a:pt x="96" y="55"/>
                  <a:pt x="96" y="44"/>
                </a:cubicBezTo>
                <a:cubicBezTo>
                  <a:pt x="96" y="33"/>
                  <a:pt x="105" y="24"/>
                  <a:pt x="116" y="24"/>
                </a:cubicBezTo>
                <a:cubicBezTo>
                  <a:pt x="127" y="24"/>
                  <a:pt x="136" y="33"/>
                  <a:pt x="136" y="44"/>
                </a:cubicBezTo>
                <a:cubicBezTo>
                  <a:pt x="136" y="55"/>
                  <a:pt x="127" y="64"/>
                  <a:pt x="116" y="64"/>
                </a:cubicBezTo>
                <a:close/>
                <a:moveTo>
                  <a:pt x="164" y="216"/>
                </a:moveTo>
                <a:cubicBezTo>
                  <a:pt x="149" y="216"/>
                  <a:pt x="136" y="207"/>
                  <a:pt x="136" y="196"/>
                </a:cubicBezTo>
                <a:cubicBezTo>
                  <a:pt x="136" y="185"/>
                  <a:pt x="149" y="176"/>
                  <a:pt x="164" y="176"/>
                </a:cubicBezTo>
                <a:cubicBezTo>
                  <a:pt x="179" y="176"/>
                  <a:pt x="192" y="185"/>
                  <a:pt x="192" y="196"/>
                </a:cubicBezTo>
                <a:cubicBezTo>
                  <a:pt x="192" y="207"/>
                  <a:pt x="179" y="216"/>
                  <a:pt x="164" y="216"/>
                </a:cubicBezTo>
                <a:close/>
                <a:moveTo>
                  <a:pt x="172" y="64"/>
                </a:moveTo>
                <a:cubicBezTo>
                  <a:pt x="161" y="64"/>
                  <a:pt x="152" y="55"/>
                  <a:pt x="152" y="44"/>
                </a:cubicBezTo>
                <a:cubicBezTo>
                  <a:pt x="152" y="33"/>
                  <a:pt x="161" y="24"/>
                  <a:pt x="172" y="24"/>
                </a:cubicBezTo>
                <a:cubicBezTo>
                  <a:pt x="183" y="24"/>
                  <a:pt x="192" y="33"/>
                  <a:pt x="192" y="44"/>
                </a:cubicBezTo>
                <a:cubicBezTo>
                  <a:pt x="192" y="55"/>
                  <a:pt x="183" y="64"/>
                  <a:pt x="172" y="64"/>
                </a:cubicBezTo>
                <a:close/>
                <a:moveTo>
                  <a:pt x="208" y="76"/>
                </a:moveTo>
                <a:cubicBezTo>
                  <a:pt x="208" y="65"/>
                  <a:pt x="217" y="56"/>
                  <a:pt x="228" y="56"/>
                </a:cubicBezTo>
                <a:cubicBezTo>
                  <a:pt x="239" y="56"/>
                  <a:pt x="248" y="65"/>
                  <a:pt x="248" y="76"/>
                </a:cubicBezTo>
                <a:cubicBezTo>
                  <a:pt x="248" y="87"/>
                  <a:pt x="239" y="96"/>
                  <a:pt x="228" y="96"/>
                </a:cubicBezTo>
                <a:cubicBezTo>
                  <a:pt x="217" y="96"/>
                  <a:pt x="208" y="87"/>
                  <a:pt x="208" y="76"/>
                </a:cubicBezTo>
                <a:close/>
                <a:moveTo>
                  <a:pt x="264" y="132"/>
                </a:moveTo>
                <a:cubicBezTo>
                  <a:pt x="264" y="143"/>
                  <a:pt x="255" y="152"/>
                  <a:pt x="244" y="152"/>
                </a:cubicBezTo>
                <a:cubicBezTo>
                  <a:pt x="233" y="152"/>
                  <a:pt x="224" y="143"/>
                  <a:pt x="224" y="132"/>
                </a:cubicBezTo>
                <a:cubicBezTo>
                  <a:pt x="224" y="121"/>
                  <a:pt x="233" y="112"/>
                  <a:pt x="244" y="112"/>
                </a:cubicBezTo>
                <a:cubicBezTo>
                  <a:pt x="255" y="112"/>
                  <a:pt x="264" y="121"/>
                  <a:pt x="264" y="1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KSO_Shape"/>
          <p:cNvSpPr/>
          <p:nvPr/>
        </p:nvSpPr>
        <p:spPr bwMode="auto">
          <a:xfrm>
            <a:off x="4594565" y="2622284"/>
            <a:ext cx="944811" cy="1061586"/>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rgbClr val="F9FCFB"/>
          </a:solidFill>
          <a:ln>
            <a:noFill/>
          </a:ln>
          <a:effectLst/>
        </p:spPr>
        <p:txBody>
          <a:bodyPr/>
          <a:lstStyle/>
          <a:p>
            <a:endParaRPr lang="zh-CN" altLang="en-US" sz="4400"/>
          </a:p>
        </p:txBody>
      </p:sp>
      <p:sp>
        <p:nvSpPr>
          <p:cNvPr id="26" name="KSO_Shape"/>
          <p:cNvSpPr/>
          <p:nvPr/>
        </p:nvSpPr>
        <p:spPr bwMode="auto">
          <a:xfrm>
            <a:off x="6730781" y="2660698"/>
            <a:ext cx="788499" cy="984756"/>
          </a:xfrm>
          <a:custGeom>
            <a:avLst/>
            <a:gdLst>
              <a:gd name="T0" fmla="*/ 123184 w 2623"/>
              <a:gd name="T1" fmla="*/ 1800397 h 3273"/>
              <a:gd name="T2" fmla="*/ 0 w 2623"/>
              <a:gd name="T3" fmla="*/ 112765 h 3273"/>
              <a:gd name="T4" fmla="*/ 1329723 w 2623"/>
              <a:gd name="T5" fmla="*/ 0 h 3273"/>
              <a:gd name="T6" fmla="*/ 1442458 w 2623"/>
              <a:gd name="T7" fmla="*/ 1688182 h 3273"/>
              <a:gd name="T8" fmla="*/ 973920 w 2623"/>
              <a:gd name="T9" fmla="*/ 1623823 h 3273"/>
              <a:gd name="T10" fmla="*/ 1190592 w 2623"/>
              <a:gd name="T11" fmla="*/ 1695883 h 3273"/>
              <a:gd name="T12" fmla="*/ 1262632 w 2623"/>
              <a:gd name="T13" fmla="*/ 1479703 h 3273"/>
              <a:gd name="T14" fmla="*/ 1046511 w 2623"/>
              <a:gd name="T15" fmla="*/ 1407643 h 3273"/>
              <a:gd name="T16" fmla="*/ 973920 w 2623"/>
              <a:gd name="T17" fmla="*/ 1623823 h 3273"/>
              <a:gd name="T18" fmla="*/ 1046511 w 2623"/>
              <a:gd name="T19" fmla="*/ 1299278 h 3273"/>
              <a:gd name="T20" fmla="*/ 1262632 w 2623"/>
              <a:gd name="T21" fmla="*/ 1227218 h 3273"/>
              <a:gd name="T22" fmla="*/ 1190592 w 2623"/>
              <a:gd name="T23" fmla="*/ 1010489 h 3273"/>
              <a:gd name="T24" fmla="*/ 973920 w 2623"/>
              <a:gd name="T25" fmla="*/ 1082549 h 3273"/>
              <a:gd name="T26" fmla="*/ 973920 w 2623"/>
              <a:gd name="T27" fmla="*/ 830064 h 3273"/>
              <a:gd name="T28" fmla="*/ 1190592 w 2623"/>
              <a:gd name="T29" fmla="*/ 902124 h 3273"/>
              <a:gd name="T30" fmla="*/ 1262632 w 2623"/>
              <a:gd name="T31" fmla="*/ 685944 h 3273"/>
              <a:gd name="T32" fmla="*/ 1046511 w 2623"/>
              <a:gd name="T33" fmla="*/ 613884 h 3273"/>
              <a:gd name="T34" fmla="*/ 973920 w 2623"/>
              <a:gd name="T35" fmla="*/ 830064 h 3273"/>
              <a:gd name="T36" fmla="*/ 649464 w 2623"/>
              <a:gd name="T37" fmla="*/ 1695883 h 3273"/>
              <a:gd name="T38" fmla="*/ 866135 w 2623"/>
              <a:gd name="T39" fmla="*/ 1623823 h 3273"/>
              <a:gd name="T40" fmla="*/ 794094 w 2623"/>
              <a:gd name="T41" fmla="*/ 1407643 h 3273"/>
              <a:gd name="T42" fmla="*/ 577423 w 2623"/>
              <a:gd name="T43" fmla="*/ 1479703 h 3273"/>
              <a:gd name="T44" fmla="*/ 577423 w 2623"/>
              <a:gd name="T45" fmla="*/ 1227218 h 3273"/>
              <a:gd name="T46" fmla="*/ 794094 w 2623"/>
              <a:gd name="T47" fmla="*/ 1299278 h 3273"/>
              <a:gd name="T48" fmla="*/ 866135 w 2623"/>
              <a:gd name="T49" fmla="*/ 1082549 h 3273"/>
              <a:gd name="T50" fmla="*/ 649464 w 2623"/>
              <a:gd name="T51" fmla="*/ 1010489 h 3273"/>
              <a:gd name="T52" fmla="*/ 577423 w 2623"/>
              <a:gd name="T53" fmla="*/ 1227218 h 3273"/>
              <a:gd name="T54" fmla="*/ 649464 w 2623"/>
              <a:gd name="T55" fmla="*/ 902124 h 3273"/>
              <a:gd name="T56" fmla="*/ 866135 w 2623"/>
              <a:gd name="T57" fmla="*/ 830064 h 3273"/>
              <a:gd name="T58" fmla="*/ 794094 w 2623"/>
              <a:gd name="T59" fmla="*/ 613884 h 3273"/>
              <a:gd name="T60" fmla="*/ 577423 w 2623"/>
              <a:gd name="T61" fmla="*/ 685944 h 3273"/>
              <a:gd name="T62" fmla="*/ 180376 w 2623"/>
              <a:gd name="T63" fmla="*/ 1623823 h 3273"/>
              <a:gd name="T64" fmla="*/ 397047 w 2623"/>
              <a:gd name="T65" fmla="*/ 1695883 h 3273"/>
              <a:gd name="T66" fmla="*/ 469088 w 2623"/>
              <a:gd name="T67" fmla="*/ 1479703 h 3273"/>
              <a:gd name="T68" fmla="*/ 252966 w 2623"/>
              <a:gd name="T69" fmla="*/ 1407643 h 3273"/>
              <a:gd name="T70" fmla="*/ 180376 w 2623"/>
              <a:gd name="T71" fmla="*/ 1623823 h 3273"/>
              <a:gd name="T72" fmla="*/ 252966 w 2623"/>
              <a:gd name="T73" fmla="*/ 1299278 h 3273"/>
              <a:gd name="T74" fmla="*/ 469088 w 2623"/>
              <a:gd name="T75" fmla="*/ 1227218 h 3273"/>
              <a:gd name="T76" fmla="*/ 397047 w 2623"/>
              <a:gd name="T77" fmla="*/ 1010489 h 3273"/>
              <a:gd name="T78" fmla="*/ 180376 w 2623"/>
              <a:gd name="T79" fmla="*/ 1082549 h 3273"/>
              <a:gd name="T80" fmla="*/ 180376 w 2623"/>
              <a:gd name="T81" fmla="*/ 830064 h 3273"/>
              <a:gd name="T82" fmla="*/ 397047 w 2623"/>
              <a:gd name="T83" fmla="*/ 902124 h 3273"/>
              <a:gd name="T84" fmla="*/ 469088 w 2623"/>
              <a:gd name="T85" fmla="*/ 685944 h 3273"/>
              <a:gd name="T86" fmla="*/ 252966 w 2623"/>
              <a:gd name="T87" fmla="*/ 613884 h 3273"/>
              <a:gd name="T88" fmla="*/ 180376 w 2623"/>
              <a:gd name="T89" fmla="*/ 830064 h 3273"/>
              <a:gd name="T90" fmla="*/ 179276 w 2623"/>
              <a:gd name="T91" fmla="*/ 179325 h 3273"/>
              <a:gd name="T92" fmla="*/ 1263182 w 2623"/>
              <a:gd name="T93" fmla="*/ 470865 h 327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623" h="3273">
                <a:moveTo>
                  <a:pt x="2418" y="3273"/>
                </a:moveTo>
                <a:cubicBezTo>
                  <a:pt x="224" y="3273"/>
                  <a:pt x="224" y="3273"/>
                  <a:pt x="224" y="3273"/>
                </a:cubicBezTo>
                <a:cubicBezTo>
                  <a:pt x="111" y="3273"/>
                  <a:pt x="0" y="3181"/>
                  <a:pt x="0" y="3069"/>
                </a:cubicBezTo>
                <a:cubicBezTo>
                  <a:pt x="0" y="205"/>
                  <a:pt x="0" y="205"/>
                  <a:pt x="0" y="205"/>
                </a:cubicBezTo>
                <a:cubicBezTo>
                  <a:pt x="0" y="92"/>
                  <a:pt x="92" y="0"/>
                  <a:pt x="205" y="0"/>
                </a:cubicBezTo>
                <a:cubicBezTo>
                  <a:pt x="2418" y="0"/>
                  <a:pt x="2418" y="0"/>
                  <a:pt x="2418" y="0"/>
                </a:cubicBezTo>
                <a:cubicBezTo>
                  <a:pt x="2531" y="0"/>
                  <a:pt x="2623" y="92"/>
                  <a:pt x="2623" y="205"/>
                </a:cubicBezTo>
                <a:cubicBezTo>
                  <a:pt x="2623" y="3069"/>
                  <a:pt x="2623" y="3069"/>
                  <a:pt x="2623" y="3069"/>
                </a:cubicBezTo>
                <a:cubicBezTo>
                  <a:pt x="2623" y="3181"/>
                  <a:pt x="2531" y="3273"/>
                  <a:pt x="2418" y="3273"/>
                </a:cubicBezTo>
                <a:close/>
                <a:moveTo>
                  <a:pt x="1771" y="2952"/>
                </a:moveTo>
                <a:cubicBezTo>
                  <a:pt x="1771" y="3024"/>
                  <a:pt x="1830" y="3083"/>
                  <a:pt x="1903" y="3083"/>
                </a:cubicBezTo>
                <a:cubicBezTo>
                  <a:pt x="2165" y="3083"/>
                  <a:pt x="2165" y="3083"/>
                  <a:pt x="2165" y="3083"/>
                </a:cubicBezTo>
                <a:cubicBezTo>
                  <a:pt x="2237" y="3083"/>
                  <a:pt x="2296" y="3024"/>
                  <a:pt x="2296" y="2952"/>
                </a:cubicBezTo>
                <a:cubicBezTo>
                  <a:pt x="2296" y="2690"/>
                  <a:pt x="2296" y="2690"/>
                  <a:pt x="2296" y="2690"/>
                </a:cubicBezTo>
                <a:cubicBezTo>
                  <a:pt x="2296" y="2617"/>
                  <a:pt x="2237" y="2559"/>
                  <a:pt x="2165" y="2559"/>
                </a:cubicBezTo>
                <a:cubicBezTo>
                  <a:pt x="1903" y="2559"/>
                  <a:pt x="1903" y="2559"/>
                  <a:pt x="1903" y="2559"/>
                </a:cubicBezTo>
                <a:cubicBezTo>
                  <a:pt x="1830" y="2559"/>
                  <a:pt x="1771" y="2617"/>
                  <a:pt x="1771" y="2690"/>
                </a:cubicBezTo>
                <a:lnTo>
                  <a:pt x="1771" y="2952"/>
                </a:lnTo>
                <a:close/>
                <a:moveTo>
                  <a:pt x="1771" y="2231"/>
                </a:moveTo>
                <a:cubicBezTo>
                  <a:pt x="1771" y="2303"/>
                  <a:pt x="1830" y="2362"/>
                  <a:pt x="1903" y="2362"/>
                </a:cubicBezTo>
                <a:cubicBezTo>
                  <a:pt x="2165" y="2362"/>
                  <a:pt x="2165" y="2362"/>
                  <a:pt x="2165" y="2362"/>
                </a:cubicBezTo>
                <a:cubicBezTo>
                  <a:pt x="2237" y="2362"/>
                  <a:pt x="2296" y="2303"/>
                  <a:pt x="2296" y="2231"/>
                </a:cubicBezTo>
                <a:cubicBezTo>
                  <a:pt x="2296" y="1968"/>
                  <a:pt x="2296" y="1968"/>
                  <a:pt x="2296" y="1968"/>
                </a:cubicBezTo>
                <a:cubicBezTo>
                  <a:pt x="2296" y="1896"/>
                  <a:pt x="2237" y="1837"/>
                  <a:pt x="2165" y="1837"/>
                </a:cubicBezTo>
                <a:cubicBezTo>
                  <a:pt x="1903" y="1837"/>
                  <a:pt x="1903" y="1837"/>
                  <a:pt x="1903" y="1837"/>
                </a:cubicBezTo>
                <a:cubicBezTo>
                  <a:pt x="1830" y="1837"/>
                  <a:pt x="1771" y="1896"/>
                  <a:pt x="1771" y="1968"/>
                </a:cubicBezTo>
                <a:lnTo>
                  <a:pt x="1771" y="2231"/>
                </a:lnTo>
                <a:close/>
                <a:moveTo>
                  <a:pt x="1771" y="1509"/>
                </a:moveTo>
                <a:cubicBezTo>
                  <a:pt x="1771" y="1581"/>
                  <a:pt x="1830" y="1640"/>
                  <a:pt x="1903" y="1640"/>
                </a:cubicBezTo>
                <a:cubicBezTo>
                  <a:pt x="2165" y="1640"/>
                  <a:pt x="2165" y="1640"/>
                  <a:pt x="2165" y="1640"/>
                </a:cubicBezTo>
                <a:cubicBezTo>
                  <a:pt x="2237" y="1640"/>
                  <a:pt x="2296" y="1581"/>
                  <a:pt x="2296" y="1509"/>
                </a:cubicBezTo>
                <a:cubicBezTo>
                  <a:pt x="2296" y="1247"/>
                  <a:pt x="2296" y="1247"/>
                  <a:pt x="2296" y="1247"/>
                </a:cubicBezTo>
                <a:cubicBezTo>
                  <a:pt x="2296" y="1174"/>
                  <a:pt x="2237" y="1116"/>
                  <a:pt x="2165" y="1116"/>
                </a:cubicBezTo>
                <a:cubicBezTo>
                  <a:pt x="1903" y="1116"/>
                  <a:pt x="1903" y="1116"/>
                  <a:pt x="1903" y="1116"/>
                </a:cubicBezTo>
                <a:cubicBezTo>
                  <a:pt x="1830" y="1116"/>
                  <a:pt x="1771" y="1174"/>
                  <a:pt x="1771" y="1247"/>
                </a:cubicBezTo>
                <a:lnTo>
                  <a:pt x="1771" y="1509"/>
                </a:lnTo>
                <a:close/>
                <a:moveTo>
                  <a:pt x="1050" y="2952"/>
                </a:moveTo>
                <a:cubicBezTo>
                  <a:pt x="1050" y="3024"/>
                  <a:pt x="1109" y="3083"/>
                  <a:pt x="1181" y="3083"/>
                </a:cubicBezTo>
                <a:cubicBezTo>
                  <a:pt x="1444" y="3083"/>
                  <a:pt x="1444" y="3083"/>
                  <a:pt x="1444" y="3083"/>
                </a:cubicBezTo>
                <a:cubicBezTo>
                  <a:pt x="1516" y="3083"/>
                  <a:pt x="1575" y="3024"/>
                  <a:pt x="1575" y="2952"/>
                </a:cubicBezTo>
                <a:cubicBezTo>
                  <a:pt x="1575" y="2690"/>
                  <a:pt x="1575" y="2690"/>
                  <a:pt x="1575" y="2690"/>
                </a:cubicBezTo>
                <a:cubicBezTo>
                  <a:pt x="1575" y="2617"/>
                  <a:pt x="1516" y="2559"/>
                  <a:pt x="1444" y="2559"/>
                </a:cubicBezTo>
                <a:cubicBezTo>
                  <a:pt x="1181" y="2559"/>
                  <a:pt x="1181" y="2559"/>
                  <a:pt x="1181" y="2559"/>
                </a:cubicBezTo>
                <a:cubicBezTo>
                  <a:pt x="1109" y="2559"/>
                  <a:pt x="1050" y="2617"/>
                  <a:pt x="1050" y="2690"/>
                </a:cubicBezTo>
                <a:lnTo>
                  <a:pt x="1050" y="2952"/>
                </a:lnTo>
                <a:close/>
                <a:moveTo>
                  <a:pt x="1050" y="2231"/>
                </a:moveTo>
                <a:cubicBezTo>
                  <a:pt x="1050" y="2303"/>
                  <a:pt x="1109" y="2362"/>
                  <a:pt x="1181" y="2362"/>
                </a:cubicBezTo>
                <a:cubicBezTo>
                  <a:pt x="1444" y="2362"/>
                  <a:pt x="1444" y="2362"/>
                  <a:pt x="1444" y="2362"/>
                </a:cubicBezTo>
                <a:cubicBezTo>
                  <a:pt x="1516" y="2362"/>
                  <a:pt x="1575" y="2303"/>
                  <a:pt x="1575" y="2231"/>
                </a:cubicBezTo>
                <a:cubicBezTo>
                  <a:pt x="1575" y="1968"/>
                  <a:pt x="1575" y="1968"/>
                  <a:pt x="1575" y="1968"/>
                </a:cubicBezTo>
                <a:cubicBezTo>
                  <a:pt x="1575" y="1896"/>
                  <a:pt x="1516" y="1837"/>
                  <a:pt x="1444" y="1837"/>
                </a:cubicBezTo>
                <a:cubicBezTo>
                  <a:pt x="1181" y="1837"/>
                  <a:pt x="1181" y="1837"/>
                  <a:pt x="1181" y="1837"/>
                </a:cubicBezTo>
                <a:cubicBezTo>
                  <a:pt x="1109" y="1837"/>
                  <a:pt x="1050" y="1896"/>
                  <a:pt x="1050" y="1968"/>
                </a:cubicBezTo>
                <a:lnTo>
                  <a:pt x="1050" y="2231"/>
                </a:lnTo>
                <a:close/>
                <a:moveTo>
                  <a:pt x="1050" y="1509"/>
                </a:moveTo>
                <a:cubicBezTo>
                  <a:pt x="1050" y="1581"/>
                  <a:pt x="1109" y="1640"/>
                  <a:pt x="1181" y="1640"/>
                </a:cubicBezTo>
                <a:cubicBezTo>
                  <a:pt x="1444" y="1640"/>
                  <a:pt x="1444" y="1640"/>
                  <a:pt x="1444" y="1640"/>
                </a:cubicBezTo>
                <a:cubicBezTo>
                  <a:pt x="1516" y="1640"/>
                  <a:pt x="1575" y="1581"/>
                  <a:pt x="1575" y="1509"/>
                </a:cubicBezTo>
                <a:cubicBezTo>
                  <a:pt x="1575" y="1247"/>
                  <a:pt x="1575" y="1247"/>
                  <a:pt x="1575" y="1247"/>
                </a:cubicBezTo>
                <a:cubicBezTo>
                  <a:pt x="1575" y="1174"/>
                  <a:pt x="1516" y="1116"/>
                  <a:pt x="1444" y="1116"/>
                </a:cubicBezTo>
                <a:cubicBezTo>
                  <a:pt x="1181" y="1116"/>
                  <a:pt x="1181" y="1116"/>
                  <a:pt x="1181" y="1116"/>
                </a:cubicBezTo>
                <a:cubicBezTo>
                  <a:pt x="1109" y="1116"/>
                  <a:pt x="1050" y="1174"/>
                  <a:pt x="1050" y="1247"/>
                </a:cubicBezTo>
                <a:lnTo>
                  <a:pt x="1050" y="1509"/>
                </a:lnTo>
                <a:close/>
                <a:moveTo>
                  <a:pt x="328" y="2952"/>
                </a:moveTo>
                <a:cubicBezTo>
                  <a:pt x="328" y="3024"/>
                  <a:pt x="387" y="3083"/>
                  <a:pt x="460" y="3083"/>
                </a:cubicBezTo>
                <a:cubicBezTo>
                  <a:pt x="722" y="3083"/>
                  <a:pt x="722" y="3083"/>
                  <a:pt x="722" y="3083"/>
                </a:cubicBezTo>
                <a:cubicBezTo>
                  <a:pt x="794" y="3083"/>
                  <a:pt x="853" y="3024"/>
                  <a:pt x="853" y="2952"/>
                </a:cubicBezTo>
                <a:cubicBezTo>
                  <a:pt x="853" y="2690"/>
                  <a:pt x="853" y="2690"/>
                  <a:pt x="853" y="2690"/>
                </a:cubicBezTo>
                <a:cubicBezTo>
                  <a:pt x="853" y="2617"/>
                  <a:pt x="794" y="2559"/>
                  <a:pt x="722" y="2559"/>
                </a:cubicBezTo>
                <a:cubicBezTo>
                  <a:pt x="460" y="2559"/>
                  <a:pt x="460" y="2559"/>
                  <a:pt x="460" y="2559"/>
                </a:cubicBezTo>
                <a:cubicBezTo>
                  <a:pt x="387" y="2559"/>
                  <a:pt x="328" y="2617"/>
                  <a:pt x="328" y="2690"/>
                </a:cubicBezTo>
                <a:lnTo>
                  <a:pt x="328" y="2952"/>
                </a:lnTo>
                <a:close/>
                <a:moveTo>
                  <a:pt x="328" y="2231"/>
                </a:moveTo>
                <a:cubicBezTo>
                  <a:pt x="328" y="2303"/>
                  <a:pt x="387" y="2362"/>
                  <a:pt x="460" y="2362"/>
                </a:cubicBezTo>
                <a:cubicBezTo>
                  <a:pt x="722" y="2362"/>
                  <a:pt x="722" y="2362"/>
                  <a:pt x="722" y="2362"/>
                </a:cubicBezTo>
                <a:cubicBezTo>
                  <a:pt x="794" y="2362"/>
                  <a:pt x="853" y="2303"/>
                  <a:pt x="853" y="2231"/>
                </a:cubicBezTo>
                <a:cubicBezTo>
                  <a:pt x="853" y="1968"/>
                  <a:pt x="853" y="1968"/>
                  <a:pt x="853" y="1968"/>
                </a:cubicBezTo>
                <a:cubicBezTo>
                  <a:pt x="853" y="1896"/>
                  <a:pt x="794" y="1837"/>
                  <a:pt x="722" y="1837"/>
                </a:cubicBezTo>
                <a:cubicBezTo>
                  <a:pt x="460" y="1837"/>
                  <a:pt x="460" y="1837"/>
                  <a:pt x="460" y="1837"/>
                </a:cubicBezTo>
                <a:cubicBezTo>
                  <a:pt x="387" y="1837"/>
                  <a:pt x="328" y="1896"/>
                  <a:pt x="328" y="1968"/>
                </a:cubicBezTo>
                <a:lnTo>
                  <a:pt x="328" y="2231"/>
                </a:lnTo>
                <a:close/>
                <a:moveTo>
                  <a:pt x="328" y="1509"/>
                </a:moveTo>
                <a:cubicBezTo>
                  <a:pt x="328" y="1581"/>
                  <a:pt x="387" y="1640"/>
                  <a:pt x="460" y="1640"/>
                </a:cubicBezTo>
                <a:cubicBezTo>
                  <a:pt x="722" y="1640"/>
                  <a:pt x="722" y="1640"/>
                  <a:pt x="722" y="1640"/>
                </a:cubicBezTo>
                <a:cubicBezTo>
                  <a:pt x="794" y="1640"/>
                  <a:pt x="853" y="1581"/>
                  <a:pt x="853" y="1509"/>
                </a:cubicBezTo>
                <a:cubicBezTo>
                  <a:pt x="853" y="1247"/>
                  <a:pt x="853" y="1247"/>
                  <a:pt x="853" y="1247"/>
                </a:cubicBezTo>
                <a:cubicBezTo>
                  <a:pt x="853" y="1174"/>
                  <a:pt x="794" y="1116"/>
                  <a:pt x="722" y="1116"/>
                </a:cubicBezTo>
                <a:cubicBezTo>
                  <a:pt x="460" y="1116"/>
                  <a:pt x="460" y="1116"/>
                  <a:pt x="460" y="1116"/>
                </a:cubicBezTo>
                <a:cubicBezTo>
                  <a:pt x="387" y="1116"/>
                  <a:pt x="328" y="1174"/>
                  <a:pt x="328" y="1247"/>
                </a:cubicBezTo>
                <a:lnTo>
                  <a:pt x="328" y="1509"/>
                </a:lnTo>
                <a:close/>
                <a:moveTo>
                  <a:pt x="2297" y="326"/>
                </a:moveTo>
                <a:cubicBezTo>
                  <a:pt x="326" y="326"/>
                  <a:pt x="326" y="326"/>
                  <a:pt x="326" y="326"/>
                </a:cubicBezTo>
                <a:cubicBezTo>
                  <a:pt x="326" y="856"/>
                  <a:pt x="326" y="856"/>
                  <a:pt x="326" y="856"/>
                </a:cubicBezTo>
                <a:cubicBezTo>
                  <a:pt x="2297" y="856"/>
                  <a:pt x="2297" y="856"/>
                  <a:pt x="2297" y="856"/>
                </a:cubicBezTo>
                <a:lnTo>
                  <a:pt x="2297" y="326"/>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j-ea"/>
              <a:ea typeface="+mj-ea"/>
            </a:endParaRPr>
          </a:p>
        </p:txBody>
      </p:sp>
      <p:sp>
        <p:nvSpPr>
          <p:cNvPr id="31" name="KSO_Shape"/>
          <p:cNvSpPr/>
          <p:nvPr/>
        </p:nvSpPr>
        <p:spPr bwMode="auto">
          <a:xfrm>
            <a:off x="4549420" y="4723182"/>
            <a:ext cx="1035101" cy="1035101"/>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F9FCFB"/>
          </a:solidFill>
          <a:ln>
            <a:noFill/>
          </a:ln>
        </p:spPr>
        <p:txBody>
          <a:bodyPr vert="horz" wrap="square" lIns="91440" tIns="45720" rIns="91440" bIns="45720" numCol="1" anchor="t" anchorCtr="0" compatLnSpc="1"/>
          <a:lstStyle/>
          <a:p>
            <a:endParaRPr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a:xfrm>
            <a:off x="4209727" y="867153"/>
            <a:ext cx="7552783" cy="2561847"/>
          </a:xfrm>
        </p:spPr>
        <p:txBody>
          <a:bodyPr>
            <a:normAutofit/>
          </a:bodyPr>
          <a:lstStyle/>
          <a:p>
            <a:r>
              <a:rPr lang="zh-CN" altLang="en-US" sz="5400" dirty="0"/>
              <a:t>感谢一路有你</a:t>
            </a:r>
          </a:p>
        </p:txBody>
      </p:sp>
      <p:sp>
        <p:nvSpPr>
          <p:cNvPr id="7" name="副标题 6"/>
          <p:cNvSpPr>
            <a:spLocks noGrp="1"/>
          </p:cNvSpPr>
          <p:nvPr>
            <p:ph type="subTitle" idx="1"/>
          </p:nvPr>
        </p:nvSpPr>
        <p:spPr>
          <a:xfrm>
            <a:off x="4172559" y="3131123"/>
            <a:ext cx="7624421" cy="542584"/>
          </a:xfrm>
        </p:spPr>
        <p:txBody>
          <a:bodyPr/>
          <a:lstStyle/>
          <a:p>
            <a:r>
              <a:rPr lang="zh-CN" altLang="en-US" dirty="0"/>
              <a:t>老师</a:t>
            </a:r>
            <a:r>
              <a:rPr lang="zh-CN" altLang="en-US" dirty="0" smtClean="0"/>
              <a:t>：汇报人：</a:t>
            </a:r>
            <a:r>
              <a:rPr lang="en-US" altLang="zh-CN" dirty="0" smtClean="0"/>
              <a:t>xxx</a:t>
            </a:r>
            <a:r>
              <a:rPr lang="zh-CN" altLang="en-US" dirty="0" smtClean="0"/>
              <a:t>       </a:t>
            </a:r>
            <a:r>
              <a:rPr lang="zh-CN" altLang="en-US" dirty="0"/>
              <a:t>小学：某某小学</a:t>
            </a:r>
            <a:endParaRPr lang="en-US" altLang="zh-CN" dirty="0"/>
          </a:p>
        </p:txBody>
      </p:sp>
    </p:spTree>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3.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4.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5.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SubTitle"/>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Desc"/>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Desc"/>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Desc"/>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ags/tag24.xml><?xml version="1.0" encoding="utf-8"?>
<p:tagLst xmlns:a="http://schemas.openxmlformats.org/drawingml/2006/main" xmlns:r="http://schemas.openxmlformats.org/officeDocument/2006/relationships" xmlns:p="http://schemas.openxmlformats.org/presentationml/2006/main">
  <p:tag name="MH" val="20160624104553"/>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0624104553"/>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624104553"/>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624104553"/>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3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4"/>
</p:tagLst>
</file>

<file path=ppt/tags/tag3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3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4"/>
</p:tagLst>
</file>

<file path=ppt/tags/tag4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4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4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4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4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4"/>
</p:tagLst>
</file>

<file path=ppt/tags/tag4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heme/theme1.xml><?xml version="1.0" encoding="utf-8"?>
<a:theme xmlns:a="http://schemas.openxmlformats.org/drawingml/2006/main" name="A000120141119A01PPBG">
  <a:themeElements>
    <a:clrScheme name="自定义 113">
      <a:dk1>
        <a:srgbClr val="4D4D4D"/>
      </a:dk1>
      <a:lt1>
        <a:srgbClr val="FFFFFF"/>
      </a:lt1>
      <a:dk2>
        <a:srgbClr val="4D4D4D"/>
      </a:dk2>
      <a:lt2>
        <a:srgbClr val="FFFFFF"/>
      </a:lt2>
      <a:accent1>
        <a:srgbClr val="CA702D"/>
      </a:accent1>
      <a:accent2>
        <a:srgbClr val="968748"/>
      </a:accent2>
      <a:accent3>
        <a:srgbClr val="EA7171"/>
      </a:accent3>
      <a:accent4>
        <a:srgbClr val="E676A9"/>
      </a:accent4>
      <a:accent5>
        <a:srgbClr val="3DCEB5"/>
      </a:accent5>
      <a:accent6>
        <a:srgbClr val="3DB7CF"/>
      </a:accent6>
      <a:hlink>
        <a:srgbClr val="92D050"/>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560293</Template>
  <TotalTime>1</TotalTime>
  <Words>1935</Words>
  <Application>Microsoft Office PowerPoint</Application>
  <PresentationFormat>自定义</PresentationFormat>
  <Paragraphs>153</Paragraphs>
  <Slides>25</Slides>
  <Notes>4</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A000120141119A01PPBG</vt:lpstr>
      <vt:lpstr>儿童教育 可爱卡通白熊模板</vt:lpstr>
      <vt:lpstr>PowerPoint 演示文稿</vt:lpstr>
      <vt:lpstr>请输入第一章的大标题</vt:lpstr>
      <vt:lpstr>请在此输入您的大标题</vt:lpstr>
      <vt:lpstr>请在此输入您的大标题</vt:lpstr>
      <vt:lpstr>请在此输入您的大标题</vt:lpstr>
      <vt:lpstr>请在此输入您的大标题</vt:lpstr>
      <vt:lpstr>请在此输入您的大标题</vt:lpstr>
      <vt:lpstr>请输入第二章的大标题</vt:lpstr>
      <vt:lpstr>请在此输入您的大标题</vt:lpstr>
      <vt:lpstr>请在此输入您的大标题</vt:lpstr>
      <vt:lpstr>请在此输入您的大标题</vt:lpstr>
      <vt:lpstr>请在此输入您的大标题</vt:lpstr>
      <vt:lpstr>请在此输入您的大标题</vt:lpstr>
      <vt:lpstr>请输入第三章的大标题</vt:lpstr>
      <vt:lpstr>请在此输入您的大标题</vt:lpstr>
      <vt:lpstr>请在此输入您的大标题</vt:lpstr>
      <vt:lpstr>请在此输入您的大标题</vt:lpstr>
      <vt:lpstr>请在此输入您的大标题</vt:lpstr>
      <vt:lpstr>请在此输入您的大标题</vt:lpstr>
      <vt:lpstr>请输入第二章的大标题</vt:lpstr>
      <vt:lpstr>请在此输入您的大标题</vt:lpstr>
      <vt:lpstr>请在此输入您的大标题</vt:lpstr>
      <vt:lpstr>请在此输入您的大标题</vt:lpstr>
      <vt:lpstr>感谢一路有你</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儿童教育 可爱卡通白熊模板</dc:title>
  <dc:creator/>
  <cp:lastModifiedBy>Sky123.Org</cp:lastModifiedBy>
  <cp:revision>5</cp:revision>
  <dcterms:created xsi:type="dcterms:W3CDTF">2014-06-03T02:52:00Z</dcterms:created>
  <dcterms:modified xsi:type="dcterms:W3CDTF">2018-01-11T05:24:15Z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