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.xml" ContentType="application/vnd.openxmlformats-officedocument.presentationml.tags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265" r:id="rId1"/>
    <p:sldMasterId id="2147484300" r:id="rId2"/>
  </p:sldMasterIdLst>
  <p:notesMasterIdLst>
    <p:notesMasterId r:id="rId28"/>
  </p:notesMasterIdLst>
  <p:sldIdLst>
    <p:sldId id="256" r:id="rId3"/>
    <p:sldId id="500" r:id="rId4"/>
    <p:sldId id="501" r:id="rId5"/>
    <p:sldId id="502" r:id="rId6"/>
    <p:sldId id="503" r:id="rId7"/>
    <p:sldId id="504" r:id="rId8"/>
    <p:sldId id="505" r:id="rId9"/>
    <p:sldId id="506" r:id="rId10"/>
    <p:sldId id="507" r:id="rId11"/>
    <p:sldId id="508" r:id="rId12"/>
    <p:sldId id="509" r:id="rId13"/>
    <p:sldId id="510" r:id="rId14"/>
    <p:sldId id="511" r:id="rId15"/>
    <p:sldId id="512" r:id="rId16"/>
    <p:sldId id="513" r:id="rId17"/>
    <p:sldId id="514" r:id="rId18"/>
    <p:sldId id="515" r:id="rId19"/>
    <p:sldId id="516" r:id="rId20"/>
    <p:sldId id="517" r:id="rId21"/>
    <p:sldId id="518" r:id="rId22"/>
    <p:sldId id="519" r:id="rId23"/>
    <p:sldId id="520" r:id="rId24"/>
    <p:sldId id="521" r:id="rId25"/>
    <p:sldId id="522" r:id="rId26"/>
    <p:sldId id="525" r:id="rId27"/>
  </p:sldIdLst>
  <p:sldSz cx="9144000" cy="5143500" type="screen16x9"/>
  <p:notesSz cx="6858000" cy="9144000"/>
  <p:custShowLst>
    <p:custShow name="自定义放映 1" id="0">
      <p:sldLst>
        <p:sld r:id="rId3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11">
          <p15:clr>
            <a:srgbClr val="A4A3A4"/>
          </p15:clr>
        </p15:guide>
        <p15:guide id="2" pos="29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DD903"/>
    <a:srgbClr val="0000FF"/>
    <a:srgbClr val="FFFFFF"/>
    <a:srgbClr val="B2B2B2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17" autoAdjust="0"/>
    <p:restoredTop sz="94464" autoAdjust="0"/>
  </p:normalViewPr>
  <p:slideViewPr>
    <p:cSldViewPr>
      <p:cViewPr varScale="1">
        <p:scale>
          <a:sx n="92" d="100"/>
          <a:sy n="92" d="100"/>
        </p:scale>
        <p:origin x="750" y="90"/>
      </p:cViewPr>
      <p:guideLst>
        <p:guide orient="horz" pos="1511"/>
        <p:guide pos="294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r>
              <a:rPr lang="zh-CN" altLang="en-US"/>
              <a:t>单击此处添加标题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7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0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5213"/>
            <a:ext cx="2973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A930D33-079D-4CA9-A1E7-7078CAC5F2FE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4739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930D33-079D-4CA9-A1E7-7078CAC5F2FE}" type="slidenum">
              <a:rPr lang="zh-CN" alt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663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2249F3-931E-48CB-8BC5-4F94AFAF6D0B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8920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C7475F-6BF8-49FF-9C99-5E802DCA43F7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2414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C6FD04-F2C5-4BC3-9E12-673E35F8E9F4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9726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EC141D-9E90-41DA-9E55-7A47956C4B9E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3495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3C46090-78E2-413F-99E6-BFB92D231D1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4421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F102AFC-06F5-4221-9EAB-35F784DCD2E3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5513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E2F5F1-DC57-481C-8E5E-DFEC635231D8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80503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E1D939-3E60-4063-B05E-56844F97CE60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2632061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AF9002-5410-4E4C-A1B7-C1D16085B13A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4252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C590BC-9A78-4394-810C-727600A3848C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60190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E1D939-3E60-4063-B05E-56844F97CE6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3151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DE4F979-D913-4BDA-BF4D-2A25D93CA483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4825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E1D939-3E60-4063-B05E-56844F97CE6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12414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8AC9BD7-25F6-4B13-B910-366854EF5C94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9721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097B711-3386-464F-83C3-C0EE369CD353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59501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5BFCE53-0450-4D30-AB86-326E25A6068D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78635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模板来自于 </a:t>
            </a:r>
            <a:r>
              <a:rPr lang="en-US" altLang="zh-CN" smtClean="0"/>
              <a:t>http://docer.wps.cn</a:t>
            </a:r>
            <a:endParaRPr lang="zh-CN" altLang="en-US" smtClean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宋体" charset="-122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BC86D4-E63A-40E0-80CE-20123CBDC3A9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98237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8EB73E-062C-4099-9DEB-06ECF7288B3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91521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A930D33-079D-4CA9-A1E7-7078CAC5F2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7715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514199"/>
      </p:ext>
    </p:extLst>
  </p:cSld>
  <p:clrMapOvr>
    <a:masterClrMapping/>
  </p:clrMapOvr>
  <p:transition spd="slow" advClick="0" advTm="3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0897532"/>
      </p:ext>
    </p:extLst>
  </p:cSld>
  <p:clrMapOvr>
    <a:masterClrMapping/>
  </p:clrMapOvr>
  <p:transition spd="slow" advClick="0" advTm="3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47511079"/>
      </p:ext>
    </p:extLst>
  </p:cSld>
  <p:clrMapOvr>
    <a:masterClrMapping/>
  </p:clrMapOvr>
  <p:transition spd="slow" advClick="0" advTm="3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26443"/>
      </p:ext>
    </p:extLst>
  </p:cSld>
  <p:clrMapOvr>
    <a:masterClrMapping/>
  </p:clrMapOvr>
  <p:transition spd="slow" advClick="0" advTm="3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97561"/>
      </p:ext>
    </p:extLst>
  </p:cSld>
  <p:clrMapOvr>
    <a:masterClrMapping/>
  </p:clrMapOvr>
  <p:transition spd="slow" advClick="0" advTm="3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527742"/>
      </p:ext>
    </p:extLst>
  </p:cSld>
  <p:clrMapOvr>
    <a:masterClrMapping/>
  </p:clrMapOvr>
  <p:transition spd="slow" advClick="0" advTm="3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6305268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0053675"/>
      </p:ext>
    </p:extLst>
  </p:cSld>
  <p:clrMapOvr>
    <a:masterClrMapping/>
  </p:clrMapOvr>
  <p:transition spd="slow" advClick="0" advTm="3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176249635"/>
      </p:ext>
    </p:extLst>
  </p:cSld>
  <p:clrMapOvr>
    <a:masterClrMapping/>
  </p:clrMapOvr>
  <p:transition spd="slow" advClick="0" advTm="3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335640"/>
      </p:ext>
    </p:extLst>
  </p:cSld>
  <p:clrMapOvr>
    <a:masterClrMapping/>
  </p:clrMapOvr>
  <p:transition spd="slow" advClick="0" advTm="3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4799314"/>
      </p:ext>
    </p:extLst>
  </p:cSld>
  <p:clrMapOvr>
    <a:masterClrMapping/>
  </p:clrMapOvr>
  <p:transition spd="slow" advClick="0" advTm="3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3581182" y="4181083"/>
            <a:ext cx="5310269" cy="350408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350">
                <a:solidFill>
                  <a:schemeClr val="accent1"/>
                </a:solidFill>
                <a:effectLst/>
                <a:latin typeface="+mn-ea"/>
                <a:ea typeface="+mn-ea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 smtClean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3581182" y="2805038"/>
            <a:ext cx="5310269" cy="1290058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>
            <a:lvl1pPr algn="ctr">
              <a:defRPr sz="3150" baseline="0">
                <a:solidFill>
                  <a:schemeClr val="accent1">
                    <a:lumMod val="75000"/>
                  </a:schemeClr>
                </a:solidFill>
                <a:effectLst>
                  <a:reflection blurRad="6350" stA="22000" endPos="50000" dist="60007" dir="5400000" sy="-100000" algn="bl" rotWithShape="0"/>
                </a:effectLst>
                <a:latin typeface="+mj-lt"/>
                <a:ea typeface="+mj-ea"/>
              </a:defRPr>
            </a:lvl1pPr>
          </a:lstStyle>
          <a:p>
            <a:r>
              <a:rPr lang="zh-CN" altLang="en-US" dirty="0" smtClean="0"/>
              <a:t>单击此处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添加您的标题文字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54169334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0" orient="horz" pos="1620">
          <p15:clr>
            <a:srgbClr val="FBAE40"/>
          </p15:clr>
        </p15:guide>
        <p15:guide id="2" pos="4967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820145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sp>
        <p:nvSpPr>
          <p:cNvPr id="6" name="标题 1"/>
          <p:cNvSpPr txBox="1">
            <a:spLocks/>
          </p:cNvSpPr>
          <p:nvPr userDrawn="1"/>
        </p:nvSpPr>
        <p:spPr bwMode="auto">
          <a:xfrm>
            <a:off x="914496" y="133414"/>
            <a:ext cx="3047919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28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ea typeface="微软雅黑" pitchFamily="34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ea typeface="微软雅黑" pitchFamily="34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ea typeface="微软雅黑" pitchFamily="34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ea typeface="微软雅黑" pitchFamily="34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ea typeface="微软雅黑" pitchFamily="34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ea typeface="微软雅黑" pitchFamily="34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ea typeface="微软雅黑" pitchFamily="34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Verdana" pitchFamily="34" charset="0"/>
                <a:ea typeface="微软雅黑" pitchFamily="3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ea typeface="微软雅黑"/>
                <a:cs typeface="+mn-cs"/>
              </a:rPr>
              <a:t>单击此处添加目录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Verdana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3362230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49867" y="933451"/>
            <a:ext cx="3810000" cy="36992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889500" y="933451"/>
            <a:ext cx="3820587" cy="369927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20CF-B880-4189-942D-D702A7CBA73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2017/12/8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913308-F349-4B6D-A68A-DD1791B4A57B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3845321"/>
      </p:ext>
    </p:extLst>
  </p:cSld>
  <p:clrMapOvr>
    <a:masterClrMapping/>
  </p:clrMapOvr>
  <p:transition spd="slow" advClick="0" advTm="3000">
    <p:comb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88899"/>
            <a:ext cx="6984076" cy="5377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6" y="1032272"/>
            <a:ext cx="3868340" cy="617934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6" y="16502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5" y="1032272"/>
            <a:ext cx="3887391" cy="617934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5" y="16502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20CF-B880-4189-942D-D702A7CBA73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2017/12/8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913308-F349-4B6D-A68A-DD1791B4A57B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010651"/>
      </p:ext>
    </p:extLst>
  </p:cSld>
  <p:clrMapOvr>
    <a:masterClrMapping/>
  </p:clrMapOvr>
  <p:transition spd="slow" advClick="0" advTm="3000">
    <p:comb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20CF-B880-4189-942D-D702A7CBA73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2017/12/8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913308-F349-4B6D-A68A-DD1791B4A57B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9656446"/>
      </p:ext>
    </p:extLst>
  </p:cSld>
  <p:clrMapOvr>
    <a:masterClrMapping/>
  </p:clrMapOvr>
  <p:transition spd="slow" advClick="0" advTm="3000">
    <p:comb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20CF-B880-4189-942D-D702A7CBA73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2017/12/8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913308-F349-4B6D-A68A-DD1791B4A57B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821343"/>
      </p:ext>
    </p:extLst>
  </p:cSld>
  <p:clrMapOvr>
    <a:masterClrMapping/>
  </p:clrMapOvr>
  <p:transition spd="slow" advClick="0" advTm="3000">
    <p:comb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2" y="400052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115992" y="797721"/>
            <a:ext cx="4629150" cy="3655219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2" y="160020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20CF-B880-4189-942D-D702A7CBA73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2017/12/8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913308-F349-4B6D-A68A-DD1791B4A57B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461107"/>
      </p:ext>
    </p:extLst>
  </p:cSld>
  <p:clrMapOvr>
    <a:masterClrMapping/>
  </p:clrMapOvr>
  <p:transition spd="slow" advClick="0" advTm="3000">
    <p:comb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4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740570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20CF-B880-4189-942D-D702A7CBA73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2017/12/8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913308-F349-4B6D-A68A-DD1791B4A57B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2214996"/>
      </p:ext>
    </p:extLst>
  </p:cSld>
  <p:clrMapOvr>
    <a:masterClrMapping/>
  </p:clrMapOvr>
  <p:transition spd="slow" advClick="0" advTm="3000">
    <p:comb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20CF-B880-4189-942D-D702A7CBA73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2017/12/8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913308-F349-4B6D-A68A-DD1791B4A57B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311843"/>
      </p:ext>
    </p:extLst>
  </p:cSld>
  <p:clrMapOvr>
    <a:masterClrMapping/>
  </p:clrMapOvr>
  <p:transition spd="slow" advClick="0" advTm="3000">
    <p:comb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273844"/>
            <a:ext cx="886883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1" y="273844"/>
            <a:ext cx="5949952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20CF-B880-4189-942D-D702A7CBA73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2017/12/8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913308-F349-4B6D-A68A-DD1791B4A57B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167555"/>
      </p:ext>
    </p:extLst>
  </p:cSld>
  <p:clrMapOvr>
    <a:masterClrMapping/>
  </p:clrMapOvr>
  <p:transition spd="slow" advClick="0" advTm="3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4277" r:id="rId1"/>
    <p:sldLayoutId id="2147484278" r:id="rId2"/>
    <p:sldLayoutId id="2147484279" r:id="rId3"/>
    <p:sldLayoutId id="2147484280" r:id="rId4"/>
    <p:sldLayoutId id="2147484281" r:id="rId5"/>
    <p:sldLayoutId id="2147484282" r:id="rId6"/>
    <p:sldLayoutId id="2147484283" r:id="rId7"/>
    <p:sldLayoutId id="2147484284" r:id="rId8"/>
    <p:sldLayoutId id="2147484285" r:id="rId9"/>
    <p:sldLayoutId id="2147484286" r:id="rId10"/>
    <p:sldLayoutId id="2147484287" r:id="rId11"/>
  </p:sldLayoutIdLst>
  <p:transition spd="slow" advClick="0" advTm="3000">
    <p:comb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19099" y="121918"/>
            <a:ext cx="8292045" cy="5246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0820CF-B880-4189-942D-D702A7CBA730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2017/12/8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C913308-F349-4B6D-A68A-DD1791B4A57B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7494B">
                    <a:tint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rgbClr val="47494B">
                  <a:tint val="75000"/>
                </a:srgbClr>
              </a:solidFill>
              <a:effectLst/>
              <a:uLnTx/>
              <a:uFillTx/>
              <a:latin typeface="Arial"/>
              <a:ea typeface="幼圆"/>
              <a:cs typeface="+mn-cs"/>
            </a:endParaRPr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27809" y="841810"/>
            <a:ext cx="8292045" cy="4089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52036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1" r:id="rId1"/>
    <p:sldLayoutId id="2147484302" r:id="rId2"/>
    <p:sldLayoutId id="2147484303" r:id="rId3"/>
    <p:sldLayoutId id="2147484304" r:id="rId4"/>
    <p:sldLayoutId id="2147484305" r:id="rId5"/>
    <p:sldLayoutId id="2147484306" r:id="rId6"/>
    <p:sldLayoutId id="2147484307" r:id="rId7"/>
    <p:sldLayoutId id="2147484308" r:id="rId8"/>
    <p:sldLayoutId id="2147484309" r:id="rId9"/>
    <p:sldLayoutId id="2147484310" r:id="rId10"/>
    <p:sldLayoutId id="2147484311" r:id="rId11"/>
  </p:sldLayoutIdLst>
  <p:transition spd="slow" advClick="0" advTm="3000">
    <p:comb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1" i="0" kern="1200" baseline="0">
          <a:solidFill>
            <a:schemeClr val="accent1">
              <a:lumMod val="75000"/>
            </a:schemeClr>
          </a:solidFill>
          <a:effectLst>
            <a:reflection blurRad="6350" stA="26000" endPos="50000" dist="60007" dir="5400000" sy="-100000" algn="bl" rotWithShape="0"/>
          </a:effectLst>
          <a:latin typeface="Arial Black" panose="020B0A040201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67891" indent="-267891" algn="just" defTabSz="685800" rtl="0" eaLnBrk="1" latinLnBrk="0" hangingPunct="1">
        <a:lnSpc>
          <a:spcPct val="110000"/>
        </a:lnSpc>
        <a:spcBef>
          <a:spcPts val="1350"/>
        </a:spcBef>
        <a:spcAft>
          <a:spcPts val="0"/>
        </a:spcAft>
        <a:buClr>
          <a:schemeClr val="accent3"/>
        </a:buClr>
        <a:buSzPct val="110000"/>
        <a:buFont typeface="Webdings" panose="05030102010509060703" pitchFamily="18" charset="2"/>
        <a:buChar char=""/>
        <a:defRPr sz="1500" kern="1200" baseline="0">
          <a:solidFill>
            <a:schemeClr val="accent2">
              <a:lumMod val="7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267891" indent="-267891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200" kern="1200" baseline="0">
          <a:solidFill>
            <a:srgbClr val="646464"/>
          </a:solidFill>
          <a:latin typeface="幼圆" panose="02010509060101010101" pitchFamily="49" charset="-122"/>
          <a:ea typeface="幼圆" panose="02010509060101010101" pitchFamily="49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276634" y="2343156"/>
            <a:ext cx="480131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zh-CN" altLang="en-US" sz="4000" dirty="0">
                <a:effectLst>
                  <a:outerShdw blurRad="50800" dist="38100" dir="2700000" algn="tl" rotWithShape="0">
                    <a:schemeClr val="tx1">
                      <a:alpha val="40000"/>
                    </a:schemeClr>
                  </a:outerShdw>
                  <a:reflection blurRad="6350" stA="31000" endPos="60000" dist="29997" dir="5400000" sy="-100000" algn="bl" rotWithShape="0"/>
                </a:effectLst>
                <a:latin typeface="方正大黑简体" pitchFamily="65" charset="-122"/>
                <a:ea typeface="方正大黑简体" pitchFamily="65" charset="-122"/>
              </a:rPr>
              <a:t>单击此处添加主标题</a:t>
            </a: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3962416" y="3238434"/>
            <a:ext cx="336502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zh-CN" altLang="en-US" sz="1600" dirty="0" smtClean="0">
                <a:latin typeface="黑体" pitchFamily="2" charset="-122"/>
                <a:ea typeface="黑体" pitchFamily="2" charset="-122"/>
              </a:rPr>
              <a:t>国家税收│会议报告│动态</a:t>
            </a:r>
            <a:r>
              <a:rPr lang="en-US" altLang="zh-CN" sz="1600" dirty="0" smtClean="0">
                <a:latin typeface="黑体" pitchFamily="2" charset="-122"/>
                <a:ea typeface="黑体" pitchFamily="2" charset="-122"/>
              </a:rPr>
              <a:t>PPT</a:t>
            </a:r>
            <a:r>
              <a:rPr lang="zh-CN" altLang="en-US" sz="1600" dirty="0" smtClean="0">
                <a:latin typeface="黑体" pitchFamily="2" charset="-122"/>
                <a:ea typeface="黑体" pitchFamily="2" charset="-122"/>
              </a:rPr>
              <a:t>模板</a:t>
            </a:r>
            <a:endParaRPr lang="zh-CN" altLang="en-US" sz="1600" dirty="0">
              <a:latin typeface="黑体" pitchFamily="2" charset="-122"/>
              <a:ea typeface="黑体" pitchFamily="2" charset="-122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899592" y="1569690"/>
            <a:ext cx="1630363" cy="1694259"/>
          </a:xfrm>
          <a:prstGeom prst="rect">
            <a:avLst/>
          </a:prstGeom>
          <a:solidFill>
            <a:srgbClr val="046FB6"/>
          </a:solidFill>
          <a:ln w="25400" cap="flat" cmpd="sng" algn="ctr">
            <a:solidFill>
              <a:srgbClr val="FFFFFF"/>
            </a:solidFill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tIns="46800" bIns="2160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01</a:t>
            </a:r>
          </a:p>
        </p:txBody>
      </p:sp>
      <p:sp>
        <p:nvSpPr>
          <p:cNvPr id="21" name="矩形 1"/>
          <p:cNvSpPr/>
          <p:nvPr/>
        </p:nvSpPr>
        <p:spPr>
          <a:xfrm>
            <a:off x="899592" y="1275606"/>
            <a:ext cx="1693863" cy="3084910"/>
          </a:xfrm>
          <a:custGeom>
            <a:avLst/>
            <a:gdLst/>
            <a:ahLst/>
            <a:cxnLst/>
            <a:rect l="l" t="t" r="r" b="b"/>
            <a:pathLst>
              <a:path w="1944216" h="4536504">
                <a:moveTo>
                  <a:pt x="1944216" y="1887118"/>
                </a:moveTo>
                <a:lnTo>
                  <a:pt x="1944216" y="4536504"/>
                </a:lnTo>
                <a:lnTo>
                  <a:pt x="0" y="4536504"/>
                </a:lnTo>
                <a:lnTo>
                  <a:pt x="0" y="2127281"/>
                </a:lnTo>
                <a:close/>
                <a:moveTo>
                  <a:pt x="0" y="0"/>
                </a:moveTo>
                <a:lnTo>
                  <a:pt x="1944216" y="0"/>
                </a:lnTo>
                <a:lnTo>
                  <a:pt x="1944216" y="1322678"/>
                </a:lnTo>
                <a:lnTo>
                  <a:pt x="0" y="989389"/>
                </a:lnTo>
                <a:close/>
              </a:path>
            </a:pathLst>
          </a:custGeom>
          <a:solidFill>
            <a:srgbClr val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2016000" bIns="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22" name="KSO_GT1"/>
          <p:cNvSpPr txBox="1"/>
          <p:nvPr/>
        </p:nvSpPr>
        <p:spPr>
          <a:xfrm flipH="1">
            <a:off x="944042" y="1566118"/>
            <a:ext cx="1584325" cy="338554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小标题</a:t>
            </a:r>
          </a:p>
        </p:txBody>
      </p:sp>
      <p:sp>
        <p:nvSpPr>
          <p:cNvPr id="23" name="矩形 22"/>
          <p:cNvSpPr/>
          <p:nvPr/>
        </p:nvSpPr>
        <p:spPr>
          <a:xfrm>
            <a:off x="2763317" y="1569690"/>
            <a:ext cx="1630363" cy="1694259"/>
          </a:xfrm>
          <a:prstGeom prst="rect">
            <a:avLst/>
          </a:prstGeom>
          <a:solidFill>
            <a:srgbClr val="046FB6"/>
          </a:solidFill>
          <a:ln w="25400" cap="flat" cmpd="sng" algn="ctr">
            <a:solidFill>
              <a:srgbClr val="FFFFFF"/>
            </a:solidFill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tIns="46800" bIns="2160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02</a:t>
            </a:r>
          </a:p>
        </p:txBody>
      </p:sp>
      <p:sp>
        <p:nvSpPr>
          <p:cNvPr id="24" name="矩形 1"/>
          <p:cNvSpPr/>
          <p:nvPr/>
        </p:nvSpPr>
        <p:spPr>
          <a:xfrm>
            <a:off x="2763317" y="1275606"/>
            <a:ext cx="1693863" cy="3084910"/>
          </a:xfrm>
          <a:custGeom>
            <a:avLst/>
            <a:gdLst/>
            <a:ahLst/>
            <a:cxnLst/>
            <a:rect l="l" t="t" r="r" b="b"/>
            <a:pathLst>
              <a:path w="1944216" h="4536504">
                <a:moveTo>
                  <a:pt x="1944216" y="1887118"/>
                </a:moveTo>
                <a:lnTo>
                  <a:pt x="1944216" y="4536504"/>
                </a:lnTo>
                <a:lnTo>
                  <a:pt x="0" y="4536504"/>
                </a:lnTo>
                <a:lnTo>
                  <a:pt x="0" y="2127281"/>
                </a:lnTo>
                <a:close/>
                <a:moveTo>
                  <a:pt x="0" y="0"/>
                </a:moveTo>
                <a:lnTo>
                  <a:pt x="1944216" y="0"/>
                </a:lnTo>
                <a:lnTo>
                  <a:pt x="1944216" y="1322678"/>
                </a:lnTo>
                <a:lnTo>
                  <a:pt x="0" y="989389"/>
                </a:lnTo>
                <a:close/>
              </a:path>
            </a:pathLst>
          </a:custGeom>
          <a:solidFill>
            <a:srgbClr val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2016000" bIns="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25" name="KSO_GT2"/>
          <p:cNvSpPr txBox="1"/>
          <p:nvPr/>
        </p:nvSpPr>
        <p:spPr>
          <a:xfrm flipH="1">
            <a:off x="2807767" y="1566118"/>
            <a:ext cx="1584325" cy="338554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rgbClr val="466EDE"/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小标题</a:t>
            </a:r>
          </a:p>
        </p:txBody>
      </p:sp>
      <p:sp>
        <p:nvSpPr>
          <p:cNvPr id="26" name="矩形 25"/>
          <p:cNvSpPr/>
          <p:nvPr/>
        </p:nvSpPr>
        <p:spPr>
          <a:xfrm>
            <a:off x="4625454" y="1569690"/>
            <a:ext cx="1631950" cy="1694259"/>
          </a:xfrm>
          <a:prstGeom prst="rect">
            <a:avLst/>
          </a:prstGeom>
          <a:solidFill>
            <a:srgbClr val="046FB6"/>
          </a:solidFill>
          <a:ln w="25400" cap="flat" cmpd="sng" algn="ctr">
            <a:solidFill>
              <a:srgbClr val="FFFFFF"/>
            </a:solidFill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tIns="46800" bIns="2160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03</a:t>
            </a:r>
          </a:p>
        </p:txBody>
      </p:sp>
      <p:sp>
        <p:nvSpPr>
          <p:cNvPr id="27" name="矩形 1"/>
          <p:cNvSpPr/>
          <p:nvPr/>
        </p:nvSpPr>
        <p:spPr>
          <a:xfrm>
            <a:off x="4625454" y="1275606"/>
            <a:ext cx="1693862" cy="3084910"/>
          </a:xfrm>
          <a:custGeom>
            <a:avLst/>
            <a:gdLst/>
            <a:ahLst/>
            <a:cxnLst/>
            <a:rect l="l" t="t" r="r" b="b"/>
            <a:pathLst>
              <a:path w="1944216" h="4536504">
                <a:moveTo>
                  <a:pt x="1944216" y="1887118"/>
                </a:moveTo>
                <a:lnTo>
                  <a:pt x="1944216" y="4536504"/>
                </a:lnTo>
                <a:lnTo>
                  <a:pt x="0" y="4536504"/>
                </a:lnTo>
                <a:lnTo>
                  <a:pt x="0" y="2127281"/>
                </a:lnTo>
                <a:close/>
                <a:moveTo>
                  <a:pt x="0" y="0"/>
                </a:moveTo>
                <a:lnTo>
                  <a:pt x="1944216" y="0"/>
                </a:lnTo>
                <a:lnTo>
                  <a:pt x="1944216" y="1322678"/>
                </a:lnTo>
                <a:lnTo>
                  <a:pt x="0" y="989389"/>
                </a:lnTo>
                <a:close/>
              </a:path>
            </a:pathLst>
          </a:custGeom>
          <a:solidFill>
            <a:srgbClr val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2016000" bIns="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28" name="KSO_GT3"/>
          <p:cNvSpPr txBox="1"/>
          <p:nvPr/>
        </p:nvSpPr>
        <p:spPr>
          <a:xfrm flipH="1">
            <a:off x="4669905" y="1566118"/>
            <a:ext cx="1584325" cy="338554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rgbClr val="466EDE"/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小标题</a:t>
            </a:r>
          </a:p>
        </p:txBody>
      </p:sp>
      <p:sp>
        <p:nvSpPr>
          <p:cNvPr id="29" name="矩形 28"/>
          <p:cNvSpPr/>
          <p:nvPr/>
        </p:nvSpPr>
        <p:spPr>
          <a:xfrm>
            <a:off x="6489179" y="1569690"/>
            <a:ext cx="1630362" cy="1694259"/>
          </a:xfrm>
          <a:prstGeom prst="rect">
            <a:avLst/>
          </a:prstGeom>
          <a:solidFill>
            <a:srgbClr val="046FB6"/>
          </a:solidFill>
          <a:ln w="25400" cap="flat" cmpd="sng" algn="ctr">
            <a:solidFill>
              <a:srgbClr val="FFFFFF"/>
            </a:solidFill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tIns="46800" bIns="2160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04</a:t>
            </a:r>
          </a:p>
        </p:txBody>
      </p:sp>
      <p:sp>
        <p:nvSpPr>
          <p:cNvPr id="30" name="矩形 1"/>
          <p:cNvSpPr/>
          <p:nvPr/>
        </p:nvSpPr>
        <p:spPr>
          <a:xfrm>
            <a:off x="6489179" y="1275606"/>
            <a:ext cx="1693862" cy="3084910"/>
          </a:xfrm>
          <a:custGeom>
            <a:avLst/>
            <a:gdLst/>
            <a:ahLst/>
            <a:cxnLst/>
            <a:rect l="l" t="t" r="r" b="b"/>
            <a:pathLst>
              <a:path w="1944216" h="4536504">
                <a:moveTo>
                  <a:pt x="1944216" y="1887118"/>
                </a:moveTo>
                <a:lnTo>
                  <a:pt x="1944216" y="4536504"/>
                </a:lnTo>
                <a:lnTo>
                  <a:pt x="0" y="4536504"/>
                </a:lnTo>
                <a:lnTo>
                  <a:pt x="0" y="2127281"/>
                </a:lnTo>
                <a:close/>
                <a:moveTo>
                  <a:pt x="0" y="0"/>
                </a:moveTo>
                <a:lnTo>
                  <a:pt x="1944216" y="0"/>
                </a:lnTo>
                <a:lnTo>
                  <a:pt x="1944216" y="1322678"/>
                </a:lnTo>
                <a:lnTo>
                  <a:pt x="0" y="989389"/>
                </a:lnTo>
                <a:close/>
              </a:path>
            </a:pathLst>
          </a:custGeom>
          <a:solidFill>
            <a:srgbClr val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2016000" bIns="0" anchor="ctr"/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31" name="KSO_GT4"/>
          <p:cNvSpPr txBox="1"/>
          <p:nvPr/>
        </p:nvSpPr>
        <p:spPr>
          <a:xfrm flipH="1">
            <a:off x="6533630" y="1566118"/>
            <a:ext cx="1584325" cy="338554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b="1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rgbClr val="466EDE"/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小标题</a:t>
            </a:r>
          </a:p>
        </p:txBody>
      </p:sp>
      <p:sp>
        <p:nvSpPr>
          <p:cNvPr id="32" name="圆角矩形 31"/>
          <p:cNvSpPr/>
          <p:nvPr/>
        </p:nvSpPr>
        <p:spPr>
          <a:xfrm>
            <a:off x="2733675" y="657770"/>
            <a:ext cx="3676650" cy="342900"/>
          </a:xfrm>
          <a:prstGeom prst="roundRect">
            <a:avLst>
              <a:gd name="adj" fmla="val 50000"/>
            </a:avLst>
          </a:prstGeom>
          <a:solidFill>
            <a:srgbClr val="0634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目录 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MULU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20813695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/>
      <p:bldP spid="23" grpId="0" animBg="1"/>
      <p:bldP spid="24" grpId="0" animBg="1"/>
      <p:bldP spid="25" grpId="0"/>
      <p:bldP spid="26" grpId="0" animBg="1"/>
      <p:bldP spid="27" grpId="0" animBg="1"/>
      <p:bldP spid="28" grpId="0"/>
      <p:bldP spid="29" grpId="0" animBg="1"/>
      <p:bldP spid="30" grpId="0" animBg="1"/>
      <p:bldP spid="31" grpId="0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圆角矩形 31"/>
          <p:cNvSpPr/>
          <p:nvPr/>
        </p:nvSpPr>
        <p:spPr>
          <a:xfrm>
            <a:off x="2733675" y="657770"/>
            <a:ext cx="3676650" cy="342900"/>
          </a:xfrm>
          <a:prstGeom prst="roundRect">
            <a:avLst>
              <a:gd name="adj" fmla="val 50000"/>
            </a:avLst>
          </a:prstGeom>
          <a:solidFill>
            <a:srgbClr val="0634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过渡页 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MULU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68499" y="2090466"/>
            <a:ext cx="5668039" cy="868634"/>
          </a:xfrm>
          <a:custGeom>
            <a:avLst/>
            <a:gdLst>
              <a:gd name="connsiteX0" fmla="*/ 0 w 4508500"/>
              <a:gd name="connsiteY0" fmla="*/ 0 h 386035"/>
              <a:gd name="connsiteX1" fmla="*/ 4508500 w 4508500"/>
              <a:gd name="connsiteY1" fmla="*/ 0 h 386035"/>
              <a:gd name="connsiteX2" fmla="*/ 4508500 w 4508500"/>
              <a:gd name="connsiteY2" fmla="*/ 386035 h 386035"/>
              <a:gd name="connsiteX3" fmla="*/ 0 w 4508500"/>
              <a:gd name="connsiteY3" fmla="*/ 386035 h 386035"/>
              <a:gd name="connsiteX4" fmla="*/ 0 w 4508500"/>
              <a:gd name="connsiteY4" fmla="*/ 0 h 386035"/>
              <a:gd name="connsiteX0" fmla="*/ 0 w 4673600"/>
              <a:gd name="connsiteY0" fmla="*/ 330200 h 716235"/>
              <a:gd name="connsiteX1" fmla="*/ 4673600 w 4673600"/>
              <a:gd name="connsiteY1" fmla="*/ 0 h 716235"/>
              <a:gd name="connsiteX2" fmla="*/ 4508500 w 4673600"/>
              <a:gd name="connsiteY2" fmla="*/ 716235 h 716235"/>
              <a:gd name="connsiteX3" fmla="*/ 0 w 4673600"/>
              <a:gd name="connsiteY3" fmla="*/ 716235 h 716235"/>
              <a:gd name="connsiteX4" fmla="*/ 0 w 4673600"/>
              <a:gd name="connsiteY4" fmla="*/ 330200 h 716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3600" h="716235">
                <a:moveTo>
                  <a:pt x="0" y="330200"/>
                </a:moveTo>
                <a:lnTo>
                  <a:pt x="4673600" y="0"/>
                </a:lnTo>
                <a:lnTo>
                  <a:pt x="4508500" y="716235"/>
                </a:lnTo>
                <a:lnTo>
                  <a:pt x="0" y="716235"/>
                </a:lnTo>
                <a:lnTo>
                  <a:pt x="0" y="330200"/>
                </a:lnTo>
                <a:close/>
              </a:path>
            </a:pathLst>
          </a:custGeom>
          <a:solidFill>
            <a:srgbClr val="0634A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273300" y="2087835"/>
            <a:ext cx="1127254" cy="985746"/>
          </a:xfrm>
          <a:prstGeom prst="rect">
            <a:avLst/>
          </a:prstGeom>
          <a:solidFill>
            <a:srgbClr val="0634A3"/>
          </a:solidFill>
          <a:ln w="25400" cap="flat" cmpd="sng" algn="ctr">
            <a:solidFill>
              <a:srgbClr val="FFFFFF"/>
            </a:solidFill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tIns="46800" bIns="21600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01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705355" y="2375275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单击此处添加文字标题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1292604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" grpId="0" animBg="1"/>
      <p:bldP spid="20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3"/>
          <p:cNvSpPr/>
          <p:nvPr/>
        </p:nvSpPr>
        <p:spPr>
          <a:xfrm>
            <a:off x="2295525" y="1584672"/>
            <a:ext cx="5327650" cy="1131094"/>
          </a:xfrm>
          <a:custGeom>
            <a:avLst/>
            <a:gdLst>
              <a:gd name="connsiteX0" fmla="*/ 0 w 5688632"/>
              <a:gd name="connsiteY0" fmla="*/ 0 h 2053062"/>
              <a:gd name="connsiteX1" fmla="*/ 5688632 w 5688632"/>
              <a:gd name="connsiteY1" fmla="*/ 0 h 2053062"/>
              <a:gd name="connsiteX2" fmla="*/ 5688632 w 5688632"/>
              <a:gd name="connsiteY2" fmla="*/ 2053062 h 2053062"/>
              <a:gd name="connsiteX3" fmla="*/ 0 w 5688632"/>
              <a:gd name="connsiteY3" fmla="*/ 2053062 h 2053062"/>
              <a:gd name="connsiteX4" fmla="*/ 0 w 5688632"/>
              <a:gd name="connsiteY4" fmla="*/ 0 h 2053062"/>
              <a:gd name="connsiteX0" fmla="*/ 433137 w 5688632"/>
              <a:gd name="connsiteY0" fmla="*/ 12032 h 2053062"/>
              <a:gd name="connsiteX1" fmla="*/ 5688632 w 5688632"/>
              <a:gd name="connsiteY1" fmla="*/ 0 h 2053062"/>
              <a:gd name="connsiteX2" fmla="*/ 5688632 w 5688632"/>
              <a:gd name="connsiteY2" fmla="*/ 2053062 h 2053062"/>
              <a:gd name="connsiteX3" fmla="*/ 0 w 5688632"/>
              <a:gd name="connsiteY3" fmla="*/ 2053062 h 2053062"/>
              <a:gd name="connsiteX4" fmla="*/ 433137 w 5688632"/>
              <a:gd name="connsiteY4" fmla="*/ 12032 h 2053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88632" h="2053062">
                <a:moveTo>
                  <a:pt x="433137" y="12032"/>
                </a:moveTo>
                <a:lnTo>
                  <a:pt x="5688632" y="0"/>
                </a:lnTo>
                <a:lnTo>
                  <a:pt x="5688632" y="2053062"/>
                </a:lnTo>
                <a:lnTo>
                  <a:pt x="0" y="2053062"/>
                </a:lnTo>
                <a:lnTo>
                  <a:pt x="433137" y="1203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620000" tIns="46800" rIns="72000" bIns="46800" anchor="ctr"/>
          <a:lstStyle/>
          <a:p>
            <a:pPr marL="0" marR="0" lvl="1" indent="0" algn="ctr" defTabSz="48895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ct val="1500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/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请在此处输入您的文本，或者将您的文本粘贴到此处。请在此处输入您</a:t>
            </a:r>
            <a:r>
              <a:rPr kumimoji="0" lang="zh-CN" altLang="en-US" sz="1400" b="0" i="0" u="none" strike="noStrike" kern="1200" cap="none" spc="0" normalizeH="0" baseline="0" noProof="0" dirty="0" smtClean="0">
                <a:ln/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的</a:t>
            </a:r>
            <a:r>
              <a:rPr kumimoji="0" lang="zh-CN" altLang="en-US" sz="1400" b="0" i="0" u="none" strike="noStrike" kern="1200" cap="none" spc="0" normalizeH="0" baseline="0" noProof="0" dirty="0">
                <a:ln/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请在此处输入您的文本，或者将您的文本粘贴到此处。请在</a:t>
            </a:r>
            <a:r>
              <a:rPr kumimoji="0" lang="zh-CN" altLang="en-US" sz="1400" b="0" i="0" u="none" strike="noStrike" kern="1200" cap="none" spc="0" normalizeH="0" baseline="0" noProof="0" dirty="0" smtClean="0">
                <a:ln/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</a:t>
            </a:r>
            <a:endParaRPr kumimoji="0" lang="zh-CN" altLang="en-US" sz="1400" b="0" i="0" u="none" strike="noStrike" kern="1200" cap="none" spc="0" normalizeH="0" baseline="0" noProof="0" dirty="0">
              <a:ln/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12" name="直角三角形 2"/>
          <p:cNvSpPr/>
          <p:nvPr/>
        </p:nvSpPr>
        <p:spPr>
          <a:xfrm rot="17117050" flipH="1">
            <a:off x="2566731" y="1814580"/>
            <a:ext cx="803672" cy="1382713"/>
          </a:xfrm>
          <a:custGeom>
            <a:avLst/>
            <a:gdLst>
              <a:gd name="connsiteX0" fmla="*/ 0 w 2088232"/>
              <a:gd name="connsiteY0" fmla="*/ 1842558 h 1842558"/>
              <a:gd name="connsiteX1" fmla="*/ 0 w 2088232"/>
              <a:gd name="connsiteY1" fmla="*/ 0 h 1842558"/>
              <a:gd name="connsiteX2" fmla="*/ 2088232 w 2088232"/>
              <a:gd name="connsiteY2" fmla="*/ 1842558 h 1842558"/>
              <a:gd name="connsiteX3" fmla="*/ 0 w 2088232"/>
              <a:gd name="connsiteY3" fmla="*/ 1842558 h 1842558"/>
              <a:gd name="connsiteX0" fmla="*/ 0 w 1625488"/>
              <a:gd name="connsiteY0" fmla="*/ 1842558 h 1842558"/>
              <a:gd name="connsiteX1" fmla="*/ 0 w 1625488"/>
              <a:gd name="connsiteY1" fmla="*/ 0 h 1842558"/>
              <a:gd name="connsiteX2" fmla="*/ 1625488 w 1625488"/>
              <a:gd name="connsiteY2" fmla="*/ 843012 h 1842558"/>
              <a:gd name="connsiteX3" fmla="*/ 0 w 1625488"/>
              <a:gd name="connsiteY3" fmla="*/ 1842558 h 1842558"/>
              <a:gd name="connsiteX0" fmla="*/ 0 w 1690209"/>
              <a:gd name="connsiteY0" fmla="*/ 1842558 h 1842558"/>
              <a:gd name="connsiteX1" fmla="*/ 0 w 1690209"/>
              <a:gd name="connsiteY1" fmla="*/ 0 h 1842558"/>
              <a:gd name="connsiteX2" fmla="*/ 1690209 w 1690209"/>
              <a:gd name="connsiteY2" fmla="*/ 149753 h 1842558"/>
              <a:gd name="connsiteX3" fmla="*/ 0 w 1690209"/>
              <a:gd name="connsiteY3" fmla="*/ 1842558 h 1842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0209" h="1842558">
                <a:moveTo>
                  <a:pt x="0" y="1842558"/>
                </a:moveTo>
                <a:lnTo>
                  <a:pt x="0" y="0"/>
                </a:lnTo>
                <a:lnTo>
                  <a:pt x="1690209" y="149753"/>
                </a:lnTo>
                <a:lnTo>
                  <a:pt x="0" y="1842558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1520826" y="1275606"/>
            <a:ext cx="2314575" cy="1027510"/>
          </a:xfrm>
          <a:custGeom>
            <a:avLst/>
            <a:gdLst>
              <a:gd name="connsiteX0" fmla="*/ 271763 w 2315387"/>
              <a:gd name="connsiteY0" fmla="*/ 0 h 1620180"/>
              <a:gd name="connsiteX1" fmla="*/ 1824103 w 2315387"/>
              <a:gd name="connsiteY1" fmla="*/ 232317 h 1620180"/>
              <a:gd name="connsiteX2" fmla="*/ 2315387 w 2315387"/>
              <a:gd name="connsiteY2" fmla="*/ 1620180 h 1620180"/>
              <a:gd name="connsiteX3" fmla="*/ 0 w 2315387"/>
              <a:gd name="connsiteY3" fmla="*/ 1528412 h 1620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5387" h="1620180">
                <a:moveTo>
                  <a:pt x="271763" y="0"/>
                </a:moveTo>
                <a:lnTo>
                  <a:pt x="1824103" y="232317"/>
                </a:lnTo>
                <a:lnTo>
                  <a:pt x="2315387" y="1620180"/>
                </a:lnTo>
                <a:lnTo>
                  <a:pt x="0" y="152841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点击添加</a:t>
            </a: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19" name="矩形 3"/>
          <p:cNvSpPr/>
          <p:nvPr/>
        </p:nvSpPr>
        <p:spPr>
          <a:xfrm>
            <a:off x="2295525" y="3228852"/>
            <a:ext cx="5327650" cy="1129903"/>
          </a:xfrm>
          <a:custGeom>
            <a:avLst/>
            <a:gdLst>
              <a:gd name="connsiteX0" fmla="*/ 0 w 5688632"/>
              <a:gd name="connsiteY0" fmla="*/ 0 h 2053062"/>
              <a:gd name="connsiteX1" fmla="*/ 5688632 w 5688632"/>
              <a:gd name="connsiteY1" fmla="*/ 0 h 2053062"/>
              <a:gd name="connsiteX2" fmla="*/ 5688632 w 5688632"/>
              <a:gd name="connsiteY2" fmla="*/ 2053062 h 2053062"/>
              <a:gd name="connsiteX3" fmla="*/ 0 w 5688632"/>
              <a:gd name="connsiteY3" fmla="*/ 2053062 h 2053062"/>
              <a:gd name="connsiteX4" fmla="*/ 0 w 5688632"/>
              <a:gd name="connsiteY4" fmla="*/ 0 h 2053062"/>
              <a:gd name="connsiteX0" fmla="*/ 433137 w 5688632"/>
              <a:gd name="connsiteY0" fmla="*/ 12032 h 2053062"/>
              <a:gd name="connsiteX1" fmla="*/ 5688632 w 5688632"/>
              <a:gd name="connsiteY1" fmla="*/ 0 h 2053062"/>
              <a:gd name="connsiteX2" fmla="*/ 5688632 w 5688632"/>
              <a:gd name="connsiteY2" fmla="*/ 2053062 h 2053062"/>
              <a:gd name="connsiteX3" fmla="*/ 0 w 5688632"/>
              <a:gd name="connsiteY3" fmla="*/ 2053062 h 2053062"/>
              <a:gd name="connsiteX4" fmla="*/ 433137 w 5688632"/>
              <a:gd name="connsiteY4" fmla="*/ 12032 h 2053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88632" h="2053062">
                <a:moveTo>
                  <a:pt x="433137" y="12032"/>
                </a:moveTo>
                <a:lnTo>
                  <a:pt x="5688632" y="0"/>
                </a:lnTo>
                <a:lnTo>
                  <a:pt x="5688632" y="2053062"/>
                </a:lnTo>
                <a:lnTo>
                  <a:pt x="0" y="2053062"/>
                </a:lnTo>
                <a:lnTo>
                  <a:pt x="433137" y="12032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1620000" tIns="46800" rIns="72000" bIns="46800" anchor="ctr"/>
          <a:lstStyle/>
          <a:p>
            <a:pPr marL="0" marR="0" lvl="1" indent="0" algn="ctr" defTabSz="48895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ct val="1500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/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请在此处输入您的文本，或者将您的文本粘贴到此处。请在此处输入您</a:t>
            </a:r>
            <a:r>
              <a:rPr kumimoji="0" lang="zh-CN" altLang="en-US" sz="1400" b="0" i="0" u="none" strike="noStrike" kern="1200" cap="none" spc="0" normalizeH="0" baseline="0" noProof="0" dirty="0" smtClean="0">
                <a:ln/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的</a:t>
            </a:r>
            <a:r>
              <a:rPr kumimoji="0" lang="zh-CN" altLang="en-US" sz="1400" b="0" i="0" u="none" strike="noStrike" kern="1200" cap="none" spc="0" normalizeH="0" baseline="0" noProof="0" dirty="0">
                <a:ln/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请在此处输入您的文本，或者将您的文本粘贴到此处。请</a:t>
            </a:r>
            <a:r>
              <a:rPr kumimoji="0" lang="zh-CN" altLang="en-US" sz="1400" b="0" i="0" u="none" strike="noStrike" kern="1200" cap="none" spc="0" normalizeH="0" baseline="0" noProof="0" dirty="0" smtClean="0">
                <a:ln/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在此处</a:t>
            </a:r>
          </a:p>
        </p:txBody>
      </p:sp>
      <p:sp>
        <p:nvSpPr>
          <p:cNvPr id="20" name="直角三角形 2"/>
          <p:cNvSpPr/>
          <p:nvPr/>
        </p:nvSpPr>
        <p:spPr>
          <a:xfrm rot="17117050" flipH="1">
            <a:off x="2566731" y="3398756"/>
            <a:ext cx="803672" cy="1382713"/>
          </a:xfrm>
          <a:custGeom>
            <a:avLst/>
            <a:gdLst>
              <a:gd name="connsiteX0" fmla="*/ 0 w 2088232"/>
              <a:gd name="connsiteY0" fmla="*/ 1842558 h 1842558"/>
              <a:gd name="connsiteX1" fmla="*/ 0 w 2088232"/>
              <a:gd name="connsiteY1" fmla="*/ 0 h 1842558"/>
              <a:gd name="connsiteX2" fmla="*/ 2088232 w 2088232"/>
              <a:gd name="connsiteY2" fmla="*/ 1842558 h 1842558"/>
              <a:gd name="connsiteX3" fmla="*/ 0 w 2088232"/>
              <a:gd name="connsiteY3" fmla="*/ 1842558 h 1842558"/>
              <a:gd name="connsiteX0" fmla="*/ 0 w 1625488"/>
              <a:gd name="connsiteY0" fmla="*/ 1842558 h 1842558"/>
              <a:gd name="connsiteX1" fmla="*/ 0 w 1625488"/>
              <a:gd name="connsiteY1" fmla="*/ 0 h 1842558"/>
              <a:gd name="connsiteX2" fmla="*/ 1625488 w 1625488"/>
              <a:gd name="connsiteY2" fmla="*/ 843012 h 1842558"/>
              <a:gd name="connsiteX3" fmla="*/ 0 w 1625488"/>
              <a:gd name="connsiteY3" fmla="*/ 1842558 h 1842558"/>
              <a:gd name="connsiteX0" fmla="*/ 0 w 1690209"/>
              <a:gd name="connsiteY0" fmla="*/ 1842558 h 1842558"/>
              <a:gd name="connsiteX1" fmla="*/ 0 w 1690209"/>
              <a:gd name="connsiteY1" fmla="*/ 0 h 1842558"/>
              <a:gd name="connsiteX2" fmla="*/ 1690209 w 1690209"/>
              <a:gd name="connsiteY2" fmla="*/ 149753 h 1842558"/>
              <a:gd name="connsiteX3" fmla="*/ 0 w 1690209"/>
              <a:gd name="connsiteY3" fmla="*/ 1842558 h 1842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0209" h="1842558">
                <a:moveTo>
                  <a:pt x="0" y="1842558"/>
                </a:moveTo>
                <a:lnTo>
                  <a:pt x="0" y="0"/>
                </a:lnTo>
                <a:lnTo>
                  <a:pt x="1690209" y="149753"/>
                </a:lnTo>
                <a:lnTo>
                  <a:pt x="0" y="1842558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1520826" y="2859782"/>
            <a:ext cx="2314575" cy="1027509"/>
          </a:xfrm>
          <a:custGeom>
            <a:avLst/>
            <a:gdLst>
              <a:gd name="connsiteX0" fmla="*/ 271763 w 2315387"/>
              <a:gd name="connsiteY0" fmla="*/ 0 h 1620180"/>
              <a:gd name="connsiteX1" fmla="*/ 1824103 w 2315387"/>
              <a:gd name="connsiteY1" fmla="*/ 232317 h 1620180"/>
              <a:gd name="connsiteX2" fmla="*/ 2315387 w 2315387"/>
              <a:gd name="connsiteY2" fmla="*/ 1620180 h 1620180"/>
              <a:gd name="connsiteX3" fmla="*/ 0 w 2315387"/>
              <a:gd name="connsiteY3" fmla="*/ 1528412 h 1620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15387" h="1620180">
                <a:moveTo>
                  <a:pt x="271763" y="0"/>
                </a:moveTo>
                <a:lnTo>
                  <a:pt x="1824103" y="232317"/>
                </a:lnTo>
                <a:lnTo>
                  <a:pt x="2315387" y="1620180"/>
                </a:lnTo>
                <a:lnTo>
                  <a:pt x="0" y="1528412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点击添加</a:t>
            </a: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080" name="标题 4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16771222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9" grpId="0" animBg="1"/>
      <p:bldP spid="20" grpId="0" animBg="1"/>
      <p:bldP spid="21" grpId="0" animBg="1"/>
      <p:bldP spid="308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>
            <a:off x="4090989" y="2000250"/>
            <a:ext cx="890587" cy="0"/>
          </a:xfrm>
          <a:prstGeom prst="line">
            <a:avLst/>
          </a:prstGeom>
          <a:noFill/>
          <a:ln w="19050" cap="flat" cmpd="sng" algn="ctr">
            <a:solidFill>
              <a:schemeClr val="accent1">
                <a:lumMod val="75000"/>
              </a:schemeClr>
            </a:solidFill>
            <a:prstDash val="sysDash"/>
            <a:headEnd type="oval" w="med" len="med"/>
            <a:tailEnd type="oval" w="med" len="med"/>
          </a:ln>
          <a:effectLst/>
        </p:spPr>
      </p:cxnSp>
      <p:cxnSp>
        <p:nvCxnSpPr>
          <p:cNvPr id="19" name="直接连接符 18"/>
          <p:cNvCxnSpPr/>
          <p:nvPr/>
        </p:nvCxnSpPr>
        <p:spPr>
          <a:xfrm flipV="1">
            <a:off x="4351338" y="2722960"/>
            <a:ext cx="831850" cy="9525"/>
          </a:xfrm>
          <a:prstGeom prst="line">
            <a:avLst/>
          </a:prstGeom>
          <a:noFill/>
          <a:ln w="19050" cap="flat" cmpd="sng" algn="ctr">
            <a:solidFill>
              <a:schemeClr val="accent1">
                <a:lumMod val="75000"/>
              </a:schemeClr>
            </a:solidFill>
            <a:prstDash val="sysDash"/>
            <a:headEnd type="oval" w="med" len="med"/>
            <a:tailEnd type="oval" w="med" len="med"/>
          </a:ln>
          <a:effectLst/>
        </p:spPr>
      </p:cxnSp>
      <p:cxnSp>
        <p:nvCxnSpPr>
          <p:cNvPr id="20" name="直接连接符 19"/>
          <p:cNvCxnSpPr/>
          <p:nvPr/>
        </p:nvCxnSpPr>
        <p:spPr>
          <a:xfrm>
            <a:off x="3794126" y="3393281"/>
            <a:ext cx="809625" cy="1191"/>
          </a:xfrm>
          <a:prstGeom prst="line">
            <a:avLst/>
          </a:prstGeom>
          <a:noFill/>
          <a:ln w="19050" cap="flat" cmpd="sng" algn="ctr">
            <a:solidFill>
              <a:schemeClr val="accent1">
                <a:lumMod val="75000"/>
              </a:schemeClr>
            </a:solidFill>
            <a:prstDash val="sysDash"/>
            <a:headEnd type="oval" w="med" len="med"/>
            <a:tailEnd type="oval" w="med" len="med"/>
          </a:ln>
          <a:effectLst/>
        </p:spPr>
      </p:cxnSp>
      <p:cxnSp>
        <p:nvCxnSpPr>
          <p:cNvPr id="21" name="直接连接符 20"/>
          <p:cNvCxnSpPr/>
          <p:nvPr/>
        </p:nvCxnSpPr>
        <p:spPr>
          <a:xfrm>
            <a:off x="3460750" y="3973117"/>
            <a:ext cx="808038" cy="1190"/>
          </a:xfrm>
          <a:prstGeom prst="line">
            <a:avLst/>
          </a:prstGeom>
          <a:noFill/>
          <a:ln w="19050" cap="flat" cmpd="sng" algn="ctr">
            <a:solidFill>
              <a:schemeClr val="accent1">
                <a:lumMod val="75000"/>
              </a:schemeClr>
            </a:solidFill>
            <a:prstDash val="sysDash"/>
            <a:headEnd type="oval" w="med" len="med"/>
            <a:tailEnd type="oval" w="med" len="med"/>
          </a:ln>
          <a:effectLst/>
        </p:spPr>
      </p:cxnSp>
      <p:grpSp>
        <p:nvGrpSpPr>
          <p:cNvPr id="14" name="组合 13"/>
          <p:cNvGrpSpPr/>
          <p:nvPr/>
        </p:nvGrpSpPr>
        <p:grpSpPr>
          <a:xfrm>
            <a:off x="2179787" y="3709987"/>
            <a:ext cx="808037" cy="1433513"/>
            <a:chOff x="2278064" y="3709987"/>
            <a:chExt cx="808037" cy="1433513"/>
          </a:xfrm>
        </p:grpSpPr>
        <p:sp>
          <p:nvSpPr>
            <p:cNvPr id="3" name="Oval 65"/>
            <p:cNvSpPr>
              <a:spLocks noChangeArrowheads="1"/>
            </p:cNvSpPr>
            <p:nvPr/>
          </p:nvSpPr>
          <p:spPr bwMode="auto">
            <a:xfrm rot="16200000">
              <a:off x="2346326" y="4403725"/>
              <a:ext cx="1433513" cy="46037"/>
            </a:xfrm>
            <a:prstGeom prst="ellipse">
              <a:avLst/>
            </a:prstGeom>
            <a:gradFill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5" name="矩形 1"/>
            <p:cNvSpPr/>
            <p:nvPr/>
          </p:nvSpPr>
          <p:spPr>
            <a:xfrm flipV="1">
              <a:off x="2278064" y="4121944"/>
              <a:ext cx="784225" cy="425054"/>
            </a:xfrm>
            <a:custGeom>
              <a:avLst/>
              <a:gdLst>
                <a:gd name="connsiteX0" fmla="*/ 0 w 2160240"/>
                <a:gd name="connsiteY0" fmla="*/ 0 h 1062681"/>
                <a:gd name="connsiteX1" fmla="*/ 2160240 w 2160240"/>
                <a:gd name="connsiteY1" fmla="*/ 0 h 1062681"/>
                <a:gd name="connsiteX2" fmla="*/ 2160240 w 2160240"/>
                <a:gd name="connsiteY2" fmla="*/ 1062681 h 1062681"/>
                <a:gd name="connsiteX3" fmla="*/ 0 w 2160240"/>
                <a:gd name="connsiteY3" fmla="*/ 1062681 h 1062681"/>
                <a:gd name="connsiteX4" fmla="*/ 0 w 2160240"/>
                <a:gd name="connsiteY4" fmla="*/ 0 h 1062681"/>
                <a:gd name="connsiteX0" fmla="*/ 0 w 2160240"/>
                <a:gd name="connsiteY0" fmla="*/ 1062681 h 1062681"/>
                <a:gd name="connsiteX1" fmla="*/ 2160240 w 2160240"/>
                <a:gd name="connsiteY1" fmla="*/ 0 h 1062681"/>
                <a:gd name="connsiteX2" fmla="*/ 2160240 w 2160240"/>
                <a:gd name="connsiteY2" fmla="*/ 1062681 h 1062681"/>
                <a:gd name="connsiteX3" fmla="*/ 0 w 2160240"/>
                <a:gd name="connsiteY3" fmla="*/ 1062681 h 1062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0240" h="1062681">
                  <a:moveTo>
                    <a:pt x="0" y="1062681"/>
                  </a:moveTo>
                  <a:lnTo>
                    <a:pt x="2160240" y="0"/>
                  </a:lnTo>
                  <a:lnTo>
                    <a:pt x="2160240" y="1062681"/>
                  </a:lnTo>
                  <a:lnTo>
                    <a:pt x="0" y="106268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433514" y="887015"/>
            <a:ext cx="1282700" cy="1433513"/>
            <a:chOff x="1433514" y="887015"/>
            <a:chExt cx="1282700" cy="1433513"/>
          </a:xfrm>
        </p:grpSpPr>
        <p:sp>
          <p:nvSpPr>
            <p:cNvPr id="4" name="Oval 65"/>
            <p:cNvSpPr>
              <a:spLocks noChangeArrowheads="1"/>
            </p:cNvSpPr>
            <p:nvPr/>
          </p:nvSpPr>
          <p:spPr bwMode="auto">
            <a:xfrm rot="16200000">
              <a:off x="1976438" y="1580753"/>
              <a:ext cx="1433513" cy="46038"/>
            </a:xfrm>
            <a:prstGeom prst="ellipse">
              <a:avLst/>
            </a:prstGeom>
            <a:gradFill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6" name="矩形 1"/>
            <p:cNvSpPr/>
            <p:nvPr/>
          </p:nvSpPr>
          <p:spPr>
            <a:xfrm>
              <a:off x="1433514" y="1273969"/>
              <a:ext cx="1254125" cy="431006"/>
            </a:xfrm>
            <a:custGeom>
              <a:avLst/>
              <a:gdLst>
                <a:gd name="connsiteX0" fmla="*/ 0 w 2160240"/>
                <a:gd name="connsiteY0" fmla="*/ 0 h 1062681"/>
                <a:gd name="connsiteX1" fmla="*/ 2160240 w 2160240"/>
                <a:gd name="connsiteY1" fmla="*/ 0 h 1062681"/>
                <a:gd name="connsiteX2" fmla="*/ 2160240 w 2160240"/>
                <a:gd name="connsiteY2" fmla="*/ 1062681 h 1062681"/>
                <a:gd name="connsiteX3" fmla="*/ 0 w 2160240"/>
                <a:gd name="connsiteY3" fmla="*/ 1062681 h 1062681"/>
                <a:gd name="connsiteX4" fmla="*/ 0 w 2160240"/>
                <a:gd name="connsiteY4" fmla="*/ 0 h 1062681"/>
                <a:gd name="connsiteX0" fmla="*/ 0 w 2160240"/>
                <a:gd name="connsiteY0" fmla="*/ 1062681 h 1062681"/>
                <a:gd name="connsiteX1" fmla="*/ 2160240 w 2160240"/>
                <a:gd name="connsiteY1" fmla="*/ 0 h 1062681"/>
                <a:gd name="connsiteX2" fmla="*/ 2160240 w 2160240"/>
                <a:gd name="connsiteY2" fmla="*/ 1062681 h 1062681"/>
                <a:gd name="connsiteX3" fmla="*/ 0 w 2160240"/>
                <a:gd name="connsiteY3" fmla="*/ 1062681 h 10626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160240" h="1062681">
                  <a:moveTo>
                    <a:pt x="0" y="1062681"/>
                  </a:moveTo>
                  <a:lnTo>
                    <a:pt x="2160240" y="0"/>
                  </a:lnTo>
                  <a:lnTo>
                    <a:pt x="2160240" y="1062681"/>
                  </a:lnTo>
                  <a:lnTo>
                    <a:pt x="0" y="106268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sp>
        <p:nvSpPr>
          <p:cNvPr id="7" name="流程图: 决策 6"/>
          <p:cNvSpPr/>
          <p:nvPr/>
        </p:nvSpPr>
        <p:spPr>
          <a:xfrm rot="20672971">
            <a:off x="1986309" y="3566696"/>
            <a:ext cx="1758950" cy="288131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1270"/>
              <a:gd name="connsiteX1" fmla="*/ 5000 w 10000"/>
              <a:gd name="connsiteY1" fmla="*/ 0 h 11270"/>
              <a:gd name="connsiteX2" fmla="*/ 10000 w 10000"/>
              <a:gd name="connsiteY2" fmla="*/ 5000 h 11270"/>
              <a:gd name="connsiteX3" fmla="*/ 5888 w 10000"/>
              <a:gd name="connsiteY3" fmla="*/ 11270 h 11270"/>
              <a:gd name="connsiteX4" fmla="*/ 0 w 10000"/>
              <a:gd name="connsiteY4" fmla="*/ 5000 h 11270"/>
              <a:gd name="connsiteX0" fmla="*/ 0 w 8919"/>
              <a:gd name="connsiteY0" fmla="*/ 5000 h 11270"/>
              <a:gd name="connsiteX1" fmla="*/ 5000 w 8919"/>
              <a:gd name="connsiteY1" fmla="*/ 0 h 11270"/>
              <a:gd name="connsiteX2" fmla="*/ 8919 w 8919"/>
              <a:gd name="connsiteY2" fmla="*/ 9433 h 11270"/>
              <a:gd name="connsiteX3" fmla="*/ 5888 w 8919"/>
              <a:gd name="connsiteY3" fmla="*/ 11270 h 11270"/>
              <a:gd name="connsiteX4" fmla="*/ 0 w 8919"/>
              <a:gd name="connsiteY4" fmla="*/ 5000 h 11270"/>
              <a:gd name="connsiteX0" fmla="*/ 0 w 10000"/>
              <a:gd name="connsiteY0" fmla="*/ 2256 h 7819"/>
              <a:gd name="connsiteX1" fmla="*/ 6375 w 10000"/>
              <a:gd name="connsiteY1" fmla="*/ 0 h 7819"/>
              <a:gd name="connsiteX2" fmla="*/ 10000 w 10000"/>
              <a:gd name="connsiteY2" fmla="*/ 6189 h 7819"/>
              <a:gd name="connsiteX3" fmla="*/ 6602 w 10000"/>
              <a:gd name="connsiteY3" fmla="*/ 7819 h 7819"/>
              <a:gd name="connsiteX4" fmla="*/ 0 w 10000"/>
              <a:gd name="connsiteY4" fmla="*/ 2256 h 7819"/>
              <a:gd name="connsiteX0" fmla="*/ 0 w 10000"/>
              <a:gd name="connsiteY0" fmla="*/ 451 h 7566"/>
              <a:gd name="connsiteX1" fmla="*/ 6157 w 10000"/>
              <a:gd name="connsiteY1" fmla="*/ 0 h 7566"/>
              <a:gd name="connsiteX2" fmla="*/ 10000 w 10000"/>
              <a:gd name="connsiteY2" fmla="*/ 5481 h 7566"/>
              <a:gd name="connsiteX3" fmla="*/ 6602 w 10000"/>
              <a:gd name="connsiteY3" fmla="*/ 7566 h 7566"/>
              <a:gd name="connsiteX4" fmla="*/ 0 w 10000"/>
              <a:gd name="connsiteY4" fmla="*/ 451 h 7566"/>
              <a:gd name="connsiteX0" fmla="*/ 0 w 10000"/>
              <a:gd name="connsiteY0" fmla="*/ 596 h 10675"/>
              <a:gd name="connsiteX1" fmla="*/ 6157 w 10000"/>
              <a:gd name="connsiteY1" fmla="*/ 0 h 10675"/>
              <a:gd name="connsiteX2" fmla="*/ 10000 w 10000"/>
              <a:gd name="connsiteY2" fmla="*/ 7244 h 10675"/>
              <a:gd name="connsiteX3" fmla="*/ 7566 w 10000"/>
              <a:gd name="connsiteY3" fmla="*/ 10675 h 10675"/>
              <a:gd name="connsiteX4" fmla="*/ 0 w 10000"/>
              <a:gd name="connsiteY4" fmla="*/ 596 h 10675"/>
              <a:gd name="connsiteX0" fmla="*/ 0 w 10601"/>
              <a:gd name="connsiteY0" fmla="*/ 596 h 10675"/>
              <a:gd name="connsiteX1" fmla="*/ 6157 w 10601"/>
              <a:gd name="connsiteY1" fmla="*/ 0 h 10675"/>
              <a:gd name="connsiteX2" fmla="*/ 10601 w 10601"/>
              <a:gd name="connsiteY2" fmla="*/ 9186 h 10675"/>
              <a:gd name="connsiteX3" fmla="*/ 7566 w 10601"/>
              <a:gd name="connsiteY3" fmla="*/ 10675 h 10675"/>
              <a:gd name="connsiteX4" fmla="*/ 0 w 10601"/>
              <a:gd name="connsiteY4" fmla="*/ 596 h 10675"/>
              <a:gd name="connsiteX0" fmla="*/ 0 w 10716"/>
              <a:gd name="connsiteY0" fmla="*/ 596 h 10675"/>
              <a:gd name="connsiteX1" fmla="*/ 6157 w 10716"/>
              <a:gd name="connsiteY1" fmla="*/ 0 h 10675"/>
              <a:gd name="connsiteX2" fmla="*/ 10716 w 10716"/>
              <a:gd name="connsiteY2" fmla="*/ 5887 h 10675"/>
              <a:gd name="connsiteX3" fmla="*/ 7566 w 10716"/>
              <a:gd name="connsiteY3" fmla="*/ 10675 h 10675"/>
              <a:gd name="connsiteX4" fmla="*/ 0 w 10716"/>
              <a:gd name="connsiteY4" fmla="*/ 596 h 10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16" h="10675">
                <a:moveTo>
                  <a:pt x="0" y="596"/>
                </a:moveTo>
                <a:lnTo>
                  <a:pt x="6157" y="0"/>
                </a:lnTo>
                <a:lnTo>
                  <a:pt x="10716" y="5887"/>
                </a:lnTo>
                <a:lnTo>
                  <a:pt x="7566" y="10675"/>
                </a:lnTo>
                <a:lnTo>
                  <a:pt x="0" y="59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8" name="流程图: 决策 6"/>
          <p:cNvSpPr/>
          <p:nvPr/>
        </p:nvSpPr>
        <p:spPr>
          <a:xfrm rot="20926064">
            <a:off x="1695097" y="2937578"/>
            <a:ext cx="2379663" cy="269081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1270"/>
              <a:gd name="connsiteX1" fmla="*/ 5000 w 10000"/>
              <a:gd name="connsiteY1" fmla="*/ 0 h 11270"/>
              <a:gd name="connsiteX2" fmla="*/ 10000 w 10000"/>
              <a:gd name="connsiteY2" fmla="*/ 5000 h 11270"/>
              <a:gd name="connsiteX3" fmla="*/ 5888 w 10000"/>
              <a:gd name="connsiteY3" fmla="*/ 11270 h 11270"/>
              <a:gd name="connsiteX4" fmla="*/ 0 w 10000"/>
              <a:gd name="connsiteY4" fmla="*/ 5000 h 11270"/>
              <a:gd name="connsiteX0" fmla="*/ 0 w 8919"/>
              <a:gd name="connsiteY0" fmla="*/ 5000 h 11270"/>
              <a:gd name="connsiteX1" fmla="*/ 5000 w 8919"/>
              <a:gd name="connsiteY1" fmla="*/ 0 h 11270"/>
              <a:gd name="connsiteX2" fmla="*/ 8919 w 8919"/>
              <a:gd name="connsiteY2" fmla="*/ 9433 h 11270"/>
              <a:gd name="connsiteX3" fmla="*/ 5888 w 8919"/>
              <a:gd name="connsiteY3" fmla="*/ 11270 h 11270"/>
              <a:gd name="connsiteX4" fmla="*/ 0 w 8919"/>
              <a:gd name="connsiteY4" fmla="*/ 5000 h 11270"/>
              <a:gd name="connsiteX0" fmla="*/ 0 w 10000"/>
              <a:gd name="connsiteY0" fmla="*/ 2256 h 7819"/>
              <a:gd name="connsiteX1" fmla="*/ 6375 w 10000"/>
              <a:gd name="connsiteY1" fmla="*/ 0 h 7819"/>
              <a:gd name="connsiteX2" fmla="*/ 10000 w 10000"/>
              <a:gd name="connsiteY2" fmla="*/ 6189 h 7819"/>
              <a:gd name="connsiteX3" fmla="*/ 6602 w 10000"/>
              <a:gd name="connsiteY3" fmla="*/ 7819 h 7819"/>
              <a:gd name="connsiteX4" fmla="*/ 0 w 10000"/>
              <a:gd name="connsiteY4" fmla="*/ 2256 h 7819"/>
              <a:gd name="connsiteX0" fmla="*/ 0 w 10000"/>
              <a:gd name="connsiteY0" fmla="*/ 451 h 7566"/>
              <a:gd name="connsiteX1" fmla="*/ 6157 w 10000"/>
              <a:gd name="connsiteY1" fmla="*/ 0 h 7566"/>
              <a:gd name="connsiteX2" fmla="*/ 10000 w 10000"/>
              <a:gd name="connsiteY2" fmla="*/ 5481 h 7566"/>
              <a:gd name="connsiteX3" fmla="*/ 6602 w 10000"/>
              <a:gd name="connsiteY3" fmla="*/ 7566 h 7566"/>
              <a:gd name="connsiteX4" fmla="*/ 0 w 10000"/>
              <a:gd name="connsiteY4" fmla="*/ 451 h 7566"/>
              <a:gd name="connsiteX0" fmla="*/ 0 w 10000"/>
              <a:gd name="connsiteY0" fmla="*/ 596 h 10675"/>
              <a:gd name="connsiteX1" fmla="*/ 6157 w 10000"/>
              <a:gd name="connsiteY1" fmla="*/ 0 h 10675"/>
              <a:gd name="connsiteX2" fmla="*/ 10000 w 10000"/>
              <a:gd name="connsiteY2" fmla="*/ 7244 h 10675"/>
              <a:gd name="connsiteX3" fmla="*/ 7566 w 10000"/>
              <a:gd name="connsiteY3" fmla="*/ 10675 h 10675"/>
              <a:gd name="connsiteX4" fmla="*/ 0 w 10000"/>
              <a:gd name="connsiteY4" fmla="*/ 596 h 10675"/>
              <a:gd name="connsiteX0" fmla="*/ 0 w 10082"/>
              <a:gd name="connsiteY0" fmla="*/ 596 h 10675"/>
              <a:gd name="connsiteX1" fmla="*/ 6157 w 10082"/>
              <a:gd name="connsiteY1" fmla="*/ 0 h 10675"/>
              <a:gd name="connsiteX2" fmla="*/ 10082 w 10082"/>
              <a:gd name="connsiteY2" fmla="*/ 10082 h 10675"/>
              <a:gd name="connsiteX3" fmla="*/ 7566 w 10082"/>
              <a:gd name="connsiteY3" fmla="*/ 10675 h 10675"/>
              <a:gd name="connsiteX4" fmla="*/ 0 w 10082"/>
              <a:gd name="connsiteY4" fmla="*/ 596 h 10675"/>
              <a:gd name="connsiteX0" fmla="*/ 0 w 10082"/>
              <a:gd name="connsiteY0" fmla="*/ 596 h 10675"/>
              <a:gd name="connsiteX1" fmla="*/ 6157 w 10082"/>
              <a:gd name="connsiteY1" fmla="*/ 0 h 10675"/>
              <a:gd name="connsiteX2" fmla="*/ 10082 w 10082"/>
              <a:gd name="connsiteY2" fmla="*/ 8715 h 10675"/>
              <a:gd name="connsiteX3" fmla="*/ 7566 w 10082"/>
              <a:gd name="connsiteY3" fmla="*/ 10675 h 10675"/>
              <a:gd name="connsiteX4" fmla="*/ 0 w 10082"/>
              <a:gd name="connsiteY4" fmla="*/ 596 h 10675"/>
              <a:gd name="connsiteX0" fmla="*/ 0 w 10171"/>
              <a:gd name="connsiteY0" fmla="*/ 596 h 10675"/>
              <a:gd name="connsiteX1" fmla="*/ 6157 w 10171"/>
              <a:gd name="connsiteY1" fmla="*/ 0 h 10675"/>
              <a:gd name="connsiteX2" fmla="*/ 10171 w 10171"/>
              <a:gd name="connsiteY2" fmla="*/ 7190 h 10675"/>
              <a:gd name="connsiteX3" fmla="*/ 7566 w 10171"/>
              <a:gd name="connsiteY3" fmla="*/ 10675 h 10675"/>
              <a:gd name="connsiteX4" fmla="*/ 0 w 10171"/>
              <a:gd name="connsiteY4" fmla="*/ 596 h 10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71" h="10675">
                <a:moveTo>
                  <a:pt x="0" y="596"/>
                </a:moveTo>
                <a:lnTo>
                  <a:pt x="6157" y="0"/>
                </a:lnTo>
                <a:lnTo>
                  <a:pt x="10171" y="7190"/>
                </a:lnTo>
                <a:lnTo>
                  <a:pt x="7566" y="10675"/>
                </a:lnTo>
                <a:lnTo>
                  <a:pt x="0" y="59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9" name="流程图: 决策 6"/>
          <p:cNvSpPr/>
          <p:nvPr/>
        </p:nvSpPr>
        <p:spPr>
          <a:xfrm rot="20909760">
            <a:off x="1163061" y="2143544"/>
            <a:ext cx="2967038" cy="397669"/>
          </a:xfrm>
          <a:custGeom>
            <a:avLst/>
            <a:gdLst>
              <a:gd name="connsiteX0" fmla="*/ 0 w 10000"/>
              <a:gd name="connsiteY0" fmla="*/ 5000 h 10000"/>
              <a:gd name="connsiteX1" fmla="*/ 5000 w 10000"/>
              <a:gd name="connsiteY1" fmla="*/ 0 h 10000"/>
              <a:gd name="connsiteX2" fmla="*/ 10000 w 10000"/>
              <a:gd name="connsiteY2" fmla="*/ 5000 h 10000"/>
              <a:gd name="connsiteX3" fmla="*/ 5000 w 10000"/>
              <a:gd name="connsiteY3" fmla="*/ 10000 h 10000"/>
              <a:gd name="connsiteX4" fmla="*/ 0 w 10000"/>
              <a:gd name="connsiteY4" fmla="*/ 5000 h 10000"/>
              <a:gd name="connsiteX0" fmla="*/ 0 w 10000"/>
              <a:gd name="connsiteY0" fmla="*/ 5000 h 11270"/>
              <a:gd name="connsiteX1" fmla="*/ 5000 w 10000"/>
              <a:gd name="connsiteY1" fmla="*/ 0 h 11270"/>
              <a:gd name="connsiteX2" fmla="*/ 10000 w 10000"/>
              <a:gd name="connsiteY2" fmla="*/ 5000 h 11270"/>
              <a:gd name="connsiteX3" fmla="*/ 5888 w 10000"/>
              <a:gd name="connsiteY3" fmla="*/ 11270 h 11270"/>
              <a:gd name="connsiteX4" fmla="*/ 0 w 10000"/>
              <a:gd name="connsiteY4" fmla="*/ 5000 h 11270"/>
              <a:gd name="connsiteX0" fmla="*/ 0 w 8919"/>
              <a:gd name="connsiteY0" fmla="*/ 5000 h 11270"/>
              <a:gd name="connsiteX1" fmla="*/ 5000 w 8919"/>
              <a:gd name="connsiteY1" fmla="*/ 0 h 11270"/>
              <a:gd name="connsiteX2" fmla="*/ 8919 w 8919"/>
              <a:gd name="connsiteY2" fmla="*/ 9433 h 11270"/>
              <a:gd name="connsiteX3" fmla="*/ 5888 w 8919"/>
              <a:gd name="connsiteY3" fmla="*/ 11270 h 11270"/>
              <a:gd name="connsiteX4" fmla="*/ 0 w 8919"/>
              <a:gd name="connsiteY4" fmla="*/ 5000 h 11270"/>
              <a:gd name="connsiteX0" fmla="*/ 0 w 10000"/>
              <a:gd name="connsiteY0" fmla="*/ 2256 h 7819"/>
              <a:gd name="connsiteX1" fmla="*/ 6375 w 10000"/>
              <a:gd name="connsiteY1" fmla="*/ 0 h 7819"/>
              <a:gd name="connsiteX2" fmla="*/ 10000 w 10000"/>
              <a:gd name="connsiteY2" fmla="*/ 6189 h 7819"/>
              <a:gd name="connsiteX3" fmla="*/ 6602 w 10000"/>
              <a:gd name="connsiteY3" fmla="*/ 7819 h 7819"/>
              <a:gd name="connsiteX4" fmla="*/ 0 w 10000"/>
              <a:gd name="connsiteY4" fmla="*/ 2256 h 7819"/>
              <a:gd name="connsiteX0" fmla="*/ 0 w 10000"/>
              <a:gd name="connsiteY0" fmla="*/ 451 h 7566"/>
              <a:gd name="connsiteX1" fmla="*/ 6157 w 10000"/>
              <a:gd name="connsiteY1" fmla="*/ 0 h 7566"/>
              <a:gd name="connsiteX2" fmla="*/ 10000 w 10000"/>
              <a:gd name="connsiteY2" fmla="*/ 5481 h 7566"/>
              <a:gd name="connsiteX3" fmla="*/ 6602 w 10000"/>
              <a:gd name="connsiteY3" fmla="*/ 7566 h 7566"/>
              <a:gd name="connsiteX4" fmla="*/ 0 w 10000"/>
              <a:gd name="connsiteY4" fmla="*/ 451 h 7566"/>
              <a:gd name="connsiteX0" fmla="*/ 0 w 10000"/>
              <a:gd name="connsiteY0" fmla="*/ 596 h 10675"/>
              <a:gd name="connsiteX1" fmla="*/ 6157 w 10000"/>
              <a:gd name="connsiteY1" fmla="*/ 0 h 10675"/>
              <a:gd name="connsiteX2" fmla="*/ 10000 w 10000"/>
              <a:gd name="connsiteY2" fmla="*/ 7244 h 10675"/>
              <a:gd name="connsiteX3" fmla="*/ 7566 w 10000"/>
              <a:gd name="connsiteY3" fmla="*/ 10675 h 10675"/>
              <a:gd name="connsiteX4" fmla="*/ 0 w 10000"/>
              <a:gd name="connsiteY4" fmla="*/ 596 h 10675"/>
              <a:gd name="connsiteX0" fmla="*/ 0 w 10041"/>
              <a:gd name="connsiteY0" fmla="*/ 596 h 10981"/>
              <a:gd name="connsiteX1" fmla="*/ 6157 w 10041"/>
              <a:gd name="connsiteY1" fmla="*/ 0 h 10981"/>
              <a:gd name="connsiteX2" fmla="*/ 10041 w 10041"/>
              <a:gd name="connsiteY2" fmla="*/ 10981 h 10981"/>
              <a:gd name="connsiteX3" fmla="*/ 7566 w 10041"/>
              <a:gd name="connsiteY3" fmla="*/ 10675 h 10981"/>
              <a:gd name="connsiteX4" fmla="*/ 0 w 10041"/>
              <a:gd name="connsiteY4" fmla="*/ 596 h 10981"/>
              <a:gd name="connsiteX0" fmla="*/ 0 w 10312"/>
              <a:gd name="connsiteY0" fmla="*/ 596 h 10675"/>
              <a:gd name="connsiteX1" fmla="*/ 6157 w 10312"/>
              <a:gd name="connsiteY1" fmla="*/ 0 h 10675"/>
              <a:gd name="connsiteX2" fmla="*/ 10312 w 10312"/>
              <a:gd name="connsiteY2" fmla="*/ 6778 h 10675"/>
              <a:gd name="connsiteX3" fmla="*/ 7566 w 10312"/>
              <a:gd name="connsiteY3" fmla="*/ 10675 h 10675"/>
              <a:gd name="connsiteX4" fmla="*/ 0 w 10312"/>
              <a:gd name="connsiteY4" fmla="*/ 596 h 10675"/>
              <a:gd name="connsiteX0" fmla="*/ 0 w 10493"/>
              <a:gd name="connsiteY0" fmla="*/ 596 h 10675"/>
              <a:gd name="connsiteX1" fmla="*/ 6157 w 10493"/>
              <a:gd name="connsiteY1" fmla="*/ 0 h 10675"/>
              <a:gd name="connsiteX2" fmla="*/ 10493 w 10493"/>
              <a:gd name="connsiteY2" fmla="*/ 6978 h 10675"/>
              <a:gd name="connsiteX3" fmla="*/ 7566 w 10493"/>
              <a:gd name="connsiteY3" fmla="*/ 10675 h 10675"/>
              <a:gd name="connsiteX4" fmla="*/ 0 w 10493"/>
              <a:gd name="connsiteY4" fmla="*/ 596 h 10675"/>
              <a:gd name="connsiteX0" fmla="*/ 0 w 11332"/>
              <a:gd name="connsiteY0" fmla="*/ 0 h 11825"/>
              <a:gd name="connsiteX1" fmla="*/ 6996 w 11332"/>
              <a:gd name="connsiteY1" fmla="*/ 1150 h 11825"/>
              <a:gd name="connsiteX2" fmla="*/ 11332 w 11332"/>
              <a:gd name="connsiteY2" fmla="*/ 8128 h 11825"/>
              <a:gd name="connsiteX3" fmla="*/ 8405 w 11332"/>
              <a:gd name="connsiteY3" fmla="*/ 11825 h 11825"/>
              <a:gd name="connsiteX4" fmla="*/ 0 w 11332"/>
              <a:gd name="connsiteY4" fmla="*/ 0 h 11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32" h="11825">
                <a:moveTo>
                  <a:pt x="0" y="0"/>
                </a:moveTo>
                <a:lnTo>
                  <a:pt x="6996" y="1150"/>
                </a:lnTo>
                <a:lnTo>
                  <a:pt x="11332" y="8128"/>
                </a:lnTo>
                <a:lnTo>
                  <a:pt x="8405" y="11825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10" name="矩形 4"/>
          <p:cNvSpPr/>
          <p:nvPr/>
        </p:nvSpPr>
        <p:spPr>
          <a:xfrm>
            <a:off x="1120775" y="2406253"/>
            <a:ext cx="3621088" cy="641747"/>
          </a:xfrm>
          <a:custGeom>
            <a:avLst/>
            <a:gdLst>
              <a:gd name="connsiteX0" fmla="*/ 0 w 1800200"/>
              <a:gd name="connsiteY0" fmla="*/ 0 h 720080"/>
              <a:gd name="connsiteX1" fmla="*/ 1800200 w 1800200"/>
              <a:gd name="connsiteY1" fmla="*/ 0 h 720080"/>
              <a:gd name="connsiteX2" fmla="*/ 1800200 w 1800200"/>
              <a:gd name="connsiteY2" fmla="*/ 720080 h 720080"/>
              <a:gd name="connsiteX3" fmla="*/ 0 w 1800200"/>
              <a:gd name="connsiteY3" fmla="*/ 720080 h 720080"/>
              <a:gd name="connsiteX4" fmla="*/ 0 w 1800200"/>
              <a:gd name="connsiteY4" fmla="*/ 0 h 720080"/>
              <a:gd name="connsiteX0" fmla="*/ 0 w 1999492"/>
              <a:gd name="connsiteY0" fmla="*/ 0 h 755250"/>
              <a:gd name="connsiteX1" fmla="*/ 1999492 w 1999492"/>
              <a:gd name="connsiteY1" fmla="*/ 35170 h 755250"/>
              <a:gd name="connsiteX2" fmla="*/ 1999492 w 1999492"/>
              <a:gd name="connsiteY2" fmla="*/ 755250 h 755250"/>
              <a:gd name="connsiteX3" fmla="*/ 199292 w 1999492"/>
              <a:gd name="connsiteY3" fmla="*/ 755250 h 755250"/>
              <a:gd name="connsiteX4" fmla="*/ 0 w 1999492"/>
              <a:gd name="connsiteY4" fmla="*/ 0 h 755250"/>
              <a:gd name="connsiteX0" fmla="*/ 0 w 2222231"/>
              <a:gd name="connsiteY0" fmla="*/ 11722 h 766972"/>
              <a:gd name="connsiteX1" fmla="*/ 2222231 w 2222231"/>
              <a:gd name="connsiteY1" fmla="*/ 0 h 766972"/>
              <a:gd name="connsiteX2" fmla="*/ 1999492 w 2222231"/>
              <a:gd name="connsiteY2" fmla="*/ 766972 h 766972"/>
              <a:gd name="connsiteX3" fmla="*/ 199292 w 2222231"/>
              <a:gd name="connsiteY3" fmla="*/ 766972 h 766972"/>
              <a:gd name="connsiteX4" fmla="*/ 0 w 2222231"/>
              <a:gd name="connsiteY4" fmla="*/ 11722 h 766972"/>
              <a:gd name="connsiteX0" fmla="*/ 173185 w 2395416"/>
              <a:gd name="connsiteY0" fmla="*/ 101170 h 856420"/>
              <a:gd name="connsiteX1" fmla="*/ 2395416 w 2395416"/>
              <a:gd name="connsiteY1" fmla="*/ 89448 h 856420"/>
              <a:gd name="connsiteX2" fmla="*/ 2172677 w 2395416"/>
              <a:gd name="connsiteY2" fmla="*/ 856420 h 856420"/>
              <a:gd name="connsiteX3" fmla="*/ 372477 w 2395416"/>
              <a:gd name="connsiteY3" fmla="*/ 856420 h 856420"/>
              <a:gd name="connsiteX4" fmla="*/ 173185 w 2395416"/>
              <a:gd name="connsiteY4" fmla="*/ 101170 h 856420"/>
              <a:gd name="connsiteX0" fmla="*/ 30282 w 2252513"/>
              <a:gd name="connsiteY0" fmla="*/ 101170 h 856420"/>
              <a:gd name="connsiteX1" fmla="*/ 2252513 w 2252513"/>
              <a:gd name="connsiteY1" fmla="*/ 89448 h 856420"/>
              <a:gd name="connsiteX2" fmla="*/ 2029774 w 2252513"/>
              <a:gd name="connsiteY2" fmla="*/ 856420 h 856420"/>
              <a:gd name="connsiteX3" fmla="*/ 229574 w 2252513"/>
              <a:gd name="connsiteY3" fmla="*/ 856420 h 856420"/>
              <a:gd name="connsiteX4" fmla="*/ 30282 w 2252513"/>
              <a:gd name="connsiteY4" fmla="*/ 101170 h 856420"/>
              <a:gd name="connsiteX0" fmla="*/ 321 w 2222552"/>
              <a:gd name="connsiteY0" fmla="*/ 101170 h 856420"/>
              <a:gd name="connsiteX1" fmla="*/ 2222552 w 2222552"/>
              <a:gd name="connsiteY1" fmla="*/ 89448 h 856420"/>
              <a:gd name="connsiteX2" fmla="*/ 1999813 w 2222552"/>
              <a:gd name="connsiteY2" fmla="*/ 856420 h 856420"/>
              <a:gd name="connsiteX3" fmla="*/ 199613 w 2222552"/>
              <a:gd name="connsiteY3" fmla="*/ 856420 h 856420"/>
              <a:gd name="connsiteX4" fmla="*/ 321 w 2222552"/>
              <a:gd name="connsiteY4" fmla="*/ 101170 h 856420"/>
              <a:gd name="connsiteX0" fmla="*/ 189 w 2351374"/>
              <a:gd name="connsiteY0" fmla="*/ 89514 h 868210"/>
              <a:gd name="connsiteX1" fmla="*/ 2351374 w 2351374"/>
              <a:gd name="connsiteY1" fmla="*/ 101238 h 868210"/>
              <a:gd name="connsiteX2" fmla="*/ 2128635 w 2351374"/>
              <a:gd name="connsiteY2" fmla="*/ 868210 h 868210"/>
              <a:gd name="connsiteX3" fmla="*/ 328435 w 2351374"/>
              <a:gd name="connsiteY3" fmla="*/ 868210 h 868210"/>
              <a:gd name="connsiteX4" fmla="*/ 189 w 2351374"/>
              <a:gd name="connsiteY4" fmla="*/ 89514 h 868210"/>
              <a:gd name="connsiteX0" fmla="*/ 3 w 2351188"/>
              <a:gd name="connsiteY0" fmla="*/ 60152 h 838848"/>
              <a:gd name="connsiteX1" fmla="*/ 2351188 w 2351188"/>
              <a:gd name="connsiteY1" fmla="*/ 71876 h 838848"/>
              <a:gd name="connsiteX2" fmla="*/ 2128449 w 2351188"/>
              <a:gd name="connsiteY2" fmla="*/ 838848 h 838848"/>
              <a:gd name="connsiteX3" fmla="*/ 328249 w 2351188"/>
              <a:gd name="connsiteY3" fmla="*/ 838848 h 838848"/>
              <a:gd name="connsiteX4" fmla="*/ 3 w 2351188"/>
              <a:gd name="connsiteY4" fmla="*/ 60152 h 838848"/>
              <a:gd name="connsiteX0" fmla="*/ 3 w 2351188"/>
              <a:gd name="connsiteY0" fmla="*/ 21866 h 800562"/>
              <a:gd name="connsiteX1" fmla="*/ 2351188 w 2351188"/>
              <a:gd name="connsiteY1" fmla="*/ 33590 h 800562"/>
              <a:gd name="connsiteX2" fmla="*/ 2128449 w 2351188"/>
              <a:gd name="connsiteY2" fmla="*/ 800562 h 800562"/>
              <a:gd name="connsiteX3" fmla="*/ 328249 w 2351188"/>
              <a:gd name="connsiteY3" fmla="*/ 800562 h 800562"/>
              <a:gd name="connsiteX4" fmla="*/ 3 w 2351188"/>
              <a:gd name="connsiteY4" fmla="*/ 21866 h 800562"/>
              <a:gd name="connsiteX0" fmla="*/ 3 w 2352856"/>
              <a:gd name="connsiteY0" fmla="*/ 116403 h 895099"/>
              <a:gd name="connsiteX1" fmla="*/ 2351188 w 2352856"/>
              <a:gd name="connsiteY1" fmla="*/ 128127 h 895099"/>
              <a:gd name="connsiteX2" fmla="*/ 2128449 w 2352856"/>
              <a:gd name="connsiteY2" fmla="*/ 895099 h 895099"/>
              <a:gd name="connsiteX3" fmla="*/ 328249 w 2352856"/>
              <a:gd name="connsiteY3" fmla="*/ 895099 h 895099"/>
              <a:gd name="connsiteX4" fmla="*/ 3 w 2352856"/>
              <a:gd name="connsiteY4" fmla="*/ 116403 h 895099"/>
              <a:gd name="connsiteX0" fmla="*/ 102032 w 2513720"/>
              <a:gd name="connsiteY0" fmla="*/ 148208 h 926904"/>
              <a:gd name="connsiteX1" fmla="*/ 2511832 w 2513720"/>
              <a:gd name="connsiteY1" fmla="*/ 148209 h 926904"/>
              <a:gd name="connsiteX2" fmla="*/ 2230478 w 2513720"/>
              <a:gd name="connsiteY2" fmla="*/ 926904 h 926904"/>
              <a:gd name="connsiteX3" fmla="*/ 430278 w 2513720"/>
              <a:gd name="connsiteY3" fmla="*/ 926904 h 926904"/>
              <a:gd name="connsiteX4" fmla="*/ 102032 w 2513720"/>
              <a:gd name="connsiteY4" fmla="*/ 148208 h 926904"/>
              <a:gd name="connsiteX0" fmla="*/ 102032 w 2513123"/>
              <a:gd name="connsiteY0" fmla="*/ 57184 h 835880"/>
              <a:gd name="connsiteX1" fmla="*/ 2511832 w 2513123"/>
              <a:gd name="connsiteY1" fmla="*/ 57185 h 835880"/>
              <a:gd name="connsiteX2" fmla="*/ 2230478 w 2513123"/>
              <a:gd name="connsiteY2" fmla="*/ 835880 h 835880"/>
              <a:gd name="connsiteX3" fmla="*/ 430278 w 2513123"/>
              <a:gd name="connsiteY3" fmla="*/ 835880 h 835880"/>
              <a:gd name="connsiteX4" fmla="*/ 102032 w 2513123"/>
              <a:gd name="connsiteY4" fmla="*/ 57184 h 835880"/>
              <a:gd name="connsiteX0" fmla="*/ 7862 w 2418953"/>
              <a:gd name="connsiteY0" fmla="*/ 15510 h 794206"/>
              <a:gd name="connsiteX1" fmla="*/ 2417662 w 2418953"/>
              <a:gd name="connsiteY1" fmla="*/ 15511 h 794206"/>
              <a:gd name="connsiteX2" fmla="*/ 2136308 w 2418953"/>
              <a:gd name="connsiteY2" fmla="*/ 794206 h 794206"/>
              <a:gd name="connsiteX3" fmla="*/ 336108 w 2418953"/>
              <a:gd name="connsiteY3" fmla="*/ 794206 h 794206"/>
              <a:gd name="connsiteX4" fmla="*/ 7862 w 2418953"/>
              <a:gd name="connsiteY4" fmla="*/ 15510 h 794206"/>
              <a:gd name="connsiteX0" fmla="*/ 8 w 2411099"/>
              <a:gd name="connsiteY0" fmla="*/ 10305 h 789001"/>
              <a:gd name="connsiteX1" fmla="*/ 2409808 w 2411099"/>
              <a:gd name="connsiteY1" fmla="*/ 10306 h 789001"/>
              <a:gd name="connsiteX2" fmla="*/ 2128454 w 2411099"/>
              <a:gd name="connsiteY2" fmla="*/ 789001 h 789001"/>
              <a:gd name="connsiteX3" fmla="*/ 328254 w 2411099"/>
              <a:gd name="connsiteY3" fmla="*/ 789001 h 789001"/>
              <a:gd name="connsiteX4" fmla="*/ 8 w 2411099"/>
              <a:gd name="connsiteY4" fmla="*/ 10305 h 789001"/>
              <a:gd name="connsiteX0" fmla="*/ 110847 w 2521938"/>
              <a:gd name="connsiteY0" fmla="*/ 56232 h 834928"/>
              <a:gd name="connsiteX1" fmla="*/ 2520647 w 2521938"/>
              <a:gd name="connsiteY1" fmla="*/ 56233 h 834928"/>
              <a:gd name="connsiteX2" fmla="*/ 2239293 w 2521938"/>
              <a:gd name="connsiteY2" fmla="*/ 834928 h 834928"/>
              <a:gd name="connsiteX3" fmla="*/ 392200 w 2521938"/>
              <a:gd name="connsiteY3" fmla="*/ 822083 h 834928"/>
              <a:gd name="connsiteX4" fmla="*/ 110847 w 2521938"/>
              <a:gd name="connsiteY4" fmla="*/ 56232 h 834928"/>
              <a:gd name="connsiteX0" fmla="*/ 3452 w 2414543"/>
              <a:gd name="connsiteY0" fmla="*/ 50526 h 829222"/>
              <a:gd name="connsiteX1" fmla="*/ 2413252 w 2414543"/>
              <a:gd name="connsiteY1" fmla="*/ 50527 h 829222"/>
              <a:gd name="connsiteX2" fmla="*/ 2131898 w 2414543"/>
              <a:gd name="connsiteY2" fmla="*/ 829222 h 829222"/>
              <a:gd name="connsiteX3" fmla="*/ 284805 w 2414543"/>
              <a:gd name="connsiteY3" fmla="*/ 816377 h 829222"/>
              <a:gd name="connsiteX4" fmla="*/ 3452 w 2414543"/>
              <a:gd name="connsiteY4" fmla="*/ 50526 h 829222"/>
              <a:gd name="connsiteX0" fmla="*/ 110847 w 2521938"/>
              <a:gd name="connsiteY0" fmla="*/ 65515 h 844211"/>
              <a:gd name="connsiteX1" fmla="*/ 2520647 w 2521938"/>
              <a:gd name="connsiteY1" fmla="*/ 39826 h 844211"/>
              <a:gd name="connsiteX2" fmla="*/ 2239293 w 2521938"/>
              <a:gd name="connsiteY2" fmla="*/ 844211 h 844211"/>
              <a:gd name="connsiteX3" fmla="*/ 392200 w 2521938"/>
              <a:gd name="connsiteY3" fmla="*/ 831366 h 844211"/>
              <a:gd name="connsiteX4" fmla="*/ 110847 w 2521938"/>
              <a:gd name="connsiteY4" fmla="*/ 65515 h 844211"/>
              <a:gd name="connsiteX0" fmla="*/ 110847 w 2522511"/>
              <a:gd name="connsiteY0" fmla="*/ 65515 h 844211"/>
              <a:gd name="connsiteX1" fmla="*/ 2520647 w 2522511"/>
              <a:gd name="connsiteY1" fmla="*/ 39826 h 844211"/>
              <a:gd name="connsiteX2" fmla="*/ 2239293 w 2522511"/>
              <a:gd name="connsiteY2" fmla="*/ 844211 h 844211"/>
              <a:gd name="connsiteX3" fmla="*/ 392200 w 2522511"/>
              <a:gd name="connsiteY3" fmla="*/ 831366 h 844211"/>
              <a:gd name="connsiteX4" fmla="*/ 110847 w 2522511"/>
              <a:gd name="connsiteY4" fmla="*/ 65515 h 844211"/>
              <a:gd name="connsiteX0" fmla="*/ 1770 w 2413434"/>
              <a:gd name="connsiteY0" fmla="*/ 48740 h 827436"/>
              <a:gd name="connsiteX1" fmla="*/ 2411570 w 2413434"/>
              <a:gd name="connsiteY1" fmla="*/ 23051 h 827436"/>
              <a:gd name="connsiteX2" fmla="*/ 2130216 w 2413434"/>
              <a:gd name="connsiteY2" fmla="*/ 827436 h 827436"/>
              <a:gd name="connsiteX3" fmla="*/ 283123 w 2413434"/>
              <a:gd name="connsiteY3" fmla="*/ 814591 h 827436"/>
              <a:gd name="connsiteX4" fmla="*/ 1770 w 2413434"/>
              <a:gd name="connsiteY4" fmla="*/ 48740 h 827436"/>
              <a:gd name="connsiteX0" fmla="*/ 590 w 2412254"/>
              <a:gd name="connsiteY0" fmla="*/ 25697 h 804393"/>
              <a:gd name="connsiteX1" fmla="*/ 2410390 w 2412254"/>
              <a:gd name="connsiteY1" fmla="*/ 8 h 804393"/>
              <a:gd name="connsiteX2" fmla="*/ 2129036 w 2412254"/>
              <a:gd name="connsiteY2" fmla="*/ 804393 h 804393"/>
              <a:gd name="connsiteX3" fmla="*/ 281943 w 2412254"/>
              <a:gd name="connsiteY3" fmla="*/ 791548 h 804393"/>
              <a:gd name="connsiteX4" fmla="*/ 590 w 2412254"/>
              <a:gd name="connsiteY4" fmla="*/ 25697 h 804393"/>
              <a:gd name="connsiteX0" fmla="*/ 590 w 2411752"/>
              <a:gd name="connsiteY0" fmla="*/ 25697 h 804393"/>
              <a:gd name="connsiteX1" fmla="*/ 2410390 w 2411752"/>
              <a:gd name="connsiteY1" fmla="*/ 8 h 804393"/>
              <a:gd name="connsiteX2" fmla="*/ 2129036 w 2411752"/>
              <a:gd name="connsiteY2" fmla="*/ 804393 h 804393"/>
              <a:gd name="connsiteX3" fmla="*/ 281943 w 2411752"/>
              <a:gd name="connsiteY3" fmla="*/ 791548 h 804393"/>
              <a:gd name="connsiteX4" fmla="*/ 590 w 2411752"/>
              <a:gd name="connsiteY4" fmla="*/ 25697 h 804393"/>
              <a:gd name="connsiteX0" fmla="*/ 20 w 2411182"/>
              <a:gd name="connsiteY0" fmla="*/ 25697 h 804393"/>
              <a:gd name="connsiteX1" fmla="*/ 2409820 w 2411182"/>
              <a:gd name="connsiteY1" fmla="*/ 8 h 804393"/>
              <a:gd name="connsiteX2" fmla="*/ 2128466 w 2411182"/>
              <a:gd name="connsiteY2" fmla="*/ 804393 h 804393"/>
              <a:gd name="connsiteX3" fmla="*/ 281373 w 2411182"/>
              <a:gd name="connsiteY3" fmla="*/ 791548 h 804393"/>
              <a:gd name="connsiteX4" fmla="*/ 20 w 2411182"/>
              <a:gd name="connsiteY4" fmla="*/ 25697 h 804393"/>
              <a:gd name="connsiteX0" fmla="*/ 20 w 2412149"/>
              <a:gd name="connsiteY0" fmla="*/ 25695 h 804391"/>
              <a:gd name="connsiteX1" fmla="*/ 2409820 w 2412149"/>
              <a:gd name="connsiteY1" fmla="*/ 6 h 804391"/>
              <a:gd name="connsiteX2" fmla="*/ 2128466 w 2412149"/>
              <a:gd name="connsiteY2" fmla="*/ 804391 h 804391"/>
              <a:gd name="connsiteX3" fmla="*/ 1229557 w 2412149"/>
              <a:gd name="connsiteY3" fmla="*/ 787343 h 804391"/>
              <a:gd name="connsiteX4" fmla="*/ 281373 w 2412149"/>
              <a:gd name="connsiteY4" fmla="*/ 791546 h 804391"/>
              <a:gd name="connsiteX5" fmla="*/ 20 w 2412149"/>
              <a:gd name="connsiteY5" fmla="*/ 25695 h 804391"/>
              <a:gd name="connsiteX0" fmla="*/ 20 w 2412149"/>
              <a:gd name="connsiteY0" fmla="*/ 25695 h 814182"/>
              <a:gd name="connsiteX1" fmla="*/ 2409820 w 2412149"/>
              <a:gd name="connsiteY1" fmla="*/ 6 h 814182"/>
              <a:gd name="connsiteX2" fmla="*/ 2128466 w 2412149"/>
              <a:gd name="connsiteY2" fmla="*/ 804391 h 814182"/>
              <a:gd name="connsiteX3" fmla="*/ 1222100 w 2412149"/>
              <a:gd name="connsiteY3" fmla="*/ 814182 h 814182"/>
              <a:gd name="connsiteX4" fmla="*/ 281373 w 2412149"/>
              <a:gd name="connsiteY4" fmla="*/ 791546 h 814182"/>
              <a:gd name="connsiteX5" fmla="*/ 20 w 2412149"/>
              <a:gd name="connsiteY5" fmla="*/ 25695 h 814182"/>
              <a:gd name="connsiteX0" fmla="*/ 20 w 2410718"/>
              <a:gd name="connsiteY0" fmla="*/ 25694 h 814181"/>
              <a:gd name="connsiteX1" fmla="*/ 2409820 w 2410718"/>
              <a:gd name="connsiteY1" fmla="*/ 5 h 814181"/>
              <a:gd name="connsiteX2" fmla="*/ 2128466 w 2410718"/>
              <a:gd name="connsiteY2" fmla="*/ 804390 h 814181"/>
              <a:gd name="connsiteX3" fmla="*/ 1222100 w 2410718"/>
              <a:gd name="connsiteY3" fmla="*/ 814181 h 814181"/>
              <a:gd name="connsiteX4" fmla="*/ 281373 w 2410718"/>
              <a:gd name="connsiteY4" fmla="*/ 791545 h 814181"/>
              <a:gd name="connsiteX5" fmla="*/ 20 w 2410718"/>
              <a:gd name="connsiteY5" fmla="*/ 25694 h 814181"/>
              <a:gd name="connsiteX0" fmla="*/ 20 w 2410718"/>
              <a:gd name="connsiteY0" fmla="*/ 25694 h 867858"/>
              <a:gd name="connsiteX1" fmla="*/ 2409820 w 2410718"/>
              <a:gd name="connsiteY1" fmla="*/ 5 h 867858"/>
              <a:gd name="connsiteX2" fmla="*/ 2128466 w 2410718"/>
              <a:gd name="connsiteY2" fmla="*/ 804390 h 867858"/>
              <a:gd name="connsiteX3" fmla="*/ 1214643 w 2410718"/>
              <a:gd name="connsiteY3" fmla="*/ 867858 h 867858"/>
              <a:gd name="connsiteX4" fmla="*/ 281373 w 2410718"/>
              <a:gd name="connsiteY4" fmla="*/ 791545 h 867858"/>
              <a:gd name="connsiteX5" fmla="*/ 20 w 2410718"/>
              <a:gd name="connsiteY5" fmla="*/ 25694 h 867858"/>
              <a:gd name="connsiteX0" fmla="*/ 20 w 2410718"/>
              <a:gd name="connsiteY0" fmla="*/ 25694 h 832073"/>
              <a:gd name="connsiteX1" fmla="*/ 2409820 w 2410718"/>
              <a:gd name="connsiteY1" fmla="*/ 5 h 832073"/>
              <a:gd name="connsiteX2" fmla="*/ 2128466 w 2410718"/>
              <a:gd name="connsiteY2" fmla="*/ 804390 h 832073"/>
              <a:gd name="connsiteX3" fmla="*/ 1214643 w 2410718"/>
              <a:gd name="connsiteY3" fmla="*/ 832073 h 832073"/>
              <a:gd name="connsiteX4" fmla="*/ 281373 w 2410718"/>
              <a:gd name="connsiteY4" fmla="*/ 791545 h 832073"/>
              <a:gd name="connsiteX5" fmla="*/ 20 w 2410718"/>
              <a:gd name="connsiteY5" fmla="*/ 25694 h 832073"/>
              <a:gd name="connsiteX0" fmla="*/ 20 w 2410718"/>
              <a:gd name="connsiteY0" fmla="*/ 25694 h 866829"/>
              <a:gd name="connsiteX1" fmla="*/ 2409820 w 2410718"/>
              <a:gd name="connsiteY1" fmla="*/ 5 h 866829"/>
              <a:gd name="connsiteX2" fmla="*/ 2128466 w 2410718"/>
              <a:gd name="connsiteY2" fmla="*/ 804390 h 866829"/>
              <a:gd name="connsiteX3" fmla="*/ 1214643 w 2410718"/>
              <a:gd name="connsiteY3" fmla="*/ 832073 h 866829"/>
              <a:gd name="connsiteX4" fmla="*/ 281373 w 2410718"/>
              <a:gd name="connsiteY4" fmla="*/ 791545 h 866829"/>
              <a:gd name="connsiteX5" fmla="*/ 20 w 2410718"/>
              <a:gd name="connsiteY5" fmla="*/ 25694 h 866829"/>
              <a:gd name="connsiteX0" fmla="*/ 20 w 2410718"/>
              <a:gd name="connsiteY0" fmla="*/ 25694 h 858839"/>
              <a:gd name="connsiteX1" fmla="*/ 2409820 w 2410718"/>
              <a:gd name="connsiteY1" fmla="*/ 5 h 858839"/>
              <a:gd name="connsiteX2" fmla="*/ 2128466 w 2410718"/>
              <a:gd name="connsiteY2" fmla="*/ 804390 h 858839"/>
              <a:gd name="connsiteX3" fmla="*/ 1214643 w 2410718"/>
              <a:gd name="connsiteY3" fmla="*/ 832073 h 858839"/>
              <a:gd name="connsiteX4" fmla="*/ 281373 w 2410718"/>
              <a:gd name="connsiteY4" fmla="*/ 791545 h 858839"/>
              <a:gd name="connsiteX5" fmla="*/ 20 w 2410718"/>
              <a:gd name="connsiteY5" fmla="*/ 25694 h 858839"/>
              <a:gd name="connsiteX0" fmla="*/ 20 w 2410718"/>
              <a:gd name="connsiteY0" fmla="*/ 25694 h 836850"/>
              <a:gd name="connsiteX1" fmla="*/ 2409820 w 2410718"/>
              <a:gd name="connsiteY1" fmla="*/ 5 h 836850"/>
              <a:gd name="connsiteX2" fmla="*/ 2128466 w 2410718"/>
              <a:gd name="connsiteY2" fmla="*/ 804390 h 836850"/>
              <a:gd name="connsiteX3" fmla="*/ 1214643 w 2410718"/>
              <a:gd name="connsiteY3" fmla="*/ 832073 h 836850"/>
              <a:gd name="connsiteX4" fmla="*/ 281373 w 2410718"/>
              <a:gd name="connsiteY4" fmla="*/ 791545 h 836850"/>
              <a:gd name="connsiteX5" fmla="*/ 20 w 2410718"/>
              <a:gd name="connsiteY5" fmla="*/ 25694 h 836850"/>
              <a:gd name="connsiteX0" fmla="*/ 20 w 2410718"/>
              <a:gd name="connsiteY0" fmla="*/ 25694 h 840739"/>
              <a:gd name="connsiteX1" fmla="*/ 2409820 w 2410718"/>
              <a:gd name="connsiteY1" fmla="*/ 5 h 840739"/>
              <a:gd name="connsiteX2" fmla="*/ 2128466 w 2410718"/>
              <a:gd name="connsiteY2" fmla="*/ 804390 h 840739"/>
              <a:gd name="connsiteX3" fmla="*/ 1214643 w 2410718"/>
              <a:gd name="connsiteY3" fmla="*/ 832073 h 840739"/>
              <a:gd name="connsiteX4" fmla="*/ 281373 w 2410718"/>
              <a:gd name="connsiteY4" fmla="*/ 791545 h 840739"/>
              <a:gd name="connsiteX5" fmla="*/ 20 w 2410718"/>
              <a:gd name="connsiteY5" fmla="*/ 25694 h 840739"/>
              <a:gd name="connsiteX0" fmla="*/ 20 w 2410718"/>
              <a:gd name="connsiteY0" fmla="*/ 25694 h 855476"/>
              <a:gd name="connsiteX1" fmla="*/ 2409820 w 2410718"/>
              <a:gd name="connsiteY1" fmla="*/ 5 h 855476"/>
              <a:gd name="connsiteX2" fmla="*/ 2128466 w 2410718"/>
              <a:gd name="connsiteY2" fmla="*/ 804390 h 855476"/>
              <a:gd name="connsiteX3" fmla="*/ 1169901 w 2410718"/>
              <a:gd name="connsiteY3" fmla="*/ 849965 h 855476"/>
              <a:gd name="connsiteX4" fmla="*/ 281373 w 2410718"/>
              <a:gd name="connsiteY4" fmla="*/ 791545 h 855476"/>
              <a:gd name="connsiteX5" fmla="*/ 20 w 2410718"/>
              <a:gd name="connsiteY5" fmla="*/ 25694 h 855476"/>
              <a:gd name="connsiteX0" fmla="*/ 20 w 2410718"/>
              <a:gd name="connsiteY0" fmla="*/ 25694 h 850751"/>
              <a:gd name="connsiteX1" fmla="*/ 2409820 w 2410718"/>
              <a:gd name="connsiteY1" fmla="*/ 5 h 850751"/>
              <a:gd name="connsiteX2" fmla="*/ 2128466 w 2410718"/>
              <a:gd name="connsiteY2" fmla="*/ 804390 h 850751"/>
              <a:gd name="connsiteX3" fmla="*/ 1169901 w 2410718"/>
              <a:gd name="connsiteY3" fmla="*/ 849965 h 850751"/>
              <a:gd name="connsiteX4" fmla="*/ 281373 w 2410718"/>
              <a:gd name="connsiteY4" fmla="*/ 791545 h 850751"/>
              <a:gd name="connsiteX5" fmla="*/ 20 w 2410718"/>
              <a:gd name="connsiteY5" fmla="*/ 25694 h 850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10718" h="850751">
                <a:moveTo>
                  <a:pt x="20" y="25694"/>
                </a:moveTo>
                <a:cubicBezTo>
                  <a:pt x="2601" y="33890"/>
                  <a:pt x="2390281" y="2256"/>
                  <a:pt x="2409820" y="5"/>
                </a:cubicBezTo>
                <a:cubicBezTo>
                  <a:pt x="2429359" y="-2246"/>
                  <a:pt x="2123840" y="798415"/>
                  <a:pt x="2128466" y="804390"/>
                </a:cubicBezTo>
                <a:cubicBezTo>
                  <a:pt x="1905884" y="840457"/>
                  <a:pt x="1488448" y="842600"/>
                  <a:pt x="1169901" y="849965"/>
                </a:cubicBezTo>
                <a:cubicBezTo>
                  <a:pt x="851354" y="857330"/>
                  <a:pt x="577549" y="811018"/>
                  <a:pt x="281373" y="791545"/>
                </a:cubicBezTo>
                <a:cubicBezTo>
                  <a:pt x="252924" y="771178"/>
                  <a:pt x="-2561" y="17498"/>
                  <a:pt x="20" y="25694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文本内容</a:t>
            </a:r>
          </a:p>
        </p:txBody>
      </p:sp>
      <p:sp>
        <p:nvSpPr>
          <p:cNvPr id="11" name="矩形 4"/>
          <p:cNvSpPr/>
          <p:nvPr/>
        </p:nvSpPr>
        <p:spPr>
          <a:xfrm>
            <a:off x="1691680" y="3146822"/>
            <a:ext cx="2330450" cy="495300"/>
          </a:xfrm>
          <a:custGeom>
            <a:avLst/>
            <a:gdLst>
              <a:gd name="connsiteX0" fmla="*/ 0 w 1800200"/>
              <a:gd name="connsiteY0" fmla="*/ 0 h 720080"/>
              <a:gd name="connsiteX1" fmla="*/ 1800200 w 1800200"/>
              <a:gd name="connsiteY1" fmla="*/ 0 h 720080"/>
              <a:gd name="connsiteX2" fmla="*/ 1800200 w 1800200"/>
              <a:gd name="connsiteY2" fmla="*/ 720080 h 720080"/>
              <a:gd name="connsiteX3" fmla="*/ 0 w 1800200"/>
              <a:gd name="connsiteY3" fmla="*/ 720080 h 720080"/>
              <a:gd name="connsiteX4" fmla="*/ 0 w 1800200"/>
              <a:gd name="connsiteY4" fmla="*/ 0 h 720080"/>
              <a:gd name="connsiteX0" fmla="*/ 0 w 1999492"/>
              <a:gd name="connsiteY0" fmla="*/ 0 h 755250"/>
              <a:gd name="connsiteX1" fmla="*/ 1999492 w 1999492"/>
              <a:gd name="connsiteY1" fmla="*/ 35170 h 755250"/>
              <a:gd name="connsiteX2" fmla="*/ 1999492 w 1999492"/>
              <a:gd name="connsiteY2" fmla="*/ 755250 h 755250"/>
              <a:gd name="connsiteX3" fmla="*/ 199292 w 1999492"/>
              <a:gd name="connsiteY3" fmla="*/ 755250 h 755250"/>
              <a:gd name="connsiteX4" fmla="*/ 0 w 1999492"/>
              <a:gd name="connsiteY4" fmla="*/ 0 h 755250"/>
              <a:gd name="connsiteX0" fmla="*/ 0 w 2222231"/>
              <a:gd name="connsiteY0" fmla="*/ 11722 h 766972"/>
              <a:gd name="connsiteX1" fmla="*/ 2222231 w 2222231"/>
              <a:gd name="connsiteY1" fmla="*/ 0 h 766972"/>
              <a:gd name="connsiteX2" fmla="*/ 1999492 w 2222231"/>
              <a:gd name="connsiteY2" fmla="*/ 766972 h 766972"/>
              <a:gd name="connsiteX3" fmla="*/ 199292 w 2222231"/>
              <a:gd name="connsiteY3" fmla="*/ 766972 h 766972"/>
              <a:gd name="connsiteX4" fmla="*/ 0 w 2222231"/>
              <a:gd name="connsiteY4" fmla="*/ 11722 h 766972"/>
              <a:gd name="connsiteX0" fmla="*/ 173185 w 2395416"/>
              <a:gd name="connsiteY0" fmla="*/ 101170 h 856420"/>
              <a:gd name="connsiteX1" fmla="*/ 2395416 w 2395416"/>
              <a:gd name="connsiteY1" fmla="*/ 89448 h 856420"/>
              <a:gd name="connsiteX2" fmla="*/ 2172677 w 2395416"/>
              <a:gd name="connsiteY2" fmla="*/ 856420 h 856420"/>
              <a:gd name="connsiteX3" fmla="*/ 372477 w 2395416"/>
              <a:gd name="connsiteY3" fmla="*/ 856420 h 856420"/>
              <a:gd name="connsiteX4" fmla="*/ 173185 w 2395416"/>
              <a:gd name="connsiteY4" fmla="*/ 101170 h 856420"/>
              <a:gd name="connsiteX0" fmla="*/ 30282 w 2252513"/>
              <a:gd name="connsiteY0" fmla="*/ 101170 h 856420"/>
              <a:gd name="connsiteX1" fmla="*/ 2252513 w 2252513"/>
              <a:gd name="connsiteY1" fmla="*/ 89448 h 856420"/>
              <a:gd name="connsiteX2" fmla="*/ 2029774 w 2252513"/>
              <a:gd name="connsiteY2" fmla="*/ 856420 h 856420"/>
              <a:gd name="connsiteX3" fmla="*/ 229574 w 2252513"/>
              <a:gd name="connsiteY3" fmla="*/ 856420 h 856420"/>
              <a:gd name="connsiteX4" fmla="*/ 30282 w 2252513"/>
              <a:gd name="connsiteY4" fmla="*/ 101170 h 856420"/>
              <a:gd name="connsiteX0" fmla="*/ 321 w 2222552"/>
              <a:gd name="connsiteY0" fmla="*/ 101170 h 856420"/>
              <a:gd name="connsiteX1" fmla="*/ 2222552 w 2222552"/>
              <a:gd name="connsiteY1" fmla="*/ 89448 h 856420"/>
              <a:gd name="connsiteX2" fmla="*/ 1999813 w 2222552"/>
              <a:gd name="connsiteY2" fmla="*/ 856420 h 856420"/>
              <a:gd name="connsiteX3" fmla="*/ 199613 w 2222552"/>
              <a:gd name="connsiteY3" fmla="*/ 856420 h 856420"/>
              <a:gd name="connsiteX4" fmla="*/ 321 w 2222552"/>
              <a:gd name="connsiteY4" fmla="*/ 101170 h 856420"/>
              <a:gd name="connsiteX0" fmla="*/ 189 w 2351374"/>
              <a:gd name="connsiteY0" fmla="*/ 89514 h 868210"/>
              <a:gd name="connsiteX1" fmla="*/ 2351374 w 2351374"/>
              <a:gd name="connsiteY1" fmla="*/ 101238 h 868210"/>
              <a:gd name="connsiteX2" fmla="*/ 2128635 w 2351374"/>
              <a:gd name="connsiteY2" fmla="*/ 868210 h 868210"/>
              <a:gd name="connsiteX3" fmla="*/ 328435 w 2351374"/>
              <a:gd name="connsiteY3" fmla="*/ 868210 h 868210"/>
              <a:gd name="connsiteX4" fmla="*/ 189 w 2351374"/>
              <a:gd name="connsiteY4" fmla="*/ 89514 h 868210"/>
              <a:gd name="connsiteX0" fmla="*/ 3 w 2351188"/>
              <a:gd name="connsiteY0" fmla="*/ 60152 h 838848"/>
              <a:gd name="connsiteX1" fmla="*/ 2351188 w 2351188"/>
              <a:gd name="connsiteY1" fmla="*/ 71876 h 838848"/>
              <a:gd name="connsiteX2" fmla="*/ 2128449 w 2351188"/>
              <a:gd name="connsiteY2" fmla="*/ 838848 h 838848"/>
              <a:gd name="connsiteX3" fmla="*/ 328249 w 2351188"/>
              <a:gd name="connsiteY3" fmla="*/ 838848 h 838848"/>
              <a:gd name="connsiteX4" fmla="*/ 3 w 2351188"/>
              <a:gd name="connsiteY4" fmla="*/ 60152 h 838848"/>
              <a:gd name="connsiteX0" fmla="*/ 3 w 2351188"/>
              <a:gd name="connsiteY0" fmla="*/ 21866 h 800562"/>
              <a:gd name="connsiteX1" fmla="*/ 2351188 w 2351188"/>
              <a:gd name="connsiteY1" fmla="*/ 33590 h 800562"/>
              <a:gd name="connsiteX2" fmla="*/ 2128449 w 2351188"/>
              <a:gd name="connsiteY2" fmla="*/ 800562 h 800562"/>
              <a:gd name="connsiteX3" fmla="*/ 328249 w 2351188"/>
              <a:gd name="connsiteY3" fmla="*/ 800562 h 800562"/>
              <a:gd name="connsiteX4" fmla="*/ 3 w 2351188"/>
              <a:gd name="connsiteY4" fmla="*/ 21866 h 800562"/>
              <a:gd name="connsiteX0" fmla="*/ 3 w 2352856"/>
              <a:gd name="connsiteY0" fmla="*/ 116403 h 895099"/>
              <a:gd name="connsiteX1" fmla="*/ 2351188 w 2352856"/>
              <a:gd name="connsiteY1" fmla="*/ 128127 h 895099"/>
              <a:gd name="connsiteX2" fmla="*/ 2128449 w 2352856"/>
              <a:gd name="connsiteY2" fmla="*/ 895099 h 895099"/>
              <a:gd name="connsiteX3" fmla="*/ 328249 w 2352856"/>
              <a:gd name="connsiteY3" fmla="*/ 895099 h 895099"/>
              <a:gd name="connsiteX4" fmla="*/ 3 w 2352856"/>
              <a:gd name="connsiteY4" fmla="*/ 116403 h 895099"/>
              <a:gd name="connsiteX0" fmla="*/ 102032 w 2513720"/>
              <a:gd name="connsiteY0" fmla="*/ 148208 h 926904"/>
              <a:gd name="connsiteX1" fmla="*/ 2511832 w 2513720"/>
              <a:gd name="connsiteY1" fmla="*/ 148209 h 926904"/>
              <a:gd name="connsiteX2" fmla="*/ 2230478 w 2513720"/>
              <a:gd name="connsiteY2" fmla="*/ 926904 h 926904"/>
              <a:gd name="connsiteX3" fmla="*/ 430278 w 2513720"/>
              <a:gd name="connsiteY3" fmla="*/ 926904 h 926904"/>
              <a:gd name="connsiteX4" fmla="*/ 102032 w 2513720"/>
              <a:gd name="connsiteY4" fmla="*/ 148208 h 926904"/>
              <a:gd name="connsiteX0" fmla="*/ 102032 w 2513123"/>
              <a:gd name="connsiteY0" fmla="*/ 57184 h 835880"/>
              <a:gd name="connsiteX1" fmla="*/ 2511832 w 2513123"/>
              <a:gd name="connsiteY1" fmla="*/ 57185 h 835880"/>
              <a:gd name="connsiteX2" fmla="*/ 2230478 w 2513123"/>
              <a:gd name="connsiteY2" fmla="*/ 835880 h 835880"/>
              <a:gd name="connsiteX3" fmla="*/ 430278 w 2513123"/>
              <a:gd name="connsiteY3" fmla="*/ 835880 h 835880"/>
              <a:gd name="connsiteX4" fmla="*/ 102032 w 2513123"/>
              <a:gd name="connsiteY4" fmla="*/ 57184 h 835880"/>
              <a:gd name="connsiteX0" fmla="*/ 7862 w 2418953"/>
              <a:gd name="connsiteY0" fmla="*/ 15510 h 794206"/>
              <a:gd name="connsiteX1" fmla="*/ 2417662 w 2418953"/>
              <a:gd name="connsiteY1" fmla="*/ 15511 h 794206"/>
              <a:gd name="connsiteX2" fmla="*/ 2136308 w 2418953"/>
              <a:gd name="connsiteY2" fmla="*/ 794206 h 794206"/>
              <a:gd name="connsiteX3" fmla="*/ 336108 w 2418953"/>
              <a:gd name="connsiteY3" fmla="*/ 794206 h 794206"/>
              <a:gd name="connsiteX4" fmla="*/ 7862 w 2418953"/>
              <a:gd name="connsiteY4" fmla="*/ 15510 h 794206"/>
              <a:gd name="connsiteX0" fmla="*/ 8 w 2411099"/>
              <a:gd name="connsiteY0" fmla="*/ 10305 h 789001"/>
              <a:gd name="connsiteX1" fmla="*/ 2409808 w 2411099"/>
              <a:gd name="connsiteY1" fmla="*/ 10306 h 789001"/>
              <a:gd name="connsiteX2" fmla="*/ 2128454 w 2411099"/>
              <a:gd name="connsiteY2" fmla="*/ 789001 h 789001"/>
              <a:gd name="connsiteX3" fmla="*/ 328254 w 2411099"/>
              <a:gd name="connsiteY3" fmla="*/ 789001 h 789001"/>
              <a:gd name="connsiteX4" fmla="*/ 8 w 2411099"/>
              <a:gd name="connsiteY4" fmla="*/ 10305 h 789001"/>
              <a:gd name="connsiteX0" fmla="*/ 110847 w 2521938"/>
              <a:gd name="connsiteY0" fmla="*/ 56232 h 834928"/>
              <a:gd name="connsiteX1" fmla="*/ 2520647 w 2521938"/>
              <a:gd name="connsiteY1" fmla="*/ 56233 h 834928"/>
              <a:gd name="connsiteX2" fmla="*/ 2239293 w 2521938"/>
              <a:gd name="connsiteY2" fmla="*/ 834928 h 834928"/>
              <a:gd name="connsiteX3" fmla="*/ 392200 w 2521938"/>
              <a:gd name="connsiteY3" fmla="*/ 822083 h 834928"/>
              <a:gd name="connsiteX4" fmla="*/ 110847 w 2521938"/>
              <a:gd name="connsiteY4" fmla="*/ 56232 h 834928"/>
              <a:gd name="connsiteX0" fmla="*/ 3452 w 2414543"/>
              <a:gd name="connsiteY0" fmla="*/ 50526 h 829222"/>
              <a:gd name="connsiteX1" fmla="*/ 2413252 w 2414543"/>
              <a:gd name="connsiteY1" fmla="*/ 50527 h 829222"/>
              <a:gd name="connsiteX2" fmla="*/ 2131898 w 2414543"/>
              <a:gd name="connsiteY2" fmla="*/ 829222 h 829222"/>
              <a:gd name="connsiteX3" fmla="*/ 284805 w 2414543"/>
              <a:gd name="connsiteY3" fmla="*/ 816377 h 829222"/>
              <a:gd name="connsiteX4" fmla="*/ 3452 w 2414543"/>
              <a:gd name="connsiteY4" fmla="*/ 50526 h 829222"/>
              <a:gd name="connsiteX0" fmla="*/ 110847 w 2521938"/>
              <a:gd name="connsiteY0" fmla="*/ 65515 h 844211"/>
              <a:gd name="connsiteX1" fmla="*/ 2520647 w 2521938"/>
              <a:gd name="connsiteY1" fmla="*/ 39826 h 844211"/>
              <a:gd name="connsiteX2" fmla="*/ 2239293 w 2521938"/>
              <a:gd name="connsiteY2" fmla="*/ 844211 h 844211"/>
              <a:gd name="connsiteX3" fmla="*/ 392200 w 2521938"/>
              <a:gd name="connsiteY3" fmla="*/ 831366 h 844211"/>
              <a:gd name="connsiteX4" fmla="*/ 110847 w 2521938"/>
              <a:gd name="connsiteY4" fmla="*/ 65515 h 844211"/>
              <a:gd name="connsiteX0" fmla="*/ 110847 w 2522511"/>
              <a:gd name="connsiteY0" fmla="*/ 65515 h 844211"/>
              <a:gd name="connsiteX1" fmla="*/ 2520647 w 2522511"/>
              <a:gd name="connsiteY1" fmla="*/ 39826 h 844211"/>
              <a:gd name="connsiteX2" fmla="*/ 2239293 w 2522511"/>
              <a:gd name="connsiteY2" fmla="*/ 844211 h 844211"/>
              <a:gd name="connsiteX3" fmla="*/ 392200 w 2522511"/>
              <a:gd name="connsiteY3" fmla="*/ 831366 h 844211"/>
              <a:gd name="connsiteX4" fmla="*/ 110847 w 2522511"/>
              <a:gd name="connsiteY4" fmla="*/ 65515 h 844211"/>
              <a:gd name="connsiteX0" fmla="*/ 1770 w 2413434"/>
              <a:gd name="connsiteY0" fmla="*/ 48740 h 827436"/>
              <a:gd name="connsiteX1" fmla="*/ 2411570 w 2413434"/>
              <a:gd name="connsiteY1" fmla="*/ 23051 h 827436"/>
              <a:gd name="connsiteX2" fmla="*/ 2130216 w 2413434"/>
              <a:gd name="connsiteY2" fmla="*/ 827436 h 827436"/>
              <a:gd name="connsiteX3" fmla="*/ 283123 w 2413434"/>
              <a:gd name="connsiteY3" fmla="*/ 814591 h 827436"/>
              <a:gd name="connsiteX4" fmla="*/ 1770 w 2413434"/>
              <a:gd name="connsiteY4" fmla="*/ 48740 h 827436"/>
              <a:gd name="connsiteX0" fmla="*/ 590 w 2412254"/>
              <a:gd name="connsiteY0" fmla="*/ 25697 h 804393"/>
              <a:gd name="connsiteX1" fmla="*/ 2410390 w 2412254"/>
              <a:gd name="connsiteY1" fmla="*/ 8 h 804393"/>
              <a:gd name="connsiteX2" fmla="*/ 2129036 w 2412254"/>
              <a:gd name="connsiteY2" fmla="*/ 804393 h 804393"/>
              <a:gd name="connsiteX3" fmla="*/ 281943 w 2412254"/>
              <a:gd name="connsiteY3" fmla="*/ 791548 h 804393"/>
              <a:gd name="connsiteX4" fmla="*/ 590 w 2412254"/>
              <a:gd name="connsiteY4" fmla="*/ 25697 h 804393"/>
              <a:gd name="connsiteX0" fmla="*/ 590 w 2411752"/>
              <a:gd name="connsiteY0" fmla="*/ 25697 h 804393"/>
              <a:gd name="connsiteX1" fmla="*/ 2410390 w 2411752"/>
              <a:gd name="connsiteY1" fmla="*/ 8 h 804393"/>
              <a:gd name="connsiteX2" fmla="*/ 2129036 w 2411752"/>
              <a:gd name="connsiteY2" fmla="*/ 804393 h 804393"/>
              <a:gd name="connsiteX3" fmla="*/ 281943 w 2411752"/>
              <a:gd name="connsiteY3" fmla="*/ 791548 h 804393"/>
              <a:gd name="connsiteX4" fmla="*/ 590 w 2411752"/>
              <a:gd name="connsiteY4" fmla="*/ 25697 h 804393"/>
              <a:gd name="connsiteX0" fmla="*/ 590 w 2412798"/>
              <a:gd name="connsiteY0" fmla="*/ 25695 h 804391"/>
              <a:gd name="connsiteX1" fmla="*/ 2410390 w 2412798"/>
              <a:gd name="connsiteY1" fmla="*/ 6 h 804391"/>
              <a:gd name="connsiteX2" fmla="*/ 2129036 w 2412798"/>
              <a:gd name="connsiteY2" fmla="*/ 804391 h 804391"/>
              <a:gd name="connsiteX3" fmla="*/ 1204231 w 2412798"/>
              <a:gd name="connsiteY3" fmla="*/ 784118 h 804391"/>
              <a:gd name="connsiteX4" fmla="*/ 281943 w 2412798"/>
              <a:gd name="connsiteY4" fmla="*/ 791546 h 804391"/>
              <a:gd name="connsiteX5" fmla="*/ 590 w 2412798"/>
              <a:gd name="connsiteY5" fmla="*/ 25695 h 804391"/>
              <a:gd name="connsiteX0" fmla="*/ 590 w 2411665"/>
              <a:gd name="connsiteY0" fmla="*/ 25695 h 804391"/>
              <a:gd name="connsiteX1" fmla="*/ 2410390 w 2411665"/>
              <a:gd name="connsiteY1" fmla="*/ 6 h 804391"/>
              <a:gd name="connsiteX2" fmla="*/ 2129036 w 2411665"/>
              <a:gd name="connsiteY2" fmla="*/ 804391 h 804391"/>
              <a:gd name="connsiteX3" fmla="*/ 1204231 w 2411665"/>
              <a:gd name="connsiteY3" fmla="*/ 784118 h 804391"/>
              <a:gd name="connsiteX4" fmla="*/ 281943 w 2411665"/>
              <a:gd name="connsiteY4" fmla="*/ 791546 h 804391"/>
              <a:gd name="connsiteX5" fmla="*/ 590 w 2411665"/>
              <a:gd name="connsiteY5" fmla="*/ 25695 h 804391"/>
              <a:gd name="connsiteX0" fmla="*/ 590 w 2411665"/>
              <a:gd name="connsiteY0" fmla="*/ 25695 h 856155"/>
              <a:gd name="connsiteX1" fmla="*/ 2410390 w 2411665"/>
              <a:gd name="connsiteY1" fmla="*/ 6 h 856155"/>
              <a:gd name="connsiteX2" fmla="*/ 2129036 w 2411665"/>
              <a:gd name="connsiteY2" fmla="*/ 804391 h 856155"/>
              <a:gd name="connsiteX3" fmla="*/ 1204231 w 2411665"/>
              <a:gd name="connsiteY3" fmla="*/ 856155 h 856155"/>
              <a:gd name="connsiteX4" fmla="*/ 281943 w 2411665"/>
              <a:gd name="connsiteY4" fmla="*/ 791546 h 856155"/>
              <a:gd name="connsiteX5" fmla="*/ 590 w 2411665"/>
              <a:gd name="connsiteY5" fmla="*/ 25695 h 856155"/>
              <a:gd name="connsiteX0" fmla="*/ 590 w 2411665"/>
              <a:gd name="connsiteY0" fmla="*/ 25695 h 892173"/>
              <a:gd name="connsiteX1" fmla="*/ 2410390 w 2411665"/>
              <a:gd name="connsiteY1" fmla="*/ 6 h 892173"/>
              <a:gd name="connsiteX2" fmla="*/ 2129036 w 2411665"/>
              <a:gd name="connsiteY2" fmla="*/ 804391 h 892173"/>
              <a:gd name="connsiteX3" fmla="*/ 1204231 w 2411665"/>
              <a:gd name="connsiteY3" fmla="*/ 892173 h 892173"/>
              <a:gd name="connsiteX4" fmla="*/ 281943 w 2411665"/>
              <a:gd name="connsiteY4" fmla="*/ 791546 h 892173"/>
              <a:gd name="connsiteX5" fmla="*/ 590 w 2411665"/>
              <a:gd name="connsiteY5" fmla="*/ 25695 h 892173"/>
              <a:gd name="connsiteX0" fmla="*/ 590 w 2411665"/>
              <a:gd name="connsiteY0" fmla="*/ 25695 h 911317"/>
              <a:gd name="connsiteX1" fmla="*/ 2410390 w 2411665"/>
              <a:gd name="connsiteY1" fmla="*/ 6 h 911317"/>
              <a:gd name="connsiteX2" fmla="*/ 2129036 w 2411665"/>
              <a:gd name="connsiteY2" fmla="*/ 804391 h 911317"/>
              <a:gd name="connsiteX3" fmla="*/ 1204231 w 2411665"/>
              <a:gd name="connsiteY3" fmla="*/ 892173 h 911317"/>
              <a:gd name="connsiteX4" fmla="*/ 281943 w 2411665"/>
              <a:gd name="connsiteY4" fmla="*/ 791546 h 911317"/>
              <a:gd name="connsiteX5" fmla="*/ 590 w 2411665"/>
              <a:gd name="connsiteY5" fmla="*/ 25695 h 911317"/>
              <a:gd name="connsiteX0" fmla="*/ 590 w 2411665"/>
              <a:gd name="connsiteY0" fmla="*/ 25695 h 895452"/>
              <a:gd name="connsiteX1" fmla="*/ 2410390 w 2411665"/>
              <a:gd name="connsiteY1" fmla="*/ 6 h 895452"/>
              <a:gd name="connsiteX2" fmla="*/ 2129036 w 2411665"/>
              <a:gd name="connsiteY2" fmla="*/ 804391 h 895452"/>
              <a:gd name="connsiteX3" fmla="*/ 1204231 w 2411665"/>
              <a:gd name="connsiteY3" fmla="*/ 892173 h 895452"/>
              <a:gd name="connsiteX4" fmla="*/ 281943 w 2411665"/>
              <a:gd name="connsiteY4" fmla="*/ 791546 h 895452"/>
              <a:gd name="connsiteX5" fmla="*/ 590 w 2411665"/>
              <a:gd name="connsiteY5" fmla="*/ 25695 h 895452"/>
              <a:gd name="connsiteX0" fmla="*/ 590 w 2411665"/>
              <a:gd name="connsiteY0" fmla="*/ 25695 h 892660"/>
              <a:gd name="connsiteX1" fmla="*/ 2410390 w 2411665"/>
              <a:gd name="connsiteY1" fmla="*/ 6 h 892660"/>
              <a:gd name="connsiteX2" fmla="*/ 2129036 w 2411665"/>
              <a:gd name="connsiteY2" fmla="*/ 804391 h 892660"/>
              <a:gd name="connsiteX3" fmla="*/ 1204231 w 2411665"/>
              <a:gd name="connsiteY3" fmla="*/ 892173 h 892660"/>
              <a:gd name="connsiteX4" fmla="*/ 281943 w 2411665"/>
              <a:gd name="connsiteY4" fmla="*/ 791546 h 892660"/>
              <a:gd name="connsiteX5" fmla="*/ 590 w 2411665"/>
              <a:gd name="connsiteY5" fmla="*/ 25695 h 892660"/>
              <a:gd name="connsiteX0" fmla="*/ 590 w 2411665"/>
              <a:gd name="connsiteY0" fmla="*/ 25695 h 892660"/>
              <a:gd name="connsiteX1" fmla="*/ 2410390 w 2411665"/>
              <a:gd name="connsiteY1" fmla="*/ 6 h 892660"/>
              <a:gd name="connsiteX2" fmla="*/ 2129036 w 2411665"/>
              <a:gd name="connsiteY2" fmla="*/ 804391 h 892660"/>
              <a:gd name="connsiteX3" fmla="*/ 1204231 w 2411665"/>
              <a:gd name="connsiteY3" fmla="*/ 892173 h 892660"/>
              <a:gd name="connsiteX4" fmla="*/ 281943 w 2411665"/>
              <a:gd name="connsiteY4" fmla="*/ 791546 h 892660"/>
              <a:gd name="connsiteX5" fmla="*/ 590 w 2411665"/>
              <a:gd name="connsiteY5" fmla="*/ 25695 h 892660"/>
              <a:gd name="connsiteX0" fmla="*/ 590 w 2411665"/>
              <a:gd name="connsiteY0" fmla="*/ 25695 h 892537"/>
              <a:gd name="connsiteX1" fmla="*/ 2410390 w 2411665"/>
              <a:gd name="connsiteY1" fmla="*/ 6 h 892537"/>
              <a:gd name="connsiteX2" fmla="*/ 2129036 w 2411665"/>
              <a:gd name="connsiteY2" fmla="*/ 804391 h 892537"/>
              <a:gd name="connsiteX3" fmla="*/ 1204231 w 2411665"/>
              <a:gd name="connsiteY3" fmla="*/ 892173 h 892537"/>
              <a:gd name="connsiteX4" fmla="*/ 281943 w 2411665"/>
              <a:gd name="connsiteY4" fmla="*/ 791546 h 892537"/>
              <a:gd name="connsiteX5" fmla="*/ 590 w 2411665"/>
              <a:gd name="connsiteY5" fmla="*/ 25695 h 892537"/>
              <a:gd name="connsiteX0" fmla="*/ 590 w 2411665"/>
              <a:gd name="connsiteY0" fmla="*/ 25695 h 892537"/>
              <a:gd name="connsiteX1" fmla="*/ 2410390 w 2411665"/>
              <a:gd name="connsiteY1" fmla="*/ 6 h 892537"/>
              <a:gd name="connsiteX2" fmla="*/ 2129036 w 2411665"/>
              <a:gd name="connsiteY2" fmla="*/ 804391 h 892537"/>
              <a:gd name="connsiteX3" fmla="*/ 1204231 w 2411665"/>
              <a:gd name="connsiteY3" fmla="*/ 892173 h 892537"/>
              <a:gd name="connsiteX4" fmla="*/ 281943 w 2411665"/>
              <a:gd name="connsiteY4" fmla="*/ 791546 h 892537"/>
              <a:gd name="connsiteX5" fmla="*/ 590 w 2411665"/>
              <a:gd name="connsiteY5" fmla="*/ 25695 h 892537"/>
              <a:gd name="connsiteX0" fmla="*/ 590 w 2411665"/>
              <a:gd name="connsiteY0" fmla="*/ 25695 h 928455"/>
              <a:gd name="connsiteX1" fmla="*/ 2410390 w 2411665"/>
              <a:gd name="connsiteY1" fmla="*/ 6 h 928455"/>
              <a:gd name="connsiteX2" fmla="*/ 2129036 w 2411665"/>
              <a:gd name="connsiteY2" fmla="*/ 804391 h 928455"/>
              <a:gd name="connsiteX3" fmla="*/ 1234253 w 2411665"/>
              <a:gd name="connsiteY3" fmla="*/ 928192 h 928455"/>
              <a:gd name="connsiteX4" fmla="*/ 281943 w 2411665"/>
              <a:gd name="connsiteY4" fmla="*/ 791546 h 928455"/>
              <a:gd name="connsiteX5" fmla="*/ 590 w 2411665"/>
              <a:gd name="connsiteY5" fmla="*/ 25695 h 928455"/>
              <a:gd name="connsiteX0" fmla="*/ 590 w 2411665"/>
              <a:gd name="connsiteY0" fmla="*/ 25695 h 880585"/>
              <a:gd name="connsiteX1" fmla="*/ 2410390 w 2411665"/>
              <a:gd name="connsiteY1" fmla="*/ 6 h 880585"/>
              <a:gd name="connsiteX2" fmla="*/ 2129036 w 2411665"/>
              <a:gd name="connsiteY2" fmla="*/ 804391 h 880585"/>
              <a:gd name="connsiteX3" fmla="*/ 1234253 w 2411665"/>
              <a:gd name="connsiteY3" fmla="*/ 880167 h 880585"/>
              <a:gd name="connsiteX4" fmla="*/ 281943 w 2411665"/>
              <a:gd name="connsiteY4" fmla="*/ 791546 h 880585"/>
              <a:gd name="connsiteX5" fmla="*/ 590 w 2411665"/>
              <a:gd name="connsiteY5" fmla="*/ 25695 h 880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11665" h="880585">
                <a:moveTo>
                  <a:pt x="590" y="25695"/>
                </a:moveTo>
                <a:cubicBezTo>
                  <a:pt x="15362" y="9377"/>
                  <a:pt x="2390851" y="2257"/>
                  <a:pt x="2410390" y="6"/>
                </a:cubicBezTo>
                <a:cubicBezTo>
                  <a:pt x="2429929" y="-2245"/>
                  <a:pt x="2219982" y="673707"/>
                  <a:pt x="2129036" y="804391"/>
                </a:cubicBezTo>
                <a:cubicBezTo>
                  <a:pt x="2110981" y="809639"/>
                  <a:pt x="1612572" y="886925"/>
                  <a:pt x="1234253" y="880167"/>
                </a:cubicBezTo>
                <a:cubicBezTo>
                  <a:pt x="855934" y="873409"/>
                  <a:pt x="332440" y="827904"/>
                  <a:pt x="281943" y="791546"/>
                </a:cubicBezTo>
                <a:cubicBezTo>
                  <a:pt x="253494" y="771179"/>
                  <a:pt x="-14182" y="42013"/>
                  <a:pt x="590" y="25695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文本内容</a:t>
            </a:r>
          </a:p>
        </p:txBody>
      </p:sp>
      <p:sp>
        <p:nvSpPr>
          <p:cNvPr id="12" name="矩形 4"/>
          <p:cNvSpPr/>
          <p:nvPr/>
        </p:nvSpPr>
        <p:spPr>
          <a:xfrm>
            <a:off x="1979712" y="3783831"/>
            <a:ext cx="1627188" cy="444103"/>
          </a:xfrm>
          <a:custGeom>
            <a:avLst/>
            <a:gdLst>
              <a:gd name="connsiteX0" fmla="*/ 0 w 1800200"/>
              <a:gd name="connsiteY0" fmla="*/ 0 h 720080"/>
              <a:gd name="connsiteX1" fmla="*/ 1800200 w 1800200"/>
              <a:gd name="connsiteY1" fmla="*/ 0 h 720080"/>
              <a:gd name="connsiteX2" fmla="*/ 1800200 w 1800200"/>
              <a:gd name="connsiteY2" fmla="*/ 720080 h 720080"/>
              <a:gd name="connsiteX3" fmla="*/ 0 w 1800200"/>
              <a:gd name="connsiteY3" fmla="*/ 720080 h 720080"/>
              <a:gd name="connsiteX4" fmla="*/ 0 w 1800200"/>
              <a:gd name="connsiteY4" fmla="*/ 0 h 720080"/>
              <a:gd name="connsiteX0" fmla="*/ 0 w 1999492"/>
              <a:gd name="connsiteY0" fmla="*/ 0 h 755250"/>
              <a:gd name="connsiteX1" fmla="*/ 1999492 w 1999492"/>
              <a:gd name="connsiteY1" fmla="*/ 35170 h 755250"/>
              <a:gd name="connsiteX2" fmla="*/ 1999492 w 1999492"/>
              <a:gd name="connsiteY2" fmla="*/ 755250 h 755250"/>
              <a:gd name="connsiteX3" fmla="*/ 199292 w 1999492"/>
              <a:gd name="connsiteY3" fmla="*/ 755250 h 755250"/>
              <a:gd name="connsiteX4" fmla="*/ 0 w 1999492"/>
              <a:gd name="connsiteY4" fmla="*/ 0 h 755250"/>
              <a:gd name="connsiteX0" fmla="*/ 0 w 2222231"/>
              <a:gd name="connsiteY0" fmla="*/ 11722 h 766972"/>
              <a:gd name="connsiteX1" fmla="*/ 2222231 w 2222231"/>
              <a:gd name="connsiteY1" fmla="*/ 0 h 766972"/>
              <a:gd name="connsiteX2" fmla="*/ 1999492 w 2222231"/>
              <a:gd name="connsiteY2" fmla="*/ 766972 h 766972"/>
              <a:gd name="connsiteX3" fmla="*/ 199292 w 2222231"/>
              <a:gd name="connsiteY3" fmla="*/ 766972 h 766972"/>
              <a:gd name="connsiteX4" fmla="*/ 0 w 2222231"/>
              <a:gd name="connsiteY4" fmla="*/ 11722 h 766972"/>
              <a:gd name="connsiteX0" fmla="*/ 173185 w 2395416"/>
              <a:gd name="connsiteY0" fmla="*/ 101170 h 856420"/>
              <a:gd name="connsiteX1" fmla="*/ 2395416 w 2395416"/>
              <a:gd name="connsiteY1" fmla="*/ 89448 h 856420"/>
              <a:gd name="connsiteX2" fmla="*/ 2172677 w 2395416"/>
              <a:gd name="connsiteY2" fmla="*/ 856420 h 856420"/>
              <a:gd name="connsiteX3" fmla="*/ 372477 w 2395416"/>
              <a:gd name="connsiteY3" fmla="*/ 856420 h 856420"/>
              <a:gd name="connsiteX4" fmla="*/ 173185 w 2395416"/>
              <a:gd name="connsiteY4" fmla="*/ 101170 h 856420"/>
              <a:gd name="connsiteX0" fmla="*/ 30282 w 2252513"/>
              <a:gd name="connsiteY0" fmla="*/ 101170 h 856420"/>
              <a:gd name="connsiteX1" fmla="*/ 2252513 w 2252513"/>
              <a:gd name="connsiteY1" fmla="*/ 89448 h 856420"/>
              <a:gd name="connsiteX2" fmla="*/ 2029774 w 2252513"/>
              <a:gd name="connsiteY2" fmla="*/ 856420 h 856420"/>
              <a:gd name="connsiteX3" fmla="*/ 229574 w 2252513"/>
              <a:gd name="connsiteY3" fmla="*/ 856420 h 856420"/>
              <a:gd name="connsiteX4" fmla="*/ 30282 w 2252513"/>
              <a:gd name="connsiteY4" fmla="*/ 101170 h 856420"/>
              <a:gd name="connsiteX0" fmla="*/ 321 w 2222552"/>
              <a:gd name="connsiteY0" fmla="*/ 101170 h 856420"/>
              <a:gd name="connsiteX1" fmla="*/ 2222552 w 2222552"/>
              <a:gd name="connsiteY1" fmla="*/ 89448 h 856420"/>
              <a:gd name="connsiteX2" fmla="*/ 1999813 w 2222552"/>
              <a:gd name="connsiteY2" fmla="*/ 856420 h 856420"/>
              <a:gd name="connsiteX3" fmla="*/ 199613 w 2222552"/>
              <a:gd name="connsiteY3" fmla="*/ 856420 h 856420"/>
              <a:gd name="connsiteX4" fmla="*/ 321 w 2222552"/>
              <a:gd name="connsiteY4" fmla="*/ 101170 h 856420"/>
              <a:gd name="connsiteX0" fmla="*/ 189 w 2351374"/>
              <a:gd name="connsiteY0" fmla="*/ 89514 h 868210"/>
              <a:gd name="connsiteX1" fmla="*/ 2351374 w 2351374"/>
              <a:gd name="connsiteY1" fmla="*/ 101238 h 868210"/>
              <a:gd name="connsiteX2" fmla="*/ 2128635 w 2351374"/>
              <a:gd name="connsiteY2" fmla="*/ 868210 h 868210"/>
              <a:gd name="connsiteX3" fmla="*/ 328435 w 2351374"/>
              <a:gd name="connsiteY3" fmla="*/ 868210 h 868210"/>
              <a:gd name="connsiteX4" fmla="*/ 189 w 2351374"/>
              <a:gd name="connsiteY4" fmla="*/ 89514 h 868210"/>
              <a:gd name="connsiteX0" fmla="*/ 3 w 2351188"/>
              <a:gd name="connsiteY0" fmla="*/ 60152 h 838848"/>
              <a:gd name="connsiteX1" fmla="*/ 2351188 w 2351188"/>
              <a:gd name="connsiteY1" fmla="*/ 71876 h 838848"/>
              <a:gd name="connsiteX2" fmla="*/ 2128449 w 2351188"/>
              <a:gd name="connsiteY2" fmla="*/ 838848 h 838848"/>
              <a:gd name="connsiteX3" fmla="*/ 328249 w 2351188"/>
              <a:gd name="connsiteY3" fmla="*/ 838848 h 838848"/>
              <a:gd name="connsiteX4" fmla="*/ 3 w 2351188"/>
              <a:gd name="connsiteY4" fmla="*/ 60152 h 838848"/>
              <a:gd name="connsiteX0" fmla="*/ 3 w 2351188"/>
              <a:gd name="connsiteY0" fmla="*/ 21866 h 800562"/>
              <a:gd name="connsiteX1" fmla="*/ 2351188 w 2351188"/>
              <a:gd name="connsiteY1" fmla="*/ 33590 h 800562"/>
              <a:gd name="connsiteX2" fmla="*/ 2128449 w 2351188"/>
              <a:gd name="connsiteY2" fmla="*/ 800562 h 800562"/>
              <a:gd name="connsiteX3" fmla="*/ 328249 w 2351188"/>
              <a:gd name="connsiteY3" fmla="*/ 800562 h 800562"/>
              <a:gd name="connsiteX4" fmla="*/ 3 w 2351188"/>
              <a:gd name="connsiteY4" fmla="*/ 21866 h 800562"/>
              <a:gd name="connsiteX0" fmla="*/ 3 w 2352856"/>
              <a:gd name="connsiteY0" fmla="*/ 116403 h 895099"/>
              <a:gd name="connsiteX1" fmla="*/ 2351188 w 2352856"/>
              <a:gd name="connsiteY1" fmla="*/ 128127 h 895099"/>
              <a:gd name="connsiteX2" fmla="*/ 2128449 w 2352856"/>
              <a:gd name="connsiteY2" fmla="*/ 895099 h 895099"/>
              <a:gd name="connsiteX3" fmla="*/ 328249 w 2352856"/>
              <a:gd name="connsiteY3" fmla="*/ 895099 h 895099"/>
              <a:gd name="connsiteX4" fmla="*/ 3 w 2352856"/>
              <a:gd name="connsiteY4" fmla="*/ 116403 h 895099"/>
              <a:gd name="connsiteX0" fmla="*/ 102032 w 2513720"/>
              <a:gd name="connsiteY0" fmla="*/ 148208 h 926904"/>
              <a:gd name="connsiteX1" fmla="*/ 2511832 w 2513720"/>
              <a:gd name="connsiteY1" fmla="*/ 148209 h 926904"/>
              <a:gd name="connsiteX2" fmla="*/ 2230478 w 2513720"/>
              <a:gd name="connsiteY2" fmla="*/ 926904 h 926904"/>
              <a:gd name="connsiteX3" fmla="*/ 430278 w 2513720"/>
              <a:gd name="connsiteY3" fmla="*/ 926904 h 926904"/>
              <a:gd name="connsiteX4" fmla="*/ 102032 w 2513720"/>
              <a:gd name="connsiteY4" fmla="*/ 148208 h 926904"/>
              <a:gd name="connsiteX0" fmla="*/ 102032 w 2513123"/>
              <a:gd name="connsiteY0" fmla="*/ 57184 h 835880"/>
              <a:gd name="connsiteX1" fmla="*/ 2511832 w 2513123"/>
              <a:gd name="connsiteY1" fmla="*/ 57185 h 835880"/>
              <a:gd name="connsiteX2" fmla="*/ 2230478 w 2513123"/>
              <a:gd name="connsiteY2" fmla="*/ 835880 h 835880"/>
              <a:gd name="connsiteX3" fmla="*/ 430278 w 2513123"/>
              <a:gd name="connsiteY3" fmla="*/ 835880 h 835880"/>
              <a:gd name="connsiteX4" fmla="*/ 102032 w 2513123"/>
              <a:gd name="connsiteY4" fmla="*/ 57184 h 835880"/>
              <a:gd name="connsiteX0" fmla="*/ 7862 w 2418953"/>
              <a:gd name="connsiteY0" fmla="*/ 15510 h 794206"/>
              <a:gd name="connsiteX1" fmla="*/ 2417662 w 2418953"/>
              <a:gd name="connsiteY1" fmla="*/ 15511 h 794206"/>
              <a:gd name="connsiteX2" fmla="*/ 2136308 w 2418953"/>
              <a:gd name="connsiteY2" fmla="*/ 794206 h 794206"/>
              <a:gd name="connsiteX3" fmla="*/ 336108 w 2418953"/>
              <a:gd name="connsiteY3" fmla="*/ 794206 h 794206"/>
              <a:gd name="connsiteX4" fmla="*/ 7862 w 2418953"/>
              <a:gd name="connsiteY4" fmla="*/ 15510 h 794206"/>
              <a:gd name="connsiteX0" fmla="*/ 8 w 2411099"/>
              <a:gd name="connsiteY0" fmla="*/ 10305 h 789001"/>
              <a:gd name="connsiteX1" fmla="*/ 2409808 w 2411099"/>
              <a:gd name="connsiteY1" fmla="*/ 10306 h 789001"/>
              <a:gd name="connsiteX2" fmla="*/ 2128454 w 2411099"/>
              <a:gd name="connsiteY2" fmla="*/ 789001 h 789001"/>
              <a:gd name="connsiteX3" fmla="*/ 328254 w 2411099"/>
              <a:gd name="connsiteY3" fmla="*/ 789001 h 789001"/>
              <a:gd name="connsiteX4" fmla="*/ 8 w 2411099"/>
              <a:gd name="connsiteY4" fmla="*/ 10305 h 789001"/>
              <a:gd name="connsiteX0" fmla="*/ 110847 w 2521938"/>
              <a:gd name="connsiteY0" fmla="*/ 56232 h 834928"/>
              <a:gd name="connsiteX1" fmla="*/ 2520647 w 2521938"/>
              <a:gd name="connsiteY1" fmla="*/ 56233 h 834928"/>
              <a:gd name="connsiteX2" fmla="*/ 2239293 w 2521938"/>
              <a:gd name="connsiteY2" fmla="*/ 834928 h 834928"/>
              <a:gd name="connsiteX3" fmla="*/ 392200 w 2521938"/>
              <a:gd name="connsiteY3" fmla="*/ 822083 h 834928"/>
              <a:gd name="connsiteX4" fmla="*/ 110847 w 2521938"/>
              <a:gd name="connsiteY4" fmla="*/ 56232 h 834928"/>
              <a:gd name="connsiteX0" fmla="*/ 3452 w 2414543"/>
              <a:gd name="connsiteY0" fmla="*/ 50526 h 829222"/>
              <a:gd name="connsiteX1" fmla="*/ 2413252 w 2414543"/>
              <a:gd name="connsiteY1" fmla="*/ 50527 h 829222"/>
              <a:gd name="connsiteX2" fmla="*/ 2131898 w 2414543"/>
              <a:gd name="connsiteY2" fmla="*/ 829222 h 829222"/>
              <a:gd name="connsiteX3" fmla="*/ 284805 w 2414543"/>
              <a:gd name="connsiteY3" fmla="*/ 816377 h 829222"/>
              <a:gd name="connsiteX4" fmla="*/ 3452 w 2414543"/>
              <a:gd name="connsiteY4" fmla="*/ 50526 h 829222"/>
              <a:gd name="connsiteX0" fmla="*/ 110847 w 2521938"/>
              <a:gd name="connsiteY0" fmla="*/ 65515 h 844211"/>
              <a:gd name="connsiteX1" fmla="*/ 2520647 w 2521938"/>
              <a:gd name="connsiteY1" fmla="*/ 39826 h 844211"/>
              <a:gd name="connsiteX2" fmla="*/ 2239293 w 2521938"/>
              <a:gd name="connsiteY2" fmla="*/ 844211 h 844211"/>
              <a:gd name="connsiteX3" fmla="*/ 392200 w 2521938"/>
              <a:gd name="connsiteY3" fmla="*/ 831366 h 844211"/>
              <a:gd name="connsiteX4" fmla="*/ 110847 w 2521938"/>
              <a:gd name="connsiteY4" fmla="*/ 65515 h 844211"/>
              <a:gd name="connsiteX0" fmla="*/ 110847 w 2522511"/>
              <a:gd name="connsiteY0" fmla="*/ 65515 h 844211"/>
              <a:gd name="connsiteX1" fmla="*/ 2520647 w 2522511"/>
              <a:gd name="connsiteY1" fmla="*/ 39826 h 844211"/>
              <a:gd name="connsiteX2" fmla="*/ 2239293 w 2522511"/>
              <a:gd name="connsiteY2" fmla="*/ 844211 h 844211"/>
              <a:gd name="connsiteX3" fmla="*/ 392200 w 2522511"/>
              <a:gd name="connsiteY3" fmla="*/ 831366 h 844211"/>
              <a:gd name="connsiteX4" fmla="*/ 110847 w 2522511"/>
              <a:gd name="connsiteY4" fmla="*/ 65515 h 844211"/>
              <a:gd name="connsiteX0" fmla="*/ 1770 w 2413434"/>
              <a:gd name="connsiteY0" fmla="*/ 48740 h 827436"/>
              <a:gd name="connsiteX1" fmla="*/ 2411570 w 2413434"/>
              <a:gd name="connsiteY1" fmla="*/ 23051 h 827436"/>
              <a:gd name="connsiteX2" fmla="*/ 2130216 w 2413434"/>
              <a:gd name="connsiteY2" fmla="*/ 827436 h 827436"/>
              <a:gd name="connsiteX3" fmla="*/ 283123 w 2413434"/>
              <a:gd name="connsiteY3" fmla="*/ 814591 h 827436"/>
              <a:gd name="connsiteX4" fmla="*/ 1770 w 2413434"/>
              <a:gd name="connsiteY4" fmla="*/ 48740 h 827436"/>
              <a:gd name="connsiteX0" fmla="*/ 590 w 2412254"/>
              <a:gd name="connsiteY0" fmla="*/ 25697 h 804393"/>
              <a:gd name="connsiteX1" fmla="*/ 2410390 w 2412254"/>
              <a:gd name="connsiteY1" fmla="*/ 8 h 804393"/>
              <a:gd name="connsiteX2" fmla="*/ 2129036 w 2412254"/>
              <a:gd name="connsiteY2" fmla="*/ 804393 h 804393"/>
              <a:gd name="connsiteX3" fmla="*/ 281943 w 2412254"/>
              <a:gd name="connsiteY3" fmla="*/ 791548 h 804393"/>
              <a:gd name="connsiteX4" fmla="*/ 590 w 2412254"/>
              <a:gd name="connsiteY4" fmla="*/ 25697 h 804393"/>
              <a:gd name="connsiteX0" fmla="*/ 590 w 2411752"/>
              <a:gd name="connsiteY0" fmla="*/ 25697 h 804393"/>
              <a:gd name="connsiteX1" fmla="*/ 2410390 w 2411752"/>
              <a:gd name="connsiteY1" fmla="*/ 8 h 804393"/>
              <a:gd name="connsiteX2" fmla="*/ 2129036 w 2411752"/>
              <a:gd name="connsiteY2" fmla="*/ 804393 h 804393"/>
              <a:gd name="connsiteX3" fmla="*/ 281943 w 2411752"/>
              <a:gd name="connsiteY3" fmla="*/ 791548 h 804393"/>
              <a:gd name="connsiteX4" fmla="*/ 590 w 2411752"/>
              <a:gd name="connsiteY4" fmla="*/ 25697 h 804393"/>
              <a:gd name="connsiteX0" fmla="*/ 590 w 2412666"/>
              <a:gd name="connsiteY0" fmla="*/ 25695 h 804391"/>
              <a:gd name="connsiteX1" fmla="*/ 2410390 w 2412666"/>
              <a:gd name="connsiteY1" fmla="*/ 6 h 804391"/>
              <a:gd name="connsiteX2" fmla="*/ 2129036 w 2412666"/>
              <a:gd name="connsiteY2" fmla="*/ 804391 h 804391"/>
              <a:gd name="connsiteX3" fmla="*/ 1248861 w 2412666"/>
              <a:gd name="connsiteY3" fmla="*/ 799589 h 804391"/>
              <a:gd name="connsiteX4" fmla="*/ 281943 w 2412666"/>
              <a:gd name="connsiteY4" fmla="*/ 791546 h 804391"/>
              <a:gd name="connsiteX5" fmla="*/ 590 w 2412666"/>
              <a:gd name="connsiteY5" fmla="*/ 25695 h 804391"/>
              <a:gd name="connsiteX0" fmla="*/ 590 w 2411677"/>
              <a:gd name="connsiteY0" fmla="*/ 25695 h 804391"/>
              <a:gd name="connsiteX1" fmla="*/ 2410390 w 2411677"/>
              <a:gd name="connsiteY1" fmla="*/ 6 h 804391"/>
              <a:gd name="connsiteX2" fmla="*/ 2129036 w 2411677"/>
              <a:gd name="connsiteY2" fmla="*/ 804391 h 804391"/>
              <a:gd name="connsiteX3" fmla="*/ 1248861 w 2411677"/>
              <a:gd name="connsiteY3" fmla="*/ 799589 h 804391"/>
              <a:gd name="connsiteX4" fmla="*/ 281943 w 2411677"/>
              <a:gd name="connsiteY4" fmla="*/ 791546 h 804391"/>
              <a:gd name="connsiteX5" fmla="*/ 590 w 2411677"/>
              <a:gd name="connsiteY5" fmla="*/ 25695 h 804391"/>
              <a:gd name="connsiteX0" fmla="*/ 590 w 2411678"/>
              <a:gd name="connsiteY0" fmla="*/ 25695 h 898030"/>
              <a:gd name="connsiteX1" fmla="*/ 2410390 w 2411678"/>
              <a:gd name="connsiteY1" fmla="*/ 6 h 898030"/>
              <a:gd name="connsiteX2" fmla="*/ 2129036 w 2411678"/>
              <a:gd name="connsiteY2" fmla="*/ 804391 h 898030"/>
              <a:gd name="connsiteX3" fmla="*/ 1248861 w 2411678"/>
              <a:gd name="connsiteY3" fmla="*/ 898030 h 898030"/>
              <a:gd name="connsiteX4" fmla="*/ 281943 w 2411678"/>
              <a:gd name="connsiteY4" fmla="*/ 791546 h 898030"/>
              <a:gd name="connsiteX5" fmla="*/ 590 w 2411678"/>
              <a:gd name="connsiteY5" fmla="*/ 25695 h 898030"/>
              <a:gd name="connsiteX0" fmla="*/ 590 w 2411678"/>
              <a:gd name="connsiteY0" fmla="*/ 25695 h 916618"/>
              <a:gd name="connsiteX1" fmla="*/ 2410390 w 2411678"/>
              <a:gd name="connsiteY1" fmla="*/ 6 h 916618"/>
              <a:gd name="connsiteX2" fmla="*/ 2129036 w 2411678"/>
              <a:gd name="connsiteY2" fmla="*/ 804391 h 916618"/>
              <a:gd name="connsiteX3" fmla="*/ 1248861 w 2411678"/>
              <a:gd name="connsiteY3" fmla="*/ 898030 h 916618"/>
              <a:gd name="connsiteX4" fmla="*/ 281943 w 2411678"/>
              <a:gd name="connsiteY4" fmla="*/ 791546 h 916618"/>
              <a:gd name="connsiteX5" fmla="*/ 590 w 2411678"/>
              <a:gd name="connsiteY5" fmla="*/ 25695 h 916618"/>
              <a:gd name="connsiteX0" fmla="*/ 590 w 2411678"/>
              <a:gd name="connsiteY0" fmla="*/ 25695 h 904127"/>
              <a:gd name="connsiteX1" fmla="*/ 2410390 w 2411678"/>
              <a:gd name="connsiteY1" fmla="*/ 6 h 904127"/>
              <a:gd name="connsiteX2" fmla="*/ 2129036 w 2411678"/>
              <a:gd name="connsiteY2" fmla="*/ 804391 h 904127"/>
              <a:gd name="connsiteX3" fmla="*/ 1248861 w 2411678"/>
              <a:gd name="connsiteY3" fmla="*/ 898030 h 904127"/>
              <a:gd name="connsiteX4" fmla="*/ 281943 w 2411678"/>
              <a:gd name="connsiteY4" fmla="*/ 791546 h 904127"/>
              <a:gd name="connsiteX5" fmla="*/ 590 w 2411678"/>
              <a:gd name="connsiteY5" fmla="*/ 25695 h 904127"/>
              <a:gd name="connsiteX0" fmla="*/ 590 w 2411678"/>
              <a:gd name="connsiteY0" fmla="*/ 25695 h 899138"/>
              <a:gd name="connsiteX1" fmla="*/ 2410390 w 2411678"/>
              <a:gd name="connsiteY1" fmla="*/ 6 h 899138"/>
              <a:gd name="connsiteX2" fmla="*/ 2129036 w 2411678"/>
              <a:gd name="connsiteY2" fmla="*/ 804391 h 899138"/>
              <a:gd name="connsiteX3" fmla="*/ 1248861 w 2411678"/>
              <a:gd name="connsiteY3" fmla="*/ 898030 h 899138"/>
              <a:gd name="connsiteX4" fmla="*/ 281943 w 2411678"/>
              <a:gd name="connsiteY4" fmla="*/ 791546 h 899138"/>
              <a:gd name="connsiteX5" fmla="*/ 590 w 2411678"/>
              <a:gd name="connsiteY5" fmla="*/ 25695 h 899138"/>
              <a:gd name="connsiteX0" fmla="*/ 590 w 2411678"/>
              <a:gd name="connsiteY0" fmla="*/ 25695 h 954940"/>
              <a:gd name="connsiteX1" fmla="*/ 2410390 w 2411678"/>
              <a:gd name="connsiteY1" fmla="*/ 6 h 954940"/>
              <a:gd name="connsiteX2" fmla="*/ 2129036 w 2411678"/>
              <a:gd name="connsiteY2" fmla="*/ 804391 h 954940"/>
              <a:gd name="connsiteX3" fmla="*/ 1248861 w 2411678"/>
              <a:gd name="connsiteY3" fmla="*/ 954283 h 954940"/>
              <a:gd name="connsiteX4" fmla="*/ 281943 w 2411678"/>
              <a:gd name="connsiteY4" fmla="*/ 791546 h 954940"/>
              <a:gd name="connsiteX5" fmla="*/ 590 w 2411678"/>
              <a:gd name="connsiteY5" fmla="*/ 25695 h 954940"/>
              <a:gd name="connsiteX0" fmla="*/ 590 w 2411678"/>
              <a:gd name="connsiteY0" fmla="*/ 25695 h 926980"/>
              <a:gd name="connsiteX1" fmla="*/ 2410390 w 2411678"/>
              <a:gd name="connsiteY1" fmla="*/ 6 h 926980"/>
              <a:gd name="connsiteX2" fmla="*/ 2129036 w 2411678"/>
              <a:gd name="connsiteY2" fmla="*/ 804391 h 926980"/>
              <a:gd name="connsiteX3" fmla="*/ 1306228 w 2411678"/>
              <a:gd name="connsiteY3" fmla="*/ 926155 h 926980"/>
              <a:gd name="connsiteX4" fmla="*/ 281943 w 2411678"/>
              <a:gd name="connsiteY4" fmla="*/ 791546 h 926980"/>
              <a:gd name="connsiteX5" fmla="*/ 590 w 2411678"/>
              <a:gd name="connsiteY5" fmla="*/ 25695 h 926980"/>
              <a:gd name="connsiteX0" fmla="*/ 590 w 2411678"/>
              <a:gd name="connsiteY0" fmla="*/ 25695 h 926980"/>
              <a:gd name="connsiteX1" fmla="*/ 2410390 w 2411678"/>
              <a:gd name="connsiteY1" fmla="*/ 6 h 926980"/>
              <a:gd name="connsiteX2" fmla="*/ 2129036 w 2411678"/>
              <a:gd name="connsiteY2" fmla="*/ 804391 h 926980"/>
              <a:gd name="connsiteX3" fmla="*/ 1306228 w 2411678"/>
              <a:gd name="connsiteY3" fmla="*/ 926155 h 926980"/>
              <a:gd name="connsiteX4" fmla="*/ 281943 w 2411678"/>
              <a:gd name="connsiteY4" fmla="*/ 791546 h 926980"/>
              <a:gd name="connsiteX5" fmla="*/ 590 w 2411678"/>
              <a:gd name="connsiteY5" fmla="*/ 25695 h 926980"/>
              <a:gd name="connsiteX0" fmla="*/ 590 w 2411678"/>
              <a:gd name="connsiteY0" fmla="*/ 25695 h 926980"/>
              <a:gd name="connsiteX1" fmla="*/ 2410390 w 2411678"/>
              <a:gd name="connsiteY1" fmla="*/ 6 h 926980"/>
              <a:gd name="connsiteX2" fmla="*/ 2129036 w 2411678"/>
              <a:gd name="connsiteY2" fmla="*/ 804391 h 926980"/>
              <a:gd name="connsiteX3" fmla="*/ 1306228 w 2411678"/>
              <a:gd name="connsiteY3" fmla="*/ 926155 h 926980"/>
              <a:gd name="connsiteX4" fmla="*/ 281943 w 2411678"/>
              <a:gd name="connsiteY4" fmla="*/ 791546 h 926980"/>
              <a:gd name="connsiteX5" fmla="*/ 590 w 2411678"/>
              <a:gd name="connsiteY5" fmla="*/ 25695 h 926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11678" h="926980">
                <a:moveTo>
                  <a:pt x="590" y="25695"/>
                </a:moveTo>
                <a:cubicBezTo>
                  <a:pt x="15362" y="9377"/>
                  <a:pt x="2390851" y="2257"/>
                  <a:pt x="2410390" y="6"/>
                </a:cubicBezTo>
                <a:cubicBezTo>
                  <a:pt x="2429929" y="-2245"/>
                  <a:pt x="2222230" y="671127"/>
                  <a:pt x="2129036" y="804391"/>
                </a:cubicBezTo>
                <a:cubicBezTo>
                  <a:pt x="2093799" y="835604"/>
                  <a:pt x="1585278" y="937133"/>
                  <a:pt x="1306228" y="926155"/>
                </a:cubicBezTo>
                <a:cubicBezTo>
                  <a:pt x="1027178" y="915177"/>
                  <a:pt x="389594" y="908808"/>
                  <a:pt x="281943" y="791546"/>
                </a:cubicBezTo>
                <a:cubicBezTo>
                  <a:pt x="253494" y="771179"/>
                  <a:pt x="-14182" y="42013"/>
                  <a:pt x="590" y="25695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文本内容</a:t>
            </a:r>
          </a:p>
        </p:txBody>
      </p:sp>
      <p:sp>
        <p:nvSpPr>
          <p:cNvPr id="13" name="矩形 4"/>
          <p:cNvSpPr/>
          <p:nvPr/>
        </p:nvSpPr>
        <p:spPr>
          <a:xfrm>
            <a:off x="1420814" y="1679973"/>
            <a:ext cx="3036887" cy="640556"/>
          </a:xfrm>
          <a:custGeom>
            <a:avLst/>
            <a:gdLst>
              <a:gd name="connsiteX0" fmla="*/ 0 w 1800200"/>
              <a:gd name="connsiteY0" fmla="*/ 0 h 720080"/>
              <a:gd name="connsiteX1" fmla="*/ 1800200 w 1800200"/>
              <a:gd name="connsiteY1" fmla="*/ 0 h 720080"/>
              <a:gd name="connsiteX2" fmla="*/ 1800200 w 1800200"/>
              <a:gd name="connsiteY2" fmla="*/ 720080 h 720080"/>
              <a:gd name="connsiteX3" fmla="*/ 0 w 1800200"/>
              <a:gd name="connsiteY3" fmla="*/ 720080 h 720080"/>
              <a:gd name="connsiteX4" fmla="*/ 0 w 1800200"/>
              <a:gd name="connsiteY4" fmla="*/ 0 h 720080"/>
              <a:gd name="connsiteX0" fmla="*/ 0 w 1999492"/>
              <a:gd name="connsiteY0" fmla="*/ 0 h 755250"/>
              <a:gd name="connsiteX1" fmla="*/ 1999492 w 1999492"/>
              <a:gd name="connsiteY1" fmla="*/ 35170 h 755250"/>
              <a:gd name="connsiteX2" fmla="*/ 1999492 w 1999492"/>
              <a:gd name="connsiteY2" fmla="*/ 755250 h 755250"/>
              <a:gd name="connsiteX3" fmla="*/ 199292 w 1999492"/>
              <a:gd name="connsiteY3" fmla="*/ 755250 h 755250"/>
              <a:gd name="connsiteX4" fmla="*/ 0 w 1999492"/>
              <a:gd name="connsiteY4" fmla="*/ 0 h 755250"/>
              <a:gd name="connsiteX0" fmla="*/ 0 w 2222231"/>
              <a:gd name="connsiteY0" fmla="*/ 11722 h 766972"/>
              <a:gd name="connsiteX1" fmla="*/ 2222231 w 2222231"/>
              <a:gd name="connsiteY1" fmla="*/ 0 h 766972"/>
              <a:gd name="connsiteX2" fmla="*/ 1999492 w 2222231"/>
              <a:gd name="connsiteY2" fmla="*/ 766972 h 766972"/>
              <a:gd name="connsiteX3" fmla="*/ 199292 w 2222231"/>
              <a:gd name="connsiteY3" fmla="*/ 766972 h 766972"/>
              <a:gd name="connsiteX4" fmla="*/ 0 w 2222231"/>
              <a:gd name="connsiteY4" fmla="*/ 11722 h 766972"/>
              <a:gd name="connsiteX0" fmla="*/ 173185 w 2395416"/>
              <a:gd name="connsiteY0" fmla="*/ 101170 h 856420"/>
              <a:gd name="connsiteX1" fmla="*/ 2395416 w 2395416"/>
              <a:gd name="connsiteY1" fmla="*/ 89448 h 856420"/>
              <a:gd name="connsiteX2" fmla="*/ 2172677 w 2395416"/>
              <a:gd name="connsiteY2" fmla="*/ 856420 h 856420"/>
              <a:gd name="connsiteX3" fmla="*/ 372477 w 2395416"/>
              <a:gd name="connsiteY3" fmla="*/ 856420 h 856420"/>
              <a:gd name="connsiteX4" fmla="*/ 173185 w 2395416"/>
              <a:gd name="connsiteY4" fmla="*/ 101170 h 856420"/>
              <a:gd name="connsiteX0" fmla="*/ 30282 w 2252513"/>
              <a:gd name="connsiteY0" fmla="*/ 101170 h 856420"/>
              <a:gd name="connsiteX1" fmla="*/ 2252513 w 2252513"/>
              <a:gd name="connsiteY1" fmla="*/ 89448 h 856420"/>
              <a:gd name="connsiteX2" fmla="*/ 2029774 w 2252513"/>
              <a:gd name="connsiteY2" fmla="*/ 856420 h 856420"/>
              <a:gd name="connsiteX3" fmla="*/ 229574 w 2252513"/>
              <a:gd name="connsiteY3" fmla="*/ 856420 h 856420"/>
              <a:gd name="connsiteX4" fmla="*/ 30282 w 2252513"/>
              <a:gd name="connsiteY4" fmla="*/ 101170 h 856420"/>
              <a:gd name="connsiteX0" fmla="*/ 321 w 2222552"/>
              <a:gd name="connsiteY0" fmla="*/ 101170 h 856420"/>
              <a:gd name="connsiteX1" fmla="*/ 2222552 w 2222552"/>
              <a:gd name="connsiteY1" fmla="*/ 89448 h 856420"/>
              <a:gd name="connsiteX2" fmla="*/ 1999813 w 2222552"/>
              <a:gd name="connsiteY2" fmla="*/ 856420 h 856420"/>
              <a:gd name="connsiteX3" fmla="*/ 199613 w 2222552"/>
              <a:gd name="connsiteY3" fmla="*/ 856420 h 856420"/>
              <a:gd name="connsiteX4" fmla="*/ 321 w 2222552"/>
              <a:gd name="connsiteY4" fmla="*/ 101170 h 856420"/>
              <a:gd name="connsiteX0" fmla="*/ 189 w 2351374"/>
              <a:gd name="connsiteY0" fmla="*/ 89514 h 868210"/>
              <a:gd name="connsiteX1" fmla="*/ 2351374 w 2351374"/>
              <a:gd name="connsiteY1" fmla="*/ 101238 h 868210"/>
              <a:gd name="connsiteX2" fmla="*/ 2128635 w 2351374"/>
              <a:gd name="connsiteY2" fmla="*/ 868210 h 868210"/>
              <a:gd name="connsiteX3" fmla="*/ 328435 w 2351374"/>
              <a:gd name="connsiteY3" fmla="*/ 868210 h 868210"/>
              <a:gd name="connsiteX4" fmla="*/ 189 w 2351374"/>
              <a:gd name="connsiteY4" fmla="*/ 89514 h 868210"/>
              <a:gd name="connsiteX0" fmla="*/ 3 w 2351188"/>
              <a:gd name="connsiteY0" fmla="*/ 60152 h 838848"/>
              <a:gd name="connsiteX1" fmla="*/ 2351188 w 2351188"/>
              <a:gd name="connsiteY1" fmla="*/ 71876 h 838848"/>
              <a:gd name="connsiteX2" fmla="*/ 2128449 w 2351188"/>
              <a:gd name="connsiteY2" fmla="*/ 838848 h 838848"/>
              <a:gd name="connsiteX3" fmla="*/ 328249 w 2351188"/>
              <a:gd name="connsiteY3" fmla="*/ 838848 h 838848"/>
              <a:gd name="connsiteX4" fmla="*/ 3 w 2351188"/>
              <a:gd name="connsiteY4" fmla="*/ 60152 h 838848"/>
              <a:gd name="connsiteX0" fmla="*/ 3 w 2351188"/>
              <a:gd name="connsiteY0" fmla="*/ 21866 h 800562"/>
              <a:gd name="connsiteX1" fmla="*/ 2351188 w 2351188"/>
              <a:gd name="connsiteY1" fmla="*/ 33590 h 800562"/>
              <a:gd name="connsiteX2" fmla="*/ 2128449 w 2351188"/>
              <a:gd name="connsiteY2" fmla="*/ 800562 h 800562"/>
              <a:gd name="connsiteX3" fmla="*/ 328249 w 2351188"/>
              <a:gd name="connsiteY3" fmla="*/ 800562 h 800562"/>
              <a:gd name="connsiteX4" fmla="*/ 3 w 2351188"/>
              <a:gd name="connsiteY4" fmla="*/ 21866 h 800562"/>
              <a:gd name="connsiteX0" fmla="*/ 3 w 2352856"/>
              <a:gd name="connsiteY0" fmla="*/ 116403 h 895099"/>
              <a:gd name="connsiteX1" fmla="*/ 2351188 w 2352856"/>
              <a:gd name="connsiteY1" fmla="*/ 128127 h 895099"/>
              <a:gd name="connsiteX2" fmla="*/ 2128449 w 2352856"/>
              <a:gd name="connsiteY2" fmla="*/ 895099 h 895099"/>
              <a:gd name="connsiteX3" fmla="*/ 328249 w 2352856"/>
              <a:gd name="connsiteY3" fmla="*/ 895099 h 895099"/>
              <a:gd name="connsiteX4" fmla="*/ 3 w 2352856"/>
              <a:gd name="connsiteY4" fmla="*/ 116403 h 895099"/>
              <a:gd name="connsiteX0" fmla="*/ 102032 w 2513720"/>
              <a:gd name="connsiteY0" fmla="*/ 148208 h 926904"/>
              <a:gd name="connsiteX1" fmla="*/ 2511832 w 2513720"/>
              <a:gd name="connsiteY1" fmla="*/ 148209 h 926904"/>
              <a:gd name="connsiteX2" fmla="*/ 2230478 w 2513720"/>
              <a:gd name="connsiteY2" fmla="*/ 926904 h 926904"/>
              <a:gd name="connsiteX3" fmla="*/ 430278 w 2513720"/>
              <a:gd name="connsiteY3" fmla="*/ 926904 h 926904"/>
              <a:gd name="connsiteX4" fmla="*/ 102032 w 2513720"/>
              <a:gd name="connsiteY4" fmla="*/ 148208 h 926904"/>
              <a:gd name="connsiteX0" fmla="*/ 102032 w 2513123"/>
              <a:gd name="connsiteY0" fmla="*/ 57184 h 835880"/>
              <a:gd name="connsiteX1" fmla="*/ 2511832 w 2513123"/>
              <a:gd name="connsiteY1" fmla="*/ 57185 h 835880"/>
              <a:gd name="connsiteX2" fmla="*/ 2230478 w 2513123"/>
              <a:gd name="connsiteY2" fmla="*/ 835880 h 835880"/>
              <a:gd name="connsiteX3" fmla="*/ 430278 w 2513123"/>
              <a:gd name="connsiteY3" fmla="*/ 835880 h 835880"/>
              <a:gd name="connsiteX4" fmla="*/ 102032 w 2513123"/>
              <a:gd name="connsiteY4" fmla="*/ 57184 h 835880"/>
              <a:gd name="connsiteX0" fmla="*/ 7862 w 2418953"/>
              <a:gd name="connsiteY0" fmla="*/ 15510 h 794206"/>
              <a:gd name="connsiteX1" fmla="*/ 2417662 w 2418953"/>
              <a:gd name="connsiteY1" fmla="*/ 15511 h 794206"/>
              <a:gd name="connsiteX2" fmla="*/ 2136308 w 2418953"/>
              <a:gd name="connsiteY2" fmla="*/ 794206 h 794206"/>
              <a:gd name="connsiteX3" fmla="*/ 336108 w 2418953"/>
              <a:gd name="connsiteY3" fmla="*/ 794206 h 794206"/>
              <a:gd name="connsiteX4" fmla="*/ 7862 w 2418953"/>
              <a:gd name="connsiteY4" fmla="*/ 15510 h 794206"/>
              <a:gd name="connsiteX0" fmla="*/ 8 w 2411099"/>
              <a:gd name="connsiteY0" fmla="*/ 10305 h 789001"/>
              <a:gd name="connsiteX1" fmla="*/ 2409808 w 2411099"/>
              <a:gd name="connsiteY1" fmla="*/ 10306 h 789001"/>
              <a:gd name="connsiteX2" fmla="*/ 2128454 w 2411099"/>
              <a:gd name="connsiteY2" fmla="*/ 789001 h 789001"/>
              <a:gd name="connsiteX3" fmla="*/ 328254 w 2411099"/>
              <a:gd name="connsiteY3" fmla="*/ 789001 h 789001"/>
              <a:gd name="connsiteX4" fmla="*/ 8 w 2411099"/>
              <a:gd name="connsiteY4" fmla="*/ 10305 h 789001"/>
              <a:gd name="connsiteX0" fmla="*/ 110847 w 2521938"/>
              <a:gd name="connsiteY0" fmla="*/ 56232 h 834928"/>
              <a:gd name="connsiteX1" fmla="*/ 2520647 w 2521938"/>
              <a:gd name="connsiteY1" fmla="*/ 56233 h 834928"/>
              <a:gd name="connsiteX2" fmla="*/ 2239293 w 2521938"/>
              <a:gd name="connsiteY2" fmla="*/ 834928 h 834928"/>
              <a:gd name="connsiteX3" fmla="*/ 392200 w 2521938"/>
              <a:gd name="connsiteY3" fmla="*/ 822083 h 834928"/>
              <a:gd name="connsiteX4" fmla="*/ 110847 w 2521938"/>
              <a:gd name="connsiteY4" fmla="*/ 56232 h 834928"/>
              <a:gd name="connsiteX0" fmla="*/ 3452 w 2414543"/>
              <a:gd name="connsiteY0" fmla="*/ 50526 h 829222"/>
              <a:gd name="connsiteX1" fmla="*/ 2413252 w 2414543"/>
              <a:gd name="connsiteY1" fmla="*/ 50527 h 829222"/>
              <a:gd name="connsiteX2" fmla="*/ 2131898 w 2414543"/>
              <a:gd name="connsiteY2" fmla="*/ 829222 h 829222"/>
              <a:gd name="connsiteX3" fmla="*/ 284805 w 2414543"/>
              <a:gd name="connsiteY3" fmla="*/ 816377 h 829222"/>
              <a:gd name="connsiteX4" fmla="*/ 3452 w 2414543"/>
              <a:gd name="connsiteY4" fmla="*/ 50526 h 829222"/>
              <a:gd name="connsiteX0" fmla="*/ 110847 w 2521938"/>
              <a:gd name="connsiteY0" fmla="*/ 65515 h 844211"/>
              <a:gd name="connsiteX1" fmla="*/ 2520647 w 2521938"/>
              <a:gd name="connsiteY1" fmla="*/ 39826 h 844211"/>
              <a:gd name="connsiteX2" fmla="*/ 2239293 w 2521938"/>
              <a:gd name="connsiteY2" fmla="*/ 844211 h 844211"/>
              <a:gd name="connsiteX3" fmla="*/ 392200 w 2521938"/>
              <a:gd name="connsiteY3" fmla="*/ 831366 h 844211"/>
              <a:gd name="connsiteX4" fmla="*/ 110847 w 2521938"/>
              <a:gd name="connsiteY4" fmla="*/ 65515 h 844211"/>
              <a:gd name="connsiteX0" fmla="*/ 110847 w 2522511"/>
              <a:gd name="connsiteY0" fmla="*/ 65515 h 844211"/>
              <a:gd name="connsiteX1" fmla="*/ 2520647 w 2522511"/>
              <a:gd name="connsiteY1" fmla="*/ 39826 h 844211"/>
              <a:gd name="connsiteX2" fmla="*/ 2239293 w 2522511"/>
              <a:gd name="connsiteY2" fmla="*/ 844211 h 844211"/>
              <a:gd name="connsiteX3" fmla="*/ 392200 w 2522511"/>
              <a:gd name="connsiteY3" fmla="*/ 831366 h 844211"/>
              <a:gd name="connsiteX4" fmla="*/ 110847 w 2522511"/>
              <a:gd name="connsiteY4" fmla="*/ 65515 h 844211"/>
              <a:gd name="connsiteX0" fmla="*/ 1770 w 2413434"/>
              <a:gd name="connsiteY0" fmla="*/ 48740 h 827436"/>
              <a:gd name="connsiteX1" fmla="*/ 2411570 w 2413434"/>
              <a:gd name="connsiteY1" fmla="*/ 23051 h 827436"/>
              <a:gd name="connsiteX2" fmla="*/ 2130216 w 2413434"/>
              <a:gd name="connsiteY2" fmla="*/ 827436 h 827436"/>
              <a:gd name="connsiteX3" fmla="*/ 283123 w 2413434"/>
              <a:gd name="connsiteY3" fmla="*/ 814591 h 827436"/>
              <a:gd name="connsiteX4" fmla="*/ 1770 w 2413434"/>
              <a:gd name="connsiteY4" fmla="*/ 48740 h 827436"/>
              <a:gd name="connsiteX0" fmla="*/ 590 w 2412254"/>
              <a:gd name="connsiteY0" fmla="*/ 25697 h 804393"/>
              <a:gd name="connsiteX1" fmla="*/ 2410390 w 2412254"/>
              <a:gd name="connsiteY1" fmla="*/ 8 h 804393"/>
              <a:gd name="connsiteX2" fmla="*/ 2129036 w 2412254"/>
              <a:gd name="connsiteY2" fmla="*/ 804393 h 804393"/>
              <a:gd name="connsiteX3" fmla="*/ 281943 w 2412254"/>
              <a:gd name="connsiteY3" fmla="*/ 791548 h 804393"/>
              <a:gd name="connsiteX4" fmla="*/ 590 w 2412254"/>
              <a:gd name="connsiteY4" fmla="*/ 25697 h 804393"/>
              <a:gd name="connsiteX0" fmla="*/ 590 w 2411752"/>
              <a:gd name="connsiteY0" fmla="*/ 25697 h 804393"/>
              <a:gd name="connsiteX1" fmla="*/ 2410390 w 2411752"/>
              <a:gd name="connsiteY1" fmla="*/ 8 h 804393"/>
              <a:gd name="connsiteX2" fmla="*/ 2129036 w 2411752"/>
              <a:gd name="connsiteY2" fmla="*/ 804393 h 804393"/>
              <a:gd name="connsiteX3" fmla="*/ 281943 w 2411752"/>
              <a:gd name="connsiteY3" fmla="*/ 791548 h 804393"/>
              <a:gd name="connsiteX4" fmla="*/ 590 w 2411752"/>
              <a:gd name="connsiteY4" fmla="*/ 25697 h 804393"/>
              <a:gd name="connsiteX0" fmla="*/ 20 w 2411182"/>
              <a:gd name="connsiteY0" fmla="*/ 25697 h 804393"/>
              <a:gd name="connsiteX1" fmla="*/ 2409820 w 2411182"/>
              <a:gd name="connsiteY1" fmla="*/ 8 h 804393"/>
              <a:gd name="connsiteX2" fmla="*/ 2128466 w 2411182"/>
              <a:gd name="connsiteY2" fmla="*/ 804393 h 804393"/>
              <a:gd name="connsiteX3" fmla="*/ 281373 w 2411182"/>
              <a:gd name="connsiteY3" fmla="*/ 791548 h 804393"/>
              <a:gd name="connsiteX4" fmla="*/ 20 w 2411182"/>
              <a:gd name="connsiteY4" fmla="*/ 25697 h 804393"/>
              <a:gd name="connsiteX0" fmla="*/ 20 w 2412149"/>
              <a:gd name="connsiteY0" fmla="*/ 25695 h 804391"/>
              <a:gd name="connsiteX1" fmla="*/ 2409820 w 2412149"/>
              <a:gd name="connsiteY1" fmla="*/ 6 h 804391"/>
              <a:gd name="connsiteX2" fmla="*/ 2128466 w 2412149"/>
              <a:gd name="connsiteY2" fmla="*/ 804391 h 804391"/>
              <a:gd name="connsiteX3" fmla="*/ 1229557 w 2412149"/>
              <a:gd name="connsiteY3" fmla="*/ 787343 h 804391"/>
              <a:gd name="connsiteX4" fmla="*/ 281373 w 2412149"/>
              <a:gd name="connsiteY4" fmla="*/ 791546 h 804391"/>
              <a:gd name="connsiteX5" fmla="*/ 20 w 2412149"/>
              <a:gd name="connsiteY5" fmla="*/ 25695 h 804391"/>
              <a:gd name="connsiteX0" fmla="*/ 20 w 2412149"/>
              <a:gd name="connsiteY0" fmla="*/ 25695 h 814182"/>
              <a:gd name="connsiteX1" fmla="*/ 2409820 w 2412149"/>
              <a:gd name="connsiteY1" fmla="*/ 6 h 814182"/>
              <a:gd name="connsiteX2" fmla="*/ 2128466 w 2412149"/>
              <a:gd name="connsiteY2" fmla="*/ 804391 h 814182"/>
              <a:gd name="connsiteX3" fmla="*/ 1222100 w 2412149"/>
              <a:gd name="connsiteY3" fmla="*/ 814182 h 814182"/>
              <a:gd name="connsiteX4" fmla="*/ 281373 w 2412149"/>
              <a:gd name="connsiteY4" fmla="*/ 791546 h 814182"/>
              <a:gd name="connsiteX5" fmla="*/ 20 w 2412149"/>
              <a:gd name="connsiteY5" fmla="*/ 25695 h 814182"/>
              <a:gd name="connsiteX0" fmla="*/ 20 w 2410718"/>
              <a:gd name="connsiteY0" fmla="*/ 25694 h 814181"/>
              <a:gd name="connsiteX1" fmla="*/ 2409820 w 2410718"/>
              <a:gd name="connsiteY1" fmla="*/ 5 h 814181"/>
              <a:gd name="connsiteX2" fmla="*/ 2128466 w 2410718"/>
              <a:gd name="connsiteY2" fmla="*/ 804390 h 814181"/>
              <a:gd name="connsiteX3" fmla="*/ 1222100 w 2410718"/>
              <a:gd name="connsiteY3" fmla="*/ 814181 h 814181"/>
              <a:gd name="connsiteX4" fmla="*/ 281373 w 2410718"/>
              <a:gd name="connsiteY4" fmla="*/ 791545 h 814181"/>
              <a:gd name="connsiteX5" fmla="*/ 20 w 2410718"/>
              <a:gd name="connsiteY5" fmla="*/ 25694 h 814181"/>
              <a:gd name="connsiteX0" fmla="*/ 20 w 2410718"/>
              <a:gd name="connsiteY0" fmla="*/ 25694 h 867858"/>
              <a:gd name="connsiteX1" fmla="*/ 2409820 w 2410718"/>
              <a:gd name="connsiteY1" fmla="*/ 5 h 867858"/>
              <a:gd name="connsiteX2" fmla="*/ 2128466 w 2410718"/>
              <a:gd name="connsiteY2" fmla="*/ 804390 h 867858"/>
              <a:gd name="connsiteX3" fmla="*/ 1214643 w 2410718"/>
              <a:gd name="connsiteY3" fmla="*/ 867858 h 867858"/>
              <a:gd name="connsiteX4" fmla="*/ 281373 w 2410718"/>
              <a:gd name="connsiteY4" fmla="*/ 791545 h 867858"/>
              <a:gd name="connsiteX5" fmla="*/ 20 w 2410718"/>
              <a:gd name="connsiteY5" fmla="*/ 25694 h 867858"/>
              <a:gd name="connsiteX0" fmla="*/ 20 w 2410718"/>
              <a:gd name="connsiteY0" fmla="*/ 25694 h 832073"/>
              <a:gd name="connsiteX1" fmla="*/ 2409820 w 2410718"/>
              <a:gd name="connsiteY1" fmla="*/ 5 h 832073"/>
              <a:gd name="connsiteX2" fmla="*/ 2128466 w 2410718"/>
              <a:gd name="connsiteY2" fmla="*/ 804390 h 832073"/>
              <a:gd name="connsiteX3" fmla="*/ 1214643 w 2410718"/>
              <a:gd name="connsiteY3" fmla="*/ 832073 h 832073"/>
              <a:gd name="connsiteX4" fmla="*/ 281373 w 2410718"/>
              <a:gd name="connsiteY4" fmla="*/ 791545 h 832073"/>
              <a:gd name="connsiteX5" fmla="*/ 20 w 2410718"/>
              <a:gd name="connsiteY5" fmla="*/ 25694 h 832073"/>
              <a:gd name="connsiteX0" fmla="*/ 20 w 2410718"/>
              <a:gd name="connsiteY0" fmla="*/ 25694 h 866829"/>
              <a:gd name="connsiteX1" fmla="*/ 2409820 w 2410718"/>
              <a:gd name="connsiteY1" fmla="*/ 5 h 866829"/>
              <a:gd name="connsiteX2" fmla="*/ 2128466 w 2410718"/>
              <a:gd name="connsiteY2" fmla="*/ 804390 h 866829"/>
              <a:gd name="connsiteX3" fmla="*/ 1214643 w 2410718"/>
              <a:gd name="connsiteY3" fmla="*/ 832073 h 866829"/>
              <a:gd name="connsiteX4" fmla="*/ 281373 w 2410718"/>
              <a:gd name="connsiteY4" fmla="*/ 791545 h 866829"/>
              <a:gd name="connsiteX5" fmla="*/ 20 w 2410718"/>
              <a:gd name="connsiteY5" fmla="*/ 25694 h 866829"/>
              <a:gd name="connsiteX0" fmla="*/ 20 w 2410718"/>
              <a:gd name="connsiteY0" fmla="*/ 25694 h 858839"/>
              <a:gd name="connsiteX1" fmla="*/ 2409820 w 2410718"/>
              <a:gd name="connsiteY1" fmla="*/ 5 h 858839"/>
              <a:gd name="connsiteX2" fmla="*/ 2128466 w 2410718"/>
              <a:gd name="connsiteY2" fmla="*/ 804390 h 858839"/>
              <a:gd name="connsiteX3" fmla="*/ 1214643 w 2410718"/>
              <a:gd name="connsiteY3" fmla="*/ 832073 h 858839"/>
              <a:gd name="connsiteX4" fmla="*/ 281373 w 2410718"/>
              <a:gd name="connsiteY4" fmla="*/ 791545 h 858839"/>
              <a:gd name="connsiteX5" fmla="*/ 20 w 2410718"/>
              <a:gd name="connsiteY5" fmla="*/ 25694 h 858839"/>
              <a:gd name="connsiteX0" fmla="*/ 20 w 2410718"/>
              <a:gd name="connsiteY0" fmla="*/ 25694 h 836850"/>
              <a:gd name="connsiteX1" fmla="*/ 2409820 w 2410718"/>
              <a:gd name="connsiteY1" fmla="*/ 5 h 836850"/>
              <a:gd name="connsiteX2" fmla="*/ 2128466 w 2410718"/>
              <a:gd name="connsiteY2" fmla="*/ 804390 h 836850"/>
              <a:gd name="connsiteX3" fmla="*/ 1214643 w 2410718"/>
              <a:gd name="connsiteY3" fmla="*/ 832073 h 836850"/>
              <a:gd name="connsiteX4" fmla="*/ 281373 w 2410718"/>
              <a:gd name="connsiteY4" fmla="*/ 791545 h 836850"/>
              <a:gd name="connsiteX5" fmla="*/ 20 w 2410718"/>
              <a:gd name="connsiteY5" fmla="*/ 25694 h 836850"/>
              <a:gd name="connsiteX0" fmla="*/ 20 w 2410718"/>
              <a:gd name="connsiteY0" fmla="*/ 25694 h 840739"/>
              <a:gd name="connsiteX1" fmla="*/ 2409820 w 2410718"/>
              <a:gd name="connsiteY1" fmla="*/ 5 h 840739"/>
              <a:gd name="connsiteX2" fmla="*/ 2128466 w 2410718"/>
              <a:gd name="connsiteY2" fmla="*/ 804390 h 840739"/>
              <a:gd name="connsiteX3" fmla="*/ 1214643 w 2410718"/>
              <a:gd name="connsiteY3" fmla="*/ 832073 h 840739"/>
              <a:gd name="connsiteX4" fmla="*/ 281373 w 2410718"/>
              <a:gd name="connsiteY4" fmla="*/ 791545 h 840739"/>
              <a:gd name="connsiteX5" fmla="*/ 20 w 2410718"/>
              <a:gd name="connsiteY5" fmla="*/ 25694 h 840739"/>
              <a:gd name="connsiteX0" fmla="*/ 20 w 2410718"/>
              <a:gd name="connsiteY0" fmla="*/ 25694 h 855476"/>
              <a:gd name="connsiteX1" fmla="*/ 2409820 w 2410718"/>
              <a:gd name="connsiteY1" fmla="*/ 5 h 855476"/>
              <a:gd name="connsiteX2" fmla="*/ 2128466 w 2410718"/>
              <a:gd name="connsiteY2" fmla="*/ 804390 h 855476"/>
              <a:gd name="connsiteX3" fmla="*/ 1169901 w 2410718"/>
              <a:gd name="connsiteY3" fmla="*/ 849965 h 855476"/>
              <a:gd name="connsiteX4" fmla="*/ 281373 w 2410718"/>
              <a:gd name="connsiteY4" fmla="*/ 791545 h 855476"/>
              <a:gd name="connsiteX5" fmla="*/ 20 w 2410718"/>
              <a:gd name="connsiteY5" fmla="*/ 25694 h 855476"/>
              <a:gd name="connsiteX0" fmla="*/ 20 w 2410718"/>
              <a:gd name="connsiteY0" fmla="*/ 25694 h 850751"/>
              <a:gd name="connsiteX1" fmla="*/ 2409820 w 2410718"/>
              <a:gd name="connsiteY1" fmla="*/ 5 h 850751"/>
              <a:gd name="connsiteX2" fmla="*/ 2128466 w 2410718"/>
              <a:gd name="connsiteY2" fmla="*/ 804390 h 850751"/>
              <a:gd name="connsiteX3" fmla="*/ 1169901 w 2410718"/>
              <a:gd name="connsiteY3" fmla="*/ 849965 h 850751"/>
              <a:gd name="connsiteX4" fmla="*/ 281373 w 2410718"/>
              <a:gd name="connsiteY4" fmla="*/ 791545 h 850751"/>
              <a:gd name="connsiteX5" fmla="*/ 20 w 2410718"/>
              <a:gd name="connsiteY5" fmla="*/ 25694 h 850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10718" h="850751">
                <a:moveTo>
                  <a:pt x="20" y="25694"/>
                </a:moveTo>
                <a:cubicBezTo>
                  <a:pt x="2601" y="33890"/>
                  <a:pt x="2390281" y="2256"/>
                  <a:pt x="2409820" y="5"/>
                </a:cubicBezTo>
                <a:cubicBezTo>
                  <a:pt x="2429359" y="-2246"/>
                  <a:pt x="2123840" y="798415"/>
                  <a:pt x="2128466" y="804390"/>
                </a:cubicBezTo>
                <a:cubicBezTo>
                  <a:pt x="1905884" y="840457"/>
                  <a:pt x="1488448" y="842600"/>
                  <a:pt x="1169901" y="849965"/>
                </a:cubicBezTo>
                <a:cubicBezTo>
                  <a:pt x="851354" y="857330"/>
                  <a:pt x="577549" y="811018"/>
                  <a:pt x="281373" y="791545"/>
                </a:cubicBezTo>
                <a:cubicBezTo>
                  <a:pt x="252924" y="771178"/>
                  <a:pt x="-2561" y="17498"/>
                  <a:pt x="20" y="25694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文本内容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2" name="TextBox 49"/>
          <p:cNvSpPr txBox="1"/>
          <p:nvPr/>
        </p:nvSpPr>
        <p:spPr>
          <a:xfrm>
            <a:off x="4340225" y="3765352"/>
            <a:ext cx="3822700" cy="534590"/>
          </a:xfrm>
          <a:prstGeom prst="rect">
            <a:avLst/>
          </a:prstGeom>
          <a:noFill/>
        </p:spPr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</a:p>
        </p:txBody>
      </p:sp>
      <p:sp>
        <p:nvSpPr>
          <p:cNvPr id="23" name="TextBox 50"/>
          <p:cNvSpPr txBox="1"/>
          <p:nvPr/>
        </p:nvSpPr>
        <p:spPr>
          <a:xfrm>
            <a:off x="4676775" y="3130154"/>
            <a:ext cx="3486150" cy="534590"/>
          </a:xfrm>
          <a:prstGeom prst="rect">
            <a:avLst/>
          </a:prstGeom>
          <a:noFill/>
        </p:spPr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</a:p>
        </p:txBody>
      </p:sp>
      <p:sp>
        <p:nvSpPr>
          <p:cNvPr id="24" name="TextBox 51"/>
          <p:cNvSpPr txBox="1"/>
          <p:nvPr/>
        </p:nvSpPr>
        <p:spPr>
          <a:xfrm>
            <a:off x="5257801" y="2452688"/>
            <a:ext cx="2905125" cy="534591"/>
          </a:xfrm>
          <a:prstGeom prst="rect">
            <a:avLst/>
          </a:prstGeom>
          <a:noFill/>
        </p:spPr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</a:p>
        </p:txBody>
      </p:sp>
      <p:sp>
        <p:nvSpPr>
          <p:cNvPr id="25" name="TextBox 52"/>
          <p:cNvSpPr txBox="1"/>
          <p:nvPr/>
        </p:nvSpPr>
        <p:spPr>
          <a:xfrm>
            <a:off x="5060951" y="1732360"/>
            <a:ext cx="3101975" cy="534590"/>
          </a:xfrm>
          <a:prstGeom prst="rect">
            <a:avLst/>
          </a:prstGeom>
          <a:noFill/>
        </p:spPr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此处。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093" name="标题 16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70505589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450"/>
                            </p:stCondLst>
                            <p:childTnLst>
                              <p:par>
                                <p:cTn id="3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5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95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4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95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45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9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45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950"/>
                            </p:stCondLst>
                            <p:childTnLst>
                              <p:par>
                                <p:cTn id="7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22" grpId="0"/>
      <p:bldP spid="23" grpId="0"/>
      <p:bldP spid="24" grpId="0"/>
      <p:bldP spid="25" grpId="0"/>
      <p:bldP spid="309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五边形 1"/>
          <p:cNvSpPr/>
          <p:nvPr/>
        </p:nvSpPr>
        <p:spPr>
          <a:xfrm rot="1185121">
            <a:off x="1632564" y="2428123"/>
            <a:ext cx="6012547" cy="1123058"/>
          </a:xfrm>
          <a:custGeom>
            <a:avLst/>
            <a:gdLst>
              <a:gd name="connsiteX0" fmla="*/ 0 w 7217317"/>
              <a:gd name="connsiteY0" fmla="*/ 0 h 2303399"/>
              <a:gd name="connsiteX1" fmla="*/ 6065618 w 7217317"/>
              <a:gd name="connsiteY1" fmla="*/ 0 h 2303399"/>
              <a:gd name="connsiteX2" fmla="*/ 7217317 w 7217317"/>
              <a:gd name="connsiteY2" fmla="*/ 1151700 h 2303399"/>
              <a:gd name="connsiteX3" fmla="*/ 6065618 w 7217317"/>
              <a:gd name="connsiteY3" fmla="*/ 2303399 h 2303399"/>
              <a:gd name="connsiteX4" fmla="*/ 0 w 7217317"/>
              <a:gd name="connsiteY4" fmla="*/ 2303399 h 2303399"/>
              <a:gd name="connsiteX5" fmla="*/ 0 w 7217317"/>
              <a:gd name="connsiteY5" fmla="*/ 0 h 2303399"/>
              <a:gd name="connsiteX0" fmla="*/ 688372 w 7217317"/>
              <a:gd name="connsiteY0" fmla="*/ 425442 h 2303399"/>
              <a:gd name="connsiteX1" fmla="*/ 6065618 w 7217317"/>
              <a:gd name="connsiteY1" fmla="*/ 0 h 2303399"/>
              <a:gd name="connsiteX2" fmla="*/ 7217317 w 7217317"/>
              <a:gd name="connsiteY2" fmla="*/ 1151700 h 2303399"/>
              <a:gd name="connsiteX3" fmla="*/ 6065618 w 7217317"/>
              <a:gd name="connsiteY3" fmla="*/ 2303399 h 2303399"/>
              <a:gd name="connsiteX4" fmla="*/ 0 w 7217317"/>
              <a:gd name="connsiteY4" fmla="*/ 2303399 h 2303399"/>
              <a:gd name="connsiteX5" fmla="*/ 688372 w 7217317"/>
              <a:gd name="connsiteY5" fmla="*/ 425442 h 2303399"/>
              <a:gd name="connsiteX0" fmla="*/ 688372 w 7217317"/>
              <a:gd name="connsiteY0" fmla="*/ 44643 h 1922600"/>
              <a:gd name="connsiteX1" fmla="*/ 6115163 w 7217317"/>
              <a:gd name="connsiteY1" fmla="*/ 0 h 1922600"/>
              <a:gd name="connsiteX2" fmla="*/ 7217317 w 7217317"/>
              <a:gd name="connsiteY2" fmla="*/ 770901 h 1922600"/>
              <a:gd name="connsiteX3" fmla="*/ 6065618 w 7217317"/>
              <a:gd name="connsiteY3" fmla="*/ 1922600 h 1922600"/>
              <a:gd name="connsiteX4" fmla="*/ 0 w 7217317"/>
              <a:gd name="connsiteY4" fmla="*/ 1922600 h 1922600"/>
              <a:gd name="connsiteX5" fmla="*/ 688372 w 7217317"/>
              <a:gd name="connsiteY5" fmla="*/ 44643 h 1922600"/>
              <a:gd name="connsiteX0" fmla="*/ 688372 w 7217317"/>
              <a:gd name="connsiteY0" fmla="*/ 0 h 1877957"/>
              <a:gd name="connsiteX1" fmla="*/ 5773130 w 7217317"/>
              <a:gd name="connsiteY1" fmla="*/ 78173 h 1877957"/>
              <a:gd name="connsiteX2" fmla="*/ 7217317 w 7217317"/>
              <a:gd name="connsiteY2" fmla="*/ 726258 h 1877957"/>
              <a:gd name="connsiteX3" fmla="*/ 6065618 w 7217317"/>
              <a:gd name="connsiteY3" fmla="*/ 1877957 h 1877957"/>
              <a:gd name="connsiteX4" fmla="*/ 0 w 7217317"/>
              <a:gd name="connsiteY4" fmla="*/ 1877957 h 1877957"/>
              <a:gd name="connsiteX5" fmla="*/ 688372 w 7217317"/>
              <a:gd name="connsiteY5" fmla="*/ 0 h 1877957"/>
              <a:gd name="connsiteX0" fmla="*/ 688372 w 7217317"/>
              <a:gd name="connsiteY0" fmla="*/ 0 h 1877957"/>
              <a:gd name="connsiteX1" fmla="*/ 6314914 w 7217317"/>
              <a:gd name="connsiteY1" fmla="*/ 95381 h 1877957"/>
              <a:gd name="connsiteX2" fmla="*/ 7217317 w 7217317"/>
              <a:gd name="connsiteY2" fmla="*/ 726258 h 1877957"/>
              <a:gd name="connsiteX3" fmla="*/ 6065618 w 7217317"/>
              <a:gd name="connsiteY3" fmla="*/ 1877957 h 1877957"/>
              <a:gd name="connsiteX4" fmla="*/ 0 w 7217317"/>
              <a:gd name="connsiteY4" fmla="*/ 1877957 h 1877957"/>
              <a:gd name="connsiteX5" fmla="*/ 688372 w 7217317"/>
              <a:gd name="connsiteY5" fmla="*/ 0 h 1877957"/>
              <a:gd name="connsiteX0" fmla="*/ 645390 w 7217317"/>
              <a:gd name="connsiteY0" fmla="*/ 131804 h 1782576"/>
              <a:gd name="connsiteX1" fmla="*/ 6314914 w 7217317"/>
              <a:gd name="connsiteY1" fmla="*/ 0 h 1782576"/>
              <a:gd name="connsiteX2" fmla="*/ 7217317 w 7217317"/>
              <a:gd name="connsiteY2" fmla="*/ 630877 h 1782576"/>
              <a:gd name="connsiteX3" fmla="*/ 6065618 w 7217317"/>
              <a:gd name="connsiteY3" fmla="*/ 1782576 h 1782576"/>
              <a:gd name="connsiteX4" fmla="*/ 0 w 7217317"/>
              <a:gd name="connsiteY4" fmla="*/ 1782576 h 1782576"/>
              <a:gd name="connsiteX5" fmla="*/ 645390 w 7217317"/>
              <a:gd name="connsiteY5" fmla="*/ 131804 h 1782576"/>
              <a:gd name="connsiteX0" fmla="*/ 1016007 w 7217317"/>
              <a:gd name="connsiteY0" fmla="*/ 123282 h 1782576"/>
              <a:gd name="connsiteX1" fmla="*/ 6314914 w 7217317"/>
              <a:gd name="connsiteY1" fmla="*/ 0 h 1782576"/>
              <a:gd name="connsiteX2" fmla="*/ 7217317 w 7217317"/>
              <a:gd name="connsiteY2" fmla="*/ 630877 h 1782576"/>
              <a:gd name="connsiteX3" fmla="*/ 6065618 w 7217317"/>
              <a:gd name="connsiteY3" fmla="*/ 1782576 h 1782576"/>
              <a:gd name="connsiteX4" fmla="*/ 0 w 7217317"/>
              <a:gd name="connsiteY4" fmla="*/ 1782576 h 1782576"/>
              <a:gd name="connsiteX5" fmla="*/ 1016007 w 7217317"/>
              <a:gd name="connsiteY5" fmla="*/ 123282 h 178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17317" h="1782576">
                <a:moveTo>
                  <a:pt x="1016007" y="123282"/>
                </a:moveTo>
                <a:lnTo>
                  <a:pt x="6314914" y="0"/>
                </a:lnTo>
                <a:lnTo>
                  <a:pt x="7217317" y="630877"/>
                </a:lnTo>
                <a:lnTo>
                  <a:pt x="6065618" y="1782576"/>
                </a:lnTo>
                <a:lnTo>
                  <a:pt x="0" y="1782576"/>
                </a:lnTo>
                <a:lnTo>
                  <a:pt x="1016007" y="12328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" name="五边形 1"/>
          <p:cNvSpPr/>
          <p:nvPr/>
        </p:nvSpPr>
        <p:spPr>
          <a:xfrm rot="1185121">
            <a:off x="1702695" y="2450326"/>
            <a:ext cx="5862638" cy="1085850"/>
          </a:xfrm>
          <a:custGeom>
            <a:avLst/>
            <a:gdLst>
              <a:gd name="connsiteX0" fmla="*/ 0 w 7217317"/>
              <a:gd name="connsiteY0" fmla="*/ 0 h 2303399"/>
              <a:gd name="connsiteX1" fmla="*/ 6065618 w 7217317"/>
              <a:gd name="connsiteY1" fmla="*/ 0 h 2303399"/>
              <a:gd name="connsiteX2" fmla="*/ 7217317 w 7217317"/>
              <a:gd name="connsiteY2" fmla="*/ 1151700 h 2303399"/>
              <a:gd name="connsiteX3" fmla="*/ 6065618 w 7217317"/>
              <a:gd name="connsiteY3" fmla="*/ 2303399 h 2303399"/>
              <a:gd name="connsiteX4" fmla="*/ 0 w 7217317"/>
              <a:gd name="connsiteY4" fmla="*/ 2303399 h 2303399"/>
              <a:gd name="connsiteX5" fmla="*/ 0 w 7217317"/>
              <a:gd name="connsiteY5" fmla="*/ 0 h 2303399"/>
              <a:gd name="connsiteX0" fmla="*/ 688372 w 7217317"/>
              <a:gd name="connsiteY0" fmla="*/ 425442 h 2303399"/>
              <a:gd name="connsiteX1" fmla="*/ 6065618 w 7217317"/>
              <a:gd name="connsiteY1" fmla="*/ 0 h 2303399"/>
              <a:gd name="connsiteX2" fmla="*/ 7217317 w 7217317"/>
              <a:gd name="connsiteY2" fmla="*/ 1151700 h 2303399"/>
              <a:gd name="connsiteX3" fmla="*/ 6065618 w 7217317"/>
              <a:gd name="connsiteY3" fmla="*/ 2303399 h 2303399"/>
              <a:gd name="connsiteX4" fmla="*/ 0 w 7217317"/>
              <a:gd name="connsiteY4" fmla="*/ 2303399 h 2303399"/>
              <a:gd name="connsiteX5" fmla="*/ 688372 w 7217317"/>
              <a:gd name="connsiteY5" fmla="*/ 425442 h 2303399"/>
              <a:gd name="connsiteX0" fmla="*/ 688372 w 7217317"/>
              <a:gd name="connsiteY0" fmla="*/ 44643 h 1922600"/>
              <a:gd name="connsiteX1" fmla="*/ 6115163 w 7217317"/>
              <a:gd name="connsiteY1" fmla="*/ 0 h 1922600"/>
              <a:gd name="connsiteX2" fmla="*/ 7217317 w 7217317"/>
              <a:gd name="connsiteY2" fmla="*/ 770901 h 1922600"/>
              <a:gd name="connsiteX3" fmla="*/ 6065618 w 7217317"/>
              <a:gd name="connsiteY3" fmla="*/ 1922600 h 1922600"/>
              <a:gd name="connsiteX4" fmla="*/ 0 w 7217317"/>
              <a:gd name="connsiteY4" fmla="*/ 1922600 h 1922600"/>
              <a:gd name="connsiteX5" fmla="*/ 688372 w 7217317"/>
              <a:gd name="connsiteY5" fmla="*/ 44643 h 1922600"/>
              <a:gd name="connsiteX0" fmla="*/ 688372 w 7217317"/>
              <a:gd name="connsiteY0" fmla="*/ 0 h 1877957"/>
              <a:gd name="connsiteX1" fmla="*/ 5773130 w 7217317"/>
              <a:gd name="connsiteY1" fmla="*/ 78173 h 1877957"/>
              <a:gd name="connsiteX2" fmla="*/ 7217317 w 7217317"/>
              <a:gd name="connsiteY2" fmla="*/ 726258 h 1877957"/>
              <a:gd name="connsiteX3" fmla="*/ 6065618 w 7217317"/>
              <a:gd name="connsiteY3" fmla="*/ 1877957 h 1877957"/>
              <a:gd name="connsiteX4" fmla="*/ 0 w 7217317"/>
              <a:gd name="connsiteY4" fmla="*/ 1877957 h 1877957"/>
              <a:gd name="connsiteX5" fmla="*/ 688372 w 7217317"/>
              <a:gd name="connsiteY5" fmla="*/ 0 h 1877957"/>
              <a:gd name="connsiteX0" fmla="*/ 688372 w 7217317"/>
              <a:gd name="connsiteY0" fmla="*/ 0 h 1877957"/>
              <a:gd name="connsiteX1" fmla="*/ 6314914 w 7217317"/>
              <a:gd name="connsiteY1" fmla="*/ 95381 h 1877957"/>
              <a:gd name="connsiteX2" fmla="*/ 7217317 w 7217317"/>
              <a:gd name="connsiteY2" fmla="*/ 726258 h 1877957"/>
              <a:gd name="connsiteX3" fmla="*/ 6065618 w 7217317"/>
              <a:gd name="connsiteY3" fmla="*/ 1877957 h 1877957"/>
              <a:gd name="connsiteX4" fmla="*/ 0 w 7217317"/>
              <a:gd name="connsiteY4" fmla="*/ 1877957 h 1877957"/>
              <a:gd name="connsiteX5" fmla="*/ 688372 w 7217317"/>
              <a:gd name="connsiteY5" fmla="*/ 0 h 1877957"/>
              <a:gd name="connsiteX0" fmla="*/ 645390 w 7217317"/>
              <a:gd name="connsiteY0" fmla="*/ 131804 h 1782576"/>
              <a:gd name="connsiteX1" fmla="*/ 6314914 w 7217317"/>
              <a:gd name="connsiteY1" fmla="*/ 0 h 1782576"/>
              <a:gd name="connsiteX2" fmla="*/ 7217317 w 7217317"/>
              <a:gd name="connsiteY2" fmla="*/ 630877 h 1782576"/>
              <a:gd name="connsiteX3" fmla="*/ 6065618 w 7217317"/>
              <a:gd name="connsiteY3" fmla="*/ 1782576 h 1782576"/>
              <a:gd name="connsiteX4" fmla="*/ 0 w 7217317"/>
              <a:gd name="connsiteY4" fmla="*/ 1782576 h 1782576"/>
              <a:gd name="connsiteX5" fmla="*/ 645390 w 7217317"/>
              <a:gd name="connsiteY5" fmla="*/ 131804 h 1782576"/>
              <a:gd name="connsiteX0" fmla="*/ 1016007 w 7217317"/>
              <a:gd name="connsiteY0" fmla="*/ 123282 h 1782576"/>
              <a:gd name="connsiteX1" fmla="*/ 6314914 w 7217317"/>
              <a:gd name="connsiteY1" fmla="*/ 0 h 1782576"/>
              <a:gd name="connsiteX2" fmla="*/ 7217317 w 7217317"/>
              <a:gd name="connsiteY2" fmla="*/ 630877 h 1782576"/>
              <a:gd name="connsiteX3" fmla="*/ 6065618 w 7217317"/>
              <a:gd name="connsiteY3" fmla="*/ 1782576 h 1782576"/>
              <a:gd name="connsiteX4" fmla="*/ 0 w 7217317"/>
              <a:gd name="connsiteY4" fmla="*/ 1782576 h 1782576"/>
              <a:gd name="connsiteX5" fmla="*/ 1016007 w 7217317"/>
              <a:gd name="connsiteY5" fmla="*/ 123282 h 1782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217317" h="1782576">
                <a:moveTo>
                  <a:pt x="1016007" y="123282"/>
                </a:moveTo>
                <a:lnTo>
                  <a:pt x="6314914" y="0"/>
                </a:lnTo>
                <a:lnTo>
                  <a:pt x="7217317" y="630877"/>
                </a:lnTo>
                <a:lnTo>
                  <a:pt x="6065618" y="1782576"/>
                </a:lnTo>
                <a:lnTo>
                  <a:pt x="0" y="1782576"/>
                </a:lnTo>
                <a:lnTo>
                  <a:pt x="1016007" y="12328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5" name="矩形 2"/>
          <p:cNvSpPr/>
          <p:nvPr/>
        </p:nvSpPr>
        <p:spPr>
          <a:xfrm rot="19197600">
            <a:off x="1930400" y="2310483"/>
            <a:ext cx="1885950" cy="383381"/>
          </a:xfrm>
          <a:custGeom>
            <a:avLst/>
            <a:gdLst/>
            <a:ahLst/>
            <a:cxnLst/>
            <a:rect l="l" t="t" r="r" b="b"/>
            <a:pathLst>
              <a:path w="2322775" h="629635">
                <a:moveTo>
                  <a:pt x="1936319" y="0"/>
                </a:moveTo>
                <a:lnTo>
                  <a:pt x="2322775" y="629634"/>
                </a:lnTo>
                <a:lnTo>
                  <a:pt x="366574" y="6296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文本内容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6" name="矩形 2"/>
          <p:cNvSpPr/>
          <p:nvPr/>
        </p:nvSpPr>
        <p:spPr>
          <a:xfrm rot="19197600">
            <a:off x="2994026" y="2591470"/>
            <a:ext cx="1933575" cy="383381"/>
          </a:xfrm>
          <a:custGeom>
            <a:avLst/>
            <a:gdLst/>
            <a:ahLst/>
            <a:cxnLst/>
            <a:rect l="l" t="t" r="r" b="b"/>
            <a:pathLst>
              <a:path w="2322775" h="629635">
                <a:moveTo>
                  <a:pt x="1936319" y="0"/>
                </a:moveTo>
                <a:lnTo>
                  <a:pt x="2322775" y="629634"/>
                </a:lnTo>
                <a:lnTo>
                  <a:pt x="366574" y="6296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文本内容</a:t>
            </a:r>
          </a:p>
        </p:txBody>
      </p:sp>
      <p:sp>
        <p:nvSpPr>
          <p:cNvPr id="7" name="矩形 2"/>
          <p:cNvSpPr/>
          <p:nvPr/>
        </p:nvSpPr>
        <p:spPr>
          <a:xfrm rot="19197600">
            <a:off x="4000205" y="2897506"/>
            <a:ext cx="2004044" cy="384572"/>
          </a:xfrm>
          <a:custGeom>
            <a:avLst/>
            <a:gdLst/>
            <a:ahLst/>
            <a:cxnLst/>
            <a:rect l="l" t="t" r="r" b="b"/>
            <a:pathLst>
              <a:path w="2322775" h="629635">
                <a:moveTo>
                  <a:pt x="1936319" y="0"/>
                </a:moveTo>
                <a:lnTo>
                  <a:pt x="2322775" y="629634"/>
                </a:lnTo>
                <a:lnTo>
                  <a:pt x="366574" y="6296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文本内容</a:t>
            </a:r>
          </a:p>
        </p:txBody>
      </p:sp>
      <p:sp>
        <p:nvSpPr>
          <p:cNvPr id="8" name="矩形 2"/>
          <p:cNvSpPr/>
          <p:nvPr/>
        </p:nvSpPr>
        <p:spPr>
          <a:xfrm rot="19197600">
            <a:off x="4967732" y="3253742"/>
            <a:ext cx="1976438" cy="383381"/>
          </a:xfrm>
          <a:custGeom>
            <a:avLst/>
            <a:gdLst/>
            <a:ahLst/>
            <a:cxnLst/>
            <a:rect l="l" t="t" r="r" b="b"/>
            <a:pathLst>
              <a:path w="2322775" h="629635">
                <a:moveTo>
                  <a:pt x="1936319" y="0"/>
                </a:moveTo>
                <a:lnTo>
                  <a:pt x="2322775" y="629634"/>
                </a:lnTo>
                <a:lnTo>
                  <a:pt x="366574" y="62963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文本内容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3375025" y="1619920"/>
            <a:ext cx="2674938" cy="521494"/>
          </a:xfrm>
          <a:custGeom>
            <a:avLst/>
            <a:gdLst>
              <a:gd name="connsiteX0" fmla="*/ 0 w 3294185"/>
              <a:gd name="connsiteY0" fmla="*/ 914400 h 914400"/>
              <a:gd name="connsiteX1" fmla="*/ 679939 w 3294185"/>
              <a:gd name="connsiteY1" fmla="*/ 82061 h 914400"/>
              <a:gd name="connsiteX2" fmla="*/ 3294185 w 3294185"/>
              <a:gd name="connsiteY2" fmla="*/ 0 h 914400"/>
              <a:gd name="connsiteX0" fmla="*/ 0 w 3305908"/>
              <a:gd name="connsiteY0" fmla="*/ 832339 h 832339"/>
              <a:gd name="connsiteX1" fmla="*/ 679939 w 3305908"/>
              <a:gd name="connsiteY1" fmla="*/ 0 h 832339"/>
              <a:gd name="connsiteX2" fmla="*/ 3305908 w 3305908"/>
              <a:gd name="connsiteY2" fmla="*/ 35169 h 832339"/>
              <a:gd name="connsiteX0" fmla="*/ 0 w 3317631"/>
              <a:gd name="connsiteY0" fmla="*/ 832339 h 832339"/>
              <a:gd name="connsiteX1" fmla="*/ 679939 w 3317631"/>
              <a:gd name="connsiteY1" fmla="*/ 0 h 832339"/>
              <a:gd name="connsiteX2" fmla="*/ 3317631 w 3317631"/>
              <a:gd name="connsiteY2" fmla="*/ 11723 h 832339"/>
              <a:gd name="connsiteX0" fmla="*/ 0 w 3294185"/>
              <a:gd name="connsiteY0" fmla="*/ 855785 h 855785"/>
              <a:gd name="connsiteX1" fmla="*/ 679939 w 3294185"/>
              <a:gd name="connsiteY1" fmla="*/ 23446 h 855785"/>
              <a:gd name="connsiteX2" fmla="*/ 3294185 w 3294185"/>
              <a:gd name="connsiteY2" fmla="*/ 0 h 855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94185" h="855785">
                <a:moveTo>
                  <a:pt x="0" y="855785"/>
                </a:moveTo>
                <a:lnTo>
                  <a:pt x="679939" y="23446"/>
                </a:lnTo>
                <a:lnTo>
                  <a:pt x="3294185" y="0"/>
                </a:lnTo>
              </a:path>
            </a:pathLst>
          </a:custGeom>
          <a:noFill/>
          <a:ln>
            <a:solidFill>
              <a:srgbClr val="ABABAB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11" name="TextBox 14"/>
          <p:cNvSpPr txBox="1"/>
          <p:nvPr/>
        </p:nvSpPr>
        <p:spPr>
          <a:xfrm>
            <a:off x="3935413" y="1059582"/>
            <a:ext cx="2214562" cy="513159"/>
          </a:xfrm>
          <a:prstGeom prst="rect">
            <a:avLst/>
          </a:prstGeom>
          <a:noFill/>
        </p:spPr>
        <p:txBody>
          <a:bodyPr lIns="0" rIns="0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</a:p>
        </p:txBody>
      </p:sp>
      <p:sp>
        <p:nvSpPr>
          <p:cNvPr id="12" name="任意多边形 11"/>
          <p:cNvSpPr/>
          <p:nvPr/>
        </p:nvSpPr>
        <p:spPr>
          <a:xfrm>
            <a:off x="5557838" y="2200945"/>
            <a:ext cx="2519362" cy="521494"/>
          </a:xfrm>
          <a:custGeom>
            <a:avLst/>
            <a:gdLst>
              <a:gd name="connsiteX0" fmla="*/ 0 w 3294185"/>
              <a:gd name="connsiteY0" fmla="*/ 914400 h 914400"/>
              <a:gd name="connsiteX1" fmla="*/ 679939 w 3294185"/>
              <a:gd name="connsiteY1" fmla="*/ 82061 h 914400"/>
              <a:gd name="connsiteX2" fmla="*/ 3294185 w 3294185"/>
              <a:gd name="connsiteY2" fmla="*/ 0 h 914400"/>
              <a:gd name="connsiteX0" fmla="*/ 0 w 3305908"/>
              <a:gd name="connsiteY0" fmla="*/ 832339 h 832339"/>
              <a:gd name="connsiteX1" fmla="*/ 679939 w 3305908"/>
              <a:gd name="connsiteY1" fmla="*/ 0 h 832339"/>
              <a:gd name="connsiteX2" fmla="*/ 3305908 w 3305908"/>
              <a:gd name="connsiteY2" fmla="*/ 35169 h 832339"/>
              <a:gd name="connsiteX0" fmla="*/ 0 w 3317631"/>
              <a:gd name="connsiteY0" fmla="*/ 832339 h 832339"/>
              <a:gd name="connsiteX1" fmla="*/ 679939 w 3317631"/>
              <a:gd name="connsiteY1" fmla="*/ 0 h 832339"/>
              <a:gd name="connsiteX2" fmla="*/ 3317631 w 3317631"/>
              <a:gd name="connsiteY2" fmla="*/ 11723 h 832339"/>
              <a:gd name="connsiteX0" fmla="*/ 0 w 3294185"/>
              <a:gd name="connsiteY0" fmla="*/ 855785 h 855785"/>
              <a:gd name="connsiteX1" fmla="*/ 679939 w 3294185"/>
              <a:gd name="connsiteY1" fmla="*/ 23446 h 855785"/>
              <a:gd name="connsiteX2" fmla="*/ 3294185 w 3294185"/>
              <a:gd name="connsiteY2" fmla="*/ 0 h 855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94185" h="855785">
                <a:moveTo>
                  <a:pt x="0" y="855785"/>
                </a:moveTo>
                <a:lnTo>
                  <a:pt x="679939" y="23446"/>
                </a:lnTo>
                <a:lnTo>
                  <a:pt x="3294185" y="0"/>
                </a:lnTo>
              </a:path>
            </a:pathLst>
          </a:custGeom>
          <a:noFill/>
          <a:ln>
            <a:solidFill>
              <a:srgbClr val="ABABAB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14" name="TextBox 17"/>
          <p:cNvSpPr txBox="1"/>
          <p:nvPr/>
        </p:nvSpPr>
        <p:spPr>
          <a:xfrm>
            <a:off x="6118226" y="1635646"/>
            <a:ext cx="2214563" cy="513159"/>
          </a:xfrm>
          <a:prstGeom prst="rect">
            <a:avLst/>
          </a:prstGeom>
          <a:noFill/>
        </p:spPr>
        <p:txBody>
          <a:bodyPr lIns="0" rIns="0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</a:p>
        </p:txBody>
      </p:sp>
      <p:sp>
        <p:nvSpPr>
          <p:cNvPr id="16" name="TextBox 20"/>
          <p:cNvSpPr txBox="1"/>
          <p:nvPr/>
        </p:nvSpPr>
        <p:spPr>
          <a:xfrm>
            <a:off x="712788" y="3075806"/>
            <a:ext cx="2214562" cy="513159"/>
          </a:xfrm>
          <a:prstGeom prst="rect">
            <a:avLst/>
          </a:prstGeom>
          <a:noFill/>
        </p:spPr>
        <p:txBody>
          <a:bodyPr lIns="0" rIns="0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</a:p>
        </p:txBody>
      </p:sp>
      <p:sp>
        <p:nvSpPr>
          <p:cNvPr id="19" name="TextBox 24"/>
          <p:cNvSpPr txBox="1"/>
          <p:nvPr/>
        </p:nvSpPr>
        <p:spPr>
          <a:xfrm>
            <a:off x="2863851" y="3651870"/>
            <a:ext cx="2214563" cy="513160"/>
          </a:xfrm>
          <a:prstGeom prst="rect">
            <a:avLst/>
          </a:prstGeom>
          <a:noFill/>
        </p:spPr>
        <p:txBody>
          <a:bodyPr lIns="0" rIns="0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</a:p>
        </p:txBody>
      </p:sp>
      <p:sp>
        <p:nvSpPr>
          <p:cNvPr id="21" name="任意多边形 20"/>
          <p:cNvSpPr/>
          <p:nvPr/>
        </p:nvSpPr>
        <p:spPr>
          <a:xfrm flipH="1" flipV="1">
            <a:off x="712789" y="3133205"/>
            <a:ext cx="2676525" cy="521494"/>
          </a:xfrm>
          <a:custGeom>
            <a:avLst/>
            <a:gdLst>
              <a:gd name="connsiteX0" fmla="*/ 0 w 3294185"/>
              <a:gd name="connsiteY0" fmla="*/ 914400 h 914400"/>
              <a:gd name="connsiteX1" fmla="*/ 679939 w 3294185"/>
              <a:gd name="connsiteY1" fmla="*/ 82061 h 914400"/>
              <a:gd name="connsiteX2" fmla="*/ 3294185 w 3294185"/>
              <a:gd name="connsiteY2" fmla="*/ 0 h 914400"/>
              <a:gd name="connsiteX0" fmla="*/ 0 w 3305908"/>
              <a:gd name="connsiteY0" fmla="*/ 832339 h 832339"/>
              <a:gd name="connsiteX1" fmla="*/ 679939 w 3305908"/>
              <a:gd name="connsiteY1" fmla="*/ 0 h 832339"/>
              <a:gd name="connsiteX2" fmla="*/ 3305908 w 3305908"/>
              <a:gd name="connsiteY2" fmla="*/ 35169 h 832339"/>
              <a:gd name="connsiteX0" fmla="*/ 0 w 3317631"/>
              <a:gd name="connsiteY0" fmla="*/ 832339 h 832339"/>
              <a:gd name="connsiteX1" fmla="*/ 679939 w 3317631"/>
              <a:gd name="connsiteY1" fmla="*/ 0 h 832339"/>
              <a:gd name="connsiteX2" fmla="*/ 3317631 w 3317631"/>
              <a:gd name="connsiteY2" fmla="*/ 11723 h 832339"/>
              <a:gd name="connsiteX0" fmla="*/ 0 w 3294185"/>
              <a:gd name="connsiteY0" fmla="*/ 855785 h 855785"/>
              <a:gd name="connsiteX1" fmla="*/ 679939 w 3294185"/>
              <a:gd name="connsiteY1" fmla="*/ 23446 h 855785"/>
              <a:gd name="connsiteX2" fmla="*/ 3294185 w 3294185"/>
              <a:gd name="connsiteY2" fmla="*/ 0 h 855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94185" h="855785">
                <a:moveTo>
                  <a:pt x="0" y="855785"/>
                </a:moveTo>
                <a:lnTo>
                  <a:pt x="679939" y="23446"/>
                </a:lnTo>
                <a:lnTo>
                  <a:pt x="3294185" y="0"/>
                </a:lnTo>
              </a:path>
            </a:pathLst>
          </a:custGeom>
          <a:noFill/>
          <a:ln>
            <a:solidFill>
              <a:srgbClr val="ABABAB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2" name="任意多边形 21"/>
          <p:cNvSpPr/>
          <p:nvPr/>
        </p:nvSpPr>
        <p:spPr>
          <a:xfrm flipH="1" flipV="1">
            <a:off x="2863851" y="3695180"/>
            <a:ext cx="2676525" cy="521494"/>
          </a:xfrm>
          <a:custGeom>
            <a:avLst/>
            <a:gdLst>
              <a:gd name="connsiteX0" fmla="*/ 0 w 3294185"/>
              <a:gd name="connsiteY0" fmla="*/ 914400 h 914400"/>
              <a:gd name="connsiteX1" fmla="*/ 679939 w 3294185"/>
              <a:gd name="connsiteY1" fmla="*/ 82061 h 914400"/>
              <a:gd name="connsiteX2" fmla="*/ 3294185 w 3294185"/>
              <a:gd name="connsiteY2" fmla="*/ 0 h 914400"/>
              <a:gd name="connsiteX0" fmla="*/ 0 w 3305908"/>
              <a:gd name="connsiteY0" fmla="*/ 832339 h 832339"/>
              <a:gd name="connsiteX1" fmla="*/ 679939 w 3305908"/>
              <a:gd name="connsiteY1" fmla="*/ 0 h 832339"/>
              <a:gd name="connsiteX2" fmla="*/ 3305908 w 3305908"/>
              <a:gd name="connsiteY2" fmla="*/ 35169 h 832339"/>
              <a:gd name="connsiteX0" fmla="*/ 0 w 3317631"/>
              <a:gd name="connsiteY0" fmla="*/ 832339 h 832339"/>
              <a:gd name="connsiteX1" fmla="*/ 679939 w 3317631"/>
              <a:gd name="connsiteY1" fmla="*/ 0 h 832339"/>
              <a:gd name="connsiteX2" fmla="*/ 3317631 w 3317631"/>
              <a:gd name="connsiteY2" fmla="*/ 11723 h 832339"/>
              <a:gd name="connsiteX0" fmla="*/ 0 w 3294185"/>
              <a:gd name="connsiteY0" fmla="*/ 855785 h 855785"/>
              <a:gd name="connsiteX1" fmla="*/ 679939 w 3294185"/>
              <a:gd name="connsiteY1" fmla="*/ 23446 h 855785"/>
              <a:gd name="connsiteX2" fmla="*/ 3294185 w 3294185"/>
              <a:gd name="connsiteY2" fmla="*/ 0 h 855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94185" h="855785">
                <a:moveTo>
                  <a:pt x="0" y="855785"/>
                </a:moveTo>
                <a:lnTo>
                  <a:pt x="679939" y="23446"/>
                </a:lnTo>
                <a:lnTo>
                  <a:pt x="3294185" y="0"/>
                </a:lnTo>
              </a:path>
            </a:pathLst>
          </a:custGeom>
          <a:noFill/>
          <a:ln>
            <a:solidFill>
              <a:srgbClr val="ABABAB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088" name="标题 14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03796425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5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"/>
                            </p:stCondLst>
                            <p:childTnLst>
                              <p:par>
                                <p:cTn id="2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50"/>
                            </p:stCondLst>
                            <p:childTnLst>
                              <p:par>
                                <p:cTn id="3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5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50"/>
                            </p:stCondLst>
                            <p:childTnLst>
                              <p:par>
                                <p:cTn id="4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95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450"/>
                            </p:stCondLst>
                            <p:childTnLst>
                              <p:par>
                                <p:cTn id="5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950"/>
                            </p:stCondLst>
                            <p:childTnLst>
                              <p:par>
                                <p:cTn id="6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45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9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/>
      <p:bldP spid="12" grpId="0" animBg="1"/>
      <p:bldP spid="14" grpId="0"/>
      <p:bldP spid="16" grpId="0"/>
      <p:bldP spid="19" grpId="0"/>
      <p:bldP spid="21" grpId="0" animBg="1"/>
      <p:bldP spid="22" grpId="0" animBg="1"/>
      <p:bldP spid="308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3"/>
          <p:cNvSpPr/>
          <p:nvPr/>
        </p:nvSpPr>
        <p:spPr>
          <a:xfrm>
            <a:off x="2754313" y="1457870"/>
            <a:ext cx="2914650" cy="4655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44000" bIns="72000" anchor="ctr"/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此处输入文本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65000"/>
                  <a:lumOff val="3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此处输入文本</a:t>
            </a:r>
          </a:p>
        </p:txBody>
      </p:sp>
      <p:sp>
        <p:nvSpPr>
          <p:cNvPr id="6" name="任意多边形 5"/>
          <p:cNvSpPr/>
          <p:nvPr/>
        </p:nvSpPr>
        <p:spPr>
          <a:xfrm>
            <a:off x="2867026" y="987574"/>
            <a:ext cx="676275" cy="707231"/>
          </a:xfrm>
          <a:custGeom>
            <a:avLst/>
            <a:gdLst>
              <a:gd name="connsiteX0" fmla="*/ 304800 w 790575"/>
              <a:gd name="connsiteY0" fmla="*/ 0 h 1476375"/>
              <a:gd name="connsiteX1" fmla="*/ 790575 w 790575"/>
              <a:gd name="connsiteY1" fmla="*/ 514350 h 1476375"/>
              <a:gd name="connsiteX2" fmla="*/ 781050 w 790575"/>
              <a:gd name="connsiteY2" fmla="*/ 1476375 h 1476375"/>
              <a:gd name="connsiteX3" fmla="*/ 0 w 790575"/>
              <a:gd name="connsiteY3" fmla="*/ 962025 h 1476375"/>
              <a:gd name="connsiteX4" fmla="*/ 304800 w 790575"/>
              <a:gd name="connsiteY4" fmla="*/ 0 h 147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575" h="1476375">
                <a:moveTo>
                  <a:pt x="304800" y="0"/>
                </a:moveTo>
                <a:lnTo>
                  <a:pt x="790575" y="514350"/>
                </a:lnTo>
                <a:lnTo>
                  <a:pt x="781050" y="1476375"/>
                </a:lnTo>
                <a:lnTo>
                  <a:pt x="0" y="962025"/>
                </a:lnTo>
                <a:lnTo>
                  <a:pt x="30480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824039" y="1457870"/>
            <a:ext cx="1716086" cy="465535"/>
            <a:chOff x="1824039" y="1457870"/>
            <a:chExt cx="1716086" cy="465535"/>
          </a:xfrm>
        </p:grpSpPr>
        <p:sp>
          <p:nvSpPr>
            <p:cNvPr id="4" name="矩形 3"/>
            <p:cNvSpPr/>
            <p:nvPr/>
          </p:nvSpPr>
          <p:spPr>
            <a:xfrm>
              <a:off x="1824039" y="1457870"/>
              <a:ext cx="1277937" cy="465535"/>
            </a:xfrm>
            <a:custGeom>
              <a:avLst/>
              <a:gdLst>
                <a:gd name="connsiteX0" fmla="*/ 0 w 1571624"/>
                <a:gd name="connsiteY0" fmla="*/ 0 h 971550"/>
                <a:gd name="connsiteX1" fmla="*/ 1571624 w 1571624"/>
                <a:gd name="connsiteY1" fmla="*/ 0 h 971550"/>
                <a:gd name="connsiteX2" fmla="*/ 1571624 w 1571624"/>
                <a:gd name="connsiteY2" fmla="*/ 971550 h 971550"/>
                <a:gd name="connsiteX3" fmla="*/ 0 w 1571624"/>
                <a:gd name="connsiteY3" fmla="*/ 971550 h 971550"/>
                <a:gd name="connsiteX4" fmla="*/ 0 w 1571624"/>
                <a:gd name="connsiteY4" fmla="*/ 0 h 971550"/>
                <a:gd name="connsiteX0" fmla="*/ 0 w 1857374"/>
                <a:gd name="connsiteY0" fmla="*/ 0 h 971550"/>
                <a:gd name="connsiteX1" fmla="*/ 1857374 w 1857374"/>
                <a:gd name="connsiteY1" fmla="*/ 0 h 971550"/>
                <a:gd name="connsiteX2" fmla="*/ 1571624 w 1857374"/>
                <a:gd name="connsiteY2" fmla="*/ 971550 h 971550"/>
                <a:gd name="connsiteX3" fmla="*/ 0 w 1857374"/>
                <a:gd name="connsiteY3" fmla="*/ 971550 h 971550"/>
                <a:gd name="connsiteX4" fmla="*/ 0 w 1857374"/>
                <a:gd name="connsiteY4" fmla="*/ 0 h 971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74" h="971550">
                  <a:moveTo>
                    <a:pt x="0" y="0"/>
                  </a:moveTo>
                  <a:lnTo>
                    <a:pt x="1857374" y="0"/>
                  </a:lnTo>
                  <a:lnTo>
                    <a:pt x="1571624" y="971550"/>
                  </a:lnTo>
                  <a:lnTo>
                    <a:pt x="0" y="9715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4400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文本内容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2900363" y="1523355"/>
              <a:ext cx="639762" cy="400050"/>
            </a:xfrm>
            <a:custGeom>
              <a:avLst/>
              <a:gdLst>
                <a:gd name="connsiteX0" fmla="*/ 238125 w 752475"/>
                <a:gd name="connsiteY0" fmla="*/ 0 h 828675"/>
                <a:gd name="connsiteX1" fmla="*/ 752475 w 752475"/>
                <a:gd name="connsiteY1" fmla="*/ 361950 h 828675"/>
                <a:gd name="connsiteX2" fmla="*/ 0 w 752475"/>
                <a:gd name="connsiteY2" fmla="*/ 828675 h 828675"/>
                <a:gd name="connsiteX3" fmla="*/ 238125 w 752475"/>
                <a:gd name="connsiteY3" fmla="*/ 0 h 828675"/>
                <a:gd name="connsiteX0" fmla="*/ 238125 w 781050"/>
                <a:gd name="connsiteY0" fmla="*/ 0 h 828675"/>
                <a:gd name="connsiteX1" fmla="*/ 781050 w 781050"/>
                <a:gd name="connsiteY1" fmla="*/ 357188 h 828675"/>
                <a:gd name="connsiteX2" fmla="*/ 0 w 781050"/>
                <a:gd name="connsiteY2" fmla="*/ 828675 h 828675"/>
                <a:gd name="connsiteX3" fmla="*/ 238125 w 781050"/>
                <a:gd name="connsiteY3" fmla="*/ 0 h 828675"/>
                <a:gd name="connsiteX0" fmla="*/ 238125 w 781050"/>
                <a:gd name="connsiteY0" fmla="*/ 0 h 842963"/>
                <a:gd name="connsiteX1" fmla="*/ 781050 w 781050"/>
                <a:gd name="connsiteY1" fmla="*/ 357188 h 842963"/>
                <a:gd name="connsiteX2" fmla="*/ 0 w 781050"/>
                <a:gd name="connsiteY2" fmla="*/ 842963 h 842963"/>
                <a:gd name="connsiteX3" fmla="*/ 238125 w 781050"/>
                <a:gd name="connsiteY3" fmla="*/ 0 h 842963"/>
                <a:gd name="connsiteX0" fmla="*/ 230981 w 773906"/>
                <a:gd name="connsiteY0" fmla="*/ 0 h 842963"/>
                <a:gd name="connsiteX1" fmla="*/ 773906 w 773906"/>
                <a:gd name="connsiteY1" fmla="*/ 357188 h 842963"/>
                <a:gd name="connsiteX2" fmla="*/ 0 w 773906"/>
                <a:gd name="connsiteY2" fmla="*/ 842963 h 842963"/>
                <a:gd name="connsiteX3" fmla="*/ 230981 w 773906"/>
                <a:gd name="connsiteY3" fmla="*/ 0 h 842963"/>
                <a:gd name="connsiteX0" fmla="*/ 235744 w 778669"/>
                <a:gd name="connsiteY0" fmla="*/ 0 h 854869"/>
                <a:gd name="connsiteX1" fmla="*/ 778669 w 778669"/>
                <a:gd name="connsiteY1" fmla="*/ 357188 h 854869"/>
                <a:gd name="connsiteX2" fmla="*/ 0 w 778669"/>
                <a:gd name="connsiteY2" fmla="*/ 854869 h 854869"/>
                <a:gd name="connsiteX3" fmla="*/ 235744 w 778669"/>
                <a:gd name="connsiteY3" fmla="*/ 0 h 854869"/>
                <a:gd name="connsiteX0" fmla="*/ 202406 w 745331"/>
                <a:gd name="connsiteY0" fmla="*/ 0 h 841782"/>
                <a:gd name="connsiteX1" fmla="*/ 745331 w 745331"/>
                <a:gd name="connsiteY1" fmla="*/ 357188 h 841782"/>
                <a:gd name="connsiteX2" fmla="*/ 0 w 745331"/>
                <a:gd name="connsiteY2" fmla="*/ 841782 h 841782"/>
                <a:gd name="connsiteX3" fmla="*/ 202406 w 745331"/>
                <a:gd name="connsiteY3" fmla="*/ 0 h 8417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45331" h="841782">
                  <a:moveTo>
                    <a:pt x="202406" y="0"/>
                  </a:moveTo>
                  <a:lnTo>
                    <a:pt x="745331" y="357188"/>
                  </a:lnTo>
                  <a:lnTo>
                    <a:pt x="0" y="841782"/>
                  </a:lnTo>
                  <a:lnTo>
                    <a:pt x="202406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sp>
        <p:nvSpPr>
          <p:cNvPr id="14" name="矩形 3"/>
          <p:cNvSpPr/>
          <p:nvPr/>
        </p:nvSpPr>
        <p:spPr>
          <a:xfrm flipH="1">
            <a:off x="4319588" y="2088901"/>
            <a:ext cx="2914650" cy="4643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144000" bIns="72000" anchor="ctr"/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此处输入文本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65000"/>
                  <a:lumOff val="3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此处输入文本</a:t>
            </a:r>
          </a:p>
        </p:txBody>
      </p:sp>
      <p:sp>
        <p:nvSpPr>
          <p:cNvPr id="16" name="任意多边形 15"/>
          <p:cNvSpPr/>
          <p:nvPr/>
        </p:nvSpPr>
        <p:spPr>
          <a:xfrm flipH="1">
            <a:off x="6459539" y="1618605"/>
            <a:ext cx="676275" cy="707231"/>
          </a:xfrm>
          <a:custGeom>
            <a:avLst/>
            <a:gdLst>
              <a:gd name="connsiteX0" fmla="*/ 304800 w 790575"/>
              <a:gd name="connsiteY0" fmla="*/ 0 h 1476375"/>
              <a:gd name="connsiteX1" fmla="*/ 790575 w 790575"/>
              <a:gd name="connsiteY1" fmla="*/ 514350 h 1476375"/>
              <a:gd name="connsiteX2" fmla="*/ 781050 w 790575"/>
              <a:gd name="connsiteY2" fmla="*/ 1476375 h 1476375"/>
              <a:gd name="connsiteX3" fmla="*/ 0 w 790575"/>
              <a:gd name="connsiteY3" fmla="*/ 962025 h 1476375"/>
              <a:gd name="connsiteX4" fmla="*/ 304800 w 790575"/>
              <a:gd name="connsiteY4" fmla="*/ 0 h 147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575" h="1476375">
                <a:moveTo>
                  <a:pt x="304800" y="0"/>
                </a:moveTo>
                <a:lnTo>
                  <a:pt x="790575" y="514350"/>
                </a:lnTo>
                <a:lnTo>
                  <a:pt x="781050" y="1476375"/>
                </a:lnTo>
                <a:lnTo>
                  <a:pt x="0" y="962025"/>
                </a:lnTo>
                <a:lnTo>
                  <a:pt x="30480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462714" y="2088901"/>
            <a:ext cx="1701799" cy="464344"/>
            <a:chOff x="6462714" y="2088901"/>
            <a:chExt cx="1701799" cy="464344"/>
          </a:xfrm>
        </p:grpSpPr>
        <p:sp>
          <p:nvSpPr>
            <p:cNvPr id="15" name="矩形 3"/>
            <p:cNvSpPr/>
            <p:nvPr/>
          </p:nvSpPr>
          <p:spPr>
            <a:xfrm flipH="1">
              <a:off x="6886575" y="2088901"/>
              <a:ext cx="1277938" cy="464344"/>
            </a:xfrm>
            <a:custGeom>
              <a:avLst/>
              <a:gdLst>
                <a:gd name="connsiteX0" fmla="*/ 0 w 1571624"/>
                <a:gd name="connsiteY0" fmla="*/ 0 h 971550"/>
                <a:gd name="connsiteX1" fmla="*/ 1571624 w 1571624"/>
                <a:gd name="connsiteY1" fmla="*/ 0 h 971550"/>
                <a:gd name="connsiteX2" fmla="*/ 1571624 w 1571624"/>
                <a:gd name="connsiteY2" fmla="*/ 971550 h 971550"/>
                <a:gd name="connsiteX3" fmla="*/ 0 w 1571624"/>
                <a:gd name="connsiteY3" fmla="*/ 971550 h 971550"/>
                <a:gd name="connsiteX4" fmla="*/ 0 w 1571624"/>
                <a:gd name="connsiteY4" fmla="*/ 0 h 971550"/>
                <a:gd name="connsiteX0" fmla="*/ 0 w 1857374"/>
                <a:gd name="connsiteY0" fmla="*/ 0 h 971550"/>
                <a:gd name="connsiteX1" fmla="*/ 1857374 w 1857374"/>
                <a:gd name="connsiteY1" fmla="*/ 0 h 971550"/>
                <a:gd name="connsiteX2" fmla="*/ 1571624 w 1857374"/>
                <a:gd name="connsiteY2" fmla="*/ 971550 h 971550"/>
                <a:gd name="connsiteX3" fmla="*/ 0 w 1857374"/>
                <a:gd name="connsiteY3" fmla="*/ 971550 h 971550"/>
                <a:gd name="connsiteX4" fmla="*/ 0 w 1857374"/>
                <a:gd name="connsiteY4" fmla="*/ 0 h 971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74" h="971550">
                  <a:moveTo>
                    <a:pt x="0" y="0"/>
                  </a:moveTo>
                  <a:lnTo>
                    <a:pt x="1857374" y="0"/>
                  </a:lnTo>
                  <a:lnTo>
                    <a:pt x="1571624" y="971550"/>
                  </a:lnTo>
                  <a:lnTo>
                    <a:pt x="0" y="9715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4400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</a:t>
              </a:r>
              <a:r>
                <a:rPr kumimoji="0" lang="zh-CN" alt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内容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H="1">
              <a:off x="6462714" y="2154386"/>
              <a:ext cx="642937" cy="398859"/>
            </a:xfrm>
            <a:custGeom>
              <a:avLst/>
              <a:gdLst>
                <a:gd name="connsiteX0" fmla="*/ 238125 w 752475"/>
                <a:gd name="connsiteY0" fmla="*/ 0 h 828675"/>
                <a:gd name="connsiteX1" fmla="*/ 752475 w 752475"/>
                <a:gd name="connsiteY1" fmla="*/ 361950 h 828675"/>
                <a:gd name="connsiteX2" fmla="*/ 0 w 752475"/>
                <a:gd name="connsiteY2" fmla="*/ 828675 h 828675"/>
                <a:gd name="connsiteX3" fmla="*/ 238125 w 752475"/>
                <a:gd name="connsiteY3" fmla="*/ 0 h 828675"/>
                <a:gd name="connsiteX0" fmla="*/ 238125 w 781050"/>
                <a:gd name="connsiteY0" fmla="*/ 0 h 828675"/>
                <a:gd name="connsiteX1" fmla="*/ 781050 w 781050"/>
                <a:gd name="connsiteY1" fmla="*/ 357188 h 828675"/>
                <a:gd name="connsiteX2" fmla="*/ 0 w 781050"/>
                <a:gd name="connsiteY2" fmla="*/ 828675 h 828675"/>
                <a:gd name="connsiteX3" fmla="*/ 238125 w 781050"/>
                <a:gd name="connsiteY3" fmla="*/ 0 h 828675"/>
                <a:gd name="connsiteX0" fmla="*/ 238125 w 781050"/>
                <a:gd name="connsiteY0" fmla="*/ 0 h 842963"/>
                <a:gd name="connsiteX1" fmla="*/ 781050 w 781050"/>
                <a:gd name="connsiteY1" fmla="*/ 357188 h 842963"/>
                <a:gd name="connsiteX2" fmla="*/ 0 w 781050"/>
                <a:gd name="connsiteY2" fmla="*/ 842963 h 842963"/>
                <a:gd name="connsiteX3" fmla="*/ 238125 w 781050"/>
                <a:gd name="connsiteY3" fmla="*/ 0 h 842963"/>
                <a:gd name="connsiteX0" fmla="*/ 230981 w 773906"/>
                <a:gd name="connsiteY0" fmla="*/ 0 h 842963"/>
                <a:gd name="connsiteX1" fmla="*/ 773906 w 773906"/>
                <a:gd name="connsiteY1" fmla="*/ 357188 h 842963"/>
                <a:gd name="connsiteX2" fmla="*/ 0 w 773906"/>
                <a:gd name="connsiteY2" fmla="*/ 842963 h 842963"/>
                <a:gd name="connsiteX3" fmla="*/ 230981 w 773906"/>
                <a:gd name="connsiteY3" fmla="*/ 0 h 842963"/>
                <a:gd name="connsiteX0" fmla="*/ 235744 w 778669"/>
                <a:gd name="connsiteY0" fmla="*/ 0 h 854869"/>
                <a:gd name="connsiteX1" fmla="*/ 778669 w 778669"/>
                <a:gd name="connsiteY1" fmla="*/ 357188 h 854869"/>
                <a:gd name="connsiteX2" fmla="*/ 0 w 778669"/>
                <a:gd name="connsiteY2" fmla="*/ 854869 h 854869"/>
                <a:gd name="connsiteX3" fmla="*/ 235744 w 778669"/>
                <a:gd name="connsiteY3" fmla="*/ 0 h 854869"/>
                <a:gd name="connsiteX0" fmla="*/ 207169 w 750094"/>
                <a:gd name="connsiteY0" fmla="*/ 0 h 841781"/>
                <a:gd name="connsiteX1" fmla="*/ 750094 w 750094"/>
                <a:gd name="connsiteY1" fmla="*/ 357188 h 841781"/>
                <a:gd name="connsiteX2" fmla="*/ 0 w 750094"/>
                <a:gd name="connsiteY2" fmla="*/ 841781 h 841781"/>
                <a:gd name="connsiteX3" fmla="*/ 207169 w 750094"/>
                <a:gd name="connsiteY3" fmla="*/ 0 h 841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50094" h="841781">
                  <a:moveTo>
                    <a:pt x="207169" y="0"/>
                  </a:moveTo>
                  <a:lnTo>
                    <a:pt x="750094" y="357188"/>
                  </a:lnTo>
                  <a:lnTo>
                    <a:pt x="0" y="841781"/>
                  </a:lnTo>
                  <a:lnTo>
                    <a:pt x="207169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sp>
        <p:nvSpPr>
          <p:cNvPr id="19" name="矩形 3"/>
          <p:cNvSpPr/>
          <p:nvPr/>
        </p:nvSpPr>
        <p:spPr>
          <a:xfrm>
            <a:off x="2754313" y="2718742"/>
            <a:ext cx="2914650" cy="46553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44000" bIns="72000" anchor="ctr"/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此处输入文本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65000"/>
                  <a:lumOff val="3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此处输入文本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2867026" y="2248445"/>
            <a:ext cx="676275" cy="707231"/>
          </a:xfrm>
          <a:custGeom>
            <a:avLst/>
            <a:gdLst>
              <a:gd name="connsiteX0" fmla="*/ 304800 w 790575"/>
              <a:gd name="connsiteY0" fmla="*/ 0 h 1476375"/>
              <a:gd name="connsiteX1" fmla="*/ 790575 w 790575"/>
              <a:gd name="connsiteY1" fmla="*/ 514350 h 1476375"/>
              <a:gd name="connsiteX2" fmla="*/ 781050 w 790575"/>
              <a:gd name="connsiteY2" fmla="*/ 1476375 h 1476375"/>
              <a:gd name="connsiteX3" fmla="*/ 0 w 790575"/>
              <a:gd name="connsiteY3" fmla="*/ 962025 h 1476375"/>
              <a:gd name="connsiteX4" fmla="*/ 304800 w 790575"/>
              <a:gd name="connsiteY4" fmla="*/ 0 h 147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575" h="1476375">
                <a:moveTo>
                  <a:pt x="304800" y="0"/>
                </a:moveTo>
                <a:lnTo>
                  <a:pt x="790575" y="514350"/>
                </a:lnTo>
                <a:lnTo>
                  <a:pt x="781050" y="1476375"/>
                </a:lnTo>
                <a:lnTo>
                  <a:pt x="0" y="962025"/>
                </a:lnTo>
                <a:lnTo>
                  <a:pt x="30480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824039" y="2718742"/>
            <a:ext cx="1716086" cy="465534"/>
            <a:chOff x="1824039" y="2718742"/>
            <a:chExt cx="1716086" cy="465534"/>
          </a:xfrm>
        </p:grpSpPr>
        <p:sp>
          <p:nvSpPr>
            <p:cNvPr id="20" name="矩形 3"/>
            <p:cNvSpPr/>
            <p:nvPr/>
          </p:nvSpPr>
          <p:spPr>
            <a:xfrm>
              <a:off x="1824039" y="2718742"/>
              <a:ext cx="1277937" cy="465534"/>
            </a:xfrm>
            <a:custGeom>
              <a:avLst/>
              <a:gdLst>
                <a:gd name="connsiteX0" fmla="*/ 0 w 1571624"/>
                <a:gd name="connsiteY0" fmla="*/ 0 h 971550"/>
                <a:gd name="connsiteX1" fmla="*/ 1571624 w 1571624"/>
                <a:gd name="connsiteY1" fmla="*/ 0 h 971550"/>
                <a:gd name="connsiteX2" fmla="*/ 1571624 w 1571624"/>
                <a:gd name="connsiteY2" fmla="*/ 971550 h 971550"/>
                <a:gd name="connsiteX3" fmla="*/ 0 w 1571624"/>
                <a:gd name="connsiteY3" fmla="*/ 971550 h 971550"/>
                <a:gd name="connsiteX4" fmla="*/ 0 w 1571624"/>
                <a:gd name="connsiteY4" fmla="*/ 0 h 971550"/>
                <a:gd name="connsiteX0" fmla="*/ 0 w 1857374"/>
                <a:gd name="connsiteY0" fmla="*/ 0 h 971550"/>
                <a:gd name="connsiteX1" fmla="*/ 1857374 w 1857374"/>
                <a:gd name="connsiteY1" fmla="*/ 0 h 971550"/>
                <a:gd name="connsiteX2" fmla="*/ 1571624 w 1857374"/>
                <a:gd name="connsiteY2" fmla="*/ 971550 h 971550"/>
                <a:gd name="connsiteX3" fmla="*/ 0 w 1857374"/>
                <a:gd name="connsiteY3" fmla="*/ 971550 h 971550"/>
                <a:gd name="connsiteX4" fmla="*/ 0 w 1857374"/>
                <a:gd name="connsiteY4" fmla="*/ 0 h 971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74" h="971550">
                  <a:moveTo>
                    <a:pt x="0" y="0"/>
                  </a:moveTo>
                  <a:lnTo>
                    <a:pt x="1857374" y="0"/>
                  </a:lnTo>
                  <a:lnTo>
                    <a:pt x="1571624" y="971550"/>
                  </a:lnTo>
                  <a:lnTo>
                    <a:pt x="0" y="9715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4400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文本内容</a:t>
              </a: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2900363" y="2784226"/>
              <a:ext cx="639762" cy="400050"/>
            </a:xfrm>
            <a:custGeom>
              <a:avLst/>
              <a:gdLst>
                <a:gd name="connsiteX0" fmla="*/ 238125 w 752475"/>
                <a:gd name="connsiteY0" fmla="*/ 0 h 828675"/>
                <a:gd name="connsiteX1" fmla="*/ 752475 w 752475"/>
                <a:gd name="connsiteY1" fmla="*/ 361950 h 828675"/>
                <a:gd name="connsiteX2" fmla="*/ 0 w 752475"/>
                <a:gd name="connsiteY2" fmla="*/ 828675 h 828675"/>
                <a:gd name="connsiteX3" fmla="*/ 238125 w 752475"/>
                <a:gd name="connsiteY3" fmla="*/ 0 h 828675"/>
                <a:gd name="connsiteX0" fmla="*/ 238125 w 781050"/>
                <a:gd name="connsiteY0" fmla="*/ 0 h 828675"/>
                <a:gd name="connsiteX1" fmla="*/ 781050 w 781050"/>
                <a:gd name="connsiteY1" fmla="*/ 357188 h 828675"/>
                <a:gd name="connsiteX2" fmla="*/ 0 w 781050"/>
                <a:gd name="connsiteY2" fmla="*/ 828675 h 828675"/>
                <a:gd name="connsiteX3" fmla="*/ 238125 w 781050"/>
                <a:gd name="connsiteY3" fmla="*/ 0 h 828675"/>
                <a:gd name="connsiteX0" fmla="*/ 238125 w 781050"/>
                <a:gd name="connsiteY0" fmla="*/ 0 h 842963"/>
                <a:gd name="connsiteX1" fmla="*/ 781050 w 781050"/>
                <a:gd name="connsiteY1" fmla="*/ 357188 h 842963"/>
                <a:gd name="connsiteX2" fmla="*/ 0 w 781050"/>
                <a:gd name="connsiteY2" fmla="*/ 842963 h 842963"/>
                <a:gd name="connsiteX3" fmla="*/ 238125 w 781050"/>
                <a:gd name="connsiteY3" fmla="*/ 0 h 842963"/>
                <a:gd name="connsiteX0" fmla="*/ 230981 w 773906"/>
                <a:gd name="connsiteY0" fmla="*/ 0 h 842963"/>
                <a:gd name="connsiteX1" fmla="*/ 773906 w 773906"/>
                <a:gd name="connsiteY1" fmla="*/ 357188 h 842963"/>
                <a:gd name="connsiteX2" fmla="*/ 0 w 773906"/>
                <a:gd name="connsiteY2" fmla="*/ 842963 h 842963"/>
                <a:gd name="connsiteX3" fmla="*/ 230981 w 773906"/>
                <a:gd name="connsiteY3" fmla="*/ 0 h 842963"/>
                <a:gd name="connsiteX0" fmla="*/ 235744 w 778669"/>
                <a:gd name="connsiteY0" fmla="*/ 0 h 854869"/>
                <a:gd name="connsiteX1" fmla="*/ 778669 w 778669"/>
                <a:gd name="connsiteY1" fmla="*/ 357188 h 854869"/>
                <a:gd name="connsiteX2" fmla="*/ 0 w 778669"/>
                <a:gd name="connsiteY2" fmla="*/ 854869 h 854869"/>
                <a:gd name="connsiteX3" fmla="*/ 235744 w 778669"/>
                <a:gd name="connsiteY3" fmla="*/ 0 h 854869"/>
                <a:gd name="connsiteX0" fmla="*/ 202407 w 745332"/>
                <a:gd name="connsiteY0" fmla="*/ 0 h 857531"/>
                <a:gd name="connsiteX1" fmla="*/ 745332 w 745332"/>
                <a:gd name="connsiteY1" fmla="*/ 357188 h 857531"/>
                <a:gd name="connsiteX2" fmla="*/ 0 w 745332"/>
                <a:gd name="connsiteY2" fmla="*/ 857531 h 857531"/>
                <a:gd name="connsiteX3" fmla="*/ 202407 w 745332"/>
                <a:gd name="connsiteY3" fmla="*/ 0 h 857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45332" h="857531">
                  <a:moveTo>
                    <a:pt x="202407" y="0"/>
                  </a:moveTo>
                  <a:lnTo>
                    <a:pt x="745332" y="357188"/>
                  </a:lnTo>
                  <a:lnTo>
                    <a:pt x="0" y="857531"/>
                  </a:lnTo>
                  <a:lnTo>
                    <a:pt x="202407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sp>
        <p:nvSpPr>
          <p:cNvPr id="18" name="矩形 3"/>
          <p:cNvSpPr/>
          <p:nvPr/>
        </p:nvSpPr>
        <p:spPr>
          <a:xfrm flipH="1">
            <a:off x="4319588" y="3349774"/>
            <a:ext cx="2914650" cy="4643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0" rIns="144000" bIns="72000" anchor="ctr"/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此处输入文本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65000"/>
                  <a:lumOff val="3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此处输入文本</a:t>
            </a:r>
          </a:p>
        </p:txBody>
      </p:sp>
      <p:sp>
        <p:nvSpPr>
          <p:cNvPr id="24" name="任意多边形 23"/>
          <p:cNvSpPr/>
          <p:nvPr/>
        </p:nvSpPr>
        <p:spPr>
          <a:xfrm flipH="1">
            <a:off x="6459539" y="2879476"/>
            <a:ext cx="676275" cy="706041"/>
          </a:xfrm>
          <a:custGeom>
            <a:avLst/>
            <a:gdLst>
              <a:gd name="connsiteX0" fmla="*/ 304800 w 790575"/>
              <a:gd name="connsiteY0" fmla="*/ 0 h 1476375"/>
              <a:gd name="connsiteX1" fmla="*/ 790575 w 790575"/>
              <a:gd name="connsiteY1" fmla="*/ 514350 h 1476375"/>
              <a:gd name="connsiteX2" fmla="*/ 781050 w 790575"/>
              <a:gd name="connsiteY2" fmla="*/ 1476375 h 1476375"/>
              <a:gd name="connsiteX3" fmla="*/ 0 w 790575"/>
              <a:gd name="connsiteY3" fmla="*/ 962025 h 1476375"/>
              <a:gd name="connsiteX4" fmla="*/ 304800 w 790575"/>
              <a:gd name="connsiteY4" fmla="*/ 0 h 147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575" h="1476375">
                <a:moveTo>
                  <a:pt x="304800" y="0"/>
                </a:moveTo>
                <a:lnTo>
                  <a:pt x="790575" y="514350"/>
                </a:lnTo>
                <a:lnTo>
                  <a:pt x="781050" y="1476375"/>
                </a:lnTo>
                <a:lnTo>
                  <a:pt x="0" y="962025"/>
                </a:lnTo>
                <a:lnTo>
                  <a:pt x="30480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3072" name="组合 3071"/>
          <p:cNvGrpSpPr/>
          <p:nvPr/>
        </p:nvGrpSpPr>
        <p:grpSpPr>
          <a:xfrm>
            <a:off x="6462713" y="3349774"/>
            <a:ext cx="1701800" cy="464344"/>
            <a:chOff x="6462713" y="3349774"/>
            <a:chExt cx="1701800" cy="464344"/>
          </a:xfrm>
        </p:grpSpPr>
        <p:sp>
          <p:nvSpPr>
            <p:cNvPr id="23" name="矩形 3"/>
            <p:cNvSpPr/>
            <p:nvPr/>
          </p:nvSpPr>
          <p:spPr>
            <a:xfrm flipH="1">
              <a:off x="6886575" y="3349774"/>
              <a:ext cx="1277938" cy="464344"/>
            </a:xfrm>
            <a:custGeom>
              <a:avLst/>
              <a:gdLst>
                <a:gd name="connsiteX0" fmla="*/ 0 w 1571624"/>
                <a:gd name="connsiteY0" fmla="*/ 0 h 971550"/>
                <a:gd name="connsiteX1" fmla="*/ 1571624 w 1571624"/>
                <a:gd name="connsiteY1" fmla="*/ 0 h 971550"/>
                <a:gd name="connsiteX2" fmla="*/ 1571624 w 1571624"/>
                <a:gd name="connsiteY2" fmla="*/ 971550 h 971550"/>
                <a:gd name="connsiteX3" fmla="*/ 0 w 1571624"/>
                <a:gd name="connsiteY3" fmla="*/ 971550 h 971550"/>
                <a:gd name="connsiteX4" fmla="*/ 0 w 1571624"/>
                <a:gd name="connsiteY4" fmla="*/ 0 h 971550"/>
                <a:gd name="connsiteX0" fmla="*/ 0 w 1857374"/>
                <a:gd name="connsiteY0" fmla="*/ 0 h 971550"/>
                <a:gd name="connsiteX1" fmla="*/ 1857374 w 1857374"/>
                <a:gd name="connsiteY1" fmla="*/ 0 h 971550"/>
                <a:gd name="connsiteX2" fmla="*/ 1571624 w 1857374"/>
                <a:gd name="connsiteY2" fmla="*/ 971550 h 971550"/>
                <a:gd name="connsiteX3" fmla="*/ 0 w 1857374"/>
                <a:gd name="connsiteY3" fmla="*/ 971550 h 971550"/>
                <a:gd name="connsiteX4" fmla="*/ 0 w 1857374"/>
                <a:gd name="connsiteY4" fmla="*/ 0 h 971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74" h="971550">
                  <a:moveTo>
                    <a:pt x="0" y="0"/>
                  </a:moveTo>
                  <a:lnTo>
                    <a:pt x="1857374" y="0"/>
                  </a:lnTo>
                  <a:lnTo>
                    <a:pt x="1571624" y="971550"/>
                  </a:lnTo>
                  <a:lnTo>
                    <a:pt x="0" y="9715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4400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</a:t>
              </a:r>
              <a:r>
                <a:rPr kumimoji="0" lang="zh-CN" alt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内容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 flipH="1">
              <a:off x="6462713" y="3414067"/>
              <a:ext cx="639762" cy="400050"/>
            </a:xfrm>
            <a:custGeom>
              <a:avLst/>
              <a:gdLst>
                <a:gd name="connsiteX0" fmla="*/ 238125 w 752475"/>
                <a:gd name="connsiteY0" fmla="*/ 0 h 828675"/>
                <a:gd name="connsiteX1" fmla="*/ 752475 w 752475"/>
                <a:gd name="connsiteY1" fmla="*/ 361950 h 828675"/>
                <a:gd name="connsiteX2" fmla="*/ 0 w 752475"/>
                <a:gd name="connsiteY2" fmla="*/ 828675 h 828675"/>
                <a:gd name="connsiteX3" fmla="*/ 238125 w 752475"/>
                <a:gd name="connsiteY3" fmla="*/ 0 h 828675"/>
                <a:gd name="connsiteX0" fmla="*/ 238125 w 781050"/>
                <a:gd name="connsiteY0" fmla="*/ 0 h 828675"/>
                <a:gd name="connsiteX1" fmla="*/ 781050 w 781050"/>
                <a:gd name="connsiteY1" fmla="*/ 357188 h 828675"/>
                <a:gd name="connsiteX2" fmla="*/ 0 w 781050"/>
                <a:gd name="connsiteY2" fmla="*/ 828675 h 828675"/>
                <a:gd name="connsiteX3" fmla="*/ 238125 w 781050"/>
                <a:gd name="connsiteY3" fmla="*/ 0 h 828675"/>
                <a:gd name="connsiteX0" fmla="*/ 238125 w 781050"/>
                <a:gd name="connsiteY0" fmla="*/ 0 h 842963"/>
                <a:gd name="connsiteX1" fmla="*/ 781050 w 781050"/>
                <a:gd name="connsiteY1" fmla="*/ 357188 h 842963"/>
                <a:gd name="connsiteX2" fmla="*/ 0 w 781050"/>
                <a:gd name="connsiteY2" fmla="*/ 842963 h 842963"/>
                <a:gd name="connsiteX3" fmla="*/ 238125 w 781050"/>
                <a:gd name="connsiteY3" fmla="*/ 0 h 842963"/>
                <a:gd name="connsiteX0" fmla="*/ 230981 w 773906"/>
                <a:gd name="connsiteY0" fmla="*/ 0 h 842963"/>
                <a:gd name="connsiteX1" fmla="*/ 773906 w 773906"/>
                <a:gd name="connsiteY1" fmla="*/ 357188 h 842963"/>
                <a:gd name="connsiteX2" fmla="*/ 0 w 773906"/>
                <a:gd name="connsiteY2" fmla="*/ 842963 h 842963"/>
                <a:gd name="connsiteX3" fmla="*/ 230981 w 773906"/>
                <a:gd name="connsiteY3" fmla="*/ 0 h 842963"/>
                <a:gd name="connsiteX0" fmla="*/ 235744 w 778669"/>
                <a:gd name="connsiteY0" fmla="*/ 0 h 854869"/>
                <a:gd name="connsiteX1" fmla="*/ 778669 w 778669"/>
                <a:gd name="connsiteY1" fmla="*/ 357188 h 854869"/>
                <a:gd name="connsiteX2" fmla="*/ 0 w 778669"/>
                <a:gd name="connsiteY2" fmla="*/ 854869 h 854869"/>
                <a:gd name="connsiteX3" fmla="*/ 235744 w 778669"/>
                <a:gd name="connsiteY3" fmla="*/ 0 h 854869"/>
                <a:gd name="connsiteX0" fmla="*/ 202407 w 745332"/>
                <a:gd name="connsiteY0" fmla="*/ 0 h 857531"/>
                <a:gd name="connsiteX1" fmla="*/ 745332 w 745332"/>
                <a:gd name="connsiteY1" fmla="*/ 357188 h 857531"/>
                <a:gd name="connsiteX2" fmla="*/ 0 w 745332"/>
                <a:gd name="connsiteY2" fmla="*/ 857531 h 857531"/>
                <a:gd name="connsiteX3" fmla="*/ 202407 w 745332"/>
                <a:gd name="connsiteY3" fmla="*/ 0 h 857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45332" h="857531">
                  <a:moveTo>
                    <a:pt x="202407" y="0"/>
                  </a:moveTo>
                  <a:lnTo>
                    <a:pt x="745332" y="357188"/>
                  </a:lnTo>
                  <a:lnTo>
                    <a:pt x="0" y="857531"/>
                  </a:lnTo>
                  <a:lnTo>
                    <a:pt x="202407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sp>
        <p:nvSpPr>
          <p:cNvPr id="26" name="矩形 3"/>
          <p:cNvSpPr/>
          <p:nvPr/>
        </p:nvSpPr>
        <p:spPr>
          <a:xfrm>
            <a:off x="2754313" y="3979614"/>
            <a:ext cx="2914650" cy="46553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144000" bIns="72000" anchor="ctr"/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此处输入文本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65000"/>
                  <a:lumOff val="3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65000"/>
                    <a:lumOff val="3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此处输入文本</a:t>
            </a:r>
          </a:p>
        </p:txBody>
      </p:sp>
      <p:sp>
        <p:nvSpPr>
          <p:cNvPr id="28" name="任意多边形 27"/>
          <p:cNvSpPr/>
          <p:nvPr/>
        </p:nvSpPr>
        <p:spPr>
          <a:xfrm>
            <a:off x="2860675" y="3509318"/>
            <a:ext cx="676275" cy="707231"/>
          </a:xfrm>
          <a:custGeom>
            <a:avLst/>
            <a:gdLst>
              <a:gd name="connsiteX0" fmla="*/ 304800 w 790575"/>
              <a:gd name="connsiteY0" fmla="*/ 0 h 1476375"/>
              <a:gd name="connsiteX1" fmla="*/ 790575 w 790575"/>
              <a:gd name="connsiteY1" fmla="*/ 514350 h 1476375"/>
              <a:gd name="connsiteX2" fmla="*/ 781050 w 790575"/>
              <a:gd name="connsiteY2" fmla="*/ 1476375 h 1476375"/>
              <a:gd name="connsiteX3" fmla="*/ 0 w 790575"/>
              <a:gd name="connsiteY3" fmla="*/ 962025 h 1476375"/>
              <a:gd name="connsiteX4" fmla="*/ 304800 w 790575"/>
              <a:gd name="connsiteY4" fmla="*/ 0 h 1476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0575" h="1476375">
                <a:moveTo>
                  <a:pt x="304800" y="0"/>
                </a:moveTo>
                <a:lnTo>
                  <a:pt x="790575" y="514350"/>
                </a:lnTo>
                <a:lnTo>
                  <a:pt x="781050" y="1476375"/>
                </a:lnTo>
                <a:lnTo>
                  <a:pt x="0" y="962025"/>
                </a:lnTo>
                <a:lnTo>
                  <a:pt x="30480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824039" y="3979614"/>
            <a:ext cx="1709736" cy="465535"/>
            <a:chOff x="1824039" y="3979614"/>
            <a:chExt cx="1709736" cy="465535"/>
          </a:xfrm>
        </p:grpSpPr>
        <p:sp>
          <p:nvSpPr>
            <p:cNvPr id="27" name="矩形 3"/>
            <p:cNvSpPr/>
            <p:nvPr/>
          </p:nvSpPr>
          <p:spPr>
            <a:xfrm>
              <a:off x="1824039" y="3979614"/>
              <a:ext cx="1277937" cy="465535"/>
            </a:xfrm>
            <a:custGeom>
              <a:avLst/>
              <a:gdLst>
                <a:gd name="connsiteX0" fmla="*/ 0 w 1571624"/>
                <a:gd name="connsiteY0" fmla="*/ 0 h 971550"/>
                <a:gd name="connsiteX1" fmla="*/ 1571624 w 1571624"/>
                <a:gd name="connsiteY1" fmla="*/ 0 h 971550"/>
                <a:gd name="connsiteX2" fmla="*/ 1571624 w 1571624"/>
                <a:gd name="connsiteY2" fmla="*/ 971550 h 971550"/>
                <a:gd name="connsiteX3" fmla="*/ 0 w 1571624"/>
                <a:gd name="connsiteY3" fmla="*/ 971550 h 971550"/>
                <a:gd name="connsiteX4" fmla="*/ 0 w 1571624"/>
                <a:gd name="connsiteY4" fmla="*/ 0 h 971550"/>
                <a:gd name="connsiteX0" fmla="*/ 0 w 1857374"/>
                <a:gd name="connsiteY0" fmla="*/ 0 h 971550"/>
                <a:gd name="connsiteX1" fmla="*/ 1857374 w 1857374"/>
                <a:gd name="connsiteY1" fmla="*/ 0 h 971550"/>
                <a:gd name="connsiteX2" fmla="*/ 1571624 w 1857374"/>
                <a:gd name="connsiteY2" fmla="*/ 971550 h 971550"/>
                <a:gd name="connsiteX3" fmla="*/ 0 w 1857374"/>
                <a:gd name="connsiteY3" fmla="*/ 971550 h 971550"/>
                <a:gd name="connsiteX4" fmla="*/ 0 w 1857374"/>
                <a:gd name="connsiteY4" fmla="*/ 0 h 971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57374" h="971550">
                  <a:moveTo>
                    <a:pt x="0" y="0"/>
                  </a:moveTo>
                  <a:lnTo>
                    <a:pt x="1857374" y="0"/>
                  </a:lnTo>
                  <a:lnTo>
                    <a:pt x="1571624" y="971550"/>
                  </a:lnTo>
                  <a:lnTo>
                    <a:pt x="0" y="9715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4400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</a:t>
              </a:r>
              <a:r>
                <a:rPr kumimoji="0" lang="zh-CN" alt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内容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2894013" y="4045098"/>
              <a:ext cx="639762" cy="400050"/>
            </a:xfrm>
            <a:custGeom>
              <a:avLst/>
              <a:gdLst>
                <a:gd name="connsiteX0" fmla="*/ 238125 w 752475"/>
                <a:gd name="connsiteY0" fmla="*/ 0 h 828675"/>
                <a:gd name="connsiteX1" fmla="*/ 752475 w 752475"/>
                <a:gd name="connsiteY1" fmla="*/ 361950 h 828675"/>
                <a:gd name="connsiteX2" fmla="*/ 0 w 752475"/>
                <a:gd name="connsiteY2" fmla="*/ 828675 h 828675"/>
                <a:gd name="connsiteX3" fmla="*/ 238125 w 752475"/>
                <a:gd name="connsiteY3" fmla="*/ 0 h 828675"/>
                <a:gd name="connsiteX0" fmla="*/ 238125 w 781050"/>
                <a:gd name="connsiteY0" fmla="*/ 0 h 828675"/>
                <a:gd name="connsiteX1" fmla="*/ 781050 w 781050"/>
                <a:gd name="connsiteY1" fmla="*/ 357188 h 828675"/>
                <a:gd name="connsiteX2" fmla="*/ 0 w 781050"/>
                <a:gd name="connsiteY2" fmla="*/ 828675 h 828675"/>
                <a:gd name="connsiteX3" fmla="*/ 238125 w 781050"/>
                <a:gd name="connsiteY3" fmla="*/ 0 h 828675"/>
                <a:gd name="connsiteX0" fmla="*/ 238125 w 781050"/>
                <a:gd name="connsiteY0" fmla="*/ 0 h 842963"/>
                <a:gd name="connsiteX1" fmla="*/ 781050 w 781050"/>
                <a:gd name="connsiteY1" fmla="*/ 357188 h 842963"/>
                <a:gd name="connsiteX2" fmla="*/ 0 w 781050"/>
                <a:gd name="connsiteY2" fmla="*/ 842963 h 842963"/>
                <a:gd name="connsiteX3" fmla="*/ 238125 w 781050"/>
                <a:gd name="connsiteY3" fmla="*/ 0 h 842963"/>
                <a:gd name="connsiteX0" fmla="*/ 230981 w 773906"/>
                <a:gd name="connsiteY0" fmla="*/ 0 h 842963"/>
                <a:gd name="connsiteX1" fmla="*/ 773906 w 773906"/>
                <a:gd name="connsiteY1" fmla="*/ 357188 h 842963"/>
                <a:gd name="connsiteX2" fmla="*/ 0 w 773906"/>
                <a:gd name="connsiteY2" fmla="*/ 842963 h 842963"/>
                <a:gd name="connsiteX3" fmla="*/ 230981 w 773906"/>
                <a:gd name="connsiteY3" fmla="*/ 0 h 842963"/>
                <a:gd name="connsiteX0" fmla="*/ 235744 w 778669"/>
                <a:gd name="connsiteY0" fmla="*/ 0 h 854869"/>
                <a:gd name="connsiteX1" fmla="*/ 778669 w 778669"/>
                <a:gd name="connsiteY1" fmla="*/ 357188 h 854869"/>
                <a:gd name="connsiteX2" fmla="*/ 0 w 778669"/>
                <a:gd name="connsiteY2" fmla="*/ 854869 h 854869"/>
                <a:gd name="connsiteX3" fmla="*/ 235744 w 778669"/>
                <a:gd name="connsiteY3" fmla="*/ 0 h 854869"/>
                <a:gd name="connsiteX0" fmla="*/ 202407 w 745332"/>
                <a:gd name="connsiteY0" fmla="*/ 0 h 857531"/>
                <a:gd name="connsiteX1" fmla="*/ 745332 w 745332"/>
                <a:gd name="connsiteY1" fmla="*/ 357188 h 857531"/>
                <a:gd name="connsiteX2" fmla="*/ 0 w 745332"/>
                <a:gd name="connsiteY2" fmla="*/ 857531 h 857531"/>
                <a:gd name="connsiteX3" fmla="*/ 202407 w 745332"/>
                <a:gd name="connsiteY3" fmla="*/ 0 h 8575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45332" h="857531">
                  <a:moveTo>
                    <a:pt x="202407" y="0"/>
                  </a:moveTo>
                  <a:lnTo>
                    <a:pt x="745332" y="357188"/>
                  </a:lnTo>
                  <a:lnTo>
                    <a:pt x="0" y="857531"/>
                  </a:lnTo>
                  <a:lnTo>
                    <a:pt x="202407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sp>
        <p:nvSpPr>
          <p:cNvPr id="3094" name="标题 9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47337782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95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4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5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5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95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45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95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45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 animBg="1"/>
      <p:bldP spid="16" grpId="0" animBg="1"/>
      <p:bldP spid="19" grpId="0" animBg="1"/>
      <p:bldP spid="21" grpId="0" animBg="1"/>
      <p:bldP spid="18" grpId="0" animBg="1"/>
      <p:bldP spid="24" grpId="0" animBg="1"/>
      <p:bldP spid="26" grpId="0" animBg="1"/>
      <p:bldP spid="28" grpId="0" animBg="1"/>
      <p:bldP spid="30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圆角矩形 31"/>
          <p:cNvSpPr/>
          <p:nvPr/>
        </p:nvSpPr>
        <p:spPr>
          <a:xfrm>
            <a:off x="2733675" y="657770"/>
            <a:ext cx="3676650" cy="342900"/>
          </a:xfrm>
          <a:prstGeom prst="roundRect">
            <a:avLst>
              <a:gd name="adj" fmla="val 50000"/>
            </a:avLst>
          </a:prstGeom>
          <a:solidFill>
            <a:srgbClr val="0634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过渡页 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MULU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68499" y="2090466"/>
            <a:ext cx="5668039" cy="868634"/>
          </a:xfrm>
          <a:custGeom>
            <a:avLst/>
            <a:gdLst>
              <a:gd name="connsiteX0" fmla="*/ 0 w 4508500"/>
              <a:gd name="connsiteY0" fmla="*/ 0 h 386035"/>
              <a:gd name="connsiteX1" fmla="*/ 4508500 w 4508500"/>
              <a:gd name="connsiteY1" fmla="*/ 0 h 386035"/>
              <a:gd name="connsiteX2" fmla="*/ 4508500 w 4508500"/>
              <a:gd name="connsiteY2" fmla="*/ 386035 h 386035"/>
              <a:gd name="connsiteX3" fmla="*/ 0 w 4508500"/>
              <a:gd name="connsiteY3" fmla="*/ 386035 h 386035"/>
              <a:gd name="connsiteX4" fmla="*/ 0 w 4508500"/>
              <a:gd name="connsiteY4" fmla="*/ 0 h 386035"/>
              <a:gd name="connsiteX0" fmla="*/ 0 w 4673600"/>
              <a:gd name="connsiteY0" fmla="*/ 330200 h 716235"/>
              <a:gd name="connsiteX1" fmla="*/ 4673600 w 4673600"/>
              <a:gd name="connsiteY1" fmla="*/ 0 h 716235"/>
              <a:gd name="connsiteX2" fmla="*/ 4508500 w 4673600"/>
              <a:gd name="connsiteY2" fmla="*/ 716235 h 716235"/>
              <a:gd name="connsiteX3" fmla="*/ 0 w 4673600"/>
              <a:gd name="connsiteY3" fmla="*/ 716235 h 716235"/>
              <a:gd name="connsiteX4" fmla="*/ 0 w 4673600"/>
              <a:gd name="connsiteY4" fmla="*/ 330200 h 716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3600" h="716235">
                <a:moveTo>
                  <a:pt x="0" y="330200"/>
                </a:moveTo>
                <a:lnTo>
                  <a:pt x="4673600" y="0"/>
                </a:lnTo>
                <a:lnTo>
                  <a:pt x="4508500" y="716235"/>
                </a:lnTo>
                <a:lnTo>
                  <a:pt x="0" y="716235"/>
                </a:lnTo>
                <a:lnTo>
                  <a:pt x="0" y="330200"/>
                </a:lnTo>
                <a:close/>
              </a:path>
            </a:pathLst>
          </a:custGeom>
          <a:solidFill>
            <a:srgbClr val="0634A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273300" y="2087835"/>
            <a:ext cx="1127254" cy="985746"/>
          </a:xfrm>
          <a:prstGeom prst="rect">
            <a:avLst/>
          </a:prstGeom>
          <a:solidFill>
            <a:srgbClr val="0634A3"/>
          </a:solidFill>
          <a:ln w="25400" cap="flat" cmpd="sng" algn="ctr">
            <a:solidFill>
              <a:srgbClr val="FFFFFF"/>
            </a:solidFill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tIns="46800" bIns="21600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02</a:t>
            </a:r>
            <a:endParaRPr kumimoji="0" lang="en-US" sz="60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05355" y="2375275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单击此处添加文字标题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2618667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" grpId="0" animBg="1"/>
      <p:bldP spid="20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2696512" y="2526678"/>
            <a:ext cx="580903" cy="556725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651123" y="2946843"/>
            <a:ext cx="409575" cy="392528"/>
          </a:xfrm>
          <a:prstGeom prst="ellipse">
            <a:avLst/>
          </a:prstGeom>
          <a:solidFill>
            <a:schemeClr val="accent1">
              <a:lumMod val="60000"/>
              <a:lumOff val="4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2196409" y="2733830"/>
            <a:ext cx="409575" cy="392528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2577388" y="2966265"/>
            <a:ext cx="409575" cy="392528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2231404" y="3172270"/>
            <a:ext cx="210272" cy="201521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045179" y="3554573"/>
            <a:ext cx="276227" cy="264729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2323665" y="3176649"/>
            <a:ext cx="409575" cy="392528"/>
          </a:xfrm>
          <a:prstGeom prst="ellipse">
            <a:avLst/>
          </a:prstGeom>
          <a:solidFill>
            <a:schemeClr val="accent1">
              <a:lumMod val="60000"/>
              <a:lumOff val="4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1841419" y="3200581"/>
            <a:ext cx="311539" cy="298571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359560" y="3222526"/>
            <a:ext cx="233579" cy="223857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1734486" y="2772061"/>
            <a:ext cx="209422" cy="200706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936693" y="3028309"/>
            <a:ext cx="195933" cy="187779"/>
          </a:xfrm>
          <a:prstGeom prst="ellipse">
            <a:avLst/>
          </a:prstGeom>
          <a:solidFill>
            <a:schemeClr val="accent1">
              <a:lumMod val="60000"/>
              <a:lumOff val="4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740760" y="3364340"/>
            <a:ext cx="140668" cy="134813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2711840" y="3454352"/>
            <a:ext cx="140668" cy="134813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5731363" y="3130177"/>
            <a:ext cx="855425" cy="819822"/>
          </a:xfrm>
          <a:prstGeom prst="ellipse">
            <a:avLst/>
          </a:prstGeom>
          <a:solidFill>
            <a:schemeClr val="accent1">
              <a:lumMod val="60000"/>
              <a:lumOff val="4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94836" y="3495396"/>
            <a:ext cx="409575" cy="392528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7266181" y="3708951"/>
            <a:ext cx="409575" cy="392528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7035109" y="3862542"/>
            <a:ext cx="409575" cy="392528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7070104" y="4300982"/>
            <a:ext cx="210272" cy="201521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6883879" y="4683285"/>
            <a:ext cx="276227" cy="264729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7162365" y="4305361"/>
            <a:ext cx="409575" cy="392528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6680119" y="4329293"/>
            <a:ext cx="311539" cy="298571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6198260" y="4351239"/>
            <a:ext cx="233579" cy="223857"/>
          </a:xfrm>
          <a:prstGeom prst="ellipse">
            <a:avLst/>
          </a:prstGeom>
          <a:solidFill>
            <a:schemeClr val="accent1">
              <a:lumMod val="60000"/>
              <a:lumOff val="4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573186" y="3900773"/>
            <a:ext cx="209422" cy="200706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5775393" y="4157022"/>
            <a:ext cx="195933" cy="187779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6463413" y="4149743"/>
            <a:ext cx="140668" cy="134813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7550540" y="4583065"/>
            <a:ext cx="140668" cy="134813"/>
          </a:xfrm>
          <a:prstGeom prst="ellipse">
            <a:avLst/>
          </a:prstGeom>
          <a:solidFill>
            <a:schemeClr val="accent1">
              <a:lumMod val="40000"/>
              <a:lumOff val="6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8250777" y="4108952"/>
            <a:ext cx="152465" cy="146120"/>
          </a:xfrm>
          <a:prstGeom prst="ellipse">
            <a:avLst/>
          </a:prstGeom>
          <a:solidFill>
            <a:schemeClr val="accent1">
              <a:lumMod val="60000"/>
              <a:lumOff val="40000"/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7726946" y="4097657"/>
            <a:ext cx="257876" cy="247143"/>
          </a:xfrm>
          <a:prstGeom prst="ellipse">
            <a:avLst/>
          </a:prstGeom>
          <a:solidFill>
            <a:schemeClr val="accent1">
              <a:alpha val="70000"/>
            </a:schemeClr>
          </a:solidFill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0" name="同心圆 19"/>
          <p:cNvSpPr/>
          <p:nvPr/>
        </p:nvSpPr>
        <p:spPr>
          <a:xfrm>
            <a:off x="2877405" y="1719316"/>
            <a:ext cx="3133806" cy="3003375"/>
          </a:xfrm>
          <a:prstGeom prst="donut">
            <a:avLst>
              <a:gd name="adj" fmla="val 1038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108000"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3203848" y="3435846"/>
            <a:ext cx="2453927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36"/>
          <p:cNvSpPr txBox="1"/>
          <p:nvPr/>
        </p:nvSpPr>
        <p:spPr>
          <a:xfrm>
            <a:off x="3492140" y="2859782"/>
            <a:ext cx="190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494B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文本内容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75000"/>
                  <a:lumOff val="2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7" name="KSO_GI1"/>
          <p:cNvSpPr/>
          <p:nvPr/>
        </p:nvSpPr>
        <p:spPr bwMode="auto">
          <a:xfrm>
            <a:off x="684705" y="907200"/>
            <a:ext cx="7774590" cy="80045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0" bIns="0" rtlCol="0" anchor="ctr"/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请在此处输入您的文字，或者复制您的文字粘贴到此处。请在此处输入您的文字，或者复制您的文字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粘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。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7" name="标题 6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2278727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00"/>
                            </p:stCondLst>
                            <p:childTnLst>
                              <p:par>
                                <p:cTn id="1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3000"/>
                            </p:stCondLst>
                            <p:childTnLst>
                              <p:par>
                                <p:cTn id="1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500"/>
                            </p:stCondLst>
                            <p:childTnLst>
                              <p:par>
                                <p:cTn id="1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000"/>
                            </p:stCondLst>
                            <p:childTnLst>
                              <p:par>
                                <p:cTn id="16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500" tmFilter="0,0; .5, 1; 1, 1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" grpId="0" animBg="1"/>
      <p:bldP spid="22" grpId="0" animBg="1"/>
      <p:bldP spid="24" grpId="0" animBg="1"/>
      <p:bldP spid="25" grpId="0" animBg="1"/>
      <p:bldP spid="26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8" grpId="0" animBg="1"/>
      <p:bldP spid="37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20" grpId="0" animBg="1"/>
      <p:bldP spid="53" grpId="0"/>
      <p:bldP spid="47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 flipH="1">
            <a:off x="1730375" y="2849663"/>
            <a:ext cx="647700" cy="810815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KSO_GT3.1"/>
          <p:cNvSpPr txBox="1"/>
          <p:nvPr/>
        </p:nvSpPr>
        <p:spPr>
          <a:xfrm>
            <a:off x="2378076" y="3140175"/>
            <a:ext cx="5865813" cy="454819"/>
          </a:xfrm>
          <a:prstGeom prst="rect">
            <a:avLst/>
          </a:prstGeom>
          <a:noFill/>
        </p:spPr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请在此处输入您的文字，或者复制您的文字粘贴到此处，并且在粘贴后选择“仅文字”。</a:t>
            </a:r>
          </a:p>
        </p:txBody>
      </p:sp>
      <p:sp>
        <p:nvSpPr>
          <p:cNvPr id="3076" name="KSO_GT3"/>
          <p:cNvSpPr txBox="1">
            <a:spLocks noChangeArrowheads="1"/>
          </p:cNvSpPr>
          <p:nvPr/>
        </p:nvSpPr>
        <p:spPr bwMode="auto">
          <a:xfrm>
            <a:off x="2378076" y="2908002"/>
            <a:ext cx="5865813" cy="25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请在此处输入您的小标题</a:t>
            </a:r>
          </a:p>
        </p:txBody>
      </p:sp>
      <p:sp>
        <p:nvSpPr>
          <p:cNvPr id="3077" name="KSO_GN3"/>
          <p:cNvSpPr txBox="1">
            <a:spLocks noChangeArrowheads="1"/>
          </p:cNvSpPr>
          <p:nvPr/>
        </p:nvSpPr>
        <p:spPr bwMode="auto">
          <a:xfrm>
            <a:off x="971550" y="2849662"/>
            <a:ext cx="954088" cy="692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03</a:t>
            </a:r>
            <a:endParaRPr kumimoji="0" lang="zh-CN" altLang="en-US" sz="4800" b="1" i="0" u="none" strike="noStrike" kern="1200" cap="none" spc="0" normalizeH="0" baseline="0" noProof="0" dirty="0">
              <a:ln>
                <a:noFill/>
              </a:ln>
              <a:solidFill>
                <a:srgbClr val="046FB6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1730375" y="1991221"/>
            <a:ext cx="647700" cy="809625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KSO_GT2.1"/>
          <p:cNvSpPr txBox="1"/>
          <p:nvPr/>
        </p:nvSpPr>
        <p:spPr>
          <a:xfrm>
            <a:off x="2378076" y="2280544"/>
            <a:ext cx="5865813" cy="456009"/>
          </a:xfrm>
          <a:prstGeom prst="rect">
            <a:avLst/>
          </a:prstGeom>
          <a:noFill/>
        </p:spPr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请在此处输入您的文字，或者复制您的文字粘贴到此处，并且在粘贴后选择“仅文字”。</a:t>
            </a:r>
          </a:p>
        </p:txBody>
      </p:sp>
      <p:sp>
        <p:nvSpPr>
          <p:cNvPr id="3080" name="KSO_GT2"/>
          <p:cNvSpPr txBox="1">
            <a:spLocks noChangeArrowheads="1"/>
          </p:cNvSpPr>
          <p:nvPr/>
        </p:nvSpPr>
        <p:spPr bwMode="auto">
          <a:xfrm>
            <a:off x="2378076" y="2048371"/>
            <a:ext cx="5865813" cy="253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22B1DE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请在此处输入您的小标题</a:t>
            </a:r>
          </a:p>
        </p:txBody>
      </p:sp>
      <p:sp>
        <p:nvSpPr>
          <p:cNvPr id="3081" name="KSO_GN2"/>
          <p:cNvSpPr txBox="1">
            <a:spLocks noChangeArrowheads="1"/>
          </p:cNvSpPr>
          <p:nvPr/>
        </p:nvSpPr>
        <p:spPr bwMode="auto">
          <a:xfrm>
            <a:off x="971550" y="1991221"/>
            <a:ext cx="954088" cy="691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srgbClr val="22B1DE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02</a:t>
            </a:r>
            <a:endParaRPr kumimoji="0" lang="zh-CN" altLang="en-US" sz="4800" b="1" i="0" u="none" strike="noStrike" kern="1200" cap="none" spc="0" normalizeH="0" baseline="0" noProof="0" dirty="0">
              <a:ln>
                <a:noFill/>
              </a:ln>
              <a:solidFill>
                <a:srgbClr val="22B1DE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1730375" y="1131590"/>
            <a:ext cx="647700" cy="810816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KSO_GT1.1"/>
          <p:cNvSpPr txBox="1"/>
          <p:nvPr/>
        </p:nvSpPr>
        <p:spPr>
          <a:xfrm>
            <a:off x="2378076" y="1422103"/>
            <a:ext cx="5865813" cy="441722"/>
          </a:xfrm>
          <a:prstGeom prst="rect">
            <a:avLst/>
          </a:prstGeom>
          <a:noFill/>
        </p:spPr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请在此处输入您的文字，或者复制您的文字粘贴到此处，并且在粘贴后选择“仅文字”。</a:t>
            </a:r>
          </a:p>
        </p:txBody>
      </p:sp>
      <p:sp>
        <p:nvSpPr>
          <p:cNvPr id="3084" name="KSO_GT1"/>
          <p:cNvSpPr txBox="1">
            <a:spLocks noChangeArrowheads="1"/>
          </p:cNvSpPr>
          <p:nvPr/>
        </p:nvSpPr>
        <p:spPr bwMode="auto">
          <a:xfrm>
            <a:off x="2378076" y="1189931"/>
            <a:ext cx="5865813" cy="253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请在此处输入您的小标题</a:t>
            </a:r>
          </a:p>
        </p:txBody>
      </p:sp>
      <p:sp>
        <p:nvSpPr>
          <p:cNvPr id="3085" name="KSO_GN1"/>
          <p:cNvSpPr txBox="1">
            <a:spLocks noChangeArrowheads="1"/>
          </p:cNvSpPr>
          <p:nvPr/>
        </p:nvSpPr>
        <p:spPr bwMode="auto">
          <a:xfrm>
            <a:off x="971550" y="1131590"/>
            <a:ext cx="954088" cy="692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 dirty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01</a:t>
            </a:r>
            <a:endParaRPr kumimoji="0" lang="zh-CN" altLang="en-US" sz="4800" b="1" i="0" u="none" strike="noStrike" kern="1200" cap="none" spc="0" normalizeH="0" baseline="0" noProof="0" dirty="0">
              <a:ln>
                <a:noFill/>
              </a:ln>
              <a:solidFill>
                <a:srgbClr val="046FB6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1730375" y="3709294"/>
            <a:ext cx="647700" cy="809625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KSO_GT3.1"/>
          <p:cNvSpPr txBox="1"/>
          <p:nvPr/>
        </p:nvSpPr>
        <p:spPr>
          <a:xfrm>
            <a:off x="2378076" y="3998615"/>
            <a:ext cx="5865813" cy="456010"/>
          </a:xfrm>
          <a:prstGeom prst="rect">
            <a:avLst/>
          </a:prstGeom>
          <a:noFill/>
        </p:spPr>
        <p:txBody>
          <a:bodyPr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请在此处输入您的文字，或者复制您的文字粘贴到此处，并且在粘贴后选择“仅文字”。</a:t>
            </a:r>
          </a:p>
        </p:txBody>
      </p:sp>
      <p:sp>
        <p:nvSpPr>
          <p:cNvPr id="3088" name="KSO_GT3"/>
          <p:cNvSpPr txBox="1">
            <a:spLocks noChangeArrowheads="1"/>
          </p:cNvSpPr>
          <p:nvPr/>
        </p:nvSpPr>
        <p:spPr bwMode="auto">
          <a:xfrm>
            <a:off x="2378076" y="3766444"/>
            <a:ext cx="5865813" cy="253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22B1DE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请在此处输入您的小标题</a:t>
            </a:r>
          </a:p>
        </p:txBody>
      </p:sp>
      <p:sp>
        <p:nvSpPr>
          <p:cNvPr id="3089" name="KSO_GN3"/>
          <p:cNvSpPr txBox="1">
            <a:spLocks noChangeArrowheads="1"/>
          </p:cNvSpPr>
          <p:nvPr/>
        </p:nvSpPr>
        <p:spPr bwMode="auto">
          <a:xfrm>
            <a:off x="971550" y="3709294"/>
            <a:ext cx="954088" cy="69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22B1DE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04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22B1DE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090" name="标题 12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94452753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5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5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50"/>
                            </p:stCondLst>
                            <p:childTnLst>
                              <p:par>
                                <p:cTn id="3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15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6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650"/>
                            </p:stCondLst>
                            <p:childTnLst>
                              <p:par>
                                <p:cTn id="6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750"/>
                            </p:stCondLst>
                            <p:childTnLst>
                              <p:par>
                                <p:cTn id="7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250"/>
                            </p:stCondLst>
                            <p:childTnLst>
                              <p:par>
                                <p:cTn id="7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25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1250"/>
                            </p:stCondLst>
                            <p:childTnLst>
                              <p:par>
                                <p:cTn id="8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35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850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38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076" grpId="0"/>
      <p:bldP spid="3077" grpId="0"/>
      <p:bldP spid="11" grpId="0"/>
      <p:bldP spid="3080" grpId="0"/>
      <p:bldP spid="3081" grpId="0"/>
      <p:bldP spid="6" grpId="0"/>
      <p:bldP spid="3084" grpId="0"/>
      <p:bldP spid="3085" grpId="0"/>
      <p:bldP spid="21" grpId="0"/>
      <p:bldP spid="3088" grpId="0"/>
      <p:bldP spid="3089" grpId="0"/>
      <p:bldP spid="30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8289926" y="988408"/>
            <a:ext cx="352425" cy="1150144"/>
            <a:chOff x="8289926" y="988408"/>
            <a:chExt cx="352425" cy="1150144"/>
          </a:xfrm>
        </p:grpSpPr>
        <p:sp>
          <p:nvSpPr>
            <p:cNvPr id="12" name="任意多边形 11"/>
            <p:cNvSpPr/>
            <p:nvPr/>
          </p:nvSpPr>
          <p:spPr>
            <a:xfrm>
              <a:off x="8289926" y="1168192"/>
              <a:ext cx="352425" cy="842963"/>
            </a:xfrm>
            <a:custGeom>
              <a:avLst/>
              <a:gdLst>
                <a:gd name="connsiteX0" fmla="*/ 142875 w 352425"/>
                <a:gd name="connsiteY0" fmla="*/ 1123950 h 1123950"/>
                <a:gd name="connsiteX1" fmla="*/ 352425 w 352425"/>
                <a:gd name="connsiteY1" fmla="*/ 1085850 h 1123950"/>
                <a:gd name="connsiteX2" fmla="*/ 290513 w 352425"/>
                <a:gd name="connsiteY2" fmla="*/ 0 h 1123950"/>
                <a:gd name="connsiteX3" fmla="*/ 0 w 352425"/>
                <a:gd name="connsiteY3" fmla="*/ 71438 h 1123950"/>
                <a:gd name="connsiteX4" fmla="*/ 142875 w 352425"/>
                <a:gd name="connsiteY4" fmla="*/ 112395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2425" h="1123950">
                  <a:moveTo>
                    <a:pt x="142875" y="1123950"/>
                  </a:moveTo>
                  <a:lnTo>
                    <a:pt x="352425" y="1085850"/>
                  </a:lnTo>
                  <a:lnTo>
                    <a:pt x="290513" y="0"/>
                  </a:lnTo>
                  <a:lnTo>
                    <a:pt x="0" y="71438"/>
                  </a:lnTo>
                  <a:lnTo>
                    <a:pt x="142875" y="112395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pic>
          <p:nvPicPr>
            <p:cNvPr id="3101" name="图片 4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696" r="-2"/>
            <a:stretch>
              <a:fillRect/>
            </a:stretch>
          </p:blipFill>
          <p:spPr bwMode="auto">
            <a:xfrm rot="21400107" flipH="1">
              <a:off x="8537576" y="988408"/>
              <a:ext cx="73025" cy="1150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8"/>
          <p:cNvGrpSpPr/>
          <p:nvPr/>
        </p:nvGrpSpPr>
        <p:grpSpPr>
          <a:xfrm>
            <a:off x="8289926" y="2068843"/>
            <a:ext cx="352425" cy="1151334"/>
            <a:chOff x="8289926" y="2068843"/>
            <a:chExt cx="352425" cy="1151334"/>
          </a:xfrm>
        </p:grpSpPr>
        <p:sp>
          <p:nvSpPr>
            <p:cNvPr id="20" name="任意多边形 19"/>
            <p:cNvSpPr/>
            <p:nvPr/>
          </p:nvSpPr>
          <p:spPr>
            <a:xfrm>
              <a:off x="8289926" y="2222433"/>
              <a:ext cx="352425" cy="842963"/>
            </a:xfrm>
            <a:custGeom>
              <a:avLst/>
              <a:gdLst>
                <a:gd name="connsiteX0" fmla="*/ 142875 w 352425"/>
                <a:gd name="connsiteY0" fmla="*/ 1123950 h 1123950"/>
                <a:gd name="connsiteX1" fmla="*/ 352425 w 352425"/>
                <a:gd name="connsiteY1" fmla="*/ 1085850 h 1123950"/>
                <a:gd name="connsiteX2" fmla="*/ 290513 w 352425"/>
                <a:gd name="connsiteY2" fmla="*/ 0 h 1123950"/>
                <a:gd name="connsiteX3" fmla="*/ 0 w 352425"/>
                <a:gd name="connsiteY3" fmla="*/ 71438 h 1123950"/>
                <a:gd name="connsiteX4" fmla="*/ 142875 w 352425"/>
                <a:gd name="connsiteY4" fmla="*/ 112395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2425" h="1123950">
                  <a:moveTo>
                    <a:pt x="142875" y="1123950"/>
                  </a:moveTo>
                  <a:lnTo>
                    <a:pt x="352425" y="1085850"/>
                  </a:lnTo>
                  <a:lnTo>
                    <a:pt x="290513" y="0"/>
                  </a:lnTo>
                  <a:lnTo>
                    <a:pt x="0" y="71438"/>
                  </a:lnTo>
                  <a:lnTo>
                    <a:pt x="142875" y="112395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pic>
          <p:nvPicPr>
            <p:cNvPr id="3102" name="图片 4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696" r="-2"/>
            <a:stretch>
              <a:fillRect/>
            </a:stretch>
          </p:blipFill>
          <p:spPr bwMode="auto">
            <a:xfrm rot="21400107" flipH="1">
              <a:off x="8540751" y="2068843"/>
              <a:ext cx="73025" cy="1151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9"/>
          <p:cNvGrpSpPr/>
          <p:nvPr/>
        </p:nvGrpSpPr>
        <p:grpSpPr>
          <a:xfrm>
            <a:off x="8289926" y="3076600"/>
            <a:ext cx="352425" cy="1151334"/>
            <a:chOff x="8289926" y="3199210"/>
            <a:chExt cx="352425" cy="1151334"/>
          </a:xfrm>
        </p:grpSpPr>
        <p:sp>
          <p:nvSpPr>
            <p:cNvPr id="27" name="任意多边形 26"/>
            <p:cNvSpPr/>
            <p:nvPr/>
          </p:nvSpPr>
          <p:spPr>
            <a:xfrm>
              <a:off x="8289926" y="3392091"/>
              <a:ext cx="352425" cy="842963"/>
            </a:xfrm>
            <a:custGeom>
              <a:avLst/>
              <a:gdLst>
                <a:gd name="connsiteX0" fmla="*/ 142875 w 352425"/>
                <a:gd name="connsiteY0" fmla="*/ 1123950 h 1123950"/>
                <a:gd name="connsiteX1" fmla="*/ 352425 w 352425"/>
                <a:gd name="connsiteY1" fmla="*/ 1085850 h 1123950"/>
                <a:gd name="connsiteX2" fmla="*/ 290513 w 352425"/>
                <a:gd name="connsiteY2" fmla="*/ 0 h 1123950"/>
                <a:gd name="connsiteX3" fmla="*/ 0 w 352425"/>
                <a:gd name="connsiteY3" fmla="*/ 71438 h 1123950"/>
                <a:gd name="connsiteX4" fmla="*/ 142875 w 352425"/>
                <a:gd name="connsiteY4" fmla="*/ 1123950 h 1123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2425" h="1123950">
                  <a:moveTo>
                    <a:pt x="142875" y="1123950"/>
                  </a:moveTo>
                  <a:lnTo>
                    <a:pt x="352425" y="1085850"/>
                  </a:lnTo>
                  <a:lnTo>
                    <a:pt x="290513" y="0"/>
                  </a:lnTo>
                  <a:lnTo>
                    <a:pt x="0" y="71438"/>
                  </a:lnTo>
                  <a:lnTo>
                    <a:pt x="142875" y="112395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pic>
          <p:nvPicPr>
            <p:cNvPr id="3103" name="图片 4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696" r="-2"/>
            <a:stretch>
              <a:fillRect/>
            </a:stretch>
          </p:blipFill>
          <p:spPr bwMode="auto">
            <a:xfrm rot="21400107" flipH="1">
              <a:off x="8534401" y="3199210"/>
              <a:ext cx="73025" cy="1151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任意多边形 16"/>
          <p:cNvSpPr/>
          <p:nvPr/>
        </p:nvSpPr>
        <p:spPr>
          <a:xfrm rot="20828725">
            <a:off x="5185389" y="1441376"/>
            <a:ext cx="3291853" cy="833438"/>
          </a:xfrm>
          <a:custGeom>
            <a:avLst/>
            <a:gdLst>
              <a:gd name="connsiteX0" fmla="*/ 3351568 w 3351568"/>
              <a:gd name="connsiteY0" fmla="*/ 0 h 1111566"/>
              <a:gd name="connsiteX1" fmla="*/ 3294671 w 3351568"/>
              <a:gd name="connsiteY1" fmla="*/ 1111566 h 1111566"/>
              <a:gd name="connsiteX2" fmla="*/ 0 w 3351568"/>
              <a:gd name="connsiteY2" fmla="*/ 1111566 h 1111566"/>
              <a:gd name="connsiteX3" fmla="*/ 185074 w 3351568"/>
              <a:gd name="connsiteY3" fmla="*/ 1942 h 1111566"/>
              <a:gd name="connsiteX4" fmla="*/ 181244 w 3351568"/>
              <a:gd name="connsiteY4" fmla="*/ 0 h 1111566"/>
              <a:gd name="connsiteX0" fmla="*/ 3292202 w 3292202"/>
              <a:gd name="connsiteY0" fmla="*/ 0 h 1111566"/>
              <a:gd name="connsiteX1" fmla="*/ 3235305 w 3292202"/>
              <a:gd name="connsiteY1" fmla="*/ 1111566 h 1111566"/>
              <a:gd name="connsiteX2" fmla="*/ 0 w 3292202"/>
              <a:gd name="connsiteY2" fmla="*/ 1109933 h 1111566"/>
              <a:gd name="connsiteX3" fmla="*/ 125708 w 3292202"/>
              <a:gd name="connsiteY3" fmla="*/ 1942 h 1111566"/>
              <a:gd name="connsiteX4" fmla="*/ 121878 w 3292202"/>
              <a:gd name="connsiteY4" fmla="*/ 0 h 1111566"/>
              <a:gd name="connsiteX5" fmla="*/ 3292202 w 3292202"/>
              <a:gd name="connsiteY5" fmla="*/ 0 h 11115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92202" h="1111566">
                <a:moveTo>
                  <a:pt x="3292202" y="0"/>
                </a:moveTo>
                <a:lnTo>
                  <a:pt x="3235305" y="1111566"/>
                </a:lnTo>
                <a:lnTo>
                  <a:pt x="0" y="1109933"/>
                </a:lnTo>
                <a:lnTo>
                  <a:pt x="125708" y="1942"/>
                </a:lnTo>
                <a:lnTo>
                  <a:pt x="121878" y="0"/>
                </a:lnTo>
                <a:lnTo>
                  <a:pt x="329220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24" name="任意多边形 23"/>
          <p:cNvSpPr/>
          <p:nvPr/>
        </p:nvSpPr>
        <p:spPr>
          <a:xfrm rot="20828725">
            <a:off x="5190134" y="2494905"/>
            <a:ext cx="3287048" cy="833438"/>
          </a:xfrm>
          <a:custGeom>
            <a:avLst/>
            <a:gdLst>
              <a:gd name="connsiteX0" fmla="*/ 3351568 w 3351568"/>
              <a:gd name="connsiteY0" fmla="*/ 0 h 1111566"/>
              <a:gd name="connsiteX1" fmla="*/ 3294671 w 3351568"/>
              <a:gd name="connsiteY1" fmla="*/ 1111566 h 1111566"/>
              <a:gd name="connsiteX2" fmla="*/ 0 w 3351568"/>
              <a:gd name="connsiteY2" fmla="*/ 1111566 h 1111566"/>
              <a:gd name="connsiteX3" fmla="*/ 185074 w 3351568"/>
              <a:gd name="connsiteY3" fmla="*/ 1942 h 1111566"/>
              <a:gd name="connsiteX4" fmla="*/ 181244 w 3351568"/>
              <a:gd name="connsiteY4" fmla="*/ 0 h 1111566"/>
              <a:gd name="connsiteX0" fmla="*/ 3351568 w 3351568"/>
              <a:gd name="connsiteY0" fmla="*/ 0 h 1111566"/>
              <a:gd name="connsiteX1" fmla="*/ 3294671 w 3351568"/>
              <a:gd name="connsiteY1" fmla="*/ 1111566 h 1111566"/>
              <a:gd name="connsiteX2" fmla="*/ 115933 w 3351568"/>
              <a:gd name="connsiteY2" fmla="*/ 1091823 h 1111566"/>
              <a:gd name="connsiteX3" fmla="*/ 0 w 3351568"/>
              <a:gd name="connsiteY3" fmla="*/ 1111566 h 1111566"/>
              <a:gd name="connsiteX4" fmla="*/ 185074 w 3351568"/>
              <a:gd name="connsiteY4" fmla="*/ 1942 h 1111566"/>
              <a:gd name="connsiteX5" fmla="*/ 181244 w 3351568"/>
              <a:gd name="connsiteY5" fmla="*/ 0 h 1111566"/>
              <a:gd name="connsiteX6" fmla="*/ 3351568 w 3351568"/>
              <a:gd name="connsiteY6" fmla="*/ 0 h 1111566"/>
              <a:gd name="connsiteX0" fmla="*/ 3287396 w 3287396"/>
              <a:gd name="connsiteY0" fmla="*/ 0 h 1111566"/>
              <a:gd name="connsiteX1" fmla="*/ 3230499 w 3287396"/>
              <a:gd name="connsiteY1" fmla="*/ 1111566 h 1111566"/>
              <a:gd name="connsiteX2" fmla="*/ 51761 w 3287396"/>
              <a:gd name="connsiteY2" fmla="*/ 1091823 h 1111566"/>
              <a:gd name="connsiteX3" fmla="*/ 0 w 3287396"/>
              <a:gd name="connsiteY3" fmla="*/ 1081847 h 1111566"/>
              <a:gd name="connsiteX4" fmla="*/ 120902 w 3287396"/>
              <a:gd name="connsiteY4" fmla="*/ 1942 h 1111566"/>
              <a:gd name="connsiteX5" fmla="*/ 117072 w 3287396"/>
              <a:gd name="connsiteY5" fmla="*/ 0 h 1111566"/>
              <a:gd name="connsiteX6" fmla="*/ 3287396 w 3287396"/>
              <a:gd name="connsiteY6" fmla="*/ 0 h 11115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87396" h="1111566">
                <a:moveTo>
                  <a:pt x="3287396" y="0"/>
                </a:moveTo>
                <a:lnTo>
                  <a:pt x="3230499" y="1111566"/>
                </a:lnTo>
                <a:lnTo>
                  <a:pt x="51761" y="1091823"/>
                </a:lnTo>
                <a:lnTo>
                  <a:pt x="0" y="1081847"/>
                </a:lnTo>
                <a:lnTo>
                  <a:pt x="120902" y="1942"/>
                </a:lnTo>
                <a:lnTo>
                  <a:pt x="117072" y="0"/>
                </a:lnTo>
                <a:lnTo>
                  <a:pt x="328739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31" name="任意多边形 30"/>
          <p:cNvSpPr/>
          <p:nvPr/>
        </p:nvSpPr>
        <p:spPr>
          <a:xfrm rot="20828725">
            <a:off x="5188553" y="3529251"/>
            <a:ext cx="3288649" cy="833438"/>
          </a:xfrm>
          <a:custGeom>
            <a:avLst/>
            <a:gdLst>
              <a:gd name="connsiteX0" fmla="*/ 3351568 w 3351568"/>
              <a:gd name="connsiteY0" fmla="*/ 0 h 1111566"/>
              <a:gd name="connsiteX1" fmla="*/ 3294671 w 3351568"/>
              <a:gd name="connsiteY1" fmla="*/ 1111566 h 1111566"/>
              <a:gd name="connsiteX2" fmla="*/ 0 w 3351568"/>
              <a:gd name="connsiteY2" fmla="*/ 1111566 h 1111566"/>
              <a:gd name="connsiteX3" fmla="*/ 185074 w 3351568"/>
              <a:gd name="connsiteY3" fmla="*/ 1942 h 1111566"/>
              <a:gd name="connsiteX4" fmla="*/ 181244 w 3351568"/>
              <a:gd name="connsiteY4" fmla="*/ 0 h 1111566"/>
              <a:gd name="connsiteX0" fmla="*/ 3288997 w 3288997"/>
              <a:gd name="connsiteY0" fmla="*/ 0 h 1111566"/>
              <a:gd name="connsiteX1" fmla="*/ 3232100 w 3288997"/>
              <a:gd name="connsiteY1" fmla="*/ 1111566 h 1111566"/>
              <a:gd name="connsiteX2" fmla="*/ 0 w 3288997"/>
              <a:gd name="connsiteY2" fmla="*/ 1091208 h 1111566"/>
              <a:gd name="connsiteX3" fmla="*/ 122503 w 3288997"/>
              <a:gd name="connsiteY3" fmla="*/ 1942 h 1111566"/>
              <a:gd name="connsiteX4" fmla="*/ 118673 w 3288997"/>
              <a:gd name="connsiteY4" fmla="*/ 0 h 1111566"/>
              <a:gd name="connsiteX5" fmla="*/ 3288997 w 3288997"/>
              <a:gd name="connsiteY5" fmla="*/ 0 h 11115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88997" h="1111566">
                <a:moveTo>
                  <a:pt x="3288997" y="0"/>
                </a:moveTo>
                <a:lnTo>
                  <a:pt x="3232100" y="1111566"/>
                </a:lnTo>
                <a:lnTo>
                  <a:pt x="0" y="1091208"/>
                </a:lnTo>
                <a:lnTo>
                  <a:pt x="122503" y="1942"/>
                </a:lnTo>
                <a:lnTo>
                  <a:pt x="118673" y="0"/>
                </a:lnTo>
                <a:lnTo>
                  <a:pt x="328899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42" name="TextBox 59"/>
          <p:cNvSpPr txBox="1"/>
          <p:nvPr/>
        </p:nvSpPr>
        <p:spPr>
          <a:xfrm>
            <a:off x="787401" y="1443038"/>
            <a:ext cx="2873375" cy="2982516"/>
          </a:xfrm>
          <a:prstGeom prst="rect">
            <a:avLst/>
          </a:prstGeom>
          <a:noFill/>
        </p:spPr>
        <p:txBody>
          <a:bodyPr lIns="108000" rIns="10800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请在此处输入您的文字，或者复制您的文字粘贴到此处，并且在粘贴后选择“仅文字”。请在此处输入您的文字，或者复制您的文字粘贴到此处，并且在粘贴后选择“仅文字”。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请在此处输入您的文字，或者复制您的文字粘贴到此处，并且在粘贴后选择“仅文字”。请在此处输入您的文字，或者复制您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的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cxnSp>
        <p:nvCxnSpPr>
          <p:cNvPr id="44" name="直接连接符 43"/>
          <p:cNvCxnSpPr/>
          <p:nvPr/>
        </p:nvCxnSpPr>
        <p:spPr>
          <a:xfrm>
            <a:off x="457201" y="1443038"/>
            <a:ext cx="3076575" cy="0"/>
          </a:xfrm>
          <a:prstGeom prst="line">
            <a:avLst/>
          </a:prstGeom>
          <a:ln w="127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87400" y="1223963"/>
            <a:ext cx="0" cy="736997"/>
          </a:xfrm>
          <a:prstGeom prst="line">
            <a:avLst/>
          </a:prstGeom>
          <a:ln w="127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463550" y="1223963"/>
            <a:ext cx="0" cy="219075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>
            <a:off x="457200" y="1223963"/>
            <a:ext cx="3302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 flipH="1" flipV="1">
            <a:off x="914401" y="4425554"/>
            <a:ext cx="3076575" cy="0"/>
          </a:xfrm>
          <a:prstGeom prst="line">
            <a:avLst/>
          </a:prstGeom>
          <a:ln w="127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 flipH="1" flipV="1">
            <a:off x="3660775" y="3906441"/>
            <a:ext cx="0" cy="736997"/>
          </a:xfrm>
          <a:prstGeom prst="line">
            <a:avLst/>
          </a:prstGeom>
          <a:ln w="1270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 flipV="1">
            <a:off x="3984625" y="4425554"/>
            <a:ext cx="0" cy="217884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flipH="1" flipV="1">
            <a:off x="3660775" y="4643438"/>
            <a:ext cx="3302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635500" y="3512344"/>
            <a:ext cx="708026" cy="1214438"/>
            <a:chOff x="4635500" y="3512344"/>
            <a:chExt cx="708026" cy="1214438"/>
          </a:xfrm>
        </p:grpSpPr>
        <p:sp>
          <p:nvSpPr>
            <p:cNvPr id="28" name="任意多边形 27"/>
            <p:cNvSpPr/>
            <p:nvPr/>
          </p:nvSpPr>
          <p:spPr>
            <a:xfrm>
              <a:off x="4635500" y="3692129"/>
              <a:ext cx="412750" cy="869156"/>
            </a:xfrm>
            <a:custGeom>
              <a:avLst/>
              <a:gdLst>
                <a:gd name="connsiteX0" fmla="*/ 254000 w 412750"/>
                <a:gd name="connsiteY0" fmla="*/ 1158875 h 1158875"/>
                <a:gd name="connsiteX1" fmla="*/ 0 w 412750"/>
                <a:gd name="connsiteY1" fmla="*/ 619125 h 1158875"/>
                <a:gd name="connsiteX2" fmla="*/ 3175 w 412750"/>
                <a:gd name="connsiteY2" fmla="*/ 63500 h 1158875"/>
                <a:gd name="connsiteX3" fmla="*/ 263525 w 412750"/>
                <a:gd name="connsiteY3" fmla="*/ 0 h 1158875"/>
                <a:gd name="connsiteX4" fmla="*/ 412750 w 412750"/>
                <a:gd name="connsiteY4" fmla="*/ 1104900 h 1158875"/>
                <a:gd name="connsiteX5" fmla="*/ 254000 w 412750"/>
                <a:gd name="connsiteY5" fmla="*/ 1158875 h 1158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12750" h="1158875">
                  <a:moveTo>
                    <a:pt x="254000" y="1158875"/>
                  </a:moveTo>
                  <a:lnTo>
                    <a:pt x="0" y="619125"/>
                  </a:lnTo>
                  <a:cubicBezTo>
                    <a:pt x="1058" y="433917"/>
                    <a:pt x="2117" y="248708"/>
                    <a:pt x="3175" y="63500"/>
                  </a:cubicBezTo>
                  <a:lnTo>
                    <a:pt x="263525" y="0"/>
                  </a:lnTo>
                  <a:lnTo>
                    <a:pt x="412750" y="1104900"/>
                  </a:lnTo>
                  <a:lnTo>
                    <a:pt x="254000" y="115887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4749800" y="3694510"/>
              <a:ext cx="171450" cy="123825"/>
            </a:xfrm>
            <a:custGeom>
              <a:avLst/>
              <a:gdLst>
                <a:gd name="connsiteX0" fmla="*/ 0 w 171450"/>
                <a:gd name="connsiteY0" fmla="*/ 111125 h 165100"/>
                <a:gd name="connsiteX1" fmla="*/ 149225 w 171450"/>
                <a:gd name="connsiteY1" fmla="*/ 0 h 165100"/>
                <a:gd name="connsiteX2" fmla="*/ 171450 w 171450"/>
                <a:gd name="connsiteY2" fmla="*/ 165100 h 165100"/>
                <a:gd name="connsiteX3" fmla="*/ 0 w 171450"/>
                <a:gd name="connsiteY3" fmla="*/ 111125 h 16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50" h="165100">
                  <a:moveTo>
                    <a:pt x="0" y="111125"/>
                  </a:moveTo>
                  <a:lnTo>
                    <a:pt x="149225" y="0"/>
                  </a:lnTo>
                  <a:lnTo>
                    <a:pt x="171450" y="165100"/>
                  </a:lnTo>
                  <a:lnTo>
                    <a:pt x="0" y="11112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4743451" y="3781426"/>
              <a:ext cx="600075" cy="945356"/>
            </a:xfrm>
            <a:custGeom>
              <a:avLst/>
              <a:gdLst>
                <a:gd name="connsiteX0" fmla="*/ 0 w 600075"/>
                <a:gd name="connsiteY0" fmla="*/ 0 h 1260475"/>
                <a:gd name="connsiteX1" fmla="*/ 215900 w 600075"/>
                <a:gd name="connsiteY1" fmla="*/ 1149350 h 1260475"/>
                <a:gd name="connsiteX2" fmla="*/ 600075 w 600075"/>
                <a:gd name="connsiteY2" fmla="*/ 1260475 h 1260475"/>
                <a:gd name="connsiteX3" fmla="*/ 533400 w 600075"/>
                <a:gd name="connsiteY3" fmla="*/ 133350 h 1260475"/>
                <a:gd name="connsiteX4" fmla="*/ 0 w 600075"/>
                <a:gd name="connsiteY4" fmla="*/ 0 h 1260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0075" h="1260475">
                  <a:moveTo>
                    <a:pt x="0" y="0"/>
                  </a:moveTo>
                  <a:lnTo>
                    <a:pt x="215900" y="1149350"/>
                  </a:lnTo>
                  <a:lnTo>
                    <a:pt x="600075" y="1260475"/>
                  </a:lnTo>
                  <a:lnTo>
                    <a:pt x="533400" y="1333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rIns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03</a:t>
              </a: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pic>
          <p:nvPicPr>
            <p:cNvPr id="3100" name="图片 3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696" r="-2"/>
            <a:stretch>
              <a:fillRect/>
            </a:stretch>
          </p:blipFill>
          <p:spPr bwMode="auto">
            <a:xfrm>
              <a:off x="4638676" y="3512344"/>
              <a:ext cx="73025" cy="97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04" name="标题 7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644008" y="1397174"/>
            <a:ext cx="708026" cy="1246584"/>
            <a:chOff x="4714663" y="1085638"/>
            <a:chExt cx="708026" cy="1246584"/>
          </a:xfrm>
        </p:grpSpPr>
        <p:grpSp>
          <p:nvGrpSpPr>
            <p:cNvPr id="2" name="组合 1"/>
            <p:cNvGrpSpPr/>
            <p:nvPr/>
          </p:nvGrpSpPr>
          <p:grpSpPr>
            <a:xfrm>
              <a:off x="4714663" y="1085638"/>
              <a:ext cx="412750" cy="1082278"/>
              <a:chOff x="4635500" y="1379935"/>
              <a:chExt cx="412750" cy="1082278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4635500" y="1593057"/>
                <a:ext cx="412750" cy="869156"/>
              </a:xfrm>
              <a:custGeom>
                <a:avLst/>
                <a:gdLst>
                  <a:gd name="connsiteX0" fmla="*/ 254000 w 412750"/>
                  <a:gd name="connsiteY0" fmla="*/ 1158875 h 1158875"/>
                  <a:gd name="connsiteX1" fmla="*/ 0 w 412750"/>
                  <a:gd name="connsiteY1" fmla="*/ 619125 h 1158875"/>
                  <a:gd name="connsiteX2" fmla="*/ 3175 w 412750"/>
                  <a:gd name="connsiteY2" fmla="*/ 63500 h 1158875"/>
                  <a:gd name="connsiteX3" fmla="*/ 263525 w 412750"/>
                  <a:gd name="connsiteY3" fmla="*/ 0 h 1158875"/>
                  <a:gd name="connsiteX4" fmla="*/ 412750 w 412750"/>
                  <a:gd name="connsiteY4" fmla="*/ 1104900 h 1158875"/>
                  <a:gd name="connsiteX5" fmla="*/ 254000 w 412750"/>
                  <a:gd name="connsiteY5" fmla="*/ 1158875 h 1158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12750" h="1158875">
                    <a:moveTo>
                      <a:pt x="254000" y="1158875"/>
                    </a:moveTo>
                    <a:lnTo>
                      <a:pt x="0" y="619125"/>
                    </a:lnTo>
                    <a:cubicBezTo>
                      <a:pt x="1058" y="433917"/>
                      <a:pt x="2117" y="248708"/>
                      <a:pt x="3175" y="63500"/>
                    </a:cubicBezTo>
                    <a:lnTo>
                      <a:pt x="263525" y="0"/>
                    </a:lnTo>
                    <a:lnTo>
                      <a:pt x="412750" y="1104900"/>
                    </a:lnTo>
                    <a:lnTo>
                      <a:pt x="254000" y="11588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endParaRPr>
              </a:p>
            </p:txBody>
          </p:sp>
          <p:pic>
            <p:nvPicPr>
              <p:cNvPr id="3098" name="图片 2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9696" r="-2"/>
              <a:stretch>
                <a:fillRect/>
              </a:stretch>
            </p:blipFill>
            <p:spPr bwMode="auto">
              <a:xfrm>
                <a:off x="4638676" y="1379935"/>
                <a:ext cx="73025" cy="977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" name="任意多边形 4"/>
            <p:cNvSpPr/>
            <p:nvPr/>
          </p:nvSpPr>
          <p:spPr>
            <a:xfrm>
              <a:off x="4828963" y="1301141"/>
              <a:ext cx="171450" cy="123825"/>
            </a:xfrm>
            <a:custGeom>
              <a:avLst/>
              <a:gdLst>
                <a:gd name="connsiteX0" fmla="*/ 0 w 171450"/>
                <a:gd name="connsiteY0" fmla="*/ 111125 h 165100"/>
                <a:gd name="connsiteX1" fmla="*/ 149225 w 171450"/>
                <a:gd name="connsiteY1" fmla="*/ 0 h 165100"/>
                <a:gd name="connsiteX2" fmla="*/ 171450 w 171450"/>
                <a:gd name="connsiteY2" fmla="*/ 165100 h 165100"/>
                <a:gd name="connsiteX3" fmla="*/ 0 w 171450"/>
                <a:gd name="connsiteY3" fmla="*/ 111125 h 16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50" h="165100">
                  <a:moveTo>
                    <a:pt x="0" y="111125"/>
                  </a:moveTo>
                  <a:lnTo>
                    <a:pt x="149225" y="0"/>
                  </a:lnTo>
                  <a:lnTo>
                    <a:pt x="171450" y="165100"/>
                  </a:lnTo>
                  <a:lnTo>
                    <a:pt x="0" y="11112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4822614" y="1386866"/>
              <a:ext cx="600075" cy="945356"/>
            </a:xfrm>
            <a:custGeom>
              <a:avLst/>
              <a:gdLst>
                <a:gd name="connsiteX0" fmla="*/ 0 w 600075"/>
                <a:gd name="connsiteY0" fmla="*/ 0 h 1260475"/>
                <a:gd name="connsiteX1" fmla="*/ 215900 w 600075"/>
                <a:gd name="connsiteY1" fmla="*/ 1149350 h 1260475"/>
                <a:gd name="connsiteX2" fmla="*/ 600075 w 600075"/>
                <a:gd name="connsiteY2" fmla="*/ 1260475 h 1260475"/>
                <a:gd name="connsiteX3" fmla="*/ 533400 w 600075"/>
                <a:gd name="connsiteY3" fmla="*/ 133350 h 1260475"/>
                <a:gd name="connsiteX4" fmla="*/ 0 w 600075"/>
                <a:gd name="connsiteY4" fmla="*/ 0 h 1260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0075" h="1260475">
                  <a:moveTo>
                    <a:pt x="0" y="0"/>
                  </a:moveTo>
                  <a:lnTo>
                    <a:pt x="215900" y="1149350"/>
                  </a:lnTo>
                  <a:lnTo>
                    <a:pt x="600075" y="1260475"/>
                  </a:lnTo>
                  <a:lnTo>
                    <a:pt x="533400" y="1333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rIns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01</a:t>
              </a: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644008" y="2427734"/>
            <a:ext cx="708026" cy="1233488"/>
            <a:chOff x="4644008" y="2427734"/>
            <a:chExt cx="708026" cy="1233488"/>
          </a:xfrm>
        </p:grpSpPr>
        <p:grpSp>
          <p:nvGrpSpPr>
            <p:cNvPr id="7" name="组合 6"/>
            <p:cNvGrpSpPr/>
            <p:nvPr/>
          </p:nvGrpSpPr>
          <p:grpSpPr>
            <a:xfrm>
              <a:off x="4644008" y="2427734"/>
              <a:ext cx="708026" cy="1233488"/>
              <a:chOff x="4635500" y="2443162"/>
              <a:chExt cx="708026" cy="1233488"/>
            </a:xfrm>
          </p:grpSpPr>
          <p:sp>
            <p:nvSpPr>
              <p:cNvPr id="21" name="任意多边形 20"/>
              <p:cNvSpPr/>
              <p:nvPr/>
            </p:nvSpPr>
            <p:spPr>
              <a:xfrm>
                <a:off x="4635500" y="2643188"/>
                <a:ext cx="412750" cy="869156"/>
              </a:xfrm>
              <a:custGeom>
                <a:avLst/>
                <a:gdLst>
                  <a:gd name="connsiteX0" fmla="*/ 254000 w 412750"/>
                  <a:gd name="connsiteY0" fmla="*/ 1158875 h 1158875"/>
                  <a:gd name="connsiteX1" fmla="*/ 0 w 412750"/>
                  <a:gd name="connsiteY1" fmla="*/ 619125 h 1158875"/>
                  <a:gd name="connsiteX2" fmla="*/ 3175 w 412750"/>
                  <a:gd name="connsiteY2" fmla="*/ 63500 h 1158875"/>
                  <a:gd name="connsiteX3" fmla="*/ 263525 w 412750"/>
                  <a:gd name="connsiteY3" fmla="*/ 0 h 1158875"/>
                  <a:gd name="connsiteX4" fmla="*/ 412750 w 412750"/>
                  <a:gd name="connsiteY4" fmla="*/ 1104900 h 1158875"/>
                  <a:gd name="connsiteX5" fmla="*/ 254000 w 412750"/>
                  <a:gd name="connsiteY5" fmla="*/ 1158875 h 1158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412750" h="1158875">
                    <a:moveTo>
                      <a:pt x="254000" y="1158875"/>
                    </a:moveTo>
                    <a:lnTo>
                      <a:pt x="0" y="619125"/>
                    </a:lnTo>
                    <a:cubicBezTo>
                      <a:pt x="1058" y="433917"/>
                      <a:pt x="2117" y="248708"/>
                      <a:pt x="3175" y="63500"/>
                    </a:cubicBezTo>
                    <a:lnTo>
                      <a:pt x="263525" y="0"/>
                    </a:lnTo>
                    <a:lnTo>
                      <a:pt x="412750" y="1104900"/>
                    </a:lnTo>
                    <a:lnTo>
                      <a:pt x="254000" y="11588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endParaRPr>
              </a:p>
            </p:txBody>
          </p:sp>
          <p:sp>
            <p:nvSpPr>
              <p:cNvPr id="23" name="任意多边形 22"/>
              <p:cNvSpPr/>
              <p:nvPr/>
            </p:nvSpPr>
            <p:spPr>
              <a:xfrm>
                <a:off x="4743451" y="2731294"/>
                <a:ext cx="600075" cy="945356"/>
              </a:xfrm>
              <a:custGeom>
                <a:avLst/>
                <a:gdLst>
                  <a:gd name="connsiteX0" fmla="*/ 0 w 600075"/>
                  <a:gd name="connsiteY0" fmla="*/ 0 h 1260475"/>
                  <a:gd name="connsiteX1" fmla="*/ 215900 w 600075"/>
                  <a:gd name="connsiteY1" fmla="*/ 1149350 h 1260475"/>
                  <a:gd name="connsiteX2" fmla="*/ 600075 w 600075"/>
                  <a:gd name="connsiteY2" fmla="*/ 1260475 h 1260475"/>
                  <a:gd name="connsiteX3" fmla="*/ 533400 w 600075"/>
                  <a:gd name="connsiteY3" fmla="*/ 133350 h 1260475"/>
                  <a:gd name="connsiteX4" fmla="*/ 0 w 600075"/>
                  <a:gd name="connsiteY4" fmla="*/ 0 h 1260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00075" h="1260475">
                    <a:moveTo>
                      <a:pt x="0" y="0"/>
                    </a:moveTo>
                    <a:lnTo>
                      <a:pt x="215900" y="1149350"/>
                    </a:lnTo>
                    <a:lnTo>
                      <a:pt x="600075" y="1260475"/>
                    </a:lnTo>
                    <a:lnTo>
                      <a:pt x="533400" y="1333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08000" rIns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幼圆"/>
                    <a:cs typeface="+mn-ea"/>
                    <a:sym typeface="+mn-lt"/>
                  </a:rPr>
                  <a:t>02</a:t>
                </a:r>
                <a:endParaRPr kumimoji="0" lang="zh-CN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endParaRPr>
              </a:p>
            </p:txBody>
          </p:sp>
          <p:pic>
            <p:nvPicPr>
              <p:cNvPr id="3099" name="图片 3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9696" r="-2"/>
              <a:stretch>
                <a:fillRect/>
              </a:stretch>
            </p:blipFill>
            <p:spPr bwMode="auto">
              <a:xfrm>
                <a:off x="4638676" y="2443162"/>
                <a:ext cx="73025" cy="9763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40" name="任意多边形 39"/>
            <p:cNvSpPr/>
            <p:nvPr/>
          </p:nvSpPr>
          <p:spPr>
            <a:xfrm>
              <a:off x="4760590" y="2630552"/>
              <a:ext cx="171450" cy="123825"/>
            </a:xfrm>
            <a:custGeom>
              <a:avLst/>
              <a:gdLst>
                <a:gd name="connsiteX0" fmla="*/ 0 w 171450"/>
                <a:gd name="connsiteY0" fmla="*/ 111125 h 165100"/>
                <a:gd name="connsiteX1" fmla="*/ 149225 w 171450"/>
                <a:gd name="connsiteY1" fmla="*/ 0 h 165100"/>
                <a:gd name="connsiteX2" fmla="*/ 171450 w 171450"/>
                <a:gd name="connsiteY2" fmla="*/ 165100 h 165100"/>
                <a:gd name="connsiteX3" fmla="*/ 0 w 171450"/>
                <a:gd name="connsiteY3" fmla="*/ 111125 h 165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50" h="165100">
                  <a:moveTo>
                    <a:pt x="0" y="111125"/>
                  </a:moveTo>
                  <a:lnTo>
                    <a:pt x="149225" y="0"/>
                  </a:lnTo>
                  <a:lnTo>
                    <a:pt x="171450" y="165100"/>
                  </a:lnTo>
                  <a:lnTo>
                    <a:pt x="0" y="11112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8127834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"/>
                            </p:stCondLst>
                            <p:childTnLst>
                              <p:par>
                                <p:cTn id="4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50"/>
                            </p:stCondLst>
                            <p:childTnLst>
                              <p:par>
                                <p:cTn id="4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6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1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6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1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6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1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6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1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6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4" grpId="0" animBg="1"/>
      <p:bldP spid="31" grpId="0" animBg="1"/>
      <p:bldP spid="42" grpId="0"/>
      <p:bldP spid="31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1"/>
          <p:cNvSpPr/>
          <p:nvPr/>
        </p:nvSpPr>
        <p:spPr>
          <a:xfrm rot="19913209">
            <a:off x="4455067" y="3491163"/>
            <a:ext cx="862473" cy="107882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" fmla="*/ 0 w 4180787"/>
              <a:gd name="connsiteY0" fmla="*/ 0 h 446239"/>
              <a:gd name="connsiteX1" fmla="*/ 4180787 w 4180787"/>
              <a:gd name="connsiteY1" fmla="*/ 0 h 446239"/>
              <a:gd name="connsiteX2" fmla="*/ 4180787 w 4180787"/>
              <a:gd name="connsiteY2" fmla="*/ 432613 h 446239"/>
              <a:gd name="connsiteX3" fmla="*/ 1797892 w 4180787"/>
              <a:gd name="connsiteY3" fmla="*/ 446239 h 446239"/>
              <a:gd name="connsiteX4" fmla="*/ 0 w 4180787"/>
              <a:gd name="connsiteY4" fmla="*/ 432613 h 446239"/>
              <a:gd name="connsiteX5" fmla="*/ 0 w 4180787"/>
              <a:gd name="connsiteY5" fmla="*/ 0 h 446239"/>
              <a:gd name="connsiteX0" fmla="*/ 0 w 4180787"/>
              <a:gd name="connsiteY0" fmla="*/ 3102 h 449341"/>
              <a:gd name="connsiteX1" fmla="*/ 1774422 w 4180787"/>
              <a:gd name="connsiteY1" fmla="*/ 0 h 449341"/>
              <a:gd name="connsiteX2" fmla="*/ 4180787 w 4180787"/>
              <a:gd name="connsiteY2" fmla="*/ 3102 h 449341"/>
              <a:gd name="connsiteX3" fmla="*/ 4180787 w 4180787"/>
              <a:gd name="connsiteY3" fmla="*/ 435715 h 449341"/>
              <a:gd name="connsiteX4" fmla="*/ 1797892 w 4180787"/>
              <a:gd name="connsiteY4" fmla="*/ 449341 h 449341"/>
              <a:gd name="connsiteX5" fmla="*/ 0 w 4180787"/>
              <a:gd name="connsiteY5" fmla="*/ 435715 h 449341"/>
              <a:gd name="connsiteX6" fmla="*/ 0 w 4180787"/>
              <a:gd name="connsiteY6" fmla="*/ 3102 h 449341"/>
              <a:gd name="connsiteX0" fmla="*/ 0 w 4180787"/>
              <a:gd name="connsiteY0" fmla="*/ 0 h 446239"/>
              <a:gd name="connsiteX1" fmla="*/ 1791064 w 4180787"/>
              <a:gd name="connsiteY1" fmla="*/ 191058 h 446239"/>
              <a:gd name="connsiteX2" fmla="*/ 4180787 w 4180787"/>
              <a:gd name="connsiteY2" fmla="*/ 0 h 446239"/>
              <a:gd name="connsiteX3" fmla="*/ 4180787 w 4180787"/>
              <a:gd name="connsiteY3" fmla="*/ 432613 h 446239"/>
              <a:gd name="connsiteX4" fmla="*/ 1797892 w 4180787"/>
              <a:gd name="connsiteY4" fmla="*/ 446239 h 446239"/>
              <a:gd name="connsiteX5" fmla="*/ 0 w 4180787"/>
              <a:gd name="connsiteY5" fmla="*/ 432613 h 446239"/>
              <a:gd name="connsiteX6" fmla="*/ 0 w 4180787"/>
              <a:gd name="connsiteY6" fmla="*/ 0 h 446239"/>
              <a:gd name="connsiteX0" fmla="*/ 0 w 4180787"/>
              <a:gd name="connsiteY0" fmla="*/ 0 h 432613"/>
              <a:gd name="connsiteX1" fmla="*/ 1791064 w 4180787"/>
              <a:gd name="connsiteY1" fmla="*/ 19105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0 h 432613"/>
              <a:gd name="connsiteX1" fmla="*/ 1835870 w 4180787"/>
              <a:gd name="connsiteY1" fmla="*/ 18721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4908 h 437521"/>
              <a:gd name="connsiteX1" fmla="*/ 1835870 w 4180787"/>
              <a:gd name="connsiteY1" fmla="*/ 192126 h 437521"/>
              <a:gd name="connsiteX2" fmla="*/ 4180787 w 4180787"/>
              <a:gd name="connsiteY2" fmla="*/ 4908 h 437521"/>
              <a:gd name="connsiteX3" fmla="*/ 4180787 w 4180787"/>
              <a:gd name="connsiteY3" fmla="*/ 437521 h 437521"/>
              <a:gd name="connsiteX4" fmla="*/ 1740284 w 4180787"/>
              <a:gd name="connsiteY4" fmla="*/ 305633 h 437521"/>
              <a:gd name="connsiteX5" fmla="*/ 0 w 4180787"/>
              <a:gd name="connsiteY5" fmla="*/ 437521 h 437521"/>
              <a:gd name="connsiteX6" fmla="*/ 0 w 4180787"/>
              <a:gd name="connsiteY6" fmla="*/ 4908 h 437521"/>
              <a:gd name="connsiteX0" fmla="*/ 0 w 4180787"/>
              <a:gd name="connsiteY0" fmla="*/ 4908 h 446252"/>
              <a:gd name="connsiteX1" fmla="*/ 1835870 w 4180787"/>
              <a:gd name="connsiteY1" fmla="*/ 192126 h 446252"/>
              <a:gd name="connsiteX2" fmla="*/ 4180787 w 4180787"/>
              <a:gd name="connsiteY2" fmla="*/ 4908 h 446252"/>
              <a:gd name="connsiteX3" fmla="*/ 4180787 w 4180787"/>
              <a:gd name="connsiteY3" fmla="*/ 437521 h 446252"/>
              <a:gd name="connsiteX4" fmla="*/ 1740284 w 4180787"/>
              <a:gd name="connsiteY4" fmla="*/ 305633 h 446252"/>
              <a:gd name="connsiteX5" fmla="*/ 0 w 4180787"/>
              <a:gd name="connsiteY5" fmla="*/ 437521 h 446252"/>
              <a:gd name="connsiteX6" fmla="*/ 0 w 4180787"/>
              <a:gd name="connsiteY6" fmla="*/ 4908 h 446252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0 h 432613"/>
              <a:gd name="connsiteX1" fmla="*/ 1779968 w 4180787"/>
              <a:gd name="connsiteY1" fmla="*/ 237145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rgbClr val="EAEAE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2" name="矩形 1"/>
          <p:cNvSpPr/>
          <p:nvPr/>
        </p:nvSpPr>
        <p:spPr>
          <a:xfrm rot="708470">
            <a:off x="3207088" y="2859569"/>
            <a:ext cx="2138295" cy="215764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" fmla="*/ 0 w 4180787"/>
              <a:gd name="connsiteY0" fmla="*/ 0 h 446239"/>
              <a:gd name="connsiteX1" fmla="*/ 4180787 w 4180787"/>
              <a:gd name="connsiteY1" fmla="*/ 0 h 446239"/>
              <a:gd name="connsiteX2" fmla="*/ 4180787 w 4180787"/>
              <a:gd name="connsiteY2" fmla="*/ 432613 h 446239"/>
              <a:gd name="connsiteX3" fmla="*/ 1797892 w 4180787"/>
              <a:gd name="connsiteY3" fmla="*/ 446239 h 446239"/>
              <a:gd name="connsiteX4" fmla="*/ 0 w 4180787"/>
              <a:gd name="connsiteY4" fmla="*/ 432613 h 446239"/>
              <a:gd name="connsiteX5" fmla="*/ 0 w 4180787"/>
              <a:gd name="connsiteY5" fmla="*/ 0 h 446239"/>
              <a:gd name="connsiteX0" fmla="*/ 0 w 4180787"/>
              <a:gd name="connsiteY0" fmla="*/ 3102 h 449341"/>
              <a:gd name="connsiteX1" fmla="*/ 1774422 w 4180787"/>
              <a:gd name="connsiteY1" fmla="*/ 0 h 449341"/>
              <a:gd name="connsiteX2" fmla="*/ 4180787 w 4180787"/>
              <a:gd name="connsiteY2" fmla="*/ 3102 h 449341"/>
              <a:gd name="connsiteX3" fmla="*/ 4180787 w 4180787"/>
              <a:gd name="connsiteY3" fmla="*/ 435715 h 449341"/>
              <a:gd name="connsiteX4" fmla="*/ 1797892 w 4180787"/>
              <a:gd name="connsiteY4" fmla="*/ 449341 h 449341"/>
              <a:gd name="connsiteX5" fmla="*/ 0 w 4180787"/>
              <a:gd name="connsiteY5" fmla="*/ 435715 h 449341"/>
              <a:gd name="connsiteX6" fmla="*/ 0 w 4180787"/>
              <a:gd name="connsiteY6" fmla="*/ 3102 h 449341"/>
              <a:gd name="connsiteX0" fmla="*/ 0 w 4180787"/>
              <a:gd name="connsiteY0" fmla="*/ 0 h 446239"/>
              <a:gd name="connsiteX1" fmla="*/ 1791064 w 4180787"/>
              <a:gd name="connsiteY1" fmla="*/ 191058 h 446239"/>
              <a:gd name="connsiteX2" fmla="*/ 4180787 w 4180787"/>
              <a:gd name="connsiteY2" fmla="*/ 0 h 446239"/>
              <a:gd name="connsiteX3" fmla="*/ 4180787 w 4180787"/>
              <a:gd name="connsiteY3" fmla="*/ 432613 h 446239"/>
              <a:gd name="connsiteX4" fmla="*/ 1797892 w 4180787"/>
              <a:gd name="connsiteY4" fmla="*/ 446239 h 446239"/>
              <a:gd name="connsiteX5" fmla="*/ 0 w 4180787"/>
              <a:gd name="connsiteY5" fmla="*/ 432613 h 446239"/>
              <a:gd name="connsiteX6" fmla="*/ 0 w 4180787"/>
              <a:gd name="connsiteY6" fmla="*/ 0 h 446239"/>
              <a:gd name="connsiteX0" fmla="*/ 0 w 4180787"/>
              <a:gd name="connsiteY0" fmla="*/ 0 h 432613"/>
              <a:gd name="connsiteX1" fmla="*/ 1791064 w 4180787"/>
              <a:gd name="connsiteY1" fmla="*/ 19105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0 h 432613"/>
              <a:gd name="connsiteX1" fmla="*/ 1835870 w 4180787"/>
              <a:gd name="connsiteY1" fmla="*/ 18721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4908 h 437521"/>
              <a:gd name="connsiteX1" fmla="*/ 1835870 w 4180787"/>
              <a:gd name="connsiteY1" fmla="*/ 192126 h 437521"/>
              <a:gd name="connsiteX2" fmla="*/ 4180787 w 4180787"/>
              <a:gd name="connsiteY2" fmla="*/ 4908 h 437521"/>
              <a:gd name="connsiteX3" fmla="*/ 4180787 w 4180787"/>
              <a:gd name="connsiteY3" fmla="*/ 437521 h 437521"/>
              <a:gd name="connsiteX4" fmla="*/ 1740284 w 4180787"/>
              <a:gd name="connsiteY4" fmla="*/ 305633 h 437521"/>
              <a:gd name="connsiteX5" fmla="*/ 0 w 4180787"/>
              <a:gd name="connsiteY5" fmla="*/ 437521 h 437521"/>
              <a:gd name="connsiteX6" fmla="*/ 0 w 4180787"/>
              <a:gd name="connsiteY6" fmla="*/ 4908 h 437521"/>
              <a:gd name="connsiteX0" fmla="*/ 0 w 4180787"/>
              <a:gd name="connsiteY0" fmla="*/ 4908 h 446252"/>
              <a:gd name="connsiteX1" fmla="*/ 1835870 w 4180787"/>
              <a:gd name="connsiteY1" fmla="*/ 192126 h 446252"/>
              <a:gd name="connsiteX2" fmla="*/ 4180787 w 4180787"/>
              <a:gd name="connsiteY2" fmla="*/ 4908 h 446252"/>
              <a:gd name="connsiteX3" fmla="*/ 4180787 w 4180787"/>
              <a:gd name="connsiteY3" fmla="*/ 437521 h 446252"/>
              <a:gd name="connsiteX4" fmla="*/ 1740284 w 4180787"/>
              <a:gd name="connsiteY4" fmla="*/ 305633 h 446252"/>
              <a:gd name="connsiteX5" fmla="*/ 0 w 4180787"/>
              <a:gd name="connsiteY5" fmla="*/ 437521 h 446252"/>
              <a:gd name="connsiteX6" fmla="*/ 0 w 4180787"/>
              <a:gd name="connsiteY6" fmla="*/ 4908 h 446252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0 h 432613"/>
              <a:gd name="connsiteX1" fmla="*/ 1779968 w 4180787"/>
              <a:gd name="connsiteY1" fmla="*/ 237145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rgbClr val="EAEAE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3" name="矩形 1"/>
          <p:cNvSpPr/>
          <p:nvPr/>
        </p:nvSpPr>
        <p:spPr>
          <a:xfrm rot="293950">
            <a:off x="3275891" y="1570285"/>
            <a:ext cx="2848883" cy="221094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" fmla="*/ 0 w 4180787"/>
              <a:gd name="connsiteY0" fmla="*/ 0 h 446239"/>
              <a:gd name="connsiteX1" fmla="*/ 4180787 w 4180787"/>
              <a:gd name="connsiteY1" fmla="*/ 0 h 446239"/>
              <a:gd name="connsiteX2" fmla="*/ 4180787 w 4180787"/>
              <a:gd name="connsiteY2" fmla="*/ 432613 h 446239"/>
              <a:gd name="connsiteX3" fmla="*/ 1797892 w 4180787"/>
              <a:gd name="connsiteY3" fmla="*/ 446239 h 446239"/>
              <a:gd name="connsiteX4" fmla="*/ 0 w 4180787"/>
              <a:gd name="connsiteY4" fmla="*/ 432613 h 446239"/>
              <a:gd name="connsiteX5" fmla="*/ 0 w 4180787"/>
              <a:gd name="connsiteY5" fmla="*/ 0 h 446239"/>
              <a:gd name="connsiteX0" fmla="*/ 0 w 4180787"/>
              <a:gd name="connsiteY0" fmla="*/ 3102 h 449341"/>
              <a:gd name="connsiteX1" fmla="*/ 1774422 w 4180787"/>
              <a:gd name="connsiteY1" fmla="*/ 0 h 449341"/>
              <a:gd name="connsiteX2" fmla="*/ 4180787 w 4180787"/>
              <a:gd name="connsiteY2" fmla="*/ 3102 h 449341"/>
              <a:gd name="connsiteX3" fmla="*/ 4180787 w 4180787"/>
              <a:gd name="connsiteY3" fmla="*/ 435715 h 449341"/>
              <a:gd name="connsiteX4" fmla="*/ 1797892 w 4180787"/>
              <a:gd name="connsiteY4" fmla="*/ 449341 h 449341"/>
              <a:gd name="connsiteX5" fmla="*/ 0 w 4180787"/>
              <a:gd name="connsiteY5" fmla="*/ 435715 h 449341"/>
              <a:gd name="connsiteX6" fmla="*/ 0 w 4180787"/>
              <a:gd name="connsiteY6" fmla="*/ 3102 h 449341"/>
              <a:gd name="connsiteX0" fmla="*/ 0 w 4180787"/>
              <a:gd name="connsiteY0" fmla="*/ 0 h 446239"/>
              <a:gd name="connsiteX1" fmla="*/ 1791064 w 4180787"/>
              <a:gd name="connsiteY1" fmla="*/ 191058 h 446239"/>
              <a:gd name="connsiteX2" fmla="*/ 4180787 w 4180787"/>
              <a:gd name="connsiteY2" fmla="*/ 0 h 446239"/>
              <a:gd name="connsiteX3" fmla="*/ 4180787 w 4180787"/>
              <a:gd name="connsiteY3" fmla="*/ 432613 h 446239"/>
              <a:gd name="connsiteX4" fmla="*/ 1797892 w 4180787"/>
              <a:gd name="connsiteY4" fmla="*/ 446239 h 446239"/>
              <a:gd name="connsiteX5" fmla="*/ 0 w 4180787"/>
              <a:gd name="connsiteY5" fmla="*/ 432613 h 446239"/>
              <a:gd name="connsiteX6" fmla="*/ 0 w 4180787"/>
              <a:gd name="connsiteY6" fmla="*/ 0 h 446239"/>
              <a:gd name="connsiteX0" fmla="*/ 0 w 4180787"/>
              <a:gd name="connsiteY0" fmla="*/ 0 h 432613"/>
              <a:gd name="connsiteX1" fmla="*/ 1791064 w 4180787"/>
              <a:gd name="connsiteY1" fmla="*/ 19105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0 h 432613"/>
              <a:gd name="connsiteX1" fmla="*/ 1835870 w 4180787"/>
              <a:gd name="connsiteY1" fmla="*/ 18721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4908 h 437521"/>
              <a:gd name="connsiteX1" fmla="*/ 1835870 w 4180787"/>
              <a:gd name="connsiteY1" fmla="*/ 192126 h 437521"/>
              <a:gd name="connsiteX2" fmla="*/ 4180787 w 4180787"/>
              <a:gd name="connsiteY2" fmla="*/ 4908 h 437521"/>
              <a:gd name="connsiteX3" fmla="*/ 4180787 w 4180787"/>
              <a:gd name="connsiteY3" fmla="*/ 437521 h 437521"/>
              <a:gd name="connsiteX4" fmla="*/ 1740284 w 4180787"/>
              <a:gd name="connsiteY4" fmla="*/ 305633 h 437521"/>
              <a:gd name="connsiteX5" fmla="*/ 0 w 4180787"/>
              <a:gd name="connsiteY5" fmla="*/ 437521 h 437521"/>
              <a:gd name="connsiteX6" fmla="*/ 0 w 4180787"/>
              <a:gd name="connsiteY6" fmla="*/ 4908 h 437521"/>
              <a:gd name="connsiteX0" fmla="*/ 0 w 4180787"/>
              <a:gd name="connsiteY0" fmla="*/ 4908 h 446252"/>
              <a:gd name="connsiteX1" fmla="*/ 1835870 w 4180787"/>
              <a:gd name="connsiteY1" fmla="*/ 192126 h 446252"/>
              <a:gd name="connsiteX2" fmla="*/ 4180787 w 4180787"/>
              <a:gd name="connsiteY2" fmla="*/ 4908 h 446252"/>
              <a:gd name="connsiteX3" fmla="*/ 4180787 w 4180787"/>
              <a:gd name="connsiteY3" fmla="*/ 437521 h 446252"/>
              <a:gd name="connsiteX4" fmla="*/ 1740284 w 4180787"/>
              <a:gd name="connsiteY4" fmla="*/ 305633 h 446252"/>
              <a:gd name="connsiteX5" fmla="*/ 0 w 4180787"/>
              <a:gd name="connsiteY5" fmla="*/ 437521 h 446252"/>
              <a:gd name="connsiteX6" fmla="*/ 0 w 4180787"/>
              <a:gd name="connsiteY6" fmla="*/ 4908 h 446252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0 h 432613"/>
              <a:gd name="connsiteX1" fmla="*/ 1779968 w 4180787"/>
              <a:gd name="connsiteY1" fmla="*/ 237145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rgbClr val="EAEAE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2627060" y="1059583"/>
            <a:ext cx="694953" cy="713702"/>
          </a:xfrm>
          <a:prstGeom prst="ellipse">
            <a:avLst/>
          </a:prstGeom>
          <a:solidFill>
            <a:schemeClr val="accent1"/>
          </a:solidFill>
          <a:ln w="571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01</a:t>
            </a:r>
          </a:p>
        </p:txBody>
      </p:sp>
      <p:sp>
        <p:nvSpPr>
          <p:cNvPr id="45" name="矩形 1"/>
          <p:cNvSpPr/>
          <p:nvPr/>
        </p:nvSpPr>
        <p:spPr>
          <a:xfrm rot="20453418">
            <a:off x="2671178" y="2127493"/>
            <a:ext cx="3418338" cy="282131"/>
          </a:xfrm>
          <a:custGeom>
            <a:avLst/>
            <a:gdLst>
              <a:gd name="connsiteX0" fmla="*/ 0 w 4180787"/>
              <a:gd name="connsiteY0" fmla="*/ 0 h 432613"/>
              <a:gd name="connsiteX1" fmla="*/ 4180787 w 4180787"/>
              <a:gd name="connsiteY1" fmla="*/ 0 h 432613"/>
              <a:gd name="connsiteX2" fmla="*/ 4180787 w 4180787"/>
              <a:gd name="connsiteY2" fmla="*/ 432613 h 432613"/>
              <a:gd name="connsiteX3" fmla="*/ 0 w 4180787"/>
              <a:gd name="connsiteY3" fmla="*/ 432613 h 432613"/>
              <a:gd name="connsiteX4" fmla="*/ 0 w 4180787"/>
              <a:gd name="connsiteY4" fmla="*/ 0 h 432613"/>
              <a:gd name="connsiteX0" fmla="*/ 0 w 4180787"/>
              <a:gd name="connsiteY0" fmla="*/ 0 h 446239"/>
              <a:gd name="connsiteX1" fmla="*/ 4180787 w 4180787"/>
              <a:gd name="connsiteY1" fmla="*/ 0 h 446239"/>
              <a:gd name="connsiteX2" fmla="*/ 4180787 w 4180787"/>
              <a:gd name="connsiteY2" fmla="*/ 432613 h 446239"/>
              <a:gd name="connsiteX3" fmla="*/ 1797892 w 4180787"/>
              <a:gd name="connsiteY3" fmla="*/ 446239 h 446239"/>
              <a:gd name="connsiteX4" fmla="*/ 0 w 4180787"/>
              <a:gd name="connsiteY4" fmla="*/ 432613 h 446239"/>
              <a:gd name="connsiteX5" fmla="*/ 0 w 4180787"/>
              <a:gd name="connsiteY5" fmla="*/ 0 h 446239"/>
              <a:gd name="connsiteX0" fmla="*/ 0 w 4180787"/>
              <a:gd name="connsiteY0" fmla="*/ 3102 h 449341"/>
              <a:gd name="connsiteX1" fmla="*/ 1774422 w 4180787"/>
              <a:gd name="connsiteY1" fmla="*/ 0 h 449341"/>
              <a:gd name="connsiteX2" fmla="*/ 4180787 w 4180787"/>
              <a:gd name="connsiteY2" fmla="*/ 3102 h 449341"/>
              <a:gd name="connsiteX3" fmla="*/ 4180787 w 4180787"/>
              <a:gd name="connsiteY3" fmla="*/ 435715 h 449341"/>
              <a:gd name="connsiteX4" fmla="*/ 1797892 w 4180787"/>
              <a:gd name="connsiteY4" fmla="*/ 449341 h 449341"/>
              <a:gd name="connsiteX5" fmla="*/ 0 w 4180787"/>
              <a:gd name="connsiteY5" fmla="*/ 435715 h 449341"/>
              <a:gd name="connsiteX6" fmla="*/ 0 w 4180787"/>
              <a:gd name="connsiteY6" fmla="*/ 3102 h 449341"/>
              <a:gd name="connsiteX0" fmla="*/ 0 w 4180787"/>
              <a:gd name="connsiteY0" fmla="*/ 0 h 446239"/>
              <a:gd name="connsiteX1" fmla="*/ 1791064 w 4180787"/>
              <a:gd name="connsiteY1" fmla="*/ 191058 h 446239"/>
              <a:gd name="connsiteX2" fmla="*/ 4180787 w 4180787"/>
              <a:gd name="connsiteY2" fmla="*/ 0 h 446239"/>
              <a:gd name="connsiteX3" fmla="*/ 4180787 w 4180787"/>
              <a:gd name="connsiteY3" fmla="*/ 432613 h 446239"/>
              <a:gd name="connsiteX4" fmla="*/ 1797892 w 4180787"/>
              <a:gd name="connsiteY4" fmla="*/ 446239 h 446239"/>
              <a:gd name="connsiteX5" fmla="*/ 0 w 4180787"/>
              <a:gd name="connsiteY5" fmla="*/ 432613 h 446239"/>
              <a:gd name="connsiteX6" fmla="*/ 0 w 4180787"/>
              <a:gd name="connsiteY6" fmla="*/ 0 h 446239"/>
              <a:gd name="connsiteX0" fmla="*/ 0 w 4180787"/>
              <a:gd name="connsiteY0" fmla="*/ 0 h 432613"/>
              <a:gd name="connsiteX1" fmla="*/ 1791064 w 4180787"/>
              <a:gd name="connsiteY1" fmla="*/ 19105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0 h 432613"/>
              <a:gd name="connsiteX1" fmla="*/ 1835870 w 4180787"/>
              <a:gd name="connsiteY1" fmla="*/ 187218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  <a:gd name="connsiteX0" fmla="*/ 0 w 4180787"/>
              <a:gd name="connsiteY0" fmla="*/ 4908 h 437521"/>
              <a:gd name="connsiteX1" fmla="*/ 1835870 w 4180787"/>
              <a:gd name="connsiteY1" fmla="*/ 192126 h 437521"/>
              <a:gd name="connsiteX2" fmla="*/ 4180787 w 4180787"/>
              <a:gd name="connsiteY2" fmla="*/ 4908 h 437521"/>
              <a:gd name="connsiteX3" fmla="*/ 4180787 w 4180787"/>
              <a:gd name="connsiteY3" fmla="*/ 437521 h 437521"/>
              <a:gd name="connsiteX4" fmla="*/ 1740284 w 4180787"/>
              <a:gd name="connsiteY4" fmla="*/ 305633 h 437521"/>
              <a:gd name="connsiteX5" fmla="*/ 0 w 4180787"/>
              <a:gd name="connsiteY5" fmla="*/ 437521 h 437521"/>
              <a:gd name="connsiteX6" fmla="*/ 0 w 4180787"/>
              <a:gd name="connsiteY6" fmla="*/ 4908 h 437521"/>
              <a:gd name="connsiteX0" fmla="*/ 0 w 4180787"/>
              <a:gd name="connsiteY0" fmla="*/ 4908 h 446252"/>
              <a:gd name="connsiteX1" fmla="*/ 1835870 w 4180787"/>
              <a:gd name="connsiteY1" fmla="*/ 192126 h 446252"/>
              <a:gd name="connsiteX2" fmla="*/ 4180787 w 4180787"/>
              <a:gd name="connsiteY2" fmla="*/ 4908 h 446252"/>
              <a:gd name="connsiteX3" fmla="*/ 4180787 w 4180787"/>
              <a:gd name="connsiteY3" fmla="*/ 437521 h 446252"/>
              <a:gd name="connsiteX4" fmla="*/ 1740284 w 4180787"/>
              <a:gd name="connsiteY4" fmla="*/ 305633 h 446252"/>
              <a:gd name="connsiteX5" fmla="*/ 0 w 4180787"/>
              <a:gd name="connsiteY5" fmla="*/ 437521 h 446252"/>
              <a:gd name="connsiteX6" fmla="*/ 0 w 4180787"/>
              <a:gd name="connsiteY6" fmla="*/ 4908 h 446252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45451"/>
              <a:gd name="connsiteX1" fmla="*/ 1779968 w 4180787"/>
              <a:gd name="connsiteY1" fmla="*/ 241252 h 445451"/>
              <a:gd name="connsiteX2" fmla="*/ 4180787 w 4180787"/>
              <a:gd name="connsiteY2" fmla="*/ 4107 h 445451"/>
              <a:gd name="connsiteX3" fmla="*/ 4180787 w 4180787"/>
              <a:gd name="connsiteY3" fmla="*/ 436720 h 445451"/>
              <a:gd name="connsiteX4" fmla="*/ 1740284 w 4180787"/>
              <a:gd name="connsiteY4" fmla="*/ 304832 h 445451"/>
              <a:gd name="connsiteX5" fmla="*/ 0 w 4180787"/>
              <a:gd name="connsiteY5" fmla="*/ 436720 h 445451"/>
              <a:gd name="connsiteX6" fmla="*/ 0 w 4180787"/>
              <a:gd name="connsiteY6" fmla="*/ 4107 h 445451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4107 h 436720"/>
              <a:gd name="connsiteX1" fmla="*/ 1779968 w 4180787"/>
              <a:gd name="connsiteY1" fmla="*/ 241252 h 436720"/>
              <a:gd name="connsiteX2" fmla="*/ 4180787 w 4180787"/>
              <a:gd name="connsiteY2" fmla="*/ 4107 h 436720"/>
              <a:gd name="connsiteX3" fmla="*/ 4180787 w 4180787"/>
              <a:gd name="connsiteY3" fmla="*/ 436720 h 436720"/>
              <a:gd name="connsiteX4" fmla="*/ 1740284 w 4180787"/>
              <a:gd name="connsiteY4" fmla="*/ 304832 h 436720"/>
              <a:gd name="connsiteX5" fmla="*/ 0 w 4180787"/>
              <a:gd name="connsiteY5" fmla="*/ 436720 h 436720"/>
              <a:gd name="connsiteX6" fmla="*/ 0 w 4180787"/>
              <a:gd name="connsiteY6" fmla="*/ 4107 h 436720"/>
              <a:gd name="connsiteX0" fmla="*/ 0 w 4180787"/>
              <a:gd name="connsiteY0" fmla="*/ 0 h 432613"/>
              <a:gd name="connsiteX1" fmla="*/ 1779968 w 4180787"/>
              <a:gd name="connsiteY1" fmla="*/ 237145 h 432613"/>
              <a:gd name="connsiteX2" fmla="*/ 4180787 w 4180787"/>
              <a:gd name="connsiteY2" fmla="*/ 0 h 432613"/>
              <a:gd name="connsiteX3" fmla="*/ 4180787 w 4180787"/>
              <a:gd name="connsiteY3" fmla="*/ 432613 h 432613"/>
              <a:gd name="connsiteX4" fmla="*/ 1740284 w 4180787"/>
              <a:gd name="connsiteY4" fmla="*/ 300725 h 432613"/>
              <a:gd name="connsiteX5" fmla="*/ 0 w 4180787"/>
              <a:gd name="connsiteY5" fmla="*/ 432613 h 432613"/>
              <a:gd name="connsiteX6" fmla="*/ 0 w 4180787"/>
              <a:gd name="connsiteY6" fmla="*/ 0 h 432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0787" h="432613">
                <a:moveTo>
                  <a:pt x="0" y="0"/>
                </a:moveTo>
                <a:cubicBezTo>
                  <a:pt x="455759" y="126804"/>
                  <a:pt x="1083170" y="237145"/>
                  <a:pt x="1779968" y="237145"/>
                </a:cubicBezTo>
                <a:cubicBezTo>
                  <a:pt x="2476766" y="237145"/>
                  <a:pt x="3713158" y="116136"/>
                  <a:pt x="4180787" y="0"/>
                </a:cubicBezTo>
                <a:lnTo>
                  <a:pt x="4180787" y="432613"/>
                </a:lnTo>
                <a:cubicBezTo>
                  <a:pt x="3758675" y="303509"/>
                  <a:pt x="2437082" y="300725"/>
                  <a:pt x="1740284" y="300725"/>
                </a:cubicBezTo>
                <a:cubicBezTo>
                  <a:pt x="1043486" y="300725"/>
                  <a:pt x="357043" y="386721"/>
                  <a:pt x="0" y="432613"/>
                </a:cubicBezTo>
                <a:lnTo>
                  <a:pt x="0" y="0"/>
                </a:lnTo>
                <a:close/>
              </a:path>
            </a:pathLst>
          </a:custGeom>
          <a:solidFill>
            <a:srgbClr val="EAEAEA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2187891" y="2287251"/>
            <a:ext cx="998364" cy="1021395"/>
          </a:xfrm>
          <a:prstGeom prst="ellipse">
            <a:avLst/>
          </a:prstGeom>
          <a:solidFill>
            <a:schemeClr val="accent1"/>
          </a:solidFill>
          <a:ln w="571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03</a:t>
            </a:r>
          </a:p>
        </p:txBody>
      </p:sp>
      <p:sp>
        <p:nvSpPr>
          <p:cNvPr id="58" name="椭圆 57"/>
          <p:cNvSpPr/>
          <p:nvPr/>
        </p:nvSpPr>
        <p:spPr>
          <a:xfrm>
            <a:off x="5953282" y="1131591"/>
            <a:ext cx="998364" cy="966864"/>
          </a:xfrm>
          <a:prstGeom prst="ellipse">
            <a:avLst/>
          </a:prstGeom>
          <a:solidFill>
            <a:schemeClr val="accent1"/>
          </a:solidFill>
          <a:ln w="571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02</a:t>
            </a:r>
          </a:p>
        </p:txBody>
      </p:sp>
      <p:sp>
        <p:nvSpPr>
          <p:cNvPr id="56" name="椭圆 55"/>
          <p:cNvSpPr/>
          <p:nvPr/>
        </p:nvSpPr>
        <p:spPr>
          <a:xfrm>
            <a:off x="5265969" y="2857652"/>
            <a:ext cx="674183" cy="650202"/>
          </a:xfrm>
          <a:prstGeom prst="ellipse">
            <a:avLst/>
          </a:prstGeom>
          <a:solidFill>
            <a:schemeClr val="accent1"/>
          </a:solidFill>
          <a:ln w="571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04</a:t>
            </a:r>
          </a:p>
        </p:txBody>
      </p:sp>
      <p:sp>
        <p:nvSpPr>
          <p:cNvPr id="52" name="椭圆 51"/>
          <p:cNvSpPr/>
          <p:nvPr/>
        </p:nvSpPr>
        <p:spPr>
          <a:xfrm>
            <a:off x="3574063" y="3113224"/>
            <a:ext cx="998364" cy="944196"/>
          </a:xfrm>
          <a:prstGeom prst="ellipse">
            <a:avLst/>
          </a:prstGeom>
          <a:solidFill>
            <a:schemeClr val="accent1"/>
          </a:solidFill>
          <a:ln w="57150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05</a:t>
            </a:r>
          </a:p>
        </p:txBody>
      </p:sp>
      <p:sp>
        <p:nvSpPr>
          <p:cNvPr id="70" name="KSO_GT1"/>
          <p:cNvSpPr txBox="1"/>
          <p:nvPr/>
        </p:nvSpPr>
        <p:spPr>
          <a:xfrm>
            <a:off x="1855394" y="1740929"/>
            <a:ext cx="2117624" cy="546147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71" name="KSO_GT3"/>
          <p:cNvSpPr txBox="1"/>
          <p:nvPr/>
        </p:nvSpPr>
        <p:spPr>
          <a:xfrm>
            <a:off x="1251179" y="3465763"/>
            <a:ext cx="2117623" cy="546147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73" name="KSO_GT2"/>
          <p:cNvSpPr txBox="1"/>
          <p:nvPr/>
        </p:nvSpPr>
        <p:spPr>
          <a:xfrm>
            <a:off x="5705869" y="2219162"/>
            <a:ext cx="2117624" cy="546147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74" name="KSO_GT4"/>
          <p:cNvSpPr txBox="1"/>
          <p:nvPr/>
        </p:nvSpPr>
        <p:spPr>
          <a:xfrm>
            <a:off x="5940152" y="3018438"/>
            <a:ext cx="1992301" cy="705440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75" name="KSO_GT5"/>
          <p:cNvSpPr txBox="1"/>
          <p:nvPr/>
        </p:nvSpPr>
        <p:spPr>
          <a:xfrm>
            <a:off x="3059832" y="4185842"/>
            <a:ext cx="2004694" cy="546148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6" name="标题 5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81615146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50"/>
                            </p:stCondLst>
                            <p:childTnLst>
                              <p:par>
                                <p:cTn id="1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4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95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950"/>
                            </p:stCondLst>
                            <p:childTnLst>
                              <p:par>
                                <p:cTn id="3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 decel="100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95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45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450"/>
                            </p:stCondLst>
                            <p:childTnLst>
                              <p:par>
                                <p:cTn id="5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4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950"/>
                            </p:stCondLst>
                            <p:childTnLst>
                              <p:par>
                                <p:cTn id="6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2950"/>
                            </p:stCondLst>
                            <p:childTnLst>
                              <p:par>
                                <p:cTn id="6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800" decel="100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800" decel="10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95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450"/>
                            </p:stCondLst>
                            <p:childTnLst>
                              <p:par>
                                <p:cTn id="8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6450"/>
                            </p:stCondLst>
                            <p:childTnLst>
                              <p:par>
                                <p:cTn id="8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62" grpId="0" animBg="1"/>
      <p:bldP spid="45" grpId="0" animBg="1"/>
      <p:bldP spid="60" grpId="0" animBg="1"/>
      <p:bldP spid="58" grpId="0" animBg="1"/>
      <p:bldP spid="56" grpId="0" animBg="1"/>
      <p:bldP spid="52" grpId="0" animBg="1"/>
      <p:bldP spid="70" grpId="0"/>
      <p:bldP spid="71" grpId="0"/>
      <p:bldP spid="73" grpId="0"/>
      <p:bldP spid="74" grpId="0"/>
      <p:bldP spid="7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03350" y="1779662"/>
            <a:ext cx="1663700" cy="1004887"/>
            <a:chOff x="1403350" y="1988344"/>
            <a:chExt cx="1663700" cy="1004887"/>
          </a:xfrm>
        </p:grpSpPr>
        <p:sp>
          <p:nvSpPr>
            <p:cNvPr id="7" name="对角圆角矩形 6"/>
            <p:cNvSpPr/>
            <p:nvPr/>
          </p:nvSpPr>
          <p:spPr bwMode="auto">
            <a:xfrm>
              <a:off x="1498600" y="2078831"/>
              <a:ext cx="1568450" cy="914400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9525">
              <a:miter lim="800000"/>
              <a:headEnd/>
              <a:tailEnd/>
            </a:ln>
          </p:spPr>
          <p:txBody>
            <a:bodyPr lIns="0" tIns="0" rIns="0" bIns="144000" anchor="ctr">
              <a:flatTx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6" name="对角圆角矩形 5"/>
            <p:cNvSpPr/>
            <p:nvPr/>
          </p:nvSpPr>
          <p:spPr bwMode="auto">
            <a:xfrm>
              <a:off x="1454150" y="2035969"/>
              <a:ext cx="1568450" cy="914400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9525">
              <a:miter lim="800000"/>
              <a:headEnd/>
              <a:tailEnd/>
            </a:ln>
          </p:spPr>
          <p:txBody>
            <a:bodyPr lIns="0" tIns="0" rIns="0" bIns="144000" anchor="ctr">
              <a:flatTx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3" name="对角圆角矩形 2"/>
            <p:cNvSpPr/>
            <p:nvPr/>
          </p:nvSpPr>
          <p:spPr bwMode="auto">
            <a:xfrm>
              <a:off x="1403350" y="1988344"/>
              <a:ext cx="1568450" cy="914400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 w="9525">
              <a:miter lim="800000"/>
              <a:headEnd/>
              <a:tailEnd/>
            </a:ln>
          </p:spPr>
          <p:txBody>
            <a:bodyPr lIns="0" tIns="0" rIns="0" bIns="144000" anchor="ctr">
              <a:flatTx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50</a:t>
              </a:r>
              <a:r>
                <a:rPr kumimoji="0" lang="en-US" altLang="zh-CN" sz="4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%</a:t>
              </a:r>
              <a:endPara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741738" y="1779662"/>
            <a:ext cx="1663700" cy="1004887"/>
            <a:chOff x="3741738" y="1988344"/>
            <a:chExt cx="1663700" cy="1004887"/>
          </a:xfrm>
        </p:grpSpPr>
        <p:sp>
          <p:nvSpPr>
            <p:cNvPr id="8" name="对角圆角矩形 7"/>
            <p:cNvSpPr/>
            <p:nvPr/>
          </p:nvSpPr>
          <p:spPr bwMode="auto">
            <a:xfrm>
              <a:off x="3836988" y="2078831"/>
              <a:ext cx="1568450" cy="914400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9525">
              <a:miter lim="800000"/>
              <a:headEnd/>
              <a:tailEnd/>
            </a:ln>
          </p:spPr>
          <p:txBody>
            <a:bodyPr lIns="0" tIns="0" rIns="0" bIns="144000" anchor="ctr">
              <a:flatTx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9" name="对角圆角矩形 8"/>
            <p:cNvSpPr/>
            <p:nvPr/>
          </p:nvSpPr>
          <p:spPr bwMode="auto">
            <a:xfrm>
              <a:off x="3792538" y="2035969"/>
              <a:ext cx="1568450" cy="914400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9525">
              <a:miter lim="800000"/>
              <a:headEnd/>
              <a:tailEnd/>
            </a:ln>
          </p:spPr>
          <p:txBody>
            <a:bodyPr lIns="0" tIns="0" rIns="0" bIns="144000" anchor="ctr">
              <a:flatTx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0" name="对角圆角矩形 9"/>
            <p:cNvSpPr/>
            <p:nvPr/>
          </p:nvSpPr>
          <p:spPr bwMode="auto">
            <a:xfrm>
              <a:off x="3741738" y="1988344"/>
              <a:ext cx="1568450" cy="914400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 w="9525">
              <a:miter lim="800000"/>
              <a:headEnd/>
              <a:tailEnd/>
            </a:ln>
          </p:spPr>
          <p:txBody>
            <a:bodyPr lIns="0" tIns="0" rIns="0" bIns="144000" anchor="ctr">
              <a:flatTx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50</a:t>
              </a:r>
              <a:r>
                <a:rPr kumimoji="0" lang="en-US" altLang="zh-CN" sz="4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%</a:t>
              </a:r>
              <a:endPara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080125" y="1779662"/>
            <a:ext cx="1663700" cy="1004887"/>
            <a:chOff x="6080125" y="1988344"/>
            <a:chExt cx="1663700" cy="1004887"/>
          </a:xfrm>
        </p:grpSpPr>
        <p:sp>
          <p:nvSpPr>
            <p:cNvPr id="11" name="对角圆角矩形 10"/>
            <p:cNvSpPr/>
            <p:nvPr/>
          </p:nvSpPr>
          <p:spPr bwMode="auto">
            <a:xfrm>
              <a:off x="6175375" y="2078831"/>
              <a:ext cx="1568450" cy="914400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9525">
              <a:miter lim="800000"/>
              <a:headEnd/>
              <a:tailEnd/>
            </a:ln>
          </p:spPr>
          <p:txBody>
            <a:bodyPr lIns="0" tIns="0" rIns="0" bIns="144000" anchor="ctr">
              <a:flatTx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2" name="对角圆角矩形 11"/>
            <p:cNvSpPr/>
            <p:nvPr/>
          </p:nvSpPr>
          <p:spPr bwMode="auto">
            <a:xfrm>
              <a:off x="6130925" y="2035969"/>
              <a:ext cx="1568450" cy="914400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3">
                <a:lumMod val="60000"/>
                <a:lumOff val="40000"/>
              </a:schemeClr>
            </a:solidFill>
            <a:ln w="9525">
              <a:miter lim="800000"/>
              <a:headEnd/>
              <a:tailEnd/>
            </a:ln>
          </p:spPr>
          <p:txBody>
            <a:bodyPr lIns="0" tIns="0" rIns="0" bIns="144000" anchor="ctr">
              <a:flatTx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3" name="对角圆角矩形 12"/>
            <p:cNvSpPr/>
            <p:nvPr/>
          </p:nvSpPr>
          <p:spPr bwMode="auto">
            <a:xfrm>
              <a:off x="6080125" y="1988344"/>
              <a:ext cx="1568450" cy="914400"/>
            </a:xfrm>
            <a:prstGeom prst="round2Diag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 w="9525">
              <a:miter lim="800000"/>
              <a:headEnd/>
              <a:tailEnd/>
            </a:ln>
          </p:spPr>
          <p:txBody>
            <a:bodyPr lIns="0" tIns="0" rIns="0" bIns="144000" anchor="ctr">
              <a:flatTx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50</a:t>
              </a:r>
              <a:r>
                <a:rPr kumimoji="0" lang="en-US" altLang="zh-CN" sz="4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%</a:t>
              </a:r>
              <a:endPara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1112838" y="2997671"/>
            <a:ext cx="2222500" cy="11426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460750" y="2997671"/>
            <a:ext cx="2222500" cy="11426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808663" y="2997671"/>
            <a:ext cx="2222500" cy="11426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</a:p>
        </p:txBody>
      </p:sp>
      <p:sp>
        <p:nvSpPr>
          <p:cNvPr id="3086" name="标题 16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7200453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5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4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45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45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308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圆角矩形 31"/>
          <p:cNvSpPr/>
          <p:nvPr/>
        </p:nvSpPr>
        <p:spPr>
          <a:xfrm>
            <a:off x="2733675" y="657770"/>
            <a:ext cx="3676650" cy="342900"/>
          </a:xfrm>
          <a:prstGeom prst="roundRect">
            <a:avLst>
              <a:gd name="adj" fmla="val 50000"/>
            </a:avLst>
          </a:prstGeom>
          <a:solidFill>
            <a:srgbClr val="0634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过渡页 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MULU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68499" y="2090466"/>
            <a:ext cx="5668039" cy="868634"/>
          </a:xfrm>
          <a:custGeom>
            <a:avLst/>
            <a:gdLst>
              <a:gd name="connsiteX0" fmla="*/ 0 w 4508500"/>
              <a:gd name="connsiteY0" fmla="*/ 0 h 386035"/>
              <a:gd name="connsiteX1" fmla="*/ 4508500 w 4508500"/>
              <a:gd name="connsiteY1" fmla="*/ 0 h 386035"/>
              <a:gd name="connsiteX2" fmla="*/ 4508500 w 4508500"/>
              <a:gd name="connsiteY2" fmla="*/ 386035 h 386035"/>
              <a:gd name="connsiteX3" fmla="*/ 0 w 4508500"/>
              <a:gd name="connsiteY3" fmla="*/ 386035 h 386035"/>
              <a:gd name="connsiteX4" fmla="*/ 0 w 4508500"/>
              <a:gd name="connsiteY4" fmla="*/ 0 h 386035"/>
              <a:gd name="connsiteX0" fmla="*/ 0 w 4673600"/>
              <a:gd name="connsiteY0" fmla="*/ 330200 h 716235"/>
              <a:gd name="connsiteX1" fmla="*/ 4673600 w 4673600"/>
              <a:gd name="connsiteY1" fmla="*/ 0 h 716235"/>
              <a:gd name="connsiteX2" fmla="*/ 4508500 w 4673600"/>
              <a:gd name="connsiteY2" fmla="*/ 716235 h 716235"/>
              <a:gd name="connsiteX3" fmla="*/ 0 w 4673600"/>
              <a:gd name="connsiteY3" fmla="*/ 716235 h 716235"/>
              <a:gd name="connsiteX4" fmla="*/ 0 w 4673600"/>
              <a:gd name="connsiteY4" fmla="*/ 330200 h 716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3600" h="716235">
                <a:moveTo>
                  <a:pt x="0" y="330200"/>
                </a:moveTo>
                <a:lnTo>
                  <a:pt x="4673600" y="0"/>
                </a:lnTo>
                <a:lnTo>
                  <a:pt x="4508500" y="716235"/>
                </a:lnTo>
                <a:lnTo>
                  <a:pt x="0" y="716235"/>
                </a:lnTo>
                <a:lnTo>
                  <a:pt x="0" y="330200"/>
                </a:lnTo>
                <a:close/>
              </a:path>
            </a:pathLst>
          </a:custGeom>
          <a:solidFill>
            <a:srgbClr val="0634A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273300" y="2087835"/>
            <a:ext cx="1127254" cy="985746"/>
          </a:xfrm>
          <a:prstGeom prst="rect">
            <a:avLst/>
          </a:prstGeom>
          <a:solidFill>
            <a:srgbClr val="0634A3"/>
          </a:solidFill>
          <a:ln w="25400" cap="flat" cmpd="sng" algn="ctr">
            <a:solidFill>
              <a:srgbClr val="FFFFFF"/>
            </a:solidFill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tIns="46800" bIns="21600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03</a:t>
            </a:r>
            <a:endParaRPr kumimoji="0" lang="en-US" sz="60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05355" y="2375275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单击此处添加文字标题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4155731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" grpId="0" animBg="1"/>
      <p:bldP spid="20" grpId="0" animBg="1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reeform 12"/>
          <p:cNvSpPr>
            <a:spLocks/>
          </p:cNvSpPr>
          <p:nvPr/>
        </p:nvSpPr>
        <p:spPr bwMode="auto">
          <a:xfrm>
            <a:off x="1115616" y="1649817"/>
            <a:ext cx="1111250" cy="858441"/>
          </a:xfrm>
          <a:custGeom>
            <a:avLst/>
            <a:gdLst>
              <a:gd name="T0" fmla="*/ 2147483646 w 1999"/>
              <a:gd name="T1" fmla="*/ 2147483646 h 2057"/>
              <a:gd name="T2" fmla="*/ 2147483646 w 1999"/>
              <a:gd name="T3" fmla="*/ 2147483646 h 2057"/>
              <a:gd name="T4" fmla="*/ 2147483646 w 1999"/>
              <a:gd name="T5" fmla="*/ 2147483646 h 2057"/>
              <a:gd name="T6" fmla="*/ 2147483646 w 1999"/>
              <a:gd name="T7" fmla="*/ 2147483646 h 2057"/>
              <a:gd name="T8" fmla="*/ 2147483646 w 1999"/>
              <a:gd name="T9" fmla="*/ 2147483646 h 2057"/>
              <a:gd name="T10" fmla="*/ 2147483646 w 1999"/>
              <a:gd name="T11" fmla="*/ 2147483646 h 2057"/>
              <a:gd name="T12" fmla="*/ 2147483646 w 1999"/>
              <a:gd name="T13" fmla="*/ 2147483646 h 2057"/>
              <a:gd name="T14" fmla="*/ 2147483646 w 1999"/>
              <a:gd name="T15" fmla="*/ 2147483646 h 2057"/>
              <a:gd name="T16" fmla="*/ 2147483646 w 1999"/>
              <a:gd name="T17" fmla="*/ 2147483646 h 2057"/>
              <a:gd name="T18" fmla="*/ 2147483646 w 1999"/>
              <a:gd name="T19" fmla="*/ 2147483646 h 2057"/>
              <a:gd name="T20" fmla="*/ 2147483646 w 1999"/>
              <a:gd name="T21" fmla="*/ 2147483646 h 2057"/>
              <a:gd name="T22" fmla="*/ 2147483646 w 1999"/>
              <a:gd name="T23" fmla="*/ 2147483646 h 2057"/>
              <a:gd name="T24" fmla="*/ 2147483646 w 1999"/>
              <a:gd name="T25" fmla="*/ 2147483646 h 2057"/>
              <a:gd name="T26" fmla="*/ 2147483646 w 1999"/>
              <a:gd name="T27" fmla="*/ 2147483646 h 2057"/>
              <a:gd name="T28" fmla="*/ 2147483646 w 1999"/>
              <a:gd name="T29" fmla="*/ 2147483646 h 2057"/>
              <a:gd name="T30" fmla="*/ 2147483646 w 1999"/>
              <a:gd name="T31" fmla="*/ 2147483646 h 2057"/>
              <a:gd name="T32" fmla="*/ 2147483646 w 1999"/>
              <a:gd name="T33" fmla="*/ 2147483646 h 2057"/>
              <a:gd name="T34" fmla="*/ 2147483646 w 1999"/>
              <a:gd name="T35" fmla="*/ 2147483646 h 2057"/>
              <a:gd name="T36" fmla="*/ 2147483646 w 1999"/>
              <a:gd name="T37" fmla="*/ 2147483646 h 2057"/>
              <a:gd name="T38" fmla="*/ 2147483646 w 1999"/>
              <a:gd name="T39" fmla="*/ 2147483646 h 2057"/>
              <a:gd name="T40" fmla="*/ 2147483646 w 1999"/>
              <a:gd name="T41" fmla="*/ 2147483646 h 2057"/>
              <a:gd name="T42" fmla="*/ 2147483646 w 1999"/>
              <a:gd name="T43" fmla="*/ 2147483646 h 2057"/>
              <a:gd name="T44" fmla="*/ 2147483646 w 1999"/>
              <a:gd name="T45" fmla="*/ 2147483646 h 2057"/>
              <a:gd name="T46" fmla="*/ 2147483646 w 1999"/>
              <a:gd name="T47" fmla="*/ 2147483646 h 2057"/>
              <a:gd name="T48" fmla="*/ 2147483646 w 1999"/>
              <a:gd name="T49" fmla="*/ 2147483646 h 2057"/>
              <a:gd name="T50" fmla="*/ 2147483646 w 1999"/>
              <a:gd name="T51" fmla="*/ 2147483646 h 2057"/>
              <a:gd name="T52" fmla="*/ 2147483646 w 1999"/>
              <a:gd name="T53" fmla="*/ 2147483646 h 2057"/>
              <a:gd name="T54" fmla="*/ 2147483646 w 1999"/>
              <a:gd name="T55" fmla="*/ 2147483646 h 2057"/>
              <a:gd name="T56" fmla="*/ 2147483646 w 1999"/>
              <a:gd name="T57" fmla="*/ 2147483646 h 2057"/>
              <a:gd name="T58" fmla="*/ 2147483646 w 1999"/>
              <a:gd name="T59" fmla="*/ 2147483646 h 2057"/>
              <a:gd name="T60" fmla="*/ 2147483646 w 1999"/>
              <a:gd name="T61" fmla="*/ 2147483646 h 2057"/>
              <a:gd name="T62" fmla="*/ 2147483646 w 1999"/>
              <a:gd name="T63" fmla="*/ 2147483646 h 2057"/>
              <a:gd name="T64" fmla="*/ 2147483646 w 1999"/>
              <a:gd name="T65" fmla="*/ 2147483646 h 2057"/>
              <a:gd name="T66" fmla="*/ 2147483646 w 1999"/>
              <a:gd name="T67" fmla="*/ 2147483646 h 2057"/>
              <a:gd name="T68" fmla="*/ 2147483646 w 1999"/>
              <a:gd name="T69" fmla="*/ 2147483646 h 2057"/>
              <a:gd name="T70" fmla="*/ 2147483646 w 1999"/>
              <a:gd name="T71" fmla="*/ 2147483646 h 2057"/>
              <a:gd name="T72" fmla="*/ 2147483646 w 1999"/>
              <a:gd name="T73" fmla="*/ 2147483646 h 2057"/>
              <a:gd name="T74" fmla="*/ 2147483646 w 1999"/>
              <a:gd name="T75" fmla="*/ 2147483646 h 2057"/>
              <a:gd name="T76" fmla="*/ 2147483646 w 1999"/>
              <a:gd name="T77" fmla="*/ 2147483646 h 2057"/>
              <a:gd name="T78" fmla="*/ 2147483646 w 1999"/>
              <a:gd name="T79" fmla="*/ 2147483646 h 2057"/>
              <a:gd name="T80" fmla="*/ 2147483646 w 1999"/>
              <a:gd name="T81" fmla="*/ 2147483646 h 2057"/>
              <a:gd name="T82" fmla="*/ 2147483646 w 1999"/>
              <a:gd name="T83" fmla="*/ 2147483646 h 2057"/>
              <a:gd name="T84" fmla="*/ 2147483646 w 1999"/>
              <a:gd name="T85" fmla="*/ 2147483646 h 2057"/>
              <a:gd name="T86" fmla="*/ 2147483646 w 1999"/>
              <a:gd name="T87" fmla="*/ 2147483646 h 2057"/>
              <a:gd name="T88" fmla="*/ 2147483646 w 1999"/>
              <a:gd name="T89" fmla="*/ 2147483646 h 2057"/>
              <a:gd name="T90" fmla="*/ 2147483646 w 1999"/>
              <a:gd name="T91" fmla="*/ 2147483646 h 2057"/>
              <a:gd name="T92" fmla="*/ 2147483646 w 1999"/>
              <a:gd name="T93" fmla="*/ 2147483646 h 2057"/>
              <a:gd name="T94" fmla="*/ 2147483646 w 1999"/>
              <a:gd name="T95" fmla="*/ 2147483646 h 2057"/>
              <a:gd name="T96" fmla="*/ 2147483646 w 1999"/>
              <a:gd name="T97" fmla="*/ 2147483646 h 2057"/>
              <a:gd name="T98" fmla="*/ 2147483646 w 1999"/>
              <a:gd name="T99" fmla="*/ 2147483646 h 2057"/>
              <a:gd name="T100" fmla="*/ 2147483646 w 1999"/>
              <a:gd name="T101" fmla="*/ 2147483646 h 2057"/>
              <a:gd name="T102" fmla="*/ 2147483646 w 1999"/>
              <a:gd name="T103" fmla="*/ 2147483646 h 2057"/>
              <a:gd name="T104" fmla="*/ 2147483646 w 1999"/>
              <a:gd name="T105" fmla="*/ 2147483646 h 2057"/>
              <a:gd name="T106" fmla="*/ 2147483646 w 1999"/>
              <a:gd name="T107" fmla="*/ 2147483646 h 2057"/>
              <a:gd name="T108" fmla="*/ 0 w 1999"/>
              <a:gd name="T109" fmla="*/ 2147483646 h 2057"/>
              <a:gd name="T110" fmla="*/ 2147483646 w 1999"/>
              <a:gd name="T111" fmla="*/ 2147483646 h 2057"/>
              <a:gd name="T112" fmla="*/ 2147483646 w 1999"/>
              <a:gd name="T113" fmla="*/ 2147483646 h 2057"/>
              <a:gd name="T114" fmla="*/ 2147483646 w 1999"/>
              <a:gd name="T115" fmla="*/ 2147483646 h 2057"/>
              <a:gd name="T116" fmla="*/ 2147483646 w 1999"/>
              <a:gd name="T117" fmla="*/ 2147483646 h 2057"/>
              <a:gd name="T118" fmla="*/ 2147483646 w 1999"/>
              <a:gd name="T119" fmla="*/ 2147483646 h 2057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999"/>
              <a:gd name="T181" fmla="*/ 0 h 2057"/>
              <a:gd name="T182" fmla="*/ 1999 w 1999"/>
              <a:gd name="T183" fmla="*/ 2057 h 2057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999" h="2057">
                <a:moveTo>
                  <a:pt x="230" y="1472"/>
                </a:moveTo>
                <a:lnTo>
                  <a:pt x="230" y="1472"/>
                </a:lnTo>
                <a:lnTo>
                  <a:pt x="230" y="1452"/>
                </a:lnTo>
                <a:lnTo>
                  <a:pt x="232" y="1401"/>
                </a:lnTo>
                <a:lnTo>
                  <a:pt x="238" y="1322"/>
                </a:lnTo>
                <a:lnTo>
                  <a:pt x="244" y="1273"/>
                </a:lnTo>
                <a:lnTo>
                  <a:pt x="251" y="1219"/>
                </a:lnTo>
                <a:lnTo>
                  <a:pt x="263" y="1160"/>
                </a:lnTo>
                <a:lnTo>
                  <a:pt x="277" y="1098"/>
                </a:lnTo>
                <a:lnTo>
                  <a:pt x="292" y="1034"/>
                </a:lnTo>
                <a:lnTo>
                  <a:pt x="312" y="966"/>
                </a:lnTo>
                <a:lnTo>
                  <a:pt x="337" y="895"/>
                </a:lnTo>
                <a:lnTo>
                  <a:pt x="364" y="823"/>
                </a:lnTo>
                <a:lnTo>
                  <a:pt x="397" y="751"/>
                </a:lnTo>
                <a:lnTo>
                  <a:pt x="417" y="714"/>
                </a:lnTo>
                <a:lnTo>
                  <a:pt x="436" y="677"/>
                </a:lnTo>
                <a:lnTo>
                  <a:pt x="456" y="642"/>
                </a:lnTo>
                <a:lnTo>
                  <a:pt x="479" y="605"/>
                </a:lnTo>
                <a:lnTo>
                  <a:pt x="502" y="570"/>
                </a:lnTo>
                <a:lnTo>
                  <a:pt x="528" y="535"/>
                </a:lnTo>
                <a:lnTo>
                  <a:pt x="555" y="500"/>
                </a:lnTo>
                <a:lnTo>
                  <a:pt x="582" y="467"/>
                </a:lnTo>
                <a:lnTo>
                  <a:pt x="611" y="432"/>
                </a:lnTo>
                <a:lnTo>
                  <a:pt x="643" y="399"/>
                </a:lnTo>
                <a:lnTo>
                  <a:pt x="676" y="368"/>
                </a:lnTo>
                <a:lnTo>
                  <a:pt x="711" y="337"/>
                </a:lnTo>
                <a:lnTo>
                  <a:pt x="748" y="306"/>
                </a:lnTo>
                <a:lnTo>
                  <a:pt x="787" y="276"/>
                </a:lnTo>
                <a:lnTo>
                  <a:pt x="825" y="247"/>
                </a:lnTo>
                <a:lnTo>
                  <a:pt x="868" y="220"/>
                </a:lnTo>
                <a:lnTo>
                  <a:pt x="911" y="195"/>
                </a:lnTo>
                <a:lnTo>
                  <a:pt x="958" y="169"/>
                </a:lnTo>
                <a:lnTo>
                  <a:pt x="1005" y="146"/>
                </a:lnTo>
                <a:lnTo>
                  <a:pt x="1055" y="125"/>
                </a:lnTo>
                <a:lnTo>
                  <a:pt x="1108" y="103"/>
                </a:lnTo>
                <a:lnTo>
                  <a:pt x="1162" y="84"/>
                </a:lnTo>
                <a:lnTo>
                  <a:pt x="1219" y="68"/>
                </a:lnTo>
                <a:lnTo>
                  <a:pt x="1277" y="53"/>
                </a:lnTo>
                <a:lnTo>
                  <a:pt x="1337" y="39"/>
                </a:lnTo>
                <a:lnTo>
                  <a:pt x="1400" y="27"/>
                </a:lnTo>
                <a:lnTo>
                  <a:pt x="1466" y="18"/>
                </a:lnTo>
                <a:lnTo>
                  <a:pt x="1534" y="10"/>
                </a:lnTo>
                <a:lnTo>
                  <a:pt x="1604" y="4"/>
                </a:lnTo>
                <a:lnTo>
                  <a:pt x="1676" y="2"/>
                </a:lnTo>
                <a:lnTo>
                  <a:pt x="1752" y="0"/>
                </a:lnTo>
                <a:lnTo>
                  <a:pt x="1830" y="2"/>
                </a:lnTo>
                <a:lnTo>
                  <a:pt x="1911" y="6"/>
                </a:lnTo>
                <a:lnTo>
                  <a:pt x="1993" y="12"/>
                </a:lnTo>
                <a:lnTo>
                  <a:pt x="1995" y="29"/>
                </a:lnTo>
                <a:lnTo>
                  <a:pt x="1999" y="76"/>
                </a:lnTo>
                <a:lnTo>
                  <a:pt x="1999" y="109"/>
                </a:lnTo>
                <a:lnTo>
                  <a:pt x="1999" y="148"/>
                </a:lnTo>
                <a:lnTo>
                  <a:pt x="1997" y="193"/>
                </a:lnTo>
                <a:lnTo>
                  <a:pt x="1993" y="243"/>
                </a:lnTo>
                <a:lnTo>
                  <a:pt x="1987" y="298"/>
                </a:lnTo>
                <a:lnTo>
                  <a:pt x="1980" y="356"/>
                </a:lnTo>
                <a:lnTo>
                  <a:pt x="1968" y="417"/>
                </a:lnTo>
                <a:lnTo>
                  <a:pt x="1952" y="481"/>
                </a:lnTo>
                <a:lnTo>
                  <a:pt x="1933" y="547"/>
                </a:lnTo>
                <a:lnTo>
                  <a:pt x="1909" y="615"/>
                </a:lnTo>
                <a:lnTo>
                  <a:pt x="1882" y="685"/>
                </a:lnTo>
                <a:lnTo>
                  <a:pt x="1865" y="720"/>
                </a:lnTo>
                <a:lnTo>
                  <a:pt x="1849" y="755"/>
                </a:lnTo>
                <a:lnTo>
                  <a:pt x="1830" y="790"/>
                </a:lnTo>
                <a:lnTo>
                  <a:pt x="1808" y="825"/>
                </a:lnTo>
                <a:lnTo>
                  <a:pt x="1787" y="860"/>
                </a:lnTo>
                <a:lnTo>
                  <a:pt x="1764" y="895"/>
                </a:lnTo>
                <a:lnTo>
                  <a:pt x="1738" y="929"/>
                </a:lnTo>
                <a:lnTo>
                  <a:pt x="1713" y="964"/>
                </a:lnTo>
                <a:lnTo>
                  <a:pt x="1684" y="999"/>
                </a:lnTo>
                <a:lnTo>
                  <a:pt x="1653" y="1032"/>
                </a:lnTo>
                <a:lnTo>
                  <a:pt x="1621" y="1065"/>
                </a:lnTo>
                <a:lnTo>
                  <a:pt x="1588" y="1096"/>
                </a:lnTo>
                <a:lnTo>
                  <a:pt x="1551" y="1129"/>
                </a:lnTo>
                <a:lnTo>
                  <a:pt x="1514" y="1160"/>
                </a:lnTo>
                <a:lnTo>
                  <a:pt x="1474" y="1189"/>
                </a:lnTo>
                <a:lnTo>
                  <a:pt x="1433" y="1220"/>
                </a:lnTo>
                <a:lnTo>
                  <a:pt x="1388" y="1248"/>
                </a:lnTo>
                <a:lnTo>
                  <a:pt x="1341" y="1277"/>
                </a:lnTo>
                <a:lnTo>
                  <a:pt x="1293" y="1302"/>
                </a:lnTo>
                <a:lnTo>
                  <a:pt x="1242" y="1328"/>
                </a:lnTo>
                <a:lnTo>
                  <a:pt x="1187" y="1353"/>
                </a:lnTo>
                <a:lnTo>
                  <a:pt x="1133" y="1376"/>
                </a:lnTo>
                <a:lnTo>
                  <a:pt x="1075" y="1398"/>
                </a:lnTo>
                <a:lnTo>
                  <a:pt x="1014" y="1419"/>
                </a:lnTo>
                <a:lnTo>
                  <a:pt x="950" y="1438"/>
                </a:lnTo>
                <a:lnTo>
                  <a:pt x="884" y="1456"/>
                </a:lnTo>
                <a:lnTo>
                  <a:pt x="816" y="1472"/>
                </a:lnTo>
                <a:lnTo>
                  <a:pt x="744" y="1487"/>
                </a:lnTo>
                <a:lnTo>
                  <a:pt x="670" y="1499"/>
                </a:lnTo>
                <a:lnTo>
                  <a:pt x="592" y="1510"/>
                </a:lnTo>
                <a:lnTo>
                  <a:pt x="512" y="1520"/>
                </a:lnTo>
                <a:lnTo>
                  <a:pt x="430" y="1528"/>
                </a:lnTo>
                <a:lnTo>
                  <a:pt x="345" y="1532"/>
                </a:lnTo>
                <a:lnTo>
                  <a:pt x="255" y="1536"/>
                </a:lnTo>
                <a:lnTo>
                  <a:pt x="230" y="1586"/>
                </a:lnTo>
                <a:lnTo>
                  <a:pt x="203" y="1641"/>
                </a:lnTo>
                <a:lnTo>
                  <a:pt x="172" y="1711"/>
                </a:lnTo>
                <a:lnTo>
                  <a:pt x="156" y="1750"/>
                </a:lnTo>
                <a:lnTo>
                  <a:pt x="142" y="1791"/>
                </a:lnTo>
                <a:lnTo>
                  <a:pt x="127" y="1834"/>
                </a:lnTo>
                <a:lnTo>
                  <a:pt x="115" y="1876"/>
                </a:lnTo>
                <a:lnTo>
                  <a:pt x="103" y="1919"/>
                </a:lnTo>
                <a:lnTo>
                  <a:pt x="96" y="1962"/>
                </a:lnTo>
                <a:lnTo>
                  <a:pt x="92" y="2003"/>
                </a:lnTo>
                <a:lnTo>
                  <a:pt x="90" y="2044"/>
                </a:lnTo>
                <a:lnTo>
                  <a:pt x="0" y="2057"/>
                </a:lnTo>
                <a:lnTo>
                  <a:pt x="18" y="1991"/>
                </a:lnTo>
                <a:lnTo>
                  <a:pt x="39" y="1919"/>
                </a:lnTo>
                <a:lnTo>
                  <a:pt x="66" y="1832"/>
                </a:lnTo>
                <a:lnTo>
                  <a:pt x="101" y="1736"/>
                </a:lnTo>
                <a:lnTo>
                  <a:pt x="119" y="1688"/>
                </a:lnTo>
                <a:lnTo>
                  <a:pt x="140" y="1639"/>
                </a:lnTo>
                <a:lnTo>
                  <a:pt x="162" y="1592"/>
                </a:lnTo>
                <a:lnTo>
                  <a:pt x="183" y="1547"/>
                </a:lnTo>
                <a:lnTo>
                  <a:pt x="207" y="1507"/>
                </a:lnTo>
                <a:lnTo>
                  <a:pt x="230" y="14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47494B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283891" y="1695061"/>
            <a:ext cx="857250" cy="571500"/>
            <a:chOff x="1283891" y="1695061"/>
            <a:chExt cx="857250" cy="571500"/>
          </a:xfrm>
        </p:grpSpPr>
        <p:sp>
          <p:nvSpPr>
            <p:cNvPr id="5" name="Freeform 13"/>
            <p:cNvSpPr>
              <a:spLocks/>
            </p:cNvSpPr>
            <p:nvPr/>
          </p:nvSpPr>
          <p:spPr bwMode="auto">
            <a:xfrm>
              <a:off x="1283891" y="1720064"/>
              <a:ext cx="844550" cy="546497"/>
            </a:xfrm>
            <a:custGeom>
              <a:avLst/>
              <a:gdLst>
                <a:gd name="T0" fmla="*/ 11 w 1518"/>
                <a:gd name="T1" fmla="*/ 1308 h 1310"/>
                <a:gd name="T2" fmla="*/ 97 w 1518"/>
                <a:gd name="T3" fmla="*/ 1168 h 1310"/>
                <a:gd name="T4" fmla="*/ 128 w 1518"/>
                <a:gd name="T5" fmla="*/ 1124 h 1310"/>
                <a:gd name="T6" fmla="*/ 206 w 1518"/>
                <a:gd name="T7" fmla="*/ 1022 h 1310"/>
                <a:gd name="T8" fmla="*/ 290 w 1518"/>
                <a:gd name="T9" fmla="*/ 925 h 1310"/>
                <a:gd name="T10" fmla="*/ 335 w 1518"/>
                <a:gd name="T11" fmla="*/ 876 h 1310"/>
                <a:gd name="T12" fmla="*/ 428 w 1518"/>
                <a:gd name="T13" fmla="*/ 783 h 1310"/>
                <a:gd name="T14" fmla="*/ 525 w 1518"/>
                <a:gd name="T15" fmla="*/ 695 h 1310"/>
                <a:gd name="T16" fmla="*/ 677 w 1518"/>
                <a:gd name="T17" fmla="*/ 567 h 1310"/>
                <a:gd name="T18" fmla="*/ 782 w 1518"/>
                <a:gd name="T19" fmla="*/ 485 h 1310"/>
                <a:gd name="T20" fmla="*/ 998 w 1518"/>
                <a:gd name="T21" fmla="*/ 331 h 1310"/>
                <a:gd name="T22" fmla="*/ 1111 w 1518"/>
                <a:gd name="T23" fmla="*/ 257 h 1310"/>
                <a:gd name="T24" fmla="*/ 1308 w 1518"/>
                <a:gd name="T25" fmla="*/ 141 h 1310"/>
                <a:gd name="T26" fmla="*/ 1510 w 1518"/>
                <a:gd name="T27" fmla="*/ 30 h 1310"/>
                <a:gd name="T28" fmla="*/ 1518 w 1518"/>
                <a:gd name="T29" fmla="*/ 20 h 1310"/>
                <a:gd name="T30" fmla="*/ 1516 w 1518"/>
                <a:gd name="T31" fmla="*/ 8 h 1310"/>
                <a:gd name="T32" fmla="*/ 1508 w 1518"/>
                <a:gd name="T33" fmla="*/ 0 h 1310"/>
                <a:gd name="T34" fmla="*/ 1496 w 1518"/>
                <a:gd name="T35" fmla="*/ 0 h 1310"/>
                <a:gd name="T36" fmla="*/ 1444 w 1518"/>
                <a:gd name="T37" fmla="*/ 26 h 1310"/>
                <a:gd name="T38" fmla="*/ 1343 w 1518"/>
                <a:gd name="T39" fmla="*/ 78 h 1310"/>
                <a:gd name="T40" fmla="*/ 1195 w 1518"/>
                <a:gd name="T41" fmla="*/ 168 h 1310"/>
                <a:gd name="T42" fmla="*/ 1097 w 1518"/>
                <a:gd name="T43" fmla="*/ 228 h 1310"/>
                <a:gd name="T44" fmla="*/ 872 w 1518"/>
                <a:gd name="T45" fmla="*/ 380 h 1310"/>
                <a:gd name="T46" fmla="*/ 658 w 1518"/>
                <a:gd name="T47" fmla="*/ 544 h 1310"/>
                <a:gd name="T48" fmla="*/ 554 w 1518"/>
                <a:gd name="T49" fmla="*/ 629 h 1310"/>
                <a:gd name="T50" fmla="*/ 455 w 1518"/>
                <a:gd name="T51" fmla="*/ 717 h 1310"/>
                <a:gd name="T52" fmla="*/ 360 w 1518"/>
                <a:gd name="T53" fmla="*/ 810 h 1310"/>
                <a:gd name="T54" fmla="*/ 268 w 1518"/>
                <a:gd name="T55" fmla="*/ 906 h 1310"/>
                <a:gd name="T56" fmla="*/ 228 w 1518"/>
                <a:gd name="T57" fmla="*/ 952 h 1310"/>
                <a:gd name="T58" fmla="*/ 150 w 1518"/>
                <a:gd name="T59" fmla="*/ 1050 h 1310"/>
                <a:gd name="T60" fmla="*/ 113 w 1518"/>
                <a:gd name="T61" fmla="*/ 1100 h 1310"/>
                <a:gd name="T62" fmla="*/ 48 w 1518"/>
                <a:gd name="T63" fmla="*/ 1198 h 1310"/>
                <a:gd name="T64" fmla="*/ 21 w 1518"/>
                <a:gd name="T65" fmla="*/ 1248 h 1310"/>
                <a:gd name="T66" fmla="*/ 0 w 1518"/>
                <a:gd name="T67" fmla="*/ 1303 h 1310"/>
                <a:gd name="T68" fmla="*/ 0 w 1518"/>
                <a:gd name="T69" fmla="*/ 1307 h 1310"/>
                <a:gd name="T70" fmla="*/ 8 w 1518"/>
                <a:gd name="T71" fmla="*/ 1310 h 1310"/>
                <a:gd name="T72" fmla="*/ 11 w 1518"/>
                <a:gd name="T73" fmla="*/ 1308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18" h="1310">
                  <a:moveTo>
                    <a:pt x="11" y="1308"/>
                  </a:moveTo>
                  <a:lnTo>
                    <a:pt x="11" y="1308"/>
                  </a:lnTo>
                  <a:lnTo>
                    <a:pt x="68" y="1215"/>
                  </a:lnTo>
                  <a:lnTo>
                    <a:pt x="97" y="1168"/>
                  </a:lnTo>
                  <a:lnTo>
                    <a:pt x="128" y="1124"/>
                  </a:lnTo>
                  <a:lnTo>
                    <a:pt x="128" y="1124"/>
                  </a:lnTo>
                  <a:lnTo>
                    <a:pt x="165" y="1071"/>
                  </a:lnTo>
                  <a:lnTo>
                    <a:pt x="206" y="1022"/>
                  </a:lnTo>
                  <a:lnTo>
                    <a:pt x="247" y="972"/>
                  </a:lnTo>
                  <a:lnTo>
                    <a:pt x="290" y="925"/>
                  </a:lnTo>
                  <a:lnTo>
                    <a:pt x="290" y="925"/>
                  </a:lnTo>
                  <a:lnTo>
                    <a:pt x="335" y="876"/>
                  </a:lnTo>
                  <a:lnTo>
                    <a:pt x="381" y="830"/>
                  </a:lnTo>
                  <a:lnTo>
                    <a:pt x="428" y="783"/>
                  </a:lnTo>
                  <a:lnTo>
                    <a:pt x="477" y="738"/>
                  </a:lnTo>
                  <a:lnTo>
                    <a:pt x="525" y="695"/>
                  </a:lnTo>
                  <a:lnTo>
                    <a:pt x="576" y="651"/>
                  </a:lnTo>
                  <a:lnTo>
                    <a:pt x="677" y="567"/>
                  </a:lnTo>
                  <a:lnTo>
                    <a:pt x="677" y="567"/>
                  </a:lnTo>
                  <a:lnTo>
                    <a:pt x="782" y="485"/>
                  </a:lnTo>
                  <a:lnTo>
                    <a:pt x="889" y="407"/>
                  </a:lnTo>
                  <a:lnTo>
                    <a:pt x="998" y="331"/>
                  </a:lnTo>
                  <a:lnTo>
                    <a:pt x="1111" y="257"/>
                  </a:lnTo>
                  <a:lnTo>
                    <a:pt x="1111" y="257"/>
                  </a:lnTo>
                  <a:lnTo>
                    <a:pt x="1208" y="197"/>
                  </a:lnTo>
                  <a:lnTo>
                    <a:pt x="1308" y="141"/>
                  </a:lnTo>
                  <a:lnTo>
                    <a:pt x="1510" y="30"/>
                  </a:lnTo>
                  <a:lnTo>
                    <a:pt x="1510" y="30"/>
                  </a:lnTo>
                  <a:lnTo>
                    <a:pt x="1514" y="24"/>
                  </a:lnTo>
                  <a:lnTo>
                    <a:pt x="1518" y="20"/>
                  </a:lnTo>
                  <a:lnTo>
                    <a:pt x="1518" y="14"/>
                  </a:lnTo>
                  <a:lnTo>
                    <a:pt x="1516" y="8"/>
                  </a:lnTo>
                  <a:lnTo>
                    <a:pt x="1514" y="4"/>
                  </a:lnTo>
                  <a:lnTo>
                    <a:pt x="1508" y="0"/>
                  </a:lnTo>
                  <a:lnTo>
                    <a:pt x="1502" y="0"/>
                  </a:lnTo>
                  <a:lnTo>
                    <a:pt x="1496" y="0"/>
                  </a:lnTo>
                  <a:lnTo>
                    <a:pt x="1496" y="0"/>
                  </a:lnTo>
                  <a:lnTo>
                    <a:pt x="1444" y="26"/>
                  </a:lnTo>
                  <a:lnTo>
                    <a:pt x="1393" y="51"/>
                  </a:lnTo>
                  <a:lnTo>
                    <a:pt x="1343" y="78"/>
                  </a:lnTo>
                  <a:lnTo>
                    <a:pt x="1292" y="108"/>
                  </a:lnTo>
                  <a:lnTo>
                    <a:pt x="1195" y="168"/>
                  </a:lnTo>
                  <a:lnTo>
                    <a:pt x="1097" y="228"/>
                  </a:lnTo>
                  <a:lnTo>
                    <a:pt x="1097" y="228"/>
                  </a:lnTo>
                  <a:lnTo>
                    <a:pt x="985" y="304"/>
                  </a:lnTo>
                  <a:lnTo>
                    <a:pt x="872" y="380"/>
                  </a:lnTo>
                  <a:lnTo>
                    <a:pt x="763" y="462"/>
                  </a:lnTo>
                  <a:lnTo>
                    <a:pt x="658" y="544"/>
                  </a:lnTo>
                  <a:lnTo>
                    <a:pt x="658" y="544"/>
                  </a:lnTo>
                  <a:lnTo>
                    <a:pt x="554" y="629"/>
                  </a:lnTo>
                  <a:lnTo>
                    <a:pt x="504" y="672"/>
                  </a:lnTo>
                  <a:lnTo>
                    <a:pt x="455" y="717"/>
                  </a:lnTo>
                  <a:lnTo>
                    <a:pt x="407" y="763"/>
                  </a:lnTo>
                  <a:lnTo>
                    <a:pt x="360" y="810"/>
                  </a:lnTo>
                  <a:lnTo>
                    <a:pt x="313" y="857"/>
                  </a:lnTo>
                  <a:lnTo>
                    <a:pt x="268" y="906"/>
                  </a:lnTo>
                  <a:lnTo>
                    <a:pt x="268" y="906"/>
                  </a:lnTo>
                  <a:lnTo>
                    <a:pt x="228" y="952"/>
                  </a:lnTo>
                  <a:lnTo>
                    <a:pt x="187" y="1001"/>
                  </a:lnTo>
                  <a:lnTo>
                    <a:pt x="150" y="1050"/>
                  </a:lnTo>
                  <a:lnTo>
                    <a:pt x="113" y="1100"/>
                  </a:lnTo>
                  <a:lnTo>
                    <a:pt x="113" y="1100"/>
                  </a:lnTo>
                  <a:lnTo>
                    <a:pt x="80" y="1147"/>
                  </a:lnTo>
                  <a:lnTo>
                    <a:pt x="48" y="1198"/>
                  </a:lnTo>
                  <a:lnTo>
                    <a:pt x="35" y="1223"/>
                  </a:lnTo>
                  <a:lnTo>
                    <a:pt x="21" y="1248"/>
                  </a:lnTo>
                  <a:lnTo>
                    <a:pt x="10" y="1275"/>
                  </a:lnTo>
                  <a:lnTo>
                    <a:pt x="0" y="1303"/>
                  </a:lnTo>
                  <a:lnTo>
                    <a:pt x="0" y="1303"/>
                  </a:lnTo>
                  <a:lnTo>
                    <a:pt x="0" y="1307"/>
                  </a:lnTo>
                  <a:lnTo>
                    <a:pt x="4" y="1310"/>
                  </a:lnTo>
                  <a:lnTo>
                    <a:pt x="8" y="1310"/>
                  </a:lnTo>
                  <a:lnTo>
                    <a:pt x="11" y="1308"/>
                  </a:lnTo>
                  <a:lnTo>
                    <a:pt x="11" y="130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1320404" y="1695061"/>
              <a:ext cx="820737" cy="522685"/>
              <a:chOff x="1320404" y="1695061"/>
              <a:chExt cx="820737" cy="522685"/>
            </a:xfrm>
          </p:grpSpPr>
          <p:sp>
            <p:nvSpPr>
              <p:cNvPr id="6" name="Freeform 14"/>
              <p:cNvSpPr>
                <a:spLocks/>
              </p:cNvSpPr>
              <p:nvPr/>
            </p:nvSpPr>
            <p:spPr bwMode="auto">
              <a:xfrm>
                <a:off x="1910954" y="1695061"/>
                <a:ext cx="117475" cy="122635"/>
              </a:xfrm>
              <a:custGeom>
                <a:avLst/>
                <a:gdLst>
                  <a:gd name="T0" fmla="*/ 196 w 212"/>
                  <a:gd name="T1" fmla="*/ 0 h 294"/>
                  <a:gd name="T2" fmla="*/ 196 w 212"/>
                  <a:gd name="T3" fmla="*/ 0 h 294"/>
                  <a:gd name="T4" fmla="*/ 181 w 212"/>
                  <a:gd name="T5" fmla="*/ 14 h 294"/>
                  <a:gd name="T6" fmla="*/ 163 w 212"/>
                  <a:gd name="T7" fmla="*/ 25 h 294"/>
                  <a:gd name="T8" fmla="*/ 150 w 212"/>
                  <a:gd name="T9" fmla="*/ 41 h 294"/>
                  <a:gd name="T10" fmla="*/ 134 w 212"/>
                  <a:gd name="T11" fmla="*/ 57 h 294"/>
                  <a:gd name="T12" fmla="*/ 109 w 212"/>
                  <a:gd name="T13" fmla="*/ 90 h 294"/>
                  <a:gd name="T14" fmla="*/ 85 w 212"/>
                  <a:gd name="T15" fmla="*/ 125 h 294"/>
                  <a:gd name="T16" fmla="*/ 64 w 212"/>
                  <a:gd name="T17" fmla="*/ 162 h 294"/>
                  <a:gd name="T18" fmla="*/ 44 w 212"/>
                  <a:gd name="T19" fmla="*/ 199 h 294"/>
                  <a:gd name="T20" fmla="*/ 23 w 212"/>
                  <a:gd name="T21" fmla="*/ 236 h 294"/>
                  <a:gd name="T22" fmla="*/ 2 w 212"/>
                  <a:gd name="T23" fmla="*/ 271 h 294"/>
                  <a:gd name="T24" fmla="*/ 2 w 212"/>
                  <a:gd name="T25" fmla="*/ 271 h 294"/>
                  <a:gd name="T26" fmla="*/ 0 w 212"/>
                  <a:gd name="T27" fmla="*/ 277 h 294"/>
                  <a:gd name="T28" fmla="*/ 0 w 212"/>
                  <a:gd name="T29" fmla="*/ 282 h 294"/>
                  <a:gd name="T30" fmla="*/ 4 w 212"/>
                  <a:gd name="T31" fmla="*/ 288 h 294"/>
                  <a:gd name="T32" fmla="*/ 7 w 212"/>
                  <a:gd name="T33" fmla="*/ 292 h 294"/>
                  <a:gd name="T34" fmla="*/ 11 w 212"/>
                  <a:gd name="T35" fmla="*/ 294 h 294"/>
                  <a:gd name="T36" fmla="*/ 17 w 212"/>
                  <a:gd name="T37" fmla="*/ 294 h 294"/>
                  <a:gd name="T38" fmla="*/ 23 w 212"/>
                  <a:gd name="T39" fmla="*/ 292 h 294"/>
                  <a:gd name="T40" fmla="*/ 27 w 212"/>
                  <a:gd name="T41" fmla="*/ 288 h 294"/>
                  <a:gd name="T42" fmla="*/ 27 w 212"/>
                  <a:gd name="T43" fmla="*/ 288 h 294"/>
                  <a:gd name="T44" fmla="*/ 48 w 212"/>
                  <a:gd name="T45" fmla="*/ 253 h 294"/>
                  <a:gd name="T46" fmla="*/ 68 w 212"/>
                  <a:gd name="T47" fmla="*/ 216 h 294"/>
                  <a:gd name="T48" fmla="*/ 107 w 212"/>
                  <a:gd name="T49" fmla="*/ 146 h 294"/>
                  <a:gd name="T50" fmla="*/ 130 w 212"/>
                  <a:gd name="T51" fmla="*/ 111 h 294"/>
                  <a:gd name="T52" fmla="*/ 153 w 212"/>
                  <a:gd name="T53" fmla="*/ 78 h 294"/>
                  <a:gd name="T54" fmla="*/ 179 w 212"/>
                  <a:gd name="T55" fmla="*/ 47 h 294"/>
                  <a:gd name="T56" fmla="*/ 208 w 212"/>
                  <a:gd name="T57" fmla="*/ 18 h 294"/>
                  <a:gd name="T58" fmla="*/ 208 w 212"/>
                  <a:gd name="T59" fmla="*/ 18 h 294"/>
                  <a:gd name="T60" fmla="*/ 210 w 212"/>
                  <a:gd name="T61" fmla="*/ 16 h 294"/>
                  <a:gd name="T62" fmla="*/ 212 w 212"/>
                  <a:gd name="T63" fmla="*/ 12 h 294"/>
                  <a:gd name="T64" fmla="*/ 212 w 212"/>
                  <a:gd name="T65" fmla="*/ 8 h 294"/>
                  <a:gd name="T66" fmla="*/ 210 w 212"/>
                  <a:gd name="T67" fmla="*/ 4 h 294"/>
                  <a:gd name="T68" fmla="*/ 208 w 212"/>
                  <a:gd name="T69" fmla="*/ 2 h 294"/>
                  <a:gd name="T70" fmla="*/ 204 w 212"/>
                  <a:gd name="T71" fmla="*/ 0 h 294"/>
                  <a:gd name="T72" fmla="*/ 200 w 212"/>
                  <a:gd name="T73" fmla="*/ 0 h 294"/>
                  <a:gd name="T74" fmla="*/ 196 w 212"/>
                  <a:gd name="T75" fmla="*/ 0 h 294"/>
                  <a:gd name="T76" fmla="*/ 196 w 212"/>
                  <a:gd name="T77" fmla="*/ 0 h 2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2" h="294">
                    <a:moveTo>
                      <a:pt x="196" y="0"/>
                    </a:moveTo>
                    <a:lnTo>
                      <a:pt x="196" y="0"/>
                    </a:lnTo>
                    <a:lnTo>
                      <a:pt x="181" y="14"/>
                    </a:lnTo>
                    <a:lnTo>
                      <a:pt x="163" y="25"/>
                    </a:lnTo>
                    <a:lnTo>
                      <a:pt x="150" y="41"/>
                    </a:lnTo>
                    <a:lnTo>
                      <a:pt x="134" y="57"/>
                    </a:lnTo>
                    <a:lnTo>
                      <a:pt x="109" y="90"/>
                    </a:lnTo>
                    <a:lnTo>
                      <a:pt x="85" y="125"/>
                    </a:lnTo>
                    <a:lnTo>
                      <a:pt x="64" y="162"/>
                    </a:lnTo>
                    <a:lnTo>
                      <a:pt x="44" y="199"/>
                    </a:lnTo>
                    <a:lnTo>
                      <a:pt x="23" y="236"/>
                    </a:lnTo>
                    <a:lnTo>
                      <a:pt x="2" y="271"/>
                    </a:lnTo>
                    <a:lnTo>
                      <a:pt x="2" y="271"/>
                    </a:lnTo>
                    <a:lnTo>
                      <a:pt x="0" y="277"/>
                    </a:lnTo>
                    <a:lnTo>
                      <a:pt x="0" y="282"/>
                    </a:lnTo>
                    <a:lnTo>
                      <a:pt x="4" y="288"/>
                    </a:lnTo>
                    <a:lnTo>
                      <a:pt x="7" y="292"/>
                    </a:lnTo>
                    <a:lnTo>
                      <a:pt x="11" y="294"/>
                    </a:lnTo>
                    <a:lnTo>
                      <a:pt x="17" y="294"/>
                    </a:lnTo>
                    <a:lnTo>
                      <a:pt x="23" y="292"/>
                    </a:lnTo>
                    <a:lnTo>
                      <a:pt x="27" y="288"/>
                    </a:lnTo>
                    <a:lnTo>
                      <a:pt x="27" y="288"/>
                    </a:lnTo>
                    <a:lnTo>
                      <a:pt x="48" y="253"/>
                    </a:lnTo>
                    <a:lnTo>
                      <a:pt x="68" y="216"/>
                    </a:lnTo>
                    <a:lnTo>
                      <a:pt x="107" y="146"/>
                    </a:lnTo>
                    <a:lnTo>
                      <a:pt x="130" y="111"/>
                    </a:lnTo>
                    <a:lnTo>
                      <a:pt x="153" y="78"/>
                    </a:lnTo>
                    <a:lnTo>
                      <a:pt x="179" y="47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10" y="16"/>
                    </a:lnTo>
                    <a:lnTo>
                      <a:pt x="212" y="12"/>
                    </a:lnTo>
                    <a:lnTo>
                      <a:pt x="212" y="8"/>
                    </a:lnTo>
                    <a:lnTo>
                      <a:pt x="210" y="4"/>
                    </a:lnTo>
                    <a:lnTo>
                      <a:pt x="208" y="2"/>
                    </a:lnTo>
                    <a:lnTo>
                      <a:pt x="204" y="0"/>
                    </a:lnTo>
                    <a:lnTo>
                      <a:pt x="200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7494B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endParaRPr>
              </a:p>
            </p:txBody>
          </p:sp>
          <p:sp>
            <p:nvSpPr>
              <p:cNvPr id="7" name="Freeform 15"/>
              <p:cNvSpPr>
                <a:spLocks/>
              </p:cNvSpPr>
              <p:nvPr/>
            </p:nvSpPr>
            <p:spPr bwMode="auto">
              <a:xfrm>
                <a:off x="1637904" y="1715302"/>
                <a:ext cx="142875" cy="244078"/>
              </a:xfrm>
              <a:custGeom>
                <a:avLst/>
                <a:gdLst>
                  <a:gd name="T0" fmla="*/ 242 w 257"/>
                  <a:gd name="T1" fmla="*/ 4 h 584"/>
                  <a:gd name="T2" fmla="*/ 242 w 257"/>
                  <a:gd name="T3" fmla="*/ 4 h 584"/>
                  <a:gd name="T4" fmla="*/ 209 w 257"/>
                  <a:gd name="T5" fmla="*/ 70 h 584"/>
                  <a:gd name="T6" fmla="*/ 175 w 257"/>
                  <a:gd name="T7" fmla="*/ 138 h 584"/>
                  <a:gd name="T8" fmla="*/ 113 w 257"/>
                  <a:gd name="T9" fmla="*/ 272 h 584"/>
                  <a:gd name="T10" fmla="*/ 113 w 257"/>
                  <a:gd name="T11" fmla="*/ 272 h 584"/>
                  <a:gd name="T12" fmla="*/ 80 w 257"/>
                  <a:gd name="T13" fmla="*/ 344 h 584"/>
                  <a:gd name="T14" fmla="*/ 51 w 257"/>
                  <a:gd name="T15" fmla="*/ 416 h 584"/>
                  <a:gd name="T16" fmla="*/ 24 w 257"/>
                  <a:gd name="T17" fmla="*/ 488 h 584"/>
                  <a:gd name="T18" fmla="*/ 12 w 257"/>
                  <a:gd name="T19" fmla="*/ 525 h 584"/>
                  <a:gd name="T20" fmla="*/ 2 w 257"/>
                  <a:gd name="T21" fmla="*/ 564 h 584"/>
                  <a:gd name="T22" fmla="*/ 2 w 257"/>
                  <a:gd name="T23" fmla="*/ 564 h 584"/>
                  <a:gd name="T24" fmla="*/ 0 w 257"/>
                  <a:gd name="T25" fmla="*/ 570 h 584"/>
                  <a:gd name="T26" fmla="*/ 2 w 257"/>
                  <a:gd name="T27" fmla="*/ 576 h 584"/>
                  <a:gd name="T28" fmla="*/ 6 w 257"/>
                  <a:gd name="T29" fmla="*/ 580 h 584"/>
                  <a:gd name="T30" fmla="*/ 12 w 257"/>
                  <a:gd name="T31" fmla="*/ 582 h 584"/>
                  <a:gd name="T32" fmla="*/ 18 w 257"/>
                  <a:gd name="T33" fmla="*/ 584 h 584"/>
                  <a:gd name="T34" fmla="*/ 22 w 257"/>
                  <a:gd name="T35" fmla="*/ 582 h 584"/>
                  <a:gd name="T36" fmla="*/ 26 w 257"/>
                  <a:gd name="T37" fmla="*/ 580 h 584"/>
                  <a:gd name="T38" fmla="*/ 29 w 257"/>
                  <a:gd name="T39" fmla="*/ 574 h 584"/>
                  <a:gd name="T40" fmla="*/ 29 w 257"/>
                  <a:gd name="T41" fmla="*/ 574 h 584"/>
                  <a:gd name="T42" fmla="*/ 39 w 257"/>
                  <a:gd name="T43" fmla="*/ 537 h 584"/>
                  <a:gd name="T44" fmla="*/ 51 w 257"/>
                  <a:gd name="T45" fmla="*/ 502 h 584"/>
                  <a:gd name="T46" fmla="*/ 76 w 257"/>
                  <a:gd name="T47" fmla="*/ 432 h 584"/>
                  <a:gd name="T48" fmla="*/ 103 w 257"/>
                  <a:gd name="T49" fmla="*/ 364 h 584"/>
                  <a:gd name="T50" fmla="*/ 135 w 257"/>
                  <a:gd name="T51" fmla="*/ 296 h 584"/>
                  <a:gd name="T52" fmla="*/ 135 w 257"/>
                  <a:gd name="T53" fmla="*/ 296 h 584"/>
                  <a:gd name="T54" fmla="*/ 168 w 257"/>
                  <a:gd name="T55" fmla="*/ 226 h 584"/>
                  <a:gd name="T56" fmla="*/ 201 w 257"/>
                  <a:gd name="T57" fmla="*/ 156 h 584"/>
                  <a:gd name="T58" fmla="*/ 216 w 257"/>
                  <a:gd name="T59" fmla="*/ 120 h 584"/>
                  <a:gd name="T60" fmla="*/ 232 w 257"/>
                  <a:gd name="T61" fmla="*/ 84 h 584"/>
                  <a:gd name="T62" fmla="*/ 245 w 257"/>
                  <a:gd name="T63" fmla="*/ 48 h 584"/>
                  <a:gd name="T64" fmla="*/ 257 w 257"/>
                  <a:gd name="T65" fmla="*/ 11 h 584"/>
                  <a:gd name="T66" fmla="*/ 257 w 257"/>
                  <a:gd name="T67" fmla="*/ 11 h 584"/>
                  <a:gd name="T68" fmla="*/ 255 w 257"/>
                  <a:gd name="T69" fmla="*/ 6 h 584"/>
                  <a:gd name="T70" fmla="*/ 251 w 257"/>
                  <a:gd name="T71" fmla="*/ 2 h 584"/>
                  <a:gd name="T72" fmla="*/ 247 w 257"/>
                  <a:gd name="T73" fmla="*/ 0 h 584"/>
                  <a:gd name="T74" fmla="*/ 244 w 257"/>
                  <a:gd name="T75" fmla="*/ 2 h 584"/>
                  <a:gd name="T76" fmla="*/ 242 w 257"/>
                  <a:gd name="T77" fmla="*/ 4 h 584"/>
                  <a:gd name="T78" fmla="*/ 242 w 257"/>
                  <a:gd name="T79" fmla="*/ 4 h 5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7" h="584">
                    <a:moveTo>
                      <a:pt x="242" y="4"/>
                    </a:moveTo>
                    <a:lnTo>
                      <a:pt x="242" y="4"/>
                    </a:lnTo>
                    <a:lnTo>
                      <a:pt x="209" y="70"/>
                    </a:lnTo>
                    <a:lnTo>
                      <a:pt x="175" y="138"/>
                    </a:lnTo>
                    <a:lnTo>
                      <a:pt x="113" y="272"/>
                    </a:lnTo>
                    <a:lnTo>
                      <a:pt x="113" y="272"/>
                    </a:lnTo>
                    <a:lnTo>
                      <a:pt x="80" y="344"/>
                    </a:lnTo>
                    <a:lnTo>
                      <a:pt x="51" y="416"/>
                    </a:lnTo>
                    <a:lnTo>
                      <a:pt x="24" y="488"/>
                    </a:lnTo>
                    <a:lnTo>
                      <a:pt x="12" y="525"/>
                    </a:lnTo>
                    <a:lnTo>
                      <a:pt x="2" y="564"/>
                    </a:lnTo>
                    <a:lnTo>
                      <a:pt x="2" y="564"/>
                    </a:lnTo>
                    <a:lnTo>
                      <a:pt x="0" y="570"/>
                    </a:lnTo>
                    <a:lnTo>
                      <a:pt x="2" y="576"/>
                    </a:lnTo>
                    <a:lnTo>
                      <a:pt x="6" y="580"/>
                    </a:lnTo>
                    <a:lnTo>
                      <a:pt x="12" y="582"/>
                    </a:lnTo>
                    <a:lnTo>
                      <a:pt x="18" y="584"/>
                    </a:lnTo>
                    <a:lnTo>
                      <a:pt x="22" y="582"/>
                    </a:lnTo>
                    <a:lnTo>
                      <a:pt x="26" y="580"/>
                    </a:lnTo>
                    <a:lnTo>
                      <a:pt x="29" y="574"/>
                    </a:lnTo>
                    <a:lnTo>
                      <a:pt x="29" y="574"/>
                    </a:lnTo>
                    <a:lnTo>
                      <a:pt x="39" y="537"/>
                    </a:lnTo>
                    <a:lnTo>
                      <a:pt x="51" y="502"/>
                    </a:lnTo>
                    <a:lnTo>
                      <a:pt x="76" y="432"/>
                    </a:lnTo>
                    <a:lnTo>
                      <a:pt x="103" y="364"/>
                    </a:lnTo>
                    <a:lnTo>
                      <a:pt x="135" y="296"/>
                    </a:lnTo>
                    <a:lnTo>
                      <a:pt x="135" y="296"/>
                    </a:lnTo>
                    <a:lnTo>
                      <a:pt x="168" y="226"/>
                    </a:lnTo>
                    <a:lnTo>
                      <a:pt x="201" y="156"/>
                    </a:lnTo>
                    <a:lnTo>
                      <a:pt x="216" y="120"/>
                    </a:lnTo>
                    <a:lnTo>
                      <a:pt x="232" y="84"/>
                    </a:lnTo>
                    <a:lnTo>
                      <a:pt x="245" y="48"/>
                    </a:lnTo>
                    <a:lnTo>
                      <a:pt x="257" y="11"/>
                    </a:lnTo>
                    <a:lnTo>
                      <a:pt x="257" y="11"/>
                    </a:lnTo>
                    <a:lnTo>
                      <a:pt x="255" y="6"/>
                    </a:lnTo>
                    <a:lnTo>
                      <a:pt x="251" y="2"/>
                    </a:lnTo>
                    <a:lnTo>
                      <a:pt x="247" y="0"/>
                    </a:lnTo>
                    <a:lnTo>
                      <a:pt x="244" y="2"/>
                    </a:lnTo>
                    <a:lnTo>
                      <a:pt x="242" y="4"/>
                    </a:lnTo>
                    <a:lnTo>
                      <a:pt x="242" y="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7494B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endParaRPr>
              </a:p>
            </p:txBody>
          </p:sp>
          <p:sp>
            <p:nvSpPr>
              <p:cNvPr id="8" name="Freeform 16"/>
              <p:cNvSpPr>
                <a:spLocks/>
              </p:cNvSpPr>
              <p:nvPr/>
            </p:nvSpPr>
            <p:spPr bwMode="auto">
              <a:xfrm>
                <a:off x="1391842" y="1798645"/>
                <a:ext cx="187325" cy="340519"/>
              </a:xfrm>
              <a:custGeom>
                <a:avLst/>
                <a:gdLst>
                  <a:gd name="T0" fmla="*/ 325 w 338"/>
                  <a:gd name="T1" fmla="*/ 0 h 816"/>
                  <a:gd name="T2" fmla="*/ 325 w 338"/>
                  <a:gd name="T3" fmla="*/ 0 h 816"/>
                  <a:gd name="T4" fmla="*/ 305 w 338"/>
                  <a:gd name="T5" fmla="*/ 18 h 816"/>
                  <a:gd name="T6" fmla="*/ 286 w 338"/>
                  <a:gd name="T7" fmla="*/ 35 h 816"/>
                  <a:gd name="T8" fmla="*/ 268 w 338"/>
                  <a:gd name="T9" fmla="*/ 55 h 816"/>
                  <a:gd name="T10" fmla="*/ 251 w 338"/>
                  <a:gd name="T11" fmla="*/ 76 h 816"/>
                  <a:gd name="T12" fmla="*/ 235 w 338"/>
                  <a:gd name="T13" fmla="*/ 98 h 816"/>
                  <a:gd name="T14" fmla="*/ 219 w 338"/>
                  <a:gd name="T15" fmla="*/ 121 h 816"/>
                  <a:gd name="T16" fmla="*/ 192 w 338"/>
                  <a:gd name="T17" fmla="*/ 170 h 816"/>
                  <a:gd name="T18" fmla="*/ 169 w 338"/>
                  <a:gd name="T19" fmla="*/ 218 h 816"/>
                  <a:gd name="T20" fmla="*/ 146 w 338"/>
                  <a:gd name="T21" fmla="*/ 269 h 816"/>
                  <a:gd name="T22" fmla="*/ 126 w 338"/>
                  <a:gd name="T23" fmla="*/ 319 h 816"/>
                  <a:gd name="T24" fmla="*/ 109 w 338"/>
                  <a:gd name="T25" fmla="*/ 366 h 816"/>
                  <a:gd name="T26" fmla="*/ 109 w 338"/>
                  <a:gd name="T27" fmla="*/ 366 h 816"/>
                  <a:gd name="T28" fmla="*/ 89 w 338"/>
                  <a:gd name="T29" fmla="*/ 419 h 816"/>
                  <a:gd name="T30" fmla="*/ 72 w 338"/>
                  <a:gd name="T31" fmla="*/ 471 h 816"/>
                  <a:gd name="T32" fmla="*/ 54 w 338"/>
                  <a:gd name="T33" fmla="*/ 526 h 816"/>
                  <a:gd name="T34" fmla="*/ 40 w 338"/>
                  <a:gd name="T35" fmla="*/ 580 h 816"/>
                  <a:gd name="T36" fmla="*/ 27 w 338"/>
                  <a:gd name="T37" fmla="*/ 635 h 816"/>
                  <a:gd name="T38" fmla="*/ 15 w 338"/>
                  <a:gd name="T39" fmla="*/ 689 h 816"/>
                  <a:gd name="T40" fmla="*/ 7 w 338"/>
                  <a:gd name="T41" fmla="*/ 744 h 816"/>
                  <a:gd name="T42" fmla="*/ 0 w 338"/>
                  <a:gd name="T43" fmla="*/ 800 h 816"/>
                  <a:gd name="T44" fmla="*/ 0 w 338"/>
                  <a:gd name="T45" fmla="*/ 800 h 816"/>
                  <a:gd name="T46" fmla="*/ 0 w 338"/>
                  <a:gd name="T47" fmla="*/ 806 h 816"/>
                  <a:gd name="T48" fmla="*/ 3 w 338"/>
                  <a:gd name="T49" fmla="*/ 812 h 816"/>
                  <a:gd name="T50" fmla="*/ 7 w 338"/>
                  <a:gd name="T51" fmla="*/ 814 h 816"/>
                  <a:gd name="T52" fmla="*/ 13 w 338"/>
                  <a:gd name="T53" fmla="*/ 816 h 816"/>
                  <a:gd name="T54" fmla="*/ 19 w 338"/>
                  <a:gd name="T55" fmla="*/ 816 h 816"/>
                  <a:gd name="T56" fmla="*/ 25 w 338"/>
                  <a:gd name="T57" fmla="*/ 814 h 816"/>
                  <a:gd name="T58" fmla="*/ 29 w 338"/>
                  <a:gd name="T59" fmla="*/ 808 h 816"/>
                  <a:gd name="T60" fmla="*/ 31 w 338"/>
                  <a:gd name="T61" fmla="*/ 802 h 816"/>
                  <a:gd name="T62" fmla="*/ 31 w 338"/>
                  <a:gd name="T63" fmla="*/ 802 h 816"/>
                  <a:gd name="T64" fmla="*/ 37 w 338"/>
                  <a:gd name="T65" fmla="*/ 750 h 816"/>
                  <a:gd name="T66" fmla="*/ 46 w 338"/>
                  <a:gd name="T67" fmla="*/ 697 h 816"/>
                  <a:gd name="T68" fmla="*/ 56 w 338"/>
                  <a:gd name="T69" fmla="*/ 645 h 816"/>
                  <a:gd name="T70" fmla="*/ 70 w 338"/>
                  <a:gd name="T71" fmla="*/ 592 h 816"/>
                  <a:gd name="T72" fmla="*/ 83 w 338"/>
                  <a:gd name="T73" fmla="*/ 541 h 816"/>
                  <a:gd name="T74" fmla="*/ 99 w 338"/>
                  <a:gd name="T75" fmla="*/ 489 h 816"/>
                  <a:gd name="T76" fmla="*/ 114 w 338"/>
                  <a:gd name="T77" fmla="*/ 438 h 816"/>
                  <a:gd name="T78" fmla="*/ 132 w 338"/>
                  <a:gd name="T79" fmla="*/ 388 h 816"/>
                  <a:gd name="T80" fmla="*/ 132 w 338"/>
                  <a:gd name="T81" fmla="*/ 388 h 816"/>
                  <a:gd name="T82" fmla="*/ 151 w 338"/>
                  <a:gd name="T83" fmla="*/ 337 h 816"/>
                  <a:gd name="T84" fmla="*/ 171 w 338"/>
                  <a:gd name="T85" fmla="*/ 286 h 816"/>
                  <a:gd name="T86" fmla="*/ 192 w 338"/>
                  <a:gd name="T87" fmla="*/ 238 h 816"/>
                  <a:gd name="T88" fmla="*/ 218 w 338"/>
                  <a:gd name="T89" fmla="*/ 189 h 816"/>
                  <a:gd name="T90" fmla="*/ 243 w 338"/>
                  <a:gd name="T91" fmla="*/ 142 h 816"/>
                  <a:gd name="T92" fmla="*/ 272 w 338"/>
                  <a:gd name="T93" fmla="*/ 98 h 816"/>
                  <a:gd name="T94" fmla="*/ 301 w 338"/>
                  <a:gd name="T95" fmla="*/ 53 h 816"/>
                  <a:gd name="T96" fmla="*/ 336 w 338"/>
                  <a:gd name="T97" fmla="*/ 10 h 816"/>
                  <a:gd name="T98" fmla="*/ 336 w 338"/>
                  <a:gd name="T99" fmla="*/ 10 h 816"/>
                  <a:gd name="T100" fmla="*/ 338 w 338"/>
                  <a:gd name="T101" fmla="*/ 8 h 816"/>
                  <a:gd name="T102" fmla="*/ 338 w 338"/>
                  <a:gd name="T103" fmla="*/ 6 h 816"/>
                  <a:gd name="T104" fmla="*/ 334 w 338"/>
                  <a:gd name="T105" fmla="*/ 2 h 816"/>
                  <a:gd name="T106" fmla="*/ 330 w 338"/>
                  <a:gd name="T107" fmla="*/ 0 h 816"/>
                  <a:gd name="T108" fmla="*/ 325 w 338"/>
                  <a:gd name="T109" fmla="*/ 0 h 816"/>
                  <a:gd name="T110" fmla="*/ 325 w 338"/>
                  <a:gd name="T111" fmla="*/ 0 h 8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38" h="816">
                    <a:moveTo>
                      <a:pt x="325" y="0"/>
                    </a:moveTo>
                    <a:lnTo>
                      <a:pt x="325" y="0"/>
                    </a:lnTo>
                    <a:lnTo>
                      <a:pt x="305" y="18"/>
                    </a:lnTo>
                    <a:lnTo>
                      <a:pt x="286" y="35"/>
                    </a:lnTo>
                    <a:lnTo>
                      <a:pt x="268" y="55"/>
                    </a:lnTo>
                    <a:lnTo>
                      <a:pt x="251" y="76"/>
                    </a:lnTo>
                    <a:lnTo>
                      <a:pt x="235" y="98"/>
                    </a:lnTo>
                    <a:lnTo>
                      <a:pt x="219" y="121"/>
                    </a:lnTo>
                    <a:lnTo>
                      <a:pt x="192" y="170"/>
                    </a:lnTo>
                    <a:lnTo>
                      <a:pt x="169" y="218"/>
                    </a:lnTo>
                    <a:lnTo>
                      <a:pt x="146" y="269"/>
                    </a:lnTo>
                    <a:lnTo>
                      <a:pt x="126" y="319"/>
                    </a:lnTo>
                    <a:lnTo>
                      <a:pt x="109" y="366"/>
                    </a:lnTo>
                    <a:lnTo>
                      <a:pt x="109" y="366"/>
                    </a:lnTo>
                    <a:lnTo>
                      <a:pt x="89" y="419"/>
                    </a:lnTo>
                    <a:lnTo>
                      <a:pt x="72" y="471"/>
                    </a:lnTo>
                    <a:lnTo>
                      <a:pt x="54" y="526"/>
                    </a:lnTo>
                    <a:lnTo>
                      <a:pt x="40" y="580"/>
                    </a:lnTo>
                    <a:lnTo>
                      <a:pt x="27" y="635"/>
                    </a:lnTo>
                    <a:lnTo>
                      <a:pt x="15" y="689"/>
                    </a:lnTo>
                    <a:lnTo>
                      <a:pt x="7" y="74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0" y="806"/>
                    </a:lnTo>
                    <a:lnTo>
                      <a:pt x="3" y="812"/>
                    </a:lnTo>
                    <a:lnTo>
                      <a:pt x="7" y="814"/>
                    </a:lnTo>
                    <a:lnTo>
                      <a:pt x="13" y="816"/>
                    </a:lnTo>
                    <a:lnTo>
                      <a:pt x="19" y="816"/>
                    </a:lnTo>
                    <a:lnTo>
                      <a:pt x="25" y="814"/>
                    </a:lnTo>
                    <a:lnTo>
                      <a:pt x="29" y="808"/>
                    </a:lnTo>
                    <a:lnTo>
                      <a:pt x="31" y="802"/>
                    </a:lnTo>
                    <a:lnTo>
                      <a:pt x="31" y="802"/>
                    </a:lnTo>
                    <a:lnTo>
                      <a:pt x="37" y="750"/>
                    </a:lnTo>
                    <a:lnTo>
                      <a:pt x="46" y="697"/>
                    </a:lnTo>
                    <a:lnTo>
                      <a:pt x="56" y="645"/>
                    </a:lnTo>
                    <a:lnTo>
                      <a:pt x="70" y="592"/>
                    </a:lnTo>
                    <a:lnTo>
                      <a:pt x="83" y="541"/>
                    </a:lnTo>
                    <a:lnTo>
                      <a:pt x="99" y="489"/>
                    </a:lnTo>
                    <a:lnTo>
                      <a:pt x="114" y="438"/>
                    </a:lnTo>
                    <a:lnTo>
                      <a:pt x="132" y="388"/>
                    </a:lnTo>
                    <a:lnTo>
                      <a:pt x="132" y="388"/>
                    </a:lnTo>
                    <a:lnTo>
                      <a:pt x="151" y="337"/>
                    </a:lnTo>
                    <a:lnTo>
                      <a:pt x="171" y="286"/>
                    </a:lnTo>
                    <a:lnTo>
                      <a:pt x="192" y="238"/>
                    </a:lnTo>
                    <a:lnTo>
                      <a:pt x="218" y="189"/>
                    </a:lnTo>
                    <a:lnTo>
                      <a:pt x="243" y="142"/>
                    </a:lnTo>
                    <a:lnTo>
                      <a:pt x="272" y="98"/>
                    </a:lnTo>
                    <a:lnTo>
                      <a:pt x="301" y="53"/>
                    </a:lnTo>
                    <a:lnTo>
                      <a:pt x="336" y="10"/>
                    </a:lnTo>
                    <a:lnTo>
                      <a:pt x="336" y="10"/>
                    </a:lnTo>
                    <a:lnTo>
                      <a:pt x="338" y="8"/>
                    </a:lnTo>
                    <a:lnTo>
                      <a:pt x="338" y="6"/>
                    </a:lnTo>
                    <a:lnTo>
                      <a:pt x="334" y="2"/>
                    </a:lnTo>
                    <a:lnTo>
                      <a:pt x="330" y="0"/>
                    </a:lnTo>
                    <a:lnTo>
                      <a:pt x="325" y="0"/>
                    </a:lnTo>
                    <a:lnTo>
                      <a:pt x="325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7494B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endParaRPr>
              </a:p>
            </p:txBody>
          </p:sp>
          <p:sp>
            <p:nvSpPr>
              <p:cNvPr id="9" name="Freeform 17"/>
              <p:cNvSpPr>
                <a:spLocks/>
              </p:cNvSpPr>
              <p:nvPr/>
            </p:nvSpPr>
            <p:spPr bwMode="auto">
              <a:xfrm>
                <a:off x="1320404" y="2114161"/>
                <a:ext cx="474663" cy="103585"/>
              </a:xfrm>
              <a:custGeom>
                <a:avLst/>
                <a:gdLst>
                  <a:gd name="T0" fmla="*/ 4 w 854"/>
                  <a:gd name="T1" fmla="*/ 250 h 250"/>
                  <a:gd name="T2" fmla="*/ 4 w 854"/>
                  <a:gd name="T3" fmla="*/ 250 h 250"/>
                  <a:gd name="T4" fmla="*/ 14 w 854"/>
                  <a:gd name="T5" fmla="*/ 250 h 250"/>
                  <a:gd name="T6" fmla="*/ 25 w 854"/>
                  <a:gd name="T7" fmla="*/ 250 h 250"/>
                  <a:gd name="T8" fmla="*/ 49 w 854"/>
                  <a:gd name="T9" fmla="*/ 248 h 250"/>
                  <a:gd name="T10" fmla="*/ 95 w 854"/>
                  <a:gd name="T11" fmla="*/ 238 h 250"/>
                  <a:gd name="T12" fmla="*/ 95 w 854"/>
                  <a:gd name="T13" fmla="*/ 238 h 250"/>
                  <a:gd name="T14" fmla="*/ 212 w 854"/>
                  <a:gd name="T15" fmla="*/ 215 h 250"/>
                  <a:gd name="T16" fmla="*/ 212 w 854"/>
                  <a:gd name="T17" fmla="*/ 215 h 250"/>
                  <a:gd name="T18" fmla="*/ 331 w 854"/>
                  <a:gd name="T19" fmla="*/ 189 h 250"/>
                  <a:gd name="T20" fmla="*/ 448 w 854"/>
                  <a:gd name="T21" fmla="*/ 162 h 250"/>
                  <a:gd name="T22" fmla="*/ 448 w 854"/>
                  <a:gd name="T23" fmla="*/ 162 h 250"/>
                  <a:gd name="T24" fmla="*/ 559 w 854"/>
                  <a:gd name="T25" fmla="*/ 133 h 250"/>
                  <a:gd name="T26" fmla="*/ 613 w 854"/>
                  <a:gd name="T27" fmla="*/ 115 h 250"/>
                  <a:gd name="T28" fmla="*/ 670 w 854"/>
                  <a:gd name="T29" fmla="*/ 98 h 250"/>
                  <a:gd name="T30" fmla="*/ 670 w 854"/>
                  <a:gd name="T31" fmla="*/ 98 h 250"/>
                  <a:gd name="T32" fmla="*/ 718 w 854"/>
                  <a:gd name="T33" fmla="*/ 80 h 250"/>
                  <a:gd name="T34" fmla="*/ 769 w 854"/>
                  <a:gd name="T35" fmla="*/ 63 h 250"/>
                  <a:gd name="T36" fmla="*/ 769 w 854"/>
                  <a:gd name="T37" fmla="*/ 63 h 250"/>
                  <a:gd name="T38" fmla="*/ 790 w 854"/>
                  <a:gd name="T39" fmla="*/ 53 h 250"/>
                  <a:gd name="T40" fmla="*/ 816 w 854"/>
                  <a:gd name="T41" fmla="*/ 45 h 250"/>
                  <a:gd name="T42" fmla="*/ 825 w 854"/>
                  <a:gd name="T43" fmla="*/ 39 h 250"/>
                  <a:gd name="T44" fmla="*/ 837 w 854"/>
                  <a:gd name="T45" fmla="*/ 34 h 250"/>
                  <a:gd name="T46" fmla="*/ 845 w 854"/>
                  <a:gd name="T47" fmla="*/ 26 h 250"/>
                  <a:gd name="T48" fmla="*/ 853 w 854"/>
                  <a:gd name="T49" fmla="*/ 16 h 250"/>
                  <a:gd name="T50" fmla="*/ 853 w 854"/>
                  <a:gd name="T51" fmla="*/ 16 h 250"/>
                  <a:gd name="T52" fmla="*/ 854 w 854"/>
                  <a:gd name="T53" fmla="*/ 12 h 250"/>
                  <a:gd name="T54" fmla="*/ 853 w 854"/>
                  <a:gd name="T55" fmla="*/ 6 h 250"/>
                  <a:gd name="T56" fmla="*/ 851 w 854"/>
                  <a:gd name="T57" fmla="*/ 2 h 250"/>
                  <a:gd name="T58" fmla="*/ 845 w 854"/>
                  <a:gd name="T59" fmla="*/ 0 h 250"/>
                  <a:gd name="T60" fmla="*/ 845 w 854"/>
                  <a:gd name="T61" fmla="*/ 0 h 250"/>
                  <a:gd name="T62" fmla="*/ 835 w 854"/>
                  <a:gd name="T63" fmla="*/ 0 h 250"/>
                  <a:gd name="T64" fmla="*/ 825 w 854"/>
                  <a:gd name="T65" fmla="*/ 2 h 250"/>
                  <a:gd name="T66" fmla="*/ 804 w 854"/>
                  <a:gd name="T67" fmla="*/ 10 h 250"/>
                  <a:gd name="T68" fmla="*/ 767 w 854"/>
                  <a:gd name="T69" fmla="*/ 30 h 250"/>
                  <a:gd name="T70" fmla="*/ 767 w 854"/>
                  <a:gd name="T71" fmla="*/ 30 h 250"/>
                  <a:gd name="T72" fmla="*/ 716 w 854"/>
                  <a:gd name="T73" fmla="*/ 49 h 250"/>
                  <a:gd name="T74" fmla="*/ 668 w 854"/>
                  <a:gd name="T75" fmla="*/ 67 h 250"/>
                  <a:gd name="T76" fmla="*/ 668 w 854"/>
                  <a:gd name="T77" fmla="*/ 67 h 250"/>
                  <a:gd name="T78" fmla="*/ 609 w 854"/>
                  <a:gd name="T79" fmla="*/ 86 h 250"/>
                  <a:gd name="T80" fmla="*/ 549 w 854"/>
                  <a:gd name="T81" fmla="*/ 104 h 250"/>
                  <a:gd name="T82" fmla="*/ 430 w 854"/>
                  <a:gd name="T83" fmla="*/ 135 h 250"/>
                  <a:gd name="T84" fmla="*/ 430 w 854"/>
                  <a:gd name="T85" fmla="*/ 135 h 250"/>
                  <a:gd name="T86" fmla="*/ 313 w 854"/>
                  <a:gd name="T87" fmla="*/ 162 h 250"/>
                  <a:gd name="T88" fmla="*/ 197 w 854"/>
                  <a:gd name="T89" fmla="*/ 187 h 250"/>
                  <a:gd name="T90" fmla="*/ 197 w 854"/>
                  <a:gd name="T91" fmla="*/ 187 h 250"/>
                  <a:gd name="T92" fmla="*/ 90 w 854"/>
                  <a:gd name="T93" fmla="*/ 213 h 250"/>
                  <a:gd name="T94" fmla="*/ 90 w 854"/>
                  <a:gd name="T95" fmla="*/ 213 h 250"/>
                  <a:gd name="T96" fmla="*/ 45 w 854"/>
                  <a:gd name="T97" fmla="*/ 222 h 250"/>
                  <a:gd name="T98" fmla="*/ 22 w 854"/>
                  <a:gd name="T99" fmla="*/ 230 h 250"/>
                  <a:gd name="T100" fmla="*/ 10 w 854"/>
                  <a:gd name="T101" fmla="*/ 236 h 250"/>
                  <a:gd name="T102" fmla="*/ 0 w 854"/>
                  <a:gd name="T103" fmla="*/ 242 h 250"/>
                  <a:gd name="T104" fmla="*/ 0 w 854"/>
                  <a:gd name="T105" fmla="*/ 242 h 250"/>
                  <a:gd name="T106" fmla="*/ 0 w 854"/>
                  <a:gd name="T107" fmla="*/ 244 h 250"/>
                  <a:gd name="T108" fmla="*/ 0 w 854"/>
                  <a:gd name="T109" fmla="*/ 246 h 250"/>
                  <a:gd name="T110" fmla="*/ 0 w 854"/>
                  <a:gd name="T111" fmla="*/ 248 h 250"/>
                  <a:gd name="T112" fmla="*/ 4 w 854"/>
                  <a:gd name="T113" fmla="*/ 250 h 250"/>
                  <a:gd name="T114" fmla="*/ 4 w 854"/>
                  <a:gd name="T11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854" h="250">
                    <a:moveTo>
                      <a:pt x="4" y="250"/>
                    </a:moveTo>
                    <a:lnTo>
                      <a:pt x="4" y="250"/>
                    </a:lnTo>
                    <a:lnTo>
                      <a:pt x="14" y="250"/>
                    </a:lnTo>
                    <a:lnTo>
                      <a:pt x="25" y="250"/>
                    </a:lnTo>
                    <a:lnTo>
                      <a:pt x="49" y="248"/>
                    </a:lnTo>
                    <a:lnTo>
                      <a:pt x="95" y="238"/>
                    </a:lnTo>
                    <a:lnTo>
                      <a:pt x="95" y="238"/>
                    </a:lnTo>
                    <a:lnTo>
                      <a:pt x="212" y="215"/>
                    </a:lnTo>
                    <a:lnTo>
                      <a:pt x="212" y="215"/>
                    </a:lnTo>
                    <a:lnTo>
                      <a:pt x="331" y="189"/>
                    </a:lnTo>
                    <a:lnTo>
                      <a:pt x="448" y="162"/>
                    </a:lnTo>
                    <a:lnTo>
                      <a:pt x="448" y="162"/>
                    </a:lnTo>
                    <a:lnTo>
                      <a:pt x="559" y="133"/>
                    </a:lnTo>
                    <a:lnTo>
                      <a:pt x="613" y="115"/>
                    </a:lnTo>
                    <a:lnTo>
                      <a:pt x="670" y="98"/>
                    </a:lnTo>
                    <a:lnTo>
                      <a:pt x="670" y="98"/>
                    </a:lnTo>
                    <a:lnTo>
                      <a:pt x="718" y="80"/>
                    </a:lnTo>
                    <a:lnTo>
                      <a:pt x="769" y="63"/>
                    </a:lnTo>
                    <a:lnTo>
                      <a:pt x="769" y="63"/>
                    </a:lnTo>
                    <a:lnTo>
                      <a:pt x="790" y="53"/>
                    </a:lnTo>
                    <a:lnTo>
                      <a:pt x="816" y="45"/>
                    </a:lnTo>
                    <a:lnTo>
                      <a:pt x="825" y="39"/>
                    </a:lnTo>
                    <a:lnTo>
                      <a:pt x="837" y="34"/>
                    </a:lnTo>
                    <a:lnTo>
                      <a:pt x="845" y="26"/>
                    </a:lnTo>
                    <a:lnTo>
                      <a:pt x="853" y="16"/>
                    </a:lnTo>
                    <a:lnTo>
                      <a:pt x="853" y="16"/>
                    </a:lnTo>
                    <a:lnTo>
                      <a:pt x="854" y="12"/>
                    </a:lnTo>
                    <a:lnTo>
                      <a:pt x="853" y="6"/>
                    </a:lnTo>
                    <a:lnTo>
                      <a:pt x="851" y="2"/>
                    </a:lnTo>
                    <a:lnTo>
                      <a:pt x="845" y="0"/>
                    </a:lnTo>
                    <a:lnTo>
                      <a:pt x="845" y="0"/>
                    </a:lnTo>
                    <a:lnTo>
                      <a:pt x="835" y="0"/>
                    </a:lnTo>
                    <a:lnTo>
                      <a:pt x="825" y="2"/>
                    </a:lnTo>
                    <a:lnTo>
                      <a:pt x="804" y="10"/>
                    </a:lnTo>
                    <a:lnTo>
                      <a:pt x="767" y="30"/>
                    </a:lnTo>
                    <a:lnTo>
                      <a:pt x="767" y="30"/>
                    </a:lnTo>
                    <a:lnTo>
                      <a:pt x="716" y="49"/>
                    </a:lnTo>
                    <a:lnTo>
                      <a:pt x="668" y="67"/>
                    </a:lnTo>
                    <a:lnTo>
                      <a:pt x="668" y="67"/>
                    </a:lnTo>
                    <a:lnTo>
                      <a:pt x="609" y="86"/>
                    </a:lnTo>
                    <a:lnTo>
                      <a:pt x="549" y="104"/>
                    </a:lnTo>
                    <a:lnTo>
                      <a:pt x="430" y="135"/>
                    </a:lnTo>
                    <a:lnTo>
                      <a:pt x="430" y="135"/>
                    </a:lnTo>
                    <a:lnTo>
                      <a:pt x="313" y="162"/>
                    </a:lnTo>
                    <a:lnTo>
                      <a:pt x="197" y="187"/>
                    </a:lnTo>
                    <a:lnTo>
                      <a:pt x="197" y="187"/>
                    </a:lnTo>
                    <a:lnTo>
                      <a:pt x="90" y="213"/>
                    </a:lnTo>
                    <a:lnTo>
                      <a:pt x="90" y="213"/>
                    </a:lnTo>
                    <a:lnTo>
                      <a:pt x="45" y="222"/>
                    </a:lnTo>
                    <a:lnTo>
                      <a:pt x="22" y="230"/>
                    </a:lnTo>
                    <a:lnTo>
                      <a:pt x="10" y="236"/>
                    </a:lnTo>
                    <a:lnTo>
                      <a:pt x="0" y="242"/>
                    </a:lnTo>
                    <a:lnTo>
                      <a:pt x="0" y="242"/>
                    </a:lnTo>
                    <a:lnTo>
                      <a:pt x="0" y="244"/>
                    </a:lnTo>
                    <a:lnTo>
                      <a:pt x="0" y="246"/>
                    </a:lnTo>
                    <a:lnTo>
                      <a:pt x="0" y="248"/>
                    </a:lnTo>
                    <a:lnTo>
                      <a:pt x="4" y="250"/>
                    </a:lnTo>
                    <a:lnTo>
                      <a:pt x="4" y="25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7494B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endParaRPr>
              </a:p>
            </p:txBody>
          </p:sp>
          <p:sp>
            <p:nvSpPr>
              <p:cNvPr id="10" name="Freeform 18"/>
              <p:cNvSpPr>
                <a:spLocks/>
              </p:cNvSpPr>
              <p:nvPr/>
            </p:nvSpPr>
            <p:spPr bwMode="auto">
              <a:xfrm>
                <a:off x="1512491" y="1948664"/>
                <a:ext cx="438150" cy="100013"/>
              </a:xfrm>
              <a:custGeom>
                <a:avLst/>
                <a:gdLst>
                  <a:gd name="T0" fmla="*/ 9 w 788"/>
                  <a:gd name="T1" fmla="*/ 240 h 240"/>
                  <a:gd name="T2" fmla="*/ 9 w 788"/>
                  <a:gd name="T3" fmla="*/ 240 h 240"/>
                  <a:gd name="T4" fmla="*/ 107 w 788"/>
                  <a:gd name="T5" fmla="*/ 203 h 240"/>
                  <a:gd name="T6" fmla="*/ 157 w 788"/>
                  <a:gd name="T7" fmla="*/ 187 h 240"/>
                  <a:gd name="T8" fmla="*/ 206 w 788"/>
                  <a:gd name="T9" fmla="*/ 172 h 240"/>
                  <a:gd name="T10" fmla="*/ 206 w 788"/>
                  <a:gd name="T11" fmla="*/ 172 h 240"/>
                  <a:gd name="T12" fmla="*/ 258 w 788"/>
                  <a:gd name="T13" fmla="*/ 160 h 240"/>
                  <a:gd name="T14" fmla="*/ 309 w 788"/>
                  <a:gd name="T15" fmla="*/ 148 h 240"/>
                  <a:gd name="T16" fmla="*/ 412 w 788"/>
                  <a:gd name="T17" fmla="*/ 127 h 240"/>
                  <a:gd name="T18" fmla="*/ 412 w 788"/>
                  <a:gd name="T19" fmla="*/ 127 h 240"/>
                  <a:gd name="T20" fmla="*/ 515 w 788"/>
                  <a:gd name="T21" fmla="*/ 106 h 240"/>
                  <a:gd name="T22" fmla="*/ 566 w 788"/>
                  <a:gd name="T23" fmla="*/ 96 h 240"/>
                  <a:gd name="T24" fmla="*/ 618 w 788"/>
                  <a:gd name="T25" fmla="*/ 82 h 240"/>
                  <a:gd name="T26" fmla="*/ 618 w 788"/>
                  <a:gd name="T27" fmla="*/ 82 h 240"/>
                  <a:gd name="T28" fmla="*/ 659 w 788"/>
                  <a:gd name="T29" fmla="*/ 70 h 240"/>
                  <a:gd name="T30" fmla="*/ 700 w 788"/>
                  <a:gd name="T31" fmla="*/ 57 h 240"/>
                  <a:gd name="T32" fmla="*/ 700 w 788"/>
                  <a:gd name="T33" fmla="*/ 57 h 240"/>
                  <a:gd name="T34" fmla="*/ 722 w 788"/>
                  <a:gd name="T35" fmla="*/ 51 h 240"/>
                  <a:gd name="T36" fmla="*/ 745 w 788"/>
                  <a:gd name="T37" fmla="*/ 43 h 240"/>
                  <a:gd name="T38" fmla="*/ 766 w 788"/>
                  <a:gd name="T39" fmla="*/ 34 h 240"/>
                  <a:gd name="T40" fmla="*/ 776 w 788"/>
                  <a:gd name="T41" fmla="*/ 26 h 240"/>
                  <a:gd name="T42" fmla="*/ 784 w 788"/>
                  <a:gd name="T43" fmla="*/ 20 h 240"/>
                  <a:gd name="T44" fmla="*/ 784 w 788"/>
                  <a:gd name="T45" fmla="*/ 20 h 240"/>
                  <a:gd name="T46" fmla="*/ 788 w 788"/>
                  <a:gd name="T47" fmla="*/ 12 h 240"/>
                  <a:gd name="T48" fmla="*/ 788 w 788"/>
                  <a:gd name="T49" fmla="*/ 6 h 240"/>
                  <a:gd name="T50" fmla="*/ 782 w 788"/>
                  <a:gd name="T51" fmla="*/ 2 h 240"/>
                  <a:gd name="T52" fmla="*/ 776 w 788"/>
                  <a:gd name="T53" fmla="*/ 0 h 240"/>
                  <a:gd name="T54" fmla="*/ 776 w 788"/>
                  <a:gd name="T55" fmla="*/ 0 h 240"/>
                  <a:gd name="T56" fmla="*/ 766 w 788"/>
                  <a:gd name="T57" fmla="*/ 0 h 240"/>
                  <a:gd name="T58" fmla="*/ 757 w 788"/>
                  <a:gd name="T59" fmla="*/ 4 h 240"/>
                  <a:gd name="T60" fmla="*/ 737 w 788"/>
                  <a:gd name="T61" fmla="*/ 10 h 240"/>
                  <a:gd name="T62" fmla="*/ 698 w 788"/>
                  <a:gd name="T63" fmla="*/ 28 h 240"/>
                  <a:gd name="T64" fmla="*/ 698 w 788"/>
                  <a:gd name="T65" fmla="*/ 28 h 240"/>
                  <a:gd name="T66" fmla="*/ 644 w 788"/>
                  <a:gd name="T67" fmla="*/ 45 h 240"/>
                  <a:gd name="T68" fmla="*/ 589 w 788"/>
                  <a:gd name="T69" fmla="*/ 59 h 240"/>
                  <a:gd name="T70" fmla="*/ 589 w 788"/>
                  <a:gd name="T71" fmla="*/ 59 h 240"/>
                  <a:gd name="T72" fmla="*/ 539 w 788"/>
                  <a:gd name="T73" fmla="*/ 72 h 240"/>
                  <a:gd name="T74" fmla="*/ 486 w 788"/>
                  <a:gd name="T75" fmla="*/ 84 h 240"/>
                  <a:gd name="T76" fmla="*/ 383 w 788"/>
                  <a:gd name="T77" fmla="*/ 106 h 240"/>
                  <a:gd name="T78" fmla="*/ 383 w 788"/>
                  <a:gd name="T79" fmla="*/ 106 h 240"/>
                  <a:gd name="T80" fmla="*/ 286 w 788"/>
                  <a:gd name="T81" fmla="*/ 125 h 240"/>
                  <a:gd name="T82" fmla="*/ 237 w 788"/>
                  <a:gd name="T83" fmla="*/ 135 h 240"/>
                  <a:gd name="T84" fmla="*/ 186 w 788"/>
                  <a:gd name="T85" fmla="*/ 148 h 240"/>
                  <a:gd name="T86" fmla="*/ 138 w 788"/>
                  <a:gd name="T87" fmla="*/ 162 h 240"/>
                  <a:gd name="T88" fmla="*/ 89 w 788"/>
                  <a:gd name="T89" fmla="*/ 179 h 240"/>
                  <a:gd name="T90" fmla="*/ 44 w 788"/>
                  <a:gd name="T91" fmla="*/ 201 h 240"/>
                  <a:gd name="T92" fmla="*/ 23 w 788"/>
                  <a:gd name="T93" fmla="*/ 215 h 240"/>
                  <a:gd name="T94" fmla="*/ 1 w 788"/>
                  <a:gd name="T95" fmla="*/ 226 h 240"/>
                  <a:gd name="T96" fmla="*/ 1 w 788"/>
                  <a:gd name="T97" fmla="*/ 226 h 240"/>
                  <a:gd name="T98" fmla="*/ 0 w 788"/>
                  <a:gd name="T99" fmla="*/ 228 h 240"/>
                  <a:gd name="T100" fmla="*/ 0 w 788"/>
                  <a:gd name="T101" fmla="*/ 232 h 240"/>
                  <a:gd name="T102" fmla="*/ 0 w 788"/>
                  <a:gd name="T103" fmla="*/ 236 h 240"/>
                  <a:gd name="T104" fmla="*/ 5 w 788"/>
                  <a:gd name="T105" fmla="*/ 240 h 240"/>
                  <a:gd name="T106" fmla="*/ 9 w 788"/>
                  <a:gd name="T107" fmla="*/ 240 h 240"/>
                  <a:gd name="T108" fmla="*/ 9 w 788"/>
                  <a:gd name="T109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88" h="240">
                    <a:moveTo>
                      <a:pt x="9" y="240"/>
                    </a:moveTo>
                    <a:lnTo>
                      <a:pt x="9" y="240"/>
                    </a:lnTo>
                    <a:lnTo>
                      <a:pt x="107" y="203"/>
                    </a:lnTo>
                    <a:lnTo>
                      <a:pt x="157" y="187"/>
                    </a:lnTo>
                    <a:lnTo>
                      <a:pt x="206" y="172"/>
                    </a:lnTo>
                    <a:lnTo>
                      <a:pt x="206" y="172"/>
                    </a:lnTo>
                    <a:lnTo>
                      <a:pt x="258" y="160"/>
                    </a:lnTo>
                    <a:lnTo>
                      <a:pt x="309" y="148"/>
                    </a:lnTo>
                    <a:lnTo>
                      <a:pt x="412" y="127"/>
                    </a:lnTo>
                    <a:lnTo>
                      <a:pt x="412" y="127"/>
                    </a:lnTo>
                    <a:lnTo>
                      <a:pt x="515" y="106"/>
                    </a:lnTo>
                    <a:lnTo>
                      <a:pt x="566" y="96"/>
                    </a:lnTo>
                    <a:lnTo>
                      <a:pt x="618" y="82"/>
                    </a:lnTo>
                    <a:lnTo>
                      <a:pt x="618" y="82"/>
                    </a:lnTo>
                    <a:lnTo>
                      <a:pt x="659" y="70"/>
                    </a:lnTo>
                    <a:lnTo>
                      <a:pt x="700" y="57"/>
                    </a:lnTo>
                    <a:lnTo>
                      <a:pt x="700" y="57"/>
                    </a:lnTo>
                    <a:lnTo>
                      <a:pt x="722" y="51"/>
                    </a:lnTo>
                    <a:lnTo>
                      <a:pt x="745" y="43"/>
                    </a:lnTo>
                    <a:lnTo>
                      <a:pt x="766" y="34"/>
                    </a:lnTo>
                    <a:lnTo>
                      <a:pt x="776" y="26"/>
                    </a:lnTo>
                    <a:lnTo>
                      <a:pt x="784" y="20"/>
                    </a:lnTo>
                    <a:lnTo>
                      <a:pt x="784" y="20"/>
                    </a:lnTo>
                    <a:lnTo>
                      <a:pt x="788" y="12"/>
                    </a:lnTo>
                    <a:lnTo>
                      <a:pt x="788" y="6"/>
                    </a:lnTo>
                    <a:lnTo>
                      <a:pt x="782" y="2"/>
                    </a:lnTo>
                    <a:lnTo>
                      <a:pt x="776" y="0"/>
                    </a:lnTo>
                    <a:lnTo>
                      <a:pt x="776" y="0"/>
                    </a:lnTo>
                    <a:lnTo>
                      <a:pt x="766" y="0"/>
                    </a:lnTo>
                    <a:lnTo>
                      <a:pt x="757" y="4"/>
                    </a:lnTo>
                    <a:lnTo>
                      <a:pt x="737" y="10"/>
                    </a:lnTo>
                    <a:lnTo>
                      <a:pt x="698" y="28"/>
                    </a:lnTo>
                    <a:lnTo>
                      <a:pt x="698" y="28"/>
                    </a:lnTo>
                    <a:lnTo>
                      <a:pt x="644" y="45"/>
                    </a:lnTo>
                    <a:lnTo>
                      <a:pt x="589" y="59"/>
                    </a:lnTo>
                    <a:lnTo>
                      <a:pt x="589" y="59"/>
                    </a:lnTo>
                    <a:lnTo>
                      <a:pt x="539" y="72"/>
                    </a:lnTo>
                    <a:lnTo>
                      <a:pt x="486" y="84"/>
                    </a:lnTo>
                    <a:lnTo>
                      <a:pt x="383" y="106"/>
                    </a:lnTo>
                    <a:lnTo>
                      <a:pt x="383" y="106"/>
                    </a:lnTo>
                    <a:lnTo>
                      <a:pt x="286" y="125"/>
                    </a:lnTo>
                    <a:lnTo>
                      <a:pt x="237" y="135"/>
                    </a:lnTo>
                    <a:lnTo>
                      <a:pt x="186" y="148"/>
                    </a:lnTo>
                    <a:lnTo>
                      <a:pt x="138" y="162"/>
                    </a:lnTo>
                    <a:lnTo>
                      <a:pt x="89" y="179"/>
                    </a:lnTo>
                    <a:lnTo>
                      <a:pt x="44" y="201"/>
                    </a:lnTo>
                    <a:lnTo>
                      <a:pt x="23" y="215"/>
                    </a:lnTo>
                    <a:lnTo>
                      <a:pt x="1" y="226"/>
                    </a:lnTo>
                    <a:lnTo>
                      <a:pt x="1" y="226"/>
                    </a:lnTo>
                    <a:lnTo>
                      <a:pt x="0" y="228"/>
                    </a:lnTo>
                    <a:lnTo>
                      <a:pt x="0" y="232"/>
                    </a:lnTo>
                    <a:lnTo>
                      <a:pt x="0" y="236"/>
                    </a:lnTo>
                    <a:lnTo>
                      <a:pt x="5" y="240"/>
                    </a:lnTo>
                    <a:lnTo>
                      <a:pt x="9" y="240"/>
                    </a:lnTo>
                    <a:lnTo>
                      <a:pt x="9" y="24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7494B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endParaRPr>
              </a:p>
            </p:txBody>
          </p:sp>
          <p:sp>
            <p:nvSpPr>
              <p:cNvPr id="11" name="Freeform 19"/>
              <p:cNvSpPr>
                <a:spLocks/>
              </p:cNvSpPr>
              <p:nvPr/>
            </p:nvSpPr>
            <p:spPr bwMode="auto">
              <a:xfrm>
                <a:off x="1823641" y="1815314"/>
                <a:ext cx="317500" cy="52388"/>
              </a:xfrm>
              <a:custGeom>
                <a:avLst/>
                <a:gdLst>
                  <a:gd name="T0" fmla="*/ 6 w 570"/>
                  <a:gd name="T1" fmla="*/ 127 h 127"/>
                  <a:gd name="T2" fmla="*/ 6 w 570"/>
                  <a:gd name="T3" fmla="*/ 127 h 127"/>
                  <a:gd name="T4" fmla="*/ 41 w 570"/>
                  <a:gd name="T5" fmla="*/ 127 h 127"/>
                  <a:gd name="T6" fmla="*/ 74 w 570"/>
                  <a:gd name="T7" fmla="*/ 125 h 127"/>
                  <a:gd name="T8" fmla="*/ 107 w 570"/>
                  <a:gd name="T9" fmla="*/ 121 h 127"/>
                  <a:gd name="T10" fmla="*/ 142 w 570"/>
                  <a:gd name="T11" fmla="*/ 115 h 127"/>
                  <a:gd name="T12" fmla="*/ 208 w 570"/>
                  <a:gd name="T13" fmla="*/ 103 h 127"/>
                  <a:gd name="T14" fmla="*/ 274 w 570"/>
                  <a:gd name="T15" fmla="*/ 92 h 127"/>
                  <a:gd name="T16" fmla="*/ 274 w 570"/>
                  <a:gd name="T17" fmla="*/ 92 h 127"/>
                  <a:gd name="T18" fmla="*/ 346 w 570"/>
                  <a:gd name="T19" fmla="*/ 78 h 127"/>
                  <a:gd name="T20" fmla="*/ 418 w 570"/>
                  <a:gd name="T21" fmla="*/ 64 h 127"/>
                  <a:gd name="T22" fmla="*/ 489 w 570"/>
                  <a:gd name="T23" fmla="*/ 47 h 127"/>
                  <a:gd name="T24" fmla="*/ 559 w 570"/>
                  <a:gd name="T25" fmla="*/ 29 h 127"/>
                  <a:gd name="T26" fmla="*/ 559 w 570"/>
                  <a:gd name="T27" fmla="*/ 29 h 127"/>
                  <a:gd name="T28" fmla="*/ 564 w 570"/>
                  <a:gd name="T29" fmla="*/ 26 h 127"/>
                  <a:gd name="T30" fmla="*/ 568 w 570"/>
                  <a:gd name="T31" fmla="*/ 22 h 127"/>
                  <a:gd name="T32" fmla="*/ 570 w 570"/>
                  <a:gd name="T33" fmla="*/ 16 h 127"/>
                  <a:gd name="T34" fmla="*/ 570 w 570"/>
                  <a:gd name="T35" fmla="*/ 10 h 127"/>
                  <a:gd name="T36" fmla="*/ 568 w 570"/>
                  <a:gd name="T37" fmla="*/ 6 h 127"/>
                  <a:gd name="T38" fmla="*/ 564 w 570"/>
                  <a:gd name="T39" fmla="*/ 2 h 127"/>
                  <a:gd name="T40" fmla="*/ 561 w 570"/>
                  <a:gd name="T41" fmla="*/ 0 h 127"/>
                  <a:gd name="T42" fmla="*/ 553 w 570"/>
                  <a:gd name="T43" fmla="*/ 0 h 127"/>
                  <a:gd name="T44" fmla="*/ 553 w 570"/>
                  <a:gd name="T45" fmla="*/ 0 h 127"/>
                  <a:gd name="T46" fmla="*/ 487 w 570"/>
                  <a:gd name="T47" fmla="*/ 18 h 127"/>
                  <a:gd name="T48" fmla="*/ 418 w 570"/>
                  <a:gd name="T49" fmla="*/ 35 h 127"/>
                  <a:gd name="T50" fmla="*/ 352 w 570"/>
                  <a:gd name="T51" fmla="*/ 49 h 127"/>
                  <a:gd name="T52" fmla="*/ 284 w 570"/>
                  <a:gd name="T53" fmla="*/ 62 h 127"/>
                  <a:gd name="T54" fmla="*/ 284 w 570"/>
                  <a:gd name="T55" fmla="*/ 62 h 127"/>
                  <a:gd name="T56" fmla="*/ 214 w 570"/>
                  <a:gd name="T57" fmla="*/ 74 h 127"/>
                  <a:gd name="T58" fmla="*/ 144 w 570"/>
                  <a:gd name="T59" fmla="*/ 84 h 127"/>
                  <a:gd name="T60" fmla="*/ 74 w 570"/>
                  <a:gd name="T61" fmla="*/ 96 h 127"/>
                  <a:gd name="T62" fmla="*/ 39 w 570"/>
                  <a:gd name="T63" fmla="*/ 103 h 127"/>
                  <a:gd name="T64" fmla="*/ 6 w 570"/>
                  <a:gd name="T65" fmla="*/ 113 h 127"/>
                  <a:gd name="T66" fmla="*/ 6 w 570"/>
                  <a:gd name="T67" fmla="*/ 113 h 127"/>
                  <a:gd name="T68" fmla="*/ 2 w 570"/>
                  <a:gd name="T69" fmla="*/ 115 h 127"/>
                  <a:gd name="T70" fmla="*/ 0 w 570"/>
                  <a:gd name="T71" fmla="*/ 121 h 127"/>
                  <a:gd name="T72" fmla="*/ 2 w 570"/>
                  <a:gd name="T73" fmla="*/ 125 h 127"/>
                  <a:gd name="T74" fmla="*/ 6 w 570"/>
                  <a:gd name="T75" fmla="*/ 127 h 127"/>
                  <a:gd name="T76" fmla="*/ 6 w 570"/>
                  <a:gd name="T77" fmla="*/ 1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70" h="127">
                    <a:moveTo>
                      <a:pt x="6" y="127"/>
                    </a:moveTo>
                    <a:lnTo>
                      <a:pt x="6" y="127"/>
                    </a:lnTo>
                    <a:lnTo>
                      <a:pt x="41" y="127"/>
                    </a:lnTo>
                    <a:lnTo>
                      <a:pt x="74" y="125"/>
                    </a:lnTo>
                    <a:lnTo>
                      <a:pt x="107" y="121"/>
                    </a:lnTo>
                    <a:lnTo>
                      <a:pt x="142" y="115"/>
                    </a:lnTo>
                    <a:lnTo>
                      <a:pt x="208" y="103"/>
                    </a:lnTo>
                    <a:lnTo>
                      <a:pt x="274" y="92"/>
                    </a:lnTo>
                    <a:lnTo>
                      <a:pt x="274" y="92"/>
                    </a:lnTo>
                    <a:lnTo>
                      <a:pt x="346" y="78"/>
                    </a:lnTo>
                    <a:lnTo>
                      <a:pt x="418" y="64"/>
                    </a:lnTo>
                    <a:lnTo>
                      <a:pt x="489" y="47"/>
                    </a:lnTo>
                    <a:lnTo>
                      <a:pt x="559" y="29"/>
                    </a:lnTo>
                    <a:lnTo>
                      <a:pt x="559" y="29"/>
                    </a:lnTo>
                    <a:lnTo>
                      <a:pt x="564" y="26"/>
                    </a:lnTo>
                    <a:lnTo>
                      <a:pt x="568" y="22"/>
                    </a:lnTo>
                    <a:lnTo>
                      <a:pt x="570" y="16"/>
                    </a:lnTo>
                    <a:lnTo>
                      <a:pt x="570" y="10"/>
                    </a:lnTo>
                    <a:lnTo>
                      <a:pt x="568" y="6"/>
                    </a:lnTo>
                    <a:lnTo>
                      <a:pt x="564" y="2"/>
                    </a:lnTo>
                    <a:lnTo>
                      <a:pt x="561" y="0"/>
                    </a:lnTo>
                    <a:lnTo>
                      <a:pt x="553" y="0"/>
                    </a:lnTo>
                    <a:lnTo>
                      <a:pt x="553" y="0"/>
                    </a:lnTo>
                    <a:lnTo>
                      <a:pt x="487" y="18"/>
                    </a:lnTo>
                    <a:lnTo>
                      <a:pt x="418" y="35"/>
                    </a:lnTo>
                    <a:lnTo>
                      <a:pt x="352" y="49"/>
                    </a:lnTo>
                    <a:lnTo>
                      <a:pt x="284" y="62"/>
                    </a:lnTo>
                    <a:lnTo>
                      <a:pt x="284" y="62"/>
                    </a:lnTo>
                    <a:lnTo>
                      <a:pt x="214" y="74"/>
                    </a:lnTo>
                    <a:lnTo>
                      <a:pt x="144" y="84"/>
                    </a:lnTo>
                    <a:lnTo>
                      <a:pt x="74" y="96"/>
                    </a:lnTo>
                    <a:lnTo>
                      <a:pt x="39" y="103"/>
                    </a:lnTo>
                    <a:lnTo>
                      <a:pt x="6" y="113"/>
                    </a:lnTo>
                    <a:lnTo>
                      <a:pt x="6" y="113"/>
                    </a:lnTo>
                    <a:lnTo>
                      <a:pt x="2" y="115"/>
                    </a:lnTo>
                    <a:lnTo>
                      <a:pt x="0" y="121"/>
                    </a:lnTo>
                    <a:lnTo>
                      <a:pt x="2" y="125"/>
                    </a:lnTo>
                    <a:lnTo>
                      <a:pt x="6" y="127"/>
                    </a:lnTo>
                    <a:lnTo>
                      <a:pt x="6" y="12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7494B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41" name="直接连接符 40"/>
          <p:cNvCxnSpPr/>
          <p:nvPr/>
        </p:nvCxnSpPr>
        <p:spPr>
          <a:xfrm>
            <a:off x="1115617" y="2508257"/>
            <a:ext cx="1514475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矩形 87"/>
          <p:cNvSpPr/>
          <p:nvPr/>
        </p:nvSpPr>
        <p:spPr>
          <a:xfrm>
            <a:off x="1617306" y="213921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标题内容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084" name="Freeform 12"/>
          <p:cNvSpPr>
            <a:spLocks/>
          </p:cNvSpPr>
          <p:nvPr/>
        </p:nvSpPr>
        <p:spPr bwMode="auto">
          <a:xfrm>
            <a:off x="2899966" y="1649817"/>
            <a:ext cx="1111250" cy="858441"/>
          </a:xfrm>
          <a:custGeom>
            <a:avLst/>
            <a:gdLst>
              <a:gd name="T0" fmla="*/ 2147483646 w 1999"/>
              <a:gd name="T1" fmla="*/ 2147483646 h 2057"/>
              <a:gd name="T2" fmla="*/ 2147483646 w 1999"/>
              <a:gd name="T3" fmla="*/ 2147483646 h 2057"/>
              <a:gd name="T4" fmla="*/ 2147483646 w 1999"/>
              <a:gd name="T5" fmla="*/ 2147483646 h 2057"/>
              <a:gd name="T6" fmla="*/ 2147483646 w 1999"/>
              <a:gd name="T7" fmla="*/ 2147483646 h 2057"/>
              <a:gd name="T8" fmla="*/ 2147483646 w 1999"/>
              <a:gd name="T9" fmla="*/ 2147483646 h 2057"/>
              <a:gd name="T10" fmla="*/ 2147483646 w 1999"/>
              <a:gd name="T11" fmla="*/ 2147483646 h 2057"/>
              <a:gd name="T12" fmla="*/ 2147483646 w 1999"/>
              <a:gd name="T13" fmla="*/ 2147483646 h 2057"/>
              <a:gd name="T14" fmla="*/ 2147483646 w 1999"/>
              <a:gd name="T15" fmla="*/ 2147483646 h 2057"/>
              <a:gd name="T16" fmla="*/ 2147483646 w 1999"/>
              <a:gd name="T17" fmla="*/ 2147483646 h 2057"/>
              <a:gd name="T18" fmla="*/ 2147483646 w 1999"/>
              <a:gd name="T19" fmla="*/ 2147483646 h 2057"/>
              <a:gd name="T20" fmla="*/ 2147483646 w 1999"/>
              <a:gd name="T21" fmla="*/ 2147483646 h 2057"/>
              <a:gd name="T22" fmla="*/ 2147483646 w 1999"/>
              <a:gd name="T23" fmla="*/ 2147483646 h 2057"/>
              <a:gd name="T24" fmla="*/ 2147483646 w 1999"/>
              <a:gd name="T25" fmla="*/ 2147483646 h 2057"/>
              <a:gd name="T26" fmla="*/ 2147483646 w 1999"/>
              <a:gd name="T27" fmla="*/ 2147483646 h 2057"/>
              <a:gd name="T28" fmla="*/ 2147483646 w 1999"/>
              <a:gd name="T29" fmla="*/ 2147483646 h 2057"/>
              <a:gd name="T30" fmla="*/ 2147483646 w 1999"/>
              <a:gd name="T31" fmla="*/ 2147483646 h 2057"/>
              <a:gd name="T32" fmla="*/ 2147483646 w 1999"/>
              <a:gd name="T33" fmla="*/ 2147483646 h 2057"/>
              <a:gd name="T34" fmla="*/ 2147483646 w 1999"/>
              <a:gd name="T35" fmla="*/ 2147483646 h 2057"/>
              <a:gd name="T36" fmla="*/ 2147483646 w 1999"/>
              <a:gd name="T37" fmla="*/ 2147483646 h 2057"/>
              <a:gd name="T38" fmla="*/ 2147483646 w 1999"/>
              <a:gd name="T39" fmla="*/ 2147483646 h 2057"/>
              <a:gd name="T40" fmla="*/ 2147483646 w 1999"/>
              <a:gd name="T41" fmla="*/ 2147483646 h 2057"/>
              <a:gd name="T42" fmla="*/ 2147483646 w 1999"/>
              <a:gd name="T43" fmla="*/ 2147483646 h 2057"/>
              <a:gd name="T44" fmla="*/ 2147483646 w 1999"/>
              <a:gd name="T45" fmla="*/ 2147483646 h 2057"/>
              <a:gd name="T46" fmla="*/ 2147483646 w 1999"/>
              <a:gd name="T47" fmla="*/ 2147483646 h 2057"/>
              <a:gd name="T48" fmla="*/ 2147483646 w 1999"/>
              <a:gd name="T49" fmla="*/ 2147483646 h 2057"/>
              <a:gd name="T50" fmla="*/ 2147483646 w 1999"/>
              <a:gd name="T51" fmla="*/ 2147483646 h 2057"/>
              <a:gd name="T52" fmla="*/ 2147483646 w 1999"/>
              <a:gd name="T53" fmla="*/ 2147483646 h 2057"/>
              <a:gd name="T54" fmla="*/ 2147483646 w 1999"/>
              <a:gd name="T55" fmla="*/ 2147483646 h 2057"/>
              <a:gd name="T56" fmla="*/ 2147483646 w 1999"/>
              <a:gd name="T57" fmla="*/ 2147483646 h 2057"/>
              <a:gd name="T58" fmla="*/ 2147483646 w 1999"/>
              <a:gd name="T59" fmla="*/ 2147483646 h 2057"/>
              <a:gd name="T60" fmla="*/ 2147483646 w 1999"/>
              <a:gd name="T61" fmla="*/ 2147483646 h 2057"/>
              <a:gd name="T62" fmla="*/ 2147483646 w 1999"/>
              <a:gd name="T63" fmla="*/ 2147483646 h 2057"/>
              <a:gd name="T64" fmla="*/ 2147483646 w 1999"/>
              <a:gd name="T65" fmla="*/ 2147483646 h 2057"/>
              <a:gd name="T66" fmla="*/ 2147483646 w 1999"/>
              <a:gd name="T67" fmla="*/ 2147483646 h 2057"/>
              <a:gd name="T68" fmla="*/ 2147483646 w 1999"/>
              <a:gd name="T69" fmla="*/ 2147483646 h 2057"/>
              <a:gd name="T70" fmla="*/ 2147483646 w 1999"/>
              <a:gd name="T71" fmla="*/ 2147483646 h 2057"/>
              <a:gd name="T72" fmla="*/ 2147483646 w 1999"/>
              <a:gd name="T73" fmla="*/ 2147483646 h 2057"/>
              <a:gd name="T74" fmla="*/ 2147483646 w 1999"/>
              <a:gd name="T75" fmla="*/ 2147483646 h 2057"/>
              <a:gd name="T76" fmla="*/ 2147483646 w 1999"/>
              <a:gd name="T77" fmla="*/ 2147483646 h 2057"/>
              <a:gd name="T78" fmla="*/ 2147483646 w 1999"/>
              <a:gd name="T79" fmla="*/ 2147483646 h 2057"/>
              <a:gd name="T80" fmla="*/ 2147483646 w 1999"/>
              <a:gd name="T81" fmla="*/ 2147483646 h 2057"/>
              <a:gd name="T82" fmla="*/ 2147483646 w 1999"/>
              <a:gd name="T83" fmla="*/ 2147483646 h 2057"/>
              <a:gd name="T84" fmla="*/ 2147483646 w 1999"/>
              <a:gd name="T85" fmla="*/ 2147483646 h 2057"/>
              <a:gd name="T86" fmla="*/ 2147483646 w 1999"/>
              <a:gd name="T87" fmla="*/ 2147483646 h 2057"/>
              <a:gd name="T88" fmla="*/ 2147483646 w 1999"/>
              <a:gd name="T89" fmla="*/ 2147483646 h 2057"/>
              <a:gd name="T90" fmla="*/ 2147483646 w 1999"/>
              <a:gd name="T91" fmla="*/ 2147483646 h 2057"/>
              <a:gd name="T92" fmla="*/ 2147483646 w 1999"/>
              <a:gd name="T93" fmla="*/ 2147483646 h 2057"/>
              <a:gd name="T94" fmla="*/ 2147483646 w 1999"/>
              <a:gd name="T95" fmla="*/ 2147483646 h 2057"/>
              <a:gd name="T96" fmla="*/ 2147483646 w 1999"/>
              <a:gd name="T97" fmla="*/ 2147483646 h 2057"/>
              <a:gd name="T98" fmla="*/ 2147483646 w 1999"/>
              <a:gd name="T99" fmla="*/ 2147483646 h 2057"/>
              <a:gd name="T100" fmla="*/ 2147483646 w 1999"/>
              <a:gd name="T101" fmla="*/ 2147483646 h 2057"/>
              <a:gd name="T102" fmla="*/ 2147483646 w 1999"/>
              <a:gd name="T103" fmla="*/ 2147483646 h 2057"/>
              <a:gd name="T104" fmla="*/ 2147483646 w 1999"/>
              <a:gd name="T105" fmla="*/ 2147483646 h 2057"/>
              <a:gd name="T106" fmla="*/ 2147483646 w 1999"/>
              <a:gd name="T107" fmla="*/ 2147483646 h 2057"/>
              <a:gd name="T108" fmla="*/ 0 w 1999"/>
              <a:gd name="T109" fmla="*/ 2147483646 h 2057"/>
              <a:gd name="T110" fmla="*/ 2147483646 w 1999"/>
              <a:gd name="T111" fmla="*/ 2147483646 h 2057"/>
              <a:gd name="T112" fmla="*/ 2147483646 w 1999"/>
              <a:gd name="T113" fmla="*/ 2147483646 h 2057"/>
              <a:gd name="T114" fmla="*/ 2147483646 w 1999"/>
              <a:gd name="T115" fmla="*/ 2147483646 h 2057"/>
              <a:gd name="T116" fmla="*/ 2147483646 w 1999"/>
              <a:gd name="T117" fmla="*/ 2147483646 h 2057"/>
              <a:gd name="T118" fmla="*/ 2147483646 w 1999"/>
              <a:gd name="T119" fmla="*/ 2147483646 h 2057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999"/>
              <a:gd name="T181" fmla="*/ 0 h 2057"/>
              <a:gd name="T182" fmla="*/ 1999 w 1999"/>
              <a:gd name="T183" fmla="*/ 2057 h 2057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999" h="2057">
                <a:moveTo>
                  <a:pt x="230" y="1472"/>
                </a:moveTo>
                <a:lnTo>
                  <a:pt x="230" y="1472"/>
                </a:lnTo>
                <a:lnTo>
                  <a:pt x="230" y="1452"/>
                </a:lnTo>
                <a:lnTo>
                  <a:pt x="232" y="1401"/>
                </a:lnTo>
                <a:lnTo>
                  <a:pt x="238" y="1322"/>
                </a:lnTo>
                <a:lnTo>
                  <a:pt x="244" y="1273"/>
                </a:lnTo>
                <a:lnTo>
                  <a:pt x="251" y="1219"/>
                </a:lnTo>
                <a:lnTo>
                  <a:pt x="263" y="1160"/>
                </a:lnTo>
                <a:lnTo>
                  <a:pt x="277" y="1098"/>
                </a:lnTo>
                <a:lnTo>
                  <a:pt x="292" y="1034"/>
                </a:lnTo>
                <a:lnTo>
                  <a:pt x="312" y="966"/>
                </a:lnTo>
                <a:lnTo>
                  <a:pt x="337" y="895"/>
                </a:lnTo>
                <a:lnTo>
                  <a:pt x="364" y="823"/>
                </a:lnTo>
                <a:lnTo>
                  <a:pt x="397" y="751"/>
                </a:lnTo>
                <a:lnTo>
                  <a:pt x="417" y="714"/>
                </a:lnTo>
                <a:lnTo>
                  <a:pt x="436" y="677"/>
                </a:lnTo>
                <a:lnTo>
                  <a:pt x="456" y="642"/>
                </a:lnTo>
                <a:lnTo>
                  <a:pt x="479" y="605"/>
                </a:lnTo>
                <a:lnTo>
                  <a:pt x="502" y="570"/>
                </a:lnTo>
                <a:lnTo>
                  <a:pt x="528" y="535"/>
                </a:lnTo>
                <a:lnTo>
                  <a:pt x="555" y="500"/>
                </a:lnTo>
                <a:lnTo>
                  <a:pt x="582" y="467"/>
                </a:lnTo>
                <a:lnTo>
                  <a:pt x="611" y="432"/>
                </a:lnTo>
                <a:lnTo>
                  <a:pt x="643" y="399"/>
                </a:lnTo>
                <a:lnTo>
                  <a:pt x="676" y="368"/>
                </a:lnTo>
                <a:lnTo>
                  <a:pt x="711" y="337"/>
                </a:lnTo>
                <a:lnTo>
                  <a:pt x="748" y="306"/>
                </a:lnTo>
                <a:lnTo>
                  <a:pt x="787" y="276"/>
                </a:lnTo>
                <a:lnTo>
                  <a:pt x="825" y="247"/>
                </a:lnTo>
                <a:lnTo>
                  <a:pt x="868" y="220"/>
                </a:lnTo>
                <a:lnTo>
                  <a:pt x="911" y="195"/>
                </a:lnTo>
                <a:lnTo>
                  <a:pt x="958" y="169"/>
                </a:lnTo>
                <a:lnTo>
                  <a:pt x="1005" y="146"/>
                </a:lnTo>
                <a:lnTo>
                  <a:pt x="1055" y="125"/>
                </a:lnTo>
                <a:lnTo>
                  <a:pt x="1108" y="103"/>
                </a:lnTo>
                <a:lnTo>
                  <a:pt x="1162" y="84"/>
                </a:lnTo>
                <a:lnTo>
                  <a:pt x="1219" y="68"/>
                </a:lnTo>
                <a:lnTo>
                  <a:pt x="1277" y="53"/>
                </a:lnTo>
                <a:lnTo>
                  <a:pt x="1337" y="39"/>
                </a:lnTo>
                <a:lnTo>
                  <a:pt x="1400" y="27"/>
                </a:lnTo>
                <a:lnTo>
                  <a:pt x="1466" y="18"/>
                </a:lnTo>
                <a:lnTo>
                  <a:pt x="1534" y="10"/>
                </a:lnTo>
                <a:lnTo>
                  <a:pt x="1604" y="4"/>
                </a:lnTo>
                <a:lnTo>
                  <a:pt x="1676" y="2"/>
                </a:lnTo>
                <a:lnTo>
                  <a:pt x="1752" y="0"/>
                </a:lnTo>
                <a:lnTo>
                  <a:pt x="1830" y="2"/>
                </a:lnTo>
                <a:lnTo>
                  <a:pt x="1911" y="6"/>
                </a:lnTo>
                <a:lnTo>
                  <a:pt x="1993" y="12"/>
                </a:lnTo>
                <a:lnTo>
                  <a:pt x="1995" y="29"/>
                </a:lnTo>
                <a:lnTo>
                  <a:pt x="1999" y="76"/>
                </a:lnTo>
                <a:lnTo>
                  <a:pt x="1999" y="109"/>
                </a:lnTo>
                <a:lnTo>
                  <a:pt x="1999" y="148"/>
                </a:lnTo>
                <a:lnTo>
                  <a:pt x="1997" y="193"/>
                </a:lnTo>
                <a:lnTo>
                  <a:pt x="1993" y="243"/>
                </a:lnTo>
                <a:lnTo>
                  <a:pt x="1987" y="298"/>
                </a:lnTo>
                <a:lnTo>
                  <a:pt x="1980" y="356"/>
                </a:lnTo>
                <a:lnTo>
                  <a:pt x="1968" y="417"/>
                </a:lnTo>
                <a:lnTo>
                  <a:pt x="1952" y="481"/>
                </a:lnTo>
                <a:lnTo>
                  <a:pt x="1933" y="547"/>
                </a:lnTo>
                <a:lnTo>
                  <a:pt x="1909" y="615"/>
                </a:lnTo>
                <a:lnTo>
                  <a:pt x="1882" y="685"/>
                </a:lnTo>
                <a:lnTo>
                  <a:pt x="1865" y="720"/>
                </a:lnTo>
                <a:lnTo>
                  <a:pt x="1849" y="755"/>
                </a:lnTo>
                <a:lnTo>
                  <a:pt x="1830" y="790"/>
                </a:lnTo>
                <a:lnTo>
                  <a:pt x="1808" y="825"/>
                </a:lnTo>
                <a:lnTo>
                  <a:pt x="1787" y="860"/>
                </a:lnTo>
                <a:lnTo>
                  <a:pt x="1764" y="895"/>
                </a:lnTo>
                <a:lnTo>
                  <a:pt x="1738" y="929"/>
                </a:lnTo>
                <a:lnTo>
                  <a:pt x="1713" y="964"/>
                </a:lnTo>
                <a:lnTo>
                  <a:pt x="1684" y="999"/>
                </a:lnTo>
                <a:lnTo>
                  <a:pt x="1653" y="1032"/>
                </a:lnTo>
                <a:lnTo>
                  <a:pt x="1621" y="1065"/>
                </a:lnTo>
                <a:lnTo>
                  <a:pt x="1588" y="1096"/>
                </a:lnTo>
                <a:lnTo>
                  <a:pt x="1551" y="1129"/>
                </a:lnTo>
                <a:lnTo>
                  <a:pt x="1514" y="1160"/>
                </a:lnTo>
                <a:lnTo>
                  <a:pt x="1474" y="1189"/>
                </a:lnTo>
                <a:lnTo>
                  <a:pt x="1433" y="1220"/>
                </a:lnTo>
                <a:lnTo>
                  <a:pt x="1388" y="1248"/>
                </a:lnTo>
                <a:lnTo>
                  <a:pt x="1341" y="1277"/>
                </a:lnTo>
                <a:lnTo>
                  <a:pt x="1293" y="1302"/>
                </a:lnTo>
                <a:lnTo>
                  <a:pt x="1242" y="1328"/>
                </a:lnTo>
                <a:lnTo>
                  <a:pt x="1187" y="1353"/>
                </a:lnTo>
                <a:lnTo>
                  <a:pt x="1133" y="1376"/>
                </a:lnTo>
                <a:lnTo>
                  <a:pt x="1075" y="1398"/>
                </a:lnTo>
                <a:lnTo>
                  <a:pt x="1014" y="1419"/>
                </a:lnTo>
                <a:lnTo>
                  <a:pt x="950" y="1438"/>
                </a:lnTo>
                <a:lnTo>
                  <a:pt x="884" y="1456"/>
                </a:lnTo>
                <a:lnTo>
                  <a:pt x="816" y="1472"/>
                </a:lnTo>
                <a:lnTo>
                  <a:pt x="744" y="1487"/>
                </a:lnTo>
                <a:lnTo>
                  <a:pt x="670" y="1499"/>
                </a:lnTo>
                <a:lnTo>
                  <a:pt x="592" y="1510"/>
                </a:lnTo>
                <a:lnTo>
                  <a:pt x="512" y="1520"/>
                </a:lnTo>
                <a:lnTo>
                  <a:pt x="430" y="1528"/>
                </a:lnTo>
                <a:lnTo>
                  <a:pt x="345" y="1532"/>
                </a:lnTo>
                <a:lnTo>
                  <a:pt x="255" y="1536"/>
                </a:lnTo>
                <a:lnTo>
                  <a:pt x="230" y="1586"/>
                </a:lnTo>
                <a:lnTo>
                  <a:pt x="203" y="1641"/>
                </a:lnTo>
                <a:lnTo>
                  <a:pt x="172" y="1711"/>
                </a:lnTo>
                <a:lnTo>
                  <a:pt x="156" y="1750"/>
                </a:lnTo>
                <a:lnTo>
                  <a:pt x="142" y="1791"/>
                </a:lnTo>
                <a:lnTo>
                  <a:pt x="127" y="1834"/>
                </a:lnTo>
                <a:lnTo>
                  <a:pt x="115" y="1876"/>
                </a:lnTo>
                <a:lnTo>
                  <a:pt x="103" y="1919"/>
                </a:lnTo>
                <a:lnTo>
                  <a:pt x="96" y="1962"/>
                </a:lnTo>
                <a:lnTo>
                  <a:pt x="92" y="2003"/>
                </a:lnTo>
                <a:lnTo>
                  <a:pt x="90" y="2044"/>
                </a:lnTo>
                <a:lnTo>
                  <a:pt x="0" y="2057"/>
                </a:lnTo>
                <a:lnTo>
                  <a:pt x="18" y="1991"/>
                </a:lnTo>
                <a:lnTo>
                  <a:pt x="39" y="1919"/>
                </a:lnTo>
                <a:lnTo>
                  <a:pt x="66" y="1832"/>
                </a:lnTo>
                <a:lnTo>
                  <a:pt x="101" y="1736"/>
                </a:lnTo>
                <a:lnTo>
                  <a:pt x="119" y="1688"/>
                </a:lnTo>
                <a:lnTo>
                  <a:pt x="140" y="1639"/>
                </a:lnTo>
                <a:lnTo>
                  <a:pt x="162" y="1592"/>
                </a:lnTo>
                <a:lnTo>
                  <a:pt x="183" y="1547"/>
                </a:lnTo>
                <a:lnTo>
                  <a:pt x="207" y="1507"/>
                </a:lnTo>
                <a:lnTo>
                  <a:pt x="230" y="14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47494B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69828" y="1695061"/>
            <a:ext cx="855664" cy="571500"/>
            <a:chOff x="3069828" y="1695061"/>
            <a:chExt cx="855664" cy="571500"/>
          </a:xfrm>
        </p:grpSpPr>
        <p:sp>
          <p:nvSpPr>
            <p:cNvPr id="133" name="Freeform 13"/>
            <p:cNvSpPr>
              <a:spLocks/>
            </p:cNvSpPr>
            <p:nvPr/>
          </p:nvSpPr>
          <p:spPr bwMode="auto">
            <a:xfrm>
              <a:off x="3069828" y="1720064"/>
              <a:ext cx="844550" cy="546497"/>
            </a:xfrm>
            <a:custGeom>
              <a:avLst/>
              <a:gdLst>
                <a:gd name="T0" fmla="*/ 11 w 1518"/>
                <a:gd name="T1" fmla="*/ 1308 h 1310"/>
                <a:gd name="T2" fmla="*/ 97 w 1518"/>
                <a:gd name="T3" fmla="*/ 1168 h 1310"/>
                <a:gd name="T4" fmla="*/ 128 w 1518"/>
                <a:gd name="T5" fmla="*/ 1124 h 1310"/>
                <a:gd name="T6" fmla="*/ 206 w 1518"/>
                <a:gd name="T7" fmla="*/ 1022 h 1310"/>
                <a:gd name="T8" fmla="*/ 290 w 1518"/>
                <a:gd name="T9" fmla="*/ 925 h 1310"/>
                <a:gd name="T10" fmla="*/ 335 w 1518"/>
                <a:gd name="T11" fmla="*/ 876 h 1310"/>
                <a:gd name="T12" fmla="*/ 428 w 1518"/>
                <a:gd name="T13" fmla="*/ 783 h 1310"/>
                <a:gd name="T14" fmla="*/ 525 w 1518"/>
                <a:gd name="T15" fmla="*/ 695 h 1310"/>
                <a:gd name="T16" fmla="*/ 677 w 1518"/>
                <a:gd name="T17" fmla="*/ 567 h 1310"/>
                <a:gd name="T18" fmla="*/ 782 w 1518"/>
                <a:gd name="T19" fmla="*/ 485 h 1310"/>
                <a:gd name="T20" fmla="*/ 998 w 1518"/>
                <a:gd name="T21" fmla="*/ 331 h 1310"/>
                <a:gd name="T22" fmla="*/ 1111 w 1518"/>
                <a:gd name="T23" fmla="*/ 257 h 1310"/>
                <a:gd name="T24" fmla="*/ 1308 w 1518"/>
                <a:gd name="T25" fmla="*/ 141 h 1310"/>
                <a:gd name="T26" fmla="*/ 1510 w 1518"/>
                <a:gd name="T27" fmla="*/ 30 h 1310"/>
                <a:gd name="T28" fmla="*/ 1518 w 1518"/>
                <a:gd name="T29" fmla="*/ 20 h 1310"/>
                <a:gd name="T30" fmla="*/ 1516 w 1518"/>
                <a:gd name="T31" fmla="*/ 8 h 1310"/>
                <a:gd name="T32" fmla="*/ 1508 w 1518"/>
                <a:gd name="T33" fmla="*/ 0 h 1310"/>
                <a:gd name="T34" fmla="*/ 1496 w 1518"/>
                <a:gd name="T35" fmla="*/ 0 h 1310"/>
                <a:gd name="T36" fmla="*/ 1444 w 1518"/>
                <a:gd name="T37" fmla="*/ 26 h 1310"/>
                <a:gd name="T38" fmla="*/ 1343 w 1518"/>
                <a:gd name="T39" fmla="*/ 78 h 1310"/>
                <a:gd name="T40" fmla="*/ 1195 w 1518"/>
                <a:gd name="T41" fmla="*/ 168 h 1310"/>
                <a:gd name="T42" fmla="*/ 1097 w 1518"/>
                <a:gd name="T43" fmla="*/ 228 h 1310"/>
                <a:gd name="T44" fmla="*/ 872 w 1518"/>
                <a:gd name="T45" fmla="*/ 380 h 1310"/>
                <a:gd name="T46" fmla="*/ 658 w 1518"/>
                <a:gd name="T47" fmla="*/ 544 h 1310"/>
                <a:gd name="T48" fmla="*/ 554 w 1518"/>
                <a:gd name="T49" fmla="*/ 629 h 1310"/>
                <a:gd name="T50" fmla="*/ 455 w 1518"/>
                <a:gd name="T51" fmla="*/ 717 h 1310"/>
                <a:gd name="T52" fmla="*/ 360 w 1518"/>
                <a:gd name="T53" fmla="*/ 810 h 1310"/>
                <a:gd name="T54" fmla="*/ 268 w 1518"/>
                <a:gd name="T55" fmla="*/ 906 h 1310"/>
                <a:gd name="T56" fmla="*/ 228 w 1518"/>
                <a:gd name="T57" fmla="*/ 952 h 1310"/>
                <a:gd name="T58" fmla="*/ 150 w 1518"/>
                <a:gd name="T59" fmla="*/ 1050 h 1310"/>
                <a:gd name="T60" fmla="*/ 113 w 1518"/>
                <a:gd name="T61" fmla="*/ 1100 h 1310"/>
                <a:gd name="T62" fmla="*/ 48 w 1518"/>
                <a:gd name="T63" fmla="*/ 1198 h 1310"/>
                <a:gd name="T64" fmla="*/ 21 w 1518"/>
                <a:gd name="T65" fmla="*/ 1248 h 1310"/>
                <a:gd name="T66" fmla="*/ 0 w 1518"/>
                <a:gd name="T67" fmla="*/ 1303 h 1310"/>
                <a:gd name="T68" fmla="*/ 0 w 1518"/>
                <a:gd name="T69" fmla="*/ 1307 h 1310"/>
                <a:gd name="T70" fmla="*/ 8 w 1518"/>
                <a:gd name="T71" fmla="*/ 1310 h 1310"/>
                <a:gd name="T72" fmla="*/ 11 w 1518"/>
                <a:gd name="T73" fmla="*/ 1308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18" h="1310">
                  <a:moveTo>
                    <a:pt x="11" y="1308"/>
                  </a:moveTo>
                  <a:lnTo>
                    <a:pt x="11" y="1308"/>
                  </a:lnTo>
                  <a:lnTo>
                    <a:pt x="68" y="1215"/>
                  </a:lnTo>
                  <a:lnTo>
                    <a:pt x="97" y="1168"/>
                  </a:lnTo>
                  <a:lnTo>
                    <a:pt x="128" y="1124"/>
                  </a:lnTo>
                  <a:lnTo>
                    <a:pt x="128" y="1124"/>
                  </a:lnTo>
                  <a:lnTo>
                    <a:pt x="165" y="1071"/>
                  </a:lnTo>
                  <a:lnTo>
                    <a:pt x="206" y="1022"/>
                  </a:lnTo>
                  <a:lnTo>
                    <a:pt x="247" y="972"/>
                  </a:lnTo>
                  <a:lnTo>
                    <a:pt x="290" y="925"/>
                  </a:lnTo>
                  <a:lnTo>
                    <a:pt x="290" y="925"/>
                  </a:lnTo>
                  <a:lnTo>
                    <a:pt x="335" y="876"/>
                  </a:lnTo>
                  <a:lnTo>
                    <a:pt x="381" y="830"/>
                  </a:lnTo>
                  <a:lnTo>
                    <a:pt x="428" y="783"/>
                  </a:lnTo>
                  <a:lnTo>
                    <a:pt x="477" y="738"/>
                  </a:lnTo>
                  <a:lnTo>
                    <a:pt x="525" y="695"/>
                  </a:lnTo>
                  <a:lnTo>
                    <a:pt x="576" y="651"/>
                  </a:lnTo>
                  <a:lnTo>
                    <a:pt x="677" y="567"/>
                  </a:lnTo>
                  <a:lnTo>
                    <a:pt x="677" y="567"/>
                  </a:lnTo>
                  <a:lnTo>
                    <a:pt x="782" y="485"/>
                  </a:lnTo>
                  <a:lnTo>
                    <a:pt x="889" y="407"/>
                  </a:lnTo>
                  <a:lnTo>
                    <a:pt x="998" y="331"/>
                  </a:lnTo>
                  <a:lnTo>
                    <a:pt x="1111" y="257"/>
                  </a:lnTo>
                  <a:lnTo>
                    <a:pt x="1111" y="257"/>
                  </a:lnTo>
                  <a:lnTo>
                    <a:pt x="1208" y="197"/>
                  </a:lnTo>
                  <a:lnTo>
                    <a:pt x="1308" y="141"/>
                  </a:lnTo>
                  <a:lnTo>
                    <a:pt x="1510" y="30"/>
                  </a:lnTo>
                  <a:lnTo>
                    <a:pt x="1510" y="30"/>
                  </a:lnTo>
                  <a:lnTo>
                    <a:pt x="1514" y="24"/>
                  </a:lnTo>
                  <a:lnTo>
                    <a:pt x="1518" y="20"/>
                  </a:lnTo>
                  <a:lnTo>
                    <a:pt x="1518" y="14"/>
                  </a:lnTo>
                  <a:lnTo>
                    <a:pt x="1516" y="8"/>
                  </a:lnTo>
                  <a:lnTo>
                    <a:pt x="1514" y="4"/>
                  </a:lnTo>
                  <a:lnTo>
                    <a:pt x="1508" y="0"/>
                  </a:lnTo>
                  <a:lnTo>
                    <a:pt x="1502" y="0"/>
                  </a:lnTo>
                  <a:lnTo>
                    <a:pt x="1496" y="0"/>
                  </a:lnTo>
                  <a:lnTo>
                    <a:pt x="1496" y="0"/>
                  </a:lnTo>
                  <a:lnTo>
                    <a:pt x="1444" y="26"/>
                  </a:lnTo>
                  <a:lnTo>
                    <a:pt x="1393" y="51"/>
                  </a:lnTo>
                  <a:lnTo>
                    <a:pt x="1343" y="78"/>
                  </a:lnTo>
                  <a:lnTo>
                    <a:pt x="1292" y="108"/>
                  </a:lnTo>
                  <a:lnTo>
                    <a:pt x="1195" y="168"/>
                  </a:lnTo>
                  <a:lnTo>
                    <a:pt x="1097" y="228"/>
                  </a:lnTo>
                  <a:lnTo>
                    <a:pt x="1097" y="228"/>
                  </a:lnTo>
                  <a:lnTo>
                    <a:pt x="985" y="304"/>
                  </a:lnTo>
                  <a:lnTo>
                    <a:pt x="872" y="380"/>
                  </a:lnTo>
                  <a:lnTo>
                    <a:pt x="763" y="462"/>
                  </a:lnTo>
                  <a:lnTo>
                    <a:pt x="658" y="544"/>
                  </a:lnTo>
                  <a:lnTo>
                    <a:pt x="658" y="544"/>
                  </a:lnTo>
                  <a:lnTo>
                    <a:pt x="554" y="629"/>
                  </a:lnTo>
                  <a:lnTo>
                    <a:pt x="504" y="672"/>
                  </a:lnTo>
                  <a:lnTo>
                    <a:pt x="455" y="717"/>
                  </a:lnTo>
                  <a:lnTo>
                    <a:pt x="407" y="763"/>
                  </a:lnTo>
                  <a:lnTo>
                    <a:pt x="360" y="810"/>
                  </a:lnTo>
                  <a:lnTo>
                    <a:pt x="313" y="857"/>
                  </a:lnTo>
                  <a:lnTo>
                    <a:pt x="268" y="906"/>
                  </a:lnTo>
                  <a:lnTo>
                    <a:pt x="268" y="906"/>
                  </a:lnTo>
                  <a:lnTo>
                    <a:pt x="228" y="952"/>
                  </a:lnTo>
                  <a:lnTo>
                    <a:pt x="187" y="1001"/>
                  </a:lnTo>
                  <a:lnTo>
                    <a:pt x="150" y="1050"/>
                  </a:lnTo>
                  <a:lnTo>
                    <a:pt x="113" y="1100"/>
                  </a:lnTo>
                  <a:lnTo>
                    <a:pt x="113" y="1100"/>
                  </a:lnTo>
                  <a:lnTo>
                    <a:pt x="80" y="1147"/>
                  </a:lnTo>
                  <a:lnTo>
                    <a:pt x="48" y="1198"/>
                  </a:lnTo>
                  <a:lnTo>
                    <a:pt x="35" y="1223"/>
                  </a:lnTo>
                  <a:lnTo>
                    <a:pt x="21" y="1248"/>
                  </a:lnTo>
                  <a:lnTo>
                    <a:pt x="10" y="1275"/>
                  </a:lnTo>
                  <a:lnTo>
                    <a:pt x="0" y="1303"/>
                  </a:lnTo>
                  <a:lnTo>
                    <a:pt x="0" y="1303"/>
                  </a:lnTo>
                  <a:lnTo>
                    <a:pt x="0" y="1307"/>
                  </a:lnTo>
                  <a:lnTo>
                    <a:pt x="4" y="1310"/>
                  </a:lnTo>
                  <a:lnTo>
                    <a:pt x="8" y="1310"/>
                  </a:lnTo>
                  <a:lnTo>
                    <a:pt x="11" y="1308"/>
                  </a:lnTo>
                  <a:lnTo>
                    <a:pt x="11" y="130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34" name="Freeform 14"/>
            <p:cNvSpPr>
              <a:spLocks/>
            </p:cNvSpPr>
            <p:nvPr/>
          </p:nvSpPr>
          <p:spPr bwMode="auto">
            <a:xfrm>
              <a:off x="3695304" y="1695061"/>
              <a:ext cx="119063" cy="122635"/>
            </a:xfrm>
            <a:custGeom>
              <a:avLst/>
              <a:gdLst>
                <a:gd name="T0" fmla="*/ 196 w 212"/>
                <a:gd name="T1" fmla="*/ 0 h 294"/>
                <a:gd name="T2" fmla="*/ 196 w 212"/>
                <a:gd name="T3" fmla="*/ 0 h 294"/>
                <a:gd name="T4" fmla="*/ 181 w 212"/>
                <a:gd name="T5" fmla="*/ 14 h 294"/>
                <a:gd name="T6" fmla="*/ 163 w 212"/>
                <a:gd name="T7" fmla="*/ 25 h 294"/>
                <a:gd name="T8" fmla="*/ 150 w 212"/>
                <a:gd name="T9" fmla="*/ 41 h 294"/>
                <a:gd name="T10" fmla="*/ 134 w 212"/>
                <a:gd name="T11" fmla="*/ 57 h 294"/>
                <a:gd name="T12" fmla="*/ 109 w 212"/>
                <a:gd name="T13" fmla="*/ 90 h 294"/>
                <a:gd name="T14" fmla="*/ 85 w 212"/>
                <a:gd name="T15" fmla="*/ 125 h 294"/>
                <a:gd name="T16" fmla="*/ 64 w 212"/>
                <a:gd name="T17" fmla="*/ 162 h 294"/>
                <a:gd name="T18" fmla="*/ 44 w 212"/>
                <a:gd name="T19" fmla="*/ 199 h 294"/>
                <a:gd name="T20" fmla="*/ 23 w 212"/>
                <a:gd name="T21" fmla="*/ 236 h 294"/>
                <a:gd name="T22" fmla="*/ 2 w 212"/>
                <a:gd name="T23" fmla="*/ 271 h 294"/>
                <a:gd name="T24" fmla="*/ 2 w 212"/>
                <a:gd name="T25" fmla="*/ 271 h 294"/>
                <a:gd name="T26" fmla="*/ 0 w 212"/>
                <a:gd name="T27" fmla="*/ 277 h 294"/>
                <a:gd name="T28" fmla="*/ 0 w 212"/>
                <a:gd name="T29" fmla="*/ 282 h 294"/>
                <a:gd name="T30" fmla="*/ 4 w 212"/>
                <a:gd name="T31" fmla="*/ 288 h 294"/>
                <a:gd name="T32" fmla="*/ 7 w 212"/>
                <a:gd name="T33" fmla="*/ 292 h 294"/>
                <a:gd name="T34" fmla="*/ 11 w 212"/>
                <a:gd name="T35" fmla="*/ 294 h 294"/>
                <a:gd name="T36" fmla="*/ 17 w 212"/>
                <a:gd name="T37" fmla="*/ 294 h 294"/>
                <a:gd name="T38" fmla="*/ 23 w 212"/>
                <a:gd name="T39" fmla="*/ 292 h 294"/>
                <a:gd name="T40" fmla="*/ 27 w 212"/>
                <a:gd name="T41" fmla="*/ 288 h 294"/>
                <a:gd name="T42" fmla="*/ 27 w 212"/>
                <a:gd name="T43" fmla="*/ 288 h 294"/>
                <a:gd name="T44" fmla="*/ 48 w 212"/>
                <a:gd name="T45" fmla="*/ 253 h 294"/>
                <a:gd name="T46" fmla="*/ 68 w 212"/>
                <a:gd name="T47" fmla="*/ 216 h 294"/>
                <a:gd name="T48" fmla="*/ 107 w 212"/>
                <a:gd name="T49" fmla="*/ 146 h 294"/>
                <a:gd name="T50" fmla="*/ 130 w 212"/>
                <a:gd name="T51" fmla="*/ 111 h 294"/>
                <a:gd name="T52" fmla="*/ 153 w 212"/>
                <a:gd name="T53" fmla="*/ 78 h 294"/>
                <a:gd name="T54" fmla="*/ 179 w 212"/>
                <a:gd name="T55" fmla="*/ 47 h 294"/>
                <a:gd name="T56" fmla="*/ 208 w 212"/>
                <a:gd name="T57" fmla="*/ 18 h 294"/>
                <a:gd name="T58" fmla="*/ 208 w 212"/>
                <a:gd name="T59" fmla="*/ 18 h 294"/>
                <a:gd name="T60" fmla="*/ 210 w 212"/>
                <a:gd name="T61" fmla="*/ 16 h 294"/>
                <a:gd name="T62" fmla="*/ 212 w 212"/>
                <a:gd name="T63" fmla="*/ 12 h 294"/>
                <a:gd name="T64" fmla="*/ 212 w 212"/>
                <a:gd name="T65" fmla="*/ 8 h 294"/>
                <a:gd name="T66" fmla="*/ 210 w 212"/>
                <a:gd name="T67" fmla="*/ 4 h 294"/>
                <a:gd name="T68" fmla="*/ 208 w 212"/>
                <a:gd name="T69" fmla="*/ 2 h 294"/>
                <a:gd name="T70" fmla="*/ 204 w 212"/>
                <a:gd name="T71" fmla="*/ 0 h 294"/>
                <a:gd name="T72" fmla="*/ 200 w 212"/>
                <a:gd name="T73" fmla="*/ 0 h 294"/>
                <a:gd name="T74" fmla="*/ 196 w 212"/>
                <a:gd name="T75" fmla="*/ 0 h 294"/>
                <a:gd name="T76" fmla="*/ 196 w 212"/>
                <a:gd name="T7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12" h="294">
                  <a:moveTo>
                    <a:pt x="196" y="0"/>
                  </a:moveTo>
                  <a:lnTo>
                    <a:pt x="196" y="0"/>
                  </a:lnTo>
                  <a:lnTo>
                    <a:pt x="181" y="14"/>
                  </a:lnTo>
                  <a:lnTo>
                    <a:pt x="163" y="25"/>
                  </a:lnTo>
                  <a:lnTo>
                    <a:pt x="150" y="41"/>
                  </a:lnTo>
                  <a:lnTo>
                    <a:pt x="134" y="57"/>
                  </a:lnTo>
                  <a:lnTo>
                    <a:pt x="109" y="90"/>
                  </a:lnTo>
                  <a:lnTo>
                    <a:pt x="85" y="125"/>
                  </a:lnTo>
                  <a:lnTo>
                    <a:pt x="64" y="162"/>
                  </a:lnTo>
                  <a:lnTo>
                    <a:pt x="44" y="199"/>
                  </a:lnTo>
                  <a:lnTo>
                    <a:pt x="23" y="236"/>
                  </a:lnTo>
                  <a:lnTo>
                    <a:pt x="2" y="271"/>
                  </a:lnTo>
                  <a:lnTo>
                    <a:pt x="2" y="271"/>
                  </a:lnTo>
                  <a:lnTo>
                    <a:pt x="0" y="277"/>
                  </a:lnTo>
                  <a:lnTo>
                    <a:pt x="0" y="282"/>
                  </a:lnTo>
                  <a:lnTo>
                    <a:pt x="4" y="288"/>
                  </a:lnTo>
                  <a:lnTo>
                    <a:pt x="7" y="292"/>
                  </a:lnTo>
                  <a:lnTo>
                    <a:pt x="11" y="294"/>
                  </a:lnTo>
                  <a:lnTo>
                    <a:pt x="17" y="294"/>
                  </a:lnTo>
                  <a:lnTo>
                    <a:pt x="23" y="292"/>
                  </a:lnTo>
                  <a:lnTo>
                    <a:pt x="27" y="288"/>
                  </a:lnTo>
                  <a:lnTo>
                    <a:pt x="27" y="288"/>
                  </a:lnTo>
                  <a:lnTo>
                    <a:pt x="48" y="253"/>
                  </a:lnTo>
                  <a:lnTo>
                    <a:pt x="68" y="216"/>
                  </a:lnTo>
                  <a:lnTo>
                    <a:pt x="107" y="146"/>
                  </a:lnTo>
                  <a:lnTo>
                    <a:pt x="130" y="111"/>
                  </a:lnTo>
                  <a:lnTo>
                    <a:pt x="153" y="78"/>
                  </a:lnTo>
                  <a:lnTo>
                    <a:pt x="179" y="47"/>
                  </a:lnTo>
                  <a:lnTo>
                    <a:pt x="208" y="18"/>
                  </a:lnTo>
                  <a:lnTo>
                    <a:pt x="208" y="18"/>
                  </a:lnTo>
                  <a:lnTo>
                    <a:pt x="210" y="16"/>
                  </a:lnTo>
                  <a:lnTo>
                    <a:pt x="212" y="12"/>
                  </a:lnTo>
                  <a:lnTo>
                    <a:pt x="212" y="8"/>
                  </a:lnTo>
                  <a:lnTo>
                    <a:pt x="210" y="4"/>
                  </a:lnTo>
                  <a:lnTo>
                    <a:pt x="208" y="2"/>
                  </a:lnTo>
                  <a:lnTo>
                    <a:pt x="204" y="0"/>
                  </a:lnTo>
                  <a:lnTo>
                    <a:pt x="200" y="0"/>
                  </a:lnTo>
                  <a:lnTo>
                    <a:pt x="196" y="0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35" name="Freeform 15"/>
            <p:cNvSpPr>
              <a:spLocks/>
            </p:cNvSpPr>
            <p:nvPr/>
          </p:nvSpPr>
          <p:spPr bwMode="auto">
            <a:xfrm>
              <a:off x="3423842" y="1715302"/>
              <a:ext cx="141287" cy="244078"/>
            </a:xfrm>
            <a:custGeom>
              <a:avLst/>
              <a:gdLst>
                <a:gd name="T0" fmla="*/ 242 w 257"/>
                <a:gd name="T1" fmla="*/ 4 h 584"/>
                <a:gd name="T2" fmla="*/ 242 w 257"/>
                <a:gd name="T3" fmla="*/ 4 h 584"/>
                <a:gd name="T4" fmla="*/ 209 w 257"/>
                <a:gd name="T5" fmla="*/ 70 h 584"/>
                <a:gd name="T6" fmla="*/ 175 w 257"/>
                <a:gd name="T7" fmla="*/ 138 h 584"/>
                <a:gd name="T8" fmla="*/ 113 w 257"/>
                <a:gd name="T9" fmla="*/ 272 h 584"/>
                <a:gd name="T10" fmla="*/ 113 w 257"/>
                <a:gd name="T11" fmla="*/ 272 h 584"/>
                <a:gd name="T12" fmla="*/ 80 w 257"/>
                <a:gd name="T13" fmla="*/ 344 h 584"/>
                <a:gd name="T14" fmla="*/ 51 w 257"/>
                <a:gd name="T15" fmla="*/ 416 h 584"/>
                <a:gd name="T16" fmla="*/ 24 w 257"/>
                <a:gd name="T17" fmla="*/ 488 h 584"/>
                <a:gd name="T18" fmla="*/ 12 w 257"/>
                <a:gd name="T19" fmla="*/ 525 h 584"/>
                <a:gd name="T20" fmla="*/ 2 w 257"/>
                <a:gd name="T21" fmla="*/ 564 h 584"/>
                <a:gd name="T22" fmla="*/ 2 w 257"/>
                <a:gd name="T23" fmla="*/ 564 h 584"/>
                <a:gd name="T24" fmla="*/ 0 w 257"/>
                <a:gd name="T25" fmla="*/ 570 h 584"/>
                <a:gd name="T26" fmla="*/ 2 w 257"/>
                <a:gd name="T27" fmla="*/ 576 h 584"/>
                <a:gd name="T28" fmla="*/ 6 w 257"/>
                <a:gd name="T29" fmla="*/ 580 h 584"/>
                <a:gd name="T30" fmla="*/ 12 w 257"/>
                <a:gd name="T31" fmla="*/ 582 h 584"/>
                <a:gd name="T32" fmla="*/ 18 w 257"/>
                <a:gd name="T33" fmla="*/ 584 h 584"/>
                <a:gd name="T34" fmla="*/ 22 w 257"/>
                <a:gd name="T35" fmla="*/ 582 h 584"/>
                <a:gd name="T36" fmla="*/ 26 w 257"/>
                <a:gd name="T37" fmla="*/ 580 h 584"/>
                <a:gd name="T38" fmla="*/ 29 w 257"/>
                <a:gd name="T39" fmla="*/ 574 h 584"/>
                <a:gd name="T40" fmla="*/ 29 w 257"/>
                <a:gd name="T41" fmla="*/ 574 h 584"/>
                <a:gd name="T42" fmla="*/ 39 w 257"/>
                <a:gd name="T43" fmla="*/ 537 h 584"/>
                <a:gd name="T44" fmla="*/ 51 w 257"/>
                <a:gd name="T45" fmla="*/ 502 h 584"/>
                <a:gd name="T46" fmla="*/ 76 w 257"/>
                <a:gd name="T47" fmla="*/ 432 h 584"/>
                <a:gd name="T48" fmla="*/ 103 w 257"/>
                <a:gd name="T49" fmla="*/ 364 h 584"/>
                <a:gd name="T50" fmla="*/ 135 w 257"/>
                <a:gd name="T51" fmla="*/ 296 h 584"/>
                <a:gd name="T52" fmla="*/ 135 w 257"/>
                <a:gd name="T53" fmla="*/ 296 h 584"/>
                <a:gd name="T54" fmla="*/ 168 w 257"/>
                <a:gd name="T55" fmla="*/ 226 h 584"/>
                <a:gd name="T56" fmla="*/ 201 w 257"/>
                <a:gd name="T57" fmla="*/ 156 h 584"/>
                <a:gd name="T58" fmla="*/ 216 w 257"/>
                <a:gd name="T59" fmla="*/ 120 h 584"/>
                <a:gd name="T60" fmla="*/ 232 w 257"/>
                <a:gd name="T61" fmla="*/ 84 h 584"/>
                <a:gd name="T62" fmla="*/ 245 w 257"/>
                <a:gd name="T63" fmla="*/ 48 h 584"/>
                <a:gd name="T64" fmla="*/ 257 w 257"/>
                <a:gd name="T65" fmla="*/ 11 h 584"/>
                <a:gd name="T66" fmla="*/ 257 w 257"/>
                <a:gd name="T67" fmla="*/ 11 h 584"/>
                <a:gd name="T68" fmla="*/ 255 w 257"/>
                <a:gd name="T69" fmla="*/ 6 h 584"/>
                <a:gd name="T70" fmla="*/ 251 w 257"/>
                <a:gd name="T71" fmla="*/ 2 h 584"/>
                <a:gd name="T72" fmla="*/ 247 w 257"/>
                <a:gd name="T73" fmla="*/ 0 h 584"/>
                <a:gd name="T74" fmla="*/ 244 w 257"/>
                <a:gd name="T75" fmla="*/ 2 h 584"/>
                <a:gd name="T76" fmla="*/ 242 w 257"/>
                <a:gd name="T77" fmla="*/ 4 h 584"/>
                <a:gd name="T78" fmla="*/ 242 w 257"/>
                <a:gd name="T79" fmla="*/ 4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7" h="584">
                  <a:moveTo>
                    <a:pt x="242" y="4"/>
                  </a:moveTo>
                  <a:lnTo>
                    <a:pt x="242" y="4"/>
                  </a:lnTo>
                  <a:lnTo>
                    <a:pt x="209" y="70"/>
                  </a:lnTo>
                  <a:lnTo>
                    <a:pt x="175" y="138"/>
                  </a:lnTo>
                  <a:lnTo>
                    <a:pt x="113" y="272"/>
                  </a:lnTo>
                  <a:lnTo>
                    <a:pt x="113" y="272"/>
                  </a:lnTo>
                  <a:lnTo>
                    <a:pt x="80" y="344"/>
                  </a:lnTo>
                  <a:lnTo>
                    <a:pt x="51" y="416"/>
                  </a:lnTo>
                  <a:lnTo>
                    <a:pt x="24" y="488"/>
                  </a:lnTo>
                  <a:lnTo>
                    <a:pt x="12" y="525"/>
                  </a:lnTo>
                  <a:lnTo>
                    <a:pt x="2" y="564"/>
                  </a:lnTo>
                  <a:lnTo>
                    <a:pt x="2" y="564"/>
                  </a:lnTo>
                  <a:lnTo>
                    <a:pt x="0" y="570"/>
                  </a:lnTo>
                  <a:lnTo>
                    <a:pt x="2" y="576"/>
                  </a:lnTo>
                  <a:lnTo>
                    <a:pt x="6" y="580"/>
                  </a:lnTo>
                  <a:lnTo>
                    <a:pt x="12" y="582"/>
                  </a:lnTo>
                  <a:lnTo>
                    <a:pt x="18" y="584"/>
                  </a:lnTo>
                  <a:lnTo>
                    <a:pt x="22" y="582"/>
                  </a:lnTo>
                  <a:lnTo>
                    <a:pt x="26" y="580"/>
                  </a:lnTo>
                  <a:lnTo>
                    <a:pt x="29" y="574"/>
                  </a:lnTo>
                  <a:lnTo>
                    <a:pt x="29" y="574"/>
                  </a:lnTo>
                  <a:lnTo>
                    <a:pt x="39" y="537"/>
                  </a:lnTo>
                  <a:lnTo>
                    <a:pt x="51" y="502"/>
                  </a:lnTo>
                  <a:lnTo>
                    <a:pt x="76" y="432"/>
                  </a:lnTo>
                  <a:lnTo>
                    <a:pt x="103" y="364"/>
                  </a:lnTo>
                  <a:lnTo>
                    <a:pt x="135" y="296"/>
                  </a:lnTo>
                  <a:lnTo>
                    <a:pt x="135" y="296"/>
                  </a:lnTo>
                  <a:lnTo>
                    <a:pt x="168" y="226"/>
                  </a:lnTo>
                  <a:lnTo>
                    <a:pt x="201" y="156"/>
                  </a:lnTo>
                  <a:lnTo>
                    <a:pt x="216" y="120"/>
                  </a:lnTo>
                  <a:lnTo>
                    <a:pt x="232" y="84"/>
                  </a:lnTo>
                  <a:lnTo>
                    <a:pt x="245" y="48"/>
                  </a:lnTo>
                  <a:lnTo>
                    <a:pt x="257" y="11"/>
                  </a:lnTo>
                  <a:lnTo>
                    <a:pt x="257" y="11"/>
                  </a:lnTo>
                  <a:lnTo>
                    <a:pt x="255" y="6"/>
                  </a:lnTo>
                  <a:lnTo>
                    <a:pt x="251" y="2"/>
                  </a:lnTo>
                  <a:lnTo>
                    <a:pt x="247" y="0"/>
                  </a:lnTo>
                  <a:lnTo>
                    <a:pt x="244" y="2"/>
                  </a:lnTo>
                  <a:lnTo>
                    <a:pt x="242" y="4"/>
                  </a:lnTo>
                  <a:lnTo>
                    <a:pt x="242" y="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36" name="Freeform 16"/>
            <p:cNvSpPr>
              <a:spLocks/>
            </p:cNvSpPr>
            <p:nvPr/>
          </p:nvSpPr>
          <p:spPr bwMode="auto">
            <a:xfrm>
              <a:off x="3176191" y="1798645"/>
              <a:ext cx="188912" cy="340519"/>
            </a:xfrm>
            <a:custGeom>
              <a:avLst/>
              <a:gdLst>
                <a:gd name="T0" fmla="*/ 325 w 338"/>
                <a:gd name="T1" fmla="*/ 0 h 816"/>
                <a:gd name="T2" fmla="*/ 325 w 338"/>
                <a:gd name="T3" fmla="*/ 0 h 816"/>
                <a:gd name="T4" fmla="*/ 305 w 338"/>
                <a:gd name="T5" fmla="*/ 18 h 816"/>
                <a:gd name="T6" fmla="*/ 286 w 338"/>
                <a:gd name="T7" fmla="*/ 35 h 816"/>
                <a:gd name="T8" fmla="*/ 268 w 338"/>
                <a:gd name="T9" fmla="*/ 55 h 816"/>
                <a:gd name="T10" fmla="*/ 251 w 338"/>
                <a:gd name="T11" fmla="*/ 76 h 816"/>
                <a:gd name="T12" fmla="*/ 235 w 338"/>
                <a:gd name="T13" fmla="*/ 98 h 816"/>
                <a:gd name="T14" fmla="*/ 219 w 338"/>
                <a:gd name="T15" fmla="*/ 121 h 816"/>
                <a:gd name="T16" fmla="*/ 192 w 338"/>
                <a:gd name="T17" fmla="*/ 170 h 816"/>
                <a:gd name="T18" fmla="*/ 169 w 338"/>
                <a:gd name="T19" fmla="*/ 218 h 816"/>
                <a:gd name="T20" fmla="*/ 146 w 338"/>
                <a:gd name="T21" fmla="*/ 269 h 816"/>
                <a:gd name="T22" fmla="*/ 126 w 338"/>
                <a:gd name="T23" fmla="*/ 319 h 816"/>
                <a:gd name="T24" fmla="*/ 109 w 338"/>
                <a:gd name="T25" fmla="*/ 366 h 816"/>
                <a:gd name="T26" fmla="*/ 109 w 338"/>
                <a:gd name="T27" fmla="*/ 366 h 816"/>
                <a:gd name="T28" fmla="*/ 89 w 338"/>
                <a:gd name="T29" fmla="*/ 419 h 816"/>
                <a:gd name="T30" fmla="*/ 72 w 338"/>
                <a:gd name="T31" fmla="*/ 471 h 816"/>
                <a:gd name="T32" fmla="*/ 54 w 338"/>
                <a:gd name="T33" fmla="*/ 526 h 816"/>
                <a:gd name="T34" fmla="*/ 40 w 338"/>
                <a:gd name="T35" fmla="*/ 580 h 816"/>
                <a:gd name="T36" fmla="*/ 27 w 338"/>
                <a:gd name="T37" fmla="*/ 635 h 816"/>
                <a:gd name="T38" fmla="*/ 15 w 338"/>
                <a:gd name="T39" fmla="*/ 689 h 816"/>
                <a:gd name="T40" fmla="*/ 7 w 338"/>
                <a:gd name="T41" fmla="*/ 744 h 816"/>
                <a:gd name="T42" fmla="*/ 0 w 338"/>
                <a:gd name="T43" fmla="*/ 800 h 816"/>
                <a:gd name="T44" fmla="*/ 0 w 338"/>
                <a:gd name="T45" fmla="*/ 800 h 816"/>
                <a:gd name="T46" fmla="*/ 0 w 338"/>
                <a:gd name="T47" fmla="*/ 806 h 816"/>
                <a:gd name="T48" fmla="*/ 3 w 338"/>
                <a:gd name="T49" fmla="*/ 812 h 816"/>
                <a:gd name="T50" fmla="*/ 7 w 338"/>
                <a:gd name="T51" fmla="*/ 814 h 816"/>
                <a:gd name="T52" fmla="*/ 13 w 338"/>
                <a:gd name="T53" fmla="*/ 816 h 816"/>
                <a:gd name="T54" fmla="*/ 19 w 338"/>
                <a:gd name="T55" fmla="*/ 816 h 816"/>
                <a:gd name="T56" fmla="*/ 25 w 338"/>
                <a:gd name="T57" fmla="*/ 814 h 816"/>
                <a:gd name="T58" fmla="*/ 29 w 338"/>
                <a:gd name="T59" fmla="*/ 808 h 816"/>
                <a:gd name="T60" fmla="*/ 31 w 338"/>
                <a:gd name="T61" fmla="*/ 802 h 816"/>
                <a:gd name="T62" fmla="*/ 31 w 338"/>
                <a:gd name="T63" fmla="*/ 802 h 816"/>
                <a:gd name="T64" fmla="*/ 37 w 338"/>
                <a:gd name="T65" fmla="*/ 750 h 816"/>
                <a:gd name="T66" fmla="*/ 46 w 338"/>
                <a:gd name="T67" fmla="*/ 697 h 816"/>
                <a:gd name="T68" fmla="*/ 56 w 338"/>
                <a:gd name="T69" fmla="*/ 645 h 816"/>
                <a:gd name="T70" fmla="*/ 70 w 338"/>
                <a:gd name="T71" fmla="*/ 592 h 816"/>
                <a:gd name="T72" fmla="*/ 83 w 338"/>
                <a:gd name="T73" fmla="*/ 541 h 816"/>
                <a:gd name="T74" fmla="*/ 99 w 338"/>
                <a:gd name="T75" fmla="*/ 489 h 816"/>
                <a:gd name="T76" fmla="*/ 114 w 338"/>
                <a:gd name="T77" fmla="*/ 438 h 816"/>
                <a:gd name="T78" fmla="*/ 132 w 338"/>
                <a:gd name="T79" fmla="*/ 388 h 816"/>
                <a:gd name="T80" fmla="*/ 132 w 338"/>
                <a:gd name="T81" fmla="*/ 388 h 816"/>
                <a:gd name="T82" fmla="*/ 151 w 338"/>
                <a:gd name="T83" fmla="*/ 337 h 816"/>
                <a:gd name="T84" fmla="*/ 171 w 338"/>
                <a:gd name="T85" fmla="*/ 286 h 816"/>
                <a:gd name="T86" fmla="*/ 192 w 338"/>
                <a:gd name="T87" fmla="*/ 238 h 816"/>
                <a:gd name="T88" fmla="*/ 218 w 338"/>
                <a:gd name="T89" fmla="*/ 189 h 816"/>
                <a:gd name="T90" fmla="*/ 243 w 338"/>
                <a:gd name="T91" fmla="*/ 142 h 816"/>
                <a:gd name="T92" fmla="*/ 272 w 338"/>
                <a:gd name="T93" fmla="*/ 98 h 816"/>
                <a:gd name="T94" fmla="*/ 301 w 338"/>
                <a:gd name="T95" fmla="*/ 53 h 816"/>
                <a:gd name="T96" fmla="*/ 336 w 338"/>
                <a:gd name="T97" fmla="*/ 10 h 816"/>
                <a:gd name="T98" fmla="*/ 336 w 338"/>
                <a:gd name="T99" fmla="*/ 10 h 816"/>
                <a:gd name="T100" fmla="*/ 338 w 338"/>
                <a:gd name="T101" fmla="*/ 8 h 816"/>
                <a:gd name="T102" fmla="*/ 338 w 338"/>
                <a:gd name="T103" fmla="*/ 6 h 816"/>
                <a:gd name="T104" fmla="*/ 334 w 338"/>
                <a:gd name="T105" fmla="*/ 2 h 816"/>
                <a:gd name="T106" fmla="*/ 330 w 338"/>
                <a:gd name="T107" fmla="*/ 0 h 816"/>
                <a:gd name="T108" fmla="*/ 325 w 338"/>
                <a:gd name="T109" fmla="*/ 0 h 816"/>
                <a:gd name="T110" fmla="*/ 325 w 338"/>
                <a:gd name="T111" fmla="*/ 0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8" h="816">
                  <a:moveTo>
                    <a:pt x="325" y="0"/>
                  </a:moveTo>
                  <a:lnTo>
                    <a:pt x="325" y="0"/>
                  </a:lnTo>
                  <a:lnTo>
                    <a:pt x="305" y="18"/>
                  </a:lnTo>
                  <a:lnTo>
                    <a:pt x="286" y="35"/>
                  </a:lnTo>
                  <a:lnTo>
                    <a:pt x="268" y="55"/>
                  </a:lnTo>
                  <a:lnTo>
                    <a:pt x="251" y="76"/>
                  </a:lnTo>
                  <a:lnTo>
                    <a:pt x="235" y="98"/>
                  </a:lnTo>
                  <a:lnTo>
                    <a:pt x="219" y="121"/>
                  </a:lnTo>
                  <a:lnTo>
                    <a:pt x="192" y="170"/>
                  </a:lnTo>
                  <a:lnTo>
                    <a:pt x="169" y="218"/>
                  </a:lnTo>
                  <a:lnTo>
                    <a:pt x="146" y="269"/>
                  </a:lnTo>
                  <a:lnTo>
                    <a:pt x="126" y="319"/>
                  </a:lnTo>
                  <a:lnTo>
                    <a:pt x="109" y="366"/>
                  </a:lnTo>
                  <a:lnTo>
                    <a:pt x="109" y="366"/>
                  </a:lnTo>
                  <a:lnTo>
                    <a:pt x="89" y="419"/>
                  </a:lnTo>
                  <a:lnTo>
                    <a:pt x="72" y="471"/>
                  </a:lnTo>
                  <a:lnTo>
                    <a:pt x="54" y="526"/>
                  </a:lnTo>
                  <a:lnTo>
                    <a:pt x="40" y="580"/>
                  </a:lnTo>
                  <a:lnTo>
                    <a:pt x="27" y="635"/>
                  </a:lnTo>
                  <a:lnTo>
                    <a:pt x="15" y="689"/>
                  </a:lnTo>
                  <a:lnTo>
                    <a:pt x="7" y="744"/>
                  </a:lnTo>
                  <a:lnTo>
                    <a:pt x="0" y="800"/>
                  </a:lnTo>
                  <a:lnTo>
                    <a:pt x="0" y="800"/>
                  </a:lnTo>
                  <a:lnTo>
                    <a:pt x="0" y="806"/>
                  </a:lnTo>
                  <a:lnTo>
                    <a:pt x="3" y="812"/>
                  </a:lnTo>
                  <a:lnTo>
                    <a:pt x="7" y="814"/>
                  </a:lnTo>
                  <a:lnTo>
                    <a:pt x="13" y="816"/>
                  </a:lnTo>
                  <a:lnTo>
                    <a:pt x="19" y="816"/>
                  </a:lnTo>
                  <a:lnTo>
                    <a:pt x="25" y="814"/>
                  </a:lnTo>
                  <a:lnTo>
                    <a:pt x="29" y="808"/>
                  </a:lnTo>
                  <a:lnTo>
                    <a:pt x="31" y="802"/>
                  </a:lnTo>
                  <a:lnTo>
                    <a:pt x="31" y="802"/>
                  </a:lnTo>
                  <a:lnTo>
                    <a:pt x="37" y="750"/>
                  </a:lnTo>
                  <a:lnTo>
                    <a:pt x="46" y="697"/>
                  </a:lnTo>
                  <a:lnTo>
                    <a:pt x="56" y="645"/>
                  </a:lnTo>
                  <a:lnTo>
                    <a:pt x="70" y="592"/>
                  </a:lnTo>
                  <a:lnTo>
                    <a:pt x="83" y="541"/>
                  </a:lnTo>
                  <a:lnTo>
                    <a:pt x="99" y="489"/>
                  </a:lnTo>
                  <a:lnTo>
                    <a:pt x="114" y="438"/>
                  </a:lnTo>
                  <a:lnTo>
                    <a:pt x="132" y="388"/>
                  </a:lnTo>
                  <a:lnTo>
                    <a:pt x="132" y="388"/>
                  </a:lnTo>
                  <a:lnTo>
                    <a:pt x="151" y="337"/>
                  </a:lnTo>
                  <a:lnTo>
                    <a:pt x="171" y="286"/>
                  </a:lnTo>
                  <a:lnTo>
                    <a:pt x="192" y="238"/>
                  </a:lnTo>
                  <a:lnTo>
                    <a:pt x="218" y="189"/>
                  </a:lnTo>
                  <a:lnTo>
                    <a:pt x="243" y="142"/>
                  </a:lnTo>
                  <a:lnTo>
                    <a:pt x="272" y="98"/>
                  </a:lnTo>
                  <a:lnTo>
                    <a:pt x="301" y="53"/>
                  </a:lnTo>
                  <a:lnTo>
                    <a:pt x="336" y="10"/>
                  </a:lnTo>
                  <a:lnTo>
                    <a:pt x="336" y="10"/>
                  </a:lnTo>
                  <a:lnTo>
                    <a:pt x="338" y="8"/>
                  </a:lnTo>
                  <a:lnTo>
                    <a:pt x="338" y="6"/>
                  </a:lnTo>
                  <a:lnTo>
                    <a:pt x="334" y="2"/>
                  </a:lnTo>
                  <a:lnTo>
                    <a:pt x="330" y="0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37" name="Freeform 17"/>
            <p:cNvSpPr>
              <a:spLocks/>
            </p:cNvSpPr>
            <p:nvPr/>
          </p:nvSpPr>
          <p:spPr bwMode="auto">
            <a:xfrm>
              <a:off x="3104753" y="2114161"/>
              <a:ext cx="476250" cy="103585"/>
            </a:xfrm>
            <a:custGeom>
              <a:avLst/>
              <a:gdLst>
                <a:gd name="T0" fmla="*/ 4 w 854"/>
                <a:gd name="T1" fmla="*/ 250 h 250"/>
                <a:gd name="T2" fmla="*/ 4 w 854"/>
                <a:gd name="T3" fmla="*/ 250 h 250"/>
                <a:gd name="T4" fmla="*/ 14 w 854"/>
                <a:gd name="T5" fmla="*/ 250 h 250"/>
                <a:gd name="T6" fmla="*/ 25 w 854"/>
                <a:gd name="T7" fmla="*/ 250 h 250"/>
                <a:gd name="T8" fmla="*/ 49 w 854"/>
                <a:gd name="T9" fmla="*/ 248 h 250"/>
                <a:gd name="T10" fmla="*/ 95 w 854"/>
                <a:gd name="T11" fmla="*/ 238 h 250"/>
                <a:gd name="T12" fmla="*/ 95 w 854"/>
                <a:gd name="T13" fmla="*/ 238 h 250"/>
                <a:gd name="T14" fmla="*/ 212 w 854"/>
                <a:gd name="T15" fmla="*/ 215 h 250"/>
                <a:gd name="T16" fmla="*/ 212 w 854"/>
                <a:gd name="T17" fmla="*/ 215 h 250"/>
                <a:gd name="T18" fmla="*/ 331 w 854"/>
                <a:gd name="T19" fmla="*/ 189 h 250"/>
                <a:gd name="T20" fmla="*/ 448 w 854"/>
                <a:gd name="T21" fmla="*/ 162 h 250"/>
                <a:gd name="T22" fmla="*/ 448 w 854"/>
                <a:gd name="T23" fmla="*/ 162 h 250"/>
                <a:gd name="T24" fmla="*/ 559 w 854"/>
                <a:gd name="T25" fmla="*/ 133 h 250"/>
                <a:gd name="T26" fmla="*/ 613 w 854"/>
                <a:gd name="T27" fmla="*/ 115 h 250"/>
                <a:gd name="T28" fmla="*/ 670 w 854"/>
                <a:gd name="T29" fmla="*/ 98 h 250"/>
                <a:gd name="T30" fmla="*/ 670 w 854"/>
                <a:gd name="T31" fmla="*/ 98 h 250"/>
                <a:gd name="T32" fmla="*/ 718 w 854"/>
                <a:gd name="T33" fmla="*/ 80 h 250"/>
                <a:gd name="T34" fmla="*/ 769 w 854"/>
                <a:gd name="T35" fmla="*/ 63 h 250"/>
                <a:gd name="T36" fmla="*/ 769 w 854"/>
                <a:gd name="T37" fmla="*/ 63 h 250"/>
                <a:gd name="T38" fmla="*/ 790 w 854"/>
                <a:gd name="T39" fmla="*/ 53 h 250"/>
                <a:gd name="T40" fmla="*/ 816 w 854"/>
                <a:gd name="T41" fmla="*/ 45 h 250"/>
                <a:gd name="T42" fmla="*/ 825 w 854"/>
                <a:gd name="T43" fmla="*/ 39 h 250"/>
                <a:gd name="T44" fmla="*/ 837 w 854"/>
                <a:gd name="T45" fmla="*/ 34 h 250"/>
                <a:gd name="T46" fmla="*/ 845 w 854"/>
                <a:gd name="T47" fmla="*/ 26 h 250"/>
                <a:gd name="T48" fmla="*/ 853 w 854"/>
                <a:gd name="T49" fmla="*/ 16 h 250"/>
                <a:gd name="T50" fmla="*/ 853 w 854"/>
                <a:gd name="T51" fmla="*/ 16 h 250"/>
                <a:gd name="T52" fmla="*/ 854 w 854"/>
                <a:gd name="T53" fmla="*/ 12 h 250"/>
                <a:gd name="T54" fmla="*/ 853 w 854"/>
                <a:gd name="T55" fmla="*/ 6 h 250"/>
                <a:gd name="T56" fmla="*/ 851 w 854"/>
                <a:gd name="T57" fmla="*/ 2 h 250"/>
                <a:gd name="T58" fmla="*/ 845 w 854"/>
                <a:gd name="T59" fmla="*/ 0 h 250"/>
                <a:gd name="T60" fmla="*/ 845 w 854"/>
                <a:gd name="T61" fmla="*/ 0 h 250"/>
                <a:gd name="T62" fmla="*/ 835 w 854"/>
                <a:gd name="T63" fmla="*/ 0 h 250"/>
                <a:gd name="T64" fmla="*/ 825 w 854"/>
                <a:gd name="T65" fmla="*/ 2 h 250"/>
                <a:gd name="T66" fmla="*/ 804 w 854"/>
                <a:gd name="T67" fmla="*/ 10 h 250"/>
                <a:gd name="T68" fmla="*/ 767 w 854"/>
                <a:gd name="T69" fmla="*/ 30 h 250"/>
                <a:gd name="T70" fmla="*/ 767 w 854"/>
                <a:gd name="T71" fmla="*/ 30 h 250"/>
                <a:gd name="T72" fmla="*/ 716 w 854"/>
                <a:gd name="T73" fmla="*/ 49 h 250"/>
                <a:gd name="T74" fmla="*/ 668 w 854"/>
                <a:gd name="T75" fmla="*/ 67 h 250"/>
                <a:gd name="T76" fmla="*/ 668 w 854"/>
                <a:gd name="T77" fmla="*/ 67 h 250"/>
                <a:gd name="T78" fmla="*/ 609 w 854"/>
                <a:gd name="T79" fmla="*/ 86 h 250"/>
                <a:gd name="T80" fmla="*/ 549 w 854"/>
                <a:gd name="T81" fmla="*/ 104 h 250"/>
                <a:gd name="T82" fmla="*/ 430 w 854"/>
                <a:gd name="T83" fmla="*/ 135 h 250"/>
                <a:gd name="T84" fmla="*/ 430 w 854"/>
                <a:gd name="T85" fmla="*/ 135 h 250"/>
                <a:gd name="T86" fmla="*/ 313 w 854"/>
                <a:gd name="T87" fmla="*/ 162 h 250"/>
                <a:gd name="T88" fmla="*/ 197 w 854"/>
                <a:gd name="T89" fmla="*/ 187 h 250"/>
                <a:gd name="T90" fmla="*/ 197 w 854"/>
                <a:gd name="T91" fmla="*/ 187 h 250"/>
                <a:gd name="T92" fmla="*/ 90 w 854"/>
                <a:gd name="T93" fmla="*/ 213 h 250"/>
                <a:gd name="T94" fmla="*/ 90 w 854"/>
                <a:gd name="T95" fmla="*/ 213 h 250"/>
                <a:gd name="T96" fmla="*/ 45 w 854"/>
                <a:gd name="T97" fmla="*/ 222 h 250"/>
                <a:gd name="T98" fmla="*/ 22 w 854"/>
                <a:gd name="T99" fmla="*/ 230 h 250"/>
                <a:gd name="T100" fmla="*/ 10 w 854"/>
                <a:gd name="T101" fmla="*/ 236 h 250"/>
                <a:gd name="T102" fmla="*/ 0 w 854"/>
                <a:gd name="T103" fmla="*/ 242 h 250"/>
                <a:gd name="T104" fmla="*/ 0 w 854"/>
                <a:gd name="T105" fmla="*/ 242 h 250"/>
                <a:gd name="T106" fmla="*/ 0 w 854"/>
                <a:gd name="T107" fmla="*/ 244 h 250"/>
                <a:gd name="T108" fmla="*/ 0 w 854"/>
                <a:gd name="T109" fmla="*/ 246 h 250"/>
                <a:gd name="T110" fmla="*/ 0 w 854"/>
                <a:gd name="T111" fmla="*/ 248 h 250"/>
                <a:gd name="T112" fmla="*/ 4 w 854"/>
                <a:gd name="T113" fmla="*/ 250 h 250"/>
                <a:gd name="T114" fmla="*/ 4 w 854"/>
                <a:gd name="T115" fmla="*/ 25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54" h="250">
                  <a:moveTo>
                    <a:pt x="4" y="250"/>
                  </a:moveTo>
                  <a:lnTo>
                    <a:pt x="4" y="250"/>
                  </a:lnTo>
                  <a:lnTo>
                    <a:pt x="14" y="250"/>
                  </a:lnTo>
                  <a:lnTo>
                    <a:pt x="25" y="250"/>
                  </a:lnTo>
                  <a:lnTo>
                    <a:pt x="49" y="248"/>
                  </a:lnTo>
                  <a:lnTo>
                    <a:pt x="95" y="238"/>
                  </a:lnTo>
                  <a:lnTo>
                    <a:pt x="95" y="238"/>
                  </a:lnTo>
                  <a:lnTo>
                    <a:pt x="212" y="215"/>
                  </a:lnTo>
                  <a:lnTo>
                    <a:pt x="212" y="215"/>
                  </a:lnTo>
                  <a:lnTo>
                    <a:pt x="331" y="189"/>
                  </a:lnTo>
                  <a:lnTo>
                    <a:pt x="448" y="162"/>
                  </a:lnTo>
                  <a:lnTo>
                    <a:pt x="448" y="162"/>
                  </a:lnTo>
                  <a:lnTo>
                    <a:pt x="559" y="133"/>
                  </a:lnTo>
                  <a:lnTo>
                    <a:pt x="613" y="115"/>
                  </a:lnTo>
                  <a:lnTo>
                    <a:pt x="670" y="98"/>
                  </a:lnTo>
                  <a:lnTo>
                    <a:pt x="670" y="98"/>
                  </a:lnTo>
                  <a:lnTo>
                    <a:pt x="718" y="80"/>
                  </a:lnTo>
                  <a:lnTo>
                    <a:pt x="769" y="63"/>
                  </a:lnTo>
                  <a:lnTo>
                    <a:pt x="769" y="63"/>
                  </a:lnTo>
                  <a:lnTo>
                    <a:pt x="790" y="53"/>
                  </a:lnTo>
                  <a:lnTo>
                    <a:pt x="816" y="45"/>
                  </a:lnTo>
                  <a:lnTo>
                    <a:pt x="825" y="39"/>
                  </a:lnTo>
                  <a:lnTo>
                    <a:pt x="837" y="34"/>
                  </a:lnTo>
                  <a:lnTo>
                    <a:pt x="845" y="26"/>
                  </a:lnTo>
                  <a:lnTo>
                    <a:pt x="853" y="16"/>
                  </a:lnTo>
                  <a:lnTo>
                    <a:pt x="853" y="16"/>
                  </a:lnTo>
                  <a:lnTo>
                    <a:pt x="854" y="12"/>
                  </a:lnTo>
                  <a:lnTo>
                    <a:pt x="853" y="6"/>
                  </a:lnTo>
                  <a:lnTo>
                    <a:pt x="851" y="2"/>
                  </a:lnTo>
                  <a:lnTo>
                    <a:pt x="845" y="0"/>
                  </a:lnTo>
                  <a:lnTo>
                    <a:pt x="845" y="0"/>
                  </a:lnTo>
                  <a:lnTo>
                    <a:pt x="835" y="0"/>
                  </a:lnTo>
                  <a:lnTo>
                    <a:pt x="825" y="2"/>
                  </a:lnTo>
                  <a:lnTo>
                    <a:pt x="804" y="10"/>
                  </a:lnTo>
                  <a:lnTo>
                    <a:pt x="767" y="30"/>
                  </a:lnTo>
                  <a:lnTo>
                    <a:pt x="767" y="30"/>
                  </a:lnTo>
                  <a:lnTo>
                    <a:pt x="716" y="49"/>
                  </a:lnTo>
                  <a:lnTo>
                    <a:pt x="668" y="67"/>
                  </a:lnTo>
                  <a:lnTo>
                    <a:pt x="668" y="67"/>
                  </a:lnTo>
                  <a:lnTo>
                    <a:pt x="609" y="86"/>
                  </a:lnTo>
                  <a:lnTo>
                    <a:pt x="549" y="104"/>
                  </a:lnTo>
                  <a:lnTo>
                    <a:pt x="430" y="135"/>
                  </a:lnTo>
                  <a:lnTo>
                    <a:pt x="430" y="135"/>
                  </a:lnTo>
                  <a:lnTo>
                    <a:pt x="313" y="162"/>
                  </a:lnTo>
                  <a:lnTo>
                    <a:pt x="197" y="187"/>
                  </a:lnTo>
                  <a:lnTo>
                    <a:pt x="197" y="187"/>
                  </a:lnTo>
                  <a:lnTo>
                    <a:pt x="90" y="213"/>
                  </a:lnTo>
                  <a:lnTo>
                    <a:pt x="90" y="213"/>
                  </a:lnTo>
                  <a:lnTo>
                    <a:pt x="45" y="222"/>
                  </a:lnTo>
                  <a:lnTo>
                    <a:pt x="22" y="230"/>
                  </a:lnTo>
                  <a:lnTo>
                    <a:pt x="10" y="236"/>
                  </a:lnTo>
                  <a:lnTo>
                    <a:pt x="0" y="242"/>
                  </a:lnTo>
                  <a:lnTo>
                    <a:pt x="0" y="242"/>
                  </a:lnTo>
                  <a:lnTo>
                    <a:pt x="0" y="244"/>
                  </a:lnTo>
                  <a:lnTo>
                    <a:pt x="0" y="246"/>
                  </a:lnTo>
                  <a:lnTo>
                    <a:pt x="0" y="248"/>
                  </a:lnTo>
                  <a:lnTo>
                    <a:pt x="4" y="250"/>
                  </a:lnTo>
                  <a:lnTo>
                    <a:pt x="4" y="25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38" name="Freeform 18"/>
            <p:cNvSpPr>
              <a:spLocks/>
            </p:cNvSpPr>
            <p:nvPr/>
          </p:nvSpPr>
          <p:spPr bwMode="auto">
            <a:xfrm>
              <a:off x="3298428" y="1948664"/>
              <a:ext cx="438150" cy="100013"/>
            </a:xfrm>
            <a:custGeom>
              <a:avLst/>
              <a:gdLst>
                <a:gd name="T0" fmla="*/ 9 w 788"/>
                <a:gd name="T1" fmla="*/ 240 h 240"/>
                <a:gd name="T2" fmla="*/ 9 w 788"/>
                <a:gd name="T3" fmla="*/ 240 h 240"/>
                <a:gd name="T4" fmla="*/ 107 w 788"/>
                <a:gd name="T5" fmla="*/ 203 h 240"/>
                <a:gd name="T6" fmla="*/ 157 w 788"/>
                <a:gd name="T7" fmla="*/ 187 h 240"/>
                <a:gd name="T8" fmla="*/ 206 w 788"/>
                <a:gd name="T9" fmla="*/ 172 h 240"/>
                <a:gd name="T10" fmla="*/ 206 w 788"/>
                <a:gd name="T11" fmla="*/ 172 h 240"/>
                <a:gd name="T12" fmla="*/ 258 w 788"/>
                <a:gd name="T13" fmla="*/ 160 h 240"/>
                <a:gd name="T14" fmla="*/ 309 w 788"/>
                <a:gd name="T15" fmla="*/ 148 h 240"/>
                <a:gd name="T16" fmla="*/ 412 w 788"/>
                <a:gd name="T17" fmla="*/ 127 h 240"/>
                <a:gd name="T18" fmla="*/ 412 w 788"/>
                <a:gd name="T19" fmla="*/ 127 h 240"/>
                <a:gd name="T20" fmla="*/ 515 w 788"/>
                <a:gd name="T21" fmla="*/ 106 h 240"/>
                <a:gd name="T22" fmla="*/ 566 w 788"/>
                <a:gd name="T23" fmla="*/ 96 h 240"/>
                <a:gd name="T24" fmla="*/ 618 w 788"/>
                <a:gd name="T25" fmla="*/ 82 h 240"/>
                <a:gd name="T26" fmla="*/ 618 w 788"/>
                <a:gd name="T27" fmla="*/ 82 h 240"/>
                <a:gd name="T28" fmla="*/ 659 w 788"/>
                <a:gd name="T29" fmla="*/ 70 h 240"/>
                <a:gd name="T30" fmla="*/ 700 w 788"/>
                <a:gd name="T31" fmla="*/ 57 h 240"/>
                <a:gd name="T32" fmla="*/ 700 w 788"/>
                <a:gd name="T33" fmla="*/ 57 h 240"/>
                <a:gd name="T34" fmla="*/ 722 w 788"/>
                <a:gd name="T35" fmla="*/ 51 h 240"/>
                <a:gd name="T36" fmla="*/ 745 w 788"/>
                <a:gd name="T37" fmla="*/ 43 h 240"/>
                <a:gd name="T38" fmla="*/ 766 w 788"/>
                <a:gd name="T39" fmla="*/ 34 h 240"/>
                <a:gd name="T40" fmla="*/ 776 w 788"/>
                <a:gd name="T41" fmla="*/ 26 h 240"/>
                <a:gd name="T42" fmla="*/ 784 w 788"/>
                <a:gd name="T43" fmla="*/ 20 h 240"/>
                <a:gd name="T44" fmla="*/ 784 w 788"/>
                <a:gd name="T45" fmla="*/ 20 h 240"/>
                <a:gd name="T46" fmla="*/ 788 w 788"/>
                <a:gd name="T47" fmla="*/ 12 h 240"/>
                <a:gd name="T48" fmla="*/ 788 w 788"/>
                <a:gd name="T49" fmla="*/ 6 h 240"/>
                <a:gd name="T50" fmla="*/ 782 w 788"/>
                <a:gd name="T51" fmla="*/ 2 h 240"/>
                <a:gd name="T52" fmla="*/ 776 w 788"/>
                <a:gd name="T53" fmla="*/ 0 h 240"/>
                <a:gd name="T54" fmla="*/ 776 w 788"/>
                <a:gd name="T55" fmla="*/ 0 h 240"/>
                <a:gd name="T56" fmla="*/ 766 w 788"/>
                <a:gd name="T57" fmla="*/ 0 h 240"/>
                <a:gd name="T58" fmla="*/ 757 w 788"/>
                <a:gd name="T59" fmla="*/ 4 h 240"/>
                <a:gd name="T60" fmla="*/ 737 w 788"/>
                <a:gd name="T61" fmla="*/ 10 h 240"/>
                <a:gd name="T62" fmla="*/ 698 w 788"/>
                <a:gd name="T63" fmla="*/ 28 h 240"/>
                <a:gd name="T64" fmla="*/ 698 w 788"/>
                <a:gd name="T65" fmla="*/ 28 h 240"/>
                <a:gd name="T66" fmla="*/ 644 w 788"/>
                <a:gd name="T67" fmla="*/ 45 h 240"/>
                <a:gd name="T68" fmla="*/ 589 w 788"/>
                <a:gd name="T69" fmla="*/ 59 h 240"/>
                <a:gd name="T70" fmla="*/ 589 w 788"/>
                <a:gd name="T71" fmla="*/ 59 h 240"/>
                <a:gd name="T72" fmla="*/ 539 w 788"/>
                <a:gd name="T73" fmla="*/ 72 h 240"/>
                <a:gd name="T74" fmla="*/ 486 w 788"/>
                <a:gd name="T75" fmla="*/ 84 h 240"/>
                <a:gd name="T76" fmla="*/ 383 w 788"/>
                <a:gd name="T77" fmla="*/ 106 h 240"/>
                <a:gd name="T78" fmla="*/ 383 w 788"/>
                <a:gd name="T79" fmla="*/ 106 h 240"/>
                <a:gd name="T80" fmla="*/ 286 w 788"/>
                <a:gd name="T81" fmla="*/ 125 h 240"/>
                <a:gd name="T82" fmla="*/ 237 w 788"/>
                <a:gd name="T83" fmla="*/ 135 h 240"/>
                <a:gd name="T84" fmla="*/ 186 w 788"/>
                <a:gd name="T85" fmla="*/ 148 h 240"/>
                <a:gd name="T86" fmla="*/ 138 w 788"/>
                <a:gd name="T87" fmla="*/ 162 h 240"/>
                <a:gd name="T88" fmla="*/ 89 w 788"/>
                <a:gd name="T89" fmla="*/ 179 h 240"/>
                <a:gd name="T90" fmla="*/ 44 w 788"/>
                <a:gd name="T91" fmla="*/ 201 h 240"/>
                <a:gd name="T92" fmla="*/ 23 w 788"/>
                <a:gd name="T93" fmla="*/ 215 h 240"/>
                <a:gd name="T94" fmla="*/ 1 w 788"/>
                <a:gd name="T95" fmla="*/ 226 h 240"/>
                <a:gd name="T96" fmla="*/ 1 w 788"/>
                <a:gd name="T97" fmla="*/ 226 h 240"/>
                <a:gd name="T98" fmla="*/ 0 w 788"/>
                <a:gd name="T99" fmla="*/ 228 h 240"/>
                <a:gd name="T100" fmla="*/ 0 w 788"/>
                <a:gd name="T101" fmla="*/ 232 h 240"/>
                <a:gd name="T102" fmla="*/ 0 w 788"/>
                <a:gd name="T103" fmla="*/ 236 h 240"/>
                <a:gd name="T104" fmla="*/ 5 w 788"/>
                <a:gd name="T105" fmla="*/ 240 h 240"/>
                <a:gd name="T106" fmla="*/ 9 w 788"/>
                <a:gd name="T107" fmla="*/ 240 h 240"/>
                <a:gd name="T108" fmla="*/ 9 w 788"/>
                <a:gd name="T109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8" h="240">
                  <a:moveTo>
                    <a:pt x="9" y="240"/>
                  </a:moveTo>
                  <a:lnTo>
                    <a:pt x="9" y="240"/>
                  </a:lnTo>
                  <a:lnTo>
                    <a:pt x="107" y="203"/>
                  </a:lnTo>
                  <a:lnTo>
                    <a:pt x="157" y="187"/>
                  </a:lnTo>
                  <a:lnTo>
                    <a:pt x="206" y="172"/>
                  </a:lnTo>
                  <a:lnTo>
                    <a:pt x="206" y="172"/>
                  </a:lnTo>
                  <a:lnTo>
                    <a:pt x="258" y="160"/>
                  </a:lnTo>
                  <a:lnTo>
                    <a:pt x="309" y="148"/>
                  </a:lnTo>
                  <a:lnTo>
                    <a:pt x="412" y="127"/>
                  </a:lnTo>
                  <a:lnTo>
                    <a:pt x="412" y="127"/>
                  </a:lnTo>
                  <a:lnTo>
                    <a:pt x="515" y="106"/>
                  </a:lnTo>
                  <a:lnTo>
                    <a:pt x="566" y="96"/>
                  </a:lnTo>
                  <a:lnTo>
                    <a:pt x="618" y="82"/>
                  </a:lnTo>
                  <a:lnTo>
                    <a:pt x="618" y="82"/>
                  </a:lnTo>
                  <a:lnTo>
                    <a:pt x="659" y="70"/>
                  </a:lnTo>
                  <a:lnTo>
                    <a:pt x="700" y="57"/>
                  </a:lnTo>
                  <a:lnTo>
                    <a:pt x="700" y="57"/>
                  </a:lnTo>
                  <a:lnTo>
                    <a:pt x="722" y="51"/>
                  </a:lnTo>
                  <a:lnTo>
                    <a:pt x="745" y="43"/>
                  </a:lnTo>
                  <a:lnTo>
                    <a:pt x="766" y="34"/>
                  </a:lnTo>
                  <a:lnTo>
                    <a:pt x="776" y="26"/>
                  </a:lnTo>
                  <a:lnTo>
                    <a:pt x="784" y="20"/>
                  </a:lnTo>
                  <a:lnTo>
                    <a:pt x="784" y="20"/>
                  </a:lnTo>
                  <a:lnTo>
                    <a:pt x="788" y="12"/>
                  </a:lnTo>
                  <a:lnTo>
                    <a:pt x="788" y="6"/>
                  </a:lnTo>
                  <a:lnTo>
                    <a:pt x="782" y="2"/>
                  </a:lnTo>
                  <a:lnTo>
                    <a:pt x="776" y="0"/>
                  </a:lnTo>
                  <a:lnTo>
                    <a:pt x="776" y="0"/>
                  </a:lnTo>
                  <a:lnTo>
                    <a:pt x="766" y="0"/>
                  </a:lnTo>
                  <a:lnTo>
                    <a:pt x="757" y="4"/>
                  </a:lnTo>
                  <a:lnTo>
                    <a:pt x="737" y="10"/>
                  </a:lnTo>
                  <a:lnTo>
                    <a:pt x="698" y="28"/>
                  </a:lnTo>
                  <a:lnTo>
                    <a:pt x="698" y="28"/>
                  </a:lnTo>
                  <a:lnTo>
                    <a:pt x="644" y="45"/>
                  </a:lnTo>
                  <a:lnTo>
                    <a:pt x="589" y="59"/>
                  </a:lnTo>
                  <a:lnTo>
                    <a:pt x="589" y="59"/>
                  </a:lnTo>
                  <a:lnTo>
                    <a:pt x="539" y="72"/>
                  </a:lnTo>
                  <a:lnTo>
                    <a:pt x="486" y="84"/>
                  </a:lnTo>
                  <a:lnTo>
                    <a:pt x="383" y="106"/>
                  </a:lnTo>
                  <a:lnTo>
                    <a:pt x="383" y="106"/>
                  </a:lnTo>
                  <a:lnTo>
                    <a:pt x="286" y="125"/>
                  </a:lnTo>
                  <a:lnTo>
                    <a:pt x="237" y="135"/>
                  </a:lnTo>
                  <a:lnTo>
                    <a:pt x="186" y="148"/>
                  </a:lnTo>
                  <a:lnTo>
                    <a:pt x="138" y="162"/>
                  </a:lnTo>
                  <a:lnTo>
                    <a:pt x="89" y="179"/>
                  </a:lnTo>
                  <a:lnTo>
                    <a:pt x="44" y="201"/>
                  </a:lnTo>
                  <a:lnTo>
                    <a:pt x="23" y="215"/>
                  </a:lnTo>
                  <a:lnTo>
                    <a:pt x="1" y="226"/>
                  </a:lnTo>
                  <a:lnTo>
                    <a:pt x="1" y="226"/>
                  </a:lnTo>
                  <a:lnTo>
                    <a:pt x="0" y="228"/>
                  </a:lnTo>
                  <a:lnTo>
                    <a:pt x="0" y="232"/>
                  </a:lnTo>
                  <a:lnTo>
                    <a:pt x="0" y="236"/>
                  </a:lnTo>
                  <a:lnTo>
                    <a:pt x="5" y="240"/>
                  </a:lnTo>
                  <a:lnTo>
                    <a:pt x="9" y="240"/>
                  </a:lnTo>
                  <a:lnTo>
                    <a:pt x="9" y="24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39" name="Freeform 19"/>
            <p:cNvSpPr>
              <a:spLocks/>
            </p:cNvSpPr>
            <p:nvPr/>
          </p:nvSpPr>
          <p:spPr bwMode="auto">
            <a:xfrm>
              <a:off x="3609579" y="1815314"/>
              <a:ext cx="315913" cy="52388"/>
            </a:xfrm>
            <a:custGeom>
              <a:avLst/>
              <a:gdLst>
                <a:gd name="T0" fmla="*/ 6 w 570"/>
                <a:gd name="T1" fmla="*/ 127 h 127"/>
                <a:gd name="T2" fmla="*/ 6 w 570"/>
                <a:gd name="T3" fmla="*/ 127 h 127"/>
                <a:gd name="T4" fmla="*/ 41 w 570"/>
                <a:gd name="T5" fmla="*/ 127 h 127"/>
                <a:gd name="T6" fmla="*/ 74 w 570"/>
                <a:gd name="T7" fmla="*/ 125 h 127"/>
                <a:gd name="T8" fmla="*/ 107 w 570"/>
                <a:gd name="T9" fmla="*/ 121 h 127"/>
                <a:gd name="T10" fmla="*/ 142 w 570"/>
                <a:gd name="T11" fmla="*/ 115 h 127"/>
                <a:gd name="T12" fmla="*/ 208 w 570"/>
                <a:gd name="T13" fmla="*/ 103 h 127"/>
                <a:gd name="T14" fmla="*/ 274 w 570"/>
                <a:gd name="T15" fmla="*/ 92 h 127"/>
                <a:gd name="T16" fmla="*/ 274 w 570"/>
                <a:gd name="T17" fmla="*/ 92 h 127"/>
                <a:gd name="T18" fmla="*/ 346 w 570"/>
                <a:gd name="T19" fmla="*/ 78 h 127"/>
                <a:gd name="T20" fmla="*/ 418 w 570"/>
                <a:gd name="T21" fmla="*/ 64 h 127"/>
                <a:gd name="T22" fmla="*/ 489 w 570"/>
                <a:gd name="T23" fmla="*/ 47 h 127"/>
                <a:gd name="T24" fmla="*/ 559 w 570"/>
                <a:gd name="T25" fmla="*/ 29 h 127"/>
                <a:gd name="T26" fmla="*/ 559 w 570"/>
                <a:gd name="T27" fmla="*/ 29 h 127"/>
                <a:gd name="T28" fmla="*/ 564 w 570"/>
                <a:gd name="T29" fmla="*/ 26 h 127"/>
                <a:gd name="T30" fmla="*/ 568 w 570"/>
                <a:gd name="T31" fmla="*/ 22 h 127"/>
                <a:gd name="T32" fmla="*/ 570 w 570"/>
                <a:gd name="T33" fmla="*/ 16 h 127"/>
                <a:gd name="T34" fmla="*/ 570 w 570"/>
                <a:gd name="T35" fmla="*/ 10 h 127"/>
                <a:gd name="T36" fmla="*/ 568 w 570"/>
                <a:gd name="T37" fmla="*/ 6 h 127"/>
                <a:gd name="T38" fmla="*/ 564 w 570"/>
                <a:gd name="T39" fmla="*/ 2 h 127"/>
                <a:gd name="T40" fmla="*/ 561 w 570"/>
                <a:gd name="T41" fmla="*/ 0 h 127"/>
                <a:gd name="T42" fmla="*/ 553 w 570"/>
                <a:gd name="T43" fmla="*/ 0 h 127"/>
                <a:gd name="T44" fmla="*/ 553 w 570"/>
                <a:gd name="T45" fmla="*/ 0 h 127"/>
                <a:gd name="T46" fmla="*/ 487 w 570"/>
                <a:gd name="T47" fmla="*/ 18 h 127"/>
                <a:gd name="T48" fmla="*/ 418 w 570"/>
                <a:gd name="T49" fmla="*/ 35 h 127"/>
                <a:gd name="T50" fmla="*/ 352 w 570"/>
                <a:gd name="T51" fmla="*/ 49 h 127"/>
                <a:gd name="T52" fmla="*/ 284 w 570"/>
                <a:gd name="T53" fmla="*/ 62 h 127"/>
                <a:gd name="T54" fmla="*/ 284 w 570"/>
                <a:gd name="T55" fmla="*/ 62 h 127"/>
                <a:gd name="T56" fmla="*/ 214 w 570"/>
                <a:gd name="T57" fmla="*/ 74 h 127"/>
                <a:gd name="T58" fmla="*/ 144 w 570"/>
                <a:gd name="T59" fmla="*/ 84 h 127"/>
                <a:gd name="T60" fmla="*/ 74 w 570"/>
                <a:gd name="T61" fmla="*/ 96 h 127"/>
                <a:gd name="T62" fmla="*/ 39 w 570"/>
                <a:gd name="T63" fmla="*/ 103 h 127"/>
                <a:gd name="T64" fmla="*/ 6 w 570"/>
                <a:gd name="T65" fmla="*/ 113 h 127"/>
                <a:gd name="T66" fmla="*/ 6 w 570"/>
                <a:gd name="T67" fmla="*/ 113 h 127"/>
                <a:gd name="T68" fmla="*/ 2 w 570"/>
                <a:gd name="T69" fmla="*/ 115 h 127"/>
                <a:gd name="T70" fmla="*/ 0 w 570"/>
                <a:gd name="T71" fmla="*/ 121 h 127"/>
                <a:gd name="T72" fmla="*/ 2 w 570"/>
                <a:gd name="T73" fmla="*/ 125 h 127"/>
                <a:gd name="T74" fmla="*/ 6 w 570"/>
                <a:gd name="T75" fmla="*/ 127 h 127"/>
                <a:gd name="T76" fmla="*/ 6 w 570"/>
                <a:gd name="T7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70" h="127">
                  <a:moveTo>
                    <a:pt x="6" y="127"/>
                  </a:moveTo>
                  <a:lnTo>
                    <a:pt x="6" y="127"/>
                  </a:lnTo>
                  <a:lnTo>
                    <a:pt x="41" y="127"/>
                  </a:lnTo>
                  <a:lnTo>
                    <a:pt x="74" y="125"/>
                  </a:lnTo>
                  <a:lnTo>
                    <a:pt x="107" y="121"/>
                  </a:lnTo>
                  <a:lnTo>
                    <a:pt x="142" y="115"/>
                  </a:lnTo>
                  <a:lnTo>
                    <a:pt x="208" y="103"/>
                  </a:lnTo>
                  <a:lnTo>
                    <a:pt x="274" y="92"/>
                  </a:lnTo>
                  <a:lnTo>
                    <a:pt x="274" y="92"/>
                  </a:lnTo>
                  <a:lnTo>
                    <a:pt x="346" y="78"/>
                  </a:lnTo>
                  <a:lnTo>
                    <a:pt x="418" y="64"/>
                  </a:lnTo>
                  <a:lnTo>
                    <a:pt x="489" y="47"/>
                  </a:lnTo>
                  <a:lnTo>
                    <a:pt x="559" y="29"/>
                  </a:lnTo>
                  <a:lnTo>
                    <a:pt x="559" y="29"/>
                  </a:lnTo>
                  <a:lnTo>
                    <a:pt x="564" y="26"/>
                  </a:lnTo>
                  <a:lnTo>
                    <a:pt x="568" y="22"/>
                  </a:lnTo>
                  <a:lnTo>
                    <a:pt x="570" y="16"/>
                  </a:lnTo>
                  <a:lnTo>
                    <a:pt x="570" y="10"/>
                  </a:lnTo>
                  <a:lnTo>
                    <a:pt x="568" y="6"/>
                  </a:lnTo>
                  <a:lnTo>
                    <a:pt x="564" y="2"/>
                  </a:lnTo>
                  <a:lnTo>
                    <a:pt x="561" y="0"/>
                  </a:lnTo>
                  <a:lnTo>
                    <a:pt x="553" y="0"/>
                  </a:lnTo>
                  <a:lnTo>
                    <a:pt x="553" y="0"/>
                  </a:lnTo>
                  <a:lnTo>
                    <a:pt x="487" y="18"/>
                  </a:lnTo>
                  <a:lnTo>
                    <a:pt x="418" y="35"/>
                  </a:lnTo>
                  <a:lnTo>
                    <a:pt x="352" y="49"/>
                  </a:lnTo>
                  <a:lnTo>
                    <a:pt x="284" y="62"/>
                  </a:lnTo>
                  <a:lnTo>
                    <a:pt x="284" y="62"/>
                  </a:lnTo>
                  <a:lnTo>
                    <a:pt x="214" y="74"/>
                  </a:lnTo>
                  <a:lnTo>
                    <a:pt x="144" y="84"/>
                  </a:lnTo>
                  <a:lnTo>
                    <a:pt x="74" y="96"/>
                  </a:lnTo>
                  <a:lnTo>
                    <a:pt x="39" y="103"/>
                  </a:lnTo>
                  <a:lnTo>
                    <a:pt x="6" y="113"/>
                  </a:lnTo>
                  <a:lnTo>
                    <a:pt x="6" y="113"/>
                  </a:lnTo>
                  <a:lnTo>
                    <a:pt x="2" y="115"/>
                  </a:lnTo>
                  <a:lnTo>
                    <a:pt x="0" y="121"/>
                  </a:lnTo>
                  <a:lnTo>
                    <a:pt x="2" y="125"/>
                  </a:lnTo>
                  <a:lnTo>
                    <a:pt x="6" y="127"/>
                  </a:lnTo>
                  <a:lnTo>
                    <a:pt x="6" y="12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cxnSp>
        <p:nvCxnSpPr>
          <p:cNvPr id="131" name="直接连接符 130"/>
          <p:cNvCxnSpPr/>
          <p:nvPr/>
        </p:nvCxnSpPr>
        <p:spPr>
          <a:xfrm>
            <a:off x="2899966" y="2508257"/>
            <a:ext cx="1516062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矩形 139"/>
          <p:cNvSpPr/>
          <p:nvPr/>
        </p:nvSpPr>
        <p:spPr>
          <a:xfrm>
            <a:off x="3402449" y="213921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标题内容</a:t>
            </a:r>
          </a:p>
        </p:txBody>
      </p:sp>
      <p:sp>
        <p:nvSpPr>
          <p:cNvPr id="3094" name="Freeform 12"/>
          <p:cNvSpPr>
            <a:spLocks/>
          </p:cNvSpPr>
          <p:nvPr/>
        </p:nvSpPr>
        <p:spPr bwMode="auto">
          <a:xfrm>
            <a:off x="4685903" y="1649817"/>
            <a:ext cx="1111250" cy="858441"/>
          </a:xfrm>
          <a:custGeom>
            <a:avLst/>
            <a:gdLst>
              <a:gd name="T0" fmla="*/ 2147483646 w 1999"/>
              <a:gd name="T1" fmla="*/ 2147483646 h 2057"/>
              <a:gd name="T2" fmla="*/ 2147483646 w 1999"/>
              <a:gd name="T3" fmla="*/ 2147483646 h 2057"/>
              <a:gd name="T4" fmla="*/ 2147483646 w 1999"/>
              <a:gd name="T5" fmla="*/ 2147483646 h 2057"/>
              <a:gd name="T6" fmla="*/ 2147483646 w 1999"/>
              <a:gd name="T7" fmla="*/ 2147483646 h 2057"/>
              <a:gd name="T8" fmla="*/ 2147483646 w 1999"/>
              <a:gd name="T9" fmla="*/ 2147483646 h 2057"/>
              <a:gd name="T10" fmla="*/ 2147483646 w 1999"/>
              <a:gd name="T11" fmla="*/ 2147483646 h 2057"/>
              <a:gd name="T12" fmla="*/ 2147483646 w 1999"/>
              <a:gd name="T13" fmla="*/ 2147483646 h 2057"/>
              <a:gd name="T14" fmla="*/ 2147483646 w 1999"/>
              <a:gd name="T15" fmla="*/ 2147483646 h 2057"/>
              <a:gd name="T16" fmla="*/ 2147483646 w 1999"/>
              <a:gd name="T17" fmla="*/ 2147483646 h 2057"/>
              <a:gd name="T18" fmla="*/ 2147483646 w 1999"/>
              <a:gd name="T19" fmla="*/ 2147483646 h 2057"/>
              <a:gd name="T20" fmla="*/ 2147483646 w 1999"/>
              <a:gd name="T21" fmla="*/ 2147483646 h 2057"/>
              <a:gd name="T22" fmla="*/ 2147483646 w 1999"/>
              <a:gd name="T23" fmla="*/ 2147483646 h 2057"/>
              <a:gd name="T24" fmla="*/ 2147483646 w 1999"/>
              <a:gd name="T25" fmla="*/ 2147483646 h 2057"/>
              <a:gd name="T26" fmla="*/ 2147483646 w 1999"/>
              <a:gd name="T27" fmla="*/ 2147483646 h 2057"/>
              <a:gd name="T28" fmla="*/ 2147483646 w 1999"/>
              <a:gd name="T29" fmla="*/ 2147483646 h 2057"/>
              <a:gd name="T30" fmla="*/ 2147483646 w 1999"/>
              <a:gd name="T31" fmla="*/ 2147483646 h 2057"/>
              <a:gd name="T32" fmla="*/ 2147483646 w 1999"/>
              <a:gd name="T33" fmla="*/ 2147483646 h 2057"/>
              <a:gd name="T34" fmla="*/ 2147483646 w 1999"/>
              <a:gd name="T35" fmla="*/ 2147483646 h 2057"/>
              <a:gd name="T36" fmla="*/ 2147483646 w 1999"/>
              <a:gd name="T37" fmla="*/ 2147483646 h 2057"/>
              <a:gd name="T38" fmla="*/ 2147483646 w 1999"/>
              <a:gd name="T39" fmla="*/ 2147483646 h 2057"/>
              <a:gd name="T40" fmla="*/ 2147483646 w 1999"/>
              <a:gd name="T41" fmla="*/ 2147483646 h 2057"/>
              <a:gd name="T42" fmla="*/ 2147483646 w 1999"/>
              <a:gd name="T43" fmla="*/ 2147483646 h 2057"/>
              <a:gd name="T44" fmla="*/ 2147483646 w 1999"/>
              <a:gd name="T45" fmla="*/ 2147483646 h 2057"/>
              <a:gd name="T46" fmla="*/ 2147483646 w 1999"/>
              <a:gd name="T47" fmla="*/ 2147483646 h 2057"/>
              <a:gd name="T48" fmla="*/ 2147483646 w 1999"/>
              <a:gd name="T49" fmla="*/ 2147483646 h 2057"/>
              <a:gd name="T50" fmla="*/ 2147483646 w 1999"/>
              <a:gd name="T51" fmla="*/ 2147483646 h 2057"/>
              <a:gd name="T52" fmla="*/ 2147483646 w 1999"/>
              <a:gd name="T53" fmla="*/ 2147483646 h 2057"/>
              <a:gd name="T54" fmla="*/ 2147483646 w 1999"/>
              <a:gd name="T55" fmla="*/ 2147483646 h 2057"/>
              <a:gd name="T56" fmla="*/ 2147483646 w 1999"/>
              <a:gd name="T57" fmla="*/ 2147483646 h 2057"/>
              <a:gd name="T58" fmla="*/ 2147483646 w 1999"/>
              <a:gd name="T59" fmla="*/ 2147483646 h 2057"/>
              <a:gd name="T60" fmla="*/ 2147483646 w 1999"/>
              <a:gd name="T61" fmla="*/ 2147483646 h 2057"/>
              <a:gd name="T62" fmla="*/ 2147483646 w 1999"/>
              <a:gd name="T63" fmla="*/ 2147483646 h 2057"/>
              <a:gd name="T64" fmla="*/ 2147483646 w 1999"/>
              <a:gd name="T65" fmla="*/ 2147483646 h 2057"/>
              <a:gd name="T66" fmla="*/ 2147483646 w 1999"/>
              <a:gd name="T67" fmla="*/ 2147483646 h 2057"/>
              <a:gd name="T68" fmla="*/ 2147483646 w 1999"/>
              <a:gd name="T69" fmla="*/ 2147483646 h 2057"/>
              <a:gd name="T70" fmla="*/ 2147483646 w 1999"/>
              <a:gd name="T71" fmla="*/ 2147483646 h 2057"/>
              <a:gd name="T72" fmla="*/ 2147483646 w 1999"/>
              <a:gd name="T73" fmla="*/ 2147483646 h 2057"/>
              <a:gd name="T74" fmla="*/ 2147483646 w 1999"/>
              <a:gd name="T75" fmla="*/ 2147483646 h 2057"/>
              <a:gd name="T76" fmla="*/ 2147483646 w 1999"/>
              <a:gd name="T77" fmla="*/ 2147483646 h 2057"/>
              <a:gd name="T78" fmla="*/ 2147483646 w 1999"/>
              <a:gd name="T79" fmla="*/ 2147483646 h 2057"/>
              <a:gd name="T80" fmla="*/ 2147483646 w 1999"/>
              <a:gd name="T81" fmla="*/ 2147483646 h 2057"/>
              <a:gd name="T82" fmla="*/ 2147483646 w 1999"/>
              <a:gd name="T83" fmla="*/ 2147483646 h 2057"/>
              <a:gd name="T84" fmla="*/ 2147483646 w 1999"/>
              <a:gd name="T85" fmla="*/ 2147483646 h 2057"/>
              <a:gd name="T86" fmla="*/ 2147483646 w 1999"/>
              <a:gd name="T87" fmla="*/ 2147483646 h 2057"/>
              <a:gd name="T88" fmla="*/ 2147483646 w 1999"/>
              <a:gd name="T89" fmla="*/ 2147483646 h 2057"/>
              <a:gd name="T90" fmla="*/ 2147483646 w 1999"/>
              <a:gd name="T91" fmla="*/ 2147483646 h 2057"/>
              <a:gd name="T92" fmla="*/ 2147483646 w 1999"/>
              <a:gd name="T93" fmla="*/ 2147483646 h 2057"/>
              <a:gd name="T94" fmla="*/ 2147483646 w 1999"/>
              <a:gd name="T95" fmla="*/ 2147483646 h 2057"/>
              <a:gd name="T96" fmla="*/ 2147483646 w 1999"/>
              <a:gd name="T97" fmla="*/ 2147483646 h 2057"/>
              <a:gd name="T98" fmla="*/ 2147483646 w 1999"/>
              <a:gd name="T99" fmla="*/ 2147483646 h 2057"/>
              <a:gd name="T100" fmla="*/ 2147483646 w 1999"/>
              <a:gd name="T101" fmla="*/ 2147483646 h 2057"/>
              <a:gd name="T102" fmla="*/ 2147483646 w 1999"/>
              <a:gd name="T103" fmla="*/ 2147483646 h 2057"/>
              <a:gd name="T104" fmla="*/ 2147483646 w 1999"/>
              <a:gd name="T105" fmla="*/ 2147483646 h 2057"/>
              <a:gd name="T106" fmla="*/ 2147483646 w 1999"/>
              <a:gd name="T107" fmla="*/ 2147483646 h 2057"/>
              <a:gd name="T108" fmla="*/ 0 w 1999"/>
              <a:gd name="T109" fmla="*/ 2147483646 h 2057"/>
              <a:gd name="T110" fmla="*/ 2147483646 w 1999"/>
              <a:gd name="T111" fmla="*/ 2147483646 h 2057"/>
              <a:gd name="T112" fmla="*/ 2147483646 w 1999"/>
              <a:gd name="T113" fmla="*/ 2147483646 h 2057"/>
              <a:gd name="T114" fmla="*/ 2147483646 w 1999"/>
              <a:gd name="T115" fmla="*/ 2147483646 h 2057"/>
              <a:gd name="T116" fmla="*/ 2147483646 w 1999"/>
              <a:gd name="T117" fmla="*/ 2147483646 h 2057"/>
              <a:gd name="T118" fmla="*/ 2147483646 w 1999"/>
              <a:gd name="T119" fmla="*/ 2147483646 h 2057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999"/>
              <a:gd name="T181" fmla="*/ 0 h 2057"/>
              <a:gd name="T182" fmla="*/ 1999 w 1999"/>
              <a:gd name="T183" fmla="*/ 2057 h 2057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999" h="2057">
                <a:moveTo>
                  <a:pt x="230" y="1472"/>
                </a:moveTo>
                <a:lnTo>
                  <a:pt x="230" y="1472"/>
                </a:lnTo>
                <a:lnTo>
                  <a:pt x="230" y="1452"/>
                </a:lnTo>
                <a:lnTo>
                  <a:pt x="232" y="1401"/>
                </a:lnTo>
                <a:lnTo>
                  <a:pt x="238" y="1322"/>
                </a:lnTo>
                <a:lnTo>
                  <a:pt x="244" y="1273"/>
                </a:lnTo>
                <a:lnTo>
                  <a:pt x="251" y="1219"/>
                </a:lnTo>
                <a:lnTo>
                  <a:pt x="263" y="1160"/>
                </a:lnTo>
                <a:lnTo>
                  <a:pt x="277" y="1098"/>
                </a:lnTo>
                <a:lnTo>
                  <a:pt x="292" y="1034"/>
                </a:lnTo>
                <a:lnTo>
                  <a:pt x="312" y="966"/>
                </a:lnTo>
                <a:lnTo>
                  <a:pt x="337" y="895"/>
                </a:lnTo>
                <a:lnTo>
                  <a:pt x="364" y="823"/>
                </a:lnTo>
                <a:lnTo>
                  <a:pt x="397" y="751"/>
                </a:lnTo>
                <a:lnTo>
                  <a:pt x="417" y="714"/>
                </a:lnTo>
                <a:lnTo>
                  <a:pt x="436" y="677"/>
                </a:lnTo>
                <a:lnTo>
                  <a:pt x="456" y="642"/>
                </a:lnTo>
                <a:lnTo>
                  <a:pt x="479" y="605"/>
                </a:lnTo>
                <a:lnTo>
                  <a:pt x="502" y="570"/>
                </a:lnTo>
                <a:lnTo>
                  <a:pt x="528" y="535"/>
                </a:lnTo>
                <a:lnTo>
                  <a:pt x="555" y="500"/>
                </a:lnTo>
                <a:lnTo>
                  <a:pt x="582" y="467"/>
                </a:lnTo>
                <a:lnTo>
                  <a:pt x="611" y="432"/>
                </a:lnTo>
                <a:lnTo>
                  <a:pt x="643" y="399"/>
                </a:lnTo>
                <a:lnTo>
                  <a:pt x="676" y="368"/>
                </a:lnTo>
                <a:lnTo>
                  <a:pt x="711" y="337"/>
                </a:lnTo>
                <a:lnTo>
                  <a:pt x="748" y="306"/>
                </a:lnTo>
                <a:lnTo>
                  <a:pt x="787" y="276"/>
                </a:lnTo>
                <a:lnTo>
                  <a:pt x="825" y="247"/>
                </a:lnTo>
                <a:lnTo>
                  <a:pt x="868" y="220"/>
                </a:lnTo>
                <a:lnTo>
                  <a:pt x="911" y="195"/>
                </a:lnTo>
                <a:lnTo>
                  <a:pt x="958" y="169"/>
                </a:lnTo>
                <a:lnTo>
                  <a:pt x="1005" y="146"/>
                </a:lnTo>
                <a:lnTo>
                  <a:pt x="1055" y="125"/>
                </a:lnTo>
                <a:lnTo>
                  <a:pt x="1108" y="103"/>
                </a:lnTo>
                <a:lnTo>
                  <a:pt x="1162" y="84"/>
                </a:lnTo>
                <a:lnTo>
                  <a:pt x="1219" y="68"/>
                </a:lnTo>
                <a:lnTo>
                  <a:pt x="1277" y="53"/>
                </a:lnTo>
                <a:lnTo>
                  <a:pt x="1337" y="39"/>
                </a:lnTo>
                <a:lnTo>
                  <a:pt x="1400" y="27"/>
                </a:lnTo>
                <a:lnTo>
                  <a:pt x="1466" y="18"/>
                </a:lnTo>
                <a:lnTo>
                  <a:pt x="1534" y="10"/>
                </a:lnTo>
                <a:lnTo>
                  <a:pt x="1604" y="4"/>
                </a:lnTo>
                <a:lnTo>
                  <a:pt x="1676" y="2"/>
                </a:lnTo>
                <a:lnTo>
                  <a:pt x="1752" y="0"/>
                </a:lnTo>
                <a:lnTo>
                  <a:pt x="1830" y="2"/>
                </a:lnTo>
                <a:lnTo>
                  <a:pt x="1911" y="6"/>
                </a:lnTo>
                <a:lnTo>
                  <a:pt x="1993" y="12"/>
                </a:lnTo>
                <a:lnTo>
                  <a:pt x="1995" y="29"/>
                </a:lnTo>
                <a:lnTo>
                  <a:pt x="1999" y="76"/>
                </a:lnTo>
                <a:lnTo>
                  <a:pt x="1999" y="109"/>
                </a:lnTo>
                <a:lnTo>
                  <a:pt x="1999" y="148"/>
                </a:lnTo>
                <a:lnTo>
                  <a:pt x="1997" y="193"/>
                </a:lnTo>
                <a:lnTo>
                  <a:pt x="1993" y="243"/>
                </a:lnTo>
                <a:lnTo>
                  <a:pt x="1987" y="298"/>
                </a:lnTo>
                <a:lnTo>
                  <a:pt x="1980" y="356"/>
                </a:lnTo>
                <a:lnTo>
                  <a:pt x="1968" y="417"/>
                </a:lnTo>
                <a:lnTo>
                  <a:pt x="1952" y="481"/>
                </a:lnTo>
                <a:lnTo>
                  <a:pt x="1933" y="547"/>
                </a:lnTo>
                <a:lnTo>
                  <a:pt x="1909" y="615"/>
                </a:lnTo>
                <a:lnTo>
                  <a:pt x="1882" y="685"/>
                </a:lnTo>
                <a:lnTo>
                  <a:pt x="1865" y="720"/>
                </a:lnTo>
                <a:lnTo>
                  <a:pt x="1849" y="755"/>
                </a:lnTo>
                <a:lnTo>
                  <a:pt x="1830" y="790"/>
                </a:lnTo>
                <a:lnTo>
                  <a:pt x="1808" y="825"/>
                </a:lnTo>
                <a:lnTo>
                  <a:pt x="1787" y="860"/>
                </a:lnTo>
                <a:lnTo>
                  <a:pt x="1764" y="895"/>
                </a:lnTo>
                <a:lnTo>
                  <a:pt x="1738" y="929"/>
                </a:lnTo>
                <a:lnTo>
                  <a:pt x="1713" y="964"/>
                </a:lnTo>
                <a:lnTo>
                  <a:pt x="1684" y="999"/>
                </a:lnTo>
                <a:lnTo>
                  <a:pt x="1653" y="1032"/>
                </a:lnTo>
                <a:lnTo>
                  <a:pt x="1621" y="1065"/>
                </a:lnTo>
                <a:lnTo>
                  <a:pt x="1588" y="1096"/>
                </a:lnTo>
                <a:lnTo>
                  <a:pt x="1551" y="1129"/>
                </a:lnTo>
                <a:lnTo>
                  <a:pt x="1514" y="1160"/>
                </a:lnTo>
                <a:lnTo>
                  <a:pt x="1474" y="1189"/>
                </a:lnTo>
                <a:lnTo>
                  <a:pt x="1433" y="1220"/>
                </a:lnTo>
                <a:lnTo>
                  <a:pt x="1388" y="1248"/>
                </a:lnTo>
                <a:lnTo>
                  <a:pt x="1341" y="1277"/>
                </a:lnTo>
                <a:lnTo>
                  <a:pt x="1293" y="1302"/>
                </a:lnTo>
                <a:lnTo>
                  <a:pt x="1242" y="1328"/>
                </a:lnTo>
                <a:lnTo>
                  <a:pt x="1187" y="1353"/>
                </a:lnTo>
                <a:lnTo>
                  <a:pt x="1133" y="1376"/>
                </a:lnTo>
                <a:lnTo>
                  <a:pt x="1075" y="1398"/>
                </a:lnTo>
                <a:lnTo>
                  <a:pt x="1014" y="1419"/>
                </a:lnTo>
                <a:lnTo>
                  <a:pt x="950" y="1438"/>
                </a:lnTo>
                <a:lnTo>
                  <a:pt x="884" y="1456"/>
                </a:lnTo>
                <a:lnTo>
                  <a:pt x="816" y="1472"/>
                </a:lnTo>
                <a:lnTo>
                  <a:pt x="744" y="1487"/>
                </a:lnTo>
                <a:lnTo>
                  <a:pt x="670" y="1499"/>
                </a:lnTo>
                <a:lnTo>
                  <a:pt x="592" y="1510"/>
                </a:lnTo>
                <a:lnTo>
                  <a:pt x="512" y="1520"/>
                </a:lnTo>
                <a:lnTo>
                  <a:pt x="430" y="1528"/>
                </a:lnTo>
                <a:lnTo>
                  <a:pt x="345" y="1532"/>
                </a:lnTo>
                <a:lnTo>
                  <a:pt x="255" y="1536"/>
                </a:lnTo>
                <a:lnTo>
                  <a:pt x="230" y="1586"/>
                </a:lnTo>
                <a:lnTo>
                  <a:pt x="203" y="1641"/>
                </a:lnTo>
                <a:lnTo>
                  <a:pt x="172" y="1711"/>
                </a:lnTo>
                <a:lnTo>
                  <a:pt x="156" y="1750"/>
                </a:lnTo>
                <a:lnTo>
                  <a:pt x="142" y="1791"/>
                </a:lnTo>
                <a:lnTo>
                  <a:pt x="127" y="1834"/>
                </a:lnTo>
                <a:lnTo>
                  <a:pt x="115" y="1876"/>
                </a:lnTo>
                <a:lnTo>
                  <a:pt x="103" y="1919"/>
                </a:lnTo>
                <a:lnTo>
                  <a:pt x="96" y="1962"/>
                </a:lnTo>
                <a:lnTo>
                  <a:pt x="92" y="2003"/>
                </a:lnTo>
                <a:lnTo>
                  <a:pt x="90" y="2044"/>
                </a:lnTo>
                <a:lnTo>
                  <a:pt x="0" y="2057"/>
                </a:lnTo>
                <a:lnTo>
                  <a:pt x="18" y="1991"/>
                </a:lnTo>
                <a:lnTo>
                  <a:pt x="39" y="1919"/>
                </a:lnTo>
                <a:lnTo>
                  <a:pt x="66" y="1832"/>
                </a:lnTo>
                <a:lnTo>
                  <a:pt x="101" y="1736"/>
                </a:lnTo>
                <a:lnTo>
                  <a:pt x="119" y="1688"/>
                </a:lnTo>
                <a:lnTo>
                  <a:pt x="140" y="1639"/>
                </a:lnTo>
                <a:lnTo>
                  <a:pt x="162" y="1592"/>
                </a:lnTo>
                <a:lnTo>
                  <a:pt x="183" y="1547"/>
                </a:lnTo>
                <a:lnTo>
                  <a:pt x="207" y="1507"/>
                </a:lnTo>
                <a:lnTo>
                  <a:pt x="230" y="14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47494B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55766" y="1695061"/>
            <a:ext cx="855662" cy="571500"/>
            <a:chOff x="4855766" y="1695061"/>
            <a:chExt cx="855662" cy="571500"/>
          </a:xfrm>
        </p:grpSpPr>
        <p:sp>
          <p:nvSpPr>
            <p:cNvPr id="145" name="Freeform 13"/>
            <p:cNvSpPr>
              <a:spLocks/>
            </p:cNvSpPr>
            <p:nvPr/>
          </p:nvSpPr>
          <p:spPr bwMode="auto">
            <a:xfrm>
              <a:off x="4855766" y="1720064"/>
              <a:ext cx="842962" cy="546497"/>
            </a:xfrm>
            <a:custGeom>
              <a:avLst/>
              <a:gdLst>
                <a:gd name="T0" fmla="*/ 11 w 1518"/>
                <a:gd name="T1" fmla="*/ 1308 h 1310"/>
                <a:gd name="T2" fmla="*/ 97 w 1518"/>
                <a:gd name="T3" fmla="*/ 1168 h 1310"/>
                <a:gd name="T4" fmla="*/ 128 w 1518"/>
                <a:gd name="T5" fmla="*/ 1124 h 1310"/>
                <a:gd name="T6" fmla="*/ 206 w 1518"/>
                <a:gd name="T7" fmla="*/ 1022 h 1310"/>
                <a:gd name="T8" fmla="*/ 290 w 1518"/>
                <a:gd name="T9" fmla="*/ 925 h 1310"/>
                <a:gd name="T10" fmla="*/ 335 w 1518"/>
                <a:gd name="T11" fmla="*/ 876 h 1310"/>
                <a:gd name="T12" fmla="*/ 428 w 1518"/>
                <a:gd name="T13" fmla="*/ 783 h 1310"/>
                <a:gd name="T14" fmla="*/ 525 w 1518"/>
                <a:gd name="T15" fmla="*/ 695 h 1310"/>
                <a:gd name="T16" fmla="*/ 677 w 1518"/>
                <a:gd name="T17" fmla="*/ 567 h 1310"/>
                <a:gd name="T18" fmla="*/ 782 w 1518"/>
                <a:gd name="T19" fmla="*/ 485 h 1310"/>
                <a:gd name="T20" fmla="*/ 998 w 1518"/>
                <a:gd name="T21" fmla="*/ 331 h 1310"/>
                <a:gd name="T22" fmla="*/ 1111 w 1518"/>
                <a:gd name="T23" fmla="*/ 257 h 1310"/>
                <a:gd name="T24" fmla="*/ 1308 w 1518"/>
                <a:gd name="T25" fmla="*/ 141 h 1310"/>
                <a:gd name="T26" fmla="*/ 1510 w 1518"/>
                <a:gd name="T27" fmla="*/ 30 h 1310"/>
                <a:gd name="T28" fmla="*/ 1518 w 1518"/>
                <a:gd name="T29" fmla="*/ 20 h 1310"/>
                <a:gd name="T30" fmla="*/ 1516 w 1518"/>
                <a:gd name="T31" fmla="*/ 8 h 1310"/>
                <a:gd name="T32" fmla="*/ 1508 w 1518"/>
                <a:gd name="T33" fmla="*/ 0 h 1310"/>
                <a:gd name="T34" fmla="*/ 1496 w 1518"/>
                <a:gd name="T35" fmla="*/ 0 h 1310"/>
                <a:gd name="T36" fmla="*/ 1444 w 1518"/>
                <a:gd name="T37" fmla="*/ 26 h 1310"/>
                <a:gd name="T38" fmla="*/ 1343 w 1518"/>
                <a:gd name="T39" fmla="*/ 78 h 1310"/>
                <a:gd name="T40" fmla="*/ 1195 w 1518"/>
                <a:gd name="T41" fmla="*/ 168 h 1310"/>
                <a:gd name="T42" fmla="*/ 1097 w 1518"/>
                <a:gd name="T43" fmla="*/ 228 h 1310"/>
                <a:gd name="T44" fmla="*/ 872 w 1518"/>
                <a:gd name="T45" fmla="*/ 380 h 1310"/>
                <a:gd name="T46" fmla="*/ 658 w 1518"/>
                <a:gd name="T47" fmla="*/ 544 h 1310"/>
                <a:gd name="T48" fmla="*/ 554 w 1518"/>
                <a:gd name="T49" fmla="*/ 629 h 1310"/>
                <a:gd name="T50" fmla="*/ 455 w 1518"/>
                <a:gd name="T51" fmla="*/ 717 h 1310"/>
                <a:gd name="T52" fmla="*/ 360 w 1518"/>
                <a:gd name="T53" fmla="*/ 810 h 1310"/>
                <a:gd name="T54" fmla="*/ 268 w 1518"/>
                <a:gd name="T55" fmla="*/ 906 h 1310"/>
                <a:gd name="T56" fmla="*/ 228 w 1518"/>
                <a:gd name="T57" fmla="*/ 952 h 1310"/>
                <a:gd name="T58" fmla="*/ 150 w 1518"/>
                <a:gd name="T59" fmla="*/ 1050 h 1310"/>
                <a:gd name="T60" fmla="*/ 113 w 1518"/>
                <a:gd name="T61" fmla="*/ 1100 h 1310"/>
                <a:gd name="T62" fmla="*/ 48 w 1518"/>
                <a:gd name="T63" fmla="*/ 1198 h 1310"/>
                <a:gd name="T64" fmla="*/ 21 w 1518"/>
                <a:gd name="T65" fmla="*/ 1248 h 1310"/>
                <a:gd name="T66" fmla="*/ 0 w 1518"/>
                <a:gd name="T67" fmla="*/ 1303 h 1310"/>
                <a:gd name="T68" fmla="*/ 0 w 1518"/>
                <a:gd name="T69" fmla="*/ 1307 h 1310"/>
                <a:gd name="T70" fmla="*/ 8 w 1518"/>
                <a:gd name="T71" fmla="*/ 1310 h 1310"/>
                <a:gd name="T72" fmla="*/ 11 w 1518"/>
                <a:gd name="T73" fmla="*/ 1308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18" h="1310">
                  <a:moveTo>
                    <a:pt x="11" y="1308"/>
                  </a:moveTo>
                  <a:lnTo>
                    <a:pt x="11" y="1308"/>
                  </a:lnTo>
                  <a:lnTo>
                    <a:pt x="68" y="1215"/>
                  </a:lnTo>
                  <a:lnTo>
                    <a:pt x="97" y="1168"/>
                  </a:lnTo>
                  <a:lnTo>
                    <a:pt x="128" y="1124"/>
                  </a:lnTo>
                  <a:lnTo>
                    <a:pt x="128" y="1124"/>
                  </a:lnTo>
                  <a:lnTo>
                    <a:pt x="165" y="1071"/>
                  </a:lnTo>
                  <a:lnTo>
                    <a:pt x="206" y="1022"/>
                  </a:lnTo>
                  <a:lnTo>
                    <a:pt x="247" y="972"/>
                  </a:lnTo>
                  <a:lnTo>
                    <a:pt x="290" y="925"/>
                  </a:lnTo>
                  <a:lnTo>
                    <a:pt x="290" y="925"/>
                  </a:lnTo>
                  <a:lnTo>
                    <a:pt x="335" y="876"/>
                  </a:lnTo>
                  <a:lnTo>
                    <a:pt x="381" y="830"/>
                  </a:lnTo>
                  <a:lnTo>
                    <a:pt x="428" y="783"/>
                  </a:lnTo>
                  <a:lnTo>
                    <a:pt x="477" y="738"/>
                  </a:lnTo>
                  <a:lnTo>
                    <a:pt x="525" y="695"/>
                  </a:lnTo>
                  <a:lnTo>
                    <a:pt x="576" y="651"/>
                  </a:lnTo>
                  <a:lnTo>
                    <a:pt x="677" y="567"/>
                  </a:lnTo>
                  <a:lnTo>
                    <a:pt x="677" y="567"/>
                  </a:lnTo>
                  <a:lnTo>
                    <a:pt x="782" y="485"/>
                  </a:lnTo>
                  <a:lnTo>
                    <a:pt x="889" y="407"/>
                  </a:lnTo>
                  <a:lnTo>
                    <a:pt x="998" y="331"/>
                  </a:lnTo>
                  <a:lnTo>
                    <a:pt x="1111" y="257"/>
                  </a:lnTo>
                  <a:lnTo>
                    <a:pt x="1111" y="257"/>
                  </a:lnTo>
                  <a:lnTo>
                    <a:pt x="1208" y="197"/>
                  </a:lnTo>
                  <a:lnTo>
                    <a:pt x="1308" y="141"/>
                  </a:lnTo>
                  <a:lnTo>
                    <a:pt x="1510" y="30"/>
                  </a:lnTo>
                  <a:lnTo>
                    <a:pt x="1510" y="30"/>
                  </a:lnTo>
                  <a:lnTo>
                    <a:pt x="1514" y="24"/>
                  </a:lnTo>
                  <a:lnTo>
                    <a:pt x="1518" y="20"/>
                  </a:lnTo>
                  <a:lnTo>
                    <a:pt x="1518" y="14"/>
                  </a:lnTo>
                  <a:lnTo>
                    <a:pt x="1516" y="8"/>
                  </a:lnTo>
                  <a:lnTo>
                    <a:pt x="1514" y="4"/>
                  </a:lnTo>
                  <a:lnTo>
                    <a:pt x="1508" y="0"/>
                  </a:lnTo>
                  <a:lnTo>
                    <a:pt x="1502" y="0"/>
                  </a:lnTo>
                  <a:lnTo>
                    <a:pt x="1496" y="0"/>
                  </a:lnTo>
                  <a:lnTo>
                    <a:pt x="1496" y="0"/>
                  </a:lnTo>
                  <a:lnTo>
                    <a:pt x="1444" y="26"/>
                  </a:lnTo>
                  <a:lnTo>
                    <a:pt x="1393" y="51"/>
                  </a:lnTo>
                  <a:lnTo>
                    <a:pt x="1343" y="78"/>
                  </a:lnTo>
                  <a:lnTo>
                    <a:pt x="1292" y="108"/>
                  </a:lnTo>
                  <a:lnTo>
                    <a:pt x="1195" y="168"/>
                  </a:lnTo>
                  <a:lnTo>
                    <a:pt x="1097" y="228"/>
                  </a:lnTo>
                  <a:lnTo>
                    <a:pt x="1097" y="228"/>
                  </a:lnTo>
                  <a:lnTo>
                    <a:pt x="985" y="304"/>
                  </a:lnTo>
                  <a:lnTo>
                    <a:pt x="872" y="380"/>
                  </a:lnTo>
                  <a:lnTo>
                    <a:pt x="763" y="462"/>
                  </a:lnTo>
                  <a:lnTo>
                    <a:pt x="658" y="544"/>
                  </a:lnTo>
                  <a:lnTo>
                    <a:pt x="658" y="544"/>
                  </a:lnTo>
                  <a:lnTo>
                    <a:pt x="554" y="629"/>
                  </a:lnTo>
                  <a:lnTo>
                    <a:pt x="504" y="672"/>
                  </a:lnTo>
                  <a:lnTo>
                    <a:pt x="455" y="717"/>
                  </a:lnTo>
                  <a:lnTo>
                    <a:pt x="407" y="763"/>
                  </a:lnTo>
                  <a:lnTo>
                    <a:pt x="360" y="810"/>
                  </a:lnTo>
                  <a:lnTo>
                    <a:pt x="313" y="857"/>
                  </a:lnTo>
                  <a:lnTo>
                    <a:pt x="268" y="906"/>
                  </a:lnTo>
                  <a:lnTo>
                    <a:pt x="268" y="906"/>
                  </a:lnTo>
                  <a:lnTo>
                    <a:pt x="228" y="952"/>
                  </a:lnTo>
                  <a:lnTo>
                    <a:pt x="187" y="1001"/>
                  </a:lnTo>
                  <a:lnTo>
                    <a:pt x="150" y="1050"/>
                  </a:lnTo>
                  <a:lnTo>
                    <a:pt x="113" y="1100"/>
                  </a:lnTo>
                  <a:lnTo>
                    <a:pt x="113" y="1100"/>
                  </a:lnTo>
                  <a:lnTo>
                    <a:pt x="80" y="1147"/>
                  </a:lnTo>
                  <a:lnTo>
                    <a:pt x="48" y="1198"/>
                  </a:lnTo>
                  <a:lnTo>
                    <a:pt x="35" y="1223"/>
                  </a:lnTo>
                  <a:lnTo>
                    <a:pt x="21" y="1248"/>
                  </a:lnTo>
                  <a:lnTo>
                    <a:pt x="10" y="1275"/>
                  </a:lnTo>
                  <a:lnTo>
                    <a:pt x="0" y="1303"/>
                  </a:lnTo>
                  <a:lnTo>
                    <a:pt x="0" y="1303"/>
                  </a:lnTo>
                  <a:lnTo>
                    <a:pt x="0" y="1307"/>
                  </a:lnTo>
                  <a:lnTo>
                    <a:pt x="4" y="1310"/>
                  </a:lnTo>
                  <a:lnTo>
                    <a:pt x="8" y="1310"/>
                  </a:lnTo>
                  <a:lnTo>
                    <a:pt x="11" y="1308"/>
                  </a:lnTo>
                  <a:lnTo>
                    <a:pt x="11" y="130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46" name="Freeform 14"/>
            <p:cNvSpPr>
              <a:spLocks/>
            </p:cNvSpPr>
            <p:nvPr/>
          </p:nvSpPr>
          <p:spPr bwMode="auto">
            <a:xfrm>
              <a:off x="5481242" y="1695061"/>
              <a:ext cx="117475" cy="122635"/>
            </a:xfrm>
            <a:custGeom>
              <a:avLst/>
              <a:gdLst>
                <a:gd name="T0" fmla="*/ 196 w 212"/>
                <a:gd name="T1" fmla="*/ 0 h 294"/>
                <a:gd name="T2" fmla="*/ 196 w 212"/>
                <a:gd name="T3" fmla="*/ 0 h 294"/>
                <a:gd name="T4" fmla="*/ 181 w 212"/>
                <a:gd name="T5" fmla="*/ 14 h 294"/>
                <a:gd name="T6" fmla="*/ 163 w 212"/>
                <a:gd name="T7" fmla="*/ 25 h 294"/>
                <a:gd name="T8" fmla="*/ 150 w 212"/>
                <a:gd name="T9" fmla="*/ 41 h 294"/>
                <a:gd name="T10" fmla="*/ 134 w 212"/>
                <a:gd name="T11" fmla="*/ 57 h 294"/>
                <a:gd name="T12" fmla="*/ 109 w 212"/>
                <a:gd name="T13" fmla="*/ 90 h 294"/>
                <a:gd name="T14" fmla="*/ 85 w 212"/>
                <a:gd name="T15" fmla="*/ 125 h 294"/>
                <a:gd name="T16" fmla="*/ 64 w 212"/>
                <a:gd name="T17" fmla="*/ 162 h 294"/>
                <a:gd name="T18" fmla="*/ 44 w 212"/>
                <a:gd name="T19" fmla="*/ 199 h 294"/>
                <a:gd name="T20" fmla="*/ 23 w 212"/>
                <a:gd name="T21" fmla="*/ 236 h 294"/>
                <a:gd name="T22" fmla="*/ 2 w 212"/>
                <a:gd name="T23" fmla="*/ 271 h 294"/>
                <a:gd name="T24" fmla="*/ 2 w 212"/>
                <a:gd name="T25" fmla="*/ 271 h 294"/>
                <a:gd name="T26" fmla="*/ 0 w 212"/>
                <a:gd name="T27" fmla="*/ 277 h 294"/>
                <a:gd name="T28" fmla="*/ 0 w 212"/>
                <a:gd name="T29" fmla="*/ 282 h 294"/>
                <a:gd name="T30" fmla="*/ 4 w 212"/>
                <a:gd name="T31" fmla="*/ 288 h 294"/>
                <a:gd name="T32" fmla="*/ 7 w 212"/>
                <a:gd name="T33" fmla="*/ 292 h 294"/>
                <a:gd name="T34" fmla="*/ 11 w 212"/>
                <a:gd name="T35" fmla="*/ 294 h 294"/>
                <a:gd name="T36" fmla="*/ 17 w 212"/>
                <a:gd name="T37" fmla="*/ 294 h 294"/>
                <a:gd name="T38" fmla="*/ 23 w 212"/>
                <a:gd name="T39" fmla="*/ 292 h 294"/>
                <a:gd name="T40" fmla="*/ 27 w 212"/>
                <a:gd name="T41" fmla="*/ 288 h 294"/>
                <a:gd name="T42" fmla="*/ 27 w 212"/>
                <a:gd name="T43" fmla="*/ 288 h 294"/>
                <a:gd name="T44" fmla="*/ 48 w 212"/>
                <a:gd name="T45" fmla="*/ 253 h 294"/>
                <a:gd name="T46" fmla="*/ 68 w 212"/>
                <a:gd name="T47" fmla="*/ 216 h 294"/>
                <a:gd name="T48" fmla="*/ 107 w 212"/>
                <a:gd name="T49" fmla="*/ 146 h 294"/>
                <a:gd name="T50" fmla="*/ 130 w 212"/>
                <a:gd name="T51" fmla="*/ 111 h 294"/>
                <a:gd name="T52" fmla="*/ 153 w 212"/>
                <a:gd name="T53" fmla="*/ 78 h 294"/>
                <a:gd name="T54" fmla="*/ 179 w 212"/>
                <a:gd name="T55" fmla="*/ 47 h 294"/>
                <a:gd name="T56" fmla="*/ 208 w 212"/>
                <a:gd name="T57" fmla="*/ 18 h 294"/>
                <a:gd name="T58" fmla="*/ 208 w 212"/>
                <a:gd name="T59" fmla="*/ 18 h 294"/>
                <a:gd name="T60" fmla="*/ 210 w 212"/>
                <a:gd name="T61" fmla="*/ 16 h 294"/>
                <a:gd name="T62" fmla="*/ 212 w 212"/>
                <a:gd name="T63" fmla="*/ 12 h 294"/>
                <a:gd name="T64" fmla="*/ 212 w 212"/>
                <a:gd name="T65" fmla="*/ 8 h 294"/>
                <a:gd name="T66" fmla="*/ 210 w 212"/>
                <a:gd name="T67" fmla="*/ 4 h 294"/>
                <a:gd name="T68" fmla="*/ 208 w 212"/>
                <a:gd name="T69" fmla="*/ 2 h 294"/>
                <a:gd name="T70" fmla="*/ 204 w 212"/>
                <a:gd name="T71" fmla="*/ 0 h 294"/>
                <a:gd name="T72" fmla="*/ 200 w 212"/>
                <a:gd name="T73" fmla="*/ 0 h 294"/>
                <a:gd name="T74" fmla="*/ 196 w 212"/>
                <a:gd name="T75" fmla="*/ 0 h 294"/>
                <a:gd name="T76" fmla="*/ 196 w 212"/>
                <a:gd name="T7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12" h="294">
                  <a:moveTo>
                    <a:pt x="196" y="0"/>
                  </a:moveTo>
                  <a:lnTo>
                    <a:pt x="196" y="0"/>
                  </a:lnTo>
                  <a:lnTo>
                    <a:pt x="181" y="14"/>
                  </a:lnTo>
                  <a:lnTo>
                    <a:pt x="163" y="25"/>
                  </a:lnTo>
                  <a:lnTo>
                    <a:pt x="150" y="41"/>
                  </a:lnTo>
                  <a:lnTo>
                    <a:pt x="134" y="57"/>
                  </a:lnTo>
                  <a:lnTo>
                    <a:pt x="109" y="90"/>
                  </a:lnTo>
                  <a:lnTo>
                    <a:pt x="85" y="125"/>
                  </a:lnTo>
                  <a:lnTo>
                    <a:pt x="64" y="162"/>
                  </a:lnTo>
                  <a:lnTo>
                    <a:pt x="44" y="199"/>
                  </a:lnTo>
                  <a:lnTo>
                    <a:pt x="23" y="236"/>
                  </a:lnTo>
                  <a:lnTo>
                    <a:pt x="2" y="271"/>
                  </a:lnTo>
                  <a:lnTo>
                    <a:pt x="2" y="271"/>
                  </a:lnTo>
                  <a:lnTo>
                    <a:pt x="0" y="277"/>
                  </a:lnTo>
                  <a:lnTo>
                    <a:pt x="0" y="282"/>
                  </a:lnTo>
                  <a:lnTo>
                    <a:pt x="4" y="288"/>
                  </a:lnTo>
                  <a:lnTo>
                    <a:pt x="7" y="292"/>
                  </a:lnTo>
                  <a:lnTo>
                    <a:pt x="11" y="294"/>
                  </a:lnTo>
                  <a:lnTo>
                    <a:pt x="17" y="294"/>
                  </a:lnTo>
                  <a:lnTo>
                    <a:pt x="23" y="292"/>
                  </a:lnTo>
                  <a:lnTo>
                    <a:pt x="27" y="288"/>
                  </a:lnTo>
                  <a:lnTo>
                    <a:pt x="27" y="288"/>
                  </a:lnTo>
                  <a:lnTo>
                    <a:pt x="48" y="253"/>
                  </a:lnTo>
                  <a:lnTo>
                    <a:pt x="68" y="216"/>
                  </a:lnTo>
                  <a:lnTo>
                    <a:pt x="107" y="146"/>
                  </a:lnTo>
                  <a:lnTo>
                    <a:pt x="130" y="111"/>
                  </a:lnTo>
                  <a:lnTo>
                    <a:pt x="153" y="78"/>
                  </a:lnTo>
                  <a:lnTo>
                    <a:pt x="179" y="47"/>
                  </a:lnTo>
                  <a:lnTo>
                    <a:pt x="208" y="18"/>
                  </a:lnTo>
                  <a:lnTo>
                    <a:pt x="208" y="18"/>
                  </a:lnTo>
                  <a:lnTo>
                    <a:pt x="210" y="16"/>
                  </a:lnTo>
                  <a:lnTo>
                    <a:pt x="212" y="12"/>
                  </a:lnTo>
                  <a:lnTo>
                    <a:pt x="212" y="8"/>
                  </a:lnTo>
                  <a:lnTo>
                    <a:pt x="210" y="4"/>
                  </a:lnTo>
                  <a:lnTo>
                    <a:pt x="208" y="2"/>
                  </a:lnTo>
                  <a:lnTo>
                    <a:pt x="204" y="0"/>
                  </a:lnTo>
                  <a:lnTo>
                    <a:pt x="200" y="0"/>
                  </a:lnTo>
                  <a:lnTo>
                    <a:pt x="196" y="0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47" name="Freeform 15"/>
            <p:cNvSpPr>
              <a:spLocks/>
            </p:cNvSpPr>
            <p:nvPr/>
          </p:nvSpPr>
          <p:spPr bwMode="auto">
            <a:xfrm>
              <a:off x="5208192" y="1715302"/>
              <a:ext cx="142875" cy="244078"/>
            </a:xfrm>
            <a:custGeom>
              <a:avLst/>
              <a:gdLst>
                <a:gd name="T0" fmla="*/ 242 w 257"/>
                <a:gd name="T1" fmla="*/ 4 h 584"/>
                <a:gd name="T2" fmla="*/ 242 w 257"/>
                <a:gd name="T3" fmla="*/ 4 h 584"/>
                <a:gd name="T4" fmla="*/ 209 w 257"/>
                <a:gd name="T5" fmla="*/ 70 h 584"/>
                <a:gd name="T6" fmla="*/ 175 w 257"/>
                <a:gd name="T7" fmla="*/ 138 h 584"/>
                <a:gd name="T8" fmla="*/ 113 w 257"/>
                <a:gd name="T9" fmla="*/ 272 h 584"/>
                <a:gd name="T10" fmla="*/ 113 w 257"/>
                <a:gd name="T11" fmla="*/ 272 h 584"/>
                <a:gd name="T12" fmla="*/ 80 w 257"/>
                <a:gd name="T13" fmla="*/ 344 h 584"/>
                <a:gd name="T14" fmla="*/ 51 w 257"/>
                <a:gd name="T15" fmla="*/ 416 h 584"/>
                <a:gd name="T16" fmla="*/ 24 w 257"/>
                <a:gd name="T17" fmla="*/ 488 h 584"/>
                <a:gd name="T18" fmla="*/ 12 w 257"/>
                <a:gd name="T19" fmla="*/ 525 h 584"/>
                <a:gd name="T20" fmla="*/ 2 w 257"/>
                <a:gd name="T21" fmla="*/ 564 h 584"/>
                <a:gd name="T22" fmla="*/ 2 w 257"/>
                <a:gd name="T23" fmla="*/ 564 h 584"/>
                <a:gd name="T24" fmla="*/ 0 w 257"/>
                <a:gd name="T25" fmla="*/ 570 h 584"/>
                <a:gd name="T26" fmla="*/ 2 w 257"/>
                <a:gd name="T27" fmla="*/ 576 h 584"/>
                <a:gd name="T28" fmla="*/ 6 w 257"/>
                <a:gd name="T29" fmla="*/ 580 h 584"/>
                <a:gd name="T30" fmla="*/ 12 w 257"/>
                <a:gd name="T31" fmla="*/ 582 h 584"/>
                <a:gd name="T32" fmla="*/ 18 w 257"/>
                <a:gd name="T33" fmla="*/ 584 h 584"/>
                <a:gd name="T34" fmla="*/ 22 w 257"/>
                <a:gd name="T35" fmla="*/ 582 h 584"/>
                <a:gd name="T36" fmla="*/ 26 w 257"/>
                <a:gd name="T37" fmla="*/ 580 h 584"/>
                <a:gd name="T38" fmla="*/ 29 w 257"/>
                <a:gd name="T39" fmla="*/ 574 h 584"/>
                <a:gd name="T40" fmla="*/ 29 w 257"/>
                <a:gd name="T41" fmla="*/ 574 h 584"/>
                <a:gd name="T42" fmla="*/ 39 w 257"/>
                <a:gd name="T43" fmla="*/ 537 h 584"/>
                <a:gd name="T44" fmla="*/ 51 w 257"/>
                <a:gd name="T45" fmla="*/ 502 h 584"/>
                <a:gd name="T46" fmla="*/ 76 w 257"/>
                <a:gd name="T47" fmla="*/ 432 h 584"/>
                <a:gd name="T48" fmla="*/ 103 w 257"/>
                <a:gd name="T49" fmla="*/ 364 h 584"/>
                <a:gd name="T50" fmla="*/ 135 w 257"/>
                <a:gd name="T51" fmla="*/ 296 h 584"/>
                <a:gd name="T52" fmla="*/ 135 w 257"/>
                <a:gd name="T53" fmla="*/ 296 h 584"/>
                <a:gd name="T54" fmla="*/ 168 w 257"/>
                <a:gd name="T55" fmla="*/ 226 h 584"/>
                <a:gd name="T56" fmla="*/ 201 w 257"/>
                <a:gd name="T57" fmla="*/ 156 h 584"/>
                <a:gd name="T58" fmla="*/ 216 w 257"/>
                <a:gd name="T59" fmla="*/ 120 h 584"/>
                <a:gd name="T60" fmla="*/ 232 w 257"/>
                <a:gd name="T61" fmla="*/ 84 h 584"/>
                <a:gd name="T62" fmla="*/ 245 w 257"/>
                <a:gd name="T63" fmla="*/ 48 h 584"/>
                <a:gd name="T64" fmla="*/ 257 w 257"/>
                <a:gd name="T65" fmla="*/ 11 h 584"/>
                <a:gd name="T66" fmla="*/ 257 w 257"/>
                <a:gd name="T67" fmla="*/ 11 h 584"/>
                <a:gd name="T68" fmla="*/ 255 w 257"/>
                <a:gd name="T69" fmla="*/ 6 h 584"/>
                <a:gd name="T70" fmla="*/ 251 w 257"/>
                <a:gd name="T71" fmla="*/ 2 h 584"/>
                <a:gd name="T72" fmla="*/ 247 w 257"/>
                <a:gd name="T73" fmla="*/ 0 h 584"/>
                <a:gd name="T74" fmla="*/ 244 w 257"/>
                <a:gd name="T75" fmla="*/ 2 h 584"/>
                <a:gd name="T76" fmla="*/ 242 w 257"/>
                <a:gd name="T77" fmla="*/ 4 h 584"/>
                <a:gd name="T78" fmla="*/ 242 w 257"/>
                <a:gd name="T79" fmla="*/ 4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7" h="584">
                  <a:moveTo>
                    <a:pt x="242" y="4"/>
                  </a:moveTo>
                  <a:lnTo>
                    <a:pt x="242" y="4"/>
                  </a:lnTo>
                  <a:lnTo>
                    <a:pt x="209" y="70"/>
                  </a:lnTo>
                  <a:lnTo>
                    <a:pt x="175" y="138"/>
                  </a:lnTo>
                  <a:lnTo>
                    <a:pt x="113" y="272"/>
                  </a:lnTo>
                  <a:lnTo>
                    <a:pt x="113" y="272"/>
                  </a:lnTo>
                  <a:lnTo>
                    <a:pt x="80" y="344"/>
                  </a:lnTo>
                  <a:lnTo>
                    <a:pt x="51" y="416"/>
                  </a:lnTo>
                  <a:lnTo>
                    <a:pt x="24" y="488"/>
                  </a:lnTo>
                  <a:lnTo>
                    <a:pt x="12" y="525"/>
                  </a:lnTo>
                  <a:lnTo>
                    <a:pt x="2" y="564"/>
                  </a:lnTo>
                  <a:lnTo>
                    <a:pt x="2" y="564"/>
                  </a:lnTo>
                  <a:lnTo>
                    <a:pt x="0" y="570"/>
                  </a:lnTo>
                  <a:lnTo>
                    <a:pt x="2" y="576"/>
                  </a:lnTo>
                  <a:lnTo>
                    <a:pt x="6" y="580"/>
                  </a:lnTo>
                  <a:lnTo>
                    <a:pt x="12" y="582"/>
                  </a:lnTo>
                  <a:lnTo>
                    <a:pt x="18" y="584"/>
                  </a:lnTo>
                  <a:lnTo>
                    <a:pt x="22" y="582"/>
                  </a:lnTo>
                  <a:lnTo>
                    <a:pt x="26" y="580"/>
                  </a:lnTo>
                  <a:lnTo>
                    <a:pt x="29" y="574"/>
                  </a:lnTo>
                  <a:lnTo>
                    <a:pt x="29" y="574"/>
                  </a:lnTo>
                  <a:lnTo>
                    <a:pt x="39" y="537"/>
                  </a:lnTo>
                  <a:lnTo>
                    <a:pt x="51" y="502"/>
                  </a:lnTo>
                  <a:lnTo>
                    <a:pt x="76" y="432"/>
                  </a:lnTo>
                  <a:lnTo>
                    <a:pt x="103" y="364"/>
                  </a:lnTo>
                  <a:lnTo>
                    <a:pt x="135" y="296"/>
                  </a:lnTo>
                  <a:lnTo>
                    <a:pt x="135" y="296"/>
                  </a:lnTo>
                  <a:lnTo>
                    <a:pt x="168" y="226"/>
                  </a:lnTo>
                  <a:lnTo>
                    <a:pt x="201" y="156"/>
                  </a:lnTo>
                  <a:lnTo>
                    <a:pt x="216" y="120"/>
                  </a:lnTo>
                  <a:lnTo>
                    <a:pt x="232" y="84"/>
                  </a:lnTo>
                  <a:lnTo>
                    <a:pt x="245" y="48"/>
                  </a:lnTo>
                  <a:lnTo>
                    <a:pt x="257" y="11"/>
                  </a:lnTo>
                  <a:lnTo>
                    <a:pt x="257" y="11"/>
                  </a:lnTo>
                  <a:lnTo>
                    <a:pt x="255" y="6"/>
                  </a:lnTo>
                  <a:lnTo>
                    <a:pt x="251" y="2"/>
                  </a:lnTo>
                  <a:lnTo>
                    <a:pt x="247" y="0"/>
                  </a:lnTo>
                  <a:lnTo>
                    <a:pt x="244" y="2"/>
                  </a:lnTo>
                  <a:lnTo>
                    <a:pt x="242" y="4"/>
                  </a:lnTo>
                  <a:lnTo>
                    <a:pt x="242" y="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48" name="Freeform 16"/>
            <p:cNvSpPr>
              <a:spLocks/>
            </p:cNvSpPr>
            <p:nvPr/>
          </p:nvSpPr>
          <p:spPr bwMode="auto">
            <a:xfrm>
              <a:off x="4962129" y="1798645"/>
              <a:ext cx="187325" cy="340519"/>
            </a:xfrm>
            <a:custGeom>
              <a:avLst/>
              <a:gdLst>
                <a:gd name="T0" fmla="*/ 325 w 338"/>
                <a:gd name="T1" fmla="*/ 0 h 816"/>
                <a:gd name="T2" fmla="*/ 325 w 338"/>
                <a:gd name="T3" fmla="*/ 0 h 816"/>
                <a:gd name="T4" fmla="*/ 305 w 338"/>
                <a:gd name="T5" fmla="*/ 18 h 816"/>
                <a:gd name="T6" fmla="*/ 286 w 338"/>
                <a:gd name="T7" fmla="*/ 35 h 816"/>
                <a:gd name="T8" fmla="*/ 268 w 338"/>
                <a:gd name="T9" fmla="*/ 55 h 816"/>
                <a:gd name="T10" fmla="*/ 251 w 338"/>
                <a:gd name="T11" fmla="*/ 76 h 816"/>
                <a:gd name="T12" fmla="*/ 235 w 338"/>
                <a:gd name="T13" fmla="*/ 98 h 816"/>
                <a:gd name="T14" fmla="*/ 219 w 338"/>
                <a:gd name="T15" fmla="*/ 121 h 816"/>
                <a:gd name="T16" fmla="*/ 192 w 338"/>
                <a:gd name="T17" fmla="*/ 170 h 816"/>
                <a:gd name="T18" fmla="*/ 169 w 338"/>
                <a:gd name="T19" fmla="*/ 218 h 816"/>
                <a:gd name="T20" fmla="*/ 146 w 338"/>
                <a:gd name="T21" fmla="*/ 269 h 816"/>
                <a:gd name="T22" fmla="*/ 126 w 338"/>
                <a:gd name="T23" fmla="*/ 319 h 816"/>
                <a:gd name="T24" fmla="*/ 109 w 338"/>
                <a:gd name="T25" fmla="*/ 366 h 816"/>
                <a:gd name="T26" fmla="*/ 109 w 338"/>
                <a:gd name="T27" fmla="*/ 366 h 816"/>
                <a:gd name="T28" fmla="*/ 89 w 338"/>
                <a:gd name="T29" fmla="*/ 419 h 816"/>
                <a:gd name="T30" fmla="*/ 72 w 338"/>
                <a:gd name="T31" fmla="*/ 471 h 816"/>
                <a:gd name="T32" fmla="*/ 54 w 338"/>
                <a:gd name="T33" fmla="*/ 526 h 816"/>
                <a:gd name="T34" fmla="*/ 40 w 338"/>
                <a:gd name="T35" fmla="*/ 580 h 816"/>
                <a:gd name="T36" fmla="*/ 27 w 338"/>
                <a:gd name="T37" fmla="*/ 635 h 816"/>
                <a:gd name="T38" fmla="*/ 15 w 338"/>
                <a:gd name="T39" fmla="*/ 689 h 816"/>
                <a:gd name="T40" fmla="*/ 7 w 338"/>
                <a:gd name="T41" fmla="*/ 744 h 816"/>
                <a:gd name="T42" fmla="*/ 0 w 338"/>
                <a:gd name="T43" fmla="*/ 800 h 816"/>
                <a:gd name="T44" fmla="*/ 0 w 338"/>
                <a:gd name="T45" fmla="*/ 800 h 816"/>
                <a:gd name="T46" fmla="*/ 0 w 338"/>
                <a:gd name="T47" fmla="*/ 806 h 816"/>
                <a:gd name="T48" fmla="*/ 3 w 338"/>
                <a:gd name="T49" fmla="*/ 812 h 816"/>
                <a:gd name="T50" fmla="*/ 7 w 338"/>
                <a:gd name="T51" fmla="*/ 814 h 816"/>
                <a:gd name="T52" fmla="*/ 13 w 338"/>
                <a:gd name="T53" fmla="*/ 816 h 816"/>
                <a:gd name="T54" fmla="*/ 19 w 338"/>
                <a:gd name="T55" fmla="*/ 816 h 816"/>
                <a:gd name="T56" fmla="*/ 25 w 338"/>
                <a:gd name="T57" fmla="*/ 814 h 816"/>
                <a:gd name="T58" fmla="*/ 29 w 338"/>
                <a:gd name="T59" fmla="*/ 808 h 816"/>
                <a:gd name="T60" fmla="*/ 31 w 338"/>
                <a:gd name="T61" fmla="*/ 802 h 816"/>
                <a:gd name="T62" fmla="*/ 31 w 338"/>
                <a:gd name="T63" fmla="*/ 802 h 816"/>
                <a:gd name="T64" fmla="*/ 37 w 338"/>
                <a:gd name="T65" fmla="*/ 750 h 816"/>
                <a:gd name="T66" fmla="*/ 46 w 338"/>
                <a:gd name="T67" fmla="*/ 697 h 816"/>
                <a:gd name="T68" fmla="*/ 56 w 338"/>
                <a:gd name="T69" fmla="*/ 645 h 816"/>
                <a:gd name="T70" fmla="*/ 70 w 338"/>
                <a:gd name="T71" fmla="*/ 592 h 816"/>
                <a:gd name="T72" fmla="*/ 83 w 338"/>
                <a:gd name="T73" fmla="*/ 541 h 816"/>
                <a:gd name="T74" fmla="*/ 99 w 338"/>
                <a:gd name="T75" fmla="*/ 489 h 816"/>
                <a:gd name="T76" fmla="*/ 114 w 338"/>
                <a:gd name="T77" fmla="*/ 438 h 816"/>
                <a:gd name="T78" fmla="*/ 132 w 338"/>
                <a:gd name="T79" fmla="*/ 388 h 816"/>
                <a:gd name="T80" fmla="*/ 132 w 338"/>
                <a:gd name="T81" fmla="*/ 388 h 816"/>
                <a:gd name="T82" fmla="*/ 151 w 338"/>
                <a:gd name="T83" fmla="*/ 337 h 816"/>
                <a:gd name="T84" fmla="*/ 171 w 338"/>
                <a:gd name="T85" fmla="*/ 286 h 816"/>
                <a:gd name="T86" fmla="*/ 192 w 338"/>
                <a:gd name="T87" fmla="*/ 238 h 816"/>
                <a:gd name="T88" fmla="*/ 218 w 338"/>
                <a:gd name="T89" fmla="*/ 189 h 816"/>
                <a:gd name="T90" fmla="*/ 243 w 338"/>
                <a:gd name="T91" fmla="*/ 142 h 816"/>
                <a:gd name="T92" fmla="*/ 272 w 338"/>
                <a:gd name="T93" fmla="*/ 98 h 816"/>
                <a:gd name="T94" fmla="*/ 301 w 338"/>
                <a:gd name="T95" fmla="*/ 53 h 816"/>
                <a:gd name="T96" fmla="*/ 336 w 338"/>
                <a:gd name="T97" fmla="*/ 10 h 816"/>
                <a:gd name="T98" fmla="*/ 336 w 338"/>
                <a:gd name="T99" fmla="*/ 10 h 816"/>
                <a:gd name="T100" fmla="*/ 338 w 338"/>
                <a:gd name="T101" fmla="*/ 8 h 816"/>
                <a:gd name="T102" fmla="*/ 338 w 338"/>
                <a:gd name="T103" fmla="*/ 6 h 816"/>
                <a:gd name="T104" fmla="*/ 334 w 338"/>
                <a:gd name="T105" fmla="*/ 2 h 816"/>
                <a:gd name="T106" fmla="*/ 330 w 338"/>
                <a:gd name="T107" fmla="*/ 0 h 816"/>
                <a:gd name="T108" fmla="*/ 325 w 338"/>
                <a:gd name="T109" fmla="*/ 0 h 816"/>
                <a:gd name="T110" fmla="*/ 325 w 338"/>
                <a:gd name="T111" fmla="*/ 0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8" h="816">
                  <a:moveTo>
                    <a:pt x="325" y="0"/>
                  </a:moveTo>
                  <a:lnTo>
                    <a:pt x="325" y="0"/>
                  </a:lnTo>
                  <a:lnTo>
                    <a:pt x="305" y="18"/>
                  </a:lnTo>
                  <a:lnTo>
                    <a:pt x="286" y="35"/>
                  </a:lnTo>
                  <a:lnTo>
                    <a:pt x="268" y="55"/>
                  </a:lnTo>
                  <a:lnTo>
                    <a:pt x="251" y="76"/>
                  </a:lnTo>
                  <a:lnTo>
                    <a:pt x="235" y="98"/>
                  </a:lnTo>
                  <a:lnTo>
                    <a:pt x="219" y="121"/>
                  </a:lnTo>
                  <a:lnTo>
                    <a:pt x="192" y="170"/>
                  </a:lnTo>
                  <a:lnTo>
                    <a:pt x="169" y="218"/>
                  </a:lnTo>
                  <a:lnTo>
                    <a:pt x="146" y="269"/>
                  </a:lnTo>
                  <a:lnTo>
                    <a:pt x="126" y="319"/>
                  </a:lnTo>
                  <a:lnTo>
                    <a:pt x="109" y="366"/>
                  </a:lnTo>
                  <a:lnTo>
                    <a:pt x="109" y="366"/>
                  </a:lnTo>
                  <a:lnTo>
                    <a:pt x="89" y="419"/>
                  </a:lnTo>
                  <a:lnTo>
                    <a:pt x="72" y="471"/>
                  </a:lnTo>
                  <a:lnTo>
                    <a:pt x="54" y="526"/>
                  </a:lnTo>
                  <a:lnTo>
                    <a:pt x="40" y="580"/>
                  </a:lnTo>
                  <a:lnTo>
                    <a:pt x="27" y="635"/>
                  </a:lnTo>
                  <a:lnTo>
                    <a:pt x="15" y="689"/>
                  </a:lnTo>
                  <a:lnTo>
                    <a:pt x="7" y="744"/>
                  </a:lnTo>
                  <a:lnTo>
                    <a:pt x="0" y="800"/>
                  </a:lnTo>
                  <a:lnTo>
                    <a:pt x="0" y="800"/>
                  </a:lnTo>
                  <a:lnTo>
                    <a:pt x="0" y="806"/>
                  </a:lnTo>
                  <a:lnTo>
                    <a:pt x="3" y="812"/>
                  </a:lnTo>
                  <a:lnTo>
                    <a:pt x="7" y="814"/>
                  </a:lnTo>
                  <a:lnTo>
                    <a:pt x="13" y="816"/>
                  </a:lnTo>
                  <a:lnTo>
                    <a:pt x="19" y="816"/>
                  </a:lnTo>
                  <a:lnTo>
                    <a:pt x="25" y="814"/>
                  </a:lnTo>
                  <a:lnTo>
                    <a:pt x="29" y="808"/>
                  </a:lnTo>
                  <a:lnTo>
                    <a:pt x="31" y="802"/>
                  </a:lnTo>
                  <a:lnTo>
                    <a:pt x="31" y="802"/>
                  </a:lnTo>
                  <a:lnTo>
                    <a:pt x="37" y="750"/>
                  </a:lnTo>
                  <a:lnTo>
                    <a:pt x="46" y="697"/>
                  </a:lnTo>
                  <a:lnTo>
                    <a:pt x="56" y="645"/>
                  </a:lnTo>
                  <a:lnTo>
                    <a:pt x="70" y="592"/>
                  </a:lnTo>
                  <a:lnTo>
                    <a:pt x="83" y="541"/>
                  </a:lnTo>
                  <a:lnTo>
                    <a:pt x="99" y="489"/>
                  </a:lnTo>
                  <a:lnTo>
                    <a:pt x="114" y="438"/>
                  </a:lnTo>
                  <a:lnTo>
                    <a:pt x="132" y="388"/>
                  </a:lnTo>
                  <a:lnTo>
                    <a:pt x="132" y="388"/>
                  </a:lnTo>
                  <a:lnTo>
                    <a:pt x="151" y="337"/>
                  </a:lnTo>
                  <a:lnTo>
                    <a:pt x="171" y="286"/>
                  </a:lnTo>
                  <a:lnTo>
                    <a:pt x="192" y="238"/>
                  </a:lnTo>
                  <a:lnTo>
                    <a:pt x="218" y="189"/>
                  </a:lnTo>
                  <a:lnTo>
                    <a:pt x="243" y="142"/>
                  </a:lnTo>
                  <a:lnTo>
                    <a:pt x="272" y="98"/>
                  </a:lnTo>
                  <a:lnTo>
                    <a:pt x="301" y="53"/>
                  </a:lnTo>
                  <a:lnTo>
                    <a:pt x="336" y="10"/>
                  </a:lnTo>
                  <a:lnTo>
                    <a:pt x="336" y="10"/>
                  </a:lnTo>
                  <a:lnTo>
                    <a:pt x="338" y="8"/>
                  </a:lnTo>
                  <a:lnTo>
                    <a:pt x="338" y="6"/>
                  </a:lnTo>
                  <a:lnTo>
                    <a:pt x="334" y="2"/>
                  </a:lnTo>
                  <a:lnTo>
                    <a:pt x="330" y="0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49" name="Freeform 17"/>
            <p:cNvSpPr>
              <a:spLocks/>
            </p:cNvSpPr>
            <p:nvPr/>
          </p:nvSpPr>
          <p:spPr bwMode="auto">
            <a:xfrm>
              <a:off x="4890691" y="2114161"/>
              <a:ext cx="474662" cy="103585"/>
            </a:xfrm>
            <a:custGeom>
              <a:avLst/>
              <a:gdLst>
                <a:gd name="T0" fmla="*/ 4 w 854"/>
                <a:gd name="T1" fmla="*/ 250 h 250"/>
                <a:gd name="T2" fmla="*/ 4 w 854"/>
                <a:gd name="T3" fmla="*/ 250 h 250"/>
                <a:gd name="T4" fmla="*/ 14 w 854"/>
                <a:gd name="T5" fmla="*/ 250 h 250"/>
                <a:gd name="T6" fmla="*/ 25 w 854"/>
                <a:gd name="T7" fmla="*/ 250 h 250"/>
                <a:gd name="T8" fmla="*/ 49 w 854"/>
                <a:gd name="T9" fmla="*/ 248 h 250"/>
                <a:gd name="T10" fmla="*/ 95 w 854"/>
                <a:gd name="T11" fmla="*/ 238 h 250"/>
                <a:gd name="T12" fmla="*/ 95 w 854"/>
                <a:gd name="T13" fmla="*/ 238 h 250"/>
                <a:gd name="T14" fmla="*/ 212 w 854"/>
                <a:gd name="T15" fmla="*/ 215 h 250"/>
                <a:gd name="T16" fmla="*/ 212 w 854"/>
                <a:gd name="T17" fmla="*/ 215 h 250"/>
                <a:gd name="T18" fmla="*/ 331 w 854"/>
                <a:gd name="T19" fmla="*/ 189 h 250"/>
                <a:gd name="T20" fmla="*/ 448 w 854"/>
                <a:gd name="T21" fmla="*/ 162 h 250"/>
                <a:gd name="T22" fmla="*/ 448 w 854"/>
                <a:gd name="T23" fmla="*/ 162 h 250"/>
                <a:gd name="T24" fmla="*/ 559 w 854"/>
                <a:gd name="T25" fmla="*/ 133 h 250"/>
                <a:gd name="T26" fmla="*/ 613 w 854"/>
                <a:gd name="T27" fmla="*/ 115 h 250"/>
                <a:gd name="T28" fmla="*/ 670 w 854"/>
                <a:gd name="T29" fmla="*/ 98 h 250"/>
                <a:gd name="T30" fmla="*/ 670 w 854"/>
                <a:gd name="T31" fmla="*/ 98 h 250"/>
                <a:gd name="T32" fmla="*/ 718 w 854"/>
                <a:gd name="T33" fmla="*/ 80 h 250"/>
                <a:gd name="T34" fmla="*/ 769 w 854"/>
                <a:gd name="T35" fmla="*/ 63 h 250"/>
                <a:gd name="T36" fmla="*/ 769 w 854"/>
                <a:gd name="T37" fmla="*/ 63 h 250"/>
                <a:gd name="T38" fmla="*/ 790 w 854"/>
                <a:gd name="T39" fmla="*/ 53 h 250"/>
                <a:gd name="T40" fmla="*/ 816 w 854"/>
                <a:gd name="T41" fmla="*/ 45 h 250"/>
                <a:gd name="T42" fmla="*/ 825 w 854"/>
                <a:gd name="T43" fmla="*/ 39 h 250"/>
                <a:gd name="T44" fmla="*/ 837 w 854"/>
                <a:gd name="T45" fmla="*/ 34 h 250"/>
                <a:gd name="T46" fmla="*/ 845 w 854"/>
                <a:gd name="T47" fmla="*/ 26 h 250"/>
                <a:gd name="T48" fmla="*/ 853 w 854"/>
                <a:gd name="T49" fmla="*/ 16 h 250"/>
                <a:gd name="T50" fmla="*/ 853 w 854"/>
                <a:gd name="T51" fmla="*/ 16 h 250"/>
                <a:gd name="T52" fmla="*/ 854 w 854"/>
                <a:gd name="T53" fmla="*/ 12 h 250"/>
                <a:gd name="T54" fmla="*/ 853 w 854"/>
                <a:gd name="T55" fmla="*/ 6 h 250"/>
                <a:gd name="T56" fmla="*/ 851 w 854"/>
                <a:gd name="T57" fmla="*/ 2 h 250"/>
                <a:gd name="T58" fmla="*/ 845 w 854"/>
                <a:gd name="T59" fmla="*/ 0 h 250"/>
                <a:gd name="T60" fmla="*/ 845 w 854"/>
                <a:gd name="T61" fmla="*/ 0 h 250"/>
                <a:gd name="T62" fmla="*/ 835 w 854"/>
                <a:gd name="T63" fmla="*/ 0 h 250"/>
                <a:gd name="T64" fmla="*/ 825 w 854"/>
                <a:gd name="T65" fmla="*/ 2 h 250"/>
                <a:gd name="T66" fmla="*/ 804 w 854"/>
                <a:gd name="T67" fmla="*/ 10 h 250"/>
                <a:gd name="T68" fmla="*/ 767 w 854"/>
                <a:gd name="T69" fmla="*/ 30 h 250"/>
                <a:gd name="T70" fmla="*/ 767 w 854"/>
                <a:gd name="T71" fmla="*/ 30 h 250"/>
                <a:gd name="T72" fmla="*/ 716 w 854"/>
                <a:gd name="T73" fmla="*/ 49 h 250"/>
                <a:gd name="T74" fmla="*/ 668 w 854"/>
                <a:gd name="T75" fmla="*/ 67 h 250"/>
                <a:gd name="T76" fmla="*/ 668 w 854"/>
                <a:gd name="T77" fmla="*/ 67 h 250"/>
                <a:gd name="T78" fmla="*/ 609 w 854"/>
                <a:gd name="T79" fmla="*/ 86 h 250"/>
                <a:gd name="T80" fmla="*/ 549 w 854"/>
                <a:gd name="T81" fmla="*/ 104 h 250"/>
                <a:gd name="T82" fmla="*/ 430 w 854"/>
                <a:gd name="T83" fmla="*/ 135 h 250"/>
                <a:gd name="T84" fmla="*/ 430 w 854"/>
                <a:gd name="T85" fmla="*/ 135 h 250"/>
                <a:gd name="T86" fmla="*/ 313 w 854"/>
                <a:gd name="T87" fmla="*/ 162 h 250"/>
                <a:gd name="T88" fmla="*/ 197 w 854"/>
                <a:gd name="T89" fmla="*/ 187 h 250"/>
                <a:gd name="T90" fmla="*/ 197 w 854"/>
                <a:gd name="T91" fmla="*/ 187 h 250"/>
                <a:gd name="T92" fmla="*/ 90 w 854"/>
                <a:gd name="T93" fmla="*/ 213 h 250"/>
                <a:gd name="T94" fmla="*/ 90 w 854"/>
                <a:gd name="T95" fmla="*/ 213 h 250"/>
                <a:gd name="T96" fmla="*/ 45 w 854"/>
                <a:gd name="T97" fmla="*/ 222 h 250"/>
                <a:gd name="T98" fmla="*/ 22 w 854"/>
                <a:gd name="T99" fmla="*/ 230 h 250"/>
                <a:gd name="T100" fmla="*/ 10 w 854"/>
                <a:gd name="T101" fmla="*/ 236 h 250"/>
                <a:gd name="T102" fmla="*/ 0 w 854"/>
                <a:gd name="T103" fmla="*/ 242 h 250"/>
                <a:gd name="T104" fmla="*/ 0 w 854"/>
                <a:gd name="T105" fmla="*/ 242 h 250"/>
                <a:gd name="T106" fmla="*/ 0 w 854"/>
                <a:gd name="T107" fmla="*/ 244 h 250"/>
                <a:gd name="T108" fmla="*/ 0 w 854"/>
                <a:gd name="T109" fmla="*/ 246 h 250"/>
                <a:gd name="T110" fmla="*/ 0 w 854"/>
                <a:gd name="T111" fmla="*/ 248 h 250"/>
                <a:gd name="T112" fmla="*/ 4 w 854"/>
                <a:gd name="T113" fmla="*/ 250 h 250"/>
                <a:gd name="T114" fmla="*/ 4 w 854"/>
                <a:gd name="T115" fmla="*/ 25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54" h="250">
                  <a:moveTo>
                    <a:pt x="4" y="250"/>
                  </a:moveTo>
                  <a:lnTo>
                    <a:pt x="4" y="250"/>
                  </a:lnTo>
                  <a:lnTo>
                    <a:pt x="14" y="250"/>
                  </a:lnTo>
                  <a:lnTo>
                    <a:pt x="25" y="250"/>
                  </a:lnTo>
                  <a:lnTo>
                    <a:pt x="49" y="248"/>
                  </a:lnTo>
                  <a:lnTo>
                    <a:pt x="95" y="238"/>
                  </a:lnTo>
                  <a:lnTo>
                    <a:pt x="95" y="238"/>
                  </a:lnTo>
                  <a:lnTo>
                    <a:pt x="212" y="215"/>
                  </a:lnTo>
                  <a:lnTo>
                    <a:pt x="212" y="215"/>
                  </a:lnTo>
                  <a:lnTo>
                    <a:pt x="331" y="189"/>
                  </a:lnTo>
                  <a:lnTo>
                    <a:pt x="448" y="162"/>
                  </a:lnTo>
                  <a:lnTo>
                    <a:pt x="448" y="162"/>
                  </a:lnTo>
                  <a:lnTo>
                    <a:pt x="559" y="133"/>
                  </a:lnTo>
                  <a:lnTo>
                    <a:pt x="613" y="115"/>
                  </a:lnTo>
                  <a:lnTo>
                    <a:pt x="670" y="98"/>
                  </a:lnTo>
                  <a:lnTo>
                    <a:pt x="670" y="98"/>
                  </a:lnTo>
                  <a:lnTo>
                    <a:pt x="718" y="80"/>
                  </a:lnTo>
                  <a:lnTo>
                    <a:pt x="769" y="63"/>
                  </a:lnTo>
                  <a:lnTo>
                    <a:pt x="769" y="63"/>
                  </a:lnTo>
                  <a:lnTo>
                    <a:pt x="790" y="53"/>
                  </a:lnTo>
                  <a:lnTo>
                    <a:pt x="816" y="45"/>
                  </a:lnTo>
                  <a:lnTo>
                    <a:pt x="825" y="39"/>
                  </a:lnTo>
                  <a:lnTo>
                    <a:pt x="837" y="34"/>
                  </a:lnTo>
                  <a:lnTo>
                    <a:pt x="845" y="26"/>
                  </a:lnTo>
                  <a:lnTo>
                    <a:pt x="853" y="16"/>
                  </a:lnTo>
                  <a:lnTo>
                    <a:pt x="853" y="16"/>
                  </a:lnTo>
                  <a:lnTo>
                    <a:pt x="854" y="12"/>
                  </a:lnTo>
                  <a:lnTo>
                    <a:pt x="853" y="6"/>
                  </a:lnTo>
                  <a:lnTo>
                    <a:pt x="851" y="2"/>
                  </a:lnTo>
                  <a:lnTo>
                    <a:pt x="845" y="0"/>
                  </a:lnTo>
                  <a:lnTo>
                    <a:pt x="845" y="0"/>
                  </a:lnTo>
                  <a:lnTo>
                    <a:pt x="835" y="0"/>
                  </a:lnTo>
                  <a:lnTo>
                    <a:pt x="825" y="2"/>
                  </a:lnTo>
                  <a:lnTo>
                    <a:pt x="804" y="10"/>
                  </a:lnTo>
                  <a:lnTo>
                    <a:pt x="767" y="30"/>
                  </a:lnTo>
                  <a:lnTo>
                    <a:pt x="767" y="30"/>
                  </a:lnTo>
                  <a:lnTo>
                    <a:pt x="716" y="49"/>
                  </a:lnTo>
                  <a:lnTo>
                    <a:pt x="668" y="67"/>
                  </a:lnTo>
                  <a:lnTo>
                    <a:pt x="668" y="67"/>
                  </a:lnTo>
                  <a:lnTo>
                    <a:pt x="609" y="86"/>
                  </a:lnTo>
                  <a:lnTo>
                    <a:pt x="549" y="104"/>
                  </a:lnTo>
                  <a:lnTo>
                    <a:pt x="430" y="135"/>
                  </a:lnTo>
                  <a:lnTo>
                    <a:pt x="430" y="135"/>
                  </a:lnTo>
                  <a:lnTo>
                    <a:pt x="313" y="162"/>
                  </a:lnTo>
                  <a:lnTo>
                    <a:pt x="197" y="187"/>
                  </a:lnTo>
                  <a:lnTo>
                    <a:pt x="197" y="187"/>
                  </a:lnTo>
                  <a:lnTo>
                    <a:pt x="90" y="213"/>
                  </a:lnTo>
                  <a:lnTo>
                    <a:pt x="90" y="213"/>
                  </a:lnTo>
                  <a:lnTo>
                    <a:pt x="45" y="222"/>
                  </a:lnTo>
                  <a:lnTo>
                    <a:pt x="22" y="230"/>
                  </a:lnTo>
                  <a:lnTo>
                    <a:pt x="10" y="236"/>
                  </a:lnTo>
                  <a:lnTo>
                    <a:pt x="0" y="242"/>
                  </a:lnTo>
                  <a:lnTo>
                    <a:pt x="0" y="242"/>
                  </a:lnTo>
                  <a:lnTo>
                    <a:pt x="0" y="244"/>
                  </a:lnTo>
                  <a:lnTo>
                    <a:pt x="0" y="246"/>
                  </a:lnTo>
                  <a:lnTo>
                    <a:pt x="0" y="248"/>
                  </a:lnTo>
                  <a:lnTo>
                    <a:pt x="4" y="250"/>
                  </a:lnTo>
                  <a:lnTo>
                    <a:pt x="4" y="25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50" name="Freeform 18"/>
            <p:cNvSpPr>
              <a:spLocks/>
            </p:cNvSpPr>
            <p:nvPr/>
          </p:nvSpPr>
          <p:spPr bwMode="auto">
            <a:xfrm>
              <a:off x="5082778" y="1948664"/>
              <a:ext cx="438150" cy="100013"/>
            </a:xfrm>
            <a:custGeom>
              <a:avLst/>
              <a:gdLst>
                <a:gd name="T0" fmla="*/ 9 w 788"/>
                <a:gd name="T1" fmla="*/ 240 h 240"/>
                <a:gd name="T2" fmla="*/ 9 w 788"/>
                <a:gd name="T3" fmla="*/ 240 h 240"/>
                <a:gd name="T4" fmla="*/ 107 w 788"/>
                <a:gd name="T5" fmla="*/ 203 h 240"/>
                <a:gd name="T6" fmla="*/ 157 w 788"/>
                <a:gd name="T7" fmla="*/ 187 h 240"/>
                <a:gd name="T8" fmla="*/ 206 w 788"/>
                <a:gd name="T9" fmla="*/ 172 h 240"/>
                <a:gd name="T10" fmla="*/ 206 w 788"/>
                <a:gd name="T11" fmla="*/ 172 h 240"/>
                <a:gd name="T12" fmla="*/ 258 w 788"/>
                <a:gd name="T13" fmla="*/ 160 h 240"/>
                <a:gd name="T14" fmla="*/ 309 w 788"/>
                <a:gd name="T15" fmla="*/ 148 h 240"/>
                <a:gd name="T16" fmla="*/ 412 w 788"/>
                <a:gd name="T17" fmla="*/ 127 h 240"/>
                <a:gd name="T18" fmla="*/ 412 w 788"/>
                <a:gd name="T19" fmla="*/ 127 h 240"/>
                <a:gd name="T20" fmla="*/ 515 w 788"/>
                <a:gd name="T21" fmla="*/ 106 h 240"/>
                <a:gd name="T22" fmla="*/ 566 w 788"/>
                <a:gd name="T23" fmla="*/ 96 h 240"/>
                <a:gd name="T24" fmla="*/ 618 w 788"/>
                <a:gd name="T25" fmla="*/ 82 h 240"/>
                <a:gd name="T26" fmla="*/ 618 w 788"/>
                <a:gd name="T27" fmla="*/ 82 h 240"/>
                <a:gd name="T28" fmla="*/ 659 w 788"/>
                <a:gd name="T29" fmla="*/ 70 h 240"/>
                <a:gd name="T30" fmla="*/ 700 w 788"/>
                <a:gd name="T31" fmla="*/ 57 h 240"/>
                <a:gd name="T32" fmla="*/ 700 w 788"/>
                <a:gd name="T33" fmla="*/ 57 h 240"/>
                <a:gd name="T34" fmla="*/ 722 w 788"/>
                <a:gd name="T35" fmla="*/ 51 h 240"/>
                <a:gd name="T36" fmla="*/ 745 w 788"/>
                <a:gd name="T37" fmla="*/ 43 h 240"/>
                <a:gd name="T38" fmla="*/ 766 w 788"/>
                <a:gd name="T39" fmla="*/ 34 h 240"/>
                <a:gd name="T40" fmla="*/ 776 w 788"/>
                <a:gd name="T41" fmla="*/ 26 h 240"/>
                <a:gd name="T42" fmla="*/ 784 w 788"/>
                <a:gd name="T43" fmla="*/ 20 h 240"/>
                <a:gd name="T44" fmla="*/ 784 w 788"/>
                <a:gd name="T45" fmla="*/ 20 h 240"/>
                <a:gd name="T46" fmla="*/ 788 w 788"/>
                <a:gd name="T47" fmla="*/ 12 h 240"/>
                <a:gd name="T48" fmla="*/ 788 w 788"/>
                <a:gd name="T49" fmla="*/ 6 h 240"/>
                <a:gd name="T50" fmla="*/ 782 w 788"/>
                <a:gd name="T51" fmla="*/ 2 h 240"/>
                <a:gd name="T52" fmla="*/ 776 w 788"/>
                <a:gd name="T53" fmla="*/ 0 h 240"/>
                <a:gd name="T54" fmla="*/ 776 w 788"/>
                <a:gd name="T55" fmla="*/ 0 h 240"/>
                <a:gd name="T56" fmla="*/ 766 w 788"/>
                <a:gd name="T57" fmla="*/ 0 h 240"/>
                <a:gd name="T58" fmla="*/ 757 w 788"/>
                <a:gd name="T59" fmla="*/ 4 h 240"/>
                <a:gd name="T60" fmla="*/ 737 w 788"/>
                <a:gd name="T61" fmla="*/ 10 h 240"/>
                <a:gd name="T62" fmla="*/ 698 w 788"/>
                <a:gd name="T63" fmla="*/ 28 h 240"/>
                <a:gd name="T64" fmla="*/ 698 w 788"/>
                <a:gd name="T65" fmla="*/ 28 h 240"/>
                <a:gd name="T66" fmla="*/ 644 w 788"/>
                <a:gd name="T67" fmla="*/ 45 h 240"/>
                <a:gd name="T68" fmla="*/ 589 w 788"/>
                <a:gd name="T69" fmla="*/ 59 h 240"/>
                <a:gd name="T70" fmla="*/ 589 w 788"/>
                <a:gd name="T71" fmla="*/ 59 h 240"/>
                <a:gd name="T72" fmla="*/ 539 w 788"/>
                <a:gd name="T73" fmla="*/ 72 h 240"/>
                <a:gd name="T74" fmla="*/ 486 w 788"/>
                <a:gd name="T75" fmla="*/ 84 h 240"/>
                <a:gd name="T76" fmla="*/ 383 w 788"/>
                <a:gd name="T77" fmla="*/ 106 h 240"/>
                <a:gd name="T78" fmla="*/ 383 w 788"/>
                <a:gd name="T79" fmla="*/ 106 h 240"/>
                <a:gd name="T80" fmla="*/ 286 w 788"/>
                <a:gd name="T81" fmla="*/ 125 h 240"/>
                <a:gd name="T82" fmla="*/ 237 w 788"/>
                <a:gd name="T83" fmla="*/ 135 h 240"/>
                <a:gd name="T84" fmla="*/ 186 w 788"/>
                <a:gd name="T85" fmla="*/ 148 h 240"/>
                <a:gd name="T86" fmla="*/ 138 w 788"/>
                <a:gd name="T87" fmla="*/ 162 h 240"/>
                <a:gd name="T88" fmla="*/ 89 w 788"/>
                <a:gd name="T89" fmla="*/ 179 h 240"/>
                <a:gd name="T90" fmla="*/ 44 w 788"/>
                <a:gd name="T91" fmla="*/ 201 h 240"/>
                <a:gd name="T92" fmla="*/ 23 w 788"/>
                <a:gd name="T93" fmla="*/ 215 h 240"/>
                <a:gd name="T94" fmla="*/ 1 w 788"/>
                <a:gd name="T95" fmla="*/ 226 h 240"/>
                <a:gd name="T96" fmla="*/ 1 w 788"/>
                <a:gd name="T97" fmla="*/ 226 h 240"/>
                <a:gd name="T98" fmla="*/ 0 w 788"/>
                <a:gd name="T99" fmla="*/ 228 h 240"/>
                <a:gd name="T100" fmla="*/ 0 w 788"/>
                <a:gd name="T101" fmla="*/ 232 h 240"/>
                <a:gd name="T102" fmla="*/ 0 w 788"/>
                <a:gd name="T103" fmla="*/ 236 h 240"/>
                <a:gd name="T104" fmla="*/ 5 w 788"/>
                <a:gd name="T105" fmla="*/ 240 h 240"/>
                <a:gd name="T106" fmla="*/ 9 w 788"/>
                <a:gd name="T107" fmla="*/ 240 h 240"/>
                <a:gd name="T108" fmla="*/ 9 w 788"/>
                <a:gd name="T109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8" h="240">
                  <a:moveTo>
                    <a:pt x="9" y="240"/>
                  </a:moveTo>
                  <a:lnTo>
                    <a:pt x="9" y="240"/>
                  </a:lnTo>
                  <a:lnTo>
                    <a:pt x="107" y="203"/>
                  </a:lnTo>
                  <a:lnTo>
                    <a:pt x="157" y="187"/>
                  </a:lnTo>
                  <a:lnTo>
                    <a:pt x="206" y="172"/>
                  </a:lnTo>
                  <a:lnTo>
                    <a:pt x="206" y="172"/>
                  </a:lnTo>
                  <a:lnTo>
                    <a:pt x="258" y="160"/>
                  </a:lnTo>
                  <a:lnTo>
                    <a:pt x="309" y="148"/>
                  </a:lnTo>
                  <a:lnTo>
                    <a:pt x="412" y="127"/>
                  </a:lnTo>
                  <a:lnTo>
                    <a:pt x="412" y="127"/>
                  </a:lnTo>
                  <a:lnTo>
                    <a:pt x="515" y="106"/>
                  </a:lnTo>
                  <a:lnTo>
                    <a:pt x="566" y="96"/>
                  </a:lnTo>
                  <a:lnTo>
                    <a:pt x="618" y="82"/>
                  </a:lnTo>
                  <a:lnTo>
                    <a:pt x="618" y="82"/>
                  </a:lnTo>
                  <a:lnTo>
                    <a:pt x="659" y="70"/>
                  </a:lnTo>
                  <a:lnTo>
                    <a:pt x="700" y="57"/>
                  </a:lnTo>
                  <a:lnTo>
                    <a:pt x="700" y="57"/>
                  </a:lnTo>
                  <a:lnTo>
                    <a:pt x="722" y="51"/>
                  </a:lnTo>
                  <a:lnTo>
                    <a:pt x="745" y="43"/>
                  </a:lnTo>
                  <a:lnTo>
                    <a:pt x="766" y="34"/>
                  </a:lnTo>
                  <a:lnTo>
                    <a:pt x="776" y="26"/>
                  </a:lnTo>
                  <a:lnTo>
                    <a:pt x="784" y="20"/>
                  </a:lnTo>
                  <a:lnTo>
                    <a:pt x="784" y="20"/>
                  </a:lnTo>
                  <a:lnTo>
                    <a:pt x="788" y="12"/>
                  </a:lnTo>
                  <a:lnTo>
                    <a:pt x="788" y="6"/>
                  </a:lnTo>
                  <a:lnTo>
                    <a:pt x="782" y="2"/>
                  </a:lnTo>
                  <a:lnTo>
                    <a:pt x="776" y="0"/>
                  </a:lnTo>
                  <a:lnTo>
                    <a:pt x="776" y="0"/>
                  </a:lnTo>
                  <a:lnTo>
                    <a:pt x="766" y="0"/>
                  </a:lnTo>
                  <a:lnTo>
                    <a:pt x="757" y="4"/>
                  </a:lnTo>
                  <a:lnTo>
                    <a:pt x="737" y="10"/>
                  </a:lnTo>
                  <a:lnTo>
                    <a:pt x="698" y="28"/>
                  </a:lnTo>
                  <a:lnTo>
                    <a:pt x="698" y="28"/>
                  </a:lnTo>
                  <a:lnTo>
                    <a:pt x="644" y="45"/>
                  </a:lnTo>
                  <a:lnTo>
                    <a:pt x="589" y="59"/>
                  </a:lnTo>
                  <a:lnTo>
                    <a:pt x="589" y="59"/>
                  </a:lnTo>
                  <a:lnTo>
                    <a:pt x="539" y="72"/>
                  </a:lnTo>
                  <a:lnTo>
                    <a:pt x="486" y="84"/>
                  </a:lnTo>
                  <a:lnTo>
                    <a:pt x="383" y="106"/>
                  </a:lnTo>
                  <a:lnTo>
                    <a:pt x="383" y="106"/>
                  </a:lnTo>
                  <a:lnTo>
                    <a:pt x="286" y="125"/>
                  </a:lnTo>
                  <a:lnTo>
                    <a:pt x="237" y="135"/>
                  </a:lnTo>
                  <a:lnTo>
                    <a:pt x="186" y="148"/>
                  </a:lnTo>
                  <a:lnTo>
                    <a:pt x="138" y="162"/>
                  </a:lnTo>
                  <a:lnTo>
                    <a:pt x="89" y="179"/>
                  </a:lnTo>
                  <a:lnTo>
                    <a:pt x="44" y="201"/>
                  </a:lnTo>
                  <a:lnTo>
                    <a:pt x="23" y="215"/>
                  </a:lnTo>
                  <a:lnTo>
                    <a:pt x="1" y="226"/>
                  </a:lnTo>
                  <a:lnTo>
                    <a:pt x="1" y="226"/>
                  </a:lnTo>
                  <a:lnTo>
                    <a:pt x="0" y="228"/>
                  </a:lnTo>
                  <a:lnTo>
                    <a:pt x="0" y="232"/>
                  </a:lnTo>
                  <a:lnTo>
                    <a:pt x="0" y="236"/>
                  </a:lnTo>
                  <a:lnTo>
                    <a:pt x="5" y="240"/>
                  </a:lnTo>
                  <a:lnTo>
                    <a:pt x="9" y="240"/>
                  </a:lnTo>
                  <a:lnTo>
                    <a:pt x="9" y="24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51" name="Freeform 19"/>
            <p:cNvSpPr>
              <a:spLocks/>
            </p:cNvSpPr>
            <p:nvPr/>
          </p:nvSpPr>
          <p:spPr bwMode="auto">
            <a:xfrm>
              <a:off x="5393928" y="1815314"/>
              <a:ext cx="317500" cy="52388"/>
            </a:xfrm>
            <a:custGeom>
              <a:avLst/>
              <a:gdLst>
                <a:gd name="T0" fmla="*/ 6 w 570"/>
                <a:gd name="T1" fmla="*/ 127 h 127"/>
                <a:gd name="T2" fmla="*/ 6 w 570"/>
                <a:gd name="T3" fmla="*/ 127 h 127"/>
                <a:gd name="T4" fmla="*/ 41 w 570"/>
                <a:gd name="T5" fmla="*/ 127 h 127"/>
                <a:gd name="T6" fmla="*/ 74 w 570"/>
                <a:gd name="T7" fmla="*/ 125 h 127"/>
                <a:gd name="T8" fmla="*/ 107 w 570"/>
                <a:gd name="T9" fmla="*/ 121 h 127"/>
                <a:gd name="T10" fmla="*/ 142 w 570"/>
                <a:gd name="T11" fmla="*/ 115 h 127"/>
                <a:gd name="T12" fmla="*/ 208 w 570"/>
                <a:gd name="T13" fmla="*/ 103 h 127"/>
                <a:gd name="T14" fmla="*/ 274 w 570"/>
                <a:gd name="T15" fmla="*/ 92 h 127"/>
                <a:gd name="T16" fmla="*/ 274 w 570"/>
                <a:gd name="T17" fmla="*/ 92 h 127"/>
                <a:gd name="T18" fmla="*/ 346 w 570"/>
                <a:gd name="T19" fmla="*/ 78 h 127"/>
                <a:gd name="T20" fmla="*/ 418 w 570"/>
                <a:gd name="T21" fmla="*/ 64 h 127"/>
                <a:gd name="T22" fmla="*/ 489 w 570"/>
                <a:gd name="T23" fmla="*/ 47 h 127"/>
                <a:gd name="T24" fmla="*/ 559 w 570"/>
                <a:gd name="T25" fmla="*/ 29 h 127"/>
                <a:gd name="T26" fmla="*/ 559 w 570"/>
                <a:gd name="T27" fmla="*/ 29 h 127"/>
                <a:gd name="T28" fmla="*/ 564 w 570"/>
                <a:gd name="T29" fmla="*/ 26 h 127"/>
                <a:gd name="T30" fmla="*/ 568 w 570"/>
                <a:gd name="T31" fmla="*/ 22 h 127"/>
                <a:gd name="T32" fmla="*/ 570 w 570"/>
                <a:gd name="T33" fmla="*/ 16 h 127"/>
                <a:gd name="T34" fmla="*/ 570 w 570"/>
                <a:gd name="T35" fmla="*/ 10 h 127"/>
                <a:gd name="T36" fmla="*/ 568 w 570"/>
                <a:gd name="T37" fmla="*/ 6 h 127"/>
                <a:gd name="T38" fmla="*/ 564 w 570"/>
                <a:gd name="T39" fmla="*/ 2 h 127"/>
                <a:gd name="T40" fmla="*/ 561 w 570"/>
                <a:gd name="T41" fmla="*/ 0 h 127"/>
                <a:gd name="T42" fmla="*/ 553 w 570"/>
                <a:gd name="T43" fmla="*/ 0 h 127"/>
                <a:gd name="T44" fmla="*/ 553 w 570"/>
                <a:gd name="T45" fmla="*/ 0 h 127"/>
                <a:gd name="T46" fmla="*/ 487 w 570"/>
                <a:gd name="T47" fmla="*/ 18 h 127"/>
                <a:gd name="T48" fmla="*/ 418 w 570"/>
                <a:gd name="T49" fmla="*/ 35 h 127"/>
                <a:gd name="T50" fmla="*/ 352 w 570"/>
                <a:gd name="T51" fmla="*/ 49 h 127"/>
                <a:gd name="T52" fmla="*/ 284 w 570"/>
                <a:gd name="T53" fmla="*/ 62 h 127"/>
                <a:gd name="T54" fmla="*/ 284 w 570"/>
                <a:gd name="T55" fmla="*/ 62 h 127"/>
                <a:gd name="T56" fmla="*/ 214 w 570"/>
                <a:gd name="T57" fmla="*/ 74 h 127"/>
                <a:gd name="T58" fmla="*/ 144 w 570"/>
                <a:gd name="T59" fmla="*/ 84 h 127"/>
                <a:gd name="T60" fmla="*/ 74 w 570"/>
                <a:gd name="T61" fmla="*/ 96 h 127"/>
                <a:gd name="T62" fmla="*/ 39 w 570"/>
                <a:gd name="T63" fmla="*/ 103 h 127"/>
                <a:gd name="T64" fmla="*/ 6 w 570"/>
                <a:gd name="T65" fmla="*/ 113 h 127"/>
                <a:gd name="T66" fmla="*/ 6 w 570"/>
                <a:gd name="T67" fmla="*/ 113 h 127"/>
                <a:gd name="T68" fmla="*/ 2 w 570"/>
                <a:gd name="T69" fmla="*/ 115 h 127"/>
                <a:gd name="T70" fmla="*/ 0 w 570"/>
                <a:gd name="T71" fmla="*/ 121 h 127"/>
                <a:gd name="T72" fmla="*/ 2 w 570"/>
                <a:gd name="T73" fmla="*/ 125 h 127"/>
                <a:gd name="T74" fmla="*/ 6 w 570"/>
                <a:gd name="T75" fmla="*/ 127 h 127"/>
                <a:gd name="T76" fmla="*/ 6 w 570"/>
                <a:gd name="T7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70" h="127">
                  <a:moveTo>
                    <a:pt x="6" y="127"/>
                  </a:moveTo>
                  <a:lnTo>
                    <a:pt x="6" y="127"/>
                  </a:lnTo>
                  <a:lnTo>
                    <a:pt x="41" y="127"/>
                  </a:lnTo>
                  <a:lnTo>
                    <a:pt x="74" y="125"/>
                  </a:lnTo>
                  <a:lnTo>
                    <a:pt x="107" y="121"/>
                  </a:lnTo>
                  <a:lnTo>
                    <a:pt x="142" y="115"/>
                  </a:lnTo>
                  <a:lnTo>
                    <a:pt x="208" y="103"/>
                  </a:lnTo>
                  <a:lnTo>
                    <a:pt x="274" y="92"/>
                  </a:lnTo>
                  <a:lnTo>
                    <a:pt x="274" y="92"/>
                  </a:lnTo>
                  <a:lnTo>
                    <a:pt x="346" y="78"/>
                  </a:lnTo>
                  <a:lnTo>
                    <a:pt x="418" y="64"/>
                  </a:lnTo>
                  <a:lnTo>
                    <a:pt x="489" y="47"/>
                  </a:lnTo>
                  <a:lnTo>
                    <a:pt x="559" y="29"/>
                  </a:lnTo>
                  <a:lnTo>
                    <a:pt x="559" y="29"/>
                  </a:lnTo>
                  <a:lnTo>
                    <a:pt x="564" y="26"/>
                  </a:lnTo>
                  <a:lnTo>
                    <a:pt x="568" y="22"/>
                  </a:lnTo>
                  <a:lnTo>
                    <a:pt x="570" y="16"/>
                  </a:lnTo>
                  <a:lnTo>
                    <a:pt x="570" y="10"/>
                  </a:lnTo>
                  <a:lnTo>
                    <a:pt x="568" y="6"/>
                  </a:lnTo>
                  <a:lnTo>
                    <a:pt x="564" y="2"/>
                  </a:lnTo>
                  <a:lnTo>
                    <a:pt x="561" y="0"/>
                  </a:lnTo>
                  <a:lnTo>
                    <a:pt x="553" y="0"/>
                  </a:lnTo>
                  <a:lnTo>
                    <a:pt x="553" y="0"/>
                  </a:lnTo>
                  <a:lnTo>
                    <a:pt x="487" y="18"/>
                  </a:lnTo>
                  <a:lnTo>
                    <a:pt x="418" y="35"/>
                  </a:lnTo>
                  <a:lnTo>
                    <a:pt x="352" y="49"/>
                  </a:lnTo>
                  <a:lnTo>
                    <a:pt x="284" y="62"/>
                  </a:lnTo>
                  <a:lnTo>
                    <a:pt x="284" y="62"/>
                  </a:lnTo>
                  <a:lnTo>
                    <a:pt x="214" y="74"/>
                  </a:lnTo>
                  <a:lnTo>
                    <a:pt x="144" y="84"/>
                  </a:lnTo>
                  <a:lnTo>
                    <a:pt x="74" y="96"/>
                  </a:lnTo>
                  <a:lnTo>
                    <a:pt x="39" y="103"/>
                  </a:lnTo>
                  <a:lnTo>
                    <a:pt x="6" y="113"/>
                  </a:lnTo>
                  <a:lnTo>
                    <a:pt x="6" y="113"/>
                  </a:lnTo>
                  <a:lnTo>
                    <a:pt x="2" y="115"/>
                  </a:lnTo>
                  <a:lnTo>
                    <a:pt x="0" y="121"/>
                  </a:lnTo>
                  <a:lnTo>
                    <a:pt x="2" y="125"/>
                  </a:lnTo>
                  <a:lnTo>
                    <a:pt x="6" y="127"/>
                  </a:lnTo>
                  <a:lnTo>
                    <a:pt x="6" y="12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cxnSp>
        <p:nvCxnSpPr>
          <p:cNvPr id="143" name="直接连接符 142"/>
          <p:cNvCxnSpPr/>
          <p:nvPr/>
        </p:nvCxnSpPr>
        <p:spPr>
          <a:xfrm>
            <a:off x="4685903" y="2508257"/>
            <a:ext cx="1514475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矩形 151"/>
          <p:cNvSpPr/>
          <p:nvPr/>
        </p:nvSpPr>
        <p:spPr>
          <a:xfrm>
            <a:off x="5187593" y="213921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标题内容</a:t>
            </a:r>
          </a:p>
        </p:txBody>
      </p:sp>
      <p:sp>
        <p:nvSpPr>
          <p:cNvPr id="3104" name="Freeform 12"/>
          <p:cNvSpPr>
            <a:spLocks/>
          </p:cNvSpPr>
          <p:nvPr/>
        </p:nvSpPr>
        <p:spPr bwMode="auto">
          <a:xfrm>
            <a:off x="6471841" y="1649817"/>
            <a:ext cx="1111250" cy="858441"/>
          </a:xfrm>
          <a:custGeom>
            <a:avLst/>
            <a:gdLst>
              <a:gd name="T0" fmla="*/ 2147483646 w 1999"/>
              <a:gd name="T1" fmla="*/ 2147483646 h 2057"/>
              <a:gd name="T2" fmla="*/ 2147483646 w 1999"/>
              <a:gd name="T3" fmla="*/ 2147483646 h 2057"/>
              <a:gd name="T4" fmla="*/ 2147483646 w 1999"/>
              <a:gd name="T5" fmla="*/ 2147483646 h 2057"/>
              <a:gd name="T6" fmla="*/ 2147483646 w 1999"/>
              <a:gd name="T7" fmla="*/ 2147483646 h 2057"/>
              <a:gd name="T8" fmla="*/ 2147483646 w 1999"/>
              <a:gd name="T9" fmla="*/ 2147483646 h 2057"/>
              <a:gd name="T10" fmla="*/ 2147483646 w 1999"/>
              <a:gd name="T11" fmla="*/ 2147483646 h 2057"/>
              <a:gd name="T12" fmla="*/ 2147483646 w 1999"/>
              <a:gd name="T13" fmla="*/ 2147483646 h 2057"/>
              <a:gd name="T14" fmla="*/ 2147483646 w 1999"/>
              <a:gd name="T15" fmla="*/ 2147483646 h 2057"/>
              <a:gd name="T16" fmla="*/ 2147483646 w 1999"/>
              <a:gd name="T17" fmla="*/ 2147483646 h 2057"/>
              <a:gd name="T18" fmla="*/ 2147483646 w 1999"/>
              <a:gd name="T19" fmla="*/ 2147483646 h 2057"/>
              <a:gd name="T20" fmla="*/ 2147483646 w 1999"/>
              <a:gd name="T21" fmla="*/ 2147483646 h 2057"/>
              <a:gd name="T22" fmla="*/ 2147483646 w 1999"/>
              <a:gd name="T23" fmla="*/ 2147483646 h 2057"/>
              <a:gd name="T24" fmla="*/ 2147483646 w 1999"/>
              <a:gd name="T25" fmla="*/ 2147483646 h 2057"/>
              <a:gd name="T26" fmla="*/ 2147483646 w 1999"/>
              <a:gd name="T27" fmla="*/ 2147483646 h 2057"/>
              <a:gd name="T28" fmla="*/ 2147483646 w 1999"/>
              <a:gd name="T29" fmla="*/ 2147483646 h 2057"/>
              <a:gd name="T30" fmla="*/ 2147483646 w 1999"/>
              <a:gd name="T31" fmla="*/ 2147483646 h 2057"/>
              <a:gd name="T32" fmla="*/ 2147483646 w 1999"/>
              <a:gd name="T33" fmla="*/ 2147483646 h 2057"/>
              <a:gd name="T34" fmla="*/ 2147483646 w 1999"/>
              <a:gd name="T35" fmla="*/ 2147483646 h 2057"/>
              <a:gd name="T36" fmla="*/ 2147483646 w 1999"/>
              <a:gd name="T37" fmla="*/ 2147483646 h 2057"/>
              <a:gd name="T38" fmla="*/ 2147483646 w 1999"/>
              <a:gd name="T39" fmla="*/ 2147483646 h 2057"/>
              <a:gd name="T40" fmla="*/ 2147483646 w 1999"/>
              <a:gd name="T41" fmla="*/ 2147483646 h 2057"/>
              <a:gd name="T42" fmla="*/ 2147483646 w 1999"/>
              <a:gd name="T43" fmla="*/ 2147483646 h 2057"/>
              <a:gd name="T44" fmla="*/ 2147483646 w 1999"/>
              <a:gd name="T45" fmla="*/ 2147483646 h 2057"/>
              <a:gd name="T46" fmla="*/ 2147483646 w 1999"/>
              <a:gd name="T47" fmla="*/ 2147483646 h 2057"/>
              <a:gd name="T48" fmla="*/ 2147483646 w 1999"/>
              <a:gd name="T49" fmla="*/ 2147483646 h 2057"/>
              <a:gd name="T50" fmla="*/ 2147483646 w 1999"/>
              <a:gd name="T51" fmla="*/ 2147483646 h 2057"/>
              <a:gd name="T52" fmla="*/ 2147483646 w 1999"/>
              <a:gd name="T53" fmla="*/ 2147483646 h 2057"/>
              <a:gd name="T54" fmla="*/ 2147483646 w 1999"/>
              <a:gd name="T55" fmla="*/ 2147483646 h 2057"/>
              <a:gd name="T56" fmla="*/ 2147483646 w 1999"/>
              <a:gd name="T57" fmla="*/ 2147483646 h 2057"/>
              <a:gd name="T58" fmla="*/ 2147483646 w 1999"/>
              <a:gd name="T59" fmla="*/ 2147483646 h 2057"/>
              <a:gd name="T60" fmla="*/ 2147483646 w 1999"/>
              <a:gd name="T61" fmla="*/ 2147483646 h 2057"/>
              <a:gd name="T62" fmla="*/ 2147483646 w 1999"/>
              <a:gd name="T63" fmla="*/ 2147483646 h 2057"/>
              <a:gd name="T64" fmla="*/ 2147483646 w 1999"/>
              <a:gd name="T65" fmla="*/ 2147483646 h 2057"/>
              <a:gd name="T66" fmla="*/ 2147483646 w 1999"/>
              <a:gd name="T67" fmla="*/ 2147483646 h 2057"/>
              <a:gd name="T68" fmla="*/ 2147483646 w 1999"/>
              <a:gd name="T69" fmla="*/ 2147483646 h 2057"/>
              <a:gd name="T70" fmla="*/ 2147483646 w 1999"/>
              <a:gd name="T71" fmla="*/ 2147483646 h 2057"/>
              <a:gd name="T72" fmla="*/ 2147483646 w 1999"/>
              <a:gd name="T73" fmla="*/ 2147483646 h 2057"/>
              <a:gd name="T74" fmla="*/ 2147483646 w 1999"/>
              <a:gd name="T75" fmla="*/ 2147483646 h 2057"/>
              <a:gd name="T76" fmla="*/ 2147483646 w 1999"/>
              <a:gd name="T77" fmla="*/ 2147483646 h 2057"/>
              <a:gd name="T78" fmla="*/ 2147483646 w 1999"/>
              <a:gd name="T79" fmla="*/ 2147483646 h 2057"/>
              <a:gd name="T80" fmla="*/ 2147483646 w 1999"/>
              <a:gd name="T81" fmla="*/ 2147483646 h 2057"/>
              <a:gd name="T82" fmla="*/ 2147483646 w 1999"/>
              <a:gd name="T83" fmla="*/ 2147483646 h 2057"/>
              <a:gd name="T84" fmla="*/ 2147483646 w 1999"/>
              <a:gd name="T85" fmla="*/ 2147483646 h 2057"/>
              <a:gd name="T86" fmla="*/ 2147483646 w 1999"/>
              <a:gd name="T87" fmla="*/ 2147483646 h 2057"/>
              <a:gd name="T88" fmla="*/ 2147483646 w 1999"/>
              <a:gd name="T89" fmla="*/ 2147483646 h 2057"/>
              <a:gd name="T90" fmla="*/ 2147483646 w 1999"/>
              <a:gd name="T91" fmla="*/ 2147483646 h 2057"/>
              <a:gd name="T92" fmla="*/ 2147483646 w 1999"/>
              <a:gd name="T93" fmla="*/ 2147483646 h 2057"/>
              <a:gd name="T94" fmla="*/ 2147483646 w 1999"/>
              <a:gd name="T95" fmla="*/ 2147483646 h 2057"/>
              <a:gd name="T96" fmla="*/ 2147483646 w 1999"/>
              <a:gd name="T97" fmla="*/ 2147483646 h 2057"/>
              <a:gd name="T98" fmla="*/ 2147483646 w 1999"/>
              <a:gd name="T99" fmla="*/ 2147483646 h 2057"/>
              <a:gd name="T100" fmla="*/ 2147483646 w 1999"/>
              <a:gd name="T101" fmla="*/ 2147483646 h 2057"/>
              <a:gd name="T102" fmla="*/ 2147483646 w 1999"/>
              <a:gd name="T103" fmla="*/ 2147483646 h 2057"/>
              <a:gd name="T104" fmla="*/ 2147483646 w 1999"/>
              <a:gd name="T105" fmla="*/ 2147483646 h 2057"/>
              <a:gd name="T106" fmla="*/ 2147483646 w 1999"/>
              <a:gd name="T107" fmla="*/ 2147483646 h 2057"/>
              <a:gd name="T108" fmla="*/ 0 w 1999"/>
              <a:gd name="T109" fmla="*/ 2147483646 h 2057"/>
              <a:gd name="T110" fmla="*/ 2147483646 w 1999"/>
              <a:gd name="T111" fmla="*/ 2147483646 h 2057"/>
              <a:gd name="T112" fmla="*/ 2147483646 w 1999"/>
              <a:gd name="T113" fmla="*/ 2147483646 h 2057"/>
              <a:gd name="T114" fmla="*/ 2147483646 w 1999"/>
              <a:gd name="T115" fmla="*/ 2147483646 h 2057"/>
              <a:gd name="T116" fmla="*/ 2147483646 w 1999"/>
              <a:gd name="T117" fmla="*/ 2147483646 h 2057"/>
              <a:gd name="T118" fmla="*/ 2147483646 w 1999"/>
              <a:gd name="T119" fmla="*/ 2147483646 h 2057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1999"/>
              <a:gd name="T181" fmla="*/ 0 h 2057"/>
              <a:gd name="T182" fmla="*/ 1999 w 1999"/>
              <a:gd name="T183" fmla="*/ 2057 h 2057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1999" h="2057">
                <a:moveTo>
                  <a:pt x="230" y="1472"/>
                </a:moveTo>
                <a:lnTo>
                  <a:pt x="230" y="1472"/>
                </a:lnTo>
                <a:lnTo>
                  <a:pt x="230" y="1452"/>
                </a:lnTo>
                <a:lnTo>
                  <a:pt x="232" y="1401"/>
                </a:lnTo>
                <a:lnTo>
                  <a:pt x="238" y="1322"/>
                </a:lnTo>
                <a:lnTo>
                  <a:pt x="244" y="1273"/>
                </a:lnTo>
                <a:lnTo>
                  <a:pt x="251" y="1219"/>
                </a:lnTo>
                <a:lnTo>
                  <a:pt x="263" y="1160"/>
                </a:lnTo>
                <a:lnTo>
                  <a:pt x="277" y="1098"/>
                </a:lnTo>
                <a:lnTo>
                  <a:pt x="292" y="1034"/>
                </a:lnTo>
                <a:lnTo>
                  <a:pt x="312" y="966"/>
                </a:lnTo>
                <a:lnTo>
                  <a:pt x="337" y="895"/>
                </a:lnTo>
                <a:lnTo>
                  <a:pt x="364" y="823"/>
                </a:lnTo>
                <a:lnTo>
                  <a:pt x="397" y="751"/>
                </a:lnTo>
                <a:lnTo>
                  <a:pt x="417" y="714"/>
                </a:lnTo>
                <a:lnTo>
                  <a:pt x="436" y="677"/>
                </a:lnTo>
                <a:lnTo>
                  <a:pt x="456" y="642"/>
                </a:lnTo>
                <a:lnTo>
                  <a:pt x="479" y="605"/>
                </a:lnTo>
                <a:lnTo>
                  <a:pt x="502" y="570"/>
                </a:lnTo>
                <a:lnTo>
                  <a:pt x="528" y="535"/>
                </a:lnTo>
                <a:lnTo>
                  <a:pt x="555" y="500"/>
                </a:lnTo>
                <a:lnTo>
                  <a:pt x="582" y="467"/>
                </a:lnTo>
                <a:lnTo>
                  <a:pt x="611" y="432"/>
                </a:lnTo>
                <a:lnTo>
                  <a:pt x="643" y="399"/>
                </a:lnTo>
                <a:lnTo>
                  <a:pt x="676" y="368"/>
                </a:lnTo>
                <a:lnTo>
                  <a:pt x="711" y="337"/>
                </a:lnTo>
                <a:lnTo>
                  <a:pt x="748" y="306"/>
                </a:lnTo>
                <a:lnTo>
                  <a:pt x="787" y="276"/>
                </a:lnTo>
                <a:lnTo>
                  <a:pt x="825" y="247"/>
                </a:lnTo>
                <a:lnTo>
                  <a:pt x="868" y="220"/>
                </a:lnTo>
                <a:lnTo>
                  <a:pt x="911" y="195"/>
                </a:lnTo>
                <a:lnTo>
                  <a:pt x="958" y="169"/>
                </a:lnTo>
                <a:lnTo>
                  <a:pt x="1005" y="146"/>
                </a:lnTo>
                <a:lnTo>
                  <a:pt x="1055" y="125"/>
                </a:lnTo>
                <a:lnTo>
                  <a:pt x="1108" y="103"/>
                </a:lnTo>
                <a:lnTo>
                  <a:pt x="1162" y="84"/>
                </a:lnTo>
                <a:lnTo>
                  <a:pt x="1219" y="68"/>
                </a:lnTo>
                <a:lnTo>
                  <a:pt x="1277" y="53"/>
                </a:lnTo>
                <a:lnTo>
                  <a:pt x="1337" y="39"/>
                </a:lnTo>
                <a:lnTo>
                  <a:pt x="1400" y="27"/>
                </a:lnTo>
                <a:lnTo>
                  <a:pt x="1466" y="18"/>
                </a:lnTo>
                <a:lnTo>
                  <a:pt x="1534" y="10"/>
                </a:lnTo>
                <a:lnTo>
                  <a:pt x="1604" y="4"/>
                </a:lnTo>
                <a:lnTo>
                  <a:pt x="1676" y="2"/>
                </a:lnTo>
                <a:lnTo>
                  <a:pt x="1752" y="0"/>
                </a:lnTo>
                <a:lnTo>
                  <a:pt x="1830" y="2"/>
                </a:lnTo>
                <a:lnTo>
                  <a:pt x="1911" y="6"/>
                </a:lnTo>
                <a:lnTo>
                  <a:pt x="1993" y="12"/>
                </a:lnTo>
                <a:lnTo>
                  <a:pt x="1995" y="29"/>
                </a:lnTo>
                <a:lnTo>
                  <a:pt x="1999" y="76"/>
                </a:lnTo>
                <a:lnTo>
                  <a:pt x="1999" y="109"/>
                </a:lnTo>
                <a:lnTo>
                  <a:pt x="1999" y="148"/>
                </a:lnTo>
                <a:lnTo>
                  <a:pt x="1997" y="193"/>
                </a:lnTo>
                <a:lnTo>
                  <a:pt x="1993" y="243"/>
                </a:lnTo>
                <a:lnTo>
                  <a:pt x="1987" y="298"/>
                </a:lnTo>
                <a:lnTo>
                  <a:pt x="1980" y="356"/>
                </a:lnTo>
                <a:lnTo>
                  <a:pt x="1968" y="417"/>
                </a:lnTo>
                <a:lnTo>
                  <a:pt x="1952" y="481"/>
                </a:lnTo>
                <a:lnTo>
                  <a:pt x="1933" y="547"/>
                </a:lnTo>
                <a:lnTo>
                  <a:pt x="1909" y="615"/>
                </a:lnTo>
                <a:lnTo>
                  <a:pt x="1882" y="685"/>
                </a:lnTo>
                <a:lnTo>
                  <a:pt x="1865" y="720"/>
                </a:lnTo>
                <a:lnTo>
                  <a:pt x="1849" y="755"/>
                </a:lnTo>
                <a:lnTo>
                  <a:pt x="1830" y="790"/>
                </a:lnTo>
                <a:lnTo>
                  <a:pt x="1808" y="825"/>
                </a:lnTo>
                <a:lnTo>
                  <a:pt x="1787" y="860"/>
                </a:lnTo>
                <a:lnTo>
                  <a:pt x="1764" y="895"/>
                </a:lnTo>
                <a:lnTo>
                  <a:pt x="1738" y="929"/>
                </a:lnTo>
                <a:lnTo>
                  <a:pt x="1713" y="964"/>
                </a:lnTo>
                <a:lnTo>
                  <a:pt x="1684" y="999"/>
                </a:lnTo>
                <a:lnTo>
                  <a:pt x="1653" y="1032"/>
                </a:lnTo>
                <a:lnTo>
                  <a:pt x="1621" y="1065"/>
                </a:lnTo>
                <a:lnTo>
                  <a:pt x="1588" y="1096"/>
                </a:lnTo>
                <a:lnTo>
                  <a:pt x="1551" y="1129"/>
                </a:lnTo>
                <a:lnTo>
                  <a:pt x="1514" y="1160"/>
                </a:lnTo>
                <a:lnTo>
                  <a:pt x="1474" y="1189"/>
                </a:lnTo>
                <a:lnTo>
                  <a:pt x="1433" y="1220"/>
                </a:lnTo>
                <a:lnTo>
                  <a:pt x="1388" y="1248"/>
                </a:lnTo>
                <a:lnTo>
                  <a:pt x="1341" y="1277"/>
                </a:lnTo>
                <a:lnTo>
                  <a:pt x="1293" y="1302"/>
                </a:lnTo>
                <a:lnTo>
                  <a:pt x="1242" y="1328"/>
                </a:lnTo>
                <a:lnTo>
                  <a:pt x="1187" y="1353"/>
                </a:lnTo>
                <a:lnTo>
                  <a:pt x="1133" y="1376"/>
                </a:lnTo>
                <a:lnTo>
                  <a:pt x="1075" y="1398"/>
                </a:lnTo>
                <a:lnTo>
                  <a:pt x="1014" y="1419"/>
                </a:lnTo>
                <a:lnTo>
                  <a:pt x="950" y="1438"/>
                </a:lnTo>
                <a:lnTo>
                  <a:pt x="884" y="1456"/>
                </a:lnTo>
                <a:lnTo>
                  <a:pt x="816" y="1472"/>
                </a:lnTo>
                <a:lnTo>
                  <a:pt x="744" y="1487"/>
                </a:lnTo>
                <a:lnTo>
                  <a:pt x="670" y="1499"/>
                </a:lnTo>
                <a:lnTo>
                  <a:pt x="592" y="1510"/>
                </a:lnTo>
                <a:lnTo>
                  <a:pt x="512" y="1520"/>
                </a:lnTo>
                <a:lnTo>
                  <a:pt x="430" y="1528"/>
                </a:lnTo>
                <a:lnTo>
                  <a:pt x="345" y="1532"/>
                </a:lnTo>
                <a:lnTo>
                  <a:pt x="255" y="1536"/>
                </a:lnTo>
                <a:lnTo>
                  <a:pt x="230" y="1586"/>
                </a:lnTo>
                <a:lnTo>
                  <a:pt x="203" y="1641"/>
                </a:lnTo>
                <a:lnTo>
                  <a:pt x="172" y="1711"/>
                </a:lnTo>
                <a:lnTo>
                  <a:pt x="156" y="1750"/>
                </a:lnTo>
                <a:lnTo>
                  <a:pt x="142" y="1791"/>
                </a:lnTo>
                <a:lnTo>
                  <a:pt x="127" y="1834"/>
                </a:lnTo>
                <a:lnTo>
                  <a:pt x="115" y="1876"/>
                </a:lnTo>
                <a:lnTo>
                  <a:pt x="103" y="1919"/>
                </a:lnTo>
                <a:lnTo>
                  <a:pt x="96" y="1962"/>
                </a:lnTo>
                <a:lnTo>
                  <a:pt x="92" y="2003"/>
                </a:lnTo>
                <a:lnTo>
                  <a:pt x="90" y="2044"/>
                </a:lnTo>
                <a:lnTo>
                  <a:pt x="0" y="2057"/>
                </a:lnTo>
                <a:lnTo>
                  <a:pt x="18" y="1991"/>
                </a:lnTo>
                <a:lnTo>
                  <a:pt x="39" y="1919"/>
                </a:lnTo>
                <a:lnTo>
                  <a:pt x="66" y="1832"/>
                </a:lnTo>
                <a:lnTo>
                  <a:pt x="101" y="1736"/>
                </a:lnTo>
                <a:lnTo>
                  <a:pt x="119" y="1688"/>
                </a:lnTo>
                <a:lnTo>
                  <a:pt x="140" y="1639"/>
                </a:lnTo>
                <a:lnTo>
                  <a:pt x="162" y="1592"/>
                </a:lnTo>
                <a:lnTo>
                  <a:pt x="183" y="1547"/>
                </a:lnTo>
                <a:lnTo>
                  <a:pt x="207" y="1507"/>
                </a:lnTo>
                <a:lnTo>
                  <a:pt x="230" y="147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47494B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640116" y="1695061"/>
            <a:ext cx="857250" cy="571500"/>
            <a:chOff x="6640116" y="1695061"/>
            <a:chExt cx="857250" cy="571500"/>
          </a:xfrm>
        </p:grpSpPr>
        <p:sp>
          <p:nvSpPr>
            <p:cNvPr id="157" name="Freeform 13"/>
            <p:cNvSpPr>
              <a:spLocks/>
            </p:cNvSpPr>
            <p:nvPr/>
          </p:nvSpPr>
          <p:spPr bwMode="auto">
            <a:xfrm>
              <a:off x="6640116" y="1720064"/>
              <a:ext cx="844550" cy="546497"/>
            </a:xfrm>
            <a:custGeom>
              <a:avLst/>
              <a:gdLst>
                <a:gd name="T0" fmla="*/ 11 w 1518"/>
                <a:gd name="T1" fmla="*/ 1308 h 1310"/>
                <a:gd name="T2" fmla="*/ 97 w 1518"/>
                <a:gd name="T3" fmla="*/ 1168 h 1310"/>
                <a:gd name="T4" fmla="*/ 128 w 1518"/>
                <a:gd name="T5" fmla="*/ 1124 h 1310"/>
                <a:gd name="T6" fmla="*/ 206 w 1518"/>
                <a:gd name="T7" fmla="*/ 1022 h 1310"/>
                <a:gd name="T8" fmla="*/ 290 w 1518"/>
                <a:gd name="T9" fmla="*/ 925 h 1310"/>
                <a:gd name="T10" fmla="*/ 335 w 1518"/>
                <a:gd name="T11" fmla="*/ 876 h 1310"/>
                <a:gd name="T12" fmla="*/ 428 w 1518"/>
                <a:gd name="T13" fmla="*/ 783 h 1310"/>
                <a:gd name="T14" fmla="*/ 525 w 1518"/>
                <a:gd name="T15" fmla="*/ 695 h 1310"/>
                <a:gd name="T16" fmla="*/ 677 w 1518"/>
                <a:gd name="T17" fmla="*/ 567 h 1310"/>
                <a:gd name="T18" fmla="*/ 782 w 1518"/>
                <a:gd name="T19" fmla="*/ 485 h 1310"/>
                <a:gd name="T20" fmla="*/ 998 w 1518"/>
                <a:gd name="T21" fmla="*/ 331 h 1310"/>
                <a:gd name="T22" fmla="*/ 1111 w 1518"/>
                <a:gd name="T23" fmla="*/ 257 h 1310"/>
                <a:gd name="T24" fmla="*/ 1308 w 1518"/>
                <a:gd name="T25" fmla="*/ 141 h 1310"/>
                <a:gd name="T26" fmla="*/ 1510 w 1518"/>
                <a:gd name="T27" fmla="*/ 30 h 1310"/>
                <a:gd name="T28" fmla="*/ 1518 w 1518"/>
                <a:gd name="T29" fmla="*/ 20 h 1310"/>
                <a:gd name="T30" fmla="*/ 1516 w 1518"/>
                <a:gd name="T31" fmla="*/ 8 h 1310"/>
                <a:gd name="T32" fmla="*/ 1508 w 1518"/>
                <a:gd name="T33" fmla="*/ 0 h 1310"/>
                <a:gd name="T34" fmla="*/ 1496 w 1518"/>
                <a:gd name="T35" fmla="*/ 0 h 1310"/>
                <a:gd name="T36" fmla="*/ 1444 w 1518"/>
                <a:gd name="T37" fmla="*/ 26 h 1310"/>
                <a:gd name="T38" fmla="*/ 1343 w 1518"/>
                <a:gd name="T39" fmla="*/ 78 h 1310"/>
                <a:gd name="T40" fmla="*/ 1195 w 1518"/>
                <a:gd name="T41" fmla="*/ 168 h 1310"/>
                <a:gd name="T42" fmla="*/ 1097 w 1518"/>
                <a:gd name="T43" fmla="*/ 228 h 1310"/>
                <a:gd name="T44" fmla="*/ 872 w 1518"/>
                <a:gd name="T45" fmla="*/ 380 h 1310"/>
                <a:gd name="T46" fmla="*/ 658 w 1518"/>
                <a:gd name="T47" fmla="*/ 544 h 1310"/>
                <a:gd name="T48" fmla="*/ 554 w 1518"/>
                <a:gd name="T49" fmla="*/ 629 h 1310"/>
                <a:gd name="T50" fmla="*/ 455 w 1518"/>
                <a:gd name="T51" fmla="*/ 717 h 1310"/>
                <a:gd name="T52" fmla="*/ 360 w 1518"/>
                <a:gd name="T53" fmla="*/ 810 h 1310"/>
                <a:gd name="T54" fmla="*/ 268 w 1518"/>
                <a:gd name="T55" fmla="*/ 906 h 1310"/>
                <a:gd name="T56" fmla="*/ 228 w 1518"/>
                <a:gd name="T57" fmla="*/ 952 h 1310"/>
                <a:gd name="T58" fmla="*/ 150 w 1518"/>
                <a:gd name="T59" fmla="*/ 1050 h 1310"/>
                <a:gd name="T60" fmla="*/ 113 w 1518"/>
                <a:gd name="T61" fmla="*/ 1100 h 1310"/>
                <a:gd name="T62" fmla="*/ 48 w 1518"/>
                <a:gd name="T63" fmla="*/ 1198 h 1310"/>
                <a:gd name="T64" fmla="*/ 21 w 1518"/>
                <a:gd name="T65" fmla="*/ 1248 h 1310"/>
                <a:gd name="T66" fmla="*/ 0 w 1518"/>
                <a:gd name="T67" fmla="*/ 1303 h 1310"/>
                <a:gd name="T68" fmla="*/ 0 w 1518"/>
                <a:gd name="T69" fmla="*/ 1307 h 1310"/>
                <a:gd name="T70" fmla="*/ 8 w 1518"/>
                <a:gd name="T71" fmla="*/ 1310 h 1310"/>
                <a:gd name="T72" fmla="*/ 11 w 1518"/>
                <a:gd name="T73" fmla="*/ 1308 h 1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18" h="1310">
                  <a:moveTo>
                    <a:pt x="11" y="1308"/>
                  </a:moveTo>
                  <a:lnTo>
                    <a:pt x="11" y="1308"/>
                  </a:lnTo>
                  <a:lnTo>
                    <a:pt x="68" y="1215"/>
                  </a:lnTo>
                  <a:lnTo>
                    <a:pt x="97" y="1168"/>
                  </a:lnTo>
                  <a:lnTo>
                    <a:pt x="128" y="1124"/>
                  </a:lnTo>
                  <a:lnTo>
                    <a:pt x="128" y="1124"/>
                  </a:lnTo>
                  <a:lnTo>
                    <a:pt x="165" y="1071"/>
                  </a:lnTo>
                  <a:lnTo>
                    <a:pt x="206" y="1022"/>
                  </a:lnTo>
                  <a:lnTo>
                    <a:pt x="247" y="972"/>
                  </a:lnTo>
                  <a:lnTo>
                    <a:pt x="290" y="925"/>
                  </a:lnTo>
                  <a:lnTo>
                    <a:pt x="290" y="925"/>
                  </a:lnTo>
                  <a:lnTo>
                    <a:pt x="335" y="876"/>
                  </a:lnTo>
                  <a:lnTo>
                    <a:pt x="381" y="830"/>
                  </a:lnTo>
                  <a:lnTo>
                    <a:pt x="428" y="783"/>
                  </a:lnTo>
                  <a:lnTo>
                    <a:pt x="477" y="738"/>
                  </a:lnTo>
                  <a:lnTo>
                    <a:pt x="525" y="695"/>
                  </a:lnTo>
                  <a:lnTo>
                    <a:pt x="576" y="651"/>
                  </a:lnTo>
                  <a:lnTo>
                    <a:pt x="677" y="567"/>
                  </a:lnTo>
                  <a:lnTo>
                    <a:pt x="677" y="567"/>
                  </a:lnTo>
                  <a:lnTo>
                    <a:pt x="782" y="485"/>
                  </a:lnTo>
                  <a:lnTo>
                    <a:pt x="889" y="407"/>
                  </a:lnTo>
                  <a:lnTo>
                    <a:pt x="998" y="331"/>
                  </a:lnTo>
                  <a:lnTo>
                    <a:pt x="1111" y="257"/>
                  </a:lnTo>
                  <a:lnTo>
                    <a:pt x="1111" y="257"/>
                  </a:lnTo>
                  <a:lnTo>
                    <a:pt x="1208" y="197"/>
                  </a:lnTo>
                  <a:lnTo>
                    <a:pt x="1308" y="141"/>
                  </a:lnTo>
                  <a:lnTo>
                    <a:pt x="1510" y="30"/>
                  </a:lnTo>
                  <a:lnTo>
                    <a:pt x="1510" y="30"/>
                  </a:lnTo>
                  <a:lnTo>
                    <a:pt x="1514" y="24"/>
                  </a:lnTo>
                  <a:lnTo>
                    <a:pt x="1518" y="20"/>
                  </a:lnTo>
                  <a:lnTo>
                    <a:pt x="1518" y="14"/>
                  </a:lnTo>
                  <a:lnTo>
                    <a:pt x="1516" y="8"/>
                  </a:lnTo>
                  <a:lnTo>
                    <a:pt x="1514" y="4"/>
                  </a:lnTo>
                  <a:lnTo>
                    <a:pt x="1508" y="0"/>
                  </a:lnTo>
                  <a:lnTo>
                    <a:pt x="1502" y="0"/>
                  </a:lnTo>
                  <a:lnTo>
                    <a:pt x="1496" y="0"/>
                  </a:lnTo>
                  <a:lnTo>
                    <a:pt x="1496" y="0"/>
                  </a:lnTo>
                  <a:lnTo>
                    <a:pt x="1444" y="26"/>
                  </a:lnTo>
                  <a:lnTo>
                    <a:pt x="1393" y="51"/>
                  </a:lnTo>
                  <a:lnTo>
                    <a:pt x="1343" y="78"/>
                  </a:lnTo>
                  <a:lnTo>
                    <a:pt x="1292" y="108"/>
                  </a:lnTo>
                  <a:lnTo>
                    <a:pt x="1195" y="168"/>
                  </a:lnTo>
                  <a:lnTo>
                    <a:pt x="1097" y="228"/>
                  </a:lnTo>
                  <a:lnTo>
                    <a:pt x="1097" y="228"/>
                  </a:lnTo>
                  <a:lnTo>
                    <a:pt x="985" y="304"/>
                  </a:lnTo>
                  <a:lnTo>
                    <a:pt x="872" y="380"/>
                  </a:lnTo>
                  <a:lnTo>
                    <a:pt x="763" y="462"/>
                  </a:lnTo>
                  <a:lnTo>
                    <a:pt x="658" y="544"/>
                  </a:lnTo>
                  <a:lnTo>
                    <a:pt x="658" y="544"/>
                  </a:lnTo>
                  <a:lnTo>
                    <a:pt x="554" y="629"/>
                  </a:lnTo>
                  <a:lnTo>
                    <a:pt x="504" y="672"/>
                  </a:lnTo>
                  <a:lnTo>
                    <a:pt x="455" y="717"/>
                  </a:lnTo>
                  <a:lnTo>
                    <a:pt x="407" y="763"/>
                  </a:lnTo>
                  <a:lnTo>
                    <a:pt x="360" y="810"/>
                  </a:lnTo>
                  <a:lnTo>
                    <a:pt x="313" y="857"/>
                  </a:lnTo>
                  <a:lnTo>
                    <a:pt x="268" y="906"/>
                  </a:lnTo>
                  <a:lnTo>
                    <a:pt x="268" y="906"/>
                  </a:lnTo>
                  <a:lnTo>
                    <a:pt x="228" y="952"/>
                  </a:lnTo>
                  <a:lnTo>
                    <a:pt x="187" y="1001"/>
                  </a:lnTo>
                  <a:lnTo>
                    <a:pt x="150" y="1050"/>
                  </a:lnTo>
                  <a:lnTo>
                    <a:pt x="113" y="1100"/>
                  </a:lnTo>
                  <a:lnTo>
                    <a:pt x="113" y="1100"/>
                  </a:lnTo>
                  <a:lnTo>
                    <a:pt x="80" y="1147"/>
                  </a:lnTo>
                  <a:lnTo>
                    <a:pt x="48" y="1198"/>
                  </a:lnTo>
                  <a:lnTo>
                    <a:pt x="35" y="1223"/>
                  </a:lnTo>
                  <a:lnTo>
                    <a:pt x="21" y="1248"/>
                  </a:lnTo>
                  <a:lnTo>
                    <a:pt x="10" y="1275"/>
                  </a:lnTo>
                  <a:lnTo>
                    <a:pt x="0" y="1303"/>
                  </a:lnTo>
                  <a:lnTo>
                    <a:pt x="0" y="1303"/>
                  </a:lnTo>
                  <a:lnTo>
                    <a:pt x="0" y="1307"/>
                  </a:lnTo>
                  <a:lnTo>
                    <a:pt x="4" y="1310"/>
                  </a:lnTo>
                  <a:lnTo>
                    <a:pt x="8" y="1310"/>
                  </a:lnTo>
                  <a:lnTo>
                    <a:pt x="11" y="1308"/>
                  </a:lnTo>
                  <a:lnTo>
                    <a:pt x="11" y="130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58" name="Freeform 14"/>
            <p:cNvSpPr>
              <a:spLocks/>
            </p:cNvSpPr>
            <p:nvPr/>
          </p:nvSpPr>
          <p:spPr bwMode="auto">
            <a:xfrm>
              <a:off x="7267179" y="1695061"/>
              <a:ext cx="117475" cy="122635"/>
            </a:xfrm>
            <a:custGeom>
              <a:avLst/>
              <a:gdLst>
                <a:gd name="T0" fmla="*/ 196 w 212"/>
                <a:gd name="T1" fmla="*/ 0 h 294"/>
                <a:gd name="T2" fmla="*/ 196 w 212"/>
                <a:gd name="T3" fmla="*/ 0 h 294"/>
                <a:gd name="T4" fmla="*/ 181 w 212"/>
                <a:gd name="T5" fmla="*/ 14 h 294"/>
                <a:gd name="T6" fmla="*/ 163 w 212"/>
                <a:gd name="T7" fmla="*/ 25 h 294"/>
                <a:gd name="T8" fmla="*/ 150 w 212"/>
                <a:gd name="T9" fmla="*/ 41 h 294"/>
                <a:gd name="T10" fmla="*/ 134 w 212"/>
                <a:gd name="T11" fmla="*/ 57 h 294"/>
                <a:gd name="T12" fmla="*/ 109 w 212"/>
                <a:gd name="T13" fmla="*/ 90 h 294"/>
                <a:gd name="T14" fmla="*/ 85 w 212"/>
                <a:gd name="T15" fmla="*/ 125 h 294"/>
                <a:gd name="T16" fmla="*/ 64 w 212"/>
                <a:gd name="T17" fmla="*/ 162 h 294"/>
                <a:gd name="T18" fmla="*/ 44 w 212"/>
                <a:gd name="T19" fmla="*/ 199 h 294"/>
                <a:gd name="T20" fmla="*/ 23 w 212"/>
                <a:gd name="T21" fmla="*/ 236 h 294"/>
                <a:gd name="T22" fmla="*/ 2 w 212"/>
                <a:gd name="T23" fmla="*/ 271 h 294"/>
                <a:gd name="T24" fmla="*/ 2 w 212"/>
                <a:gd name="T25" fmla="*/ 271 h 294"/>
                <a:gd name="T26" fmla="*/ 0 w 212"/>
                <a:gd name="T27" fmla="*/ 277 h 294"/>
                <a:gd name="T28" fmla="*/ 0 w 212"/>
                <a:gd name="T29" fmla="*/ 282 h 294"/>
                <a:gd name="T30" fmla="*/ 4 w 212"/>
                <a:gd name="T31" fmla="*/ 288 h 294"/>
                <a:gd name="T32" fmla="*/ 7 w 212"/>
                <a:gd name="T33" fmla="*/ 292 h 294"/>
                <a:gd name="T34" fmla="*/ 11 w 212"/>
                <a:gd name="T35" fmla="*/ 294 h 294"/>
                <a:gd name="T36" fmla="*/ 17 w 212"/>
                <a:gd name="T37" fmla="*/ 294 h 294"/>
                <a:gd name="T38" fmla="*/ 23 w 212"/>
                <a:gd name="T39" fmla="*/ 292 h 294"/>
                <a:gd name="T40" fmla="*/ 27 w 212"/>
                <a:gd name="T41" fmla="*/ 288 h 294"/>
                <a:gd name="T42" fmla="*/ 27 w 212"/>
                <a:gd name="T43" fmla="*/ 288 h 294"/>
                <a:gd name="T44" fmla="*/ 48 w 212"/>
                <a:gd name="T45" fmla="*/ 253 h 294"/>
                <a:gd name="T46" fmla="*/ 68 w 212"/>
                <a:gd name="T47" fmla="*/ 216 h 294"/>
                <a:gd name="T48" fmla="*/ 107 w 212"/>
                <a:gd name="T49" fmla="*/ 146 h 294"/>
                <a:gd name="T50" fmla="*/ 130 w 212"/>
                <a:gd name="T51" fmla="*/ 111 h 294"/>
                <a:gd name="T52" fmla="*/ 153 w 212"/>
                <a:gd name="T53" fmla="*/ 78 h 294"/>
                <a:gd name="T54" fmla="*/ 179 w 212"/>
                <a:gd name="T55" fmla="*/ 47 h 294"/>
                <a:gd name="T56" fmla="*/ 208 w 212"/>
                <a:gd name="T57" fmla="*/ 18 h 294"/>
                <a:gd name="T58" fmla="*/ 208 w 212"/>
                <a:gd name="T59" fmla="*/ 18 h 294"/>
                <a:gd name="T60" fmla="*/ 210 w 212"/>
                <a:gd name="T61" fmla="*/ 16 h 294"/>
                <a:gd name="T62" fmla="*/ 212 w 212"/>
                <a:gd name="T63" fmla="*/ 12 h 294"/>
                <a:gd name="T64" fmla="*/ 212 w 212"/>
                <a:gd name="T65" fmla="*/ 8 h 294"/>
                <a:gd name="T66" fmla="*/ 210 w 212"/>
                <a:gd name="T67" fmla="*/ 4 h 294"/>
                <a:gd name="T68" fmla="*/ 208 w 212"/>
                <a:gd name="T69" fmla="*/ 2 h 294"/>
                <a:gd name="T70" fmla="*/ 204 w 212"/>
                <a:gd name="T71" fmla="*/ 0 h 294"/>
                <a:gd name="T72" fmla="*/ 200 w 212"/>
                <a:gd name="T73" fmla="*/ 0 h 294"/>
                <a:gd name="T74" fmla="*/ 196 w 212"/>
                <a:gd name="T75" fmla="*/ 0 h 294"/>
                <a:gd name="T76" fmla="*/ 196 w 212"/>
                <a:gd name="T77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12" h="294">
                  <a:moveTo>
                    <a:pt x="196" y="0"/>
                  </a:moveTo>
                  <a:lnTo>
                    <a:pt x="196" y="0"/>
                  </a:lnTo>
                  <a:lnTo>
                    <a:pt x="181" y="14"/>
                  </a:lnTo>
                  <a:lnTo>
                    <a:pt x="163" y="25"/>
                  </a:lnTo>
                  <a:lnTo>
                    <a:pt x="150" y="41"/>
                  </a:lnTo>
                  <a:lnTo>
                    <a:pt x="134" y="57"/>
                  </a:lnTo>
                  <a:lnTo>
                    <a:pt x="109" y="90"/>
                  </a:lnTo>
                  <a:lnTo>
                    <a:pt x="85" y="125"/>
                  </a:lnTo>
                  <a:lnTo>
                    <a:pt x="64" y="162"/>
                  </a:lnTo>
                  <a:lnTo>
                    <a:pt x="44" y="199"/>
                  </a:lnTo>
                  <a:lnTo>
                    <a:pt x="23" y="236"/>
                  </a:lnTo>
                  <a:lnTo>
                    <a:pt x="2" y="271"/>
                  </a:lnTo>
                  <a:lnTo>
                    <a:pt x="2" y="271"/>
                  </a:lnTo>
                  <a:lnTo>
                    <a:pt x="0" y="277"/>
                  </a:lnTo>
                  <a:lnTo>
                    <a:pt x="0" y="282"/>
                  </a:lnTo>
                  <a:lnTo>
                    <a:pt x="4" y="288"/>
                  </a:lnTo>
                  <a:lnTo>
                    <a:pt x="7" y="292"/>
                  </a:lnTo>
                  <a:lnTo>
                    <a:pt x="11" y="294"/>
                  </a:lnTo>
                  <a:lnTo>
                    <a:pt x="17" y="294"/>
                  </a:lnTo>
                  <a:lnTo>
                    <a:pt x="23" y="292"/>
                  </a:lnTo>
                  <a:lnTo>
                    <a:pt x="27" y="288"/>
                  </a:lnTo>
                  <a:lnTo>
                    <a:pt x="27" y="288"/>
                  </a:lnTo>
                  <a:lnTo>
                    <a:pt x="48" y="253"/>
                  </a:lnTo>
                  <a:lnTo>
                    <a:pt x="68" y="216"/>
                  </a:lnTo>
                  <a:lnTo>
                    <a:pt x="107" y="146"/>
                  </a:lnTo>
                  <a:lnTo>
                    <a:pt x="130" y="111"/>
                  </a:lnTo>
                  <a:lnTo>
                    <a:pt x="153" y="78"/>
                  </a:lnTo>
                  <a:lnTo>
                    <a:pt x="179" y="47"/>
                  </a:lnTo>
                  <a:lnTo>
                    <a:pt x="208" y="18"/>
                  </a:lnTo>
                  <a:lnTo>
                    <a:pt x="208" y="18"/>
                  </a:lnTo>
                  <a:lnTo>
                    <a:pt x="210" y="16"/>
                  </a:lnTo>
                  <a:lnTo>
                    <a:pt x="212" y="12"/>
                  </a:lnTo>
                  <a:lnTo>
                    <a:pt x="212" y="8"/>
                  </a:lnTo>
                  <a:lnTo>
                    <a:pt x="210" y="4"/>
                  </a:lnTo>
                  <a:lnTo>
                    <a:pt x="208" y="2"/>
                  </a:lnTo>
                  <a:lnTo>
                    <a:pt x="204" y="0"/>
                  </a:lnTo>
                  <a:lnTo>
                    <a:pt x="200" y="0"/>
                  </a:lnTo>
                  <a:lnTo>
                    <a:pt x="196" y="0"/>
                  </a:lnTo>
                  <a:lnTo>
                    <a:pt x="196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59" name="Freeform 15"/>
            <p:cNvSpPr>
              <a:spLocks/>
            </p:cNvSpPr>
            <p:nvPr/>
          </p:nvSpPr>
          <p:spPr bwMode="auto">
            <a:xfrm>
              <a:off x="6994129" y="1715302"/>
              <a:ext cx="142875" cy="244078"/>
            </a:xfrm>
            <a:custGeom>
              <a:avLst/>
              <a:gdLst>
                <a:gd name="T0" fmla="*/ 242 w 257"/>
                <a:gd name="T1" fmla="*/ 4 h 584"/>
                <a:gd name="T2" fmla="*/ 242 w 257"/>
                <a:gd name="T3" fmla="*/ 4 h 584"/>
                <a:gd name="T4" fmla="*/ 209 w 257"/>
                <a:gd name="T5" fmla="*/ 70 h 584"/>
                <a:gd name="T6" fmla="*/ 175 w 257"/>
                <a:gd name="T7" fmla="*/ 138 h 584"/>
                <a:gd name="T8" fmla="*/ 113 w 257"/>
                <a:gd name="T9" fmla="*/ 272 h 584"/>
                <a:gd name="T10" fmla="*/ 113 w 257"/>
                <a:gd name="T11" fmla="*/ 272 h 584"/>
                <a:gd name="T12" fmla="*/ 80 w 257"/>
                <a:gd name="T13" fmla="*/ 344 h 584"/>
                <a:gd name="T14" fmla="*/ 51 w 257"/>
                <a:gd name="T15" fmla="*/ 416 h 584"/>
                <a:gd name="T16" fmla="*/ 24 w 257"/>
                <a:gd name="T17" fmla="*/ 488 h 584"/>
                <a:gd name="T18" fmla="*/ 12 w 257"/>
                <a:gd name="T19" fmla="*/ 525 h 584"/>
                <a:gd name="T20" fmla="*/ 2 w 257"/>
                <a:gd name="T21" fmla="*/ 564 h 584"/>
                <a:gd name="T22" fmla="*/ 2 w 257"/>
                <a:gd name="T23" fmla="*/ 564 h 584"/>
                <a:gd name="T24" fmla="*/ 0 w 257"/>
                <a:gd name="T25" fmla="*/ 570 h 584"/>
                <a:gd name="T26" fmla="*/ 2 w 257"/>
                <a:gd name="T27" fmla="*/ 576 h 584"/>
                <a:gd name="T28" fmla="*/ 6 w 257"/>
                <a:gd name="T29" fmla="*/ 580 h 584"/>
                <a:gd name="T30" fmla="*/ 12 w 257"/>
                <a:gd name="T31" fmla="*/ 582 h 584"/>
                <a:gd name="T32" fmla="*/ 18 w 257"/>
                <a:gd name="T33" fmla="*/ 584 h 584"/>
                <a:gd name="T34" fmla="*/ 22 w 257"/>
                <a:gd name="T35" fmla="*/ 582 h 584"/>
                <a:gd name="T36" fmla="*/ 26 w 257"/>
                <a:gd name="T37" fmla="*/ 580 h 584"/>
                <a:gd name="T38" fmla="*/ 29 w 257"/>
                <a:gd name="T39" fmla="*/ 574 h 584"/>
                <a:gd name="T40" fmla="*/ 29 w 257"/>
                <a:gd name="T41" fmla="*/ 574 h 584"/>
                <a:gd name="T42" fmla="*/ 39 w 257"/>
                <a:gd name="T43" fmla="*/ 537 h 584"/>
                <a:gd name="T44" fmla="*/ 51 w 257"/>
                <a:gd name="T45" fmla="*/ 502 h 584"/>
                <a:gd name="T46" fmla="*/ 76 w 257"/>
                <a:gd name="T47" fmla="*/ 432 h 584"/>
                <a:gd name="T48" fmla="*/ 103 w 257"/>
                <a:gd name="T49" fmla="*/ 364 h 584"/>
                <a:gd name="T50" fmla="*/ 135 w 257"/>
                <a:gd name="T51" fmla="*/ 296 h 584"/>
                <a:gd name="T52" fmla="*/ 135 w 257"/>
                <a:gd name="T53" fmla="*/ 296 h 584"/>
                <a:gd name="T54" fmla="*/ 168 w 257"/>
                <a:gd name="T55" fmla="*/ 226 h 584"/>
                <a:gd name="T56" fmla="*/ 201 w 257"/>
                <a:gd name="T57" fmla="*/ 156 h 584"/>
                <a:gd name="T58" fmla="*/ 216 w 257"/>
                <a:gd name="T59" fmla="*/ 120 h 584"/>
                <a:gd name="T60" fmla="*/ 232 w 257"/>
                <a:gd name="T61" fmla="*/ 84 h 584"/>
                <a:gd name="T62" fmla="*/ 245 w 257"/>
                <a:gd name="T63" fmla="*/ 48 h 584"/>
                <a:gd name="T64" fmla="*/ 257 w 257"/>
                <a:gd name="T65" fmla="*/ 11 h 584"/>
                <a:gd name="T66" fmla="*/ 257 w 257"/>
                <a:gd name="T67" fmla="*/ 11 h 584"/>
                <a:gd name="T68" fmla="*/ 255 w 257"/>
                <a:gd name="T69" fmla="*/ 6 h 584"/>
                <a:gd name="T70" fmla="*/ 251 w 257"/>
                <a:gd name="T71" fmla="*/ 2 h 584"/>
                <a:gd name="T72" fmla="*/ 247 w 257"/>
                <a:gd name="T73" fmla="*/ 0 h 584"/>
                <a:gd name="T74" fmla="*/ 244 w 257"/>
                <a:gd name="T75" fmla="*/ 2 h 584"/>
                <a:gd name="T76" fmla="*/ 242 w 257"/>
                <a:gd name="T77" fmla="*/ 4 h 584"/>
                <a:gd name="T78" fmla="*/ 242 w 257"/>
                <a:gd name="T79" fmla="*/ 4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7" h="584">
                  <a:moveTo>
                    <a:pt x="242" y="4"/>
                  </a:moveTo>
                  <a:lnTo>
                    <a:pt x="242" y="4"/>
                  </a:lnTo>
                  <a:lnTo>
                    <a:pt x="209" y="70"/>
                  </a:lnTo>
                  <a:lnTo>
                    <a:pt x="175" y="138"/>
                  </a:lnTo>
                  <a:lnTo>
                    <a:pt x="113" y="272"/>
                  </a:lnTo>
                  <a:lnTo>
                    <a:pt x="113" y="272"/>
                  </a:lnTo>
                  <a:lnTo>
                    <a:pt x="80" y="344"/>
                  </a:lnTo>
                  <a:lnTo>
                    <a:pt x="51" y="416"/>
                  </a:lnTo>
                  <a:lnTo>
                    <a:pt x="24" y="488"/>
                  </a:lnTo>
                  <a:lnTo>
                    <a:pt x="12" y="525"/>
                  </a:lnTo>
                  <a:lnTo>
                    <a:pt x="2" y="564"/>
                  </a:lnTo>
                  <a:lnTo>
                    <a:pt x="2" y="564"/>
                  </a:lnTo>
                  <a:lnTo>
                    <a:pt x="0" y="570"/>
                  </a:lnTo>
                  <a:lnTo>
                    <a:pt x="2" y="576"/>
                  </a:lnTo>
                  <a:lnTo>
                    <a:pt x="6" y="580"/>
                  </a:lnTo>
                  <a:lnTo>
                    <a:pt x="12" y="582"/>
                  </a:lnTo>
                  <a:lnTo>
                    <a:pt x="18" y="584"/>
                  </a:lnTo>
                  <a:lnTo>
                    <a:pt x="22" y="582"/>
                  </a:lnTo>
                  <a:lnTo>
                    <a:pt x="26" y="580"/>
                  </a:lnTo>
                  <a:lnTo>
                    <a:pt x="29" y="574"/>
                  </a:lnTo>
                  <a:lnTo>
                    <a:pt x="29" y="574"/>
                  </a:lnTo>
                  <a:lnTo>
                    <a:pt x="39" y="537"/>
                  </a:lnTo>
                  <a:lnTo>
                    <a:pt x="51" y="502"/>
                  </a:lnTo>
                  <a:lnTo>
                    <a:pt x="76" y="432"/>
                  </a:lnTo>
                  <a:lnTo>
                    <a:pt x="103" y="364"/>
                  </a:lnTo>
                  <a:lnTo>
                    <a:pt x="135" y="296"/>
                  </a:lnTo>
                  <a:lnTo>
                    <a:pt x="135" y="296"/>
                  </a:lnTo>
                  <a:lnTo>
                    <a:pt x="168" y="226"/>
                  </a:lnTo>
                  <a:lnTo>
                    <a:pt x="201" y="156"/>
                  </a:lnTo>
                  <a:lnTo>
                    <a:pt x="216" y="120"/>
                  </a:lnTo>
                  <a:lnTo>
                    <a:pt x="232" y="84"/>
                  </a:lnTo>
                  <a:lnTo>
                    <a:pt x="245" y="48"/>
                  </a:lnTo>
                  <a:lnTo>
                    <a:pt x="257" y="11"/>
                  </a:lnTo>
                  <a:lnTo>
                    <a:pt x="257" y="11"/>
                  </a:lnTo>
                  <a:lnTo>
                    <a:pt x="255" y="6"/>
                  </a:lnTo>
                  <a:lnTo>
                    <a:pt x="251" y="2"/>
                  </a:lnTo>
                  <a:lnTo>
                    <a:pt x="247" y="0"/>
                  </a:lnTo>
                  <a:lnTo>
                    <a:pt x="244" y="2"/>
                  </a:lnTo>
                  <a:lnTo>
                    <a:pt x="242" y="4"/>
                  </a:lnTo>
                  <a:lnTo>
                    <a:pt x="242" y="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60" name="Freeform 16"/>
            <p:cNvSpPr>
              <a:spLocks/>
            </p:cNvSpPr>
            <p:nvPr/>
          </p:nvSpPr>
          <p:spPr bwMode="auto">
            <a:xfrm>
              <a:off x="6746479" y="1798645"/>
              <a:ext cx="188913" cy="340519"/>
            </a:xfrm>
            <a:custGeom>
              <a:avLst/>
              <a:gdLst>
                <a:gd name="T0" fmla="*/ 325 w 338"/>
                <a:gd name="T1" fmla="*/ 0 h 816"/>
                <a:gd name="T2" fmla="*/ 325 w 338"/>
                <a:gd name="T3" fmla="*/ 0 h 816"/>
                <a:gd name="T4" fmla="*/ 305 w 338"/>
                <a:gd name="T5" fmla="*/ 18 h 816"/>
                <a:gd name="T6" fmla="*/ 286 w 338"/>
                <a:gd name="T7" fmla="*/ 35 h 816"/>
                <a:gd name="T8" fmla="*/ 268 w 338"/>
                <a:gd name="T9" fmla="*/ 55 h 816"/>
                <a:gd name="T10" fmla="*/ 251 w 338"/>
                <a:gd name="T11" fmla="*/ 76 h 816"/>
                <a:gd name="T12" fmla="*/ 235 w 338"/>
                <a:gd name="T13" fmla="*/ 98 h 816"/>
                <a:gd name="T14" fmla="*/ 219 w 338"/>
                <a:gd name="T15" fmla="*/ 121 h 816"/>
                <a:gd name="T16" fmla="*/ 192 w 338"/>
                <a:gd name="T17" fmla="*/ 170 h 816"/>
                <a:gd name="T18" fmla="*/ 169 w 338"/>
                <a:gd name="T19" fmla="*/ 218 h 816"/>
                <a:gd name="T20" fmla="*/ 146 w 338"/>
                <a:gd name="T21" fmla="*/ 269 h 816"/>
                <a:gd name="T22" fmla="*/ 126 w 338"/>
                <a:gd name="T23" fmla="*/ 319 h 816"/>
                <a:gd name="T24" fmla="*/ 109 w 338"/>
                <a:gd name="T25" fmla="*/ 366 h 816"/>
                <a:gd name="T26" fmla="*/ 109 w 338"/>
                <a:gd name="T27" fmla="*/ 366 h 816"/>
                <a:gd name="T28" fmla="*/ 89 w 338"/>
                <a:gd name="T29" fmla="*/ 419 h 816"/>
                <a:gd name="T30" fmla="*/ 72 w 338"/>
                <a:gd name="T31" fmla="*/ 471 h 816"/>
                <a:gd name="T32" fmla="*/ 54 w 338"/>
                <a:gd name="T33" fmla="*/ 526 h 816"/>
                <a:gd name="T34" fmla="*/ 40 w 338"/>
                <a:gd name="T35" fmla="*/ 580 h 816"/>
                <a:gd name="T36" fmla="*/ 27 w 338"/>
                <a:gd name="T37" fmla="*/ 635 h 816"/>
                <a:gd name="T38" fmla="*/ 15 w 338"/>
                <a:gd name="T39" fmla="*/ 689 h 816"/>
                <a:gd name="T40" fmla="*/ 7 w 338"/>
                <a:gd name="T41" fmla="*/ 744 h 816"/>
                <a:gd name="T42" fmla="*/ 0 w 338"/>
                <a:gd name="T43" fmla="*/ 800 h 816"/>
                <a:gd name="T44" fmla="*/ 0 w 338"/>
                <a:gd name="T45" fmla="*/ 800 h 816"/>
                <a:gd name="T46" fmla="*/ 0 w 338"/>
                <a:gd name="T47" fmla="*/ 806 h 816"/>
                <a:gd name="T48" fmla="*/ 3 w 338"/>
                <a:gd name="T49" fmla="*/ 812 h 816"/>
                <a:gd name="T50" fmla="*/ 7 w 338"/>
                <a:gd name="T51" fmla="*/ 814 h 816"/>
                <a:gd name="T52" fmla="*/ 13 w 338"/>
                <a:gd name="T53" fmla="*/ 816 h 816"/>
                <a:gd name="T54" fmla="*/ 19 w 338"/>
                <a:gd name="T55" fmla="*/ 816 h 816"/>
                <a:gd name="T56" fmla="*/ 25 w 338"/>
                <a:gd name="T57" fmla="*/ 814 h 816"/>
                <a:gd name="T58" fmla="*/ 29 w 338"/>
                <a:gd name="T59" fmla="*/ 808 h 816"/>
                <a:gd name="T60" fmla="*/ 31 w 338"/>
                <a:gd name="T61" fmla="*/ 802 h 816"/>
                <a:gd name="T62" fmla="*/ 31 w 338"/>
                <a:gd name="T63" fmla="*/ 802 h 816"/>
                <a:gd name="T64" fmla="*/ 37 w 338"/>
                <a:gd name="T65" fmla="*/ 750 h 816"/>
                <a:gd name="T66" fmla="*/ 46 w 338"/>
                <a:gd name="T67" fmla="*/ 697 h 816"/>
                <a:gd name="T68" fmla="*/ 56 w 338"/>
                <a:gd name="T69" fmla="*/ 645 h 816"/>
                <a:gd name="T70" fmla="*/ 70 w 338"/>
                <a:gd name="T71" fmla="*/ 592 h 816"/>
                <a:gd name="T72" fmla="*/ 83 w 338"/>
                <a:gd name="T73" fmla="*/ 541 h 816"/>
                <a:gd name="T74" fmla="*/ 99 w 338"/>
                <a:gd name="T75" fmla="*/ 489 h 816"/>
                <a:gd name="T76" fmla="*/ 114 w 338"/>
                <a:gd name="T77" fmla="*/ 438 h 816"/>
                <a:gd name="T78" fmla="*/ 132 w 338"/>
                <a:gd name="T79" fmla="*/ 388 h 816"/>
                <a:gd name="T80" fmla="*/ 132 w 338"/>
                <a:gd name="T81" fmla="*/ 388 h 816"/>
                <a:gd name="T82" fmla="*/ 151 w 338"/>
                <a:gd name="T83" fmla="*/ 337 h 816"/>
                <a:gd name="T84" fmla="*/ 171 w 338"/>
                <a:gd name="T85" fmla="*/ 286 h 816"/>
                <a:gd name="T86" fmla="*/ 192 w 338"/>
                <a:gd name="T87" fmla="*/ 238 h 816"/>
                <a:gd name="T88" fmla="*/ 218 w 338"/>
                <a:gd name="T89" fmla="*/ 189 h 816"/>
                <a:gd name="T90" fmla="*/ 243 w 338"/>
                <a:gd name="T91" fmla="*/ 142 h 816"/>
                <a:gd name="T92" fmla="*/ 272 w 338"/>
                <a:gd name="T93" fmla="*/ 98 h 816"/>
                <a:gd name="T94" fmla="*/ 301 w 338"/>
                <a:gd name="T95" fmla="*/ 53 h 816"/>
                <a:gd name="T96" fmla="*/ 336 w 338"/>
                <a:gd name="T97" fmla="*/ 10 h 816"/>
                <a:gd name="T98" fmla="*/ 336 w 338"/>
                <a:gd name="T99" fmla="*/ 10 h 816"/>
                <a:gd name="T100" fmla="*/ 338 w 338"/>
                <a:gd name="T101" fmla="*/ 8 h 816"/>
                <a:gd name="T102" fmla="*/ 338 w 338"/>
                <a:gd name="T103" fmla="*/ 6 h 816"/>
                <a:gd name="T104" fmla="*/ 334 w 338"/>
                <a:gd name="T105" fmla="*/ 2 h 816"/>
                <a:gd name="T106" fmla="*/ 330 w 338"/>
                <a:gd name="T107" fmla="*/ 0 h 816"/>
                <a:gd name="T108" fmla="*/ 325 w 338"/>
                <a:gd name="T109" fmla="*/ 0 h 816"/>
                <a:gd name="T110" fmla="*/ 325 w 338"/>
                <a:gd name="T111" fmla="*/ 0 h 8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8" h="816">
                  <a:moveTo>
                    <a:pt x="325" y="0"/>
                  </a:moveTo>
                  <a:lnTo>
                    <a:pt x="325" y="0"/>
                  </a:lnTo>
                  <a:lnTo>
                    <a:pt x="305" y="18"/>
                  </a:lnTo>
                  <a:lnTo>
                    <a:pt x="286" y="35"/>
                  </a:lnTo>
                  <a:lnTo>
                    <a:pt x="268" y="55"/>
                  </a:lnTo>
                  <a:lnTo>
                    <a:pt x="251" y="76"/>
                  </a:lnTo>
                  <a:lnTo>
                    <a:pt x="235" y="98"/>
                  </a:lnTo>
                  <a:lnTo>
                    <a:pt x="219" y="121"/>
                  </a:lnTo>
                  <a:lnTo>
                    <a:pt x="192" y="170"/>
                  </a:lnTo>
                  <a:lnTo>
                    <a:pt x="169" y="218"/>
                  </a:lnTo>
                  <a:lnTo>
                    <a:pt x="146" y="269"/>
                  </a:lnTo>
                  <a:lnTo>
                    <a:pt x="126" y="319"/>
                  </a:lnTo>
                  <a:lnTo>
                    <a:pt x="109" y="366"/>
                  </a:lnTo>
                  <a:lnTo>
                    <a:pt x="109" y="366"/>
                  </a:lnTo>
                  <a:lnTo>
                    <a:pt x="89" y="419"/>
                  </a:lnTo>
                  <a:lnTo>
                    <a:pt x="72" y="471"/>
                  </a:lnTo>
                  <a:lnTo>
                    <a:pt x="54" y="526"/>
                  </a:lnTo>
                  <a:lnTo>
                    <a:pt x="40" y="580"/>
                  </a:lnTo>
                  <a:lnTo>
                    <a:pt x="27" y="635"/>
                  </a:lnTo>
                  <a:lnTo>
                    <a:pt x="15" y="689"/>
                  </a:lnTo>
                  <a:lnTo>
                    <a:pt x="7" y="744"/>
                  </a:lnTo>
                  <a:lnTo>
                    <a:pt x="0" y="800"/>
                  </a:lnTo>
                  <a:lnTo>
                    <a:pt x="0" y="800"/>
                  </a:lnTo>
                  <a:lnTo>
                    <a:pt x="0" y="806"/>
                  </a:lnTo>
                  <a:lnTo>
                    <a:pt x="3" y="812"/>
                  </a:lnTo>
                  <a:lnTo>
                    <a:pt x="7" y="814"/>
                  </a:lnTo>
                  <a:lnTo>
                    <a:pt x="13" y="816"/>
                  </a:lnTo>
                  <a:lnTo>
                    <a:pt x="19" y="816"/>
                  </a:lnTo>
                  <a:lnTo>
                    <a:pt x="25" y="814"/>
                  </a:lnTo>
                  <a:lnTo>
                    <a:pt x="29" y="808"/>
                  </a:lnTo>
                  <a:lnTo>
                    <a:pt x="31" y="802"/>
                  </a:lnTo>
                  <a:lnTo>
                    <a:pt x="31" y="802"/>
                  </a:lnTo>
                  <a:lnTo>
                    <a:pt x="37" y="750"/>
                  </a:lnTo>
                  <a:lnTo>
                    <a:pt x="46" y="697"/>
                  </a:lnTo>
                  <a:lnTo>
                    <a:pt x="56" y="645"/>
                  </a:lnTo>
                  <a:lnTo>
                    <a:pt x="70" y="592"/>
                  </a:lnTo>
                  <a:lnTo>
                    <a:pt x="83" y="541"/>
                  </a:lnTo>
                  <a:lnTo>
                    <a:pt x="99" y="489"/>
                  </a:lnTo>
                  <a:lnTo>
                    <a:pt x="114" y="438"/>
                  </a:lnTo>
                  <a:lnTo>
                    <a:pt x="132" y="388"/>
                  </a:lnTo>
                  <a:lnTo>
                    <a:pt x="132" y="388"/>
                  </a:lnTo>
                  <a:lnTo>
                    <a:pt x="151" y="337"/>
                  </a:lnTo>
                  <a:lnTo>
                    <a:pt x="171" y="286"/>
                  </a:lnTo>
                  <a:lnTo>
                    <a:pt x="192" y="238"/>
                  </a:lnTo>
                  <a:lnTo>
                    <a:pt x="218" y="189"/>
                  </a:lnTo>
                  <a:lnTo>
                    <a:pt x="243" y="142"/>
                  </a:lnTo>
                  <a:lnTo>
                    <a:pt x="272" y="98"/>
                  </a:lnTo>
                  <a:lnTo>
                    <a:pt x="301" y="53"/>
                  </a:lnTo>
                  <a:lnTo>
                    <a:pt x="336" y="10"/>
                  </a:lnTo>
                  <a:lnTo>
                    <a:pt x="336" y="10"/>
                  </a:lnTo>
                  <a:lnTo>
                    <a:pt x="338" y="8"/>
                  </a:lnTo>
                  <a:lnTo>
                    <a:pt x="338" y="6"/>
                  </a:lnTo>
                  <a:lnTo>
                    <a:pt x="334" y="2"/>
                  </a:lnTo>
                  <a:lnTo>
                    <a:pt x="330" y="0"/>
                  </a:lnTo>
                  <a:lnTo>
                    <a:pt x="325" y="0"/>
                  </a:lnTo>
                  <a:lnTo>
                    <a:pt x="325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61" name="Freeform 17"/>
            <p:cNvSpPr>
              <a:spLocks/>
            </p:cNvSpPr>
            <p:nvPr/>
          </p:nvSpPr>
          <p:spPr bwMode="auto">
            <a:xfrm>
              <a:off x="6675041" y="2114161"/>
              <a:ext cx="476250" cy="103585"/>
            </a:xfrm>
            <a:custGeom>
              <a:avLst/>
              <a:gdLst>
                <a:gd name="T0" fmla="*/ 4 w 854"/>
                <a:gd name="T1" fmla="*/ 250 h 250"/>
                <a:gd name="T2" fmla="*/ 4 w 854"/>
                <a:gd name="T3" fmla="*/ 250 h 250"/>
                <a:gd name="T4" fmla="*/ 14 w 854"/>
                <a:gd name="T5" fmla="*/ 250 h 250"/>
                <a:gd name="T6" fmla="*/ 25 w 854"/>
                <a:gd name="T7" fmla="*/ 250 h 250"/>
                <a:gd name="T8" fmla="*/ 49 w 854"/>
                <a:gd name="T9" fmla="*/ 248 h 250"/>
                <a:gd name="T10" fmla="*/ 95 w 854"/>
                <a:gd name="T11" fmla="*/ 238 h 250"/>
                <a:gd name="T12" fmla="*/ 95 w 854"/>
                <a:gd name="T13" fmla="*/ 238 h 250"/>
                <a:gd name="T14" fmla="*/ 212 w 854"/>
                <a:gd name="T15" fmla="*/ 215 h 250"/>
                <a:gd name="T16" fmla="*/ 212 w 854"/>
                <a:gd name="T17" fmla="*/ 215 h 250"/>
                <a:gd name="T18" fmla="*/ 331 w 854"/>
                <a:gd name="T19" fmla="*/ 189 h 250"/>
                <a:gd name="T20" fmla="*/ 448 w 854"/>
                <a:gd name="T21" fmla="*/ 162 h 250"/>
                <a:gd name="T22" fmla="*/ 448 w 854"/>
                <a:gd name="T23" fmla="*/ 162 h 250"/>
                <a:gd name="T24" fmla="*/ 559 w 854"/>
                <a:gd name="T25" fmla="*/ 133 h 250"/>
                <a:gd name="T26" fmla="*/ 613 w 854"/>
                <a:gd name="T27" fmla="*/ 115 h 250"/>
                <a:gd name="T28" fmla="*/ 670 w 854"/>
                <a:gd name="T29" fmla="*/ 98 h 250"/>
                <a:gd name="T30" fmla="*/ 670 w 854"/>
                <a:gd name="T31" fmla="*/ 98 h 250"/>
                <a:gd name="T32" fmla="*/ 718 w 854"/>
                <a:gd name="T33" fmla="*/ 80 h 250"/>
                <a:gd name="T34" fmla="*/ 769 w 854"/>
                <a:gd name="T35" fmla="*/ 63 h 250"/>
                <a:gd name="T36" fmla="*/ 769 w 854"/>
                <a:gd name="T37" fmla="*/ 63 h 250"/>
                <a:gd name="T38" fmla="*/ 790 w 854"/>
                <a:gd name="T39" fmla="*/ 53 h 250"/>
                <a:gd name="T40" fmla="*/ 816 w 854"/>
                <a:gd name="T41" fmla="*/ 45 h 250"/>
                <a:gd name="T42" fmla="*/ 825 w 854"/>
                <a:gd name="T43" fmla="*/ 39 h 250"/>
                <a:gd name="T44" fmla="*/ 837 w 854"/>
                <a:gd name="T45" fmla="*/ 34 h 250"/>
                <a:gd name="T46" fmla="*/ 845 w 854"/>
                <a:gd name="T47" fmla="*/ 26 h 250"/>
                <a:gd name="T48" fmla="*/ 853 w 854"/>
                <a:gd name="T49" fmla="*/ 16 h 250"/>
                <a:gd name="T50" fmla="*/ 853 w 854"/>
                <a:gd name="T51" fmla="*/ 16 h 250"/>
                <a:gd name="T52" fmla="*/ 854 w 854"/>
                <a:gd name="T53" fmla="*/ 12 h 250"/>
                <a:gd name="T54" fmla="*/ 853 w 854"/>
                <a:gd name="T55" fmla="*/ 6 h 250"/>
                <a:gd name="T56" fmla="*/ 851 w 854"/>
                <a:gd name="T57" fmla="*/ 2 h 250"/>
                <a:gd name="T58" fmla="*/ 845 w 854"/>
                <a:gd name="T59" fmla="*/ 0 h 250"/>
                <a:gd name="T60" fmla="*/ 845 w 854"/>
                <a:gd name="T61" fmla="*/ 0 h 250"/>
                <a:gd name="T62" fmla="*/ 835 w 854"/>
                <a:gd name="T63" fmla="*/ 0 h 250"/>
                <a:gd name="T64" fmla="*/ 825 w 854"/>
                <a:gd name="T65" fmla="*/ 2 h 250"/>
                <a:gd name="T66" fmla="*/ 804 w 854"/>
                <a:gd name="T67" fmla="*/ 10 h 250"/>
                <a:gd name="T68" fmla="*/ 767 w 854"/>
                <a:gd name="T69" fmla="*/ 30 h 250"/>
                <a:gd name="T70" fmla="*/ 767 w 854"/>
                <a:gd name="T71" fmla="*/ 30 h 250"/>
                <a:gd name="T72" fmla="*/ 716 w 854"/>
                <a:gd name="T73" fmla="*/ 49 h 250"/>
                <a:gd name="T74" fmla="*/ 668 w 854"/>
                <a:gd name="T75" fmla="*/ 67 h 250"/>
                <a:gd name="T76" fmla="*/ 668 w 854"/>
                <a:gd name="T77" fmla="*/ 67 h 250"/>
                <a:gd name="T78" fmla="*/ 609 w 854"/>
                <a:gd name="T79" fmla="*/ 86 h 250"/>
                <a:gd name="T80" fmla="*/ 549 w 854"/>
                <a:gd name="T81" fmla="*/ 104 h 250"/>
                <a:gd name="T82" fmla="*/ 430 w 854"/>
                <a:gd name="T83" fmla="*/ 135 h 250"/>
                <a:gd name="T84" fmla="*/ 430 w 854"/>
                <a:gd name="T85" fmla="*/ 135 h 250"/>
                <a:gd name="T86" fmla="*/ 313 w 854"/>
                <a:gd name="T87" fmla="*/ 162 h 250"/>
                <a:gd name="T88" fmla="*/ 197 w 854"/>
                <a:gd name="T89" fmla="*/ 187 h 250"/>
                <a:gd name="T90" fmla="*/ 197 w 854"/>
                <a:gd name="T91" fmla="*/ 187 h 250"/>
                <a:gd name="T92" fmla="*/ 90 w 854"/>
                <a:gd name="T93" fmla="*/ 213 h 250"/>
                <a:gd name="T94" fmla="*/ 90 w 854"/>
                <a:gd name="T95" fmla="*/ 213 h 250"/>
                <a:gd name="T96" fmla="*/ 45 w 854"/>
                <a:gd name="T97" fmla="*/ 222 h 250"/>
                <a:gd name="T98" fmla="*/ 22 w 854"/>
                <a:gd name="T99" fmla="*/ 230 h 250"/>
                <a:gd name="T100" fmla="*/ 10 w 854"/>
                <a:gd name="T101" fmla="*/ 236 h 250"/>
                <a:gd name="T102" fmla="*/ 0 w 854"/>
                <a:gd name="T103" fmla="*/ 242 h 250"/>
                <a:gd name="T104" fmla="*/ 0 w 854"/>
                <a:gd name="T105" fmla="*/ 242 h 250"/>
                <a:gd name="T106" fmla="*/ 0 w 854"/>
                <a:gd name="T107" fmla="*/ 244 h 250"/>
                <a:gd name="T108" fmla="*/ 0 w 854"/>
                <a:gd name="T109" fmla="*/ 246 h 250"/>
                <a:gd name="T110" fmla="*/ 0 w 854"/>
                <a:gd name="T111" fmla="*/ 248 h 250"/>
                <a:gd name="T112" fmla="*/ 4 w 854"/>
                <a:gd name="T113" fmla="*/ 250 h 250"/>
                <a:gd name="T114" fmla="*/ 4 w 854"/>
                <a:gd name="T115" fmla="*/ 25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54" h="250">
                  <a:moveTo>
                    <a:pt x="4" y="250"/>
                  </a:moveTo>
                  <a:lnTo>
                    <a:pt x="4" y="250"/>
                  </a:lnTo>
                  <a:lnTo>
                    <a:pt x="14" y="250"/>
                  </a:lnTo>
                  <a:lnTo>
                    <a:pt x="25" y="250"/>
                  </a:lnTo>
                  <a:lnTo>
                    <a:pt x="49" y="248"/>
                  </a:lnTo>
                  <a:lnTo>
                    <a:pt x="95" y="238"/>
                  </a:lnTo>
                  <a:lnTo>
                    <a:pt x="95" y="238"/>
                  </a:lnTo>
                  <a:lnTo>
                    <a:pt x="212" y="215"/>
                  </a:lnTo>
                  <a:lnTo>
                    <a:pt x="212" y="215"/>
                  </a:lnTo>
                  <a:lnTo>
                    <a:pt x="331" y="189"/>
                  </a:lnTo>
                  <a:lnTo>
                    <a:pt x="448" y="162"/>
                  </a:lnTo>
                  <a:lnTo>
                    <a:pt x="448" y="162"/>
                  </a:lnTo>
                  <a:lnTo>
                    <a:pt x="559" y="133"/>
                  </a:lnTo>
                  <a:lnTo>
                    <a:pt x="613" y="115"/>
                  </a:lnTo>
                  <a:lnTo>
                    <a:pt x="670" y="98"/>
                  </a:lnTo>
                  <a:lnTo>
                    <a:pt x="670" y="98"/>
                  </a:lnTo>
                  <a:lnTo>
                    <a:pt x="718" y="80"/>
                  </a:lnTo>
                  <a:lnTo>
                    <a:pt x="769" y="63"/>
                  </a:lnTo>
                  <a:lnTo>
                    <a:pt x="769" y="63"/>
                  </a:lnTo>
                  <a:lnTo>
                    <a:pt x="790" y="53"/>
                  </a:lnTo>
                  <a:lnTo>
                    <a:pt x="816" y="45"/>
                  </a:lnTo>
                  <a:lnTo>
                    <a:pt x="825" y="39"/>
                  </a:lnTo>
                  <a:lnTo>
                    <a:pt x="837" y="34"/>
                  </a:lnTo>
                  <a:lnTo>
                    <a:pt x="845" y="26"/>
                  </a:lnTo>
                  <a:lnTo>
                    <a:pt x="853" y="16"/>
                  </a:lnTo>
                  <a:lnTo>
                    <a:pt x="853" y="16"/>
                  </a:lnTo>
                  <a:lnTo>
                    <a:pt x="854" y="12"/>
                  </a:lnTo>
                  <a:lnTo>
                    <a:pt x="853" y="6"/>
                  </a:lnTo>
                  <a:lnTo>
                    <a:pt x="851" y="2"/>
                  </a:lnTo>
                  <a:lnTo>
                    <a:pt x="845" y="0"/>
                  </a:lnTo>
                  <a:lnTo>
                    <a:pt x="845" y="0"/>
                  </a:lnTo>
                  <a:lnTo>
                    <a:pt x="835" y="0"/>
                  </a:lnTo>
                  <a:lnTo>
                    <a:pt x="825" y="2"/>
                  </a:lnTo>
                  <a:lnTo>
                    <a:pt x="804" y="10"/>
                  </a:lnTo>
                  <a:lnTo>
                    <a:pt x="767" y="30"/>
                  </a:lnTo>
                  <a:lnTo>
                    <a:pt x="767" y="30"/>
                  </a:lnTo>
                  <a:lnTo>
                    <a:pt x="716" y="49"/>
                  </a:lnTo>
                  <a:lnTo>
                    <a:pt x="668" y="67"/>
                  </a:lnTo>
                  <a:lnTo>
                    <a:pt x="668" y="67"/>
                  </a:lnTo>
                  <a:lnTo>
                    <a:pt x="609" y="86"/>
                  </a:lnTo>
                  <a:lnTo>
                    <a:pt x="549" y="104"/>
                  </a:lnTo>
                  <a:lnTo>
                    <a:pt x="430" y="135"/>
                  </a:lnTo>
                  <a:lnTo>
                    <a:pt x="430" y="135"/>
                  </a:lnTo>
                  <a:lnTo>
                    <a:pt x="313" y="162"/>
                  </a:lnTo>
                  <a:lnTo>
                    <a:pt x="197" y="187"/>
                  </a:lnTo>
                  <a:lnTo>
                    <a:pt x="197" y="187"/>
                  </a:lnTo>
                  <a:lnTo>
                    <a:pt x="90" y="213"/>
                  </a:lnTo>
                  <a:lnTo>
                    <a:pt x="90" y="213"/>
                  </a:lnTo>
                  <a:lnTo>
                    <a:pt x="45" y="222"/>
                  </a:lnTo>
                  <a:lnTo>
                    <a:pt x="22" y="230"/>
                  </a:lnTo>
                  <a:lnTo>
                    <a:pt x="10" y="236"/>
                  </a:lnTo>
                  <a:lnTo>
                    <a:pt x="0" y="242"/>
                  </a:lnTo>
                  <a:lnTo>
                    <a:pt x="0" y="242"/>
                  </a:lnTo>
                  <a:lnTo>
                    <a:pt x="0" y="244"/>
                  </a:lnTo>
                  <a:lnTo>
                    <a:pt x="0" y="246"/>
                  </a:lnTo>
                  <a:lnTo>
                    <a:pt x="0" y="248"/>
                  </a:lnTo>
                  <a:lnTo>
                    <a:pt x="4" y="250"/>
                  </a:lnTo>
                  <a:lnTo>
                    <a:pt x="4" y="25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62" name="Freeform 18"/>
            <p:cNvSpPr>
              <a:spLocks/>
            </p:cNvSpPr>
            <p:nvPr/>
          </p:nvSpPr>
          <p:spPr bwMode="auto">
            <a:xfrm>
              <a:off x="6868716" y="1948664"/>
              <a:ext cx="438150" cy="100013"/>
            </a:xfrm>
            <a:custGeom>
              <a:avLst/>
              <a:gdLst>
                <a:gd name="T0" fmla="*/ 9 w 788"/>
                <a:gd name="T1" fmla="*/ 240 h 240"/>
                <a:gd name="T2" fmla="*/ 9 w 788"/>
                <a:gd name="T3" fmla="*/ 240 h 240"/>
                <a:gd name="T4" fmla="*/ 107 w 788"/>
                <a:gd name="T5" fmla="*/ 203 h 240"/>
                <a:gd name="T6" fmla="*/ 157 w 788"/>
                <a:gd name="T7" fmla="*/ 187 h 240"/>
                <a:gd name="T8" fmla="*/ 206 w 788"/>
                <a:gd name="T9" fmla="*/ 172 h 240"/>
                <a:gd name="T10" fmla="*/ 206 w 788"/>
                <a:gd name="T11" fmla="*/ 172 h 240"/>
                <a:gd name="T12" fmla="*/ 258 w 788"/>
                <a:gd name="T13" fmla="*/ 160 h 240"/>
                <a:gd name="T14" fmla="*/ 309 w 788"/>
                <a:gd name="T15" fmla="*/ 148 h 240"/>
                <a:gd name="T16" fmla="*/ 412 w 788"/>
                <a:gd name="T17" fmla="*/ 127 h 240"/>
                <a:gd name="T18" fmla="*/ 412 w 788"/>
                <a:gd name="T19" fmla="*/ 127 h 240"/>
                <a:gd name="T20" fmla="*/ 515 w 788"/>
                <a:gd name="T21" fmla="*/ 106 h 240"/>
                <a:gd name="T22" fmla="*/ 566 w 788"/>
                <a:gd name="T23" fmla="*/ 96 h 240"/>
                <a:gd name="T24" fmla="*/ 618 w 788"/>
                <a:gd name="T25" fmla="*/ 82 h 240"/>
                <a:gd name="T26" fmla="*/ 618 w 788"/>
                <a:gd name="T27" fmla="*/ 82 h 240"/>
                <a:gd name="T28" fmla="*/ 659 w 788"/>
                <a:gd name="T29" fmla="*/ 70 h 240"/>
                <a:gd name="T30" fmla="*/ 700 w 788"/>
                <a:gd name="T31" fmla="*/ 57 h 240"/>
                <a:gd name="T32" fmla="*/ 700 w 788"/>
                <a:gd name="T33" fmla="*/ 57 h 240"/>
                <a:gd name="T34" fmla="*/ 722 w 788"/>
                <a:gd name="T35" fmla="*/ 51 h 240"/>
                <a:gd name="T36" fmla="*/ 745 w 788"/>
                <a:gd name="T37" fmla="*/ 43 h 240"/>
                <a:gd name="T38" fmla="*/ 766 w 788"/>
                <a:gd name="T39" fmla="*/ 34 h 240"/>
                <a:gd name="T40" fmla="*/ 776 w 788"/>
                <a:gd name="T41" fmla="*/ 26 h 240"/>
                <a:gd name="T42" fmla="*/ 784 w 788"/>
                <a:gd name="T43" fmla="*/ 20 h 240"/>
                <a:gd name="T44" fmla="*/ 784 w 788"/>
                <a:gd name="T45" fmla="*/ 20 h 240"/>
                <a:gd name="T46" fmla="*/ 788 w 788"/>
                <a:gd name="T47" fmla="*/ 12 h 240"/>
                <a:gd name="T48" fmla="*/ 788 w 788"/>
                <a:gd name="T49" fmla="*/ 6 h 240"/>
                <a:gd name="T50" fmla="*/ 782 w 788"/>
                <a:gd name="T51" fmla="*/ 2 h 240"/>
                <a:gd name="T52" fmla="*/ 776 w 788"/>
                <a:gd name="T53" fmla="*/ 0 h 240"/>
                <a:gd name="T54" fmla="*/ 776 w 788"/>
                <a:gd name="T55" fmla="*/ 0 h 240"/>
                <a:gd name="T56" fmla="*/ 766 w 788"/>
                <a:gd name="T57" fmla="*/ 0 h 240"/>
                <a:gd name="T58" fmla="*/ 757 w 788"/>
                <a:gd name="T59" fmla="*/ 4 h 240"/>
                <a:gd name="T60" fmla="*/ 737 w 788"/>
                <a:gd name="T61" fmla="*/ 10 h 240"/>
                <a:gd name="T62" fmla="*/ 698 w 788"/>
                <a:gd name="T63" fmla="*/ 28 h 240"/>
                <a:gd name="T64" fmla="*/ 698 w 788"/>
                <a:gd name="T65" fmla="*/ 28 h 240"/>
                <a:gd name="T66" fmla="*/ 644 w 788"/>
                <a:gd name="T67" fmla="*/ 45 h 240"/>
                <a:gd name="T68" fmla="*/ 589 w 788"/>
                <a:gd name="T69" fmla="*/ 59 h 240"/>
                <a:gd name="T70" fmla="*/ 589 w 788"/>
                <a:gd name="T71" fmla="*/ 59 h 240"/>
                <a:gd name="T72" fmla="*/ 539 w 788"/>
                <a:gd name="T73" fmla="*/ 72 h 240"/>
                <a:gd name="T74" fmla="*/ 486 w 788"/>
                <a:gd name="T75" fmla="*/ 84 h 240"/>
                <a:gd name="T76" fmla="*/ 383 w 788"/>
                <a:gd name="T77" fmla="*/ 106 h 240"/>
                <a:gd name="T78" fmla="*/ 383 w 788"/>
                <a:gd name="T79" fmla="*/ 106 h 240"/>
                <a:gd name="T80" fmla="*/ 286 w 788"/>
                <a:gd name="T81" fmla="*/ 125 h 240"/>
                <a:gd name="T82" fmla="*/ 237 w 788"/>
                <a:gd name="T83" fmla="*/ 135 h 240"/>
                <a:gd name="T84" fmla="*/ 186 w 788"/>
                <a:gd name="T85" fmla="*/ 148 h 240"/>
                <a:gd name="T86" fmla="*/ 138 w 788"/>
                <a:gd name="T87" fmla="*/ 162 h 240"/>
                <a:gd name="T88" fmla="*/ 89 w 788"/>
                <a:gd name="T89" fmla="*/ 179 h 240"/>
                <a:gd name="T90" fmla="*/ 44 w 788"/>
                <a:gd name="T91" fmla="*/ 201 h 240"/>
                <a:gd name="T92" fmla="*/ 23 w 788"/>
                <a:gd name="T93" fmla="*/ 215 h 240"/>
                <a:gd name="T94" fmla="*/ 1 w 788"/>
                <a:gd name="T95" fmla="*/ 226 h 240"/>
                <a:gd name="T96" fmla="*/ 1 w 788"/>
                <a:gd name="T97" fmla="*/ 226 h 240"/>
                <a:gd name="T98" fmla="*/ 0 w 788"/>
                <a:gd name="T99" fmla="*/ 228 h 240"/>
                <a:gd name="T100" fmla="*/ 0 w 788"/>
                <a:gd name="T101" fmla="*/ 232 h 240"/>
                <a:gd name="T102" fmla="*/ 0 w 788"/>
                <a:gd name="T103" fmla="*/ 236 h 240"/>
                <a:gd name="T104" fmla="*/ 5 w 788"/>
                <a:gd name="T105" fmla="*/ 240 h 240"/>
                <a:gd name="T106" fmla="*/ 9 w 788"/>
                <a:gd name="T107" fmla="*/ 240 h 240"/>
                <a:gd name="T108" fmla="*/ 9 w 788"/>
                <a:gd name="T109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8" h="240">
                  <a:moveTo>
                    <a:pt x="9" y="240"/>
                  </a:moveTo>
                  <a:lnTo>
                    <a:pt x="9" y="240"/>
                  </a:lnTo>
                  <a:lnTo>
                    <a:pt x="107" y="203"/>
                  </a:lnTo>
                  <a:lnTo>
                    <a:pt x="157" y="187"/>
                  </a:lnTo>
                  <a:lnTo>
                    <a:pt x="206" y="172"/>
                  </a:lnTo>
                  <a:lnTo>
                    <a:pt x="206" y="172"/>
                  </a:lnTo>
                  <a:lnTo>
                    <a:pt x="258" y="160"/>
                  </a:lnTo>
                  <a:lnTo>
                    <a:pt x="309" y="148"/>
                  </a:lnTo>
                  <a:lnTo>
                    <a:pt x="412" y="127"/>
                  </a:lnTo>
                  <a:lnTo>
                    <a:pt x="412" y="127"/>
                  </a:lnTo>
                  <a:lnTo>
                    <a:pt x="515" y="106"/>
                  </a:lnTo>
                  <a:lnTo>
                    <a:pt x="566" y="96"/>
                  </a:lnTo>
                  <a:lnTo>
                    <a:pt x="618" y="82"/>
                  </a:lnTo>
                  <a:lnTo>
                    <a:pt x="618" y="82"/>
                  </a:lnTo>
                  <a:lnTo>
                    <a:pt x="659" y="70"/>
                  </a:lnTo>
                  <a:lnTo>
                    <a:pt x="700" y="57"/>
                  </a:lnTo>
                  <a:lnTo>
                    <a:pt x="700" y="57"/>
                  </a:lnTo>
                  <a:lnTo>
                    <a:pt x="722" y="51"/>
                  </a:lnTo>
                  <a:lnTo>
                    <a:pt x="745" y="43"/>
                  </a:lnTo>
                  <a:lnTo>
                    <a:pt x="766" y="34"/>
                  </a:lnTo>
                  <a:lnTo>
                    <a:pt x="776" y="26"/>
                  </a:lnTo>
                  <a:lnTo>
                    <a:pt x="784" y="20"/>
                  </a:lnTo>
                  <a:lnTo>
                    <a:pt x="784" y="20"/>
                  </a:lnTo>
                  <a:lnTo>
                    <a:pt x="788" y="12"/>
                  </a:lnTo>
                  <a:lnTo>
                    <a:pt x="788" y="6"/>
                  </a:lnTo>
                  <a:lnTo>
                    <a:pt x="782" y="2"/>
                  </a:lnTo>
                  <a:lnTo>
                    <a:pt x="776" y="0"/>
                  </a:lnTo>
                  <a:lnTo>
                    <a:pt x="776" y="0"/>
                  </a:lnTo>
                  <a:lnTo>
                    <a:pt x="766" y="0"/>
                  </a:lnTo>
                  <a:lnTo>
                    <a:pt x="757" y="4"/>
                  </a:lnTo>
                  <a:lnTo>
                    <a:pt x="737" y="10"/>
                  </a:lnTo>
                  <a:lnTo>
                    <a:pt x="698" y="28"/>
                  </a:lnTo>
                  <a:lnTo>
                    <a:pt x="698" y="28"/>
                  </a:lnTo>
                  <a:lnTo>
                    <a:pt x="644" y="45"/>
                  </a:lnTo>
                  <a:lnTo>
                    <a:pt x="589" y="59"/>
                  </a:lnTo>
                  <a:lnTo>
                    <a:pt x="589" y="59"/>
                  </a:lnTo>
                  <a:lnTo>
                    <a:pt x="539" y="72"/>
                  </a:lnTo>
                  <a:lnTo>
                    <a:pt x="486" y="84"/>
                  </a:lnTo>
                  <a:lnTo>
                    <a:pt x="383" y="106"/>
                  </a:lnTo>
                  <a:lnTo>
                    <a:pt x="383" y="106"/>
                  </a:lnTo>
                  <a:lnTo>
                    <a:pt x="286" y="125"/>
                  </a:lnTo>
                  <a:lnTo>
                    <a:pt x="237" y="135"/>
                  </a:lnTo>
                  <a:lnTo>
                    <a:pt x="186" y="148"/>
                  </a:lnTo>
                  <a:lnTo>
                    <a:pt x="138" y="162"/>
                  </a:lnTo>
                  <a:lnTo>
                    <a:pt x="89" y="179"/>
                  </a:lnTo>
                  <a:lnTo>
                    <a:pt x="44" y="201"/>
                  </a:lnTo>
                  <a:lnTo>
                    <a:pt x="23" y="215"/>
                  </a:lnTo>
                  <a:lnTo>
                    <a:pt x="1" y="226"/>
                  </a:lnTo>
                  <a:lnTo>
                    <a:pt x="1" y="226"/>
                  </a:lnTo>
                  <a:lnTo>
                    <a:pt x="0" y="228"/>
                  </a:lnTo>
                  <a:lnTo>
                    <a:pt x="0" y="232"/>
                  </a:lnTo>
                  <a:lnTo>
                    <a:pt x="0" y="236"/>
                  </a:lnTo>
                  <a:lnTo>
                    <a:pt x="5" y="240"/>
                  </a:lnTo>
                  <a:lnTo>
                    <a:pt x="9" y="240"/>
                  </a:lnTo>
                  <a:lnTo>
                    <a:pt x="9" y="24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63" name="Freeform 19"/>
            <p:cNvSpPr>
              <a:spLocks/>
            </p:cNvSpPr>
            <p:nvPr/>
          </p:nvSpPr>
          <p:spPr bwMode="auto">
            <a:xfrm>
              <a:off x="7179866" y="1815314"/>
              <a:ext cx="317500" cy="52388"/>
            </a:xfrm>
            <a:custGeom>
              <a:avLst/>
              <a:gdLst>
                <a:gd name="T0" fmla="*/ 6 w 570"/>
                <a:gd name="T1" fmla="*/ 127 h 127"/>
                <a:gd name="T2" fmla="*/ 6 w 570"/>
                <a:gd name="T3" fmla="*/ 127 h 127"/>
                <a:gd name="T4" fmla="*/ 41 w 570"/>
                <a:gd name="T5" fmla="*/ 127 h 127"/>
                <a:gd name="T6" fmla="*/ 74 w 570"/>
                <a:gd name="T7" fmla="*/ 125 h 127"/>
                <a:gd name="T8" fmla="*/ 107 w 570"/>
                <a:gd name="T9" fmla="*/ 121 h 127"/>
                <a:gd name="T10" fmla="*/ 142 w 570"/>
                <a:gd name="T11" fmla="*/ 115 h 127"/>
                <a:gd name="T12" fmla="*/ 208 w 570"/>
                <a:gd name="T13" fmla="*/ 103 h 127"/>
                <a:gd name="T14" fmla="*/ 274 w 570"/>
                <a:gd name="T15" fmla="*/ 92 h 127"/>
                <a:gd name="T16" fmla="*/ 274 w 570"/>
                <a:gd name="T17" fmla="*/ 92 h 127"/>
                <a:gd name="T18" fmla="*/ 346 w 570"/>
                <a:gd name="T19" fmla="*/ 78 h 127"/>
                <a:gd name="T20" fmla="*/ 418 w 570"/>
                <a:gd name="T21" fmla="*/ 64 h 127"/>
                <a:gd name="T22" fmla="*/ 489 w 570"/>
                <a:gd name="T23" fmla="*/ 47 h 127"/>
                <a:gd name="T24" fmla="*/ 559 w 570"/>
                <a:gd name="T25" fmla="*/ 29 h 127"/>
                <a:gd name="T26" fmla="*/ 559 w 570"/>
                <a:gd name="T27" fmla="*/ 29 h 127"/>
                <a:gd name="T28" fmla="*/ 564 w 570"/>
                <a:gd name="T29" fmla="*/ 26 h 127"/>
                <a:gd name="T30" fmla="*/ 568 w 570"/>
                <a:gd name="T31" fmla="*/ 22 h 127"/>
                <a:gd name="T32" fmla="*/ 570 w 570"/>
                <a:gd name="T33" fmla="*/ 16 h 127"/>
                <a:gd name="T34" fmla="*/ 570 w 570"/>
                <a:gd name="T35" fmla="*/ 10 h 127"/>
                <a:gd name="T36" fmla="*/ 568 w 570"/>
                <a:gd name="T37" fmla="*/ 6 h 127"/>
                <a:gd name="T38" fmla="*/ 564 w 570"/>
                <a:gd name="T39" fmla="*/ 2 h 127"/>
                <a:gd name="T40" fmla="*/ 561 w 570"/>
                <a:gd name="T41" fmla="*/ 0 h 127"/>
                <a:gd name="T42" fmla="*/ 553 w 570"/>
                <a:gd name="T43" fmla="*/ 0 h 127"/>
                <a:gd name="T44" fmla="*/ 553 w 570"/>
                <a:gd name="T45" fmla="*/ 0 h 127"/>
                <a:gd name="T46" fmla="*/ 487 w 570"/>
                <a:gd name="T47" fmla="*/ 18 h 127"/>
                <a:gd name="T48" fmla="*/ 418 w 570"/>
                <a:gd name="T49" fmla="*/ 35 h 127"/>
                <a:gd name="T50" fmla="*/ 352 w 570"/>
                <a:gd name="T51" fmla="*/ 49 h 127"/>
                <a:gd name="T52" fmla="*/ 284 w 570"/>
                <a:gd name="T53" fmla="*/ 62 h 127"/>
                <a:gd name="T54" fmla="*/ 284 w 570"/>
                <a:gd name="T55" fmla="*/ 62 h 127"/>
                <a:gd name="T56" fmla="*/ 214 w 570"/>
                <a:gd name="T57" fmla="*/ 74 h 127"/>
                <a:gd name="T58" fmla="*/ 144 w 570"/>
                <a:gd name="T59" fmla="*/ 84 h 127"/>
                <a:gd name="T60" fmla="*/ 74 w 570"/>
                <a:gd name="T61" fmla="*/ 96 h 127"/>
                <a:gd name="T62" fmla="*/ 39 w 570"/>
                <a:gd name="T63" fmla="*/ 103 h 127"/>
                <a:gd name="T64" fmla="*/ 6 w 570"/>
                <a:gd name="T65" fmla="*/ 113 h 127"/>
                <a:gd name="T66" fmla="*/ 6 w 570"/>
                <a:gd name="T67" fmla="*/ 113 h 127"/>
                <a:gd name="T68" fmla="*/ 2 w 570"/>
                <a:gd name="T69" fmla="*/ 115 h 127"/>
                <a:gd name="T70" fmla="*/ 0 w 570"/>
                <a:gd name="T71" fmla="*/ 121 h 127"/>
                <a:gd name="T72" fmla="*/ 2 w 570"/>
                <a:gd name="T73" fmla="*/ 125 h 127"/>
                <a:gd name="T74" fmla="*/ 6 w 570"/>
                <a:gd name="T75" fmla="*/ 127 h 127"/>
                <a:gd name="T76" fmla="*/ 6 w 570"/>
                <a:gd name="T7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70" h="127">
                  <a:moveTo>
                    <a:pt x="6" y="127"/>
                  </a:moveTo>
                  <a:lnTo>
                    <a:pt x="6" y="127"/>
                  </a:lnTo>
                  <a:lnTo>
                    <a:pt x="41" y="127"/>
                  </a:lnTo>
                  <a:lnTo>
                    <a:pt x="74" y="125"/>
                  </a:lnTo>
                  <a:lnTo>
                    <a:pt x="107" y="121"/>
                  </a:lnTo>
                  <a:lnTo>
                    <a:pt x="142" y="115"/>
                  </a:lnTo>
                  <a:lnTo>
                    <a:pt x="208" y="103"/>
                  </a:lnTo>
                  <a:lnTo>
                    <a:pt x="274" y="92"/>
                  </a:lnTo>
                  <a:lnTo>
                    <a:pt x="274" y="92"/>
                  </a:lnTo>
                  <a:lnTo>
                    <a:pt x="346" y="78"/>
                  </a:lnTo>
                  <a:lnTo>
                    <a:pt x="418" y="64"/>
                  </a:lnTo>
                  <a:lnTo>
                    <a:pt x="489" y="47"/>
                  </a:lnTo>
                  <a:lnTo>
                    <a:pt x="559" y="29"/>
                  </a:lnTo>
                  <a:lnTo>
                    <a:pt x="559" y="29"/>
                  </a:lnTo>
                  <a:lnTo>
                    <a:pt x="564" y="26"/>
                  </a:lnTo>
                  <a:lnTo>
                    <a:pt x="568" y="22"/>
                  </a:lnTo>
                  <a:lnTo>
                    <a:pt x="570" y="16"/>
                  </a:lnTo>
                  <a:lnTo>
                    <a:pt x="570" y="10"/>
                  </a:lnTo>
                  <a:lnTo>
                    <a:pt x="568" y="6"/>
                  </a:lnTo>
                  <a:lnTo>
                    <a:pt x="564" y="2"/>
                  </a:lnTo>
                  <a:lnTo>
                    <a:pt x="561" y="0"/>
                  </a:lnTo>
                  <a:lnTo>
                    <a:pt x="553" y="0"/>
                  </a:lnTo>
                  <a:lnTo>
                    <a:pt x="553" y="0"/>
                  </a:lnTo>
                  <a:lnTo>
                    <a:pt x="487" y="18"/>
                  </a:lnTo>
                  <a:lnTo>
                    <a:pt x="418" y="35"/>
                  </a:lnTo>
                  <a:lnTo>
                    <a:pt x="352" y="49"/>
                  </a:lnTo>
                  <a:lnTo>
                    <a:pt x="284" y="62"/>
                  </a:lnTo>
                  <a:lnTo>
                    <a:pt x="284" y="62"/>
                  </a:lnTo>
                  <a:lnTo>
                    <a:pt x="214" y="74"/>
                  </a:lnTo>
                  <a:lnTo>
                    <a:pt x="144" y="84"/>
                  </a:lnTo>
                  <a:lnTo>
                    <a:pt x="74" y="96"/>
                  </a:lnTo>
                  <a:lnTo>
                    <a:pt x="39" y="103"/>
                  </a:lnTo>
                  <a:lnTo>
                    <a:pt x="6" y="113"/>
                  </a:lnTo>
                  <a:lnTo>
                    <a:pt x="6" y="113"/>
                  </a:lnTo>
                  <a:lnTo>
                    <a:pt x="2" y="115"/>
                  </a:lnTo>
                  <a:lnTo>
                    <a:pt x="0" y="121"/>
                  </a:lnTo>
                  <a:lnTo>
                    <a:pt x="2" y="125"/>
                  </a:lnTo>
                  <a:lnTo>
                    <a:pt x="6" y="127"/>
                  </a:lnTo>
                  <a:lnTo>
                    <a:pt x="6" y="12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cxnSp>
        <p:nvCxnSpPr>
          <p:cNvPr id="155" name="直接连接符 154"/>
          <p:cNvCxnSpPr/>
          <p:nvPr/>
        </p:nvCxnSpPr>
        <p:spPr>
          <a:xfrm>
            <a:off x="6471842" y="2508257"/>
            <a:ext cx="1514475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" name="矩形 163"/>
          <p:cNvSpPr/>
          <p:nvPr/>
        </p:nvSpPr>
        <p:spPr>
          <a:xfrm>
            <a:off x="6973531" y="2139213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标题内容</a:t>
            </a:r>
          </a:p>
        </p:txBody>
      </p:sp>
      <p:sp>
        <p:nvSpPr>
          <p:cNvPr id="165" name="文本框 164"/>
          <p:cNvSpPr txBox="1"/>
          <p:nvPr/>
        </p:nvSpPr>
        <p:spPr>
          <a:xfrm>
            <a:off x="1115617" y="2639227"/>
            <a:ext cx="1514475" cy="137268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166" name="文本框 165"/>
          <p:cNvSpPr txBox="1"/>
          <p:nvPr/>
        </p:nvSpPr>
        <p:spPr>
          <a:xfrm>
            <a:off x="2899966" y="2639227"/>
            <a:ext cx="1516062" cy="137268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167" name="文本框 166"/>
          <p:cNvSpPr txBox="1"/>
          <p:nvPr/>
        </p:nvSpPr>
        <p:spPr>
          <a:xfrm>
            <a:off x="4685903" y="2639227"/>
            <a:ext cx="1514475" cy="137268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168" name="文本框 167"/>
          <p:cNvSpPr txBox="1"/>
          <p:nvPr/>
        </p:nvSpPr>
        <p:spPr>
          <a:xfrm>
            <a:off x="6471842" y="2639226"/>
            <a:ext cx="1514475" cy="137268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3118" name="标题 11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04858886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5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450"/>
                            </p:stCondLst>
                            <p:childTnLst>
                              <p:par>
                                <p:cTn id="3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5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50"/>
                            </p:stCondLst>
                            <p:childTnLst>
                              <p:par>
                                <p:cTn id="4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95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45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95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45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950"/>
                            </p:stCondLst>
                            <p:childTnLst>
                              <p:par>
                                <p:cTn id="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450"/>
                            </p:stCondLst>
                            <p:childTnLst>
                              <p:par>
                                <p:cTn id="7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95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45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95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450"/>
                            </p:stCondLst>
                            <p:childTnLst>
                              <p:par>
                                <p:cTn id="8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950"/>
                            </p:stCondLst>
                            <p:childTnLst>
                              <p:par>
                                <p:cTn id="9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88" grpId="0"/>
      <p:bldP spid="3084" grpId="0" animBg="1"/>
      <p:bldP spid="140" grpId="0"/>
      <p:bldP spid="3094" grpId="0" animBg="1"/>
      <p:bldP spid="152" grpId="0"/>
      <p:bldP spid="3104" grpId="0" animBg="1"/>
      <p:bldP spid="164" grpId="0"/>
      <p:bldP spid="165" grpId="0"/>
      <p:bldP spid="166" grpId="0"/>
      <p:bldP spid="167" grpId="0"/>
      <p:bldP spid="168" grpId="0"/>
      <p:bldP spid="31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椭圆 2"/>
          <p:cNvSpPr/>
          <p:nvPr/>
        </p:nvSpPr>
        <p:spPr>
          <a:xfrm>
            <a:off x="5763091" y="1337917"/>
            <a:ext cx="748047" cy="213087"/>
          </a:xfrm>
          <a:custGeom>
            <a:avLst/>
            <a:gdLst/>
            <a:ahLst/>
            <a:cxnLst/>
            <a:rect l="l" t="t" r="r" b="b"/>
            <a:pathLst>
              <a:path w="821962" h="312188">
                <a:moveTo>
                  <a:pt x="188867" y="0"/>
                </a:moveTo>
                <a:lnTo>
                  <a:pt x="633096" y="0"/>
                </a:lnTo>
                <a:cubicBezTo>
                  <a:pt x="739691" y="66233"/>
                  <a:pt x="813171" y="180146"/>
                  <a:pt x="821962" y="312188"/>
                </a:cubicBezTo>
                <a:lnTo>
                  <a:pt x="0" y="312188"/>
                </a:lnTo>
                <a:cubicBezTo>
                  <a:pt x="8791" y="180146"/>
                  <a:pt x="82272" y="66233"/>
                  <a:pt x="188867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89" name="椭圆 2"/>
          <p:cNvSpPr/>
          <p:nvPr/>
        </p:nvSpPr>
        <p:spPr>
          <a:xfrm flipV="1">
            <a:off x="5763091" y="3933142"/>
            <a:ext cx="748047" cy="213087"/>
          </a:xfrm>
          <a:custGeom>
            <a:avLst/>
            <a:gdLst/>
            <a:ahLst/>
            <a:cxnLst/>
            <a:rect l="l" t="t" r="r" b="b"/>
            <a:pathLst>
              <a:path w="821962" h="312188">
                <a:moveTo>
                  <a:pt x="188867" y="0"/>
                </a:moveTo>
                <a:lnTo>
                  <a:pt x="633096" y="0"/>
                </a:lnTo>
                <a:cubicBezTo>
                  <a:pt x="739691" y="66233"/>
                  <a:pt x="813171" y="180146"/>
                  <a:pt x="821962" y="312188"/>
                </a:cubicBezTo>
                <a:lnTo>
                  <a:pt x="0" y="312188"/>
                </a:lnTo>
                <a:cubicBezTo>
                  <a:pt x="8791" y="180146"/>
                  <a:pt x="82272" y="66233"/>
                  <a:pt x="188867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92" name="椭圆 2"/>
          <p:cNvSpPr/>
          <p:nvPr/>
        </p:nvSpPr>
        <p:spPr>
          <a:xfrm flipH="1">
            <a:off x="2625746" y="1350551"/>
            <a:ext cx="748047" cy="213087"/>
          </a:xfrm>
          <a:custGeom>
            <a:avLst/>
            <a:gdLst/>
            <a:ahLst/>
            <a:cxnLst/>
            <a:rect l="l" t="t" r="r" b="b"/>
            <a:pathLst>
              <a:path w="821962" h="312188">
                <a:moveTo>
                  <a:pt x="188867" y="0"/>
                </a:moveTo>
                <a:lnTo>
                  <a:pt x="633096" y="0"/>
                </a:lnTo>
                <a:cubicBezTo>
                  <a:pt x="739691" y="66233"/>
                  <a:pt x="813171" y="180146"/>
                  <a:pt x="821962" y="312188"/>
                </a:cubicBezTo>
                <a:lnTo>
                  <a:pt x="0" y="312188"/>
                </a:lnTo>
                <a:cubicBezTo>
                  <a:pt x="8791" y="180146"/>
                  <a:pt x="82272" y="66233"/>
                  <a:pt x="188867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95" name="椭圆 2"/>
          <p:cNvSpPr/>
          <p:nvPr/>
        </p:nvSpPr>
        <p:spPr>
          <a:xfrm flipH="1" flipV="1">
            <a:off x="2625746" y="3933142"/>
            <a:ext cx="748047" cy="213087"/>
          </a:xfrm>
          <a:custGeom>
            <a:avLst/>
            <a:gdLst/>
            <a:ahLst/>
            <a:cxnLst/>
            <a:rect l="l" t="t" r="r" b="b"/>
            <a:pathLst>
              <a:path w="821962" h="312188">
                <a:moveTo>
                  <a:pt x="188867" y="0"/>
                </a:moveTo>
                <a:lnTo>
                  <a:pt x="633096" y="0"/>
                </a:lnTo>
                <a:cubicBezTo>
                  <a:pt x="739691" y="66233"/>
                  <a:pt x="813171" y="180146"/>
                  <a:pt x="821962" y="312188"/>
                </a:cubicBezTo>
                <a:lnTo>
                  <a:pt x="0" y="312188"/>
                </a:lnTo>
                <a:cubicBezTo>
                  <a:pt x="8791" y="180146"/>
                  <a:pt x="82272" y="66233"/>
                  <a:pt x="188867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cxnSp>
        <p:nvCxnSpPr>
          <p:cNvPr id="110" name="直接连接符 109"/>
          <p:cNvCxnSpPr/>
          <p:nvPr/>
        </p:nvCxnSpPr>
        <p:spPr>
          <a:xfrm>
            <a:off x="2925599" y="1467412"/>
            <a:ext cx="1227390" cy="834926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111" name="直接连接符 110"/>
          <p:cNvCxnSpPr/>
          <p:nvPr/>
        </p:nvCxnSpPr>
        <p:spPr>
          <a:xfrm flipH="1">
            <a:off x="4983893" y="1467412"/>
            <a:ext cx="1227389" cy="834926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112" name="直接连接符 111"/>
          <p:cNvCxnSpPr/>
          <p:nvPr/>
        </p:nvCxnSpPr>
        <p:spPr>
          <a:xfrm flipV="1">
            <a:off x="2925599" y="3181373"/>
            <a:ext cx="1227390" cy="829841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</a:ln>
          <a:effectLst/>
        </p:spPr>
      </p:cxnSp>
      <p:cxnSp>
        <p:nvCxnSpPr>
          <p:cNvPr id="113" name="直接连接符 112"/>
          <p:cNvCxnSpPr/>
          <p:nvPr/>
        </p:nvCxnSpPr>
        <p:spPr>
          <a:xfrm flipH="1" flipV="1">
            <a:off x="4983893" y="3181373"/>
            <a:ext cx="1153221" cy="829841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solid"/>
          </a:ln>
          <a:effectLst/>
        </p:spPr>
      </p:cxnSp>
      <p:sp>
        <p:nvSpPr>
          <p:cNvPr id="90" name="KSO_GT1.4"/>
          <p:cNvSpPr/>
          <p:nvPr/>
        </p:nvSpPr>
        <p:spPr>
          <a:xfrm rot="2479457" flipV="1">
            <a:off x="4323797" y="3189731"/>
            <a:ext cx="2047772" cy="967195"/>
          </a:xfrm>
          <a:custGeom>
            <a:avLst/>
            <a:gdLst/>
            <a:ahLst/>
            <a:cxnLst/>
            <a:rect l="l" t="t" r="r" b="b"/>
            <a:pathLst>
              <a:path w="2250115" h="1417020">
                <a:moveTo>
                  <a:pt x="1444324" y="354255"/>
                </a:moveTo>
                <a:lnTo>
                  <a:pt x="2250115" y="1062765"/>
                </a:lnTo>
                <a:lnTo>
                  <a:pt x="708510" y="1062765"/>
                </a:lnTo>
                <a:lnTo>
                  <a:pt x="708510" y="1417020"/>
                </a:lnTo>
                <a:lnTo>
                  <a:pt x="0" y="708510"/>
                </a:lnTo>
                <a:lnTo>
                  <a:pt x="708510" y="0"/>
                </a:lnTo>
                <a:lnTo>
                  <a:pt x="708510" y="354255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vert" wrap="square" lIns="459000" tIns="324000" rIns="68580" bIns="32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</a:t>
            </a:r>
          </a:p>
        </p:txBody>
      </p:sp>
      <p:sp>
        <p:nvSpPr>
          <p:cNvPr id="96" name="KSO_GT1.3"/>
          <p:cNvSpPr/>
          <p:nvPr/>
        </p:nvSpPr>
        <p:spPr>
          <a:xfrm rot="19120543" flipH="1" flipV="1">
            <a:off x="2765309" y="3199428"/>
            <a:ext cx="2047772" cy="967195"/>
          </a:xfrm>
          <a:custGeom>
            <a:avLst/>
            <a:gdLst/>
            <a:ahLst/>
            <a:cxnLst/>
            <a:rect l="l" t="t" r="r" b="b"/>
            <a:pathLst>
              <a:path w="2250115" h="1417020">
                <a:moveTo>
                  <a:pt x="1444324" y="354255"/>
                </a:moveTo>
                <a:lnTo>
                  <a:pt x="2250115" y="1062765"/>
                </a:lnTo>
                <a:lnTo>
                  <a:pt x="708510" y="1062765"/>
                </a:lnTo>
                <a:lnTo>
                  <a:pt x="708510" y="1417020"/>
                </a:lnTo>
                <a:lnTo>
                  <a:pt x="0" y="708510"/>
                </a:lnTo>
                <a:lnTo>
                  <a:pt x="708510" y="0"/>
                </a:lnTo>
                <a:lnTo>
                  <a:pt x="708510" y="354255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vert270" wrap="square" lIns="0" tIns="324000" rIns="459000" bIns="32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</a:t>
            </a:r>
          </a:p>
        </p:txBody>
      </p:sp>
      <p:sp>
        <p:nvSpPr>
          <p:cNvPr id="87" name="KSO_GT1.2"/>
          <p:cNvSpPr/>
          <p:nvPr/>
        </p:nvSpPr>
        <p:spPr>
          <a:xfrm rot="19120543">
            <a:off x="4323797" y="1327220"/>
            <a:ext cx="2047772" cy="967195"/>
          </a:xfrm>
          <a:custGeom>
            <a:avLst/>
            <a:gdLst/>
            <a:ahLst/>
            <a:cxnLst/>
            <a:rect l="l" t="t" r="r" b="b"/>
            <a:pathLst>
              <a:path w="2250115" h="1417020">
                <a:moveTo>
                  <a:pt x="1444324" y="354255"/>
                </a:moveTo>
                <a:lnTo>
                  <a:pt x="2250115" y="1062765"/>
                </a:lnTo>
                <a:lnTo>
                  <a:pt x="708510" y="1062765"/>
                </a:lnTo>
                <a:lnTo>
                  <a:pt x="708510" y="1417020"/>
                </a:lnTo>
                <a:lnTo>
                  <a:pt x="0" y="708510"/>
                </a:lnTo>
                <a:lnTo>
                  <a:pt x="708510" y="0"/>
                </a:lnTo>
                <a:lnTo>
                  <a:pt x="708510" y="354255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vert" wrap="square" lIns="0" tIns="324000" rIns="459000" bIns="32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</a:t>
            </a:r>
          </a:p>
        </p:txBody>
      </p:sp>
      <p:sp>
        <p:nvSpPr>
          <p:cNvPr id="93" name="KSO_GT1.1"/>
          <p:cNvSpPr/>
          <p:nvPr/>
        </p:nvSpPr>
        <p:spPr>
          <a:xfrm rot="2479457" flipH="1">
            <a:off x="2765309" y="1327220"/>
            <a:ext cx="2047772" cy="967195"/>
          </a:xfrm>
          <a:custGeom>
            <a:avLst/>
            <a:gdLst/>
            <a:ahLst/>
            <a:cxnLst/>
            <a:rect l="l" t="t" r="r" b="b"/>
            <a:pathLst>
              <a:path w="2250115" h="1417020">
                <a:moveTo>
                  <a:pt x="1444324" y="354255"/>
                </a:moveTo>
                <a:lnTo>
                  <a:pt x="2250115" y="1062765"/>
                </a:lnTo>
                <a:lnTo>
                  <a:pt x="708510" y="1062765"/>
                </a:lnTo>
                <a:lnTo>
                  <a:pt x="708510" y="1417020"/>
                </a:lnTo>
                <a:lnTo>
                  <a:pt x="0" y="708510"/>
                </a:lnTo>
                <a:lnTo>
                  <a:pt x="708510" y="0"/>
                </a:lnTo>
                <a:lnTo>
                  <a:pt x="708510" y="354255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vert270" wrap="square" lIns="459000" tIns="324000" rIns="68580" bIns="32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</a:t>
            </a:r>
          </a:p>
        </p:txBody>
      </p:sp>
      <p:sp>
        <p:nvSpPr>
          <p:cNvPr id="101" name="KSO_GT1"/>
          <p:cNvSpPr txBox="1"/>
          <p:nvPr/>
        </p:nvSpPr>
        <p:spPr>
          <a:xfrm>
            <a:off x="3308047" y="2553141"/>
            <a:ext cx="2472833" cy="412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22B1DE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请在此处输入您的标题</a:t>
            </a:r>
          </a:p>
        </p:txBody>
      </p:sp>
      <p:sp>
        <p:nvSpPr>
          <p:cNvPr id="42" name="KSO_GT1.4.1"/>
          <p:cNvSpPr txBox="1"/>
          <p:nvPr/>
        </p:nvSpPr>
        <p:spPr>
          <a:xfrm>
            <a:off x="6004806" y="3134838"/>
            <a:ext cx="1610399" cy="746393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请在此处输入您的文本，或者将您的文本粘贴到此处，并且在粘贴后选择“仅文本”。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3" name="KSO_GN4"/>
          <p:cNvSpPr txBox="1"/>
          <p:nvPr/>
        </p:nvSpPr>
        <p:spPr>
          <a:xfrm>
            <a:off x="7711905" y="3155233"/>
            <a:ext cx="360000" cy="2700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>
            <a:defPPr>
              <a:defRPr lang="zh-CN"/>
            </a:defPPr>
            <a:lvl1pPr marR="0" lvl="0" indent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kern="0" cap="none" spc="0" normalizeH="0" baseline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22B1DE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04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rgbClr val="22B1DE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4" name="KSO_GT1.3.1"/>
          <p:cNvSpPr txBox="1"/>
          <p:nvPr/>
        </p:nvSpPr>
        <p:spPr>
          <a:xfrm>
            <a:off x="1521381" y="3134838"/>
            <a:ext cx="1610398" cy="746393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请在此处输入您的文本，或者将您的文本粘贴到此处，并且在粘贴后选择“仅文本”。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5" name="KSO_GN3"/>
          <p:cNvSpPr txBox="1"/>
          <p:nvPr/>
        </p:nvSpPr>
        <p:spPr>
          <a:xfrm>
            <a:off x="1093402" y="3155433"/>
            <a:ext cx="360000" cy="2700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>
            <a:defPPr>
              <a:defRPr lang="zh-CN"/>
            </a:defPPr>
            <a:lvl1pPr marR="0" lvl="0" indent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kern="0" cap="none" spc="0" normalizeH="0" baseline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22B1DE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03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rgbClr val="22B1DE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6" name="KSO_GT1.2.1"/>
          <p:cNvSpPr txBox="1"/>
          <p:nvPr/>
        </p:nvSpPr>
        <p:spPr>
          <a:xfrm>
            <a:off x="6004806" y="1599022"/>
            <a:ext cx="1610399" cy="81901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请在此处输入您的文本，或者将您的文本粘贴到此处，并且在粘贴后选择“仅文本”。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7" name="KSO_GN2"/>
          <p:cNvSpPr txBox="1"/>
          <p:nvPr/>
        </p:nvSpPr>
        <p:spPr>
          <a:xfrm>
            <a:off x="7718097" y="1592656"/>
            <a:ext cx="360000" cy="2700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>
            <a:defPPr>
              <a:defRPr lang="zh-CN"/>
            </a:defPPr>
            <a:lvl1pPr marR="0" lvl="0" indent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400" b="1" i="0" u="none" strike="noStrike" kern="0" cap="none" spc="0" normalizeH="0" baseline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22B1DE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02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rgbClr val="22B1DE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8" name="KSO_GT1.1.1"/>
          <p:cNvSpPr txBox="1"/>
          <p:nvPr/>
        </p:nvSpPr>
        <p:spPr>
          <a:xfrm>
            <a:off x="1521381" y="1595051"/>
            <a:ext cx="1610398" cy="958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请在此处输入您的文本，或者将您的文本粘贴到此处，并且在粘贴后选择“仅文本”。</a:t>
            </a:r>
            <a:endParaRPr kumimoji="0" lang="en-US" altLang="zh-CN" sz="1200" b="0" i="0" u="none" strike="noStrike" kern="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9" name="KSO_GN1"/>
          <p:cNvSpPr txBox="1"/>
          <p:nvPr/>
        </p:nvSpPr>
        <p:spPr>
          <a:xfrm>
            <a:off x="1088477" y="1593526"/>
            <a:ext cx="360000" cy="27000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rgbClr val="22B1DE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01</a:t>
            </a:r>
            <a:endParaRPr kumimoji="0" lang="zh-CN" altLang="en-US" sz="2400" b="1" i="0" u="none" strike="noStrike" kern="0" cap="none" spc="0" normalizeH="0" baseline="0" noProof="0" dirty="0">
              <a:ln>
                <a:noFill/>
              </a:ln>
              <a:solidFill>
                <a:srgbClr val="22B1DE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995991" y="1561484"/>
            <a:ext cx="204734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103841" y="1553941"/>
            <a:ext cx="204734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5995991" y="3930205"/>
            <a:ext cx="204734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1084437" y="3930205"/>
            <a:ext cx="204734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标题 5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3205274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5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5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5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5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9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50"/>
                            </p:stCondLst>
                            <p:childTnLst>
                              <p:par>
                                <p:cTn id="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45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9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4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95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450"/>
                            </p:stCondLst>
                            <p:childTnLst>
                              <p:par>
                                <p:cTn id="7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950"/>
                            </p:stCondLst>
                            <p:childTnLst>
                              <p:par>
                                <p:cTn id="7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45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95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45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95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450"/>
                            </p:stCondLst>
                            <p:childTnLst>
                              <p:par>
                                <p:cTn id="10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9" grpId="0" animBg="1"/>
      <p:bldP spid="92" grpId="0" animBg="1"/>
      <p:bldP spid="95" grpId="0" animBg="1"/>
      <p:bldP spid="90" grpId="0" animBg="1"/>
      <p:bldP spid="96" grpId="0" animBg="1"/>
      <p:bldP spid="87" grpId="0" animBg="1"/>
      <p:bldP spid="93" grpId="0" animBg="1"/>
      <p:bldP spid="10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5"/>
          <p:cNvSpPr txBox="1"/>
          <p:nvPr/>
        </p:nvSpPr>
        <p:spPr>
          <a:xfrm>
            <a:off x="5776913" y="3836121"/>
            <a:ext cx="1630362" cy="890363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请在此处输入您的文本，或者复制您的文本粘贴到此处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4" name="TextBox 27"/>
          <p:cNvSpPr txBox="1"/>
          <p:nvPr/>
        </p:nvSpPr>
        <p:spPr>
          <a:xfrm>
            <a:off x="3760788" y="3336058"/>
            <a:ext cx="1452562" cy="1022747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请在此处输入您的文本，或者复制您的文本粘贴到此处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5" name="TextBox 28"/>
          <p:cNvSpPr txBox="1"/>
          <p:nvPr/>
        </p:nvSpPr>
        <p:spPr>
          <a:xfrm>
            <a:off x="2339752" y="2854276"/>
            <a:ext cx="1236662" cy="1021556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请在此处输入您的文本，或者复制您的文本粘贴到此处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1187624" y="2501430"/>
            <a:ext cx="1100138" cy="1022747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请在此处输入您的文本，或者复制您的文本粘贴到此处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28739" y="1059582"/>
            <a:ext cx="6491287" cy="2712245"/>
            <a:chOff x="1328739" y="1059582"/>
            <a:chExt cx="6491287" cy="2712245"/>
          </a:xfrm>
        </p:grpSpPr>
        <p:sp>
          <p:nvSpPr>
            <p:cNvPr id="4" name="Oval 65"/>
            <p:cNvSpPr>
              <a:spLocks noChangeArrowheads="1"/>
            </p:cNvSpPr>
            <p:nvPr/>
          </p:nvSpPr>
          <p:spPr bwMode="auto">
            <a:xfrm>
              <a:off x="1530351" y="2308549"/>
              <a:ext cx="606425" cy="91678"/>
            </a:xfrm>
            <a:prstGeom prst="ellipse">
              <a:avLst/>
            </a:prstGeom>
            <a:gradFill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8" name="Oval 65"/>
            <p:cNvSpPr>
              <a:spLocks noChangeArrowheads="1"/>
            </p:cNvSpPr>
            <p:nvPr/>
          </p:nvSpPr>
          <p:spPr bwMode="auto">
            <a:xfrm>
              <a:off x="2459039" y="2689548"/>
              <a:ext cx="858837" cy="128588"/>
            </a:xfrm>
            <a:prstGeom prst="ellipse">
              <a:avLst/>
            </a:prstGeom>
            <a:gradFill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2" name="Oval 65"/>
            <p:cNvSpPr>
              <a:spLocks noChangeArrowheads="1"/>
            </p:cNvSpPr>
            <p:nvPr/>
          </p:nvSpPr>
          <p:spPr bwMode="auto">
            <a:xfrm>
              <a:off x="3824288" y="3121745"/>
              <a:ext cx="1212850" cy="180975"/>
            </a:xfrm>
            <a:prstGeom prst="ellipse">
              <a:avLst/>
            </a:prstGeom>
            <a:gradFill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6" name="Oval 65"/>
            <p:cNvSpPr>
              <a:spLocks noChangeArrowheads="1"/>
            </p:cNvSpPr>
            <p:nvPr/>
          </p:nvSpPr>
          <p:spPr bwMode="auto">
            <a:xfrm>
              <a:off x="5754689" y="3542037"/>
              <a:ext cx="1531937" cy="22979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lumMod val="65000"/>
                    <a:lumOff val="35000"/>
                  </a:schemeClr>
                </a:gs>
                <a:gs pos="100000">
                  <a:schemeClr val="bg1">
                    <a:lumMod val="95000"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srgbClr val="47494B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1328739" y="1276276"/>
              <a:ext cx="1030287" cy="1052513"/>
            </a:xfrm>
            <a:custGeom>
              <a:avLst/>
              <a:gdLst>
                <a:gd name="connsiteX0" fmla="*/ 555581 w 1138390"/>
                <a:gd name="connsiteY0" fmla="*/ 138889 h 1550820"/>
                <a:gd name="connsiteX1" fmla="*/ 181310 w 1138390"/>
                <a:gd name="connsiteY1" fmla="*/ 513159 h 1550820"/>
                <a:gd name="connsiteX2" fmla="*/ 555581 w 1138390"/>
                <a:gd name="connsiteY2" fmla="*/ 887431 h 1550820"/>
                <a:gd name="connsiteX3" fmla="*/ 929852 w 1138390"/>
                <a:gd name="connsiteY3" fmla="*/ 513160 h 1550820"/>
                <a:gd name="connsiteX4" fmla="*/ 555581 w 1138390"/>
                <a:gd name="connsiteY4" fmla="*/ 138889 h 1550820"/>
                <a:gd name="connsiteX5" fmla="*/ 586782 w 1138390"/>
                <a:gd name="connsiteY5" fmla="*/ 273 h 1550820"/>
                <a:gd name="connsiteX6" fmla="*/ 983919 w 1138390"/>
                <a:gd name="connsiteY6" fmla="*/ 179343 h 1550820"/>
                <a:gd name="connsiteX7" fmla="*/ 959048 w 1138390"/>
                <a:gd name="connsiteY7" fmla="*/ 983920 h 1550820"/>
                <a:gd name="connsiteX8" fmla="*/ 538851 w 1138390"/>
                <a:gd name="connsiteY8" fmla="*/ 1550820 h 1550820"/>
                <a:gd name="connsiteX9" fmla="*/ 154471 w 1138390"/>
                <a:gd name="connsiteY9" fmla="*/ 959049 h 1550820"/>
                <a:gd name="connsiteX10" fmla="*/ 179342 w 1138390"/>
                <a:gd name="connsiteY10" fmla="*/ 154471 h 1550820"/>
                <a:gd name="connsiteX11" fmla="*/ 586782 w 1138390"/>
                <a:gd name="connsiteY11" fmla="*/ 273 h 1550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38390" h="1550820">
                  <a:moveTo>
                    <a:pt x="555581" y="138889"/>
                  </a:moveTo>
                  <a:cubicBezTo>
                    <a:pt x="348876" y="138889"/>
                    <a:pt x="181310" y="306455"/>
                    <a:pt x="181310" y="513159"/>
                  </a:cubicBezTo>
                  <a:cubicBezTo>
                    <a:pt x="181310" y="719863"/>
                    <a:pt x="348877" y="887431"/>
                    <a:pt x="555581" y="887431"/>
                  </a:cubicBezTo>
                  <a:cubicBezTo>
                    <a:pt x="762285" y="887431"/>
                    <a:pt x="929852" y="719864"/>
                    <a:pt x="929852" y="513160"/>
                  </a:cubicBezTo>
                  <a:cubicBezTo>
                    <a:pt x="929852" y="306456"/>
                    <a:pt x="762285" y="138889"/>
                    <a:pt x="555581" y="138889"/>
                  </a:cubicBezTo>
                  <a:close/>
                  <a:moveTo>
                    <a:pt x="586782" y="273"/>
                  </a:moveTo>
                  <a:cubicBezTo>
                    <a:pt x="732382" y="4774"/>
                    <a:pt x="876265" y="64820"/>
                    <a:pt x="983919" y="179343"/>
                  </a:cubicBezTo>
                  <a:cubicBezTo>
                    <a:pt x="1199229" y="408388"/>
                    <a:pt x="1188094" y="768610"/>
                    <a:pt x="959048" y="983920"/>
                  </a:cubicBezTo>
                  <a:cubicBezTo>
                    <a:pt x="790387" y="1142467"/>
                    <a:pt x="650320" y="1331434"/>
                    <a:pt x="538851" y="1550820"/>
                  </a:cubicBezTo>
                  <a:cubicBezTo>
                    <a:pt x="441145" y="1324968"/>
                    <a:pt x="313018" y="1127711"/>
                    <a:pt x="154471" y="959049"/>
                  </a:cubicBezTo>
                  <a:cubicBezTo>
                    <a:pt x="-60839" y="730003"/>
                    <a:pt x="-49704" y="369781"/>
                    <a:pt x="179342" y="154471"/>
                  </a:cubicBezTo>
                  <a:cubicBezTo>
                    <a:pt x="293864" y="46817"/>
                    <a:pt x="441181" y="-4227"/>
                    <a:pt x="586782" y="2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43200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文本内容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2208214" y="1264371"/>
              <a:ext cx="1430337" cy="1460897"/>
            </a:xfrm>
            <a:custGeom>
              <a:avLst/>
              <a:gdLst>
                <a:gd name="connsiteX0" fmla="*/ 555581 w 1138390"/>
                <a:gd name="connsiteY0" fmla="*/ 138889 h 1550820"/>
                <a:gd name="connsiteX1" fmla="*/ 181310 w 1138390"/>
                <a:gd name="connsiteY1" fmla="*/ 513159 h 1550820"/>
                <a:gd name="connsiteX2" fmla="*/ 555581 w 1138390"/>
                <a:gd name="connsiteY2" fmla="*/ 887431 h 1550820"/>
                <a:gd name="connsiteX3" fmla="*/ 929852 w 1138390"/>
                <a:gd name="connsiteY3" fmla="*/ 513160 h 1550820"/>
                <a:gd name="connsiteX4" fmla="*/ 555581 w 1138390"/>
                <a:gd name="connsiteY4" fmla="*/ 138889 h 1550820"/>
                <a:gd name="connsiteX5" fmla="*/ 586782 w 1138390"/>
                <a:gd name="connsiteY5" fmla="*/ 273 h 1550820"/>
                <a:gd name="connsiteX6" fmla="*/ 983919 w 1138390"/>
                <a:gd name="connsiteY6" fmla="*/ 179343 h 1550820"/>
                <a:gd name="connsiteX7" fmla="*/ 959048 w 1138390"/>
                <a:gd name="connsiteY7" fmla="*/ 983920 h 1550820"/>
                <a:gd name="connsiteX8" fmla="*/ 538851 w 1138390"/>
                <a:gd name="connsiteY8" fmla="*/ 1550820 h 1550820"/>
                <a:gd name="connsiteX9" fmla="*/ 154471 w 1138390"/>
                <a:gd name="connsiteY9" fmla="*/ 959049 h 1550820"/>
                <a:gd name="connsiteX10" fmla="*/ 179342 w 1138390"/>
                <a:gd name="connsiteY10" fmla="*/ 154471 h 1550820"/>
                <a:gd name="connsiteX11" fmla="*/ 586782 w 1138390"/>
                <a:gd name="connsiteY11" fmla="*/ 273 h 1550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38390" h="1550820">
                  <a:moveTo>
                    <a:pt x="555581" y="138889"/>
                  </a:moveTo>
                  <a:cubicBezTo>
                    <a:pt x="348876" y="138889"/>
                    <a:pt x="181310" y="306455"/>
                    <a:pt x="181310" y="513159"/>
                  </a:cubicBezTo>
                  <a:cubicBezTo>
                    <a:pt x="181310" y="719863"/>
                    <a:pt x="348877" y="887431"/>
                    <a:pt x="555581" y="887431"/>
                  </a:cubicBezTo>
                  <a:cubicBezTo>
                    <a:pt x="762285" y="887431"/>
                    <a:pt x="929852" y="719864"/>
                    <a:pt x="929852" y="513160"/>
                  </a:cubicBezTo>
                  <a:cubicBezTo>
                    <a:pt x="929852" y="306456"/>
                    <a:pt x="762285" y="138889"/>
                    <a:pt x="555581" y="138889"/>
                  </a:cubicBezTo>
                  <a:close/>
                  <a:moveTo>
                    <a:pt x="586782" y="273"/>
                  </a:moveTo>
                  <a:cubicBezTo>
                    <a:pt x="732382" y="4774"/>
                    <a:pt x="876265" y="64820"/>
                    <a:pt x="983919" y="179343"/>
                  </a:cubicBezTo>
                  <a:cubicBezTo>
                    <a:pt x="1199229" y="408388"/>
                    <a:pt x="1188094" y="768610"/>
                    <a:pt x="959048" y="983920"/>
                  </a:cubicBezTo>
                  <a:cubicBezTo>
                    <a:pt x="790387" y="1142467"/>
                    <a:pt x="650320" y="1331434"/>
                    <a:pt x="538851" y="1550820"/>
                  </a:cubicBezTo>
                  <a:cubicBezTo>
                    <a:pt x="441145" y="1324968"/>
                    <a:pt x="313018" y="1127711"/>
                    <a:pt x="154471" y="959049"/>
                  </a:cubicBezTo>
                  <a:cubicBezTo>
                    <a:pt x="-60839" y="730003"/>
                    <a:pt x="-49704" y="369781"/>
                    <a:pt x="179342" y="154471"/>
                  </a:cubicBezTo>
                  <a:cubicBezTo>
                    <a:pt x="293864" y="46817"/>
                    <a:pt x="441181" y="-4227"/>
                    <a:pt x="586782" y="2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61200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文本内容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3489325" y="1131020"/>
              <a:ext cx="1995488" cy="2038350"/>
            </a:xfrm>
            <a:custGeom>
              <a:avLst/>
              <a:gdLst>
                <a:gd name="connsiteX0" fmla="*/ 555581 w 1138390"/>
                <a:gd name="connsiteY0" fmla="*/ 138889 h 1550820"/>
                <a:gd name="connsiteX1" fmla="*/ 181310 w 1138390"/>
                <a:gd name="connsiteY1" fmla="*/ 513159 h 1550820"/>
                <a:gd name="connsiteX2" fmla="*/ 555581 w 1138390"/>
                <a:gd name="connsiteY2" fmla="*/ 887431 h 1550820"/>
                <a:gd name="connsiteX3" fmla="*/ 929852 w 1138390"/>
                <a:gd name="connsiteY3" fmla="*/ 513160 h 1550820"/>
                <a:gd name="connsiteX4" fmla="*/ 555581 w 1138390"/>
                <a:gd name="connsiteY4" fmla="*/ 138889 h 1550820"/>
                <a:gd name="connsiteX5" fmla="*/ 586782 w 1138390"/>
                <a:gd name="connsiteY5" fmla="*/ 273 h 1550820"/>
                <a:gd name="connsiteX6" fmla="*/ 983919 w 1138390"/>
                <a:gd name="connsiteY6" fmla="*/ 179343 h 1550820"/>
                <a:gd name="connsiteX7" fmla="*/ 959048 w 1138390"/>
                <a:gd name="connsiteY7" fmla="*/ 983920 h 1550820"/>
                <a:gd name="connsiteX8" fmla="*/ 538851 w 1138390"/>
                <a:gd name="connsiteY8" fmla="*/ 1550820 h 1550820"/>
                <a:gd name="connsiteX9" fmla="*/ 154471 w 1138390"/>
                <a:gd name="connsiteY9" fmla="*/ 959049 h 1550820"/>
                <a:gd name="connsiteX10" fmla="*/ 179342 w 1138390"/>
                <a:gd name="connsiteY10" fmla="*/ 154471 h 1550820"/>
                <a:gd name="connsiteX11" fmla="*/ 586782 w 1138390"/>
                <a:gd name="connsiteY11" fmla="*/ 273 h 1550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38390" h="1550820">
                  <a:moveTo>
                    <a:pt x="555581" y="138889"/>
                  </a:moveTo>
                  <a:cubicBezTo>
                    <a:pt x="348876" y="138889"/>
                    <a:pt x="181310" y="306455"/>
                    <a:pt x="181310" y="513159"/>
                  </a:cubicBezTo>
                  <a:cubicBezTo>
                    <a:pt x="181310" y="719863"/>
                    <a:pt x="348877" y="887431"/>
                    <a:pt x="555581" y="887431"/>
                  </a:cubicBezTo>
                  <a:cubicBezTo>
                    <a:pt x="762285" y="887431"/>
                    <a:pt x="929852" y="719864"/>
                    <a:pt x="929852" y="513160"/>
                  </a:cubicBezTo>
                  <a:cubicBezTo>
                    <a:pt x="929852" y="306456"/>
                    <a:pt x="762285" y="138889"/>
                    <a:pt x="555581" y="138889"/>
                  </a:cubicBezTo>
                  <a:close/>
                  <a:moveTo>
                    <a:pt x="586782" y="273"/>
                  </a:moveTo>
                  <a:cubicBezTo>
                    <a:pt x="732382" y="4774"/>
                    <a:pt x="876265" y="64820"/>
                    <a:pt x="983919" y="179343"/>
                  </a:cubicBezTo>
                  <a:cubicBezTo>
                    <a:pt x="1199229" y="408388"/>
                    <a:pt x="1188094" y="768610"/>
                    <a:pt x="959048" y="983920"/>
                  </a:cubicBezTo>
                  <a:cubicBezTo>
                    <a:pt x="790387" y="1142467"/>
                    <a:pt x="650320" y="1331434"/>
                    <a:pt x="538851" y="1550820"/>
                  </a:cubicBezTo>
                  <a:cubicBezTo>
                    <a:pt x="441145" y="1324968"/>
                    <a:pt x="313018" y="1127711"/>
                    <a:pt x="154471" y="959049"/>
                  </a:cubicBezTo>
                  <a:cubicBezTo>
                    <a:pt x="-60839" y="730003"/>
                    <a:pt x="-49704" y="369781"/>
                    <a:pt x="179342" y="154471"/>
                  </a:cubicBezTo>
                  <a:cubicBezTo>
                    <a:pt x="293864" y="46817"/>
                    <a:pt x="441181" y="-4227"/>
                    <a:pt x="586782" y="2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82800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文本内容</a:t>
              </a:r>
              <a:endPara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5335589" y="1059582"/>
              <a:ext cx="2484437" cy="2538413"/>
            </a:xfrm>
            <a:custGeom>
              <a:avLst/>
              <a:gdLst>
                <a:gd name="connsiteX0" fmla="*/ 555581 w 1138390"/>
                <a:gd name="connsiteY0" fmla="*/ 138889 h 1550820"/>
                <a:gd name="connsiteX1" fmla="*/ 181310 w 1138390"/>
                <a:gd name="connsiteY1" fmla="*/ 513159 h 1550820"/>
                <a:gd name="connsiteX2" fmla="*/ 555581 w 1138390"/>
                <a:gd name="connsiteY2" fmla="*/ 887431 h 1550820"/>
                <a:gd name="connsiteX3" fmla="*/ 929852 w 1138390"/>
                <a:gd name="connsiteY3" fmla="*/ 513160 h 1550820"/>
                <a:gd name="connsiteX4" fmla="*/ 555581 w 1138390"/>
                <a:gd name="connsiteY4" fmla="*/ 138889 h 1550820"/>
                <a:gd name="connsiteX5" fmla="*/ 586782 w 1138390"/>
                <a:gd name="connsiteY5" fmla="*/ 273 h 1550820"/>
                <a:gd name="connsiteX6" fmla="*/ 983919 w 1138390"/>
                <a:gd name="connsiteY6" fmla="*/ 179343 h 1550820"/>
                <a:gd name="connsiteX7" fmla="*/ 959048 w 1138390"/>
                <a:gd name="connsiteY7" fmla="*/ 983920 h 1550820"/>
                <a:gd name="connsiteX8" fmla="*/ 538851 w 1138390"/>
                <a:gd name="connsiteY8" fmla="*/ 1550820 h 1550820"/>
                <a:gd name="connsiteX9" fmla="*/ 154471 w 1138390"/>
                <a:gd name="connsiteY9" fmla="*/ 959049 h 1550820"/>
                <a:gd name="connsiteX10" fmla="*/ 179342 w 1138390"/>
                <a:gd name="connsiteY10" fmla="*/ 154471 h 1550820"/>
                <a:gd name="connsiteX11" fmla="*/ 586782 w 1138390"/>
                <a:gd name="connsiteY11" fmla="*/ 273 h 1550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38390" h="1550820">
                  <a:moveTo>
                    <a:pt x="555581" y="138889"/>
                  </a:moveTo>
                  <a:cubicBezTo>
                    <a:pt x="348876" y="138889"/>
                    <a:pt x="181310" y="306455"/>
                    <a:pt x="181310" y="513159"/>
                  </a:cubicBezTo>
                  <a:cubicBezTo>
                    <a:pt x="181310" y="719863"/>
                    <a:pt x="348877" y="887431"/>
                    <a:pt x="555581" y="887431"/>
                  </a:cubicBezTo>
                  <a:cubicBezTo>
                    <a:pt x="762285" y="887431"/>
                    <a:pt x="929852" y="719864"/>
                    <a:pt x="929852" y="513160"/>
                  </a:cubicBezTo>
                  <a:cubicBezTo>
                    <a:pt x="929852" y="306456"/>
                    <a:pt x="762285" y="138889"/>
                    <a:pt x="555581" y="138889"/>
                  </a:cubicBezTo>
                  <a:close/>
                  <a:moveTo>
                    <a:pt x="586782" y="273"/>
                  </a:moveTo>
                  <a:cubicBezTo>
                    <a:pt x="732382" y="4774"/>
                    <a:pt x="876265" y="64820"/>
                    <a:pt x="983919" y="179343"/>
                  </a:cubicBezTo>
                  <a:cubicBezTo>
                    <a:pt x="1199229" y="408388"/>
                    <a:pt x="1188094" y="768610"/>
                    <a:pt x="959048" y="983920"/>
                  </a:cubicBezTo>
                  <a:cubicBezTo>
                    <a:pt x="790387" y="1142467"/>
                    <a:pt x="650320" y="1331434"/>
                    <a:pt x="538851" y="1550820"/>
                  </a:cubicBezTo>
                  <a:cubicBezTo>
                    <a:pt x="441145" y="1324968"/>
                    <a:pt x="313018" y="1127711"/>
                    <a:pt x="154471" y="959049"/>
                  </a:cubicBezTo>
                  <a:cubicBezTo>
                    <a:pt x="-60839" y="730003"/>
                    <a:pt x="-49704" y="369781"/>
                    <a:pt x="179342" y="154471"/>
                  </a:cubicBezTo>
                  <a:cubicBezTo>
                    <a:pt x="293864" y="46817"/>
                    <a:pt x="441181" y="-4227"/>
                    <a:pt x="586782" y="273"/>
                  </a:cubicBez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111600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文本内容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sp>
        <p:nvSpPr>
          <p:cNvPr id="3086" name="标题 5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1056298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5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9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308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空心弧 32"/>
          <p:cNvSpPr/>
          <p:nvPr/>
        </p:nvSpPr>
        <p:spPr>
          <a:xfrm>
            <a:off x="745602" y="2373408"/>
            <a:ext cx="2750276" cy="1842746"/>
          </a:xfrm>
          <a:prstGeom prst="blockArc">
            <a:avLst>
              <a:gd name="adj1" fmla="val 13186668"/>
              <a:gd name="adj2" fmla="val 19259822"/>
              <a:gd name="adj3" fmla="val 20854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180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923882" y="3083587"/>
            <a:ext cx="427820" cy="481297"/>
            <a:chOff x="1923882" y="3083587"/>
            <a:chExt cx="427820" cy="481297"/>
          </a:xfrm>
        </p:grpSpPr>
        <p:sp>
          <p:nvSpPr>
            <p:cNvPr id="35" name="椭圆 2"/>
            <p:cNvSpPr/>
            <p:nvPr/>
          </p:nvSpPr>
          <p:spPr>
            <a:xfrm>
              <a:off x="1923882" y="3083587"/>
              <a:ext cx="427820" cy="160433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chemeClr val="bg1">
                  <a:lumMod val="8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cxnSp>
          <p:nvCxnSpPr>
            <p:cNvPr id="36" name="直接连接符 35"/>
            <p:cNvCxnSpPr/>
            <p:nvPr/>
          </p:nvCxnSpPr>
          <p:spPr>
            <a:xfrm>
              <a:off x="2137793" y="3244019"/>
              <a:ext cx="0" cy="320865"/>
            </a:xfrm>
            <a:prstGeom prst="line">
              <a:avLst/>
            </a:prstGeom>
            <a:noFill/>
            <a:ln w="25400" cap="flat" cmpd="sng" algn="ctr">
              <a:solidFill>
                <a:schemeClr val="bg1">
                  <a:lumMod val="85000"/>
                </a:schemeClr>
              </a:solidFill>
              <a:prstDash val="sysDash"/>
              <a:headEnd type="none" w="med" len="med"/>
              <a:tailEnd type="oval" w="med" len="med"/>
            </a:ln>
            <a:effectLst/>
          </p:spPr>
        </p:cxnSp>
      </p:grpSp>
      <p:sp>
        <p:nvSpPr>
          <p:cNvPr id="38" name="TextBox 37"/>
          <p:cNvSpPr txBox="1"/>
          <p:nvPr/>
        </p:nvSpPr>
        <p:spPr>
          <a:xfrm flipH="1">
            <a:off x="1835696" y="2840443"/>
            <a:ext cx="636688" cy="48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046FB6">
                    <a:lumMod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A</a:t>
            </a:r>
            <a:endParaRPr kumimoji="0" lang="zh-CN" altLang="en-US" sz="32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046FB6">
                  <a:lumMod val="7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613983" y="2070474"/>
            <a:ext cx="427820" cy="490781"/>
            <a:chOff x="3613983" y="2070474"/>
            <a:chExt cx="427820" cy="490781"/>
          </a:xfrm>
        </p:grpSpPr>
        <p:sp>
          <p:nvSpPr>
            <p:cNvPr id="41" name="椭圆 2"/>
            <p:cNvSpPr/>
            <p:nvPr/>
          </p:nvSpPr>
          <p:spPr>
            <a:xfrm flipV="1">
              <a:off x="3613983" y="2400822"/>
              <a:ext cx="427820" cy="160433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chemeClr val="bg1">
                  <a:lumMod val="8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cxnSp>
          <p:nvCxnSpPr>
            <p:cNvPr id="42" name="直接连接符 41"/>
            <p:cNvCxnSpPr/>
            <p:nvPr/>
          </p:nvCxnSpPr>
          <p:spPr>
            <a:xfrm flipV="1">
              <a:off x="3827894" y="2070474"/>
              <a:ext cx="0" cy="320865"/>
            </a:xfrm>
            <a:prstGeom prst="line">
              <a:avLst/>
            </a:prstGeom>
            <a:noFill/>
            <a:ln w="25400" cap="flat" cmpd="sng" algn="ctr">
              <a:solidFill>
                <a:schemeClr val="bg1">
                  <a:lumMod val="85000"/>
                </a:schemeClr>
              </a:solidFill>
              <a:prstDash val="sysDash"/>
              <a:headEnd type="none" w="med" len="med"/>
              <a:tailEnd type="oval" w="med" len="med"/>
            </a:ln>
            <a:effectLst/>
          </p:spPr>
        </p:cxnSp>
      </p:grpSp>
      <p:sp>
        <p:nvSpPr>
          <p:cNvPr id="44" name="TextBox 43"/>
          <p:cNvSpPr txBox="1"/>
          <p:nvPr/>
        </p:nvSpPr>
        <p:spPr>
          <a:xfrm flipH="1">
            <a:off x="3524584" y="2425450"/>
            <a:ext cx="636688" cy="48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046FB6">
                    <a:lumMod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B</a:t>
            </a:r>
            <a:endParaRPr kumimoji="0" lang="zh-CN" altLang="en-US" sz="32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046FB6">
                  <a:lumMod val="7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302600" y="3083587"/>
            <a:ext cx="427820" cy="481297"/>
            <a:chOff x="5302600" y="3083587"/>
            <a:chExt cx="427820" cy="481297"/>
          </a:xfrm>
        </p:grpSpPr>
        <p:sp>
          <p:nvSpPr>
            <p:cNvPr id="47" name="椭圆 2"/>
            <p:cNvSpPr/>
            <p:nvPr/>
          </p:nvSpPr>
          <p:spPr>
            <a:xfrm>
              <a:off x="5302600" y="3083587"/>
              <a:ext cx="427820" cy="160433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chemeClr val="bg1">
                  <a:lumMod val="8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5516510" y="3244019"/>
              <a:ext cx="0" cy="320865"/>
            </a:xfrm>
            <a:prstGeom prst="line">
              <a:avLst/>
            </a:prstGeom>
            <a:noFill/>
            <a:ln w="25400" cap="flat" cmpd="sng" algn="ctr">
              <a:solidFill>
                <a:schemeClr val="bg1">
                  <a:lumMod val="85000"/>
                </a:schemeClr>
              </a:solidFill>
              <a:prstDash val="sysDash"/>
              <a:headEnd type="none" w="med" len="med"/>
              <a:tailEnd type="oval" w="med" len="med"/>
            </a:ln>
            <a:effectLst/>
          </p:spPr>
        </p:cxnSp>
      </p:grpSp>
      <p:sp>
        <p:nvSpPr>
          <p:cNvPr id="50" name="TextBox 49"/>
          <p:cNvSpPr txBox="1"/>
          <p:nvPr/>
        </p:nvSpPr>
        <p:spPr>
          <a:xfrm flipH="1">
            <a:off x="5203250" y="2805543"/>
            <a:ext cx="636688" cy="4862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046FB6">
                    <a:lumMod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C</a:t>
            </a:r>
            <a:endParaRPr kumimoji="0" lang="zh-CN" altLang="en-US" sz="32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046FB6">
                  <a:lumMod val="7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992701" y="2070476"/>
            <a:ext cx="427820" cy="490779"/>
            <a:chOff x="6992701" y="2070476"/>
            <a:chExt cx="427820" cy="490779"/>
          </a:xfrm>
        </p:grpSpPr>
        <p:sp>
          <p:nvSpPr>
            <p:cNvPr id="53" name="椭圆 2"/>
            <p:cNvSpPr/>
            <p:nvPr/>
          </p:nvSpPr>
          <p:spPr>
            <a:xfrm flipV="1">
              <a:off x="6992701" y="2400822"/>
              <a:ext cx="427820" cy="160433"/>
            </a:xfrm>
            <a:custGeom>
              <a:avLst/>
              <a:gdLst>
                <a:gd name="connsiteX0" fmla="*/ 648072 w 739512"/>
                <a:gd name="connsiteY0" fmla="*/ 0 h 324036"/>
                <a:gd name="connsiteX1" fmla="*/ 324036 w 739512"/>
                <a:gd name="connsiteY1" fmla="*/ 324036 h 324036"/>
                <a:gd name="connsiteX2" fmla="*/ 0 w 739512"/>
                <a:gd name="connsiteY2" fmla="*/ 0 h 324036"/>
                <a:gd name="connsiteX3" fmla="*/ 739512 w 739512"/>
                <a:gd name="connsiteY3" fmla="*/ 91440 h 324036"/>
                <a:gd name="connsiteX0" fmla="*/ 648072 w 648072"/>
                <a:gd name="connsiteY0" fmla="*/ 0 h 324036"/>
                <a:gd name="connsiteX1" fmla="*/ 324036 w 648072"/>
                <a:gd name="connsiteY1" fmla="*/ 324036 h 324036"/>
                <a:gd name="connsiteX2" fmla="*/ 0 w 648072"/>
                <a:gd name="connsiteY2" fmla="*/ 0 h 324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648072" h="324036">
                  <a:moveTo>
                    <a:pt x="648072" y="0"/>
                  </a:moveTo>
                  <a:cubicBezTo>
                    <a:pt x="648072" y="178960"/>
                    <a:pt x="502996" y="324036"/>
                    <a:pt x="324036" y="324036"/>
                  </a:cubicBezTo>
                  <a:cubicBezTo>
                    <a:pt x="145076" y="324036"/>
                    <a:pt x="0" y="178960"/>
                    <a:pt x="0" y="0"/>
                  </a:cubicBezTo>
                </a:path>
              </a:pathLst>
            </a:custGeom>
            <a:noFill/>
            <a:ln w="25400" cap="flat" cmpd="sng" algn="ctr">
              <a:solidFill>
                <a:schemeClr val="bg1">
                  <a:lumMod val="8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cxnSp>
          <p:nvCxnSpPr>
            <p:cNvPr id="54" name="直接连接符 53"/>
            <p:cNvCxnSpPr/>
            <p:nvPr/>
          </p:nvCxnSpPr>
          <p:spPr>
            <a:xfrm flipV="1">
              <a:off x="7206614" y="2070476"/>
              <a:ext cx="1" cy="320866"/>
            </a:xfrm>
            <a:prstGeom prst="line">
              <a:avLst/>
            </a:prstGeom>
            <a:noFill/>
            <a:ln w="25400" cap="flat" cmpd="sng" algn="ctr">
              <a:solidFill>
                <a:schemeClr val="bg1">
                  <a:lumMod val="85000"/>
                </a:schemeClr>
              </a:solidFill>
              <a:prstDash val="sysDash"/>
              <a:headEnd type="none" w="med" len="med"/>
              <a:tailEnd type="oval" w="med" len="med"/>
            </a:ln>
            <a:effectLst/>
          </p:spPr>
        </p:cxnSp>
      </p:grpSp>
      <p:sp>
        <p:nvSpPr>
          <p:cNvPr id="56" name="TextBox 55"/>
          <p:cNvSpPr txBox="1"/>
          <p:nvPr/>
        </p:nvSpPr>
        <p:spPr>
          <a:xfrm flipH="1">
            <a:off x="6889372" y="2425450"/>
            <a:ext cx="636688" cy="48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R="0" lvl="0" indent="0"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kern="0" cap="none" spc="0" normalizeH="0" baseline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 w="18415" cmpd="sng">
                  <a:noFill/>
                  <a:prstDash val="solid"/>
                </a:ln>
                <a:solidFill>
                  <a:srgbClr val="046FB6">
                    <a:lumMod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D</a:t>
            </a:r>
            <a:endParaRPr kumimoji="0" lang="zh-CN" altLang="en-US" sz="32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046FB6">
                  <a:lumMod val="75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948877" y="3600977"/>
            <a:ext cx="2383573" cy="621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646219" y="1419622"/>
            <a:ext cx="2383573" cy="621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324524" y="3600977"/>
            <a:ext cx="2383573" cy="621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014828" y="1419622"/>
            <a:ext cx="2383573" cy="621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2778877" y="2702455"/>
            <a:ext cx="2065789" cy="571325"/>
          </a:xfrm>
          <a:custGeom>
            <a:avLst/>
            <a:gdLst>
              <a:gd name="connsiteX0" fmla="*/ 1819599 w 2302409"/>
              <a:gd name="connsiteY0" fmla="*/ 0 h 943122"/>
              <a:gd name="connsiteX1" fmla="*/ 2302409 w 2302409"/>
              <a:gd name="connsiteY1" fmla="*/ 391014 h 943122"/>
              <a:gd name="connsiteX2" fmla="*/ 1154885 w 2302409"/>
              <a:gd name="connsiteY2" fmla="*/ 943088 h 943122"/>
              <a:gd name="connsiteX3" fmla="*/ 0 w 2302409"/>
              <a:gd name="connsiteY3" fmla="*/ 406582 h 943122"/>
              <a:gd name="connsiteX4" fmla="*/ 459006 w 2302409"/>
              <a:gd name="connsiteY4" fmla="*/ 19413 h 943122"/>
              <a:gd name="connsiteX5" fmla="*/ 1150684 w 2302409"/>
              <a:gd name="connsiteY5" fmla="*/ 321815 h 943122"/>
              <a:gd name="connsiteX6" fmla="*/ 1819599 w 2302409"/>
              <a:gd name="connsiteY6" fmla="*/ 0 h 943122"/>
              <a:gd name="connsiteX0" fmla="*/ 1856544 w 2302409"/>
              <a:gd name="connsiteY0" fmla="*/ 1264 h 923709"/>
              <a:gd name="connsiteX1" fmla="*/ 2302409 w 2302409"/>
              <a:gd name="connsiteY1" fmla="*/ 371601 h 923709"/>
              <a:gd name="connsiteX2" fmla="*/ 1154885 w 2302409"/>
              <a:gd name="connsiteY2" fmla="*/ 923675 h 923709"/>
              <a:gd name="connsiteX3" fmla="*/ 0 w 2302409"/>
              <a:gd name="connsiteY3" fmla="*/ 387169 h 923709"/>
              <a:gd name="connsiteX4" fmla="*/ 459006 w 2302409"/>
              <a:gd name="connsiteY4" fmla="*/ 0 h 923709"/>
              <a:gd name="connsiteX5" fmla="*/ 1150684 w 2302409"/>
              <a:gd name="connsiteY5" fmla="*/ 302402 h 923709"/>
              <a:gd name="connsiteX6" fmla="*/ 1856544 w 2302409"/>
              <a:gd name="connsiteY6" fmla="*/ 1264 h 923709"/>
              <a:gd name="connsiteX0" fmla="*/ 1828835 w 2274700"/>
              <a:gd name="connsiteY0" fmla="*/ 1264 h 923747"/>
              <a:gd name="connsiteX1" fmla="*/ 2274700 w 2274700"/>
              <a:gd name="connsiteY1" fmla="*/ 371601 h 923747"/>
              <a:gd name="connsiteX2" fmla="*/ 1127176 w 2274700"/>
              <a:gd name="connsiteY2" fmla="*/ 923675 h 923747"/>
              <a:gd name="connsiteX3" fmla="*/ 0 w 2274700"/>
              <a:gd name="connsiteY3" fmla="*/ 397509 h 923747"/>
              <a:gd name="connsiteX4" fmla="*/ 431297 w 2274700"/>
              <a:gd name="connsiteY4" fmla="*/ 0 h 923747"/>
              <a:gd name="connsiteX5" fmla="*/ 1122975 w 2274700"/>
              <a:gd name="connsiteY5" fmla="*/ 302402 h 923747"/>
              <a:gd name="connsiteX6" fmla="*/ 1828835 w 2274700"/>
              <a:gd name="connsiteY6" fmla="*/ 1264 h 923747"/>
              <a:gd name="connsiteX0" fmla="*/ 1828835 w 2237755"/>
              <a:gd name="connsiteY0" fmla="*/ 1264 h 923747"/>
              <a:gd name="connsiteX1" fmla="*/ 2237755 w 2237755"/>
              <a:gd name="connsiteY1" fmla="*/ 371601 h 923747"/>
              <a:gd name="connsiteX2" fmla="*/ 1127176 w 2237755"/>
              <a:gd name="connsiteY2" fmla="*/ 923675 h 923747"/>
              <a:gd name="connsiteX3" fmla="*/ 0 w 2237755"/>
              <a:gd name="connsiteY3" fmla="*/ 397509 h 923747"/>
              <a:gd name="connsiteX4" fmla="*/ 431297 w 2237755"/>
              <a:gd name="connsiteY4" fmla="*/ 0 h 923747"/>
              <a:gd name="connsiteX5" fmla="*/ 1122975 w 2237755"/>
              <a:gd name="connsiteY5" fmla="*/ 302402 h 923747"/>
              <a:gd name="connsiteX6" fmla="*/ 1828835 w 2237755"/>
              <a:gd name="connsiteY6" fmla="*/ 1264 h 923747"/>
              <a:gd name="connsiteX0" fmla="*/ 1828835 w 2237755"/>
              <a:gd name="connsiteY0" fmla="*/ 1264 h 923678"/>
              <a:gd name="connsiteX1" fmla="*/ 2237755 w 2237755"/>
              <a:gd name="connsiteY1" fmla="*/ 392279 h 923678"/>
              <a:gd name="connsiteX2" fmla="*/ 1127176 w 2237755"/>
              <a:gd name="connsiteY2" fmla="*/ 923675 h 923678"/>
              <a:gd name="connsiteX3" fmla="*/ 0 w 2237755"/>
              <a:gd name="connsiteY3" fmla="*/ 397509 h 923678"/>
              <a:gd name="connsiteX4" fmla="*/ 431297 w 2237755"/>
              <a:gd name="connsiteY4" fmla="*/ 0 h 923678"/>
              <a:gd name="connsiteX5" fmla="*/ 1122975 w 2237755"/>
              <a:gd name="connsiteY5" fmla="*/ 302402 h 923678"/>
              <a:gd name="connsiteX6" fmla="*/ 1828835 w 2237755"/>
              <a:gd name="connsiteY6" fmla="*/ 1264 h 92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37755" h="923678">
                <a:moveTo>
                  <a:pt x="1828835" y="1264"/>
                </a:moveTo>
                <a:lnTo>
                  <a:pt x="2237755" y="392279"/>
                </a:lnTo>
                <a:cubicBezTo>
                  <a:pt x="1957146" y="738766"/>
                  <a:pt x="1500135" y="922803"/>
                  <a:pt x="1127176" y="923675"/>
                </a:cubicBezTo>
                <a:cubicBezTo>
                  <a:pt x="754217" y="924547"/>
                  <a:pt x="285269" y="740170"/>
                  <a:pt x="0" y="397509"/>
                </a:cubicBezTo>
                <a:cubicBezTo>
                  <a:pt x="159159" y="265007"/>
                  <a:pt x="272138" y="132502"/>
                  <a:pt x="431297" y="0"/>
                </a:cubicBezTo>
                <a:cubicBezTo>
                  <a:pt x="597587" y="199744"/>
                  <a:pt x="890052" y="302191"/>
                  <a:pt x="1122975" y="302402"/>
                </a:cubicBezTo>
                <a:cubicBezTo>
                  <a:pt x="1355898" y="302613"/>
                  <a:pt x="1665262" y="203238"/>
                  <a:pt x="1828835" y="1264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18000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</a:t>
            </a:r>
          </a:p>
        </p:txBody>
      </p:sp>
      <p:sp>
        <p:nvSpPr>
          <p:cNvPr id="27" name="空心弧 26"/>
          <p:cNvSpPr/>
          <p:nvPr/>
        </p:nvSpPr>
        <p:spPr>
          <a:xfrm>
            <a:off x="4131208" y="2373408"/>
            <a:ext cx="2750276" cy="1842746"/>
          </a:xfrm>
          <a:prstGeom prst="blockArc">
            <a:avLst>
              <a:gd name="adj1" fmla="val 13186668"/>
              <a:gd name="adj2" fmla="val 19259822"/>
              <a:gd name="adj3" fmla="val 20854"/>
            </a:avLst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0" rIns="0" bIns="18000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8" name="椭圆 3"/>
          <p:cNvSpPr/>
          <p:nvPr/>
        </p:nvSpPr>
        <p:spPr>
          <a:xfrm>
            <a:off x="6173719" y="2709382"/>
            <a:ext cx="2065789" cy="571325"/>
          </a:xfrm>
          <a:custGeom>
            <a:avLst/>
            <a:gdLst>
              <a:gd name="connsiteX0" fmla="*/ 1819599 w 2302409"/>
              <a:gd name="connsiteY0" fmla="*/ 0 h 943122"/>
              <a:gd name="connsiteX1" fmla="*/ 2302409 w 2302409"/>
              <a:gd name="connsiteY1" fmla="*/ 391014 h 943122"/>
              <a:gd name="connsiteX2" fmla="*/ 1154885 w 2302409"/>
              <a:gd name="connsiteY2" fmla="*/ 943088 h 943122"/>
              <a:gd name="connsiteX3" fmla="*/ 0 w 2302409"/>
              <a:gd name="connsiteY3" fmla="*/ 406582 h 943122"/>
              <a:gd name="connsiteX4" fmla="*/ 459006 w 2302409"/>
              <a:gd name="connsiteY4" fmla="*/ 19413 h 943122"/>
              <a:gd name="connsiteX5" fmla="*/ 1150684 w 2302409"/>
              <a:gd name="connsiteY5" fmla="*/ 321815 h 943122"/>
              <a:gd name="connsiteX6" fmla="*/ 1819599 w 2302409"/>
              <a:gd name="connsiteY6" fmla="*/ 0 h 943122"/>
              <a:gd name="connsiteX0" fmla="*/ 1856544 w 2302409"/>
              <a:gd name="connsiteY0" fmla="*/ 1264 h 923709"/>
              <a:gd name="connsiteX1" fmla="*/ 2302409 w 2302409"/>
              <a:gd name="connsiteY1" fmla="*/ 371601 h 923709"/>
              <a:gd name="connsiteX2" fmla="*/ 1154885 w 2302409"/>
              <a:gd name="connsiteY2" fmla="*/ 923675 h 923709"/>
              <a:gd name="connsiteX3" fmla="*/ 0 w 2302409"/>
              <a:gd name="connsiteY3" fmla="*/ 387169 h 923709"/>
              <a:gd name="connsiteX4" fmla="*/ 459006 w 2302409"/>
              <a:gd name="connsiteY4" fmla="*/ 0 h 923709"/>
              <a:gd name="connsiteX5" fmla="*/ 1150684 w 2302409"/>
              <a:gd name="connsiteY5" fmla="*/ 302402 h 923709"/>
              <a:gd name="connsiteX6" fmla="*/ 1856544 w 2302409"/>
              <a:gd name="connsiteY6" fmla="*/ 1264 h 923709"/>
              <a:gd name="connsiteX0" fmla="*/ 1828835 w 2274700"/>
              <a:gd name="connsiteY0" fmla="*/ 1264 h 923747"/>
              <a:gd name="connsiteX1" fmla="*/ 2274700 w 2274700"/>
              <a:gd name="connsiteY1" fmla="*/ 371601 h 923747"/>
              <a:gd name="connsiteX2" fmla="*/ 1127176 w 2274700"/>
              <a:gd name="connsiteY2" fmla="*/ 923675 h 923747"/>
              <a:gd name="connsiteX3" fmla="*/ 0 w 2274700"/>
              <a:gd name="connsiteY3" fmla="*/ 397509 h 923747"/>
              <a:gd name="connsiteX4" fmla="*/ 431297 w 2274700"/>
              <a:gd name="connsiteY4" fmla="*/ 0 h 923747"/>
              <a:gd name="connsiteX5" fmla="*/ 1122975 w 2274700"/>
              <a:gd name="connsiteY5" fmla="*/ 302402 h 923747"/>
              <a:gd name="connsiteX6" fmla="*/ 1828835 w 2274700"/>
              <a:gd name="connsiteY6" fmla="*/ 1264 h 923747"/>
              <a:gd name="connsiteX0" fmla="*/ 1828835 w 2237755"/>
              <a:gd name="connsiteY0" fmla="*/ 1264 h 923747"/>
              <a:gd name="connsiteX1" fmla="*/ 2237755 w 2237755"/>
              <a:gd name="connsiteY1" fmla="*/ 371601 h 923747"/>
              <a:gd name="connsiteX2" fmla="*/ 1127176 w 2237755"/>
              <a:gd name="connsiteY2" fmla="*/ 923675 h 923747"/>
              <a:gd name="connsiteX3" fmla="*/ 0 w 2237755"/>
              <a:gd name="connsiteY3" fmla="*/ 397509 h 923747"/>
              <a:gd name="connsiteX4" fmla="*/ 431297 w 2237755"/>
              <a:gd name="connsiteY4" fmla="*/ 0 h 923747"/>
              <a:gd name="connsiteX5" fmla="*/ 1122975 w 2237755"/>
              <a:gd name="connsiteY5" fmla="*/ 302402 h 923747"/>
              <a:gd name="connsiteX6" fmla="*/ 1828835 w 2237755"/>
              <a:gd name="connsiteY6" fmla="*/ 1264 h 923747"/>
              <a:gd name="connsiteX0" fmla="*/ 1828835 w 2237755"/>
              <a:gd name="connsiteY0" fmla="*/ 1264 h 923678"/>
              <a:gd name="connsiteX1" fmla="*/ 2237755 w 2237755"/>
              <a:gd name="connsiteY1" fmla="*/ 392279 h 923678"/>
              <a:gd name="connsiteX2" fmla="*/ 1127176 w 2237755"/>
              <a:gd name="connsiteY2" fmla="*/ 923675 h 923678"/>
              <a:gd name="connsiteX3" fmla="*/ 0 w 2237755"/>
              <a:gd name="connsiteY3" fmla="*/ 397509 h 923678"/>
              <a:gd name="connsiteX4" fmla="*/ 431297 w 2237755"/>
              <a:gd name="connsiteY4" fmla="*/ 0 h 923678"/>
              <a:gd name="connsiteX5" fmla="*/ 1122975 w 2237755"/>
              <a:gd name="connsiteY5" fmla="*/ 302402 h 923678"/>
              <a:gd name="connsiteX6" fmla="*/ 1828835 w 2237755"/>
              <a:gd name="connsiteY6" fmla="*/ 1264 h 92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37755" h="923678">
                <a:moveTo>
                  <a:pt x="1828835" y="1264"/>
                </a:moveTo>
                <a:lnTo>
                  <a:pt x="2237755" y="392279"/>
                </a:lnTo>
                <a:cubicBezTo>
                  <a:pt x="1957146" y="738766"/>
                  <a:pt x="1500135" y="922803"/>
                  <a:pt x="1127176" y="923675"/>
                </a:cubicBezTo>
                <a:cubicBezTo>
                  <a:pt x="754217" y="924547"/>
                  <a:pt x="285269" y="740170"/>
                  <a:pt x="0" y="397509"/>
                </a:cubicBezTo>
                <a:cubicBezTo>
                  <a:pt x="159159" y="265007"/>
                  <a:pt x="272138" y="132502"/>
                  <a:pt x="431297" y="0"/>
                </a:cubicBezTo>
                <a:cubicBezTo>
                  <a:pt x="597587" y="199744"/>
                  <a:pt x="890052" y="302191"/>
                  <a:pt x="1122975" y="302402"/>
                </a:cubicBezTo>
                <a:cubicBezTo>
                  <a:pt x="1355898" y="302613"/>
                  <a:pt x="1665262" y="203238"/>
                  <a:pt x="1828835" y="1264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lIns="0" tIns="18000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标题</a:t>
            </a:r>
          </a:p>
        </p:txBody>
      </p:sp>
      <p:sp>
        <p:nvSpPr>
          <p:cNvPr id="7" name="标题 6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791645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5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5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5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9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45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950"/>
                            </p:stCondLst>
                            <p:childTnLst>
                              <p:par>
                                <p:cTn id="4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45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95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45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95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4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95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45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950"/>
                            </p:stCondLst>
                            <p:childTnLst>
                              <p:par>
                                <p:cTn id="8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8" grpId="0"/>
      <p:bldP spid="44" grpId="0"/>
      <p:bldP spid="50" grpId="0"/>
      <p:bldP spid="56" grpId="0"/>
      <p:bldP spid="57" grpId="0"/>
      <p:bldP spid="58" grpId="0"/>
      <p:bldP spid="59" grpId="0"/>
      <p:bldP spid="60" grpId="0"/>
      <p:bldP spid="4" grpId="0" animBg="1"/>
      <p:bldP spid="27" grpId="0" animBg="1"/>
      <p:bldP spid="28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直接连接符 28"/>
          <p:cNvCxnSpPr/>
          <p:nvPr/>
        </p:nvCxnSpPr>
        <p:spPr>
          <a:xfrm>
            <a:off x="1774826" y="2379315"/>
            <a:ext cx="3732213" cy="0"/>
          </a:xfrm>
          <a:prstGeom prst="line">
            <a:avLst/>
          </a:prstGeom>
          <a:noFill/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headEnd type="oval" w="med" len="med"/>
            <a:tailEnd type="none" w="med" len="med"/>
          </a:ln>
          <a:effectLst/>
        </p:spPr>
      </p:cxnSp>
      <p:cxnSp>
        <p:nvCxnSpPr>
          <p:cNvPr id="30" name="直接连接符 29"/>
          <p:cNvCxnSpPr/>
          <p:nvPr/>
        </p:nvCxnSpPr>
        <p:spPr>
          <a:xfrm>
            <a:off x="1774826" y="2822227"/>
            <a:ext cx="3732213" cy="0"/>
          </a:xfrm>
          <a:prstGeom prst="line">
            <a:avLst/>
          </a:prstGeom>
          <a:noFill/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headEnd type="oval" w="med" len="med"/>
            <a:tailEnd type="none" w="med" len="med"/>
          </a:ln>
          <a:effectLst/>
        </p:spPr>
      </p:cxnSp>
      <p:cxnSp>
        <p:nvCxnSpPr>
          <p:cNvPr id="31" name="直接连接符 30"/>
          <p:cNvCxnSpPr/>
          <p:nvPr/>
        </p:nvCxnSpPr>
        <p:spPr>
          <a:xfrm>
            <a:off x="1774826" y="3266331"/>
            <a:ext cx="3732213" cy="0"/>
          </a:xfrm>
          <a:prstGeom prst="line">
            <a:avLst/>
          </a:prstGeom>
          <a:noFill/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headEnd type="oval" w="med" len="med"/>
            <a:tailEnd type="none" w="med" len="med"/>
          </a:ln>
          <a:effectLst/>
        </p:spPr>
      </p:cxnSp>
      <p:cxnSp>
        <p:nvCxnSpPr>
          <p:cNvPr id="32" name="直接连接符 31"/>
          <p:cNvCxnSpPr/>
          <p:nvPr/>
        </p:nvCxnSpPr>
        <p:spPr>
          <a:xfrm>
            <a:off x="1774826" y="3709243"/>
            <a:ext cx="3732213" cy="0"/>
          </a:xfrm>
          <a:prstGeom prst="line">
            <a:avLst/>
          </a:prstGeom>
          <a:noFill/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  <a:headEnd type="oval" w="med" len="med"/>
            <a:tailEnd type="none" w="med" len="med"/>
          </a:ln>
          <a:effectLst/>
        </p:spPr>
      </p:cxnSp>
      <p:sp>
        <p:nvSpPr>
          <p:cNvPr id="34" name="等腰三角形 33"/>
          <p:cNvSpPr/>
          <p:nvPr/>
        </p:nvSpPr>
        <p:spPr>
          <a:xfrm>
            <a:off x="4686300" y="1275606"/>
            <a:ext cx="2954338" cy="1103709"/>
          </a:xfrm>
          <a:prstGeom prst="triangle">
            <a:avLst/>
          </a:prstGeom>
          <a:solidFill>
            <a:schemeClr val="accent1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幼圆"/>
              <a:cs typeface="+mn-cs"/>
            </a:endParaRPr>
          </a:p>
        </p:txBody>
      </p:sp>
      <p:sp>
        <p:nvSpPr>
          <p:cNvPr id="35" name="等腰三角形 34"/>
          <p:cNvSpPr/>
          <p:nvPr/>
        </p:nvSpPr>
        <p:spPr>
          <a:xfrm>
            <a:off x="4951413" y="1914971"/>
            <a:ext cx="2424112" cy="906066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幼圆"/>
              <a:cs typeface="+mn-cs"/>
            </a:endParaRPr>
          </a:p>
        </p:txBody>
      </p:sp>
      <p:sp>
        <p:nvSpPr>
          <p:cNvPr id="36" name="等腰三角形 35"/>
          <p:cNvSpPr/>
          <p:nvPr/>
        </p:nvSpPr>
        <p:spPr>
          <a:xfrm>
            <a:off x="5160963" y="2524570"/>
            <a:ext cx="2006600" cy="748904"/>
          </a:xfrm>
          <a:prstGeom prst="triangle">
            <a:avLst/>
          </a:prstGeom>
          <a:solidFill>
            <a:schemeClr val="accent1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幼圆"/>
              <a:cs typeface="+mn-cs"/>
            </a:endParaRPr>
          </a:p>
        </p:txBody>
      </p:sp>
      <p:sp>
        <p:nvSpPr>
          <p:cNvPr id="37" name="等腰三角形 36"/>
          <p:cNvSpPr/>
          <p:nvPr/>
        </p:nvSpPr>
        <p:spPr>
          <a:xfrm>
            <a:off x="5368925" y="3129409"/>
            <a:ext cx="1589088" cy="594122"/>
          </a:xfrm>
          <a:prstGeom prst="triangl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幼圆"/>
              <a:cs typeface="+mn-cs"/>
            </a:endParaRPr>
          </a:p>
        </p:txBody>
      </p:sp>
      <p:sp>
        <p:nvSpPr>
          <p:cNvPr id="39" name="等腰三角形 38"/>
          <p:cNvSpPr/>
          <p:nvPr/>
        </p:nvSpPr>
        <p:spPr>
          <a:xfrm>
            <a:off x="6027738" y="3605659"/>
            <a:ext cx="273050" cy="117872"/>
          </a:xfrm>
          <a:prstGeom prst="triangle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幼圆"/>
              <a:cs typeface="+mn-cs"/>
            </a:endParaRPr>
          </a:p>
        </p:txBody>
      </p:sp>
      <p:sp>
        <p:nvSpPr>
          <p:cNvPr id="3083" name="TextBox 44"/>
          <p:cNvSpPr txBox="1">
            <a:spLocks noChangeArrowheads="1"/>
          </p:cNvSpPr>
          <p:nvPr/>
        </p:nvSpPr>
        <p:spPr bwMode="auto">
          <a:xfrm>
            <a:off x="3941763" y="2123331"/>
            <a:ext cx="315912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rPr>
              <a:t>A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46FB6"/>
              </a:solidFill>
              <a:effectLst/>
              <a:uLnTx/>
              <a:uFillTx/>
              <a:latin typeface="Arial Rounded MT Bold" pitchFamily="34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3084" name="TextBox 45"/>
          <p:cNvSpPr txBox="1">
            <a:spLocks noChangeArrowheads="1"/>
          </p:cNvSpPr>
          <p:nvPr/>
        </p:nvSpPr>
        <p:spPr bwMode="auto">
          <a:xfrm>
            <a:off x="3941763" y="2567433"/>
            <a:ext cx="315912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rPr>
              <a:t>B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46FB6"/>
              </a:solidFill>
              <a:effectLst/>
              <a:uLnTx/>
              <a:uFillTx/>
              <a:latin typeface="Arial Rounded MT Bold" pitchFamily="34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3085" name="TextBox 46"/>
          <p:cNvSpPr txBox="1">
            <a:spLocks noChangeArrowheads="1"/>
          </p:cNvSpPr>
          <p:nvPr/>
        </p:nvSpPr>
        <p:spPr bwMode="auto">
          <a:xfrm>
            <a:off x="3941763" y="3010346"/>
            <a:ext cx="315912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rPr>
              <a:t>C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46FB6"/>
              </a:solidFill>
              <a:effectLst/>
              <a:uLnTx/>
              <a:uFillTx/>
              <a:latin typeface="Arial Rounded MT Bold" pitchFamily="34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3086" name="TextBox 47"/>
          <p:cNvSpPr txBox="1">
            <a:spLocks noChangeArrowheads="1"/>
          </p:cNvSpPr>
          <p:nvPr/>
        </p:nvSpPr>
        <p:spPr bwMode="auto">
          <a:xfrm>
            <a:off x="3941763" y="3453258"/>
            <a:ext cx="315912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 Rounded MT Bold" pitchFamily="34" charset="0"/>
                <a:ea typeface="微软雅黑" pitchFamily="34" charset="-122"/>
                <a:cs typeface="Times New Roman" pitchFamily="18" charset="0"/>
              </a:rPr>
              <a:t>D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46FB6"/>
              </a:solidFill>
              <a:effectLst/>
              <a:uLnTx/>
              <a:uFillTx/>
              <a:latin typeface="Arial Rounded MT Bold" pitchFamily="34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920875" y="2065118"/>
            <a:ext cx="2020888" cy="37241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6" name="TextBox 49"/>
          <p:cNvSpPr txBox="1"/>
          <p:nvPr/>
        </p:nvSpPr>
        <p:spPr>
          <a:xfrm>
            <a:off x="1920875" y="2508626"/>
            <a:ext cx="2020888" cy="37241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7" name="TextBox 49"/>
          <p:cNvSpPr txBox="1"/>
          <p:nvPr/>
        </p:nvSpPr>
        <p:spPr>
          <a:xfrm>
            <a:off x="1920875" y="2952134"/>
            <a:ext cx="2020888" cy="37241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58" name="TextBox 49"/>
          <p:cNvSpPr txBox="1"/>
          <p:nvPr/>
        </p:nvSpPr>
        <p:spPr>
          <a:xfrm>
            <a:off x="1920875" y="3395047"/>
            <a:ext cx="2020888" cy="37241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请在此处输入您的文本</a:t>
            </a:r>
            <a:endParaRPr kumimoji="0" lang="en-US" altLang="zh-CN" sz="1400" b="0" i="0" u="none" strike="noStrike" kern="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09342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5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95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5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4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4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900"/>
                            </p:stCondLst>
                            <p:childTnLst>
                              <p:par>
                                <p:cTn id="5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85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35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850"/>
                            </p:stCondLst>
                            <p:childTnLst>
                              <p:par>
                                <p:cTn id="7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350"/>
                            </p:stCondLst>
                            <p:childTnLst>
                              <p:par>
                                <p:cTn id="7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3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083" grpId="0"/>
      <p:bldP spid="3084" grpId="0"/>
      <p:bldP spid="3085" grpId="0"/>
      <p:bldP spid="3086" grpId="0"/>
      <p:bldP spid="50" grpId="0"/>
      <p:bldP spid="56" grpId="0"/>
      <p:bldP spid="57" grpId="0"/>
      <p:bldP spid="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圆角矩形 31"/>
          <p:cNvSpPr/>
          <p:nvPr/>
        </p:nvSpPr>
        <p:spPr>
          <a:xfrm>
            <a:off x="2733675" y="657770"/>
            <a:ext cx="3676650" cy="342900"/>
          </a:xfrm>
          <a:prstGeom prst="roundRect">
            <a:avLst>
              <a:gd name="adj" fmla="val 50000"/>
            </a:avLst>
          </a:prstGeom>
          <a:solidFill>
            <a:srgbClr val="0634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过渡页  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MULU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68499" y="2090466"/>
            <a:ext cx="5668039" cy="868634"/>
          </a:xfrm>
          <a:custGeom>
            <a:avLst/>
            <a:gdLst>
              <a:gd name="connsiteX0" fmla="*/ 0 w 4508500"/>
              <a:gd name="connsiteY0" fmla="*/ 0 h 386035"/>
              <a:gd name="connsiteX1" fmla="*/ 4508500 w 4508500"/>
              <a:gd name="connsiteY1" fmla="*/ 0 h 386035"/>
              <a:gd name="connsiteX2" fmla="*/ 4508500 w 4508500"/>
              <a:gd name="connsiteY2" fmla="*/ 386035 h 386035"/>
              <a:gd name="connsiteX3" fmla="*/ 0 w 4508500"/>
              <a:gd name="connsiteY3" fmla="*/ 386035 h 386035"/>
              <a:gd name="connsiteX4" fmla="*/ 0 w 4508500"/>
              <a:gd name="connsiteY4" fmla="*/ 0 h 386035"/>
              <a:gd name="connsiteX0" fmla="*/ 0 w 4673600"/>
              <a:gd name="connsiteY0" fmla="*/ 330200 h 716235"/>
              <a:gd name="connsiteX1" fmla="*/ 4673600 w 4673600"/>
              <a:gd name="connsiteY1" fmla="*/ 0 h 716235"/>
              <a:gd name="connsiteX2" fmla="*/ 4508500 w 4673600"/>
              <a:gd name="connsiteY2" fmla="*/ 716235 h 716235"/>
              <a:gd name="connsiteX3" fmla="*/ 0 w 4673600"/>
              <a:gd name="connsiteY3" fmla="*/ 716235 h 716235"/>
              <a:gd name="connsiteX4" fmla="*/ 0 w 4673600"/>
              <a:gd name="connsiteY4" fmla="*/ 330200 h 716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3600" h="716235">
                <a:moveTo>
                  <a:pt x="0" y="330200"/>
                </a:moveTo>
                <a:lnTo>
                  <a:pt x="4673600" y="0"/>
                </a:lnTo>
                <a:lnTo>
                  <a:pt x="4508500" y="716235"/>
                </a:lnTo>
                <a:lnTo>
                  <a:pt x="0" y="716235"/>
                </a:lnTo>
                <a:lnTo>
                  <a:pt x="0" y="330200"/>
                </a:lnTo>
                <a:close/>
              </a:path>
            </a:pathLst>
          </a:custGeom>
          <a:solidFill>
            <a:srgbClr val="0634A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273300" y="2087835"/>
            <a:ext cx="1127254" cy="985746"/>
          </a:xfrm>
          <a:prstGeom prst="rect">
            <a:avLst/>
          </a:prstGeom>
          <a:solidFill>
            <a:srgbClr val="0634A3"/>
          </a:solidFill>
          <a:ln w="25400" cap="flat" cmpd="sng" algn="ctr">
            <a:solidFill>
              <a:srgbClr val="FFFFFF"/>
            </a:solidFill>
            <a:prstDash val="soli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tIns="46800" bIns="216000" anchor="t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ea"/>
                <a:sym typeface="+mn-lt"/>
              </a:rPr>
              <a:t>04</a:t>
            </a:r>
            <a:endParaRPr kumimoji="0" lang="en-US" sz="6000" b="1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rgbClr val="FFFFFF"/>
              </a:solidFill>
              <a:effectLst/>
              <a:uLnTx/>
              <a:uFillTx/>
              <a:latin typeface="Arial"/>
              <a:ea typeface="微软雅黑"/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05355" y="2375275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单击此处添加文字标题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177380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" grpId="0" animBg="1"/>
      <p:bldP spid="20" grpId="0" animBg="1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74" name="直接连接符 26"/>
          <p:cNvCxnSpPr>
            <a:cxnSpLocks noChangeShapeType="1"/>
          </p:cNvCxnSpPr>
          <p:nvPr/>
        </p:nvCxnSpPr>
        <p:spPr bwMode="auto">
          <a:xfrm>
            <a:off x="2068513" y="1381125"/>
            <a:ext cx="4489450" cy="0"/>
          </a:xfrm>
          <a:prstGeom prst="line">
            <a:avLst/>
          </a:prstGeom>
          <a:noFill/>
          <a:ln w="19050" algn="ctr">
            <a:solidFill>
              <a:srgbClr val="A6A6A6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5" name="直接连接符 53"/>
          <p:cNvCxnSpPr>
            <a:cxnSpLocks noChangeShapeType="1"/>
          </p:cNvCxnSpPr>
          <p:nvPr/>
        </p:nvCxnSpPr>
        <p:spPr bwMode="auto">
          <a:xfrm>
            <a:off x="4052888" y="2631281"/>
            <a:ext cx="3943350" cy="0"/>
          </a:xfrm>
          <a:prstGeom prst="line">
            <a:avLst/>
          </a:prstGeom>
          <a:noFill/>
          <a:ln w="19050" algn="ctr">
            <a:solidFill>
              <a:srgbClr val="A6A6A6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76" name="直接连接符 56"/>
          <p:cNvCxnSpPr>
            <a:cxnSpLocks noChangeShapeType="1"/>
          </p:cNvCxnSpPr>
          <p:nvPr/>
        </p:nvCxnSpPr>
        <p:spPr bwMode="auto">
          <a:xfrm>
            <a:off x="2541588" y="3849291"/>
            <a:ext cx="4138612" cy="0"/>
          </a:xfrm>
          <a:prstGeom prst="line">
            <a:avLst/>
          </a:prstGeom>
          <a:noFill/>
          <a:ln w="19050" algn="ctr">
            <a:solidFill>
              <a:srgbClr val="A6A6A6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6" name="KSO_GT3"/>
          <p:cNvSpPr txBox="1"/>
          <p:nvPr/>
        </p:nvSpPr>
        <p:spPr>
          <a:xfrm>
            <a:off x="4535489" y="3556397"/>
            <a:ext cx="2073275" cy="290513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点击添加小标题</a:t>
            </a:r>
          </a:p>
        </p:txBody>
      </p:sp>
      <p:sp>
        <p:nvSpPr>
          <p:cNvPr id="53" name="KSO_GT2"/>
          <p:cNvSpPr txBox="1"/>
          <p:nvPr/>
        </p:nvSpPr>
        <p:spPr>
          <a:xfrm>
            <a:off x="5811839" y="2340769"/>
            <a:ext cx="2073275" cy="290513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点击添加小标题</a:t>
            </a:r>
          </a:p>
        </p:txBody>
      </p:sp>
      <p:sp>
        <p:nvSpPr>
          <p:cNvPr id="50" name="KSO_GT1"/>
          <p:cNvSpPr txBox="1"/>
          <p:nvPr/>
        </p:nvSpPr>
        <p:spPr>
          <a:xfrm>
            <a:off x="4422776" y="1081087"/>
            <a:ext cx="2074863" cy="290513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046FB6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点击添加小标题</a:t>
            </a: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srgbClr val="046FB6"/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414463" y="3014663"/>
            <a:ext cx="1163637" cy="1116806"/>
            <a:chOff x="1414463" y="3014663"/>
            <a:chExt cx="1163637" cy="1116806"/>
          </a:xfrm>
        </p:grpSpPr>
        <p:sp>
          <p:nvSpPr>
            <p:cNvPr id="44" name="圆角矩形 43"/>
            <p:cNvSpPr/>
            <p:nvPr/>
          </p:nvSpPr>
          <p:spPr>
            <a:xfrm rot="20248206">
              <a:off x="1414463" y="3014663"/>
              <a:ext cx="1014412" cy="1116806"/>
            </a:xfrm>
            <a:prstGeom prst="roundRect">
              <a:avLst>
                <a:gd name="adj" fmla="val 12132"/>
              </a:avLst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47" name="圆角矩形 9"/>
            <p:cNvSpPr/>
            <p:nvPr/>
          </p:nvSpPr>
          <p:spPr>
            <a:xfrm rot="20248206">
              <a:off x="1563688" y="3574257"/>
              <a:ext cx="1014412" cy="541735"/>
            </a:xfrm>
            <a:custGeom>
              <a:avLst/>
              <a:gdLst/>
              <a:ahLst/>
              <a:cxnLst/>
              <a:rect l="l" t="t" r="r" b="b"/>
              <a:pathLst>
                <a:path w="1470269" h="1046776">
                  <a:moveTo>
                    <a:pt x="0" y="0"/>
                  </a:moveTo>
                  <a:lnTo>
                    <a:pt x="1470269" y="609904"/>
                  </a:lnTo>
                  <a:lnTo>
                    <a:pt x="1470269" y="868403"/>
                  </a:lnTo>
                  <a:cubicBezTo>
                    <a:pt x="1470269" y="966916"/>
                    <a:pt x="1390409" y="1046776"/>
                    <a:pt x="1291896" y="1046776"/>
                  </a:cubicBezTo>
                  <a:lnTo>
                    <a:pt x="178373" y="1046776"/>
                  </a:lnTo>
                  <a:cubicBezTo>
                    <a:pt x="79860" y="1046776"/>
                    <a:pt x="0" y="966916"/>
                    <a:pt x="0" y="868403"/>
                  </a:cubicBezTo>
                  <a:close/>
                </a:path>
              </a:pathLst>
            </a:custGeom>
            <a:solidFill>
              <a:srgbClr val="FFFFFF">
                <a:alpha val="67843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45" name="KSO_GN3"/>
            <p:cNvSpPr/>
            <p:nvPr/>
          </p:nvSpPr>
          <p:spPr>
            <a:xfrm rot="20248206">
              <a:off x="1458914" y="3037285"/>
              <a:ext cx="930275" cy="1071563"/>
            </a:xfrm>
            <a:prstGeom prst="roundRect">
              <a:avLst>
                <a:gd name="adj" fmla="val 12132"/>
              </a:avLst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C</a:t>
              </a:r>
              <a:endParaRPr kumimoji="0" lang="zh-CN" altLang="en-US" sz="8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078163" y="2141934"/>
            <a:ext cx="1152526" cy="1117997"/>
            <a:chOff x="3078163" y="2141934"/>
            <a:chExt cx="1152526" cy="1117997"/>
          </a:xfrm>
        </p:grpSpPr>
        <p:sp>
          <p:nvSpPr>
            <p:cNvPr id="38" name="圆角矩形 37"/>
            <p:cNvSpPr/>
            <p:nvPr/>
          </p:nvSpPr>
          <p:spPr>
            <a:xfrm rot="1132031">
              <a:off x="3216276" y="2141934"/>
              <a:ext cx="1014413" cy="1117997"/>
            </a:xfrm>
            <a:prstGeom prst="roundRect">
              <a:avLst>
                <a:gd name="adj" fmla="val 12132"/>
              </a:avLst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42" name="圆角矩形 26"/>
            <p:cNvSpPr/>
            <p:nvPr/>
          </p:nvSpPr>
          <p:spPr>
            <a:xfrm rot="1132031">
              <a:off x="3078163" y="2765822"/>
              <a:ext cx="1014412" cy="476250"/>
            </a:xfrm>
            <a:custGeom>
              <a:avLst/>
              <a:gdLst/>
              <a:ahLst/>
              <a:cxnLst/>
              <a:rect l="l" t="t" r="r" b="b"/>
              <a:pathLst>
                <a:path w="1321797" h="826698">
                  <a:moveTo>
                    <a:pt x="0" y="451707"/>
                  </a:moveTo>
                  <a:lnTo>
                    <a:pt x="1321797" y="0"/>
                  </a:lnTo>
                  <a:lnTo>
                    <a:pt x="1321797" y="666338"/>
                  </a:lnTo>
                  <a:cubicBezTo>
                    <a:pt x="1321797" y="754902"/>
                    <a:pt x="1250001" y="826698"/>
                    <a:pt x="1161437" y="826698"/>
                  </a:cubicBezTo>
                  <a:lnTo>
                    <a:pt x="160360" y="826698"/>
                  </a:lnTo>
                  <a:cubicBezTo>
                    <a:pt x="71796" y="826698"/>
                    <a:pt x="0" y="754902"/>
                    <a:pt x="0" y="666338"/>
                  </a:cubicBezTo>
                  <a:close/>
                </a:path>
              </a:pathLst>
            </a:custGeom>
            <a:solidFill>
              <a:srgbClr val="FFFFFF">
                <a:alpha val="67843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39" name="KSO_GN2"/>
            <p:cNvSpPr/>
            <p:nvPr/>
          </p:nvSpPr>
          <p:spPr>
            <a:xfrm rot="1132031">
              <a:off x="3259138" y="2165747"/>
              <a:ext cx="931862" cy="1070372"/>
            </a:xfrm>
            <a:prstGeom prst="roundRect">
              <a:avLst>
                <a:gd name="adj" fmla="val 12132"/>
              </a:avLst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B</a:t>
              </a:r>
              <a:endParaRPr kumimoji="0" lang="zh-CN" altLang="en-US" sz="8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328738" y="1323976"/>
            <a:ext cx="1162051" cy="1116806"/>
            <a:chOff x="1328738" y="1323976"/>
            <a:chExt cx="1162051" cy="1116806"/>
          </a:xfrm>
        </p:grpSpPr>
        <p:sp>
          <p:nvSpPr>
            <p:cNvPr id="32" name="圆角矩形 31"/>
            <p:cNvSpPr/>
            <p:nvPr/>
          </p:nvSpPr>
          <p:spPr>
            <a:xfrm rot="20248206">
              <a:off x="1328738" y="1323976"/>
              <a:ext cx="1014412" cy="1116806"/>
            </a:xfrm>
            <a:prstGeom prst="roundRect">
              <a:avLst>
                <a:gd name="adj" fmla="val 12132"/>
              </a:avLst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A</a:t>
              </a:r>
              <a:endParaRPr kumimoji="0" lang="zh-CN" altLang="en-US" sz="8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35" name="圆角矩形 9"/>
            <p:cNvSpPr/>
            <p:nvPr/>
          </p:nvSpPr>
          <p:spPr>
            <a:xfrm rot="20248206">
              <a:off x="1476376" y="1883569"/>
              <a:ext cx="1014413" cy="541735"/>
            </a:xfrm>
            <a:custGeom>
              <a:avLst/>
              <a:gdLst/>
              <a:ahLst/>
              <a:cxnLst/>
              <a:rect l="l" t="t" r="r" b="b"/>
              <a:pathLst>
                <a:path w="1470269" h="1046776">
                  <a:moveTo>
                    <a:pt x="0" y="0"/>
                  </a:moveTo>
                  <a:lnTo>
                    <a:pt x="1470269" y="609904"/>
                  </a:lnTo>
                  <a:lnTo>
                    <a:pt x="1470269" y="868403"/>
                  </a:lnTo>
                  <a:cubicBezTo>
                    <a:pt x="1470269" y="966916"/>
                    <a:pt x="1390409" y="1046776"/>
                    <a:pt x="1291896" y="1046776"/>
                  </a:cubicBezTo>
                  <a:lnTo>
                    <a:pt x="178373" y="1046776"/>
                  </a:lnTo>
                  <a:cubicBezTo>
                    <a:pt x="79860" y="1046776"/>
                    <a:pt x="0" y="966916"/>
                    <a:pt x="0" y="868403"/>
                  </a:cubicBezTo>
                  <a:close/>
                </a:path>
              </a:pathLst>
            </a:custGeom>
            <a:solidFill>
              <a:srgbClr val="FFFFFF">
                <a:alpha val="67843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33" name="KSO_GN1"/>
            <p:cNvSpPr/>
            <p:nvPr/>
          </p:nvSpPr>
          <p:spPr>
            <a:xfrm rot="20248206">
              <a:off x="1371601" y="1346597"/>
              <a:ext cx="931863" cy="1071563"/>
            </a:xfrm>
            <a:prstGeom prst="roundRect">
              <a:avLst>
                <a:gd name="adj" fmla="val 12132"/>
              </a:avLst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sp>
        <p:nvSpPr>
          <p:cNvPr id="24" name="KSO_GT3.1"/>
          <p:cNvSpPr txBox="1"/>
          <p:nvPr/>
        </p:nvSpPr>
        <p:spPr>
          <a:xfrm>
            <a:off x="3248025" y="3961135"/>
            <a:ext cx="3354388" cy="554831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25" name="KSO_GT2.1"/>
          <p:cNvSpPr txBox="1"/>
          <p:nvPr/>
        </p:nvSpPr>
        <p:spPr>
          <a:xfrm>
            <a:off x="4643438" y="2744316"/>
            <a:ext cx="3276600" cy="553640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26" name="KSO_GT1.1"/>
          <p:cNvSpPr txBox="1"/>
          <p:nvPr/>
        </p:nvSpPr>
        <p:spPr>
          <a:xfrm>
            <a:off x="2884488" y="1487016"/>
            <a:ext cx="3613150" cy="553640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请在此处输入您的文本，或者将您的文本粘贴到此处。</a:t>
            </a:r>
          </a:p>
        </p:txBody>
      </p:sp>
      <p:sp>
        <p:nvSpPr>
          <p:cNvPr id="3092" name="标题 4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51325315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5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5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50"/>
                            </p:stCondLst>
                            <p:childTnLst>
                              <p:par>
                                <p:cTn id="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5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50"/>
                            </p:stCondLst>
                            <p:childTnLst>
                              <p:par>
                                <p:cTn id="6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850"/>
                            </p:stCondLst>
                            <p:childTnLst>
                              <p:par>
                                <p:cTn id="7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3" grpId="0"/>
      <p:bldP spid="50" grpId="0"/>
      <p:bldP spid="24" grpId="0"/>
      <p:bldP spid="25" grpId="0"/>
      <p:bldP spid="26" grpId="0"/>
      <p:bldP spid="309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61989" y="1851671"/>
            <a:ext cx="1692275" cy="2235745"/>
            <a:chOff x="661989" y="1851671"/>
            <a:chExt cx="1692275" cy="2235745"/>
          </a:xfrm>
        </p:grpSpPr>
        <p:sp>
          <p:nvSpPr>
            <p:cNvPr id="21" name="任意多边形 20"/>
            <p:cNvSpPr/>
            <p:nvPr/>
          </p:nvSpPr>
          <p:spPr>
            <a:xfrm>
              <a:off x="661989" y="2196704"/>
              <a:ext cx="1692275" cy="1426369"/>
            </a:xfrm>
            <a:custGeom>
              <a:avLst/>
              <a:gdLst>
                <a:gd name="connsiteX0" fmla="*/ 115088 w 1927180"/>
                <a:gd name="connsiteY0" fmla="*/ 0 h 1438599"/>
                <a:gd name="connsiteX1" fmla="*/ 1812092 w 1927180"/>
                <a:gd name="connsiteY1" fmla="*/ 0 h 1438599"/>
                <a:gd name="connsiteX2" fmla="*/ 1927180 w 1927180"/>
                <a:gd name="connsiteY2" fmla="*/ 115088 h 1438599"/>
                <a:gd name="connsiteX3" fmla="*/ 1927180 w 1927180"/>
                <a:gd name="connsiteY3" fmla="*/ 1438599 h 1438599"/>
                <a:gd name="connsiteX4" fmla="*/ 1927180 w 1927180"/>
                <a:gd name="connsiteY4" fmla="*/ 1438599 h 1438599"/>
                <a:gd name="connsiteX5" fmla="*/ 0 w 1927180"/>
                <a:gd name="connsiteY5" fmla="*/ 1438599 h 1438599"/>
                <a:gd name="connsiteX6" fmla="*/ 0 w 1927180"/>
                <a:gd name="connsiteY6" fmla="*/ 1438599 h 1438599"/>
                <a:gd name="connsiteX7" fmla="*/ 0 w 1927180"/>
                <a:gd name="connsiteY7" fmla="*/ 115088 h 1438599"/>
                <a:gd name="connsiteX8" fmla="*/ 115088 w 1927180"/>
                <a:gd name="connsiteY8" fmla="*/ 0 h 1438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27180" h="1438599">
                  <a:moveTo>
                    <a:pt x="115088" y="0"/>
                  </a:moveTo>
                  <a:lnTo>
                    <a:pt x="1812092" y="0"/>
                  </a:lnTo>
                  <a:cubicBezTo>
                    <a:pt x="1875653" y="0"/>
                    <a:pt x="1927180" y="51527"/>
                    <a:pt x="1927180" y="115088"/>
                  </a:cubicBezTo>
                  <a:lnTo>
                    <a:pt x="1927180" y="1438599"/>
                  </a:lnTo>
                  <a:lnTo>
                    <a:pt x="1927180" y="1438599"/>
                  </a:lnTo>
                  <a:lnTo>
                    <a:pt x="0" y="1438599"/>
                  </a:lnTo>
                  <a:lnTo>
                    <a:pt x="0" y="1438599"/>
                  </a:lnTo>
                  <a:lnTo>
                    <a:pt x="0" y="115088"/>
                  </a:lnTo>
                  <a:cubicBezTo>
                    <a:pt x="0" y="51527"/>
                    <a:pt x="51527" y="0"/>
                    <a:pt x="115088" y="0"/>
                  </a:cubicBezTo>
                  <a:close/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72000" tIns="0" rIns="72000" bIns="0" spcCol="1270" anchor="ctr"/>
            <a:lstStyle/>
            <a:p>
              <a:pPr marL="0" marR="0" lvl="1" indent="0" algn="ctr" defTabSz="48895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/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请在此处输入您的文本，或者将您的文本粘贴到此处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/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。</a:t>
              </a:r>
              <a:r>
                <a:rPr kumimoji="0" lang="zh-CN" altLang="en-US" sz="1400" b="0" i="0" u="none" strike="noStrike" kern="1200" cap="none" spc="0" normalizeH="0" baseline="0" noProof="0" dirty="0">
                  <a:ln/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请在此处输入您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/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的</a:t>
              </a:r>
              <a:endParaRPr kumimoji="0" lang="zh-CN" altLang="en-US" sz="1400" b="0" i="0" u="none" strike="noStrike" kern="1200" cap="none" spc="0" normalizeH="0" baseline="0" noProof="0" dirty="0">
                <a:ln/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31" name="任意多边形 30"/>
            <p:cNvSpPr/>
            <p:nvPr/>
          </p:nvSpPr>
          <p:spPr>
            <a:xfrm>
              <a:off x="661989" y="3623072"/>
              <a:ext cx="1692275" cy="464344"/>
            </a:xfrm>
            <a:custGeom>
              <a:avLst/>
              <a:gdLst>
                <a:gd name="connsiteX0" fmla="*/ 0 w 1710000"/>
                <a:gd name="connsiteY0" fmla="*/ 0 h 618597"/>
                <a:gd name="connsiteX1" fmla="*/ 1710000 w 1710000"/>
                <a:gd name="connsiteY1" fmla="*/ 0 h 618597"/>
                <a:gd name="connsiteX2" fmla="*/ 1710000 w 1710000"/>
                <a:gd name="connsiteY2" fmla="*/ 515495 h 618597"/>
                <a:gd name="connsiteX3" fmla="*/ 1606898 w 1710000"/>
                <a:gd name="connsiteY3" fmla="*/ 618597 h 618597"/>
                <a:gd name="connsiteX4" fmla="*/ 103102 w 1710000"/>
                <a:gd name="connsiteY4" fmla="*/ 618597 h 618597"/>
                <a:gd name="connsiteX5" fmla="*/ 0 w 1710000"/>
                <a:gd name="connsiteY5" fmla="*/ 515495 h 618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0000" h="618597">
                  <a:moveTo>
                    <a:pt x="0" y="0"/>
                  </a:moveTo>
                  <a:lnTo>
                    <a:pt x="1710000" y="0"/>
                  </a:lnTo>
                  <a:lnTo>
                    <a:pt x="1710000" y="515495"/>
                  </a:lnTo>
                  <a:cubicBezTo>
                    <a:pt x="1710000" y="572437"/>
                    <a:pt x="1663840" y="618597"/>
                    <a:pt x="1606898" y="618597"/>
                  </a:cubicBezTo>
                  <a:lnTo>
                    <a:pt x="103102" y="618597"/>
                  </a:lnTo>
                  <a:cubicBezTo>
                    <a:pt x="46160" y="618597"/>
                    <a:pt x="0" y="572437"/>
                    <a:pt x="0" y="515495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0" rIns="0" bIns="0" spcCol="1270" anchor="ctr"/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 smtClean="0">
                  <a:ln/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文本内容</a:t>
              </a:r>
              <a:endParaRPr kumimoji="0" lang="zh-CN" altLang="en-US" sz="2000" b="0" i="0" u="none" strike="noStrike" kern="1200" cap="none" spc="0" normalizeH="0" baseline="0" noProof="0" dirty="0">
                <a:ln/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238251" y="1851671"/>
              <a:ext cx="612775" cy="59744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1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95576" y="1851671"/>
            <a:ext cx="1692275" cy="2235745"/>
            <a:chOff x="2695576" y="1851671"/>
            <a:chExt cx="1692275" cy="2235745"/>
          </a:xfrm>
        </p:grpSpPr>
        <p:sp>
          <p:nvSpPr>
            <p:cNvPr id="23" name="任意多边形 22"/>
            <p:cNvSpPr/>
            <p:nvPr/>
          </p:nvSpPr>
          <p:spPr>
            <a:xfrm>
              <a:off x="2695576" y="2196704"/>
              <a:ext cx="1692275" cy="1426369"/>
            </a:xfrm>
            <a:custGeom>
              <a:avLst/>
              <a:gdLst>
                <a:gd name="connsiteX0" fmla="*/ 115088 w 1927180"/>
                <a:gd name="connsiteY0" fmla="*/ 0 h 1438599"/>
                <a:gd name="connsiteX1" fmla="*/ 1812092 w 1927180"/>
                <a:gd name="connsiteY1" fmla="*/ 0 h 1438599"/>
                <a:gd name="connsiteX2" fmla="*/ 1927180 w 1927180"/>
                <a:gd name="connsiteY2" fmla="*/ 115088 h 1438599"/>
                <a:gd name="connsiteX3" fmla="*/ 1927180 w 1927180"/>
                <a:gd name="connsiteY3" fmla="*/ 1438599 h 1438599"/>
                <a:gd name="connsiteX4" fmla="*/ 1927180 w 1927180"/>
                <a:gd name="connsiteY4" fmla="*/ 1438599 h 1438599"/>
                <a:gd name="connsiteX5" fmla="*/ 0 w 1927180"/>
                <a:gd name="connsiteY5" fmla="*/ 1438599 h 1438599"/>
                <a:gd name="connsiteX6" fmla="*/ 0 w 1927180"/>
                <a:gd name="connsiteY6" fmla="*/ 1438599 h 1438599"/>
                <a:gd name="connsiteX7" fmla="*/ 0 w 1927180"/>
                <a:gd name="connsiteY7" fmla="*/ 115088 h 1438599"/>
                <a:gd name="connsiteX8" fmla="*/ 115088 w 1927180"/>
                <a:gd name="connsiteY8" fmla="*/ 0 h 1438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27180" h="1438599">
                  <a:moveTo>
                    <a:pt x="115088" y="0"/>
                  </a:moveTo>
                  <a:lnTo>
                    <a:pt x="1812092" y="0"/>
                  </a:lnTo>
                  <a:cubicBezTo>
                    <a:pt x="1875653" y="0"/>
                    <a:pt x="1927180" y="51527"/>
                    <a:pt x="1927180" y="115088"/>
                  </a:cubicBezTo>
                  <a:lnTo>
                    <a:pt x="1927180" y="1438599"/>
                  </a:lnTo>
                  <a:lnTo>
                    <a:pt x="1927180" y="1438599"/>
                  </a:lnTo>
                  <a:lnTo>
                    <a:pt x="0" y="1438599"/>
                  </a:lnTo>
                  <a:lnTo>
                    <a:pt x="0" y="1438599"/>
                  </a:lnTo>
                  <a:lnTo>
                    <a:pt x="0" y="115088"/>
                  </a:lnTo>
                  <a:cubicBezTo>
                    <a:pt x="0" y="51527"/>
                    <a:pt x="51527" y="0"/>
                    <a:pt x="115088" y="0"/>
                  </a:cubicBezTo>
                  <a:close/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72000" tIns="0" rIns="72000" bIns="0" spcCol="1270" anchor="ctr"/>
            <a:lstStyle/>
            <a:p>
              <a:pPr marL="0" marR="0" lvl="1" indent="0" algn="ctr" defTabSz="48895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/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请在此处输入您的文本，或者将您的文本粘贴到此处。请在此处输入您的</a:t>
              </a:r>
            </a:p>
          </p:txBody>
        </p:sp>
        <p:sp>
          <p:nvSpPr>
            <p:cNvPr id="32" name="任意多边形 31"/>
            <p:cNvSpPr/>
            <p:nvPr/>
          </p:nvSpPr>
          <p:spPr>
            <a:xfrm>
              <a:off x="2695576" y="3623072"/>
              <a:ext cx="1692275" cy="464344"/>
            </a:xfrm>
            <a:custGeom>
              <a:avLst/>
              <a:gdLst>
                <a:gd name="connsiteX0" fmla="*/ 0 w 1710000"/>
                <a:gd name="connsiteY0" fmla="*/ 0 h 618597"/>
                <a:gd name="connsiteX1" fmla="*/ 1710000 w 1710000"/>
                <a:gd name="connsiteY1" fmla="*/ 0 h 618597"/>
                <a:gd name="connsiteX2" fmla="*/ 1710000 w 1710000"/>
                <a:gd name="connsiteY2" fmla="*/ 515495 h 618597"/>
                <a:gd name="connsiteX3" fmla="*/ 1606898 w 1710000"/>
                <a:gd name="connsiteY3" fmla="*/ 618597 h 618597"/>
                <a:gd name="connsiteX4" fmla="*/ 103102 w 1710000"/>
                <a:gd name="connsiteY4" fmla="*/ 618597 h 618597"/>
                <a:gd name="connsiteX5" fmla="*/ 0 w 1710000"/>
                <a:gd name="connsiteY5" fmla="*/ 515495 h 618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0000" h="618597">
                  <a:moveTo>
                    <a:pt x="0" y="0"/>
                  </a:moveTo>
                  <a:lnTo>
                    <a:pt x="1710000" y="0"/>
                  </a:lnTo>
                  <a:lnTo>
                    <a:pt x="1710000" y="515495"/>
                  </a:lnTo>
                  <a:cubicBezTo>
                    <a:pt x="1710000" y="572437"/>
                    <a:pt x="1663840" y="618597"/>
                    <a:pt x="1606898" y="618597"/>
                  </a:cubicBezTo>
                  <a:lnTo>
                    <a:pt x="103102" y="618597"/>
                  </a:lnTo>
                  <a:cubicBezTo>
                    <a:pt x="46160" y="618597"/>
                    <a:pt x="0" y="572437"/>
                    <a:pt x="0" y="515495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0" rIns="0" bIns="0" spcCol="1270" anchor="ctr"/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/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文本内容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3271839" y="1851671"/>
              <a:ext cx="612775" cy="597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2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722814" y="1851671"/>
            <a:ext cx="1692275" cy="2235745"/>
            <a:chOff x="4722814" y="1851671"/>
            <a:chExt cx="1692275" cy="2235745"/>
          </a:xfrm>
        </p:grpSpPr>
        <p:sp>
          <p:nvSpPr>
            <p:cNvPr id="25" name="任意多边形 24"/>
            <p:cNvSpPr/>
            <p:nvPr/>
          </p:nvSpPr>
          <p:spPr>
            <a:xfrm>
              <a:off x="4722814" y="2196704"/>
              <a:ext cx="1692275" cy="1426369"/>
            </a:xfrm>
            <a:custGeom>
              <a:avLst/>
              <a:gdLst>
                <a:gd name="connsiteX0" fmla="*/ 115088 w 1927180"/>
                <a:gd name="connsiteY0" fmla="*/ 0 h 1438599"/>
                <a:gd name="connsiteX1" fmla="*/ 1812092 w 1927180"/>
                <a:gd name="connsiteY1" fmla="*/ 0 h 1438599"/>
                <a:gd name="connsiteX2" fmla="*/ 1927180 w 1927180"/>
                <a:gd name="connsiteY2" fmla="*/ 115088 h 1438599"/>
                <a:gd name="connsiteX3" fmla="*/ 1927180 w 1927180"/>
                <a:gd name="connsiteY3" fmla="*/ 1438599 h 1438599"/>
                <a:gd name="connsiteX4" fmla="*/ 1927180 w 1927180"/>
                <a:gd name="connsiteY4" fmla="*/ 1438599 h 1438599"/>
                <a:gd name="connsiteX5" fmla="*/ 0 w 1927180"/>
                <a:gd name="connsiteY5" fmla="*/ 1438599 h 1438599"/>
                <a:gd name="connsiteX6" fmla="*/ 0 w 1927180"/>
                <a:gd name="connsiteY6" fmla="*/ 1438599 h 1438599"/>
                <a:gd name="connsiteX7" fmla="*/ 0 w 1927180"/>
                <a:gd name="connsiteY7" fmla="*/ 115088 h 1438599"/>
                <a:gd name="connsiteX8" fmla="*/ 115088 w 1927180"/>
                <a:gd name="connsiteY8" fmla="*/ 0 h 1438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27180" h="1438599">
                  <a:moveTo>
                    <a:pt x="115088" y="0"/>
                  </a:moveTo>
                  <a:lnTo>
                    <a:pt x="1812092" y="0"/>
                  </a:lnTo>
                  <a:cubicBezTo>
                    <a:pt x="1875653" y="0"/>
                    <a:pt x="1927180" y="51527"/>
                    <a:pt x="1927180" y="115088"/>
                  </a:cubicBezTo>
                  <a:lnTo>
                    <a:pt x="1927180" y="1438599"/>
                  </a:lnTo>
                  <a:lnTo>
                    <a:pt x="1927180" y="1438599"/>
                  </a:lnTo>
                  <a:lnTo>
                    <a:pt x="0" y="1438599"/>
                  </a:lnTo>
                  <a:lnTo>
                    <a:pt x="0" y="1438599"/>
                  </a:lnTo>
                  <a:lnTo>
                    <a:pt x="0" y="115088"/>
                  </a:lnTo>
                  <a:cubicBezTo>
                    <a:pt x="0" y="51527"/>
                    <a:pt x="51527" y="0"/>
                    <a:pt x="115088" y="0"/>
                  </a:cubicBezTo>
                  <a:close/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72000" tIns="0" rIns="72000" bIns="0" spcCol="1270" anchor="ctr"/>
            <a:lstStyle/>
            <a:p>
              <a:pPr marL="0" marR="0" lvl="1" indent="0" algn="ctr" defTabSz="48895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/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请在此处输入您的文本，或者将您的文本粘贴到此处。请在此处输入您的</a:t>
              </a: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722814" y="3623072"/>
              <a:ext cx="1692275" cy="464344"/>
            </a:xfrm>
            <a:custGeom>
              <a:avLst/>
              <a:gdLst>
                <a:gd name="connsiteX0" fmla="*/ 0 w 1710000"/>
                <a:gd name="connsiteY0" fmla="*/ 0 h 618597"/>
                <a:gd name="connsiteX1" fmla="*/ 1710000 w 1710000"/>
                <a:gd name="connsiteY1" fmla="*/ 0 h 618597"/>
                <a:gd name="connsiteX2" fmla="*/ 1710000 w 1710000"/>
                <a:gd name="connsiteY2" fmla="*/ 515495 h 618597"/>
                <a:gd name="connsiteX3" fmla="*/ 1606898 w 1710000"/>
                <a:gd name="connsiteY3" fmla="*/ 618597 h 618597"/>
                <a:gd name="connsiteX4" fmla="*/ 103102 w 1710000"/>
                <a:gd name="connsiteY4" fmla="*/ 618597 h 618597"/>
                <a:gd name="connsiteX5" fmla="*/ 0 w 1710000"/>
                <a:gd name="connsiteY5" fmla="*/ 515495 h 618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0000" h="618597">
                  <a:moveTo>
                    <a:pt x="0" y="0"/>
                  </a:moveTo>
                  <a:lnTo>
                    <a:pt x="1710000" y="0"/>
                  </a:lnTo>
                  <a:lnTo>
                    <a:pt x="1710000" y="515495"/>
                  </a:lnTo>
                  <a:cubicBezTo>
                    <a:pt x="1710000" y="572437"/>
                    <a:pt x="1663840" y="618597"/>
                    <a:pt x="1606898" y="618597"/>
                  </a:cubicBezTo>
                  <a:lnTo>
                    <a:pt x="103102" y="618597"/>
                  </a:lnTo>
                  <a:cubicBezTo>
                    <a:pt x="46160" y="618597"/>
                    <a:pt x="0" y="572437"/>
                    <a:pt x="0" y="515495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0" rIns="0" bIns="0" spcCol="1270" anchor="ctr"/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/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文本内容</a:t>
              </a:r>
            </a:p>
          </p:txBody>
        </p:sp>
        <p:sp>
          <p:nvSpPr>
            <p:cNvPr id="17" name="椭圆 16"/>
            <p:cNvSpPr/>
            <p:nvPr/>
          </p:nvSpPr>
          <p:spPr>
            <a:xfrm>
              <a:off x="5299076" y="1851671"/>
              <a:ext cx="612775" cy="597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3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753226" y="1851671"/>
            <a:ext cx="1692275" cy="2235745"/>
            <a:chOff x="6753226" y="1851671"/>
            <a:chExt cx="1692275" cy="2235745"/>
          </a:xfrm>
        </p:grpSpPr>
        <p:sp>
          <p:nvSpPr>
            <p:cNvPr id="30" name="任意多边形 29"/>
            <p:cNvSpPr/>
            <p:nvPr/>
          </p:nvSpPr>
          <p:spPr>
            <a:xfrm>
              <a:off x="6753226" y="2196704"/>
              <a:ext cx="1692275" cy="1426369"/>
            </a:xfrm>
            <a:custGeom>
              <a:avLst/>
              <a:gdLst>
                <a:gd name="connsiteX0" fmla="*/ 115088 w 1927180"/>
                <a:gd name="connsiteY0" fmla="*/ 0 h 1438599"/>
                <a:gd name="connsiteX1" fmla="*/ 1812092 w 1927180"/>
                <a:gd name="connsiteY1" fmla="*/ 0 h 1438599"/>
                <a:gd name="connsiteX2" fmla="*/ 1927180 w 1927180"/>
                <a:gd name="connsiteY2" fmla="*/ 115088 h 1438599"/>
                <a:gd name="connsiteX3" fmla="*/ 1927180 w 1927180"/>
                <a:gd name="connsiteY3" fmla="*/ 1438599 h 1438599"/>
                <a:gd name="connsiteX4" fmla="*/ 1927180 w 1927180"/>
                <a:gd name="connsiteY4" fmla="*/ 1438599 h 1438599"/>
                <a:gd name="connsiteX5" fmla="*/ 0 w 1927180"/>
                <a:gd name="connsiteY5" fmla="*/ 1438599 h 1438599"/>
                <a:gd name="connsiteX6" fmla="*/ 0 w 1927180"/>
                <a:gd name="connsiteY6" fmla="*/ 1438599 h 1438599"/>
                <a:gd name="connsiteX7" fmla="*/ 0 w 1927180"/>
                <a:gd name="connsiteY7" fmla="*/ 115088 h 1438599"/>
                <a:gd name="connsiteX8" fmla="*/ 115088 w 1927180"/>
                <a:gd name="connsiteY8" fmla="*/ 0 h 1438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27180" h="1438599">
                  <a:moveTo>
                    <a:pt x="115088" y="0"/>
                  </a:moveTo>
                  <a:lnTo>
                    <a:pt x="1812092" y="0"/>
                  </a:lnTo>
                  <a:cubicBezTo>
                    <a:pt x="1875653" y="0"/>
                    <a:pt x="1927180" y="51527"/>
                    <a:pt x="1927180" y="115088"/>
                  </a:cubicBezTo>
                  <a:lnTo>
                    <a:pt x="1927180" y="1438599"/>
                  </a:lnTo>
                  <a:lnTo>
                    <a:pt x="1927180" y="1438599"/>
                  </a:lnTo>
                  <a:lnTo>
                    <a:pt x="0" y="1438599"/>
                  </a:lnTo>
                  <a:lnTo>
                    <a:pt x="0" y="1438599"/>
                  </a:lnTo>
                  <a:lnTo>
                    <a:pt x="0" y="115088"/>
                  </a:lnTo>
                  <a:cubicBezTo>
                    <a:pt x="0" y="51527"/>
                    <a:pt x="51527" y="0"/>
                    <a:pt x="115088" y="0"/>
                  </a:cubicBezTo>
                  <a:close/>
                </a:path>
              </a:pathLst>
            </a:custGeom>
            <a:ln w="19050">
              <a:solidFill>
                <a:schemeClr val="accent1"/>
              </a:solidFill>
            </a:ln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72000" tIns="0" rIns="72000" bIns="0" spcCol="1270" anchor="ctr"/>
            <a:lstStyle/>
            <a:p>
              <a:pPr marL="0" marR="0" lvl="1" indent="0" algn="ctr" defTabSz="488950" rtl="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ct val="1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/>
                  <a:solidFill>
                    <a:srgbClr val="47494B">
                      <a:lumMod val="50000"/>
                      <a:lumOff val="5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请在此处输入您的文本，或者将您的文本粘贴到此处。请在此处输入您的</a:t>
              </a:r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6753226" y="3623072"/>
              <a:ext cx="1692275" cy="464344"/>
            </a:xfrm>
            <a:custGeom>
              <a:avLst/>
              <a:gdLst>
                <a:gd name="connsiteX0" fmla="*/ 0 w 1710000"/>
                <a:gd name="connsiteY0" fmla="*/ 0 h 618597"/>
                <a:gd name="connsiteX1" fmla="*/ 1710000 w 1710000"/>
                <a:gd name="connsiteY1" fmla="*/ 0 h 618597"/>
                <a:gd name="connsiteX2" fmla="*/ 1710000 w 1710000"/>
                <a:gd name="connsiteY2" fmla="*/ 515495 h 618597"/>
                <a:gd name="connsiteX3" fmla="*/ 1606898 w 1710000"/>
                <a:gd name="connsiteY3" fmla="*/ 618597 h 618597"/>
                <a:gd name="connsiteX4" fmla="*/ 103102 w 1710000"/>
                <a:gd name="connsiteY4" fmla="*/ 618597 h 618597"/>
                <a:gd name="connsiteX5" fmla="*/ 0 w 1710000"/>
                <a:gd name="connsiteY5" fmla="*/ 515495 h 6185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710000" h="618597">
                  <a:moveTo>
                    <a:pt x="0" y="0"/>
                  </a:moveTo>
                  <a:lnTo>
                    <a:pt x="1710000" y="0"/>
                  </a:lnTo>
                  <a:lnTo>
                    <a:pt x="1710000" y="515495"/>
                  </a:lnTo>
                  <a:cubicBezTo>
                    <a:pt x="1710000" y="572437"/>
                    <a:pt x="1663840" y="618597"/>
                    <a:pt x="1606898" y="618597"/>
                  </a:cubicBezTo>
                  <a:lnTo>
                    <a:pt x="103102" y="618597"/>
                  </a:lnTo>
                  <a:cubicBezTo>
                    <a:pt x="46160" y="618597"/>
                    <a:pt x="0" y="572437"/>
                    <a:pt x="0" y="515495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5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0" rIns="0" bIns="0" spcCol="1270" anchor="ctr"/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>
                  <a:ln/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文本内容</a:t>
              </a:r>
            </a:p>
          </p:txBody>
        </p:sp>
        <p:sp>
          <p:nvSpPr>
            <p:cNvPr id="18" name="椭圆 17"/>
            <p:cNvSpPr/>
            <p:nvPr/>
          </p:nvSpPr>
          <p:spPr>
            <a:xfrm>
              <a:off x="7329489" y="1851671"/>
              <a:ext cx="612775" cy="59744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4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8621273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90651" y="2073945"/>
            <a:ext cx="2027238" cy="1439466"/>
            <a:chOff x="1390651" y="2073945"/>
            <a:chExt cx="2027238" cy="1439466"/>
          </a:xfrm>
        </p:grpSpPr>
        <p:sp>
          <p:nvSpPr>
            <p:cNvPr id="41" name="任意多边形 40"/>
            <p:cNvSpPr/>
            <p:nvPr/>
          </p:nvSpPr>
          <p:spPr>
            <a:xfrm rot="16200000">
              <a:off x="1612107" y="1852489"/>
              <a:ext cx="842963" cy="1285875"/>
            </a:xfrm>
            <a:custGeom>
              <a:avLst/>
              <a:gdLst>
                <a:gd name="connsiteX0" fmla="*/ 1124940 w 1124940"/>
                <a:gd name="connsiteY0" fmla="*/ 116068 h 1285647"/>
                <a:gd name="connsiteX1" fmla="*/ 1124940 w 1124940"/>
                <a:gd name="connsiteY1" fmla="*/ 580324 h 1285647"/>
                <a:gd name="connsiteX2" fmla="*/ 1008872 w 1124940"/>
                <a:gd name="connsiteY2" fmla="*/ 696392 h 1285647"/>
                <a:gd name="connsiteX3" fmla="*/ 857097 w 1124940"/>
                <a:gd name="connsiteY3" fmla="*/ 696392 h 1285647"/>
                <a:gd name="connsiteX4" fmla="*/ 857097 w 1124940"/>
                <a:gd name="connsiteY4" fmla="*/ 696394 h 1285647"/>
                <a:gd name="connsiteX5" fmla="*/ 544617 w 1124940"/>
                <a:gd name="connsiteY5" fmla="*/ 696394 h 1285647"/>
                <a:gd name="connsiteX6" fmla="*/ 428549 w 1124940"/>
                <a:gd name="connsiteY6" fmla="*/ 812462 h 1285647"/>
                <a:gd name="connsiteX7" fmla="*/ 428549 w 1124940"/>
                <a:gd name="connsiteY7" fmla="*/ 1276719 h 1285647"/>
                <a:gd name="connsiteX8" fmla="*/ 430351 w 1124940"/>
                <a:gd name="connsiteY8" fmla="*/ 1285647 h 1285647"/>
                <a:gd name="connsiteX9" fmla="*/ 133924 w 1124940"/>
                <a:gd name="connsiteY9" fmla="*/ 1285647 h 1285647"/>
                <a:gd name="connsiteX10" fmla="*/ 0 w 1124940"/>
                <a:gd name="connsiteY10" fmla="*/ 1151723 h 1285647"/>
                <a:gd name="connsiteX11" fmla="*/ 0 w 1124940"/>
                <a:gd name="connsiteY11" fmla="*/ 803555 h 1285647"/>
                <a:gd name="connsiteX12" fmla="*/ 258909 w 1124940"/>
                <a:gd name="connsiteY12" fmla="*/ 803555 h 1285647"/>
                <a:gd name="connsiteX13" fmla="*/ 374981 w 1124940"/>
                <a:gd name="connsiteY13" fmla="*/ 687483 h 1285647"/>
                <a:gd name="connsiteX14" fmla="*/ 374981 w 1124940"/>
                <a:gd name="connsiteY14" fmla="*/ 580329 h 1285647"/>
                <a:gd name="connsiteX15" fmla="*/ 374980 w 1124940"/>
                <a:gd name="connsiteY15" fmla="*/ 580324 h 1285647"/>
                <a:gd name="connsiteX16" fmla="*/ 374980 w 1124940"/>
                <a:gd name="connsiteY16" fmla="*/ 116068 h 1285647"/>
                <a:gd name="connsiteX17" fmla="*/ 491048 w 1124940"/>
                <a:gd name="connsiteY17" fmla="*/ 0 h 1285647"/>
                <a:gd name="connsiteX18" fmla="*/ 1008872 w 1124940"/>
                <a:gd name="connsiteY18" fmla="*/ 0 h 1285647"/>
                <a:gd name="connsiteX19" fmla="*/ 1124940 w 1124940"/>
                <a:gd name="connsiteY19" fmla="*/ 116068 h 1285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24940" h="1285647">
                  <a:moveTo>
                    <a:pt x="1124940" y="116068"/>
                  </a:moveTo>
                  <a:lnTo>
                    <a:pt x="1124940" y="580324"/>
                  </a:lnTo>
                  <a:cubicBezTo>
                    <a:pt x="1124940" y="644427"/>
                    <a:pt x="1072975" y="696392"/>
                    <a:pt x="1008872" y="696392"/>
                  </a:cubicBezTo>
                  <a:lnTo>
                    <a:pt x="857097" y="696392"/>
                  </a:lnTo>
                  <a:lnTo>
                    <a:pt x="857097" y="696394"/>
                  </a:lnTo>
                  <a:lnTo>
                    <a:pt x="544617" y="696394"/>
                  </a:lnTo>
                  <a:cubicBezTo>
                    <a:pt x="480514" y="696394"/>
                    <a:pt x="428549" y="748359"/>
                    <a:pt x="428549" y="812462"/>
                  </a:cubicBezTo>
                  <a:lnTo>
                    <a:pt x="428549" y="1276719"/>
                  </a:lnTo>
                  <a:lnTo>
                    <a:pt x="430351" y="1285647"/>
                  </a:lnTo>
                  <a:lnTo>
                    <a:pt x="133924" y="1285647"/>
                  </a:lnTo>
                  <a:cubicBezTo>
                    <a:pt x="59960" y="1285647"/>
                    <a:pt x="0" y="1225687"/>
                    <a:pt x="0" y="1151723"/>
                  </a:cubicBezTo>
                  <a:lnTo>
                    <a:pt x="0" y="803555"/>
                  </a:lnTo>
                  <a:lnTo>
                    <a:pt x="258909" y="803555"/>
                  </a:lnTo>
                  <a:cubicBezTo>
                    <a:pt x="323014" y="803555"/>
                    <a:pt x="374981" y="751588"/>
                    <a:pt x="374981" y="687483"/>
                  </a:cubicBezTo>
                  <a:lnTo>
                    <a:pt x="374981" y="580329"/>
                  </a:lnTo>
                  <a:lnTo>
                    <a:pt x="374980" y="580324"/>
                  </a:lnTo>
                  <a:lnTo>
                    <a:pt x="374980" y="116068"/>
                  </a:lnTo>
                  <a:cubicBezTo>
                    <a:pt x="374980" y="51965"/>
                    <a:pt x="426945" y="0"/>
                    <a:pt x="491048" y="0"/>
                  </a:cubicBezTo>
                  <a:lnTo>
                    <a:pt x="1008872" y="0"/>
                  </a:lnTo>
                  <a:cubicBezTo>
                    <a:pt x="1072975" y="0"/>
                    <a:pt x="1124940" y="51965"/>
                    <a:pt x="1124940" y="116068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1460069" y="2146976"/>
              <a:ext cx="532475" cy="399356"/>
            </a:xfrm>
            <a:custGeom>
              <a:avLst/>
              <a:gdLst>
                <a:gd name="connsiteX0" fmla="*/ 88748 w 532475"/>
                <a:gd name="connsiteY0" fmla="*/ 0 h 532475"/>
                <a:gd name="connsiteX1" fmla="*/ 443727 w 532475"/>
                <a:gd name="connsiteY1" fmla="*/ 0 h 532475"/>
                <a:gd name="connsiteX2" fmla="*/ 532475 w 532475"/>
                <a:gd name="connsiteY2" fmla="*/ 88748 h 532475"/>
                <a:gd name="connsiteX3" fmla="*/ 532475 w 532475"/>
                <a:gd name="connsiteY3" fmla="*/ 443727 h 532475"/>
                <a:gd name="connsiteX4" fmla="*/ 443727 w 532475"/>
                <a:gd name="connsiteY4" fmla="*/ 532475 h 532475"/>
                <a:gd name="connsiteX5" fmla="*/ 88748 w 532475"/>
                <a:gd name="connsiteY5" fmla="*/ 532475 h 532475"/>
                <a:gd name="connsiteX6" fmla="*/ 0 w 532475"/>
                <a:gd name="connsiteY6" fmla="*/ 443727 h 532475"/>
                <a:gd name="connsiteX7" fmla="*/ 0 w 532475"/>
                <a:gd name="connsiteY7" fmla="*/ 88748 h 532475"/>
                <a:gd name="connsiteX8" fmla="*/ 88748 w 532475"/>
                <a:gd name="connsiteY8" fmla="*/ 0 h 532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2475" h="532475">
                  <a:moveTo>
                    <a:pt x="88748" y="0"/>
                  </a:moveTo>
                  <a:lnTo>
                    <a:pt x="443727" y="0"/>
                  </a:lnTo>
                  <a:cubicBezTo>
                    <a:pt x="492741" y="0"/>
                    <a:pt x="532475" y="39734"/>
                    <a:pt x="532475" y="88748"/>
                  </a:cubicBezTo>
                  <a:lnTo>
                    <a:pt x="532475" y="443727"/>
                  </a:lnTo>
                  <a:cubicBezTo>
                    <a:pt x="532475" y="492741"/>
                    <a:pt x="492741" y="532475"/>
                    <a:pt x="443727" y="532475"/>
                  </a:cubicBezTo>
                  <a:lnTo>
                    <a:pt x="88748" y="532475"/>
                  </a:lnTo>
                  <a:cubicBezTo>
                    <a:pt x="39734" y="532475"/>
                    <a:pt x="0" y="492741"/>
                    <a:pt x="0" y="443727"/>
                  </a:cubicBezTo>
                  <a:lnTo>
                    <a:pt x="0" y="88748"/>
                  </a:lnTo>
                  <a:cubicBezTo>
                    <a:pt x="0" y="39734"/>
                    <a:pt x="39734" y="0"/>
                    <a:pt x="8874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63500" dist="25400" dir="3780000">
                <a:prstClr val="black">
                  <a:alpha val="21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1" i="0" u="none" strike="noStrike" kern="1200" cap="none" spc="0" normalizeH="0" baseline="0" noProof="0" dirty="0">
                  <a:ln w="10541" cmpd="sng">
                    <a:noFill/>
                    <a:prstDash val="solid"/>
                  </a:ln>
                  <a:solidFill>
                    <a:srgbClr val="046FB6">
                      <a:lumMod val="60000"/>
                      <a:lumOff val="40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01</a:t>
              </a:r>
              <a:endParaRPr kumimoji="0" lang="zh-CN" altLang="en-US" sz="2800" b="1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rgbClr val="046FB6">
                    <a:lumMod val="60000"/>
                    <a:lumOff val="4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46" name="任意多边形 45"/>
            <p:cNvSpPr/>
            <p:nvPr/>
          </p:nvSpPr>
          <p:spPr>
            <a:xfrm>
              <a:off x="2193926" y="2595439"/>
              <a:ext cx="1223963" cy="917972"/>
            </a:xfrm>
            <a:custGeom>
              <a:avLst/>
              <a:gdLst>
                <a:gd name="connsiteX0" fmla="*/ 196422 w 1178510"/>
                <a:gd name="connsiteY0" fmla="*/ 0 h 1553488"/>
                <a:gd name="connsiteX1" fmla="*/ 982088 w 1178510"/>
                <a:gd name="connsiteY1" fmla="*/ 0 h 1553488"/>
                <a:gd name="connsiteX2" fmla="*/ 1178510 w 1178510"/>
                <a:gd name="connsiteY2" fmla="*/ 196422 h 1553488"/>
                <a:gd name="connsiteX3" fmla="*/ 1178510 w 1178510"/>
                <a:gd name="connsiteY3" fmla="*/ 1357066 h 1553488"/>
                <a:gd name="connsiteX4" fmla="*/ 982088 w 1178510"/>
                <a:gd name="connsiteY4" fmla="*/ 1553488 h 1553488"/>
                <a:gd name="connsiteX5" fmla="*/ 196422 w 1178510"/>
                <a:gd name="connsiteY5" fmla="*/ 1553488 h 1553488"/>
                <a:gd name="connsiteX6" fmla="*/ 0 w 1178510"/>
                <a:gd name="connsiteY6" fmla="*/ 1357066 h 1553488"/>
                <a:gd name="connsiteX7" fmla="*/ 0 w 1178510"/>
                <a:gd name="connsiteY7" fmla="*/ 196422 h 1553488"/>
                <a:gd name="connsiteX8" fmla="*/ 196422 w 1178510"/>
                <a:gd name="connsiteY8" fmla="*/ 0 h 1553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78510" h="1553488">
                  <a:moveTo>
                    <a:pt x="196422" y="0"/>
                  </a:moveTo>
                  <a:lnTo>
                    <a:pt x="982088" y="0"/>
                  </a:lnTo>
                  <a:cubicBezTo>
                    <a:pt x="1090569" y="0"/>
                    <a:pt x="1178510" y="87941"/>
                    <a:pt x="1178510" y="196422"/>
                  </a:cubicBezTo>
                  <a:lnTo>
                    <a:pt x="1178510" y="1357066"/>
                  </a:lnTo>
                  <a:cubicBezTo>
                    <a:pt x="1178510" y="1465547"/>
                    <a:pt x="1090569" y="1553488"/>
                    <a:pt x="982088" y="1553488"/>
                  </a:cubicBezTo>
                  <a:lnTo>
                    <a:pt x="196422" y="1553488"/>
                  </a:lnTo>
                  <a:cubicBezTo>
                    <a:pt x="87941" y="1553488"/>
                    <a:pt x="0" y="1465547"/>
                    <a:pt x="0" y="1357066"/>
                  </a:cubicBezTo>
                  <a:lnTo>
                    <a:pt x="0" y="196422"/>
                  </a:lnTo>
                  <a:cubicBezTo>
                    <a:pt x="0" y="87941"/>
                    <a:pt x="87941" y="0"/>
                    <a:pt x="196422" y="0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327400" y="1203598"/>
            <a:ext cx="2493963" cy="1980010"/>
            <a:chOff x="3327400" y="1203598"/>
            <a:chExt cx="2493963" cy="1980010"/>
          </a:xfrm>
        </p:grpSpPr>
        <p:sp>
          <p:nvSpPr>
            <p:cNvPr id="42" name="任意多边形 41"/>
            <p:cNvSpPr/>
            <p:nvPr/>
          </p:nvSpPr>
          <p:spPr>
            <a:xfrm>
              <a:off x="4691063" y="1203598"/>
              <a:ext cx="1130300" cy="1044179"/>
            </a:xfrm>
            <a:custGeom>
              <a:avLst/>
              <a:gdLst>
                <a:gd name="connsiteX0" fmla="*/ 508904 w 1339215"/>
                <a:gd name="connsiteY0" fmla="*/ 0 h 1392783"/>
                <a:gd name="connsiteX1" fmla="*/ 1205291 w 1339215"/>
                <a:gd name="connsiteY1" fmla="*/ 0 h 1392783"/>
                <a:gd name="connsiteX2" fmla="*/ 1339215 w 1339215"/>
                <a:gd name="connsiteY2" fmla="*/ 133924 h 1392783"/>
                <a:gd name="connsiteX3" fmla="*/ 1339215 w 1339215"/>
                <a:gd name="connsiteY3" fmla="*/ 669605 h 1392783"/>
                <a:gd name="connsiteX4" fmla="*/ 1205291 w 1339215"/>
                <a:gd name="connsiteY4" fmla="*/ 803529 h 1392783"/>
                <a:gd name="connsiteX5" fmla="*/ 857098 w 1339215"/>
                <a:gd name="connsiteY5" fmla="*/ 803529 h 1392783"/>
                <a:gd name="connsiteX6" fmla="*/ 607115 w 1339215"/>
                <a:gd name="connsiteY6" fmla="*/ 803529 h 1392783"/>
                <a:gd name="connsiteX7" fmla="*/ 428549 w 1339215"/>
                <a:gd name="connsiteY7" fmla="*/ 982095 h 1392783"/>
                <a:gd name="connsiteX8" fmla="*/ 428549 w 1339215"/>
                <a:gd name="connsiteY8" fmla="*/ 1392783 h 1392783"/>
                <a:gd name="connsiteX9" fmla="*/ 133924 w 1339215"/>
                <a:gd name="connsiteY9" fmla="*/ 1392783 h 1392783"/>
                <a:gd name="connsiteX10" fmla="*/ 0 w 1339215"/>
                <a:gd name="connsiteY10" fmla="*/ 1258859 h 1392783"/>
                <a:gd name="connsiteX11" fmla="*/ 0 w 1339215"/>
                <a:gd name="connsiteY11" fmla="*/ 910666 h 1392783"/>
                <a:gd name="connsiteX12" fmla="*/ 196414 w 1339215"/>
                <a:gd name="connsiteY12" fmla="*/ 910666 h 1392783"/>
                <a:gd name="connsiteX13" fmla="*/ 374980 w 1339215"/>
                <a:gd name="connsiteY13" fmla="*/ 732100 h 1392783"/>
                <a:gd name="connsiteX14" fmla="*/ 374980 w 1339215"/>
                <a:gd name="connsiteY14" fmla="*/ 669605 h 1392783"/>
                <a:gd name="connsiteX15" fmla="*/ 374980 w 1339215"/>
                <a:gd name="connsiteY15" fmla="*/ 589254 h 1392783"/>
                <a:gd name="connsiteX16" fmla="*/ 374980 w 1339215"/>
                <a:gd name="connsiteY16" fmla="*/ 133924 h 1392783"/>
                <a:gd name="connsiteX17" fmla="*/ 508904 w 1339215"/>
                <a:gd name="connsiteY17" fmla="*/ 0 h 1392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39215" h="1392783">
                  <a:moveTo>
                    <a:pt x="508904" y="0"/>
                  </a:moveTo>
                  <a:lnTo>
                    <a:pt x="1205291" y="0"/>
                  </a:lnTo>
                  <a:cubicBezTo>
                    <a:pt x="1279255" y="0"/>
                    <a:pt x="1339215" y="59960"/>
                    <a:pt x="1339215" y="133924"/>
                  </a:cubicBezTo>
                  <a:lnTo>
                    <a:pt x="1339215" y="669605"/>
                  </a:lnTo>
                  <a:cubicBezTo>
                    <a:pt x="1339215" y="743569"/>
                    <a:pt x="1279255" y="803529"/>
                    <a:pt x="1205291" y="803529"/>
                  </a:cubicBezTo>
                  <a:lnTo>
                    <a:pt x="857098" y="803529"/>
                  </a:lnTo>
                  <a:lnTo>
                    <a:pt x="607115" y="803529"/>
                  </a:lnTo>
                  <a:cubicBezTo>
                    <a:pt x="508496" y="803529"/>
                    <a:pt x="428549" y="883476"/>
                    <a:pt x="428549" y="982095"/>
                  </a:cubicBezTo>
                  <a:lnTo>
                    <a:pt x="428549" y="1392783"/>
                  </a:lnTo>
                  <a:lnTo>
                    <a:pt x="133924" y="1392783"/>
                  </a:lnTo>
                  <a:cubicBezTo>
                    <a:pt x="59960" y="1392783"/>
                    <a:pt x="0" y="1332823"/>
                    <a:pt x="0" y="1258859"/>
                  </a:cubicBezTo>
                  <a:lnTo>
                    <a:pt x="0" y="910666"/>
                  </a:lnTo>
                  <a:lnTo>
                    <a:pt x="196414" y="910666"/>
                  </a:lnTo>
                  <a:cubicBezTo>
                    <a:pt x="295033" y="910666"/>
                    <a:pt x="374980" y="830719"/>
                    <a:pt x="374980" y="732100"/>
                  </a:cubicBezTo>
                  <a:lnTo>
                    <a:pt x="374980" y="669605"/>
                  </a:lnTo>
                  <a:lnTo>
                    <a:pt x="374980" y="589254"/>
                  </a:lnTo>
                  <a:lnTo>
                    <a:pt x="374980" y="133924"/>
                  </a:lnTo>
                  <a:cubicBezTo>
                    <a:pt x="374980" y="59960"/>
                    <a:pt x="434940" y="0"/>
                    <a:pt x="50890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5093612" y="1265405"/>
              <a:ext cx="638970" cy="479228"/>
            </a:xfrm>
            <a:custGeom>
              <a:avLst/>
              <a:gdLst>
                <a:gd name="connsiteX0" fmla="*/ 106497 w 638970"/>
                <a:gd name="connsiteY0" fmla="*/ 0 h 638970"/>
                <a:gd name="connsiteX1" fmla="*/ 532473 w 638970"/>
                <a:gd name="connsiteY1" fmla="*/ 0 h 638970"/>
                <a:gd name="connsiteX2" fmla="*/ 638970 w 638970"/>
                <a:gd name="connsiteY2" fmla="*/ 106497 h 638970"/>
                <a:gd name="connsiteX3" fmla="*/ 638970 w 638970"/>
                <a:gd name="connsiteY3" fmla="*/ 532473 h 638970"/>
                <a:gd name="connsiteX4" fmla="*/ 532473 w 638970"/>
                <a:gd name="connsiteY4" fmla="*/ 638970 h 638970"/>
                <a:gd name="connsiteX5" fmla="*/ 106497 w 638970"/>
                <a:gd name="connsiteY5" fmla="*/ 638970 h 638970"/>
                <a:gd name="connsiteX6" fmla="*/ 0 w 638970"/>
                <a:gd name="connsiteY6" fmla="*/ 532473 h 638970"/>
                <a:gd name="connsiteX7" fmla="*/ 0 w 638970"/>
                <a:gd name="connsiteY7" fmla="*/ 106497 h 638970"/>
                <a:gd name="connsiteX8" fmla="*/ 106497 w 638970"/>
                <a:gd name="connsiteY8" fmla="*/ 0 h 63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38970" h="638970">
                  <a:moveTo>
                    <a:pt x="106497" y="0"/>
                  </a:moveTo>
                  <a:lnTo>
                    <a:pt x="532473" y="0"/>
                  </a:lnTo>
                  <a:cubicBezTo>
                    <a:pt x="591290" y="0"/>
                    <a:pt x="638970" y="47680"/>
                    <a:pt x="638970" y="106497"/>
                  </a:cubicBezTo>
                  <a:lnTo>
                    <a:pt x="638970" y="532473"/>
                  </a:lnTo>
                  <a:cubicBezTo>
                    <a:pt x="638970" y="591290"/>
                    <a:pt x="591290" y="638970"/>
                    <a:pt x="532473" y="638970"/>
                  </a:cubicBezTo>
                  <a:lnTo>
                    <a:pt x="106497" y="638970"/>
                  </a:lnTo>
                  <a:cubicBezTo>
                    <a:pt x="47680" y="638970"/>
                    <a:pt x="0" y="591290"/>
                    <a:pt x="0" y="532473"/>
                  </a:cubicBezTo>
                  <a:lnTo>
                    <a:pt x="0" y="106497"/>
                  </a:lnTo>
                  <a:cubicBezTo>
                    <a:pt x="0" y="47680"/>
                    <a:pt x="47680" y="0"/>
                    <a:pt x="10649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63500" dist="25400" dir="3780000">
                <a:prstClr val="black">
                  <a:alpha val="21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1200" cap="none" spc="0" normalizeH="0" baseline="0" noProof="0" dirty="0">
                  <a:ln w="10541" cmpd="sng">
                    <a:noFill/>
                    <a:prstDash val="solid"/>
                  </a:ln>
                  <a:solidFill>
                    <a:srgbClr val="046FB6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02</a:t>
              </a:r>
              <a:endParaRPr kumimoji="0" lang="zh-CN" altLang="en-US" sz="3200" b="1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rgbClr val="046FB6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327400" y="1887017"/>
              <a:ext cx="1728788" cy="1296591"/>
            </a:xfrm>
            <a:custGeom>
              <a:avLst/>
              <a:gdLst>
                <a:gd name="connsiteX0" fmla="*/ 285705 w 1714196"/>
                <a:gd name="connsiteY0" fmla="*/ 0 h 2035606"/>
                <a:gd name="connsiteX1" fmla="*/ 1428491 w 1714196"/>
                <a:gd name="connsiteY1" fmla="*/ 0 h 2035606"/>
                <a:gd name="connsiteX2" fmla="*/ 1714196 w 1714196"/>
                <a:gd name="connsiteY2" fmla="*/ 285705 h 2035606"/>
                <a:gd name="connsiteX3" fmla="*/ 1714196 w 1714196"/>
                <a:gd name="connsiteY3" fmla="*/ 1749901 h 2035606"/>
                <a:gd name="connsiteX4" fmla="*/ 1428491 w 1714196"/>
                <a:gd name="connsiteY4" fmla="*/ 2035606 h 2035606"/>
                <a:gd name="connsiteX5" fmla="*/ 285705 w 1714196"/>
                <a:gd name="connsiteY5" fmla="*/ 2035606 h 2035606"/>
                <a:gd name="connsiteX6" fmla="*/ 0 w 1714196"/>
                <a:gd name="connsiteY6" fmla="*/ 1749901 h 2035606"/>
                <a:gd name="connsiteX7" fmla="*/ 0 w 1714196"/>
                <a:gd name="connsiteY7" fmla="*/ 285705 h 2035606"/>
                <a:gd name="connsiteX8" fmla="*/ 285705 w 1714196"/>
                <a:gd name="connsiteY8" fmla="*/ 0 h 2035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14196" h="2035606">
                  <a:moveTo>
                    <a:pt x="285705" y="0"/>
                  </a:moveTo>
                  <a:lnTo>
                    <a:pt x="1428491" y="0"/>
                  </a:lnTo>
                  <a:cubicBezTo>
                    <a:pt x="1586282" y="0"/>
                    <a:pt x="1714196" y="127914"/>
                    <a:pt x="1714196" y="285705"/>
                  </a:cubicBezTo>
                  <a:lnTo>
                    <a:pt x="1714196" y="1749901"/>
                  </a:lnTo>
                  <a:cubicBezTo>
                    <a:pt x="1714196" y="1907692"/>
                    <a:pt x="1586282" y="2035606"/>
                    <a:pt x="1428491" y="2035606"/>
                  </a:cubicBezTo>
                  <a:lnTo>
                    <a:pt x="285705" y="2035606"/>
                  </a:lnTo>
                  <a:cubicBezTo>
                    <a:pt x="127914" y="2035606"/>
                    <a:pt x="0" y="1907692"/>
                    <a:pt x="0" y="1749901"/>
                  </a:cubicBezTo>
                  <a:lnTo>
                    <a:pt x="0" y="285705"/>
                  </a:lnTo>
                  <a:cubicBezTo>
                    <a:pt x="0" y="127914"/>
                    <a:pt x="127914" y="0"/>
                    <a:pt x="28570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90963" y="3378870"/>
            <a:ext cx="1544637" cy="1090613"/>
            <a:chOff x="3890963" y="3378870"/>
            <a:chExt cx="1544637" cy="1090613"/>
          </a:xfrm>
        </p:grpSpPr>
        <p:sp>
          <p:nvSpPr>
            <p:cNvPr id="40" name="任意多边形 39"/>
            <p:cNvSpPr/>
            <p:nvPr/>
          </p:nvSpPr>
          <p:spPr>
            <a:xfrm rot="16200000" flipH="1" flipV="1">
              <a:off x="4679950" y="3713833"/>
              <a:ext cx="647700" cy="863600"/>
            </a:xfrm>
            <a:custGeom>
              <a:avLst/>
              <a:gdLst>
                <a:gd name="connsiteX0" fmla="*/ 0 w 806805"/>
                <a:gd name="connsiteY0" fmla="*/ 801149 h 1176129"/>
                <a:gd name="connsiteX1" fmla="*/ 0 w 806805"/>
                <a:gd name="connsiteY1" fmla="*/ 1079922 h 1176129"/>
                <a:gd name="connsiteX2" fmla="*/ 96207 w 806805"/>
                <a:gd name="connsiteY2" fmla="*/ 1176129 h 1176129"/>
                <a:gd name="connsiteX3" fmla="*/ 337810 w 806805"/>
                <a:gd name="connsiteY3" fmla="*/ 1176129 h 1176129"/>
                <a:gd name="connsiteX4" fmla="*/ 337810 w 806805"/>
                <a:gd name="connsiteY4" fmla="*/ 769628 h 1176129"/>
                <a:gd name="connsiteX5" fmla="*/ 343752 w 806805"/>
                <a:gd name="connsiteY5" fmla="*/ 740194 h 1176129"/>
                <a:gd name="connsiteX6" fmla="*/ 347329 w 806805"/>
                <a:gd name="connsiteY6" fmla="*/ 734888 h 1176129"/>
                <a:gd name="connsiteX7" fmla="*/ 360020 w 806805"/>
                <a:gd name="connsiteY7" fmla="*/ 743445 h 1176129"/>
                <a:gd name="connsiteX8" fmla="*/ 392290 w 806805"/>
                <a:gd name="connsiteY8" fmla="*/ 749960 h 1176129"/>
                <a:gd name="connsiteX9" fmla="*/ 723900 w 806805"/>
                <a:gd name="connsiteY9" fmla="*/ 749960 h 1176129"/>
                <a:gd name="connsiteX10" fmla="*/ 806805 w 806805"/>
                <a:gd name="connsiteY10" fmla="*/ 667055 h 1176129"/>
                <a:gd name="connsiteX11" fmla="*/ 806805 w 806805"/>
                <a:gd name="connsiteY11" fmla="*/ 82905 h 1176129"/>
                <a:gd name="connsiteX12" fmla="*/ 723900 w 806805"/>
                <a:gd name="connsiteY12" fmla="*/ 0 h 1176129"/>
                <a:gd name="connsiteX13" fmla="*/ 392290 w 806805"/>
                <a:gd name="connsiteY13" fmla="*/ 0 h 1176129"/>
                <a:gd name="connsiteX14" fmla="*/ 309385 w 806805"/>
                <a:gd name="connsiteY14" fmla="*/ 82905 h 1176129"/>
                <a:gd name="connsiteX15" fmla="*/ 309385 w 806805"/>
                <a:gd name="connsiteY15" fmla="*/ 667055 h 1176129"/>
                <a:gd name="connsiteX16" fmla="*/ 309386 w 806805"/>
                <a:gd name="connsiteY16" fmla="*/ 667058 h 1176129"/>
                <a:gd name="connsiteX17" fmla="*/ 309386 w 806805"/>
                <a:gd name="connsiteY17" fmla="*/ 716968 h 1176129"/>
                <a:gd name="connsiteX18" fmla="*/ 225204 w 806805"/>
                <a:gd name="connsiteY18" fmla="*/ 801149 h 117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806805" h="1176129">
                  <a:moveTo>
                    <a:pt x="0" y="801149"/>
                  </a:moveTo>
                  <a:lnTo>
                    <a:pt x="0" y="1079922"/>
                  </a:lnTo>
                  <a:cubicBezTo>
                    <a:pt x="0" y="1133056"/>
                    <a:pt x="43073" y="1176129"/>
                    <a:pt x="96207" y="1176129"/>
                  </a:cubicBezTo>
                  <a:lnTo>
                    <a:pt x="337810" y="1176129"/>
                  </a:lnTo>
                  <a:lnTo>
                    <a:pt x="337810" y="769628"/>
                  </a:lnTo>
                  <a:cubicBezTo>
                    <a:pt x="337810" y="759187"/>
                    <a:pt x="339926" y="749240"/>
                    <a:pt x="343752" y="740194"/>
                  </a:cubicBezTo>
                  <a:lnTo>
                    <a:pt x="347329" y="734888"/>
                  </a:lnTo>
                  <a:lnTo>
                    <a:pt x="360020" y="743445"/>
                  </a:lnTo>
                  <a:cubicBezTo>
                    <a:pt x="369939" y="747640"/>
                    <a:pt x="380844" y="749960"/>
                    <a:pt x="392290" y="749960"/>
                  </a:cubicBezTo>
                  <a:lnTo>
                    <a:pt x="723900" y="749960"/>
                  </a:lnTo>
                  <a:cubicBezTo>
                    <a:pt x="769687" y="749960"/>
                    <a:pt x="806805" y="712842"/>
                    <a:pt x="806805" y="667055"/>
                  </a:cubicBezTo>
                  <a:lnTo>
                    <a:pt x="806805" y="82905"/>
                  </a:lnTo>
                  <a:cubicBezTo>
                    <a:pt x="806805" y="37118"/>
                    <a:pt x="769687" y="0"/>
                    <a:pt x="723900" y="0"/>
                  </a:cubicBezTo>
                  <a:lnTo>
                    <a:pt x="392290" y="0"/>
                  </a:lnTo>
                  <a:cubicBezTo>
                    <a:pt x="346503" y="0"/>
                    <a:pt x="309385" y="37118"/>
                    <a:pt x="309385" y="82905"/>
                  </a:cubicBezTo>
                  <a:lnTo>
                    <a:pt x="309385" y="667055"/>
                  </a:lnTo>
                  <a:lnTo>
                    <a:pt x="309386" y="667058"/>
                  </a:lnTo>
                  <a:lnTo>
                    <a:pt x="309386" y="716968"/>
                  </a:lnTo>
                  <a:cubicBezTo>
                    <a:pt x="309386" y="763460"/>
                    <a:pt x="271696" y="801149"/>
                    <a:pt x="225204" y="80114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4988573" y="4130190"/>
              <a:ext cx="360000" cy="268955"/>
            </a:xfrm>
            <a:custGeom>
              <a:avLst/>
              <a:gdLst>
                <a:gd name="connsiteX0" fmla="*/ 59769 w 479228"/>
                <a:gd name="connsiteY0" fmla="*/ 0 h 358606"/>
                <a:gd name="connsiteX1" fmla="*/ 419459 w 479228"/>
                <a:gd name="connsiteY1" fmla="*/ 0 h 358606"/>
                <a:gd name="connsiteX2" fmla="*/ 479228 w 479228"/>
                <a:gd name="connsiteY2" fmla="*/ 59769 h 358606"/>
                <a:gd name="connsiteX3" fmla="*/ 479228 w 479228"/>
                <a:gd name="connsiteY3" fmla="*/ 298837 h 358606"/>
                <a:gd name="connsiteX4" fmla="*/ 419459 w 479228"/>
                <a:gd name="connsiteY4" fmla="*/ 358606 h 358606"/>
                <a:gd name="connsiteX5" fmla="*/ 59769 w 479228"/>
                <a:gd name="connsiteY5" fmla="*/ 358606 h 358606"/>
                <a:gd name="connsiteX6" fmla="*/ 0 w 479228"/>
                <a:gd name="connsiteY6" fmla="*/ 298837 h 358606"/>
                <a:gd name="connsiteX7" fmla="*/ 0 w 479228"/>
                <a:gd name="connsiteY7" fmla="*/ 59769 h 358606"/>
                <a:gd name="connsiteX8" fmla="*/ 59769 w 479228"/>
                <a:gd name="connsiteY8" fmla="*/ 0 h 358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9228" h="358606">
                  <a:moveTo>
                    <a:pt x="59769" y="0"/>
                  </a:moveTo>
                  <a:lnTo>
                    <a:pt x="419459" y="0"/>
                  </a:lnTo>
                  <a:cubicBezTo>
                    <a:pt x="452469" y="0"/>
                    <a:pt x="479228" y="26759"/>
                    <a:pt x="479228" y="59769"/>
                  </a:cubicBezTo>
                  <a:lnTo>
                    <a:pt x="479228" y="298837"/>
                  </a:lnTo>
                  <a:cubicBezTo>
                    <a:pt x="479228" y="331847"/>
                    <a:pt x="452469" y="358606"/>
                    <a:pt x="419459" y="358606"/>
                  </a:cubicBezTo>
                  <a:lnTo>
                    <a:pt x="59769" y="358606"/>
                  </a:lnTo>
                  <a:cubicBezTo>
                    <a:pt x="26759" y="358606"/>
                    <a:pt x="0" y="331847"/>
                    <a:pt x="0" y="298837"/>
                  </a:cubicBezTo>
                  <a:lnTo>
                    <a:pt x="0" y="59769"/>
                  </a:lnTo>
                  <a:cubicBezTo>
                    <a:pt x="0" y="26759"/>
                    <a:pt x="26759" y="0"/>
                    <a:pt x="597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63500" dist="25400" dir="3780000">
                <a:prstClr val="black">
                  <a:alpha val="21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 w="10541" cmpd="sng">
                    <a:noFill/>
                    <a:prstDash val="solid"/>
                  </a:ln>
                  <a:solidFill>
                    <a:srgbClr val="046FB6">
                      <a:lumMod val="75000"/>
                    </a:srgbClr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03</a:t>
              </a:r>
              <a:endParaRPr kumimoji="0" lang="zh-CN" altLang="en-US" sz="2400" b="1" i="0" u="none" strike="noStrike" kern="1200" cap="none" spc="0" normalizeH="0" baseline="0" noProof="0" dirty="0">
                <a:ln w="10541" cmpd="sng">
                  <a:noFill/>
                  <a:prstDash val="solid"/>
                </a:ln>
                <a:solidFill>
                  <a:srgbClr val="046FB6">
                    <a:lumMod val="75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890963" y="3378870"/>
              <a:ext cx="963612" cy="741759"/>
            </a:xfrm>
            <a:custGeom>
              <a:avLst/>
              <a:gdLst>
                <a:gd name="connsiteX0" fmla="*/ 160709 w 964237"/>
                <a:gd name="connsiteY0" fmla="*/ 0 h 1046227"/>
                <a:gd name="connsiteX1" fmla="*/ 803528 w 964237"/>
                <a:gd name="connsiteY1" fmla="*/ 0 h 1046227"/>
                <a:gd name="connsiteX2" fmla="*/ 964237 w 964237"/>
                <a:gd name="connsiteY2" fmla="*/ 160709 h 1046227"/>
                <a:gd name="connsiteX3" fmla="*/ 964237 w 964237"/>
                <a:gd name="connsiteY3" fmla="*/ 885518 h 1046227"/>
                <a:gd name="connsiteX4" fmla="*/ 803528 w 964237"/>
                <a:gd name="connsiteY4" fmla="*/ 1046227 h 1046227"/>
                <a:gd name="connsiteX5" fmla="*/ 160709 w 964237"/>
                <a:gd name="connsiteY5" fmla="*/ 1046227 h 1046227"/>
                <a:gd name="connsiteX6" fmla="*/ 0 w 964237"/>
                <a:gd name="connsiteY6" fmla="*/ 885518 h 1046227"/>
                <a:gd name="connsiteX7" fmla="*/ 0 w 964237"/>
                <a:gd name="connsiteY7" fmla="*/ 160709 h 1046227"/>
                <a:gd name="connsiteX8" fmla="*/ 160709 w 964237"/>
                <a:gd name="connsiteY8" fmla="*/ 0 h 1046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64237" h="1046227">
                  <a:moveTo>
                    <a:pt x="160709" y="0"/>
                  </a:moveTo>
                  <a:lnTo>
                    <a:pt x="803528" y="0"/>
                  </a:lnTo>
                  <a:cubicBezTo>
                    <a:pt x="892285" y="0"/>
                    <a:pt x="964237" y="71952"/>
                    <a:pt x="964237" y="160709"/>
                  </a:cubicBezTo>
                  <a:lnTo>
                    <a:pt x="964237" y="885518"/>
                  </a:lnTo>
                  <a:cubicBezTo>
                    <a:pt x="964237" y="974275"/>
                    <a:pt x="892285" y="1046227"/>
                    <a:pt x="803528" y="1046227"/>
                  </a:cubicBezTo>
                  <a:lnTo>
                    <a:pt x="160709" y="1046227"/>
                  </a:lnTo>
                  <a:cubicBezTo>
                    <a:pt x="71952" y="1046227"/>
                    <a:pt x="0" y="974275"/>
                    <a:pt x="0" y="885518"/>
                  </a:cubicBezTo>
                  <a:lnTo>
                    <a:pt x="0" y="160709"/>
                  </a:lnTo>
                  <a:cubicBezTo>
                    <a:pt x="0" y="71952"/>
                    <a:pt x="71952" y="0"/>
                    <a:pt x="160709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幼圆"/>
                  <a:cs typeface="+mn-ea"/>
                  <a:sym typeface="+mn-lt"/>
                </a:rPr>
                <a:t>文本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endParaRPr>
            </a:p>
          </p:txBody>
        </p:sp>
      </p:grpSp>
      <p:cxnSp>
        <p:nvCxnSpPr>
          <p:cNvPr id="17" name="直線單箭頭接點 32"/>
          <p:cNvCxnSpPr/>
          <p:nvPr/>
        </p:nvCxnSpPr>
        <p:spPr>
          <a:xfrm>
            <a:off x="5060950" y="2481139"/>
            <a:ext cx="1079500" cy="1190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圆角矩形 17"/>
          <p:cNvSpPr/>
          <p:nvPr/>
        </p:nvSpPr>
        <p:spPr>
          <a:xfrm>
            <a:off x="6130924" y="1560786"/>
            <a:ext cx="1969468" cy="1841897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anchor="ctr"/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请在此处输入您的文字，或者复制您的文字粘贴到此处。请在此处输入您的文字，或者复制您的文字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>
                    <a:lumMod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粘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lumMod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091" name="标题 5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1195360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5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09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"/>
          <p:cNvSpPr>
            <a:spLocks/>
          </p:cNvSpPr>
          <p:nvPr/>
        </p:nvSpPr>
        <p:spPr bwMode="auto">
          <a:xfrm>
            <a:off x="3379539" y="1454629"/>
            <a:ext cx="2241351" cy="935638"/>
          </a:xfrm>
          <a:custGeom>
            <a:avLst/>
            <a:gdLst>
              <a:gd name="T0" fmla="*/ 0 w 873"/>
              <a:gd name="T1" fmla="*/ 0 h 895"/>
              <a:gd name="T2" fmla="*/ 0 w 873"/>
              <a:gd name="T3" fmla="*/ 895 h 895"/>
              <a:gd name="T4" fmla="*/ 873 w 873"/>
              <a:gd name="T5" fmla="*/ 895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73" h="895">
                <a:moveTo>
                  <a:pt x="0" y="0"/>
                </a:moveTo>
                <a:lnTo>
                  <a:pt x="0" y="895"/>
                </a:lnTo>
                <a:lnTo>
                  <a:pt x="873" y="895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EAF5FC">
                  <a:lumMod val="1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3" name="Freeform 4"/>
          <p:cNvSpPr>
            <a:spLocks/>
          </p:cNvSpPr>
          <p:nvPr/>
        </p:nvSpPr>
        <p:spPr bwMode="auto">
          <a:xfrm rot="5400000">
            <a:off x="6552349" y="1607608"/>
            <a:ext cx="867687" cy="2435099"/>
          </a:xfrm>
          <a:custGeom>
            <a:avLst/>
            <a:gdLst>
              <a:gd name="T0" fmla="*/ 0 w 873"/>
              <a:gd name="T1" fmla="*/ 0 h 895"/>
              <a:gd name="T2" fmla="*/ 0 w 873"/>
              <a:gd name="T3" fmla="*/ 895 h 895"/>
              <a:gd name="T4" fmla="*/ 873 w 873"/>
              <a:gd name="T5" fmla="*/ 895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73" h="895">
                <a:moveTo>
                  <a:pt x="0" y="0"/>
                </a:moveTo>
                <a:lnTo>
                  <a:pt x="0" y="895"/>
                </a:lnTo>
                <a:lnTo>
                  <a:pt x="873" y="895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vert270"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EAF5FC">
                  <a:lumMod val="1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4" name="Freeform 6"/>
          <p:cNvSpPr>
            <a:spLocks/>
          </p:cNvSpPr>
          <p:nvPr/>
        </p:nvSpPr>
        <p:spPr bwMode="auto">
          <a:xfrm rot="5400000" flipH="1" flipV="1">
            <a:off x="1723966" y="1701694"/>
            <a:ext cx="867687" cy="2435099"/>
          </a:xfrm>
          <a:custGeom>
            <a:avLst/>
            <a:gdLst>
              <a:gd name="T0" fmla="*/ 0 w 873"/>
              <a:gd name="T1" fmla="*/ 0 h 895"/>
              <a:gd name="T2" fmla="*/ 0 w 873"/>
              <a:gd name="T3" fmla="*/ 895 h 895"/>
              <a:gd name="T4" fmla="*/ 873 w 873"/>
              <a:gd name="T5" fmla="*/ 895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73" h="895">
                <a:moveTo>
                  <a:pt x="0" y="0"/>
                </a:moveTo>
                <a:lnTo>
                  <a:pt x="0" y="895"/>
                </a:lnTo>
                <a:lnTo>
                  <a:pt x="873" y="895"/>
                </a:ln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eaVert" wrap="none"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EAF5FC">
                  <a:lumMod val="1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3509894" y="3358314"/>
            <a:ext cx="2258746" cy="939360"/>
          </a:xfrm>
          <a:custGeom>
            <a:avLst/>
            <a:gdLst>
              <a:gd name="connsiteX0" fmla="*/ 0 w 2572512"/>
              <a:gd name="connsiteY0" fmla="*/ 0 h 1426464"/>
              <a:gd name="connsiteX1" fmla="*/ 2572512 w 2572512"/>
              <a:gd name="connsiteY1" fmla="*/ 0 h 1426464"/>
              <a:gd name="connsiteX2" fmla="*/ 2572512 w 2572512"/>
              <a:gd name="connsiteY2" fmla="*/ 1426464 h 1426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72512" h="1426464">
                <a:moveTo>
                  <a:pt x="0" y="0"/>
                </a:moveTo>
                <a:lnTo>
                  <a:pt x="2572512" y="0"/>
                </a:lnTo>
                <a:lnTo>
                  <a:pt x="2572512" y="1426464"/>
                </a:lnTo>
              </a:path>
            </a:pathLst>
          </a:custGeom>
          <a:noFill/>
          <a:ln w="28575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EAF5FC">
                  <a:lumMod val="1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0" name="KSO_GT1.4"/>
          <p:cNvSpPr>
            <a:spLocks noChangeArrowheads="1"/>
          </p:cNvSpPr>
          <p:nvPr/>
        </p:nvSpPr>
        <p:spPr bwMode="auto">
          <a:xfrm>
            <a:off x="1158602" y="2729541"/>
            <a:ext cx="2191832" cy="51815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t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1" name="KSO_GT1.3"/>
          <p:cNvSpPr>
            <a:spLocks noChangeArrowheads="1"/>
          </p:cNvSpPr>
          <p:nvPr/>
        </p:nvSpPr>
        <p:spPr bwMode="auto">
          <a:xfrm>
            <a:off x="3429055" y="3651597"/>
            <a:ext cx="2191832" cy="51815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t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2" name="KSO_GT1.2"/>
          <p:cNvSpPr>
            <a:spLocks noChangeArrowheads="1"/>
          </p:cNvSpPr>
          <p:nvPr/>
        </p:nvSpPr>
        <p:spPr bwMode="auto">
          <a:xfrm>
            <a:off x="5773556" y="2664405"/>
            <a:ext cx="2191832" cy="51815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t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23" name="KSO_GT1.1"/>
          <p:cNvSpPr>
            <a:spLocks noChangeArrowheads="1"/>
          </p:cNvSpPr>
          <p:nvPr/>
        </p:nvSpPr>
        <p:spPr bwMode="auto">
          <a:xfrm>
            <a:off x="3369788" y="1729720"/>
            <a:ext cx="2322191" cy="51815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 tIns="0" bIns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请在此处输入您的文字，或者复制您的文字粘贴到此处。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5" name="KSO_GT1"/>
          <p:cNvSpPr>
            <a:spLocks noChangeArrowheads="1"/>
          </p:cNvSpPr>
          <p:nvPr/>
        </p:nvSpPr>
        <p:spPr bwMode="auto">
          <a:xfrm>
            <a:off x="3709887" y="2639074"/>
            <a:ext cx="1722830" cy="464161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7494B">
                    <a:lumMod val="50000"/>
                    <a:lumOff val="50000"/>
                  </a:srgbClr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文本内容</a:t>
            </a:r>
            <a:endParaRPr kumimoji="0" lang="zh-CN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47494B">
                  <a:lumMod val="50000"/>
                  <a:lumOff val="50000"/>
                </a:srgbClr>
              </a:solidFill>
              <a:effectLst/>
              <a:uLnTx/>
              <a:uFillTx/>
              <a:latin typeface="Arial"/>
              <a:ea typeface="幼圆"/>
              <a:cs typeface="+mn-ea"/>
              <a:sym typeface="+mn-lt"/>
            </a:endParaRPr>
          </a:p>
        </p:txBody>
      </p:sp>
      <p:sp>
        <p:nvSpPr>
          <p:cNvPr id="9" name="KSO_GN4"/>
          <p:cNvSpPr>
            <a:spLocks noChangeArrowheads="1"/>
          </p:cNvSpPr>
          <p:nvPr/>
        </p:nvSpPr>
        <p:spPr bwMode="auto">
          <a:xfrm>
            <a:off x="940260" y="3127280"/>
            <a:ext cx="238353" cy="1787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4</a:t>
            </a:r>
          </a:p>
        </p:txBody>
      </p:sp>
      <p:sp>
        <p:nvSpPr>
          <p:cNvPr id="8" name="KSO_GN3"/>
          <p:cNvSpPr>
            <a:spLocks noChangeArrowheads="1"/>
          </p:cNvSpPr>
          <p:nvPr/>
        </p:nvSpPr>
        <p:spPr bwMode="auto">
          <a:xfrm>
            <a:off x="5453626" y="4109961"/>
            <a:ext cx="238353" cy="1787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3</a:t>
            </a:r>
          </a:p>
        </p:txBody>
      </p:sp>
      <p:sp>
        <p:nvSpPr>
          <p:cNvPr id="7" name="KSO_GN2"/>
          <p:cNvSpPr>
            <a:spLocks noChangeArrowheads="1"/>
          </p:cNvSpPr>
          <p:nvPr/>
        </p:nvSpPr>
        <p:spPr bwMode="auto">
          <a:xfrm>
            <a:off x="7965389" y="2441493"/>
            <a:ext cx="238353" cy="1787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2</a:t>
            </a:r>
          </a:p>
        </p:txBody>
      </p:sp>
      <p:sp>
        <p:nvSpPr>
          <p:cNvPr id="6" name="KSO_GN1"/>
          <p:cNvSpPr>
            <a:spLocks noChangeArrowheads="1"/>
          </p:cNvSpPr>
          <p:nvPr/>
        </p:nvSpPr>
        <p:spPr bwMode="auto">
          <a:xfrm>
            <a:off x="3447839" y="1454629"/>
            <a:ext cx="238353" cy="1787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幼圆"/>
                <a:cs typeface="+mn-ea"/>
                <a:sym typeface="+mn-lt"/>
              </a:rPr>
              <a:t>1</a:t>
            </a:r>
          </a:p>
        </p:txBody>
      </p:sp>
      <p:sp>
        <p:nvSpPr>
          <p:cNvPr id="14" name="标题 13"/>
          <p:cNvSpPr>
            <a:spLocks noGrp="1"/>
          </p:cNvSpPr>
          <p:nvPr>
            <p:ph type="title" idx="4294967295"/>
          </p:nvPr>
        </p:nvSpPr>
        <p:spPr>
          <a:xfrm>
            <a:off x="0" y="122238"/>
            <a:ext cx="8291513" cy="523875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dirty="0"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56993591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5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95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45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5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95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45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950"/>
                            </p:stCondLst>
                            <p:childTnLst>
                              <p:par>
                                <p:cTn id="6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950"/>
                            </p:stCondLst>
                            <p:childTnLst>
                              <p:par>
                                <p:cTn id="7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450"/>
                            </p:stCondLst>
                            <p:childTnLst>
                              <p:par>
                                <p:cTn id="7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0" grpId="0" animBg="1"/>
      <p:bldP spid="20" grpId="0"/>
      <p:bldP spid="21" grpId="0"/>
      <p:bldP spid="22" grpId="0"/>
      <p:bldP spid="23" grpId="0"/>
      <p:bldP spid="5" grpId="0"/>
      <p:bldP spid="9" grpId="0" animBg="1"/>
      <p:bldP spid="8" grpId="0" animBg="1"/>
      <p:bldP spid="7" grpId="0" animBg="1"/>
      <p:bldP spid="6" grpId="0" animBg="1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276634" y="2343156"/>
            <a:ext cx="470994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dirty="0" smtClean="0">
                <a:solidFill>
                  <a:srgbClr val="000000"/>
                </a:solidFill>
                <a:effectLst>
                  <a:outerShdw blurRad="50800" dist="38100" dir="2700000" algn="tl" rotWithShape="0">
                    <a:srgbClr val="000000">
                      <a:alpha val="40000"/>
                    </a:srgbClr>
                  </a:outerShdw>
                  <a:reflection blurRad="6350" stA="31000" endPos="60000" dist="29997" dir="5400000" sy="-100000" algn="bl" rotWithShape="0"/>
                </a:effectLst>
                <a:latin typeface="方正大黑简体" pitchFamily="65" charset="-122"/>
                <a:ea typeface="方正大黑简体" pitchFamily="65" charset="-122"/>
              </a:rPr>
              <a:t>感谢观看 </a:t>
            </a:r>
            <a:r>
              <a:rPr lang="en-US" altLang="zh-CN" sz="4000" dirty="0" smtClean="0">
                <a:solidFill>
                  <a:srgbClr val="000000"/>
                </a:solidFill>
                <a:effectLst>
                  <a:outerShdw blurRad="50800" dist="38100" dir="2700000" algn="tl" rotWithShape="0">
                    <a:srgbClr val="000000">
                      <a:alpha val="40000"/>
                    </a:srgbClr>
                  </a:outerShdw>
                  <a:reflection blurRad="6350" stA="31000" endPos="60000" dist="29997" dir="5400000" sy="-100000" algn="bl" rotWithShape="0"/>
                </a:effectLst>
                <a:latin typeface="方正大黑简体" pitchFamily="65" charset="-122"/>
                <a:ea typeface="方正大黑简体" pitchFamily="65" charset="-122"/>
              </a:rPr>
              <a:t>THANKS!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38100" dir="2700000" algn="tl" rotWithShape="0">
                  <a:srgbClr val="000000">
                    <a:alpha val="40000"/>
                  </a:srgbClr>
                </a:outerShdw>
                <a:reflection blurRad="6350" stA="31000" endPos="60000" dist="29997" dir="5400000" sy="-100000" algn="bl" rotWithShape="0"/>
              </a:effectLst>
              <a:uLnTx/>
              <a:uFillTx/>
              <a:latin typeface="方正大黑简体" pitchFamily="65" charset="-122"/>
              <a:ea typeface="方正大黑简体" pitchFamily="65" charset="-122"/>
              <a:cs typeface="+mn-cs"/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3962416" y="3238434"/>
            <a:ext cx="336502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国家税收│会议报告│动态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PPT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模板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1433719"/>
      </p:ext>
    </p:extLst>
  </p:cSld>
  <p:clrMapOvr>
    <a:masterClrMapping/>
  </p:clrMapOvr>
  <p:transition spd="slow" advClick="0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9"/>
</p:tagLst>
</file>

<file path=ppt/theme/theme1.xml><?xml version="1.0" encoding="utf-8"?>
<a:theme xmlns:a="http://schemas.openxmlformats.org/drawingml/2006/main" name="3_Default Design">
  <a:themeElements>
    <a:clrScheme name="3_Default Design 2">
      <a:dk1>
        <a:srgbClr val="000000"/>
      </a:dk1>
      <a:lt1>
        <a:srgbClr val="FFFFFF"/>
      </a:lt1>
      <a:dk2>
        <a:srgbClr val="AFE91F"/>
      </a:dk2>
      <a:lt2>
        <a:srgbClr val="B2B2B2"/>
      </a:lt2>
      <a:accent1>
        <a:srgbClr val="70D34D"/>
      </a:accent1>
      <a:accent2>
        <a:srgbClr val="4192DB"/>
      </a:accent2>
      <a:accent3>
        <a:srgbClr val="FFFFFF"/>
      </a:accent3>
      <a:accent4>
        <a:srgbClr val="000000"/>
      </a:accent4>
      <a:accent5>
        <a:srgbClr val="BBE6B2"/>
      </a:accent5>
      <a:accent6>
        <a:srgbClr val="3A84C6"/>
      </a:accent6>
      <a:hlink>
        <a:srgbClr val="EC7A24"/>
      </a:hlink>
      <a:folHlink>
        <a:srgbClr val="AB6CCE"/>
      </a:folHlink>
    </a:clrScheme>
    <a:fontScheme name="3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3_Default Design 1">
        <a:dk1>
          <a:srgbClr val="000000"/>
        </a:dk1>
        <a:lt1>
          <a:srgbClr val="FFFFFF"/>
        </a:lt1>
        <a:dk2>
          <a:srgbClr val="FDD903"/>
        </a:dk2>
        <a:lt2>
          <a:srgbClr val="B2B2B2"/>
        </a:lt2>
        <a:accent1>
          <a:srgbClr val="FF9900"/>
        </a:accent1>
        <a:accent2>
          <a:srgbClr val="76C73F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6AB438"/>
        </a:accent6>
        <a:hlink>
          <a:srgbClr val="E2507A"/>
        </a:hlink>
        <a:folHlink>
          <a:srgbClr val="5ACAA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000000"/>
        </a:dk1>
        <a:lt1>
          <a:srgbClr val="FFFFFF"/>
        </a:lt1>
        <a:dk2>
          <a:srgbClr val="AFE91F"/>
        </a:dk2>
        <a:lt2>
          <a:srgbClr val="B2B2B2"/>
        </a:lt2>
        <a:accent1>
          <a:srgbClr val="70D34D"/>
        </a:accent1>
        <a:accent2>
          <a:srgbClr val="4192DB"/>
        </a:accent2>
        <a:accent3>
          <a:srgbClr val="FFFFFF"/>
        </a:accent3>
        <a:accent4>
          <a:srgbClr val="000000"/>
        </a:accent4>
        <a:accent5>
          <a:srgbClr val="BBE6B2"/>
        </a:accent5>
        <a:accent6>
          <a:srgbClr val="3A84C6"/>
        </a:accent6>
        <a:hlink>
          <a:srgbClr val="EC7A24"/>
        </a:hlink>
        <a:folHlink>
          <a:srgbClr val="AB6CC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00000"/>
        </a:dk1>
        <a:lt1>
          <a:srgbClr val="FFFFFF"/>
        </a:lt1>
        <a:dk2>
          <a:srgbClr val="72D3F6"/>
        </a:dk2>
        <a:lt2>
          <a:srgbClr val="B2B2B2"/>
        </a:lt2>
        <a:accent1>
          <a:srgbClr val="51A0E1"/>
        </a:accent1>
        <a:accent2>
          <a:srgbClr val="7FCD53"/>
        </a:accent2>
        <a:accent3>
          <a:srgbClr val="FFFFFF"/>
        </a:accent3>
        <a:accent4>
          <a:srgbClr val="000000"/>
        </a:accent4>
        <a:accent5>
          <a:srgbClr val="B3CDEE"/>
        </a:accent5>
        <a:accent6>
          <a:srgbClr val="72BA4A"/>
        </a:accent6>
        <a:hlink>
          <a:srgbClr val="CB518E"/>
        </a:hlink>
        <a:folHlink>
          <a:srgbClr val="DB86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A000120140530A99PPBG">
  <a:themeElements>
    <a:clrScheme name="KSO_BLUE9">
      <a:dk1>
        <a:srgbClr val="47494B"/>
      </a:dk1>
      <a:lt1>
        <a:srgbClr val="FFFFFF"/>
      </a:lt1>
      <a:dk2>
        <a:srgbClr val="454749"/>
      </a:dk2>
      <a:lt2>
        <a:srgbClr val="EAF5FC"/>
      </a:lt2>
      <a:accent1>
        <a:srgbClr val="046FB6"/>
      </a:accent1>
      <a:accent2>
        <a:srgbClr val="22B1DE"/>
      </a:accent2>
      <a:accent3>
        <a:srgbClr val="7B93D7"/>
      </a:accent3>
      <a:accent4>
        <a:srgbClr val="5D76BA"/>
      </a:accent4>
      <a:accent5>
        <a:srgbClr val="3DBFD1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15">
      <a:majorFont>
        <a:latin typeface="Arial Black"/>
        <a:ea typeface="微软雅黑"/>
        <a:cs typeface=""/>
      </a:majorFont>
      <a:minorFont>
        <a:latin typeface="Arial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473</TotalTime>
  <Pages>0</Pages>
  <Words>1605</Words>
  <Characters>0</Characters>
  <Application>Microsoft Office PowerPoint</Application>
  <DocSecurity>0</DocSecurity>
  <PresentationFormat>全屏显示(16:9)</PresentationFormat>
  <Lines>0</Lines>
  <Paragraphs>257</Paragraphs>
  <Slides>25</Slides>
  <Notes>20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  <vt:variant>
        <vt:lpstr>自定义放映</vt:lpstr>
      </vt:variant>
      <vt:variant>
        <vt:i4>1</vt:i4>
      </vt:variant>
    </vt:vector>
  </HeadingPairs>
  <TitlesOfParts>
    <vt:vector size="40" baseType="lpstr">
      <vt:lpstr>方正大黑简体</vt:lpstr>
      <vt:lpstr>黑体</vt:lpstr>
      <vt:lpstr>宋体</vt:lpstr>
      <vt:lpstr>微软雅黑</vt:lpstr>
      <vt:lpstr>幼圆</vt:lpstr>
      <vt:lpstr>Arial</vt:lpstr>
      <vt:lpstr>Arial Black</vt:lpstr>
      <vt:lpstr>Arial Rounded MT Bold</vt:lpstr>
      <vt:lpstr>Calibri</vt:lpstr>
      <vt:lpstr>Times New Roman</vt:lpstr>
      <vt:lpstr>Verdana</vt:lpstr>
      <vt:lpstr>Webdings</vt:lpstr>
      <vt:lpstr>3_Default Design</vt:lpstr>
      <vt:lpstr>1_A000120140530A99PPBG</vt:lpstr>
      <vt:lpstr>PowerPoint 演示文稿</vt:lpstr>
      <vt:lpstr>PowerPoint 演示文稿</vt:lpstr>
      <vt:lpstr>PowerPoint 演示文稿</vt:lpstr>
      <vt:lpstr> </vt:lpstr>
      <vt:lpstr> </vt:lpstr>
      <vt:lpstr> </vt:lpstr>
      <vt:lpstr> </vt:lpstr>
      <vt:lpstr>PowerPoint 演示文稿</vt:lpstr>
      <vt:lpstr> </vt:lpstr>
      <vt:lpstr> </vt:lpstr>
      <vt:lpstr> </vt:lpstr>
      <vt:lpstr> </vt:lpstr>
      <vt:lpstr> </vt:lpstr>
      <vt:lpstr>PowerPoint 演示文稿</vt:lpstr>
      <vt:lpstr> </vt:lpstr>
      <vt:lpstr> </vt:lpstr>
      <vt:lpstr> </vt:lpstr>
      <vt:lpstr> </vt:lpstr>
      <vt:lpstr>PowerPoint 演示文稿</vt:lpstr>
      <vt:lpstr>PowerPoint 演示文稿</vt:lpstr>
      <vt:lpstr> </vt:lpstr>
      <vt:lpstr>PowerPoint 演示文稿</vt:lpstr>
      <vt:lpstr> </vt:lpstr>
      <vt:lpstr> </vt:lpstr>
      <vt:lpstr>PowerPoint 演示文稿</vt:lpstr>
      <vt:lpstr>自定义放映 1</vt:lpstr>
    </vt:vector>
  </TitlesOfParts>
  <Manager/>
  <Company>Guild Design Inc.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PPT544</dc:title>
  <dc:subject/>
  <dc:creator>www.themegallery.com</dc:creator>
  <cp:keywords/>
  <dc:description/>
  <cp:lastModifiedBy>Administrator</cp:lastModifiedBy>
  <cp:revision>238</cp:revision>
  <cp:lastPrinted>1899-12-30T00:00:00Z</cp:lastPrinted>
  <dcterms:created xsi:type="dcterms:W3CDTF">2008-02-28T09:07:44Z</dcterms:created>
  <dcterms:modified xsi:type="dcterms:W3CDTF">2017-12-08T13:19:06Z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2052-8.1.0.3526</vt:lpwstr>
  </property>
</Properties>
</file>